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56" r:id="rId3"/>
    <p:sldId id="257" r:id="rId5"/>
    <p:sldId id="259" r:id="rId6"/>
    <p:sldId id="260" r:id="rId7"/>
    <p:sldId id="281" r:id="rId8"/>
    <p:sldId id="275" r:id="rId9"/>
    <p:sldId id="273" r:id="rId10"/>
    <p:sldId id="282" r:id="rId11"/>
    <p:sldId id="263" r:id="rId12"/>
    <p:sldId id="274" r:id="rId13"/>
    <p:sldId id="268" r:id="rId14"/>
    <p:sldId id="277" r:id="rId15"/>
    <p:sldId id="280" r:id="rId16"/>
    <p:sldId id="278" r:id="rId17"/>
    <p:sldId id="264" r:id="rId18"/>
    <p:sldId id="267" r:id="rId19"/>
    <p:sldId id="284" r:id="rId20"/>
    <p:sldId id="271" r:id="rId21"/>
    <p:sldId id="283" r:id="rId22"/>
    <p:sldId id="272" r:id="rId23"/>
    <p:sldId id="265" r:id="rId24"/>
    <p:sldId id="279" r:id="rId25"/>
    <p:sldId id="266" r:id="rId26"/>
    <p:sldId id="269" r:id="rId27"/>
    <p:sldId id="270" r:id="rId28"/>
    <p:sldId id="261" r:id="rId29"/>
  </p:sldIdLst>
  <p:sldSz cx="12701270" cy="7150100"/>
  <p:notesSz cx="6858000" cy="9144000"/>
  <p:defaultTextStyle>
    <a:defPPr>
      <a:defRPr lang="zh-CN"/>
    </a:defPPr>
    <a:lvl1pPr marL="0" algn="l" defTabSz="1134110" rtl="0" eaLnBrk="1" latinLnBrk="0" hangingPunct="1">
      <a:defRPr sz="2200" kern="1200">
        <a:solidFill>
          <a:schemeClr val="tx1"/>
        </a:solidFill>
        <a:latin typeface="+mn-lt"/>
        <a:ea typeface="+mn-ea"/>
        <a:cs typeface="+mn-cs"/>
      </a:defRPr>
    </a:lvl1pPr>
    <a:lvl2pPr marL="567055" algn="l" defTabSz="1134110" rtl="0" eaLnBrk="1" latinLnBrk="0" hangingPunct="1">
      <a:defRPr sz="2200" kern="1200">
        <a:solidFill>
          <a:schemeClr val="tx1"/>
        </a:solidFill>
        <a:latin typeface="+mn-lt"/>
        <a:ea typeface="+mn-ea"/>
        <a:cs typeface="+mn-cs"/>
      </a:defRPr>
    </a:lvl2pPr>
    <a:lvl3pPr marL="1134110" algn="l" defTabSz="1134110" rtl="0" eaLnBrk="1" latinLnBrk="0" hangingPunct="1">
      <a:defRPr sz="2200" kern="1200">
        <a:solidFill>
          <a:schemeClr val="tx1"/>
        </a:solidFill>
        <a:latin typeface="+mn-lt"/>
        <a:ea typeface="+mn-ea"/>
        <a:cs typeface="+mn-cs"/>
      </a:defRPr>
    </a:lvl3pPr>
    <a:lvl4pPr marL="1701165" algn="l" defTabSz="1134110" rtl="0" eaLnBrk="1" latinLnBrk="0" hangingPunct="1">
      <a:defRPr sz="2200" kern="1200">
        <a:solidFill>
          <a:schemeClr val="tx1"/>
        </a:solidFill>
        <a:latin typeface="+mn-lt"/>
        <a:ea typeface="+mn-ea"/>
        <a:cs typeface="+mn-cs"/>
      </a:defRPr>
    </a:lvl4pPr>
    <a:lvl5pPr marL="2268855" algn="l" defTabSz="1134110" rtl="0" eaLnBrk="1" latinLnBrk="0" hangingPunct="1">
      <a:defRPr sz="2200" kern="1200">
        <a:solidFill>
          <a:schemeClr val="tx1"/>
        </a:solidFill>
        <a:latin typeface="+mn-lt"/>
        <a:ea typeface="+mn-ea"/>
        <a:cs typeface="+mn-cs"/>
      </a:defRPr>
    </a:lvl5pPr>
    <a:lvl6pPr marL="2835910" algn="l" defTabSz="1134110" rtl="0" eaLnBrk="1" latinLnBrk="0" hangingPunct="1">
      <a:defRPr sz="2200" kern="1200">
        <a:solidFill>
          <a:schemeClr val="tx1"/>
        </a:solidFill>
        <a:latin typeface="+mn-lt"/>
        <a:ea typeface="+mn-ea"/>
        <a:cs typeface="+mn-cs"/>
      </a:defRPr>
    </a:lvl6pPr>
    <a:lvl7pPr marL="3402965" algn="l" defTabSz="1134110" rtl="0" eaLnBrk="1" latinLnBrk="0" hangingPunct="1">
      <a:defRPr sz="2200" kern="1200">
        <a:solidFill>
          <a:schemeClr val="tx1"/>
        </a:solidFill>
        <a:latin typeface="+mn-lt"/>
        <a:ea typeface="+mn-ea"/>
        <a:cs typeface="+mn-cs"/>
      </a:defRPr>
    </a:lvl7pPr>
    <a:lvl8pPr marL="3970020" algn="l" defTabSz="1134110" rtl="0" eaLnBrk="1" latinLnBrk="0" hangingPunct="1">
      <a:defRPr sz="2200" kern="1200">
        <a:solidFill>
          <a:schemeClr val="tx1"/>
        </a:solidFill>
        <a:latin typeface="+mn-lt"/>
        <a:ea typeface="+mn-ea"/>
        <a:cs typeface="+mn-cs"/>
      </a:defRPr>
    </a:lvl8pPr>
    <a:lvl9pPr marL="4537075" algn="l" defTabSz="113411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379"/>
    <a:srgbClr val="B0DAB3"/>
    <a:srgbClr val="00A4B3"/>
    <a:srgbClr val="A26357"/>
    <a:srgbClr val="FDD21B"/>
    <a:srgbClr val="EA2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634" y="77"/>
      </p:cViewPr>
      <p:guideLst>
        <p:guide orient="horz" pos="2252"/>
        <p:guide pos="4001"/>
      </p:guideLst>
    </p:cSldViewPr>
  </p:slideViewPr>
  <p:notesTextViewPr>
    <p:cViewPr>
      <p:scale>
        <a:sx n="100" d="100"/>
        <a:sy n="100" d="100"/>
      </p:scale>
      <p:origin x="0" y="0"/>
    </p:cViewPr>
  </p:notesTextViewPr>
  <p:sorterViewPr>
    <p:cViewPr>
      <p:scale>
        <a:sx n="100" d="100"/>
        <a:sy n="100" d="100"/>
      </p:scale>
      <p:origin x="0" y="537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48CC5-7A78-490F-A1BF-5EB36373A7F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F58FA-D04F-4D7E-886A-109082B026C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FF58FA-D04F-4D7E-886A-109082B026C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FF58FA-D04F-4D7E-886A-109082B026C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FF58FA-D04F-4D7E-886A-109082B026C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52619" y="2221166"/>
            <a:ext cx="10796350" cy="1532637"/>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905238" y="4051723"/>
            <a:ext cx="8891112" cy="1827248"/>
          </a:xfrm>
        </p:spPr>
        <p:txBody>
          <a:bodyPr/>
          <a:lstStyle>
            <a:lvl1pPr marL="0" indent="0" algn="ctr">
              <a:buNone/>
              <a:defRPr>
                <a:solidFill>
                  <a:schemeClr val="tx1">
                    <a:tint val="75000"/>
                  </a:schemeClr>
                </a:solidFill>
              </a:defRPr>
            </a:lvl1pPr>
            <a:lvl2pPr marL="567055" indent="0" algn="ctr">
              <a:buNone/>
              <a:defRPr>
                <a:solidFill>
                  <a:schemeClr val="tx1">
                    <a:tint val="75000"/>
                  </a:schemeClr>
                </a:solidFill>
              </a:defRPr>
            </a:lvl2pPr>
            <a:lvl3pPr marL="1134110" indent="0" algn="ctr">
              <a:buNone/>
              <a:defRPr>
                <a:solidFill>
                  <a:schemeClr val="tx1">
                    <a:tint val="75000"/>
                  </a:schemeClr>
                </a:solidFill>
              </a:defRPr>
            </a:lvl3pPr>
            <a:lvl4pPr marL="1701165" indent="0" algn="ctr">
              <a:buNone/>
              <a:defRPr>
                <a:solidFill>
                  <a:schemeClr val="tx1">
                    <a:tint val="75000"/>
                  </a:schemeClr>
                </a:solidFill>
              </a:defRPr>
            </a:lvl4pPr>
            <a:lvl5pPr marL="2268855" indent="0" algn="ctr">
              <a:buNone/>
              <a:defRPr>
                <a:solidFill>
                  <a:schemeClr val="tx1">
                    <a:tint val="75000"/>
                  </a:schemeClr>
                </a:solidFill>
              </a:defRPr>
            </a:lvl5pPr>
            <a:lvl6pPr marL="2835910" indent="0" algn="ctr">
              <a:buNone/>
              <a:defRPr>
                <a:solidFill>
                  <a:schemeClr val="tx1">
                    <a:tint val="75000"/>
                  </a:schemeClr>
                </a:solidFill>
              </a:defRPr>
            </a:lvl6pPr>
            <a:lvl7pPr marL="3402965" indent="0" algn="ctr">
              <a:buNone/>
              <a:defRPr>
                <a:solidFill>
                  <a:schemeClr val="tx1">
                    <a:tint val="75000"/>
                  </a:schemeClr>
                </a:solidFill>
              </a:defRPr>
            </a:lvl7pPr>
            <a:lvl8pPr marL="3970020" indent="0" algn="ctr">
              <a:buNone/>
              <a:defRPr>
                <a:solidFill>
                  <a:schemeClr val="tx1">
                    <a:tint val="75000"/>
                  </a:schemeClr>
                </a:solidFill>
              </a:defRPr>
            </a:lvl8pPr>
            <a:lvl9pPr marL="453707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8651" y="286336"/>
            <a:ext cx="2857857" cy="610075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35079" y="286336"/>
            <a:ext cx="8361879" cy="610075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grpSp>
        <p:nvGrpSpPr>
          <p:cNvPr id="2116" name="组合 2115"/>
          <p:cNvGrpSpPr/>
          <p:nvPr userDrawn="1"/>
        </p:nvGrpSpPr>
        <p:grpSpPr>
          <a:xfrm>
            <a:off x="96225" y="136930"/>
            <a:ext cx="12509139" cy="6876240"/>
            <a:chOff x="96225" y="136930"/>
            <a:chExt cx="12509139" cy="6876240"/>
          </a:xfrm>
        </p:grpSpPr>
        <p:sp>
          <p:nvSpPr>
            <p:cNvPr id="196" name="Freeform 38"/>
            <p:cNvSpPr/>
            <p:nvPr userDrawn="1"/>
          </p:nvSpPr>
          <p:spPr bwMode="auto">
            <a:xfrm>
              <a:off x="1852548" y="136930"/>
              <a:ext cx="9000000" cy="55671"/>
            </a:xfrm>
            <a:custGeom>
              <a:avLst/>
              <a:gdLst>
                <a:gd name="T0" fmla="*/ 731 w 735"/>
                <a:gd name="T1" fmla="*/ 0 h 9"/>
                <a:gd name="T2" fmla="*/ 5 w 735"/>
                <a:gd name="T3" fmla="*/ 0 h 9"/>
                <a:gd name="T4" fmla="*/ 0 w 735"/>
                <a:gd name="T5" fmla="*/ 4 h 9"/>
                <a:gd name="T6" fmla="*/ 5 w 735"/>
                <a:gd name="T7" fmla="*/ 9 h 9"/>
                <a:gd name="T8" fmla="*/ 731 w 735"/>
                <a:gd name="T9" fmla="*/ 9 h 9"/>
                <a:gd name="T10" fmla="*/ 735 w 735"/>
                <a:gd name="T11" fmla="*/ 4 h 9"/>
                <a:gd name="T12" fmla="*/ 731 w 73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35" h="9">
                  <a:moveTo>
                    <a:pt x="731" y="0"/>
                  </a:moveTo>
                  <a:cubicBezTo>
                    <a:pt x="5" y="0"/>
                    <a:pt x="5" y="0"/>
                    <a:pt x="5" y="0"/>
                  </a:cubicBezTo>
                  <a:cubicBezTo>
                    <a:pt x="2" y="0"/>
                    <a:pt x="0" y="2"/>
                    <a:pt x="0" y="4"/>
                  </a:cubicBezTo>
                  <a:cubicBezTo>
                    <a:pt x="0" y="7"/>
                    <a:pt x="2" y="9"/>
                    <a:pt x="5" y="9"/>
                  </a:cubicBezTo>
                  <a:cubicBezTo>
                    <a:pt x="731" y="9"/>
                    <a:pt x="731" y="9"/>
                    <a:pt x="731" y="9"/>
                  </a:cubicBezTo>
                  <a:cubicBezTo>
                    <a:pt x="733" y="9"/>
                    <a:pt x="735" y="7"/>
                    <a:pt x="735" y="4"/>
                  </a:cubicBezTo>
                  <a:cubicBezTo>
                    <a:pt x="735" y="2"/>
                    <a:pt x="733" y="0"/>
                    <a:pt x="731" y="0"/>
                  </a:cubicBezTo>
                  <a:close/>
                </a:path>
              </a:pathLst>
            </a:custGeom>
            <a:blipFill>
              <a:blip r:embed="rId2"/>
              <a:stretch>
                <a:fillRect b="-50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9"/>
            <p:cNvSpPr/>
            <p:nvPr userDrawn="1"/>
          </p:nvSpPr>
          <p:spPr bwMode="auto">
            <a:xfrm>
              <a:off x="12473228" y="1756930"/>
              <a:ext cx="55671" cy="3600000"/>
            </a:xfrm>
            <a:custGeom>
              <a:avLst/>
              <a:gdLst>
                <a:gd name="T0" fmla="*/ 9 w 9"/>
                <a:gd name="T1" fmla="*/ 731 h 735"/>
                <a:gd name="T2" fmla="*/ 9 w 9"/>
                <a:gd name="T3" fmla="*/ 5 h 735"/>
                <a:gd name="T4" fmla="*/ 5 w 9"/>
                <a:gd name="T5" fmla="*/ 0 h 735"/>
                <a:gd name="T6" fmla="*/ 0 w 9"/>
                <a:gd name="T7" fmla="*/ 5 h 735"/>
                <a:gd name="T8" fmla="*/ 0 w 9"/>
                <a:gd name="T9" fmla="*/ 731 h 735"/>
                <a:gd name="T10" fmla="*/ 5 w 9"/>
                <a:gd name="T11" fmla="*/ 735 h 735"/>
                <a:gd name="T12" fmla="*/ 9 w 9"/>
                <a:gd name="T13" fmla="*/ 731 h 735"/>
              </a:gdLst>
              <a:ahLst/>
              <a:cxnLst>
                <a:cxn ang="0">
                  <a:pos x="T0" y="T1"/>
                </a:cxn>
                <a:cxn ang="0">
                  <a:pos x="T2" y="T3"/>
                </a:cxn>
                <a:cxn ang="0">
                  <a:pos x="T4" y="T5"/>
                </a:cxn>
                <a:cxn ang="0">
                  <a:pos x="T6" y="T7"/>
                </a:cxn>
                <a:cxn ang="0">
                  <a:pos x="T8" y="T9"/>
                </a:cxn>
                <a:cxn ang="0">
                  <a:pos x="T10" y="T11"/>
                </a:cxn>
                <a:cxn ang="0">
                  <a:pos x="T12" y="T13"/>
                </a:cxn>
              </a:cxnLst>
              <a:rect l="0" t="0" r="r" b="b"/>
              <a:pathLst>
                <a:path w="9" h="735">
                  <a:moveTo>
                    <a:pt x="9" y="731"/>
                  </a:moveTo>
                  <a:cubicBezTo>
                    <a:pt x="9" y="5"/>
                    <a:pt x="9" y="5"/>
                    <a:pt x="9" y="5"/>
                  </a:cubicBezTo>
                  <a:cubicBezTo>
                    <a:pt x="9" y="2"/>
                    <a:pt x="7" y="0"/>
                    <a:pt x="5" y="0"/>
                  </a:cubicBezTo>
                  <a:cubicBezTo>
                    <a:pt x="2" y="0"/>
                    <a:pt x="0" y="2"/>
                    <a:pt x="0" y="5"/>
                  </a:cubicBezTo>
                  <a:cubicBezTo>
                    <a:pt x="0" y="731"/>
                    <a:pt x="0" y="731"/>
                    <a:pt x="0" y="731"/>
                  </a:cubicBezTo>
                  <a:cubicBezTo>
                    <a:pt x="0" y="733"/>
                    <a:pt x="2" y="735"/>
                    <a:pt x="5" y="735"/>
                  </a:cubicBezTo>
                  <a:cubicBezTo>
                    <a:pt x="7" y="735"/>
                    <a:pt x="9" y="733"/>
                    <a:pt x="9" y="731"/>
                  </a:cubicBezTo>
                  <a:close/>
                </a:path>
              </a:pathLst>
            </a:custGeom>
            <a:blipFill>
              <a:blip r:embed="rId2"/>
              <a:stretch>
                <a:fillRect b="-50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0"/>
            <p:cNvSpPr/>
            <p:nvPr userDrawn="1"/>
          </p:nvSpPr>
          <p:spPr bwMode="auto">
            <a:xfrm>
              <a:off x="176197" y="1756930"/>
              <a:ext cx="55671" cy="3600000"/>
            </a:xfrm>
            <a:custGeom>
              <a:avLst/>
              <a:gdLst>
                <a:gd name="T0" fmla="*/ 0 w 9"/>
                <a:gd name="T1" fmla="*/ 731 h 735"/>
                <a:gd name="T2" fmla="*/ 0 w 9"/>
                <a:gd name="T3" fmla="*/ 5 h 735"/>
                <a:gd name="T4" fmla="*/ 4 w 9"/>
                <a:gd name="T5" fmla="*/ 0 h 735"/>
                <a:gd name="T6" fmla="*/ 9 w 9"/>
                <a:gd name="T7" fmla="*/ 5 h 735"/>
                <a:gd name="T8" fmla="*/ 9 w 9"/>
                <a:gd name="T9" fmla="*/ 731 h 735"/>
                <a:gd name="T10" fmla="*/ 4 w 9"/>
                <a:gd name="T11" fmla="*/ 735 h 735"/>
                <a:gd name="T12" fmla="*/ 0 w 9"/>
                <a:gd name="T13" fmla="*/ 731 h 735"/>
              </a:gdLst>
              <a:ahLst/>
              <a:cxnLst>
                <a:cxn ang="0">
                  <a:pos x="T0" y="T1"/>
                </a:cxn>
                <a:cxn ang="0">
                  <a:pos x="T2" y="T3"/>
                </a:cxn>
                <a:cxn ang="0">
                  <a:pos x="T4" y="T5"/>
                </a:cxn>
                <a:cxn ang="0">
                  <a:pos x="T6" y="T7"/>
                </a:cxn>
                <a:cxn ang="0">
                  <a:pos x="T8" y="T9"/>
                </a:cxn>
                <a:cxn ang="0">
                  <a:pos x="T10" y="T11"/>
                </a:cxn>
                <a:cxn ang="0">
                  <a:pos x="T12" y="T13"/>
                </a:cxn>
              </a:cxnLst>
              <a:rect l="0" t="0" r="r" b="b"/>
              <a:pathLst>
                <a:path w="9" h="735">
                  <a:moveTo>
                    <a:pt x="0" y="731"/>
                  </a:moveTo>
                  <a:cubicBezTo>
                    <a:pt x="0" y="5"/>
                    <a:pt x="0" y="5"/>
                    <a:pt x="0" y="5"/>
                  </a:cubicBezTo>
                  <a:cubicBezTo>
                    <a:pt x="0" y="2"/>
                    <a:pt x="2" y="0"/>
                    <a:pt x="4" y="0"/>
                  </a:cubicBezTo>
                  <a:cubicBezTo>
                    <a:pt x="7" y="0"/>
                    <a:pt x="9" y="2"/>
                    <a:pt x="9" y="5"/>
                  </a:cubicBezTo>
                  <a:cubicBezTo>
                    <a:pt x="9" y="731"/>
                    <a:pt x="9" y="731"/>
                    <a:pt x="9" y="731"/>
                  </a:cubicBezTo>
                  <a:cubicBezTo>
                    <a:pt x="9" y="733"/>
                    <a:pt x="7" y="735"/>
                    <a:pt x="4" y="735"/>
                  </a:cubicBezTo>
                  <a:cubicBezTo>
                    <a:pt x="2" y="735"/>
                    <a:pt x="0" y="733"/>
                    <a:pt x="0" y="731"/>
                  </a:cubicBezTo>
                  <a:close/>
                </a:path>
              </a:pathLst>
            </a:custGeom>
            <a:blipFill>
              <a:blip r:embed="rId2"/>
              <a:stretch>
                <a:fillRect b="-50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99" name="组合 198"/>
            <p:cNvGrpSpPr>
              <a:grpSpLocks noChangeAspect="1"/>
            </p:cNvGrpSpPr>
            <p:nvPr userDrawn="1"/>
          </p:nvGrpSpPr>
          <p:grpSpPr>
            <a:xfrm>
              <a:off x="96225" y="136930"/>
              <a:ext cx="1282590" cy="1296000"/>
              <a:chOff x="2951038" y="155050"/>
              <a:chExt cx="1935849" cy="1956093"/>
            </a:xfrm>
            <a:blipFill>
              <a:blip r:embed="rId2"/>
              <a:stretch>
                <a:fillRect b="-50000"/>
              </a:stretch>
            </a:blipFill>
          </p:grpSpPr>
          <p:sp>
            <p:nvSpPr>
              <p:cNvPr id="268" name="Freeform 6"/>
              <p:cNvSpPr>
                <a:spLocks noEditPoints="1"/>
              </p:cNvSpPr>
              <p:nvPr userDrawn="1"/>
            </p:nvSpPr>
            <p:spPr bwMode="auto">
              <a:xfrm>
                <a:off x="3062381" y="1202686"/>
                <a:ext cx="921110" cy="693363"/>
              </a:xfrm>
              <a:custGeom>
                <a:avLst/>
                <a:gdLst>
                  <a:gd name="T0" fmla="*/ 141 w 154"/>
                  <a:gd name="T1" fmla="*/ 8 h 116"/>
                  <a:gd name="T2" fmla="*/ 125 w 154"/>
                  <a:gd name="T3" fmla="*/ 9 h 116"/>
                  <a:gd name="T4" fmla="*/ 105 w 154"/>
                  <a:gd name="T5" fmla="*/ 5 h 116"/>
                  <a:gd name="T6" fmla="*/ 93 w 154"/>
                  <a:gd name="T7" fmla="*/ 1 h 116"/>
                  <a:gd name="T8" fmla="*/ 79 w 154"/>
                  <a:gd name="T9" fmla="*/ 2 h 116"/>
                  <a:gd name="T10" fmla="*/ 54 w 154"/>
                  <a:gd name="T11" fmla="*/ 17 h 116"/>
                  <a:gd name="T12" fmla="*/ 53 w 154"/>
                  <a:gd name="T13" fmla="*/ 18 h 116"/>
                  <a:gd name="T14" fmla="*/ 44 w 154"/>
                  <a:gd name="T15" fmla="*/ 11 h 116"/>
                  <a:gd name="T16" fmla="*/ 29 w 154"/>
                  <a:gd name="T17" fmla="*/ 6 h 116"/>
                  <a:gd name="T18" fmla="*/ 12 w 154"/>
                  <a:gd name="T19" fmla="*/ 8 h 116"/>
                  <a:gd name="T20" fmla="*/ 4 w 154"/>
                  <a:gd name="T21" fmla="*/ 13 h 116"/>
                  <a:gd name="T22" fmla="*/ 0 w 154"/>
                  <a:gd name="T23" fmla="*/ 21 h 116"/>
                  <a:gd name="T24" fmla="*/ 5 w 154"/>
                  <a:gd name="T25" fmla="*/ 30 h 116"/>
                  <a:gd name="T26" fmla="*/ 13 w 154"/>
                  <a:gd name="T27" fmla="*/ 33 h 116"/>
                  <a:gd name="T28" fmla="*/ 30 w 154"/>
                  <a:gd name="T29" fmla="*/ 35 h 116"/>
                  <a:gd name="T30" fmla="*/ 45 w 154"/>
                  <a:gd name="T31" fmla="*/ 29 h 116"/>
                  <a:gd name="T32" fmla="*/ 52 w 154"/>
                  <a:gd name="T33" fmla="*/ 25 h 116"/>
                  <a:gd name="T34" fmla="*/ 64 w 154"/>
                  <a:gd name="T35" fmla="*/ 47 h 116"/>
                  <a:gd name="T36" fmla="*/ 58 w 154"/>
                  <a:gd name="T37" fmla="*/ 68 h 116"/>
                  <a:gd name="T38" fmla="*/ 51 w 154"/>
                  <a:gd name="T39" fmla="*/ 87 h 116"/>
                  <a:gd name="T40" fmla="*/ 50 w 154"/>
                  <a:gd name="T41" fmla="*/ 103 h 116"/>
                  <a:gd name="T42" fmla="*/ 52 w 154"/>
                  <a:gd name="T43" fmla="*/ 113 h 116"/>
                  <a:gd name="T44" fmla="*/ 53 w 154"/>
                  <a:gd name="T45" fmla="*/ 116 h 116"/>
                  <a:gd name="T46" fmla="*/ 52 w 154"/>
                  <a:gd name="T47" fmla="*/ 113 h 116"/>
                  <a:gd name="T48" fmla="*/ 51 w 154"/>
                  <a:gd name="T49" fmla="*/ 103 h 116"/>
                  <a:gd name="T50" fmla="*/ 53 w 154"/>
                  <a:gd name="T51" fmla="*/ 88 h 116"/>
                  <a:gd name="T52" fmla="*/ 61 w 154"/>
                  <a:gd name="T53" fmla="*/ 69 h 116"/>
                  <a:gd name="T54" fmla="*/ 67 w 154"/>
                  <a:gd name="T55" fmla="*/ 59 h 116"/>
                  <a:gd name="T56" fmla="*/ 69 w 154"/>
                  <a:gd name="T57" fmla="*/ 46 h 116"/>
                  <a:gd name="T58" fmla="*/ 64 w 154"/>
                  <a:gd name="T59" fmla="*/ 33 h 116"/>
                  <a:gd name="T60" fmla="*/ 56 w 154"/>
                  <a:gd name="T61" fmla="*/ 22 h 116"/>
                  <a:gd name="T62" fmla="*/ 58 w 154"/>
                  <a:gd name="T63" fmla="*/ 21 h 116"/>
                  <a:gd name="T64" fmla="*/ 80 w 154"/>
                  <a:gd name="T65" fmla="*/ 6 h 116"/>
                  <a:gd name="T66" fmla="*/ 92 w 154"/>
                  <a:gd name="T67" fmla="*/ 5 h 116"/>
                  <a:gd name="T68" fmla="*/ 104 w 154"/>
                  <a:gd name="T69" fmla="*/ 8 h 116"/>
                  <a:gd name="T70" fmla="*/ 125 w 154"/>
                  <a:gd name="T71" fmla="*/ 12 h 116"/>
                  <a:gd name="T72" fmla="*/ 142 w 154"/>
                  <a:gd name="T73" fmla="*/ 9 h 116"/>
                  <a:gd name="T74" fmla="*/ 151 w 154"/>
                  <a:gd name="T75" fmla="*/ 4 h 116"/>
                  <a:gd name="T76" fmla="*/ 154 w 154"/>
                  <a:gd name="T77" fmla="*/ 1 h 116"/>
                  <a:gd name="T78" fmla="*/ 151 w 154"/>
                  <a:gd name="T79" fmla="*/ 3 h 116"/>
                  <a:gd name="T80" fmla="*/ 141 w 154"/>
                  <a:gd name="T81" fmla="*/ 8 h 116"/>
                  <a:gd name="T82" fmla="*/ 15 w 154"/>
                  <a:gd name="T83" fmla="*/ 28 h 116"/>
                  <a:gd name="T84" fmla="*/ 6 w 154"/>
                  <a:gd name="T85" fmla="*/ 21 h 116"/>
                  <a:gd name="T86" fmla="*/ 9 w 154"/>
                  <a:gd name="T87" fmla="*/ 17 h 116"/>
                  <a:gd name="T88" fmla="*/ 14 w 154"/>
                  <a:gd name="T89" fmla="*/ 13 h 116"/>
                  <a:gd name="T90" fmla="*/ 28 w 154"/>
                  <a:gd name="T91" fmla="*/ 11 h 116"/>
                  <a:gd name="T92" fmla="*/ 48 w 154"/>
                  <a:gd name="T93" fmla="*/ 21 h 116"/>
                  <a:gd name="T94" fmla="*/ 29 w 154"/>
                  <a:gd name="T95" fmla="*/ 29 h 116"/>
                  <a:gd name="T96" fmla="*/ 15 w 154"/>
                  <a:gd name="T97" fmla="*/ 2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116">
                    <a:moveTo>
                      <a:pt x="141" y="8"/>
                    </a:moveTo>
                    <a:cubicBezTo>
                      <a:pt x="137" y="9"/>
                      <a:pt x="132" y="10"/>
                      <a:pt x="125" y="9"/>
                    </a:cubicBezTo>
                    <a:cubicBezTo>
                      <a:pt x="119" y="9"/>
                      <a:pt x="112" y="8"/>
                      <a:pt x="105" y="5"/>
                    </a:cubicBezTo>
                    <a:cubicBezTo>
                      <a:pt x="101" y="4"/>
                      <a:pt x="97" y="2"/>
                      <a:pt x="93" y="1"/>
                    </a:cubicBezTo>
                    <a:cubicBezTo>
                      <a:pt x="88" y="0"/>
                      <a:pt x="83" y="1"/>
                      <a:pt x="79" y="2"/>
                    </a:cubicBezTo>
                    <a:cubicBezTo>
                      <a:pt x="69" y="5"/>
                      <a:pt x="62" y="11"/>
                      <a:pt x="54" y="17"/>
                    </a:cubicBezTo>
                    <a:cubicBezTo>
                      <a:pt x="54" y="17"/>
                      <a:pt x="53" y="18"/>
                      <a:pt x="53" y="18"/>
                    </a:cubicBezTo>
                    <a:cubicBezTo>
                      <a:pt x="50" y="15"/>
                      <a:pt x="47" y="13"/>
                      <a:pt x="44" y="11"/>
                    </a:cubicBezTo>
                    <a:cubicBezTo>
                      <a:pt x="40" y="8"/>
                      <a:pt x="34" y="6"/>
                      <a:pt x="29" y="6"/>
                    </a:cubicBezTo>
                    <a:cubicBezTo>
                      <a:pt x="23" y="5"/>
                      <a:pt x="17" y="6"/>
                      <a:pt x="12" y="8"/>
                    </a:cubicBezTo>
                    <a:cubicBezTo>
                      <a:pt x="9" y="9"/>
                      <a:pt x="6" y="11"/>
                      <a:pt x="4" y="13"/>
                    </a:cubicBezTo>
                    <a:cubicBezTo>
                      <a:pt x="2" y="15"/>
                      <a:pt x="0" y="18"/>
                      <a:pt x="0" y="21"/>
                    </a:cubicBezTo>
                    <a:cubicBezTo>
                      <a:pt x="0" y="25"/>
                      <a:pt x="3" y="28"/>
                      <a:pt x="5" y="30"/>
                    </a:cubicBezTo>
                    <a:cubicBezTo>
                      <a:pt x="8" y="32"/>
                      <a:pt x="10" y="33"/>
                      <a:pt x="13" y="33"/>
                    </a:cubicBezTo>
                    <a:cubicBezTo>
                      <a:pt x="18" y="35"/>
                      <a:pt x="24" y="36"/>
                      <a:pt x="30" y="35"/>
                    </a:cubicBezTo>
                    <a:cubicBezTo>
                      <a:pt x="36" y="34"/>
                      <a:pt x="41" y="32"/>
                      <a:pt x="45" y="29"/>
                    </a:cubicBezTo>
                    <a:cubicBezTo>
                      <a:pt x="48" y="28"/>
                      <a:pt x="50" y="27"/>
                      <a:pt x="52" y="25"/>
                    </a:cubicBezTo>
                    <a:cubicBezTo>
                      <a:pt x="58" y="32"/>
                      <a:pt x="63" y="39"/>
                      <a:pt x="64" y="47"/>
                    </a:cubicBezTo>
                    <a:cubicBezTo>
                      <a:pt x="66" y="54"/>
                      <a:pt x="62" y="61"/>
                      <a:pt x="58" y="68"/>
                    </a:cubicBezTo>
                    <a:cubicBezTo>
                      <a:pt x="55" y="75"/>
                      <a:pt x="52" y="81"/>
                      <a:pt x="51" y="87"/>
                    </a:cubicBezTo>
                    <a:cubicBezTo>
                      <a:pt x="50" y="93"/>
                      <a:pt x="50" y="98"/>
                      <a:pt x="50" y="103"/>
                    </a:cubicBezTo>
                    <a:cubicBezTo>
                      <a:pt x="51" y="107"/>
                      <a:pt x="51" y="110"/>
                      <a:pt x="52" y="113"/>
                    </a:cubicBezTo>
                    <a:cubicBezTo>
                      <a:pt x="52" y="115"/>
                      <a:pt x="53" y="116"/>
                      <a:pt x="53" y="116"/>
                    </a:cubicBezTo>
                    <a:cubicBezTo>
                      <a:pt x="53" y="116"/>
                      <a:pt x="52" y="115"/>
                      <a:pt x="52" y="113"/>
                    </a:cubicBezTo>
                    <a:cubicBezTo>
                      <a:pt x="52" y="110"/>
                      <a:pt x="52" y="107"/>
                      <a:pt x="51" y="103"/>
                    </a:cubicBezTo>
                    <a:cubicBezTo>
                      <a:pt x="51" y="98"/>
                      <a:pt x="52" y="93"/>
                      <a:pt x="53" y="88"/>
                    </a:cubicBezTo>
                    <a:cubicBezTo>
                      <a:pt x="55" y="82"/>
                      <a:pt x="58" y="76"/>
                      <a:pt x="61" y="69"/>
                    </a:cubicBezTo>
                    <a:cubicBezTo>
                      <a:pt x="63" y="66"/>
                      <a:pt x="65" y="63"/>
                      <a:pt x="67" y="59"/>
                    </a:cubicBezTo>
                    <a:cubicBezTo>
                      <a:pt x="69" y="55"/>
                      <a:pt x="69" y="50"/>
                      <a:pt x="69" y="46"/>
                    </a:cubicBezTo>
                    <a:cubicBezTo>
                      <a:pt x="68" y="41"/>
                      <a:pt x="66" y="37"/>
                      <a:pt x="64" y="33"/>
                    </a:cubicBezTo>
                    <a:cubicBezTo>
                      <a:pt x="62" y="29"/>
                      <a:pt x="59" y="25"/>
                      <a:pt x="56" y="22"/>
                    </a:cubicBezTo>
                    <a:cubicBezTo>
                      <a:pt x="57" y="22"/>
                      <a:pt x="57" y="21"/>
                      <a:pt x="58" y="21"/>
                    </a:cubicBezTo>
                    <a:cubicBezTo>
                      <a:pt x="65" y="15"/>
                      <a:pt x="72" y="9"/>
                      <a:pt x="80" y="6"/>
                    </a:cubicBezTo>
                    <a:cubicBezTo>
                      <a:pt x="84" y="5"/>
                      <a:pt x="88" y="5"/>
                      <a:pt x="92" y="5"/>
                    </a:cubicBezTo>
                    <a:cubicBezTo>
                      <a:pt x="96" y="5"/>
                      <a:pt x="100" y="7"/>
                      <a:pt x="104" y="8"/>
                    </a:cubicBezTo>
                    <a:cubicBezTo>
                      <a:pt x="111" y="11"/>
                      <a:pt x="119" y="12"/>
                      <a:pt x="125" y="12"/>
                    </a:cubicBezTo>
                    <a:cubicBezTo>
                      <a:pt x="132" y="12"/>
                      <a:pt x="137" y="10"/>
                      <a:pt x="142" y="9"/>
                    </a:cubicBezTo>
                    <a:cubicBezTo>
                      <a:pt x="146" y="7"/>
                      <a:pt x="149" y="5"/>
                      <a:pt x="151" y="4"/>
                    </a:cubicBezTo>
                    <a:cubicBezTo>
                      <a:pt x="153" y="2"/>
                      <a:pt x="154" y="1"/>
                      <a:pt x="154" y="1"/>
                    </a:cubicBezTo>
                    <a:cubicBezTo>
                      <a:pt x="154" y="1"/>
                      <a:pt x="153" y="2"/>
                      <a:pt x="151" y="3"/>
                    </a:cubicBezTo>
                    <a:cubicBezTo>
                      <a:pt x="149" y="5"/>
                      <a:pt x="146" y="6"/>
                      <a:pt x="141" y="8"/>
                    </a:cubicBezTo>
                    <a:close/>
                    <a:moveTo>
                      <a:pt x="15" y="28"/>
                    </a:moveTo>
                    <a:cubicBezTo>
                      <a:pt x="10" y="27"/>
                      <a:pt x="6" y="24"/>
                      <a:pt x="6" y="21"/>
                    </a:cubicBezTo>
                    <a:cubicBezTo>
                      <a:pt x="6" y="20"/>
                      <a:pt x="7" y="18"/>
                      <a:pt x="9" y="17"/>
                    </a:cubicBezTo>
                    <a:cubicBezTo>
                      <a:pt x="10" y="15"/>
                      <a:pt x="12" y="14"/>
                      <a:pt x="14" y="13"/>
                    </a:cubicBezTo>
                    <a:cubicBezTo>
                      <a:pt x="18" y="11"/>
                      <a:pt x="23" y="11"/>
                      <a:pt x="28" y="11"/>
                    </a:cubicBezTo>
                    <a:cubicBezTo>
                      <a:pt x="36" y="12"/>
                      <a:pt x="43" y="16"/>
                      <a:pt x="48" y="21"/>
                    </a:cubicBezTo>
                    <a:cubicBezTo>
                      <a:pt x="42" y="25"/>
                      <a:pt x="36" y="28"/>
                      <a:pt x="29" y="29"/>
                    </a:cubicBezTo>
                    <a:cubicBezTo>
                      <a:pt x="24" y="30"/>
                      <a:pt x="20" y="29"/>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7"/>
              <p:cNvSpPr/>
              <p:nvPr userDrawn="1"/>
            </p:nvSpPr>
            <p:spPr bwMode="auto">
              <a:xfrm>
                <a:off x="3188907" y="1524062"/>
                <a:ext cx="227747" cy="174606"/>
              </a:xfrm>
              <a:custGeom>
                <a:avLst/>
                <a:gdLst>
                  <a:gd name="T0" fmla="*/ 38 w 38"/>
                  <a:gd name="T1" fmla="*/ 6 h 29"/>
                  <a:gd name="T2" fmla="*/ 0 w 38"/>
                  <a:gd name="T3" fmla="*/ 21 h 29"/>
                  <a:gd name="T4" fmla="*/ 38 w 38"/>
                  <a:gd name="T5" fmla="*/ 6 h 29"/>
                </a:gdLst>
                <a:ahLst/>
                <a:cxnLst>
                  <a:cxn ang="0">
                    <a:pos x="T0" y="T1"/>
                  </a:cxn>
                  <a:cxn ang="0">
                    <a:pos x="T2" y="T3"/>
                  </a:cxn>
                  <a:cxn ang="0">
                    <a:pos x="T4" y="T5"/>
                  </a:cxn>
                </a:cxnLst>
                <a:rect l="0" t="0" r="r" b="b"/>
                <a:pathLst>
                  <a:path w="38" h="29">
                    <a:moveTo>
                      <a:pt x="38" y="6"/>
                    </a:moveTo>
                    <a:cubicBezTo>
                      <a:pt x="38" y="6"/>
                      <a:pt x="12" y="0"/>
                      <a:pt x="0" y="21"/>
                    </a:cubicBezTo>
                    <a:cubicBezTo>
                      <a:pt x="0" y="21"/>
                      <a:pt x="24" y="29"/>
                      <a:pt x="3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8"/>
              <p:cNvSpPr/>
              <p:nvPr userDrawn="1"/>
            </p:nvSpPr>
            <p:spPr bwMode="auto">
              <a:xfrm>
                <a:off x="3171194" y="1729034"/>
                <a:ext cx="172075" cy="184728"/>
              </a:xfrm>
              <a:custGeom>
                <a:avLst/>
                <a:gdLst>
                  <a:gd name="T0" fmla="*/ 29 w 29"/>
                  <a:gd name="T1" fmla="*/ 0 h 31"/>
                  <a:gd name="T2" fmla="*/ 0 w 29"/>
                  <a:gd name="T3" fmla="*/ 31 h 31"/>
                  <a:gd name="T4" fmla="*/ 29 w 29"/>
                  <a:gd name="T5" fmla="*/ 0 h 31"/>
                </a:gdLst>
                <a:ahLst/>
                <a:cxnLst>
                  <a:cxn ang="0">
                    <a:pos x="T0" y="T1"/>
                  </a:cxn>
                  <a:cxn ang="0">
                    <a:pos x="T2" y="T3"/>
                  </a:cxn>
                  <a:cxn ang="0">
                    <a:pos x="T4" y="T5"/>
                  </a:cxn>
                </a:cxnLst>
                <a:rect l="0" t="0" r="r" b="b"/>
                <a:pathLst>
                  <a:path w="29" h="31">
                    <a:moveTo>
                      <a:pt x="29" y="0"/>
                    </a:moveTo>
                    <a:cubicBezTo>
                      <a:pt x="29" y="0"/>
                      <a:pt x="0" y="5"/>
                      <a:pt x="0" y="31"/>
                    </a:cubicBezTo>
                    <a:cubicBezTo>
                      <a:pt x="0" y="31"/>
                      <a:pt x="29" y="26"/>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9"/>
              <p:cNvSpPr/>
              <p:nvPr userDrawn="1"/>
            </p:nvSpPr>
            <p:spPr bwMode="auto">
              <a:xfrm>
                <a:off x="3290128" y="1908701"/>
                <a:ext cx="210033" cy="202442"/>
              </a:xfrm>
              <a:custGeom>
                <a:avLst/>
                <a:gdLst>
                  <a:gd name="T0" fmla="*/ 15 w 35"/>
                  <a:gd name="T1" fmla="*/ 0 h 34"/>
                  <a:gd name="T2" fmla="*/ 24 w 35"/>
                  <a:gd name="T3" fmla="*/ 34 h 34"/>
                  <a:gd name="T4" fmla="*/ 15 w 35"/>
                  <a:gd name="T5" fmla="*/ 0 h 34"/>
                </a:gdLst>
                <a:ahLst/>
                <a:cxnLst>
                  <a:cxn ang="0">
                    <a:pos x="T0" y="T1"/>
                  </a:cxn>
                  <a:cxn ang="0">
                    <a:pos x="T2" y="T3"/>
                  </a:cxn>
                  <a:cxn ang="0">
                    <a:pos x="T4" y="T5"/>
                  </a:cxn>
                </a:cxnLst>
                <a:rect l="0" t="0" r="r" b="b"/>
                <a:pathLst>
                  <a:path w="35" h="34">
                    <a:moveTo>
                      <a:pt x="15" y="0"/>
                    </a:moveTo>
                    <a:cubicBezTo>
                      <a:pt x="15" y="0"/>
                      <a:pt x="0" y="21"/>
                      <a:pt x="24" y="34"/>
                    </a:cubicBezTo>
                    <a:cubicBezTo>
                      <a:pt x="24" y="34"/>
                      <a:pt x="35" y="1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0"/>
              <p:cNvSpPr/>
              <p:nvPr userDrawn="1"/>
            </p:nvSpPr>
            <p:spPr bwMode="auto">
              <a:xfrm>
                <a:off x="3404002" y="1746748"/>
                <a:ext cx="144240" cy="149301"/>
              </a:xfrm>
              <a:custGeom>
                <a:avLst/>
                <a:gdLst>
                  <a:gd name="T0" fmla="*/ 0 w 24"/>
                  <a:gd name="T1" fmla="*/ 0 h 25"/>
                  <a:gd name="T2" fmla="*/ 24 w 24"/>
                  <a:gd name="T3" fmla="*/ 25 h 25"/>
                  <a:gd name="T4" fmla="*/ 0 w 24"/>
                  <a:gd name="T5" fmla="*/ 0 h 25"/>
                </a:gdLst>
                <a:ahLst/>
                <a:cxnLst>
                  <a:cxn ang="0">
                    <a:pos x="T0" y="T1"/>
                  </a:cxn>
                  <a:cxn ang="0">
                    <a:pos x="T2" y="T3"/>
                  </a:cxn>
                  <a:cxn ang="0">
                    <a:pos x="T4" y="T5"/>
                  </a:cxn>
                </a:cxnLst>
                <a:rect l="0" t="0" r="r" b="b"/>
                <a:pathLst>
                  <a:path w="24" h="25">
                    <a:moveTo>
                      <a:pt x="0" y="0"/>
                    </a:moveTo>
                    <a:cubicBezTo>
                      <a:pt x="0" y="0"/>
                      <a:pt x="1" y="24"/>
                      <a:pt x="24" y="25"/>
                    </a:cubicBezTo>
                    <a:cubicBezTo>
                      <a:pt x="24" y="25"/>
                      <a:pt x="22"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
              <p:cNvSpPr/>
              <p:nvPr userDrawn="1"/>
            </p:nvSpPr>
            <p:spPr bwMode="auto">
              <a:xfrm>
                <a:off x="3452081" y="1589856"/>
                <a:ext cx="167014" cy="156892"/>
              </a:xfrm>
              <a:custGeom>
                <a:avLst/>
                <a:gdLst>
                  <a:gd name="T0" fmla="*/ 3 w 28"/>
                  <a:gd name="T1" fmla="*/ 0 h 26"/>
                  <a:gd name="T2" fmla="*/ 23 w 28"/>
                  <a:gd name="T3" fmla="*/ 26 h 26"/>
                  <a:gd name="T4" fmla="*/ 3 w 28"/>
                  <a:gd name="T5" fmla="*/ 0 h 26"/>
                </a:gdLst>
                <a:ahLst/>
                <a:cxnLst>
                  <a:cxn ang="0">
                    <a:pos x="T0" y="T1"/>
                  </a:cxn>
                  <a:cxn ang="0">
                    <a:pos x="T2" y="T3"/>
                  </a:cxn>
                  <a:cxn ang="0">
                    <a:pos x="T4" y="T5"/>
                  </a:cxn>
                </a:cxnLst>
                <a:rect l="0" t="0" r="r" b="b"/>
                <a:pathLst>
                  <a:path w="28" h="26">
                    <a:moveTo>
                      <a:pt x="3" y="0"/>
                    </a:moveTo>
                    <a:cubicBezTo>
                      <a:pt x="3" y="0"/>
                      <a:pt x="0" y="22"/>
                      <a:pt x="23" y="26"/>
                    </a:cubicBezTo>
                    <a:cubicBezTo>
                      <a:pt x="23" y="26"/>
                      <a:pt x="28" y="7"/>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2"/>
              <p:cNvSpPr/>
              <p:nvPr userDrawn="1"/>
            </p:nvSpPr>
            <p:spPr bwMode="auto">
              <a:xfrm>
                <a:off x="3505222" y="1260888"/>
                <a:ext cx="161953" cy="144240"/>
              </a:xfrm>
              <a:custGeom>
                <a:avLst/>
                <a:gdLst>
                  <a:gd name="T0" fmla="*/ 27 w 27"/>
                  <a:gd name="T1" fmla="*/ 0 h 24"/>
                  <a:gd name="T2" fmla="*/ 0 w 27"/>
                  <a:gd name="T3" fmla="*/ 24 h 24"/>
                  <a:gd name="T4" fmla="*/ 27 w 27"/>
                  <a:gd name="T5" fmla="*/ 0 h 24"/>
                </a:gdLst>
                <a:ahLst/>
                <a:cxnLst>
                  <a:cxn ang="0">
                    <a:pos x="T0" y="T1"/>
                  </a:cxn>
                  <a:cxn ang="0">
                    <a:pos x="T2" y="T3"/>
                  </a:cxn>
                  <a:cxn ang="0">
                    <a:pos x="T4" y="T5"/>
                  </a:cxn>
                </a:cxnLst>
                <a:rect l="0" t="0" r="r" b="b"/>
                <a:pathLst>
                  <a:path w="27" h="24">
                    <a:moveTo>
                      <a:pt x="27" y="0"/>
                    </a:moveTo>
                    <a:cubicBezTo>
                      <a:pt x="27" y="0"/>
                      <a:pt x="0" y="2"/>
                      <a:pt x="0" y="24"/>
                    </a:cubicBezTo>
                    <a:cubicBezTo>
                      <a:pt x="0" y="24"/>
                      <a:pt x="23" y="2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3"/>
              <p:cNvSpPr>
                <a:spLocks noEditPoints="1"/>
              </p:cNvSpPr>
              <p:nvPr userDrawn="1"/>
            </p:nvSpPr>
            <p:spPr bwMode="auto">
              <a:xfrm>
                <a:off x="3983491" y="286637"/>
                <a:ext cx="688302" cy="921110"/>
              </a:xfrm>
              <a:custGeom>
                <a:avLst/>
                <a:gdLst>
                  <a:gd name="T0" fmla="*/ 2 w 115"/>
                  <a:gd name="T1" fmla="*/ 151 h 154"/>
                  <a:gd name="T2" fmla="*/ 0 w 115"/>
                  <a:gd name="T3" fmla="*/ 154 h 154"/>
                  <a:gd name="T4" fmla="*/ 3 w 115"/>
                  <a:gd name="T5" fmla="*/ 151 h 154"/>
                  <a:gd name="T6" fmla="*/ 8 w 115"/>
                  <a:gd name="T7" fmla="*/ 142 h 154"/>
                  <a:gd name="T8" fmla="*/ 11 w 115"/>
                  <a:gd name="T9" fmla="*/ 125 h 154"/>
                  <a:gd name="T10" fmla="*/ 7 w 115"/>
                  <a:gd name="T11" fmla="*/ 104 h 154"/>
                  <a:gd name="T12" fmla="*/ 4 w 115"/>
                  <a:gd name="T13" fmla="*/ 92 h 154"/>
                  <a:gd name="T14" fmla="*/ 5 w 115"/>
                  <a:gd name="T15" fmla="*/ 80 h 154"/>
                  <a:gd name="T16" fmla="*/ 20 w 115"/>
                  <a:gd name="T17" fmla="*/ 58 h 154"/>
                  <a:gd name="T18" fmla="*/ 21 w 115"/>
                  <a:gd name="T19" fmla="*/ 56 h 154"/>
                  <a:gd name="T20" fmla="*/ 32 w 115"/>
                  <a:gd name="T21" fmla="*/ 64 h 154"/>
                  <a:gd name="T22" fmla="*/ 45 w 115"/>
                  <a:gd name="T23" fmla="*/ 69 h 154"/>
                  <a:gd name="T24" fmla="*/ 58 w 115"/>
                  <a:gd name="T25" fmla="*/ 67 h 154"/>
                  <a:gd name="T26" fmla="*/ 69 w 115"/>
                  <a:gd name="T27" fmla="*/ 61 h 154"/>
                  <a:gd name="T28" fmla="*/ 87 w 115"/>
                  <a:gd name="T29" fmla="*/ 53 h 154"/>
                  <a:gd name="T30" fmla="*/ 102 w 115"/>
                  <a:gd name="T31" fmla="*/ 51 h 154"/>
                  <a:gd name="T32" fmla="*/ 112 w 115"/>
                  <a:gd name="T33" fmla="*/ 52 h 154"/>
                  <a:gd name="T34" fmla="*/ 115 w 115"/>
                  <a:gd name="T35" fmla="*/ 53 h 154"/>
                  <a:gd name="T36" fmla="*/ 112 w 115"/>
                  <a:gd name="T37" fmla="*/ 52 h 154"/>
                  <a:gd name="T38" fmla="*/ 102 w 115"/>
                  <a:gd name="T39" fmla="*/ 50 h 154"/>
                  <a:gd name="T40" fmla="*/ 86 w 115"/>
                  <a:gd name="T41" fmla="*/ 51 h 154"/>
                  <a:gd name="T42" fmla="*/ 67 w 115"/>
                  <a:gd name="T43" fmla="*/ 58 h 154"/>
                  <a:gd name="T44" fmla="*/ 46 w 115"/>
                  <a:gd name="T45" fmla="*/ 64 h 154"/>
                  <a:gd name="T46" fmla="*/ 24 w 115"/>
                  <a:gd name="T47" fmla="*/ 52 h 154"/>
                  <a:gd name="T48" fmla="*/ 28 w 115"/>
                  <a:gd name="T49" fmla="*/ 45 h 154"/>
                  <a:gd name="T50" fmla="*/ 34 w 115"/>
                  <a:gd name="T51" fmla="*/ 30 h 154"/>
                  <a:gd name="T52" fmla="*/ 33 w 115"/>
                  <a:gd name="T53" fmla="*/ 13 h 154"/>
                  <a:gd name="T54" fmla="*/ 29 w 115"/>
                  <a:gd name="T55" fmla="*/ 5 h 154"/>
                  <a:gd name="T56" fmla="*/ 20 w 115"/>
                  <a:gd name="T57" fmla="*/ 0 h 154"/>
                  <a:gd name="T58" fmla="*/ 12 w 115"/>
                  <a:gd name="T59" fmla="*/ 4 h 154"/>
                  <a:gd name="T60" fmla="*/ 7 w 115"/>
                  <a:gd name="T61" fmla="*/ 11 h 154"/>
                  <a:gd name="T62" fmla="*/ 5 w 115"/>
                  <a:gd name="T63" fmla="*/ 28 h 154"/>
                  <a:gd name="T64" fmla="*/ 10 w 115"/>
                  <a:gd name="T65" fmla="*/ 44 h 154"/>
                  <a:gd name="T66" fmla="*/ 17 w 115"/>
                  <a:gd name="T67" fmla="*/ 53 h 154"/>
                  <a:gd name="T68" fmla="*/ 16 w 115"/>
                  <a:gd name="T69" fmla="*/ 54 h 154"/>
                  <a:gd name="T70" fmla="*/ 1 w 115"/>
                  <a:gd name="T71" fmla="*/ 79 h 154"/>
                  <a:gd name="T72" fmla="*/ 0 w 115"/>
                  <a:gd name="T73" fmla="*/ 93 h 154"/>
                  <a:gd name="T74" fmla="*/ 4 w 115"/>
                  <a:gd name="T75" fmla="*/ 105 h 154"/>
                  <a:gd name="T76" fmla="*/ 9 w 115"/>
                  <a:gd name="T77" fmla="*/ 125 h 154"/>
                  <a:gd name="T78" fmla="*/ 7 w 115"/>
                  <a:gd name="T79" fmla="*/ 141 h 154"/>
                  <a:gd name="T80" fmla="*/ 2 w 115"/>
                  <a:gd name="T81" fmla="*/ 151 h 154"/>
                  <a:gd name="T82" fmla="*/ 28 w 115"/>
                  <a:gd name="T83" fmla="*/ 29 h 154"/>
                  <a:gd name="T84" fmla="*/ 20 w 115"/>
                  <a:gd name="T85" fmla="*/ 48 h 154"/>
                  <a:gd name="T86" fmla="*/ 10 w 115"/>
                  <a:gd name="T87" fmla="*/ 28 h 154"/>
                  <a:gd name="T88" fmla="*/ 12 w 115"/>
                  <a:gd name="T89" fmla="*/ 14 h 154"/>
                  <a:gd name="T90" fmla="*/ 16 w 115"/>
                  <a:gd name="T91" fmla="*/ 9 h 154"/>
                  <a:gd name="T92" fmla="*/ 20 w 115"/>
                  <a:gd name="T93" fmla="*/ 6 h 154"/>
                  <a:gd name="T94" fmla="*/ 27 w 115"/>
                  <a:gd name="T95" fmla="*/ 15 h 154"/>
                  <a:gd name="T96" fmla="*/ 28 w 115"/>
                  <a:gd name="T97" fmla="*/ 2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54">
                    <a:moveTo>
                      <a:pt x="2" y="151"/>
                    </a:moveTo>
                    <a:cubicBezTo>
                      <a:pt x="1" y="153"/>
                      <a:pt x="0" y="154"/>
                      <a:pt x="0" y="154"/>
                    </a:cubicBezTo>
                    <a:cubicBezTo>
                      <a:pt x="0" y="154"/>
                      <a:pt x="1" y="153"/>
                      <a:pt x="3" y="151"/>
                    </a:cubicBezTo>
                    <a:cubicBezTo>
                      <a:pt x="4" y="149"/>
                      <a:pt x="6" y="146"/>
                      <a:pt x="8" y="142"/>
                    </a:cubicBezTo>
                    <a:cubicBezTo>
                      <a:pt x="9" y="137"/>
                      <a:pt x="11" y="132"/>
                      <a:pt x="11" y="125"/>
                    </a:cubicBezTo>
                    <a:cubicBezTo>
                      <a:pt x="11" y="119"/>
                      <a:pt x="10" y="111"/>
                      <a:pt x="7" y="104"/>
                    </a:cubicBezTo>
                    <a:cubicBezTo>
                      <a:pt x="6" y="100"/>
                      <a:pt x="5" y="96"/>
                      <a:pt x="4" y="92"/>
                    </a:cubicBezTo>
                    <a:cubicBezTo>
                      <a:pt x="4" y="88"/>
                      <a:pt x="4" y="84"/>
                      <a:pt x="5" y="80"/>
                    </a:cubicBezTo>
                    <a:cubicBezTo>
                      <a:pt x="8" y="72"/>
                      <a:pt x="14" y="65"/>
                      <a:pt x="20" y="58"/>
                    </a:cubicBezTo>
                    <a:cubicBezTo>
                      <a:pt x="20" y="57"/>
                      <a:pt x="21" y="57"/>
                      <a:pt x="21" y="56"/>
                    </a:cubicBezTo>
                    <a:cubicBezTo>
                      <a:pt x="25" y="59"/>
                      <a:pt x="28" y="62"/>
                      <a:pt x="32" y="64"/>
                    </a:cubicBezTo>
                    <a:cubicBezTo>
                      <a:pt x="36" y="66"/>
                      <a:pt x="40" y="68"/>
                      <a:pt x="45" y="69"/>
                    </a:cubicBezTo>
                    <a:cubicBezTo>
                      <a:pt x="49" y="69"/>
                      <a:pt x="54" y="69"/>
                      <a:pt x="58" y="67"/>
                    </a:cubicBezTo>
                    <a:cubicBezTo>
                      <a:pt x="62" y="65"/>
                      <a:pt x="65" y="63"/>
                      <a:pt x="69" y="61"/>
                    </a:cubicBezTo>
                    <a:cubicBezTo>
                      <a:pt x="75" y="58"/>
                      <a:pt x="81" y="55"/>
                      <a:pt x="87" y="53"/>
                    </a:cubicBezTo>
                    <a:cubicBezTo>
                      <a:pt x="92" y="52"/>
                      <a:pt x="98" y="51"/>
                      <a:pt x="102" y="51"/>
                    </a:cubicBezTo>
                    <a:cubicBezTo>
                      <a:pt x="106" y="51"/>
                      <a:pt x="109" y="52"/>
                      <a:pt x="112" y="52"/>
                    </a:cubicBezTo>
                    <a:cubicBezTo>
                      <a:pt x="114" y="52"/>
                      <a:pt x="115" y="53"/>
                      <a:pt x="115" y="53"/>
                    </a:cubicBezTo>
                    <a:cubicBezTo>
                      <a:pt x="115" y="53"/>
                      <a:pt x="114" y="52"/>
                      <a:pt x="112" y="52"/>
                    </a:cubicBezTo>
                    <a:cubicBezTo>
                      <a:pt x="109" y="51"/>
                      <a:pt x="106" y="51"/>
                      <a:pt x="102" y="50"/>
                    </a:cubicBezTo>
                    <a:cubicBezTo>
                      <a:pt x="98" y="50"/>
                      <a:pt x="92" y="50"/>
                      <a:pt x="86" y="51"/>
                    </a:cubicBezTo>
                    <a:cubicBezTo>
                      <a:pt x="80" y="52"/>
                      <a:pt x="74" y="55"/>
                      <a:pt x="67" y="58"/>
                    </a:cubicBezTo>
                    <a:cubicBezTo>
                      <a:pt x="60" y="62"/>
                      <a:pt x="53" y="66"/>
                      <a:pt x="46" y="64"/>
                    </a:cubicBezTo>
                    <a:cubicBezTo>
                      <a:pt x="38" y="63"/>
                      <a:pt x="31" y="58"/>
                      <a:pt x="24" y="52"/>
                    </a:cubicBezTo>
                    <a:cubicBezTo>
                      <a:pt x="26" y="50"/>
                      <a:pt x="27" y="48"/>
                      <a:pt x="28" y="45"/>
                    </a:cubicBezTo>
                    <a:cubicBezTo>
                      <a:pt x="31" y="41"/>
                      <a:pt x="33" y="35"/>
                      <a:pt x="34" y="30"/>
                    </a:cubicBezTo>
                    <a:cubicBezTo>
                      <a:pt x="35" y="24"/>
                      <a:pt x="34" y="18"/>
                      <a:pt x="33" y="13"/>
                    </a:cubicBezTo>
                    <a:cubicBezTo>
                      <a:pt x="32" y="10"/>
                      <a:pt x="31" y="8"/>
                      <a:pt x="29" y="5"/>
                    </a:cubicBezTo>
                    <a:cubicBezTo>
                      <a:pt x="27" y="2"/>
                      <a:pt x="24" y="0"/>
                      <a:pt x="20" y="0"/>
                    </a:cubicBezTo>
                    <a:cubicBezTo>
                      <a:pt x="17" y="0"/>
                      <a:pt x="14" y="2"/>
                      <a:pt x="12" y="4"/>
                    </a:cubicBezTo>
                    <a:cubicBezTo>
                      <a:pt x="10" y="6"/>
                      <a:pt x="8" y="9"/>
                      <a:pt x="7" y="11"/>
                    </a:cubicBezTo>
                    <a:cubicBezTo>
                      <a:pt x="5" y="17"/>
                      <a:pt x="4" y="23"/>
                      <a:pt x="5" y="28"/>
                    </a:cubicBezTo>
                    <a:cubicBezTo>
                      <a:pt x="5" y="34"/>
                      <a:pt x="7" y="39"/>
                      <a:pt x="10" y="44"/>
                    </a:cubicBezTo>
                    <a:cubicBezTo>
                      <a:pt x="12" y="47"/>
                      <a:pt x="15" y="50"/>
                      <a:pt x="17" y="53"/>
                    </a:cubicBezTo>
                    <a:cubicBezTo>
                      <a:pt x="17" y="53"/>
                      <a:pt x="16" y="54"/>
                      <a:pt x="16" y="54"/>
                    </a:cubicBezTo>
                    <a:cubicBezTo>
                      <a:pt x="10" y="62"/>
                      <a:pt x="4" y="69"/>
                      <a:pt x="1" y="79"/>
                    </a:cubicBezTo>
                    <a:cubicBezTo>
                      <a:pt x="0" y="83"/>
                      <a:pt x="0" y="88"/>
                      <a:pt x="0" y="93"/>
                    </a:cubicBezTo>
                    <a:cubicBezTo>
                      <a:pt x="1" y="97"/>
                      <a:pt x="3" y="101"/>
                      <a:pt x="4" y="105"/>
                    </a:cubicBezTo>
                    <a:cubicBezTo>
                      <a:pt x="7" y="112"/>
                      <a:pt x="8" y="119"/>
                      <a:pt x="9" y="125"/>
                    </a:cubicBezTo>
                    <a:cubicBezTo>
                      <a:pt x="9" y="132"/>
                      <a:pt x="8" y="137"/>
                      <a:pt x="7" y="141"/>
                    </a:cubicBezTo>
                    <a:cubicBezTo>
                      <a:pt x="5" y="146"/>
                      <a:pt x="4" y="149"/>
                      <a:pt x="2" y="151"/>
                    </a:cubicBezTo>
                    <a:close/>
                    <a:moveTo>
                      <a:pt x="28" y="29"/>
                    </a:moveTo>
                    <a:cubicBezTo>
                      <a:pt x="27" y="36"/>
                      <a:pt x="24" y="42"/>
                      <a:pt x="20" y="48"/>
                    </a:cubicBezTo>
                    <a:cubicBezTo>
                      <a:pt x="15" y="42"/>
                      <a:pt x="11" y="35"/>
                      <a:pt x="10" y="28"/>
                    </a:cubicBezTo>
                    <a:cubicBezTo>
                      <a:pt x="10" y="23"/>
                      <a:pt x="10" y="18"/>
                      <a:pt x="12" y="14"/>
                    </a:cubicBezTo>
                    <a:cubicBezTo>
                      <a:pt x="13" y="12"/>
                      <a:pt x="14" y="10"/>
                      <a:pt x="16" y="9"/>
                    </a:cubicBezTo>
                    <a:cubicBezTo>
                      <a:pt x="17" y="7"/>
                      <a:pt x="19" y="6"/>
                      <a:pt x="20" y="6"/>
                    </a:cubicBezTo>
                    <a:cubicBezTo>
                      <a:pt x="23" y="6"/>
                      <a:pt x="26" y="10"/>
                      <a:pt x="27" y="15"/>
                    </a:cubicBezTo>
                    <a:cubicBezTo>
                      <a:pt x="28" y="20"/>
                      <a:pt x="29" y="24"/>
                      <a:pt x="2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4"/>
              <p:cNvSpPr/>
              <p:nvPr userDrawn="1"/>
            </p:nvSpPr>
            <p:spPr bwMode="auto">
              <a:xfrm>
                <a:off x="4299806" y="408102"/>
                <a:ext cx="174606" cy="232808"/>
              </a:xfrm>
              <a:custGeom>
                <a:avLst/>
                <a:gdLst>
                  <a:gd name="T0" fmla="*/ 6 w 29"/>
                  <a:gd name="T1" fmla="*/ 39 h 39"/>
                  <a:gd name="T2" fmla="*/ 21 w 29"/>
                  <a:gd name="T3" fmla="*/ 0 h 39"/>
                  <a:gd name="T4" fmla="*/ 6 w 29"/>
                  <a:gd name="T5" fmla="*/ 39 h 39"/>
                </a:gdLst>
                <a:ahLst/>
                <a:cxnLst>
                  <a:cxn ang="0">
                    <a:pos x="T0" y="T1"/>
                  </a:cxn>
                  <a:cxn ang="0">
                    <a:pos x="T2" y="T3"/>
                  </a:cxn>
                  <a:cxn ang="0">
                    <a:pos x="T4" y="T5"/>
                  </a:cxn>
                </a:cxnLst>
                <a:rect l="0" t="0" r="r" b="b"/>
                <a:pathLst>
                  <a:path w="29" h="39">
                    <a:moveTo>
                      <a:pt x="6" y="39"/>
                    </a:moveTo>
                    <a:cubicBezTo>
                      <a:pt x="6" y="39"/>
                      <a:pt x="0" y="13"/>
                      <a:pt x="21" y="0"/>
                    </a:cubicBezTo>
                    <a:cubicBezTo>
                      <a:pt x="21" y="0"/>
                      <a:pt x="29" y="25"/>
                      <a:pt x="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5"/>
              <p:cNvSpPr/>
              <p:nvPr userDrawn="1"/>
            </p:nvSpPr>
            <p:spPr bwMode="auto">
              <a:xfrm>
                <a:off x="4504778" y="395450"/>
                <a:ext cx="184728" cy="172075"/>
              </a:xfrm>
              <a:custGeom>
                <a:avLst/>
                <a:gdLst>
                  <a:gd name="T0" fmla="*/ 0 w 31"/>
                  <a:gd name="T1" fmla="*/ 29 h 29"/>
                  <a:gd name="T2" fmla="*/ 31 w 31"/>
                  <a:gd name="T3" fmla="*/ 0 h 29"/>
                  <a:gd name="T4" fmla="*/ 0 w 31"/>
                  <a:gd name="T5" fmla="*/ 29 h 29"/>
                </a:gdLst>
                <a:ahLst/>
                <a:cxnLst>
                  <a:cxn ang="0">
                    <a:pos x="T0" y="T1"/>
                  </a:cxn>
                  <a:cxn ang="0">
                    <a:pos x="T2" y="T3"/>
                  </a:cxn>
                  <a:cxn ang="0">
                    <a:pos x="T4" y="T5"/>
                  </a:cxn>
                </a:cxnLst>
                <a:rect l="0" t="0" r="r" b="b"/>
                <a:pathLst>
                  <a:path w="31" h="29">
                    <a:moveTo>
                      <a:pt x="0" y="29"/>
                    </a:moveTo>
                    <a:cubicBezTo>
                      <a:pt x="0" y="29"/>
                      <a:pt x="5" y="0"/>
                      <a:pt x="31" y="0"/>
                    </a:cubicBezTo>
                    <a:cubicBezTo>
                      <a:pt x="31" y="0"/>
                      <a:pt x="26" y="29"/>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
              <p:cNvSpPr/>
              <p:nvPr userDrawn="1"/>
            </p:nvSpPr>
            <p:spPr bwMode="auto">
              <a:xfrm>
                <a:off x="4684445" y="514384"/>
                <a:ext cx="202442" cy="210033"/>
              </a:xfrm>
              <a:custGeom>
                <a:avLst/>
                <a:gdLst>
                  <a:gd name="T0" fmla="*/ 0 w 34"/>
                  <a:gd name="T1" fmla="*/ 15 h 35"/>
                  <a:gd name="T2" fmla="*/ 34 w 34"/>
                  <a:gd name="T3" fmla="*/ 24 h 35"/>
                  <a:gd name="T4" fmla="*/ 0 w 34"/>
                  <a:gd name="T5" fmla="*/ 15 h 35"/>
                </a:gdLst>
                <a:ahLst/>
                <a:cxnLst>
                  <a:cxn ang="0">
                    <a:pos x="T0" y="T1"/>
                  </a:cxn>
                  <a:cxn ang="0">
                    <a:pos x="T2" y="T3"/>
                  </a:cxn>
                  <a:cxn ang="0">
                    <a:pos x="T4" y="T5"/>
                  </a:cxn>
                </a:cxnLst>
                <a:rect l="0" t="0" r="r" b="b"/>
                <a:pathLst>
                  <a:path w="34" h="35">
                    <a:moveTo>
                      <a:pt x="0" y="15"/>
                    </a:moveTo>
                    <a:cubicBezTo>
                      <a:pt x="0" y="15"/>
                      <a:pt x="21" y="0"/>
                      <a:pt x="34" y="24"/>
                    </a:cubicBezTo>
                    <a:cubicBezTo>
                      <a:pt x="34" y="24"/>
                      <a:pt x="16" y="3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7"/>
              <p:cNvSpPr/>
              <p:nvPr userDrawn="1"/>
            </p:nvSpPr>
            <p:spPr bwMode="auto">
              <a:xfrm>
                <a:off x="4522492" y="628258"/>
                <a:ext cx="149301" cy="144240"/>
              </a:xfrm>
              <a:custGeom>
                <a:avLst/>
                <a:gdLst>
                  <a:gd name="T0" fmla="*/ 0 w 25"/>
                  <a:gd name="T1" fmla="*/ 0 h 24"/>
                  <a:gd name="T2" fmla="*/ 25 w 25"/>
                  <a:gd name="T3" fmla="*/ 24 h 24"/>
                  <a:gd name="T4" fmla="*/ 0 w 25"/>
                  <a:gd name="T5" fmla="*/ 0 h 24"/>
                </a:gdLst>
                <a:ahLst/>
                <a:cxnLst>
                  <a:cxn ang="0">
                    <a:pos x="T0" y="T1"/>
                  </a:cxn>
                  <a:cxn ang="0">
                    <a:pos x="T2" y="T3"/>
                  </a:cxn>
                  <a:cxn ang="0">
                    <a:pos x="T4" y="T5"/>
                  </a:cxn>
                </a:cxnLst>
                <a:rect l="0" t="0" r="r" b="b"/>
                <a:pathLst>
                  <a:path w="25" h="24">
                    <a:moveTo>
                      <a:pt x="0" y="0"/>
                    </a:moveTo>
                    <a:cubicBezTo>
                      <a:pt x="0" y="0"/>
                      <a:pt x="24" y="1"/>
                      <a:pt x="25" y="24"/>
                    </a:cubicBezTo>
                    <a:cubicBezTo>
                      <a:pt x="25" y="24"/>
                      <a:pt x="4" y="2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8"/>
              <p:cNvSpPr/>
              <p:nvPr userDrawn="1"/>
            </p:nvSpPr>
            <p:spPr bwMode="auto">
              <a:xfrm>
                <a:off x="4365600" y="676337"/>
                <a:ext cx="156892" cy="167014"/>
              </a:xfrm>
              <a:custGeom>
                <a:avLst/>
                <a:gdLst>
                  <a:gd name="T0" fmla="*/ 0 w 26"/>
                  <a:gd name="T1" fmla="*/ 3 h 28"/>
                  <a:gd name="T2" fmla="*/ 26 w 26"/>
                  <a:gd name="T3" fmla="*/ 23 h 28"/>
                  <a:gd name="T4" fmla="*/ 0 w 26"/>
                  <a:gd name="T5" fmla="*/ 3 h 28"/>
                </a:gdLst>
                <a:ahLst/>
                <a:cxnLst>
                  <a:cxn ang="0">
                    <a:pos x="T0" y="T1"/>
                  </a:cxn>
                  <a:cxn ang="0">
                    <a:pos x="T2" y="T3"/>
                  </a:cxn>
                  <a:cxn ang="0">
                    <a:pos x="T4" y="T5"/>
                  </a:cxn>
                </a:cxnLst>
                <a:rect l="0" t="0" r="r" b="b"/>
                <a:pathLst>
                  <a:path w="26" h="28">
                    <a:moveTo>
                      <a:pt x="0" y="3"/>
                    </a:moveTo>
                    <a:cubicBezTo>
                      <a:pt x="0" y="3"/>
                      <a:pt x="22" y="0"/>
                      <a:pt x="26" y="23"/>
                    </a:cubicBezTo>
                    <a:cubicBezTo>
                      <a:pt x="26" y="23"/>
                      <a:pt x="7" y="28"/>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9"/>
              <p:cNvSpPr/>
              <p:nvPr userDrawn="1"/>
            </p:nvSpPr>
            <p:spPr bwMode="auto">
              <a:xfrm>
                <a:off x="4036632" y="729478"/>
                <a:ext cx="144240" cy="161953"/>
              </a:xfrm>
              <a:custGeom>
                <a:avLst/>
                <a:gdLst>
                  <a:gd name="T0" fmla="*/ 0 w 24"/>
                  <a:gd name="T1" fmla="*/ 27 h 27"/>
                  <a:gd name="T2" fmla="*/ 24 w 24"/>
                  <a:gd name="T3" fmla="*/ 0 h 27"/>
                  <a:gd name="T4" fmla="*/ 0 w 24"/>
                  <a:gd name="T5" fmla="*/ 27 h 27"/>
                </a:gdLst>
                <a:ahLst/>
                <a:cxnLst>
                  <a:cxn ang="0">
                    <a:pos x="T0" y="T1"/>
                  </a:cxn>
                  <a:cxn ang="0">
                    <a:pos x="T2" y="T3"/>
                  </a:cxn>
                  <a:cxn ang="0">
                    <a:pos x="T4" y="T5"/>
                  </a:cxn>
                </a:cxnLst>
                <a:rect l="0" t="0" r="r" b="b"/>
                <a:pathLst>
                  <a:path w="24" h="27">
                    <a:moveTo>
                      <a:pt x="0" y="27"/>
                    </a:moveTo>
                    <a:cubicBezTo>
                      <a:pt x="0" y="27"/>
                      <a:pt x="2" y="0"/>
                      <a:pt x="24" y="0"/>
                    </a:cubicBezTo>
                    <a:cubicBezTo>
                      <a:pt x="24" y="0"/>
                      <a:pt x="24" y="23"/>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0"/>
              <p:cNvSpPr/>
              <p:nvPr userDrawn="1"/>
            </p:nvSpPr>
            <p:spPr bwMode="auto">
              <a:xfrm>
                <a:off x="3082625" y="286637"/>
                <a:ext cx="422597" cy="964129"/>
              </a:xfrm>
              <a:custGeom>
                <a:avLst/>
                <a:gdLst>
                  <a:gd name="T0" fmla="*/ 0 w 71"/>
                  <a:gd name="T1" fmla="*/ 0 h 161"/>
                  <a:gd name="T2" fmla="*/ 0 w 71"/>
                  <a:gd name="T3" fmla="*/ 161 h 161"/>
                  <a:gd name="T4" fmla="*/ 0 w 71"/>
                  <a:gd name="T5" fmla="*/ 0 h 161"/>
                </a:gdLst>
                <a:ahLst/>
                <a:cxnLst>
                  <a:cxn ang="0">
                    <a:pos x="T0" y="T1"/>
                  </a:cxn>
                  <a:cxn ang="0">
                    <a:pos x="T2" y="T3"/>
                  </a:cxn>
                  <a:cxn ang="0">
                    <a:pos x="T4" y="T5"/>
                  </a:cxn>
                </a:cxnLst>
                <a:rect l="0" t="0" r="r" b="b"/>
                <a:pathLst>
                  <a:path w="71" h="161">
                    <a:moveTo>
                      <a:pt x="0" y="0"/>
                    </a:moveTo>
                    <a:cubicBezTo>
                      <a:pt x="0" y="0"/>
                      <a:pt x="71" y="79"/>
                      <a:pt x="0" y="161"/>
                    </a:cubicBezTo>
                    <a:cubicBezTo>
                      <a:pt x="0" y="161"/>
                      <a:pt x="35" y="7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1"/>
              <p:cNvSpPr/>
              <p:nvPr userDrawn="1"/>
            </p:nvSpPr>
            <p:spPr bwMode="auto">
              <a:xfrm>
                <a:off x="3082625" y="286637"/>
                <a:ext cx="961598" cy="420067"/>
              </a:xfrm>
              <a:custGeom>
                <a:avLst/>
                <a:gdLst>
                  <a:gd name="T0" fmla="*/ 0 w 161"/>
                  <a:gd name="T1" fmla="*/ 0 h 70"/>
                  <a:gd name="T2" fmla="*/ 161 w 161"/>
                  <a:gd name="T3" fmla="*/ 0 h 70"/>
                  <a:gd name="T4" fmla="*/ 0 w 161"/>
                  <a:gd name="T5" fmla="*/ 0 h 70"/>
                </a:gdLst>
                <a:ahLst/>
                <a:cxnLst>
                  <a:cxn ang="0">
                    <a:pos x="T0" y="T1"/>
                  </a:cxn>
                  <a:cxn ang="0">
                    <a:pos x="T2" y="T3"/>
                  </a:cxn>
                  <a:cxn ang="0">
                    <a:pos x="T4" y="T5"/>
                  </a:cxn>
                </a:cxnLst>
                <a:rect l="0" t="0" r="r" b="b"/>
                <a:pathLst>
                  <a:path w="161" h="70">
                    <a:moveTo>
                      <a:pt x="0" y="0"/>
                    </a:moveTo>
                    <a:cubicBezTo>
                      <a:pt x="0" y="0"/>
                      <a:pt x="79" y="70"/>
                      <a:pt x="161" y="0"/>
                    </a:cubicBezTo>
                    <a:cubicBezTo>
                      <a:pt x="161" y="0"/>
                      <a:pt x="71" y="3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73"/>
              <p:cNvSpPr/>
              <p:nvPr userDrawn="1"/>
            </p:nvSpPr>
            <p:spPr bwMode="auto">
              <a:xfrm>
                <a:off x="2951038" y="155050"/>
                <a:ext cx="440311" cy="1004617"/>
              </a:xfrm>
              <a:custGeom>
                <a:avLst/>
                <a:gdLst>
                  <a:gd name="T0" fmla="*/ 0 w 74"/>
                  <a:gd name="T1" fmla="*/ 0 h 168"/>
                  <a:gd name="T2" fmla="*/ 0 w 74"/>
                  <a:gd name="T3" fmla="*/ 168 h 168"/>
                  <a:gd name="T4" fmla="*/ 0 w 74"/>
                  <a:gd name="T5" fmla="*/ 0 h 168"/>
                </a:gdLst>
                <a:ahLst/>
                <a:cxnLst>
                  <a:cxn ang="0">
                    <a:pos x="T0" y="T1"/>
                  </a:cxn>
                  <a:cxn ang="0">
                    <a:pos x="T2" y="T3"/>
                  </a:cxn>
                  <a:cxn ang="0">
                    <a:pos x="T4" y="T5"/>
                  </a:cxn>
                </a:cxnLst>
                <a:rect l="0" t="0" r="r" b="b"/>
                <a:pathLst>
                  <a:path w="74" h="168">
                    <a:moveTo>
                      <a:pt x="0" y="0"/>
                    </a:moveTo>
                    <a:cubicBezTo>
                      <a:pt x="0" y="0"/>
                      <a:pt x="74" y="82"/>
                      <a:pt x="0" y="168"/>
                    </a:cubicBezTo>
                    <a:cubicBezTo>
                      <a:pt x="0" y="168"/>
                      <a:pt x="37"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74"/>
              <p:cNvSpPr/>
              <p:nvPr userDrawn="1"/>
            </p:nvSpPr>
            <p:spPr bwMode="auto">
              <a:xfrm>
                <a:off x="2951038" y="155050"/>
                <a:ext cx="1002087" cy="442841"/>
              </a:xfrm>
              <a:custGeom>
                <a:avLst/>
                <a:gdLst>
                  <a:gd name="T0" fmla="*/ 0 w 168"/>
                  <a:gd name="T1" fmla="*/ 0 h 74"/>
                  <a:gd name="T2" fmla="*/ 168 w 168"/>
                  <a:gd name="T3" fmla="*/ 0 h 74"/>
                  <a:gd name="T4" fmla="*/ 0 w 168"/>
                  <a:gd name="T5" fmla="*/ 0 h 74"/>
                </a:gdLst>
                <a:ahLst/>
                <a:cxnLst>
                  <a:cxn ang="0">
                    <a:pos x="T0" y="T1"/>
                  </a:cxn>
                  <a:cxn ang="0">
                    <a:pos x="T2" y="T3"/>
                  </a:cxn>
                  <a:cxn ang="0">
                    <a:pos x="T4" y="T5"/>
                  </a:cxn>
                </a:cxnLst>
                <a:rect l="0" t="0" r="r" b="b"/>
                <a:pathLst>
                  <a:path w="168" h="74">
                    <a:moveTo>
                      <a:pt x="0" y="0"/>
                    </a:moveTo>
                    <a:cubicBezTo>
                      <a:pt x="0" y="0"/>
                      <a:pt x="83" y="74"/>
                      <a:pt x="168" y="0"/>
                    </a:cubicBezTo>
                    <a:cubicBezTo>
                      <a:pt x="168" y="0"/>
                      <a:pt x="74" y="3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81"/>
              <p:cNvSpPr/>
              <p:nvPr userDrawn="1"/>
            </p:nvSpPr>
            <p:spPr bwMode="auto">
              <a:xfrm>
                <a:off x="3082625" y="286637"/>
                <a:ext cx="422597" cy="964129"/>
              </a:xfrm>
              <a:custGeom>
                <a:avLst/>
                <a:gdLst>
                  <a:gd name="T0" fmla="*/ 0 w 71"/>
                  <a:gd name="T1" fmla="*/ 0 h 161"/>
                  <a:gd name="T2" fmla="*/ 0 w 71"/>
                  <a:gd name="T3" fmla="*/ 161 h 161"/>
                  <a:gd name="T4" fmla="*/ 0 w 71"/>
                  <a:gd name="T5" fmla="*/ 0 h 161"/>
                </a:gdLst>
                <a:ahLst/>
                <a:cxnLst>
                  <a:cxn ang="0">
                    <a:pos x="T0" y="T1"/>
                  </a:cxn>
                  <a:cxn ang="0">
                    <a:pos x="T2" y="T3"/>
                  </a:cxn>
                  <a:cxn ang="0">
                    <a:pos x="T4" y="T5"/>
                  </a:cxn>
                </a:cxnLst>
                <a:rect l="0" t="0" r="r" b="b"/>
                <a:pathLst>
                  <a:path w="71" h="161">
                    <a:moveTo>
                      <a:pt x="0" y="0"/>
                    </a:moveTo>
                    <a:cubicBezTo>
                      <a:pt x="0" y="0"/>
                      <a:pt x="71" y="79"/>
                      <a:pt x="0" y="161"/>
                    </a:cubicBezTo>
                    <a:cubicBezTo>
                      <a:pt x="0" y="161"/>
                      <a:pt x="35" y="7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82"/>
              <p:cNvSpPr/>
              <p:nvPr userDrawn="1"/>
            </p:nvSpPr>
            <p:spPr bwMode="auto">
              <a:xfrm>
                <a:off x="3082625" y="286637"/>
                <a:ext cx="961598" cy="420067"/>
              </a:xfrm>
              <a:custGeom>
                <a:avLst/>
                <a:gdLst>
                  <a:gd name="T0" fmla="*/ 0 w 161"/>
                  <a:gd name="T1" fmla="*/ 0 h 70"/>
                  <a:gd name="T2" fmla="*/ 161 w 161"/>
                  <a:gd name="T3" fmla="*/ 0 h 70"/>
                  <a:gd name="T4" fmla="*/ 0 w 161"/>
                  <a:gd name="T5" fmla="*/ 0 h 70"/>
                </a:gdLst>
                <a:ahLst/>
                <a:cxnLst>
                  <a:cxn ang="0">
                    <a:pos x="T0" y="T1"/>
                  </a:cxn>
                  <a:cxn ang="0">
                    <a:pos x="T2" y="T3"/>
                  </a:cxn>
                  <a:cxn ang="0">
                    <a:pos x="T4" y="T5"/>
                  </a:cxn>
                </a:cxnLst>
                <a:rect l="0" t="0" r="r" b="b"/>
                <a:pathLst>
                  <a:path w="161" h="70">
                    <a:moveTo>
                      <a:pt x="0" y="0"/>
                    </a:moveTo>
                    <a:cubicBezTo>
                      <a:pt x="0" y="0"/>
                      <a:pt x="79" y="70"/>
                      <a:pt x="161" y="0"/>
                    </a:cubicBezTo>
                    <a:cubicBezTo>
                      <a:pt x="161" y="0"/>
                      <a:pt x="71" y="3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7"/>
              <p:cNvSpPr/>
              <p:nvPr userDrawn="1"/>
            </p:nvSpPr>
            <p:spPr bwMode="auto">
              <a:xfrm>
                <a:off x="3082625" y="286637"/>
                <a:ext cx="422597" cy="964129"/>
              </a:xfrm>
              <a:custGeom>
                <a:avLst/>
                <a:gdLst>
                  <a:gd name="T0" fmla="*/ 0 w 71"/>
                  <a:gd name="T1" fmla="*/ 0 h 161"/>
                  <a:gd name="T2" fmla="*/ 0 w 71"/>
                  <a:gd name="T3" fmla="*/ 161 h 161"/>
                  <a:gd name="T4" fmla="*/ 0 w 71"/>
                  <a:gd name="T5" fmla="*/ 0 h 161"/>
                </a:gdLst>
                <a:ahLst/>
                <a:cxnLst>
                  <a:cxn ang="0">
                    <a:pos x="T0" y="T1"/>
                  </a:cxn>
                  <a:cxn ang="0">
                    <a:pos x="T2" y="T3"/>
                  </a:cxn>
                  <a:cxn ang="0">
                    <a:pos x="T4" y="T5"/>
                  </a:cxn>
                </a:cxnLst>
                <a:rect l="0" t="0" r="r" b="b"/>
                <a:pathLst>
                  <a:path w="71" h="161">
                    <a:moveTo>
                      <a:pt x="0" y="0"/>
                    </a:moveTo>
                    <a:cubicBezTo>
                      <a:pt x="0" y="0"/>
                      <a:pt x="71" y="79"/>
                      <a:pt x="0" y="161"/>
                    </a:cubicBezTo>
                    <a:cubicBezTo>
                      <a:pt x="0" y="161"/>
                      <a:pt x="35" y="7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88"/>
              <p:cNvSpPr/>
              <p:nvPr userDrawn="1"/>
            </p:nvSpPr>
            <p:spPr bwMode="auto">
              <a:xfrm>
                <a:off x="3082625" y="286637"/>
                <a:ext cx="961598" cy="420067"/>
              </a:xfrm>
              <a:custGeom>
                <a:avLst/>
                <a:gdLst>
                  <a:gd name="T0" fmla="*/ 0 w 161"/>
                  <a:gd name="T1" fmla="*/ 0 h 70"/>
                  <a:gd name="T2" fmla="*/ 161 w 161"/>
                  <a:gd name="T3" fmla="*/ 0 h 70"/>
                  <a:gd name="T4" fmla="*/ 0 w 161"/>
                  <a:gd name="T5" fmla="*/ 0 h 70"/>
                </a:gdLst>
                <a:ahLst/>
                <a:cxnLst>
                  <a:cxn ang="0">
                    <a:pos x="T0" y="T1"/>
                  </a:cxn>
                  <a:cxn ang="0">
                    <a:pos x="T2" y="T3"/>
                  </a:cxn>
                  <a:cxn ang="0">
                    <a:pos x="T4" y="T5"/>
                  </a:cxn>
                </a:cxnLst>
                <a:rect l="0" t="0" r="r" b="b"/>
                <a:pathLst>
                  <a:path w="161" h="70">
                    <a:moveTo>
                      <a:pt x="0" y="0"/>
                    </a:moveTo>
                    <a:cubicBezTo>
                      <a:pt x="0" y="0"/>
                      <a:pt x="79" y="70"/>
                      <a:pt x="161" y="0"/>
                    </a:cubicBezTo>
                    <a:cubicBezTo>
                      <a:pt x="161" y="0"/>
                      <a:pt x="71" y="3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0" name="组合 199"/>
            <p:cNvGrpSpPr>
              <a:grpSpLocks noChangeAspect="1"/>
            </p:cNvGrpSpPr>
            <p:nvPr userDrawn="1"/>
          </p:nvGrpSpPr>
          <p:grpSpPr>
            <a:xfrm>
              <a:off x="11321100" y="136930"/>
              <a:ext cx="1284264" cy="1296000"/>
              <a:chOff x="7814701" y="155050"/>
              <a:chExt cx="1938379" cy="1956093"/>
            </a:xfrm>
            <a:blipFill>
              <a:blip r:embed="rId2"/>
              <a:stretch>
                <a:fillRect b="-50000"/>
              </a:stretch>
            </a:blipFill>
          </p:grpSpPr>
          <p:sp>
            <p:nvSpPr>
              <p:cNvPr id="246" name="Freeform 22"/>
              <p:cNvSpPr>
                <a:spLocks noEditPoints="1"/>
              </p:cNvSpPr>
              <p:nvPr userDrawn="1"/>
            </p:nvSpPr>
            <p:spPr bwMode="auto">
              <a:xfrm>
                <a:off x="8718097" y="1202686"/>
                <a:ext cx="921110" cy="693363"/>
              </a:xfrm>
              <a:custGeom>
                <a:avLst/>
                <a:gdLst>
                  <a:gd name="T0" fmla="*/ 3 w 154"/>
                  <a:gd name="T1" fmla="*/ 3 h 116"/>
                  <a:gd name="T2" fmla="*/ 0 w 154"/>
                  <a:gd name="T3" fmla="*/ 1 h 116"/>
                  <a:gd name="T4" fmla="*/ 3 w 154"/>
                  <a:gd name="T5" fmla="*/ 4 h 116"/>
                  <a:gd name="T6" fmla="*/ 12 w 154"/>
                  <a:gd name="T7" fmla="*/ 9 h 116"/>
                  <a:gd name="T8" fmla="*/ 29 w 154"/>
                  <a:gd name="T9" fmla="*/ 12 h 116"/>
                  <a:gd name="T10" fmla="*/ 50 w 154"/>
                  <a:gd name="T11" fmla="*/ 8 h 116"/>
                  <a:gd name="T12" fmla="*/ 62 w 154"/>
                  <a:gd name="T13" fmla="*/ 5 h 116"/>
                  <a:gd name="T14" fmla="*/ 74 w 154"/>
                  <a:gd name="T15" fmla="*/ 6 h 116"/>
                  <a:gd name="T16" fmla="*/ 96 w 154"/>
                  <a:gd name="T17" fmla="*/ 21 h 116"/>
                  <a:gd name="T18" fmla="*/ 98 w 154"/>
                  <a:gd name="T19" fmla="*/ 22 h 116"/>
                  <a:gd name="T20" fmla="*/ 90 w 154"/>
                  <a:gd name="T21" fmla="*/ 33 h 116"/>
                  <a:gd name="T22" fmla="*/ 85 w 154"/>
                  <a:gd name="T23" fmla="*/ 46 h 116"/>
                  <a:gd name="T24" fmla="*/ 87 w 154"/>
                  <a:gd name="T25" fmla="*/ 59 h 116"/>
                  <a:gd name="T26" fmla="*/ 93 w 154"/>
                  <a:gd name="T27" fmla="*/ 69 h 116"/>
                  <a:gd name="T28" fmla="*/ 101 w 154"/>
                  <a:gd name="T29" fmla="*/ 88 h 116"/>
                  <a:gd name="T30" fmla="*/ 103 w 154"/>
                  <a:gd name="T31" fmla="*/ 103 h 116"/>
                  <a:gd name="T32" fmla="*/ 102 w 154"/>
                  <a:gd name="T33" fmla="*/ 113 h 116"/>
                  <a:gd name="T34" fmla="*/ 101 w 154"/>
                  <a:gd name="T35" fmla="*/ 116 h 116"/>
                  <a:gd name="T36" fmla="*/ 102 w 154"/>
                  <a:gd name="T37" fmla="*/ 113 h 116"/>
                  <a:gd name="T38" fmla="*/ 104 w 154"/>
                  <a:gd name="T39" fmla="*/ 103 h 116"/>
                  <a:gd name="T40" fmla="*/ 103 w 154"/>
                  <a:gd name="T41" fmla="*/ 87 h 116"/>
                  <a:gd name="T42" fmla="*/ 96 w 154"/>
                  <a:gd name="T43" fmla="*/ 68 h 116"/>
                  <a:gd name="T44" fmla="*/ 90 w 154"/>
                  <a:gd name="T45" fmla="*/ 47 h 116"/>
                  <a:gd name="T46" fmla="*/ 102 w 154"/>
                  <a:gd name="T47" fmla="*/ 25 h 116"/>
                  <a:gd name="T48" fmla="*/ 109 w 154"/>
                  <a:gd name="T49" fmla="*/ 29 h 116"/>
                  <a:gd name="T50" fmla="*/ 124 w 154"/>
                  <a:gd name="T51" fmla="*/ 35 h 116"/>
                  <a:gd name="T52" fmla="*/ 141 w 154"/>
                  <a:gd name="T53" fmla="*/ 33 h 116"/>
                  <a:gd name="T54" fmla="*/ 149 w 154"/>
                  <a:gd name="T55" fmla="*/ 30 h 116"/>
                  <a:gd name="T56" fmla="*/ 154 w 154"/>
                  <a:gd name="T57" fmla="*/ 21 h 116"/>
                  <a:gd name="T58" fmla="*/ 150 w 154"/>
                  <a:gd name="T59" fmla="*/ 13 h 116"/>
                  <a:gd name="T60" fmla="*/ 142 w 154"/>
                  <a:gd name="T61" fmla="*/ 8 h 116"/>
                  <a:gd name="T62" fmla="*/ 125 w 154"/>
                  <a:gd name="T63" fmla="*/ 6 h 116"/>
                  <a:gd name="T64" fmla="*/ 110 w 154"/>
                  <a:gd name="T65" fmla="*/ 11 h 116"/>
                  <a:gd name="T66" fmla="*/ 101 w 154"/>
                  <a:gd name="T67" fmla="*/ 18 h 116"/>
                  <a:gd name="T68" fmla="*/ 100 w 154"/>
                  <a:gd name="T69" fmla="*/ 17 h 116"/>
                  <a:gd name="T70" fmla="*/ 75 w 154"/>
                  <a:gd name="T71" fmla="*/ 2 h 116"/>
                  <a:gd name="T72" fmla="*/ 61 w 154"/>
                  <a:gd name="T73" fmla="*/ 1 h 116"/>
                  <a:gd name="T74" fmla="*/ 49 w 154"/>
                  <a:gd name="T75" fmla="*/ 5 h 116"/>
                  <a:gd name="T76" fmla="*/ 29 w 154"/>
                  <a:gd name="T77" fmla="*/ 9 h 116"/>
                  <a:gd name="T78" fmla="*/ 13 w 154"/>
                  <a:gd name="T79" fmla="*/ 8 h 116"/>
                  <a:gd name="T80" fmla="*/ 3 w 154"/>
                  <a:gd name="T81" fmla="*/ 3 h 116"/>
                  <a:gd name="T82" fmla="*/ 125 w 154"/>
                  <a:gd name="T83" fmla="*/ 29 h 116"/>
                  <a:gd name="T84" fmla="*/ 106 w 154"/>
                  <a:gd name="T85" fmla="*/ 21 h 116"/>
                  <a:gd name="T86" fmla="*/ 126 w 154"/>
                  <a:gd name="T87" fmla="*/ 11 h 116"/>
                  <a:gd name="T88" fmla="*/ 140 w 154"/>
                  <a:gd name="T89" fmla="*/ 13 h 116"/>
                  <a:gd name="T90" fmla="*/ 145 w 154"/>
                  <a:gd name="T91" fmla="*/ 17 h 116"/>
                  <a:gd name="T92" fmla="*/ 148 w 154"/>
                  <a:gd name="T93" fmla="*/ 21 h 116"/>
                  <a:gd name="T94" fmla="*/ 139 w 154"/>
                  <a:gd name="T95" fmla="*/ 28 h 116"/>
                  <a:gd name="T96" fmla="*/ 125 w 154"/>
                  <a:gd name="T97" fmla="*/ 2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116">
                    <a:moveTo>
                      <a:pt x="3" y="3"/>
                    </a:moveTo>
                    <a:cubicBezTo>
                      <a:pt x="1" y="2"/>
                      <a:pt x="0" y="1"/>
                      <a:pt x="0" y="1"/>
                    </a:cubicBezTo>
                    <a:cubicBezTo>
                      <a:pt x="0" y="1"/>
                      <a:pt x="1" y="2"/>
                      <a:pt x="3" y="4"/>
                    </a:cubicBezTo>
                    <a:cubicBezTo>
                      <a:pt x="5" y="5"/>
                      <a:pt x="8" y="7"/>
                      <a:pt x="12" y="9"/>
                    </a:cubicBezTo>
                    <a:cubicBezTo>
                      <a:pt x="17" y="10"/>
                      <a:pt x="22" y="12"/>
                      <a:pt x="29" y="12"/>
                    </a:cubicBezTo>
                    <a:cubicBezTo>
                      <a:pt x="35" y="12"/>
                      <a:pt x="43" y="11"/>
                      <a:pt x="50" y="8"/>
                    </a:cubicBezTo>
                    <a:cubicBezTo>
                      <a:pt x="54" y="7"/>
                      <a:pt x="58" y="5"/>
                      <a:pt x="62" y="5"/>
                    </a:cubicBezTo>
                    <a:cubicBezTo>
                      <a:pt x="66" y="5"/>
                      <a:pt x="70" y="5"/>
                      <a:pt x="74" y="6"/>
                    </a:cubicBezTo>
                    <a:cubicBezTo>
                      <a:pt x="82" y="9"/>
                      <a:pt x="89" y="15"/>
                      <a:pt x="96" y="21"/>
                    </a:cubicBezTo>
                    <a:cubicBezTo>
                      <a:pt x="97" y="21"/>
                      <a:pt x="97" y="22"/>
                      <a:pt x="98" y="22"/>
                    </a:cubicBezTo>
                    <a:cubicBezTo>
                      <a:pt x="95" y="25"/>
                      <a:pt x="92" y="29"/>
                      <a:pt x="90" y="33"/>
                    </a:cubicBezTo>
                    <a:cubicBezTo>
                      <a:pt x="88" y="37"/>
                      <a:pt x="86" y="41"/>
                      <a:pt x="85" y="46"/>
                    </a:cubicBezTo>
                    <a:cubicBezTo>
                      <a:pt x="85" y="50"/>
                      <a:pt x="85" y="55"/>
                      <a:pt x="87" y="59"/>
                    </a:cubicBezTo>
                    <a:cubicBezTo>
                      <a:pt x="89" y="63"/>
                      <a:pt x="91" y="66"/>
                      <a:pt x="93" y="69"/>
                    </a:cubicBezTo>
                    <a:cubicBezTo>
                      <a:pt x="96" y="76"/>
                      <a:pt x="99" y="82"/>
                      <a:pt x="101" y="88"/>
                    </a:cubicBezTo>
                    <a:cubicBezTo>
                      <a:pt x="102" y="93"/>
                      <a:pt x="103" y="98"/>
                      <a:pt x="103" y="103"/>
                    </a:cubicBezTo>
                    <a:cubicBezTo>
                      <a:pt x="102" y="107"/>
                      <a:pt x="102" y="110"/>
                      <a:pt x="102" y="113"/>
                    </a:cubicBezTo>
                    <a:cubicBezTo>
                      <a:pt x="102" y="115"/>
                      <a:pt x="101" y="116"/>
                      <a:pt x="101" y="116"/>
                    </a:cubicBezTo>
                    <a:cubicBezTo>
                      <a:pt x="101" y="116"/>
                      <a:pt x="102" y="115"/>
                      <a:pt x="102" y="113"/>
                    </a:cubicBezTo>
                    <a:cubicBezTo>
                      <a:pt x="103" y="110"/>
                      <a:pt x="103" y="107"/>
                      <a:pt x="104" y="103"/>
                    </a:cubicBezTo>
                    <a:cubicBezTo>
                      <a:pt x="104" y="98"/>
                      <a:pt x="104" y="93"/>
                      <a:pt x="103" y="87"/>
                    </a:cubicBezTo>
                    <a:cubicBezTo>
                      <a:pt x="102" y="81"/>
                      <a:pt x="99" y="75"/>
                      <a:pt x="96" y="68"/>
                    </a:cubicBezTo>
                    <a:cubicBezTo>
                      <a:pt x="92" y="61"/>
                      <a:pt x="88" y="54"/>
                      <a:pt x="90" y="47"/>
                    </a:cubicBezTo>
                    <a:cubicBezTo>
                      <a:pt x="91" y="39"/>
                      <a:pt x="96" y="32"/>
                      <a:pt x="102" y="25"/>
                    </a:cubicBezTo>
                    <a:cubicBezTo>
                      <a:pt x="104" y="27"/>
                      <a:pt x="106" y="28"/>
                      <a:pt x="109" y="29"/>
                    </a:cubicBezTo>
                    <a:cubicBezTo>
                      <a:pt x="113" y="32"/>
                      <a:pt x="118" y="34"/>
                      <a:pt x="124" y="35"/>
                    </a:cubicBezTo>
                    <a:cubicBezTo>
                      <a:pt x="130" y="36"/>
                      <a:pt x="136" y="35"/>
                      <a:pt x="141" y="33"/>
                    </a:cubicBezTo>
                    <a:cubicBezTo>
                      <a:pt x="144" y="33"/>
                      <a:pt x="146" y="32"/>
                      <a:pt x="149" y="30"/>
                    </a:cubicBezTo>
                    <a:cubicBezTo>
                      <a:pt x="151" y="28"/>
                      <a:pt x="154" y="25"/>
                      <a:pt x="154" y="21"/>
                    </a:cubicBezTo>
                    <a:cubicBezTo>
                      <a:pt x="154" y="18"/>
                      <a:pt x="152" y="15"/>
                      <a:pt x="150" y="13"/>
                    </a:cubicBezTo>
                    <a:cubicBezTo>
                      <a:pt x="148" y="11"/>
                      <a:pt x="145" y="9"/>
                      <a:pt x="142" y="8"/>
                    </a:cubicBezTo>
                    <a:cubicBezTo>
                      <a:pt x="137" y="6"/>
                      <a:pt x="131" y="5"/>
                      <a:pt x="125" y="6"/>
                    </a:cubicBezTo>
                    <a:cubicBezTo>
                      <a:pt x="120" y="6"/>
                      <a:pt x="114" y="8"/>
                      <a:pt x="110" y="11"/>
                    </a:cubicBezTo>
                    <a:cubicBezTo>
                      <a:pt x="107" y="13"/>
                      <a:pt x="104" y="15"/>
                      <a:pt x="101" y="18"/>
                    </a:cubicBezTo>
                    <a:cubicBezTo>
                      <a:pt x="101" y="18"/>
                      <a:pt x="100" y="17"/>
                      <a:pt x="100" y="17"/>
                    </a:cubicBezTo>
                    <a:cubicBezTo>
                      <a:pt x="92" y="11"/>
                      <a:pt x="85" y="5"/>
                      <a:pt x="75" y="2"/>
                    </a:cubicBezTo>
                    <a:cubicBezTo>
                      <a:pt x="71" y="1"/>
                      <a:pt x="66" y="0"/>
                      <a:pt x="61" y="1"/>
                    </a:cubicBezTo>
                    <a:cubicBezTo>
                      <a:pt x="57" y="2"/>
                      <a:pt x="53" y="4"/>
                      <a:pt x="49" y="5"/>
                    </a:cubicBezTo>
                    <a:cubicBezTo>
                      <a:pt x="42" y="8"/>
                      <a:pt x="35" y="9"/>
                      <a:pt x="29" y="9"/>
                    </a:cubicBezTo>
                    <a:cubicBezTo>
                      <a:pt x="22" y="10"/>
                      <a:pt x="17" y="9"/>
                      <a:pt x="13" y="8"/>
                    </a:cubicBezTo>
                    <a:cubicBezTo>
                      <a:pt x="8" y="6"/>
                      <a:pt x="5" y="5"/>
                      <a:pt x="3" y="3"/>
                    </a:cubicBezTo>
                    <a:close/>
                    <a:moveTo>
                      <a:pt x="125" y="29"/>
                    </a:moveTo>
                    <a:cubicBezTo>
                      <a:pt x="118" y="28"/>
                      <a:pt x="112" y="25"/>
                      <a:pt x="106" y="21"/>
                    </a:cubicBezTo>
                    <a:cubicBezTo>
                      <a:pt x="111" y="16"/>
                      <a:pt x="118" y="12"/>
                      <a:pt x="126" y="11"/>
                    </a:cubicBezTo>
                    <a:cubicBezTo>
                      <a:pt x="131" y="11"/>
                      <a:pt x="136" y="11"/>
                      <a:pt x="140" y="13"/>
                    </a:cubicBezTo>
                    <a:cubicBezTo>
                      <a:pt x="142" y="14"/>
                      <a:pt x="144" y="15"/>
                      <a:pt x="145" y="17"/>
                    </a:cubicBezTo>
                    <a:cubicBezTo>
                      <a:pt x="147" y="18"/>
                      <a:pt x="148" y="20"/>
                      <a:pt x="148" y="21"/>
                    </a:cubicBezTo>
                    <a:cubicBezTo>
                      <a:pt x="148" y="24"/>
                      <a:pt x="144" y="27"/>
                      <a:pt x="139" y="28"/>
                    </a:cubicBezTo>
                    <a:cubicBezTo>
                      <a:pt x="134" y="29"/>
                      <a:pt x="130" y="30"/>
                      <a:pt x="12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3"/>
              <p:cNvSpPr/>
              <p:nvPr userDrawn="1"/>
            </p:nvSpPr>
            <p:spPr bwMode="auto">
              <a:xfrm>
                <a:off x="9284934" y="1524062"/>
                <a:ext cx="227747" cy="174606"/>
              </a:xfrm>
              <a:custGeom>
                <a:avLst/>
                <a:gdLst>
                  <a:gd name="T0" fmla="*/ 0 w 38"/>
                  <a:gd name="T1" fmla="*/ 6 h 29"/>
                  <a:gd name="T2" fmla="*/ 38 w 38"/>
                  <a:gd name="T3" fmla="*/ 21 h 29"/>
                  <a:gd name="T4" fmla="*/ 0 w 38"/>
                  <a:gd name="T5" fmla="*/ 6 h 29"/>
                </a:gdLst>
                <a:ahLst/>
                <a:cxnLst>
                  <a:cxn ang="0">
                    <a:pos x="T0" y="T1"/>
                  </a:cxn>
                  <a:cxn ang="0">
                    <a:pos x="T2" y="T3"/>
                  </a:cxn>
                  <a:cxn ang="0">
                    <a:pos x="T4" y="T5"/>
                  </a:cxn>
                </a:cxnLst>
                <a:rect l="0" t="0" r="r" b="b"/>
                <a:pathLst>
                  <a:path w="38" h="29">
                    <a:moveTo>
                      <a:pt x="0" y="6"/>
                    </a:moveTo>
                    <a:cubicBezTo>
                      <a:pt x="0" y="6"/>
                      <a:pt x="26" y="0"/>
                      <a:pt x="38" y="21"/>
                    </a:cubicBezTo>
                    <a:cubicBezTo>
                      <a:pt x="38" y="21"/>
                      <a:pt x="14" y="2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4"/>
              <p:cNvSpPr/>
              <p:nvPr userDrawn="1"/>
            </p:nvSpPr>
            <p:spPr bwMode="auto">
              <a:xfrm>
                <a:off x="9358319" y="1729034"/>
                <a:ext cx="172075" cy="184728"/>
              </a:xfrm>
              <a:custGeom>
                <a:avLst/>
                <a:gdLst>
                  <a:gd name="T0" fmla="*/ 0 w 29"/>
                  <a:gd name="T1" fmla="*/ 0 h 31"/>
                  <a:gd name="T2" fmla="*/ 29 w 29"/>
                  <a:gd name="T3" fmla="*/ 31 h 31"/>
                  <a:gd name="T4" fmla="*/ 0 w 29"/>
                  <a:gd name="T5" fmla="*/ 0 h 31"/>
                </a:gdLst>
                <a:ahLst/>
                <a:cxnLst>
                  <a:cxn ang="0">
                    <a:pos x="T0" y="T1"/>
                  </a:cxn>
                  <a:cxn ang="0">
                    <a:pos x="T2" y="T3"/>
                  </a:cxn>
                  <a:cxn ang="0">
                    <a:pos x="T4" y="T5"/>
                  </a:cxn>
                </a:cxnLst>
                <a:rect l="0" t="0" r="r" b="b"/>
                <a:pathLst>
                  <a:path w="29" h="31">
                    <a:moveTo>
                      <a:pt x="0" y="0"/>
                    </a:moveTo>
                    <a:cubicBezTo>
                      <a:pt x="0" y="0"/>
                      <a:pt x="29" y="5"/>
                      <a:pt x="29" y="31"/>
                    </a:cubicBezTo>
                    <a:cubicBezTo>
                      <a:pt x="29" y="31"/>
                      <a:pt x="0" y="2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5"/>
              <p:cNvSpPr/>
              <p:nvPr userDrawn="1"/>
            </p:nvSpPr>
            <p:spPr bwMode="auto">
              <a:xfrm>
                <a:off x="9201427" y="1908701"/>
                <a:ext cx="210033" cy="202442"/>
              </a:xfrm>
              <a:custGeom>
                <a:avLst/>
                <a:gdLst>
                  <a:gd name="T0" fmla="*/ 20 w 35"/>
                  <a:gd name="T1" fmla="*/ 0 h 34"/>
                  <a:gd name="T2" fmla="*/ 11 w 35"/>
                  <a:gd name="T3" fmla="*/ 34 h 34"/>
                  <a:gd name="T4" fmla="*/ 20 w 35"/>
                  <a:gd name="T5" fmla="*/ 0 h 34"/>
                </a:gdLst>
                <a:ahLst/>
                <a:cxnLst>
                  <a:cxn ang="0">
                    <a:pos x="T0" y="T1"/>
                  </a:cxn>
                  <a:cxn ang="0">
                    <a:pos x="T2" y="T3"/>
                  </a:cxn>
                  <a:cxn ang="0">
                    <a:pos x="T4" y="T5"/>
                  </a:cxn>
                </a:cxnLst>
                <a:rect l="0" t="0" r="r" b="b"/>
                <a:pathLst>
                  <a:path w="35" h="34">
                    <a:moveTo>
                      <a:pt x="20" y="0"/>
                    </a:moveTo>
                    <a:cubicBezTo>
                      <a:pt x="20" y="0"/>
                      <a:pt x="35" y="21"/>
                      <a:pt x="11" y="34"/>
                    </a:cubicBezTo>
                    <a:cubicBezTo>
                      <a:pt x="11" y="34"/>
                      <a:pt x="0" y="16"/>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6"/>
              <p:cNvSpPr/>
              <p:nvPr userDrawn="1"/>
            </p:nvSpPr>
            <p:spPr bwMode="auto">
              <a:xfrm>
                <a:off x="9153347" y="1746748"/>
                <a:ext cx="144240" cy="149301"/>
              </a:xfrm>
              <a:custGeom>
                <a:avLst/>
                <a:gdLst>
                  <a:gd name="T0" fmla="*/ 24 w 24"/>
                  <a:gd name="T1" fmla="*/ 0 h 25"/>
                  <a:gd name="T2" fmla="*/ 0 w 24"/>
                  <a:gd name="T3" fmla="*/ 25 h 25"/>
                  <a:gd name="T4" fmla="*/ 24 w 24"/>
                  <a:gd name="T5" fmla="*/ 0 h 25"/>
                </a:gdLst>
                <a:ahLst/>
                <a:cxnLst>
                  <a:cxn ang="0">
                    <a:pos x="T0" y="T1"/>
                  </a:cxn>
                  <a:cxn ang="0">
                    <a:pos x="T2" y="T3"/>
                  </a:cxn>
                  <a:cxn ang="0">
                    <a:pos x="T4" y="T5"/>
                  </a:cxn>
                </a:cxnLst>
                <a:rect l="0" t="0" r="r" b="b"/>
                <a:pathLst>
                  <a:path w="24" h="25">
                    <a:moveTo>
                      <a:pt x="24" y="0"/>
                    </a:moveTo>
                    <a:cubicBezTo>
                      <a:pt x="24" y="0"/>
                      <a:pt x="23" y="24"/>
                      <a:pt x="0" y="25"/>
                    </a:cubicBezTo>
                    <a:cubicBezTo>
                      <a:pt x="0" y="25"/>
                      <a:pt x="2" y="4"/>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7"/>
              <p:cNvSpPr/>
              <p:nvPr userDrawn="1"/>
            </p:nvSpPr>
            <p:spPr bwMode="auto">
              <a:xfrm>
                <a:off x="9082492" y="1589856"/>
                <a:ext cx="167014" cy="156892"/>
              </a:xfrm>
              <a:custGeom>
                <a:avLst/>
                <a:gdLst>
                  <a:gd name="T0" fmla="*/ 25 w 28"/>
                  <a:gd name="T1" fmla="*/ 0 h 26"/>
                  <a:gd name="T2" fmla="*/ 5 w 28"/>
                  <a:gd name="T3" fmla="*/ 26 h 26"/>
                  <a:gd name="T4" fmla="*/ 25 w 28"/>
                  <a:gd name="T5" fmla="*/ 0 h 26"/>
                </a:gdLst>
                <a:ahLst/>
                <a:cxnLst>
                  <a:cxn ang="0">
                    <a:pos x="T0" y="T1"/>
                  </a:cxn>
                  <a:cxn ang="0">
                    <a:pos x="T2" y="T3"/>
                  </a:cxn>
                  <a:cxn ang="0">
                    <a:pos x="T4" y="T5"/>
                  </a:cxn>
                </a:cxnLst>
                <a:rect l="0" t="0" r="r" b="b"/>
                <a:pathLst>
                  <a:path w="28" h="26">
                    <a:moveTo>
                      <a:pt x="25" y="0"/>
                    </a:moveTo>
                    <a:cubicBezTo>
                      <a:pt x="25" y="0"/>
                      <a:pt x="28" y="22"/>
                      <a:pt x="5" y="26"/>
                    </a:cubicBezTo>
                    <a:cubicBezTo>
                      <a:pt x="5" y="26"/>
                      <a:pt x="0" y="7"/>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8"/>
              <p:cNvSpPr/>
              <p:nvPr userDrawn="1"/>
            </p:nvSpPr>
            <p:spPr bwMode="auto">
              <a:xfrm>
                <a:off x="9034412" y="1260888"/>
                <a:ext cx="161953" cy="144240"/>
              </a:xfrm>
              <a:custGeom>
                <a:avLst/>
                <a:gdLst>
                  <a:gd name="T0" fmla="*/ 0 w 27"/>
                  <a:gd name="T1" fmla="*/ 0 h 24"/>
                  <a:gd name="T2" fmla="*/ 27 w 27"/>
                  <a:gd name="T3" fmla="*/ 24 h 24"/>
                  <a:gd name="T4" fmla="*/ 0 w 27"/>
                  <a:gd name="T5" fmla="*/ 0 h 24"/>
                </a:gdLst>
                <a:ahLst/>
                <a:cxnLst>
                  <a:cxn ang="0">
                    <a:pos x="T0" y="T1"/>
                  </a:cxn>
                  <a:cxn ang="0">
                    <a:pos x="T2" y="T3"/>
                  </a:cxn>
                  <a:cxn ang="0">
                    <a:pos x="T4" y="T5"/>
                  </a:cxn>
                </a:cxnLst>
                <a:rect l="0" t="0" r="r" b="b"/>
                <a:pathLst>
                  <a:path w="27" h="24">
                    <a:moveTo>
                      <a:pt x="0" y="0"/>
                    </a:moveTo>
                    <a:cubicBezTo>
                      <a:pt x="0" y="0"/>
                      <a:pt x="27" y="2"/>
                      <a:pt x="27" y="24"/>
                    </a:cubicBezTo>
                    <a:cubicBezTo>
                      <a:pt x="27" y="24"/>
                      <a:pt x="4" y="2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9"/>
              <p:cNvSpPr>
                <a:spLocks noEditPoints="1"/>
              </p:cNvSpPr>
              <p:nvPr userDrawn="1"/>
            </p:nvSpPr>
            <p:spPr bwMode="auto">
              <a:xfrm>
                <a:off x="8029795" y="286637"/>
                <a:ext cx="688302" cy="921110"/>
              </a:xfrm>
              <a:custGeom>
                <a:avLst/>
                <a:gdLst>
                  <a:gd name="T0" fmla="*/ 108 w 115"/>
                  <a:gd name="T1" fmla="*/ 141 h 154"/>
                  <a:gd name="T2" fmla="*/ 106 w 115"/>
                  <a:gd name="T3" fmla="*/ 125 h 154"/>
                  <a:gd name="T4" fmla="*/ 111 w 115"/>
                  <a:gd name="T5" fmla="*/ 105 h 154"/>
                  <a:gd name="T6" fmla="*/ 115 w 115"/>
                  <a:gd name="T7" fmla="*/ 93 h 154"/>
                  <a:gd name="T8" fmla="*/ 114 w 115"/>
                  <a:gd name="T9" fmla="*/ 79 h 154"/>
                  <a:gd name="T10" fmla="*/ 99 w 115"/>
                  <a:gd name="T11" fmla="*/ 54 h 154"/>
                  <a:gd name="T12" fmla="*/ 98 w 115"/>
                  <a:gd name="T13" fmla="*/ 53 h 154"/>
                  <a:gd name="T14" fmla="*/ 105 w 115"/>
                  <a:gd name="T15" fmla="*/ 44 h 154"/>
                  <a:gd name="T16" fmla="*/ 110 w 115"/>
                  <a:gd name="T17" fmla="*/ 28 h 154"/>
                  <a:gd name="T18" fmla="*/ 108 w 115"/>
                  <a:gd name="T19" fmla="*/ 11 h 154"/>
                  <a:gd name="T20" fmla="*/ 103 w 115"/>
                  <a:gd name="T21" fmla="*/ 4 h 154"/>
                  <a:gd name="T22" fmla="*/ 95 w 115"/>
                  <a:gd name="T23" fmla="*/ 0 h 154"/>
                  <a:gd name="T24" fmla="*/ 86 w 115"/>
                  <a:gd name="T25" fmla="*/ 5 h 154"/>
                  <a:gd name="T26" fmla="*/ 82 w 115"/>
                  <a:gd name="T27" fmla="*/ 13 h 154"/>
                  <a:gd name="T28" fmla="*/ 81 w 115"/>
                  <a:gd name="T29" fmla="*/ 30 h 154"/>
                  <a:gd name="T30" fmla="*/ 87 w 115"/>
                  <a:gd name="T31" fmla="*/ 45 h 154"/>
                  <a:gd name="T32" fmla="*/ 91 w 115"/>
                  <a:gd name="T33" fmla="*/ 52 h 154"/>
                  <a:gd name="T34" fmla="*/ 69 w 115"/>
                  <a:gd name="T35" fmla="*/ 64 h 154"/>
                  <a:gd name="T36" fmla="*/ 48 w 115"/>
                  <a:gd name="T37" fmla="*/ 58 h 154"/>
                  <a:gd name="T38" fmla="*/ 29 w 115"/>
                  <a:gd name="T39" fmla="*/ 51 h 154"/>
                  <a:gd name="T40" fmla="*/ 13 w 115"/>
                  <a:gd name="T41" fmla="*/ 50 h 154"/>
                  <a:gd name="T42" fmla="*/ 3 w 115"/>
                  <a:gd name="T43" fmla="*/ 52 h 154"/>
                  <a:gd name="T44" fmla="*/ 0 w 115"/>
                  <a:gd name="T45" fmla="*/ 53 h 154"/>
                  <a:gd name="T46" fmla="*/ 3 w 115"/>
                  <a:gd name="T47" fmla="*/ 52 h 154"/>
                  <a:gd name="T48" fmla="*/ 13 w 115"/>
                  <a:gd name="T49" fmla="*/ 51 h 154"/>
                  <a:gd name="T50" fmla="*/ 28 w 115"/>
                  <a:gd name="T51" fmla="*/ 53 h 154"/>
                  <a:gd name="T52" fmla="*/ 46 w 115"/>
                  <a:gd name="T53" fmla="*/ 61 h 154"/>
                  <a:gd name="T54" fmla="*/ 57 w 115"/>
                  <a:gd name="T55" fmla="*/ 67 h 154"/>
                  <a:gd name="T56" fmla="*/ 70 w 115"/>
                  <a:gd name="T57" fmla="*/ 69 h 154"/>
                  <a:gd name="T58" fmla="*/ 83 w 115"/>
                  <a:gd name="T59" fmla="*/ 64 h 154"/>
                  <a:gd name="T60" fmla="*/ 94 w 115"/>
                  <a:gd name="T61" fmla="*/ 56 h 154"/>
                  <a:gd name="T62" fmla="*/ 95 w 115"/>
                  <a:gd name="T63" fmla="*/ 58 h 154"/>
                  <a:gd name="T64" fmla="*/ 110 w 115"/>
                  <a:gd name="T65" fmla="*/ 80 h 154"/>
                  <a:gd name="T66" fmla="*/ 111 w 115"/>
                  <a:gd name="T67" fmla="*/ 92 h 154"/>
                  <a:gd name="T68" fmla="*/ 108 w 115"/>
                  <a:gd name="T69" fmla="*/ 104 h 154"/>
                  <a:gd name="T70" fmla="*/ 104 w 115"/>
                  <a:gd name="T71" fmla="*/ 125 h 154"/>
                  <a:gd name="T72" fmla="*/ 107 w 115"/>
                  <a:gd name="T73" fmla="*/ 142 h 154"/>
                  <a:gd name="T74" fmla="*/ 112 w 115"/>
                  <a:gd name="T75" fmla="*/ 151 h 154"/>
                  <a:gd name="T76" fmla="*/ 115 w 115"/>
                  <a:gd name="T77" fmla="*/ 154 h 154"/>
                  <a:gd name="T78" fmla="*/ 113 w 115"/>
                  <a:gd name="T79" fmla="*/ 151 h 154"/>
                  <a:gd name="T80" fmla="*/ 108 w 115"/>
                  <a:gd name="T81" fmla="*/ 141 h 154"/>
                  <a:gd name="T82" fmla="*/ 88 w 115"/>
                  <a:gd name="T83" fmla="*/ 15 h 154"/>
                  <a:gd name="T84" fmla="*/ 95 w 115"/>
                  <a:gd name="T85" fmla="*/ 6 h 154"/>
                  <a:gd name="T86" fmla="*/ 99 w 115"/>
                  <a:gd name="T87" fmla="*/ 9 h 154"/>
                  <a:gd name="T88" fmla="*/ 103 w 115"/>
                  <a:gd name="T89" fmla="*/ 14 h 154"/>
                  <a:gd name="T90" fmla="*/ 105 w 115"/>
                  <a:gd name="T91" fmla="*/ 28 h 154"/>
                  <a:gd name="T92" fmla="*/ 95 w 115"/>
                  <a:gd name="T93" fmla="*/ 48 h 154"/>
                  <a:gd name="T94" fmla="*/ 87 w 115"/>
                  <a:gd name="T95" fmla="*/ 29 h 154"/>
                  <a:gd name="T96" fmla="*/ 88 w 115"/>
                  <a:gd name="T97" fmla="*/ 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54">
                    <a:moveTo>
                      <a:pt x="108" y="141"/>
                    </a:moveTo>
                    <a:cubicBezTo>
                      <a:pt x="107" y="137"/>
                      <a:pt x="106" y="132"/>
                      <a:pt x="106" y="125"/>
                    </a:cubicBezTo>
                    <a:cubicBezTo>
                      <a:pt x="107" y="119"/>
                      <a:pt x="108" y="112"/>
                      <a:pt x="111" y="105"/>
                    </a:cubicBezTo>
                    <a:cubicBezTo>
                      <a:pt x="112" y="101"/>
                      <a:pt x="114" y="97"/>
                      <a:pt x="115" y="93"/>
                    </a:cubicBezTo>
                    <a:cubicBezTo>
                      <a:pt x="115" y="88"/>
                      <a:pt x="115" y="83"/>
                      <a:pt x="114" y="79"/>
                    </a:cubicBezTo>
                    <a:cubicBezTo>
                      <a:pt x="111" y="69"/>
                      <a:pt x="105" y="62"/>
                      <a:pt x="99" y="54"/>
                    </a:cubicBezTo>
                    <a:cubicBezTo>
                      <a:pt x="99" y="54"/>
                      <a:pt x="98" y="53"/>
                      <a:pt x="98" y="53"/>
                    </a:cubicBezTo>
                    <a:cubicBezTo>
                      <a:pt x="100" y="50"/>
                      <a:pt x="103" y="47"/>
                      <a:pt x="105" y="44"/>
                    </a:cubicBezTo>
                    <a:cubicBezTo>
                      <a:pt x="108" y="39"/>
                      <a:pt x="110" y="34"/>
                      <a:pt x="110" y="28"/>
                    </a:cubicBezTo>
                    <a:cubicBezTo>
                      <a:pt x="111" y="23"/>
                      <a:pt x="110" y="17"/>
                      <a:pt x="108" y="11"/>
                    </a:cubicBezTo>
                    <a:cubicBezTo>
                      <a:pt x="107" y="9"/>
                      <a:pt x="105" y="6"/>
                      <a:pt x="103" y="4"/>
                    </a:cubicBezTo>
                    <a:cubicBezTo>
                      <a:pt x="101" y="2"/>
                      <a:pt x="98" y="0"/>
                      <a:pt x="95" y="0"/>
                    </a:cubicBezTo>
                    <a:cubicBezTo>
                      <a:pt x="91" y="0"/>
                      <a:pt x="88" y="2"/>
                      <a:pt x="86" y="5"/>
                    </a:cubicBezTo>
                    <a:cubicBezTo>
                      <a:pt x="84" y="8"/>
                      <a:pt x="83" y="10"/>
                      <a:pt x="82" y="13"/>
                    </a:cubicBezTo>
                    <a:cubicBezTo>
                      <a:pt x="81" y="18"/>
                      <a:pt x="80" y="24"/>
                      <a:pt x="81" y="30"/>
                    </a:cubicBezTo>
                    <a:cubicBezTo>
                      <a:pt x="82" y="35"/>
                      <a:pt x="84" y="41"/>
                      <a:pt x="87" y="45"/>
                    </a:cubicBezTo>
                    <a:cubicBezTo>
                      <a:pt x="88" y="48"/>
                      <a:pt x="89" y="50"/>
                      <a:pt x="91" y="52"/>
                    </a:cubicBezTo>
                    <a:cubicBezTo>
                      <a:pt x="84" y="58"/>
                      <a:pt x="77" y="63"/>
                      <a:pt x="69" y="64"/>
                    </a:cubicBezTo>
                    <a:cubicBezTo>
                      <a:pt x="62" y="66"/>
                      <a:pt x="55" y="62"/>
                      <a:pt x="48" y="58"/>
                    </a:cubicBezTo>
                    <a:cubicBezTo>
                      <a:pt x="41" y="55"/>
                      <a:pt x="35" y="52"/>
                      <a:pt x="29" y="51"/>
                    </a:cubicBezTo>
                    <a:cubicBezTo>
                      <a:pt x="23" y="50"/>
                      <a:pt x="17" y="50"/>
                      <a:pt x="13" y="50"/>
                    </a:cubicBezTo>
                    <a:cubicBezTo>
                      <a:pt x="9" y="51"/>
                      <a:pt x="6" y="51"/>
                      <a:pt x="3" y="52"/>
                    </a:cubicBezTo>
                    <a:cubicBezTo>
                      <a:pt x="1" y="52"/>
                      <a:pt x="0" y="53"/>
                      <a:pt x="0" y="53"/>
                    </a:cubicBezTo>
                    <a:cubicBezTo>
                      <a:pt x="0" y="53"/>
                      <a:pt x="1" y="52"/>
                      <a:pt x="3" y="52"/>
                    </a:cubicBezTo>
                    <a:cubicBezTo>
                      <a:pt x="6" y="52"/>
                      <a:pt x="9" y="51"/>
                      <a:pt x="13" y="51"/>
                    </a:cubicBezTo>
                    <a:cubicBezTo>
                      <a:pt x="17" y="51"/>
                      <a:pt x="23" y="52"/>
                      <a:pt x="28" y="53"/>
                    </a:cubicBezTo>
                    <a:cubicBezTo>
                      <a:pt x="34" y="55"/>
                      <a:pt x="40" y="58"/>
                      <a:pt x="46" y="61"/>
                    </a:cubicBezTo>
                    <a:cubicBezTo>
                      <a:pt x="50" y="63"/>
                      <a:pt x="53" y="65"/>
                      <a:pt x="57" y="67"/>
                    </a:cubicBezTo>
                    <a:cubicBezTo>
                      <a:pt x="61" y="69"/>
                      <a:pt x="66" y="69"/>
                      <a:pt x="70" y="69"/>
                    </a:cubicBezTo>
                    <a:cubicBezTo>
                      <a:pt x="75" y="68"/>
                      <a:pt x="79" y="66"/>
                      <a:pt x="83" y="64"/>
                    </a:cubicBezTo>
                    <a:cubicBezTo>
                      <a:pt x="87" y="62"/>
                      <a:pt x="90" y="59"/>
                      <a:pt x="94" y="56"/>
                    </a:cubicBezTo>
                    <a:cubicBezTo>
                      <a:pt x="94" y="57"/>
                      <a:pt x="95" y="57"/>
                      <a:pt x="95" y="58"/>
                    </a:cubicBezTo>
                    <a:cubicBezTo>
                      <a:pt x="101" y="65"/>
                      <a:pt x="107" y="72"/>
                      <a:pt x="110" y="80"/>
                    </a:cubicBezTo>
                    <a:cubicBezTo>
                      <a:pt x="111" y="84"/>
                      <a:pt x="111" y="88"/>
                      <a:pt x="111" y="92"/>
                    </a:cubicBezTo>
                    <a:cubicBezTo>
                      <a:pt x="110" y="96"/>
                      <a:pt x="109" y="100"/>
                      <a:pt x="108" y="104"/>
                    </a:cubicBezTo>
                    <a:cubicBezTo>
                      <a:pt x="105" y="111"/>
                      <a:pt x="104" y="119"/>
                      <a:pt x="104" y="125"/>
                    </a:cubicBezTo>
                    <a:cubicBezTo>
                      <a:pt x="104" y="132"/>
                      <a:pt x="106" y="137"/>
                      <a:pt x="107" y="142"/>
                    </a:cubicBezTo>
                    <a:cubicBezTo>
                      <a:pt x="109" y="146"/>
                      <a:pt x="111" y="149"/>
                      <a:pt x="112" y="151"/>
                    </a:cubicBezTo>
                    <a:cubicBezTo>
                      <a:pt x="114" y="153"/>
                      <a:pt x="115" y="154"/>
                      <a:pt x="115" y="154"/>
                    </a:cubicBezTo>
                    <a:cubicBezTo>
                      <a:pt x="115" y="154"/>
                      <a:pt x="114" y="153"/>
                      <a:pt x="113" y="151"/>
                    </a:cubicBezTo>
                    <a:cubicBezTo>
                      <a:pt x="111" y="149"/>
                      <a:pt x="110" y="146"/>
                      <a:pt x="108" y="141"/>
                    </a:cubicBezTo>
                    <a:close/>
                    <a:moveTo>
                      <a:pt x="88" y="15"/>
                    </a:moveTo>
                    <a:cubicBezTo>
                      <a:pt x="89" y="10"/>
                      <a:pt x="92" y="6"/>
                      <a:pt x="95" y="6"/>
                    </a:cubicBezTo>
                    <a:cubicBezTo>
                      <a:pt x="96" y="6"/>
                      <a:pt x="98" y="7"/>
                      <a:pt x="99" y="9"/>
                    </a:cubicBezTo>
                    <a:cubicBezTo>
                      <a:pt x="101" y="10"/>
                      <a:pt x="102" y="12"/>
                      <a:pt x="103" y="14"/>
                    </a:cubicBezTo>
                    <a:cubicBezTo>
                      <a:pt x="105" y="18"/>
                      <a:pt x="105" y="23"/>
                      <a:pt x="105" y="28"/>
                    </a:cubicBezTo>
                    <a:cubicBezTo>
                      <a:pt x="104" y="35"/>
                      <a:pt x="100" y="42"/>
                      <a:pt x="95" y="48"/>
                    </a:cubicBezTo>
                    <a:cubicBezTo>
                      <a:pt x="91" y="42"/>
                      <a:pt x="88" y="36"/>
                      <a:pt x="87" y="29"/>
                    </a:cubicBezTo>
                    <a:cubicBezTo>
                      <a:pt x="86" y="24"/>
                      <a:pt x="87" y="20"/>
                      <a:pt x="8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0"/>
              <p:cNvSpPr/>
              <p:nvPr userDrawn="1"/>
            </p:nvSpPr>
            <p:spPr bwMode="auto">
              <a:xfrm>
                <a:off x="8227176" y="408102"/>
                <a:ext cx="174606" cy="232808"/>
              </a:xfrm>
              <a:custGeom>
                <a:avLst/>
                <a:gdLst>
                  <a:gd name="T0" fmla="*/ 23 w 29"/>
                  <a:gd name="T1" fmla="*/ 39 h 39"/>
                  <a:gd name="T2" fmla="*/ 8 w 29"/>
                  <a:gd name="T3" fmla="*/ 0 h 39"/>
                  <a:gd name="T4" fmla="*/ 23 w 29"/>
                  <a:gd name="T5" fmla="*/ 39 h 39"/>
                </a:gdLst>
                <a:ahLst/>
                <a:cxnLst>
                  <a:cxn ang="0">
                    <a:pos x="T0" y="T1"/>
                  </a:cxn>
                  <a:cxn ang="0">
                    <a:pos x="T2" y="T3"/>
                  </a:cxn>
                  <a:cxn ang="0">
                    <a:pos x="T4" y="T5"/>
                  </a:cxn>
                </a:cxnLst>
                <a:rect l="0" t="0" r="r" b="b"/>
                <a:pathLst>
                  <a:path w="29" h="39">
                    <a:moveTo>
                      <a:pt x="23" y="39"/>
                    </a:moveTo>
                    <a:cubicBezTo>
                      <a:pt x="23" y="39"/>
                      <a:pt x="29" y="13"/>
                      <a:pt x="8" y="0"/>
                    </a:cubicBezTo>
                    <a:cubicBezTo>
                      <a:pt x="8" y="0"/>
                      <a:pt x="0" y="25"/>
                      <a:pt x="2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1"/>
              <p:cNvSpPr/>
              <p:nvPr userDrawn="1"/>
            </p:nvSpPr>
            <p:spPr bwMode="auto">
              <a:xfrm>
                <a:off x="8012081" y="395450"/>
                <a:ext cx="184728" cy="172075"/>
              </a:xfrm>
              <a:custGeom>
                <a:avLst/>
                <a:gdLst>
                  <a:gd name="T0" fmla="*/ 31 w 31"/>
                  <a:gd name="T1" fmla="*/ 29 h 29"/>
                  <a:gd name="T2" fmla="*/ 0 w 31"/>
                  <a:gd name="T3" fmla="*/ 0 h 29"/>
                  <a:gd name="T4" fmla="*/ 31 w 31"/>
                  <a:gd name="T5" fmla="*/ 29 h 29"/>
                </a:gdLst>
                <a:ahLst/>
                <a:cxnLst>
                  <a:cxn ang="0">
                    <a:pos x="T0" y="T1"/>
                  </a:cxn>
                  <a:cxn ang="0">
                    <a:pos x="T2" y="T3"/>
                  </a:cxn>
                  <a:cxn ang="0">
                    <a:pos x="T4" y="T5"/>
                  </a:cxn>
                </a:cxnLst>
                <a:rect l="0" t="0" r="r" b="b"/>
                <a:pathLst>
                  <a:path w="31" h="29">
                    <a:moveTo>
                      <a:pt x="31" y="29"/>
                    </a:moveTo>
                    <a:cubicBezTo>
                      <a:pt x="31" y="29"/>
                      <a:pt x="26" y="0"/>
                      <a:pt x="0" y="0"/>
                    </a:cubicBezTo>
                    <a:cubicBezTo>
                      <a:pt x="0" y="0"/>
                      <a:pt x="5" y="29"/>
                      <a:pt x="3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2"/>
              <p:cNvSpPr/>
              <p:nvPr userDrawn="1"/>
            </p:nvSpPr>
            <p:spPr bwMode="auto">
              <a:xfrm>
                <a:off x="7814701" y="514384"/>
                <a:ext cx="204972" cy="210033"/>
              </a:xfrm>
              <a:custGeom>
                <a:avLst/>
                <a:gdLst>
                  <a:gd name="T0" fmla="*/ 34 w 34"/>
                  <a:gd name="T1" fmla="*/ 15 h 35"/>
                  <a:gd name="T2" fmla="*/ 0 w 34"/>
                  <a:gd name="T3" fmla="*/ 24 h 35"/>
                  <a:gd name="T4" fmla="*/ 34 w 34"/>
                  <a:gd name="T5" fmla="*/ 15 h 35"/>
                </a:gdLst>
                <a:ahLst/>
                <a:cxnLst>
                  <a:cxn ang="0">
                    <a:pos x="T0" y="T1"/>
                  </a:cxn>
                  <a:cxn ang="0">
                    <a:pos x="T2" y="T3"/>
                  </a:cxn>
                  <a:cxn ang="0">
                    <a:pos x="T4" y="T5"/>
                  </a:cxn>
                </a:cxnLst>
                <a:rect l="0" t="0" r="r" b="b"/>
                <a:pathLst>
                  <a:path w="34" h="35">
                    <a:moveTo>
                      <a:pt x="34" y="15"/>
                    </a:moveTo>
                    <a:cubicBezTo>
                      <a:pt x="34" y="15"/>
                      <a:pt x="13" y="0"/>
                      <a:pt x="0" y="24"/>
                    </a:cubicBezTo>
                    <a:cubicBezTo>
                      <a:pt x="0" y="24"/>
                      <a:pt x="18" y="35"/>
                      <a:pt x="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3"/>
              <p:cNvSpPr/>
              <p:nvPr userDrawn="1"/>
            </p:nvSpPr>
            <p:spPr bwMode="auto">
              <a:xfrm>
                <a:off x="8029795" y="628258"/>
                <a:ext cx="149301" cy="144240"/>
              </a:xfrm>
              <a:custGeom>
                <a:avLst/>
                <a:gdLst>
                  <a:gd name="T0" fmla="*/ 25 w 25"/>
                  <a:gd name="T1" fmla="*/ 0 h 24"/>
                  <a:gd name="T2" fmla="*/ 0 w 25"/>
                  <a:gd name="T3" fmla="*/ 24 h 24"/>
                  <a:gd name="T4" fmla="*/ 25 w 25"/>
                  <a:gd name="T5" fmla="*/ 0 h 24"/>
                </a:gdLst>
                <a:ahLst/>
                <a:cxnLst>
                  <a:cxn ang="0">
                    <a:pos x="T0" y="T1"/>
                  </a:cxn>
                  <a:cxn ang="0">
                    <a:pos x="T2" y="T3"/>
                  </a:cxn>
                  <a:cxn ang="0">
                    <a:pos x="T4" y="T5"/>
                  </a:cxn>
                </a:cxnLst>
                <a:rect l="0" t="0" r="r" b="b"/>
                <a:pathLst>
                  <a:path w="25" h="24">
                    <a:moveTo>
                      <a:pt x="25" y="0"/>
                    </a:moveTo>
                    <a:cubicBezTo>
                      <a:pt x="25" y="0"/>
                      <a:pt x="1" y="1"/>
                      <a:pt x="0" y="24"/>
                    </a:cubicBezTo>
                    <a:cubicBezTo>
                      <a:pt x="0" y="24"/>
                      <a:pt x="21" y="22"/>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4"/>
              <p:cNvSpPr/>
              <p:nvPr userDrawn="1"/>
            </p:nvSpPr>
            <p:spPr bwMode="auto">
              <a:xfrm>
                <a:off x="8179096" y="676337"/>
                <a:ext cx="156892" cy="167014"/>
              </a:xfrm>
              <a:custGeom>
                <a:avLst/>
                <a:gdLst>
                  <a:gd name="T0" fmla="*/ 26 w 26"/>
                  <a:gd name="T1" fmla="*/ 3 h 28"/>
                  <a:gd name="T2" fmla="*/ 0 w 26"/>
                  <a:gd name="T3" fmla="*/ 23 h 28"/>
                  <a:gd name="T4" fmla="*/ 26 w 26"/>
                  <a:gd name="T5" fmla="*/ 3 h 28"/>
                </a:gdLst>
                <a:ahLst/>
                <a:cxnLst>
                  <a:cxn ang="0">
                    <a:pos x="T0" y="T1"/>
                  </a:cxn>
                  <a:cxn ang="0">
                    <a:pos x="T2" y="T3"/>
                  </a:cxn>
                  <a:cxn ang="0">
                    <a:pos x="T4" y="T5"/>
                  </a:cxn>
                </a:cxnLst>
                <a:rect l="0" t="0" r="r" b="b"/>
                <a:pathLst>
                  <a:path w="26" h="28">
                    <a:moveTo>
                      <a:pt x="26" y="3"/>
                    </a:moveTo>
                    <a:cubicBezTo>
                      <a:pt x="26" y="3"/>
                      <a:pt x="4" y="0"/>
                      <a:pt x="0" y="23"/>
                    </a:cubicBezTo>
                    <a:cubicBezTo>
                      <a:pt x="0" y="23"/>
                      <a:pt x="19" y="28"/>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35"/>
              <p:cNvSpPr/>
              <p:nvPr userDrawn="1"/>
            </p:nvSpPr>
            <p:spPr bwMode="auto">
              <a:xfrm>
                <a:off x="8520716" y="729478"/>
                <a:ext cx="144240" cy="161953"/>
              </a:xfrm>
              <a:custGeom>
                <a:avLst/>
                <a:gdLst>
                  <a:gd name="T0" fmla="*/ 24 w 24"/>
                  <a:gd name="T1" fmla="*/ 27 h 27"/>
                  <a:gd name="T2" fmla="*/ 0 w 24"/>
                  <a:gd name="T3" fmla="*/ 0 h 27"/>
                  <a:gd name="T4" fmla="*/ 24 w 24"/>
                  <a:gd name="T5" fmla="*/ 27 h 27"/>
                </a:gdLst>
                <a:ahLst/>
                <a:cxnLst>
                  <a:cxn ang="0">
                    <a:pos x="T0" y="T1"/>
                  </a:cxn>
                  <a:cxn ang="0">
                    <a:pos x="T2" y="T3"/>
                  </a:cxn>
                  <a:cxn ang="0">
                    <a:pos x="T4" y="T5"/>
                  </a:cxn>
                </a:cxnLst>
                <a:rect l="0" t="0" r="r" b="b"/>
                <a:pathLst>
                  <a:path w="24" h="27">
                    <a:moveTo>
                      <a:pt x="24" y="27"/>
                    </a:moveTo>
                    <a:cubicBezTo>
                      <a:pt x="24" y="27"/>
                      <a:pt x="22" y="0"/>
                      <a:pt x="0" y="0"/>
                    </a:cubicBezTo>
                    <a:cubicBezTo>
                      <a:pt x="0" y="0"/>
                      <a:pt x="0" y="23"/>
                      <a:pt x="2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6"/>
              <p:cNvSpPr/>
              <p:nvPr userDrawn="1"/>
            </p:nvSpPr>
            <p:spPr bwMode="auto">
              <a:xfrm>
                <a:off x="9196366" y="286637"/>
                <a:ext cx="425128" cy="964129"/>
              </a:xfrm>
              <a:custGeom>
                <a:avLst/>
                <a:gdLst>
                  <a:gd name="T0" fmla="*/ 71 w 71"/>
                  <a:gd name="T1" fmla="*/ 0 h 161"/>
                  <a:gd name="T2" fmla="*/ 71 w 71"/>
                  <a:gd name="T3" fmla="*/ 161 h 161"/>
                  <a:gd name="T4" fmla="*/ 71 w 71"/>
                  <a:gd name="T5" fmla="*/ 0 h 161"/>
                </a:gdLst>
                <a:ahLst/>
                <a:cxnLst>
                  <a:cxn ang="0">
                    <a:pos x="T0" y="T1"/>
                  </a:cxn>
                  <a:cxn ang="0">
                    <a:pos x="T2" y="T3"/>
                  </a:cxn>
                  <a:cxn ang="0">
                    <a:pos x="T4" y="T5"/>
                  </a:cxn>
                </a:cxnLst>
                <a:rect l="0" t="0" r="r" b="b"/>
                <a:pathLst>
                  <a:path w="71" h="161">
                    <a:moveTo>
                      <a:pt x="71" y="0"/>
                    </a:moveTo>
                    <a:cubicBezTo>
                      <a:pt x="71" y="0"/>
                      <a:pt x="0" y="79"/>
                      <a:pt x="71" y="161"/>
                    </a:cubicBezTo>
                    <a:cubicBezTo>
                      <a:pt x="71" y="161"/>
                      <a:pt x="36" y="7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37"/>
              <p:cNvSpPr/>
              <p:nvPr userDrawn="1"/>
            </p:nvSpPr>
            <p:spPr bwMode="auto">
              <a:xfrm>
                <a:off x="8657364" y="286637"/>
                <a:ext cx="964129" cy="420067"/>
              </a:xfrm>
              <a:custGeom>
                <a:avLst/>
                <a:gdLst>
                  <a:gd name="T0" fmla="*/ 161 w 161"/>
                  <a:gd name="T1" fmla="*/ 0 h 70"/>
                  <a:gd name="T2" fmla="*/ 0 w 161"/>
                  <a:gd name="T3" fmla="*/ 0 h 70"/>
                  <a:gd name="T4" fmla="*/ 161 w 161"/>
                  <a:gd name="T5" fmla="*/ 0 h 70"/>
                </a:gdLst>
                <a:ahLst/>
                <a:cxnLst>
                  <a:cxn ang="0">
                    <a:pos x="T0" y="T1"/>
                  </a:cxn>
                  <a:cxn ang="0">
                    <a:pos x="T2" y="T3"/>
                  </a:cxn>
                  <a:cxn ang="0">
                    <a:pos x="T4" y="T5"/>
                  </a:cxn>
                </a:cxnLst>
                <a:rect l="0" t="0" r="r" b="b"/>
                <a:pathLst>
                  <a:path w="161" h="70">
                    <a:moveTo>
                      <a:pt x="161" y="0"/>
                    </a:moveTo>
                    <a:cubicBezTo>
                      <a:pt x="161" y="0"/>
                      <a:pt x="82" y="70"/>
                      <a:pt x="0" y="0"/>
                    </a:cubicBezTo>
                    <a:cubicBezTo>
                      <a:pt x="0" y="0"/>
                      <a:pt x="90" y="35"/>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75"/>
              <p:cNvSpPr/>
              <p:nvPr userDrawn="1"/>
            </p:nvSpPr>
            <p:spPr bwMode="auto">
              <a:xfrm>
                <a:off x="9310239" y="155050"/>
                <a:ext cx="442841" cy="1004617"/>
              </a:xfrm>
              <a:custGeom>
                <a:avLst/>
                <a:gdLst>
                  <a:gd name="T0" fmla="*/ 74 w 74"/>
                  <a:gd name="T1" fmla="*/ 0 h 168"/>
                  <a:gd name="T2" fmla="*/ 74 w 74"/>
                  <a:gd name="T3" fmla="*/ 168 h 168"/>
                  <a:gd name="T4" fmla="*/ 74 w 74"/>
                  <a:gd name="T5" fmla="*/ 0 h 168"/>
                </a:gdLst>
                <a:ahLst/>
                <a:cxnLst>
                  <a:cxn ang="0">
                    <a:pos x="T0" y="T1"/>
                  </a:cxn>
                  <a:cxn ang="0">
                    <a:pos x="T2" y="T3"/>
                  </a:cxn>
                  <a:cxn ang="0">
                    <a:pos x="T4" y="T5"/>
                  </a:cxn>
                </a:cxnLst>
                <a:rect l="0" t="0" r="r" b="b"/>
                <a:pathLst>
                  <a:path w="74" h="168">
                    <a:moveTo>
                      <a:pt x="74" y="0"/>
                    </a:moveTo>
                    <a:cubicBezTo>
                      <a:pt x="74" y="0"/>
                      <a:pt x="0" y="82"/>
                      <a:pt x="74" y="168"/>
                    </a:cubicBezTo>
                    <a:cubicBezTo>
                      <a:pt x="74" y="168"/>
                      <a:pt x="37" y="74"/>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76"/>
              <p:cNvSpPr/>
              <p:nvPr userDrawn="1"/>
            </p:nvSpPr>
            <p:spPr bwMode="auto">
              <a:xfrm>
                <a:off x="8748463" y="155050"/>
                <a:ext cx="1004617" cy="442841"/>
              </a:xfrm>
              <a:custGeom>
                <a:avLst/>
                <a:gdLst>
                  <a:gd name="T0" fmla="*/ 168 w 168"/>
                  <a:gd name="T1" fmla="*/ 0 h 74"/>
                  <a:gd name="T2" fmla="*/ 0 w 168"/>
                  <a:gd name="T3" fmla="*/ 0 h 74"/>
                  <a:gd name="T4" fmla="*/ 168 w 168"/>
                  <a:gd name="T5" fmla="*/ 0 h 74"/>
                </a:gdLst>
                <a:ahLst/>
                <a:cxnLst>
                  <a:cxn ang="0">
                    <a:pos x="T0" y="T1"/>
                  </a:cxn>
                  <a:cxn ang="0">
                    <a:pos x="T2" y="T3"/>
                  </a:cxn>
                  <a:cxn ang="0">
                    <a:pos x="T4" y="T5"/>
                  </a:cxn>
                </a:cxnLst>
                <a:rect l="0" t="0" r="r" b="b"/>
                <a:pathLst>
                  <a:path w="168" h="74">
                    <a:moveTo>
                      <a:pt x="168" y="0"/>
                    </a:moveTo>
                    <a:cubicBezTo>
                      <a:pt x="168" y="0"/>
                      <a:pt x="85" y="74"/>
                      <a:pt x="0" y="0"/>
                    </a:cubicBezTo>
                    <a:cubicBezTo>
                      <a:pt x="0" y="0"/>
                      <a:pt x="94" y="37"/>
                      <a:pt x="1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83"/>
              <p:cNvSpPr/>
              <p:nvPr userDrawn="1"/>
            </p:nvSpPr>
            <p:spPr bwMode="auto">
              <a:xfrm>
                <a:off x="9196366" y="286637"/>
                <a:ext cx="425128" cy="964129"/>
              </a:xfrm>
              <a:custGeom>
                <a:avLst/>
                <a:gdLst>
                  <a:gd name="T0" fmla="*/ 71 w 71"/>
                  <a:gd name="T1" fmla="*/ 0 h 161"/>
                  <a:gd name="T2" fmla="*/ 71 w 71"/>
                  <a:gd name="T3" fmla="*/ 161 h 161"/>
                  <a:gd name="T4" fmla="*/ 71 w 71"/>
                  <a:gd name="T5" fmla="*/ 0 h 161"/>
                </a:gdLst>
                <a:ahLst/>
                <a:cxnLst>
                  <a:cxn ang="0">
                    <a:pos x="T0" y="T1"/>
                  </a:cxn>
                  <a:cxn ang="0">
                    <a:pos x="T2" y="T3"/>
                  </a:cxn>
                  <a:cxn ang="0">
                    <a:pos x="T4" y="T5"/>
                  </a:cxn>
                </a:cxnLst>
                <a:rect l="0" t="0" r="r" b="b"/>
                <a:pathLst>
                  <a:path w="71" h="161">
                    <a:moveTo>
                      <a:pt x="71" y="0"/>
                    </a:moveTo>
                    <a:cubicBezTo>
                      <a:pt x="71" y="0"/>
                      <a:pt x="0" y="79"/>
                      <a:pt x="71" y="161"/>
                    </a:cubicBezTo>
                    <a:cubicBezTo>
                      <a:pt x="71" y="161"/>
                      <a:pt x="36" y="7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84"/>
              <p:cNvSpPr/>
              <p:nvPr userDrawn="1"/>
            </p:nvSpPr>
            <p:spPr bwMode="auto">
              <a:xfrm>
                <a:off x="8657364" y="286637"/>
                <a:ext cx="964129" cy="420067"/>
              </a:xfrm>
              <a:custGeom>
                <a:avLst/>
                <a:gdLst>
                  <a:gd name="T0" fmla="*/ 161 w 161"/>
                  <a:gd name="T1" fmla="*/ 0 h 70"/>
                  <a:gd name="T2" fmla="*/ 0 w 161"/>
                  <a:gd name="T3" fmla="*/ 0 h 70"/>
                  <a:gd name="T4" fmla="*/ 161 w 161"/>
                  <a:gd name="T5" fmla="*/ 0 h 70"/>
                </a:gdLst>
                <a:ahLst/>
                <a:cxnLst>
                  <a:cxn ang="0">
                    <a:pos x="T0" y="T1"/>
                  </a:cxn>
                  <a:cxn ang="0">
                    <a:pos x="T2" y="T3"/>
                  </a:cxn>
                  <a:cxn ang="0">
                    <a:pos x="T4" y="T5"/>
                  </a:cxn>
                </a:cxnLst>
                <a:rect l="0" t="0" r="r" b="b"/>
                <a:pathLst>
                  <a:path w="161" h="70">
                    <a:moveTo>
                      <a:pt x="161" y="0"/>
                    </a:moveTo>
                    <a:cubicBezTo>
                      <a:pt x="161" y="0"/>
                      <a:pt x="82" y="70"/>
                      <a:pt x="0" y="0"/>
                    </a:cubicBezTo>
                    <a:cubicBezTo>
                      <a:pt x="0" y="0"/>
                      <a:pt x="90" y="35"/>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89"/>
              <p:cNvSpPr/>
              <p:nvPr userDrawn="1"/>
            </p:nvSpPr>
            <p:spPr bwMode="auto">
              <a:xfrm>
                <a:off x="9196366" y="286637"/>
                <a:ext cx="425128" cy="964129"/>
              </a:xfrm>
              <a:custGeom>
                <a:avLst/>
                <a:gdLst>
                  <a:gd name="T0" fmla="*/ 71 w 71"/>
                  <a:gd name="T1" fmla="*/ 0 h 161"/>
                  <a:gd name="T2" fmla="*/ 71 w 71"/>
                  <a:gd name="T3" fmla="*/ 161 h 161"/>
                  <a:gd name="T4" fmla="*/ 71 w 71"/>
                  <a:gd name="T5" fmla="*/ 0 h 161"/>
                </a:gdLst>
                <a:ahLst/>
                <a:cxnLst>
                  <a:cxn ang="0">
                    <a:pos x="T0" y="T1"/>
                  </a:cxn>
                  <a:cxn ang="0">
                    <a:pos x="T2" y="T3"/>
                  </a:cxn>
                  <a:cxn ang="0">
                    <a:pos x="T4" y="T5"/>
                  </a:cxn>
                </a:cxnLst>
                <a:rect l="0" t="0" r="r" b="b"/>
                <a:pathLst>
                  <a:path w="71" h="161">
                    <a:moveTo>
                      <a:pt x="71" y="0"/>
                    </a:moveTo>
                    <a:cubicBezTo>
                      <a:pt x="71" y="0"/>
                      <a:pt x="0" y="79"/>
                      <a:pt x="71" y="161"/>
                    </a:cubicBezTo>
                    <a:cubicBezTo>
                      <a:pt x="71" y="161"/>
                      <a:pt x="36" y="7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0"/>
              <p:cNvSpPr/>
              <p:nvPr userDrawn="1"/>
            </p:nvSpPr>
            <p:spPr bwMode="auto">
              <a:xfrm>
                <a:off x="8657364" y="286637"/>
                <a:ext cx="964129" cy="420067"/>
              </a:xfrm>
              <a:custGeom>
                <a:avLst/>
                <a:gdLst>
                  <a:gd name="T0" fmla="*/ 161 w 161"/>
                  <a:gd name="T1" fmla="*/ 0 h 70"/>
                  <a:gd name="T2" fmla="*/ 0 w 161"/>
                  <a:gd name="T3" fmla="*/ 0 h 70"/>
                  <a:gd name="T4" fmla="*/ 161 w 161"/>
                  <a:gd name="T5" fmla="*/ 0 h 70"/>
                </a:gdLst>
                <a:ahLst/>
                <a:cxnLst>
                  <a:cxn ang="0">
                    <a:pos x="T0" y="T1"/>
                  </a:cxn>
                  <a:cxn ang="0">
                    <a:pos x="T2" y="T3"/>
                  </a:cxn>
                  <a:cxn ang="0">
                    <a:pos x="T4" y="T5"/>
                  </a:cxn>
                </a:cxnLst>
                <a:rect l="0" t="0" r="r" b="b"/>
                <a:pathLst>
                  <a:path w="161" h="70">
                    <a:moveTo>
                      <a:pt x="161" y="0"/>
                    </a:moveTo>
                    <a:cubicBezTo>
                      <a:pt x="161" y="0"/>
                      <a:pt x="82" y="70"/>
                      <a:pt x="0" y="0"/>
                    </a:cubicBezTo>
                    <a:cubicBezTo>
                      <a:pt x="0" y="0"/>
                      <a:pt x="90" y="35"/>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1" name="组合 200"/>
            <p:cNvGrpSpPr>
              <a:grpSpLocks noChangeAspect="1"/>
            </p:cNvGrpSpPr>
            <p:nvPr userDrawn="1"/>
          </p:nvGrpSpPr>
          <p:grpSpPr>
            <a:xfrm>
              <a:off x="96225" y="5717170"/>
              <a:ext cx="1282590" cy="1296000"/>
              <a:chOff x="2951038" y="5038957"/>
              <a:chExt cx="1935849" cy="1956093"/>
            </a:xfrm>
            <a:blipFill>
              <a:blip r:embed="rId2"/>
              <a:stretch>
                <a:fillRect b="-50000"/>
              </a:stretch>
            </a:blipFill>
          </p:grpSpPr>
          <p:sp>
            <p:nvSpPr>
              <p:cNvPr id="224" name="Freeform 41"/>
              <p:cNvSpPr>
                <a:spLocks noEditPoints="1"/>
              </p:cNvSpPr>
              <p:nvPr userDrawn="1"/>
            </p:nvSpPr>
            <p:spPr bwMode="auto">
              <a:xfrm>
                <a:off x="3062381" y="5254051"/>
                <a:ext cx="921110" cy="693363"/>
              </a:xfrm>
              <a:custGeom>
                <a:avLst/>
                <a:gdLst>
                  <a:gd name="T0" fmla="*/ 151 w 154"/>
                  <a:gd name="T1" fmla="*/ 113 h 116"/>
                  <a:gd name="T2" fmla="*/ 154 w 154"/>
                  <a:gd name="T3" fmla="*/ 115 h 116"/>
                  <a:gd name="T4" fmla="*/ 151 w 154"/>
                  <a:gd name="T5" fmla="*/ 112 h 116"/>
                  <a:gd name="T6" fmla="*/ 142 w 154"/>
                  <a:gd name="T7" fmla="*/ 107 h 116"/>
                  <a:gd name="T8" fmla="*/ 125 w 154"/>
                  <a:gd name="T9" fmla="*/ 104 h 116"/>
                  <a:gd name="T10" fmla="*/ 104 w 154"/>
                  <a:gd name="T11" fmla="*/ 108 h 116"/>
                  <a:gd name="T12" fmla="*/ 92 w 154"/>
                  <a:gd name="T13" fmla="*/ 111 h 116"/>
                  <a:gd name="T14" fmla="*/ 80 w 154"/>
                  <a:gd name="T15" fmla="*/ 110 h 116"/>
                  <a:gd name="T16" fmla="*/ 58 w 154"/>
                  <a:gd name="T17" fmla="*/ 95 h 116"/>
                  <a:gd name="T18" fmla="*/ 56 w 154"/>
                  <a:gd name="T19" fmla="*/ 94 h 116"/>
                  <a:gd name="T20" fmla="*/ 64 w 154"/>
                  <a:gd name="T21" fmla="*/ 83 h 116"/>
                  <a:gd name="T22" fmla="*/ 69 w 154"/>
                  <a:gd name="T23" fmla="*/ 70 h 116"/>
                  <a:gd name="T24" fmla="*/ 67 w 154"/>
                  <a:gd name="T25" fmla="*/ 57 h 116"/>
                  <a:gd name="T26" fmla="*/ 61 w 154"/>
                  <a:gd name="T27" fmla="*/ 47 h 116"/>
                  <a:gd name="T28" fmla="*/ 53 w 154"/>
                  <a:gd name="T29" fmla="*/ 28 h 116"/>
                  <a:gd name="T30" fmla="*/ 51 w 154"/>
                  <a:gd name="T31" fmla="*/ 13 h 116"/>
                  <a:gd name="T32" fmla="*/ 52 w 154"/>
                  <a:gd name="T33" fmla="*/ 3 h 116"/>
                  <a:gd name="T34" fmla="*/ 53 w 154"/>
                  <a:gd name="T35" fmla="*/ 0 h 116"/>
                  <a:gd name="T36" fmla="*/ 52 w 154"/>
                  <a:gd name="T37" fmla="*/ 3 h 116"/>
                  <a:gd name="T38" fmla="*/ 50 w 154"/>
                  <a:gd name="T39" fmla="*/ 13 h 116"/>
                  <a:gd name="T40" fmla="*/ 51 w 154"/>
                  <a:gd name="T41" fmla="*/ 29 h 116"/>
                  <a:gd name="T42" fmla="*/ 58 w 154"/>
                  <a:gd name="T43" fmla="*/ 48 h 116"/>
                  <a:gd name="T44" fmla="*/ 64 w 154"/>
                  <a:gd name="T45" fmla="*/ 69 h 116"/>
                  <a:gd name="T46" fmla="*/ 52 w 154"/>
                  <a:gd name="T47" fmla="*/ 91 h 116"/>
                  <a:gd name="T48" fmla="*/ 45 w 154"/>
                  <a:gd name="T49" fmla="*/ 87 h 116"/>
                  <a:gd name="T50" fmla="*/ 30 w 154"/>
                  <a:gd name="T51" fmla="*/ 81 h 116"/>
                  <a:gd name="T52" fmla="*/ 13 w 154"/>
                  <a:gd name="T53" fmla="*/ 83 h 116"/>
                  <a:gd name="T54" fmla="*/ 5 w 154"/>
                  <a:gd name="T55" fmla="*/ 86 h 116"/>
                  <a:gd name="T56" fmla="*/ 0 w 154"/>
                  <a:gd name="T57" fmla="*/ 95 h 116"/>
                  <a:gd name="T58" fmla="*/ 4 w 154"/>
                  <a:gd name="T59" fmla="*/ 103 h 116"/>
                  <a:gd name="T60" fmla="*/ 12 w 154"/>
                  <a:gd name="T61" fmla="*/ 108 h 116"/>
                  <a:gd name="T62" fmla="*/ 29 w 154"/>
                  <a:gd name="T63" fmla="*/ 110 h 116"/>
                  <a:gd name="T64" fmla="*/ 44 w 154"/>
                  <a:gd name="T65" fmla="*/ 105 h 116"/>
                  <a:gd name="T66" fmla="*/ 53 w 154"/>
                  <a:gd name="T67" fmla="*/ 98 h 116"/>
                  <a:gd name="T68" fmla="*/ 54 w 154"/>
                  <a:gd name="T69" fmla="*/ 99 h 116"/>
                  <a:gd name="T70" fmla="*/ 79 w 154"/>
                  <a:gd name="T71" fmla="*/ 114 h 116"/>
                  <a:gd name="T72" fmla="*/ 93 w 154"/>
                  <a:gd name="T73" fmla="*/ 115 h 116"/>
                  <a:gd name="T74" fmla="*/ 105 w 154"/>
                  <a:gd name="T75" fmla="*/ 111 h 116"/>
                  <a:gd name="T76" fmla="*/ 125 w 154"/>
                  <a:gd name="T77" fmla="*/ 107 h 116"/>
                  <a:gd name="T78" fmla="*/ 141 w 154"/>
                  <a:gd name="T79" fmla="*/ 108 h 116"/>
                  <a:gd name="T80" fmla="*/ 151 w 154"/>
                  <a:gd name="T81" fmla="*/ 113 h 116"/>
                  <a:gd name="T82" fmla="*/ 29 w 154"/>
                  <a:gd name="T83" fmla="*/ 87 h 116"/>
                  <a:gd name="T84" fmla="*/ 48 w 154"/>
                  <a:gd name="T85" fmla="*/ 95 h 116"/>
                  <a:gd name="T86" fmla="*/ 28 w 154"/>
                  <a:gd name="T87" fmla="*/ 105 h 116"/>
                  <a:gd name="T88" fmla="*/ 14 w 154"/>
                  <a:gd name="T89" fmla="*/ 103 h 116"/>
                  <a:gd name="T90" fmla="*/ 9 w 154"/>
                  <a:gd name="T91" fmla="*/ 99 h 116"/>
                  <a:gd name="T92" fmla="*/ 6 w 154"/>
                  <a:gd name="T93" fmla="*/ 95 h 116"/>
                  <a:gd name="T94" fmla="*/ 15 w 154"/>
                  <a:gd name="T95" fmla="*/ 88 h 116"/>
                  <a:gd name="T96" fmla="*/ 29 w 154"/>
                  <a:gd name="T97" fmla="*/ 8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116">
                    <a:moveTo>
                      <a:pt x="151" y="113"/>
                    </a:moveTo>
                    <a:cubicBezTo>
                      <a:pt x="153" y="114"/>
                      <a:pt x="154" y="115"/>
                      <a:pt x="154" y="115"/>
                    </a:cubicBezTo>
                    <a:cubicBezTo>
                      <a:pt x="154" y="115"/>
                      <a:pt x="153" y="114"/>
                      <a:pt x="151" y="112"/>
                    </a:cubicBezTo>
                    <a:cubicBezTo>
                      <a:pt x="149" y="111"/>
                      <a:pt x="146" y="109"/>
                      <a:pt x="142" y="107"/>
                    </a:cubicBezTo>
                    <a:cubicBezTo>
                      <a:pt x="137" y="106"/>
                      <a:pt x="132" y="104"/>
                      <a:pt x="125" y="104"/>
                    </a:cubicBezTo>
                    <a:cubicBezTo>
                      <a:pt x="119" y="104"/>
                      <a:pt x="111" y="105"/>
                      <a:pt x="104" y="108"/>
                    </a:cubicBezTo>
                    <a:cubicBezTo>
                      <a:pt x="100" y="109"/>
                      <a:pt x="96" y="111"/>
                      <a:pt x="92" y="111"/>
                    </a:cubicBezTo>
                    <a:cubicBezTo>
                      <a:pt x="88" y="111"/>
                      <a:pt x="84" y="111"/>
                      <a:pt x="80" y="110"/>
                    </a:cubicBezTo>
                    <a:cubicBezTo>
                      <a:pt x="72" y="107"/>
                      <a:pt x="65" y="101"/>
                      <a:pt x="58" y="95"/>
                    </a:cubicBezTo>
                    <a:cubicBezTo>
                      <a:pt x="57" y="95"/>
                      <a:pt x="57" y="94"/>
                      <a:pt x="56" y="94"/>
                    </a:cubicBezTo>
                    <a:cubicBezTo>
                      <a:pt x="59" y="91"/>
                      <a:pt x="62" y="87"/>
                      <a:pt x="64" y="83"/>
                    </a:cubicBezTo>
                    <a:cubicBezTo>
                      <a:pt x="66" y="79"/>
                      <a:pt x="68" y="75"/>
                      <a:pt x="69" y="70"/>
                    </a:cubicBezTo>
                    <a:cubicBezTo>
                      <a:pt x="69" y="66"/>
                      <a:pt x="69" y="61"/>
                      <a:pt x="67" y="57"/>
                    </a:cubicBezTo>
                    <a:cubicBezTo>
                      <a:pt x="65" y="53"/>
                      <a:pt x="63" y="50"/>
                      <a:pt x="61" y="47"/>
                    </a:cubicBezTo>
                    <a:cubicBezTo>
                      <a:pt x="58" y="40"/>
                      <a:pt x="55" y="34"/>
                      <a:pt x="53" y="28"/>
                    </a:cubicBezTo>
                    <a:cubicBezTo>
                      <a:pt x="52" y="23"/>
                      <a:pt x="51" y="18"/>
                      <a:pt x="51" y="13"/>
                    </a:cubicBezTo>
                    <a:cubicBezTo>
                      <a:pt x="52" y="9"/>
                      <a:pt x="52" y="6"/>
                      <a:pt x="52" y="3"/>
                    </a:cubicBezTo>
                    <a:cubicBezTo>
                      <a:pt x="52" y="1"/>
                      <a:pt x="53" y="0"/>
                      <a:pt x="53" y="0"/>
                    </a:cubicBezTo>
                    <a:cubicBezTo>
                      <a:pt x="53" y="0"/>
                      <a:pt x="52" y="1"/>
                      <a:pt x="52" y="3"/>
                    </a:cubicBezTo>
                    <a:cubicBezTo>
                      <a:pt x="51" y="6"/>
                      <a:pt x="51" y="9"/>
                      <a:pt x="50" y="13"/>
                    </a:cubicBezTo>
                    <a:cubicBezTo>
                      <a:pt x="50" y="18"/>
                      <a:pt x="50" y="23"/>
                      <a:pt x="51" y="29"/>
                    </a:cubicBezTo>
                    <a:cubicBezTo>
                      <a:pt x="52" y="35"/>
                      <a:pt x="55" y="41"/>
                      <a:pt x="58" y="48"/>
                    </a:cubicBezTo>
                    <a:cubicBezTo>
                      <a:pt x="62" y="55"/>
                      <a:pt x="66" y="62"/>
                      <a:pt x="64" y="69"/>
                    </a:cubicBezTo>
                    <a:cubicBezTo>
                      <a:pt x="63" y="77"/>
                      <a:pt x="58" y="84"/>
                      <a:pt x="52" y="91"/>
                    </a:cubicBezTo>
                    <a:cubicBezTo>
                      <a:pt x="50" y="89"/>
                      <a:pt x="48" y="88"/>
                      <a:pt x="45" y="87"/>
                    </a:cubicBezTo>
                    <a:cubicBezTo>
                      <a:pt x="41" y="84"/>
                      <a:pt x="36" y="82"/>
                      <a:pt x="30" y="81"/>
                    </a:cubicBezTo>
                    <a:cubicBezTo>
                      <a:pt x="24" y="80"/>
                      <a:pt x="18" y="81"/>
                      <a:pt x="13" y="83"/>
                    </a:cubicBezTo>
                    <a:cubicBezTo>
                      <a:pt x="10" y="83"/>
                      <a:pt x="8" y="84"/>
                      <a:pt x="5" y="86"/>
                    </a:cubicBezTo>
                    <a:cubicBezTo>
                      <a:pt x="3" y="88"/>
                      <a:pt x="0" y="91"/>
                      <a:pt x="0" y="95"/>
                    </a:cubicBezTo>
                    <a:cubicBezTo>
                      <a:pt x="0" y="98"/>
                      <a:pt x="2" y="101"/>
                      <a:pt x="4" y="103"/>
                    </a:cubicBezTo>
                    <a:cubicBezTo>
                      <a:pt x="6" y="105"/>
                      <a:pt x="9" y="107"/>
                      <a:pt x="12" y="108"/>
                    </a:cubicBezTo>
                    <a:cubicBezTo>
                      <a:pt x="17" y="110"/>
                      <a:pt x="23" y="111"/>
                      <a:pt x="29" y="110"/>
                    </a:cubicBezTo>
                    <a:cubicBezTo>
                      <a:pt x="34" y="110"/>
                      <a:pt x="40" y="108"/>
                      <a:pt x="44" y="105"/>
                    </a:cubicBezTo>
                    <a:cubicBezTo>
                      <a:pt x="47" y="103"/>
                      <a:pt x="50" y="101"/>
                      <a:pt x="53" y="98"/>
                    </a:cubicBezTo>
                    <a:cubicBezTo>
                      <a:pt x="53" y="98"/>
                      <a:pt x="54" y="99"/>
                      <a:pt x="54" y="99"/>
                    </a:cubicBezTo>
                    <a:cubicBezTo>
                      <a:pt x="62" y="105"/>
                      <a:pt x="69" y="111"/>
                      <a:pt x="79" y="114"/>
                    </a:cubicBezTo>
                    <a:cubicBezTo>
                      <a:pt x="83" y="115"/>
                      <a:pt x="88" y="116"/>
                      <a:pt x="93" y="115"/>
                    </a:cubicBezTo>
                    <a:cubicBezTo>
                      <a:pt x="97" y="114"/>
                      <a:pt x="101" y="112"/>
                      <a:pt x="105" y="111"/>
                    </a:cubicBezTo>
                    <a:cubicBezTo>
                      <a:pt x="112" y="108"/>
                      <a:pt x="119" y="107"/>
                      <a:pt x="125" y="107"/>
                    </a:cubicBezTo>
                    <a:cubicBezTo>
                      <a:pt x="132" y="106"/>
                      <a:pt x="137" y="107"/>
                      <a:pt x="141" y="108"/>
                    </a:cubicBezTo>
                    <a:cubicBezTo>
                      <a:pt x="146" y="110"/>
                      <a:pt x="149" y="111"/>
                      <a:pt x="151" y="113"/>
                    </a:cubicBezTo>
                    <a:close/>
                    <a:moveTo>
                      <a:pt x="29" y="87"/>
                    </a:moveTo>
                    <a:cubicBezTo>
                      <a:pt x="36" y="88"/>
                      <a:pt x="42" y="91"/>
                      <a:pt x="48" y="95"/>
                    </a:cubicBezTo>
                    <a:cubicBezTo>
                      <a:pt x="43" y="100"/>
                      <a:pt x="36" y="104"/>
                      <a:pt x="28" y="105"/>
                    </a:cubicBezTo>
                    <a:cubicBezTo>
                      <a:pt x="23" y="105"/>
                      <a:pt x="18" y="105"/>
                      <a:pt x="14" y="103"/>
                    </a:cubicBezTo>
                    <a:cubicBezTo>
                      <a:pt x="12" y="102"/>
                      <a:pt x="10" y="101"/>
                      <a:pt x="9" y="99"/>
                    </a:cubicBezTo>
                    <a:cubicBezTo>
                      <a:pt x="7" y="98"/>
                      <a:pt x="6" y="96"/>
                      <a:pt x="6" y="95"/>
                    </a:cubicBezTo>
                    <a:cubicBezTo>
                      <a:pt x="6" y="92"/>
                      <a:pt x="10" y="89"/>
                      <a:pt x="15" y="88"/>
                    </a:cubicBezTo>
                    <a:cubicBezTo>
                      <a:pt x="20" y="87"/>
                      <a:pt x="24" y="86"/>
                      <a:pt x="29"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42"/>
              <p:cNvSpPr/>
              <p:nvPr userDrawn="1"/>
            </p:nvSpPr>
            <p:spPr bwMode="auto">
              <a:xfrm>
                <a:off x="3188907" y="5451432"/>
                <a:ext cx="227747" cy="174606"/>
              </a:xfrm>
              <a:custGeom>
                <a:avLst/>
                <a:gdLst>
                  <a:gd name="T0" fmla="*/ 38 w 38"/>
                  <a:gd name="T1" fmla="*/ 23 h 29"/>
                  <a:gd name="T2" fmla="*/ 0 w 38"/>
                  <a:gd name="T3" fmla="*/ 8 h 29"/>
                  <a:gd name="T4" fmla="*/ 38 w 38"/>
                  <a:gd name="T5" fmla="*/ 23 h 29"/>
                </a:gdLst>
                <a:ahLst/>
                <a:cxnLst>
                  <a:cxn ang="0">
                    <a:pos x="T0" y="T1"/>
                  </a:cxn>
                  <a:cxn ang="0">
                    <a:pos x="T2" y="T3"/>
                  </a:cxn>
                  <a:cxn ang="0">
                    <a:pos x="T4" y="T5"/>
                  </a:cxn>
                </a:cxnLst>
                <a:rect l="0" t="0" r="r" b="b"/>
                <a:pathLst>
                  <a:path w="38" h="29">
                    <a:moveTo>
                      <a:pt x="38" y="23"/>
                    </a:moveTo>
                    <a:cubicBezTo>
                      <a:pt x="38" y="23"/>
                      <a:pt x="12" y="29"/>
                      <a:pt x="0" y="8"/>
                    </a:cubicBezTo>
                    <a:cubicBezTo>
                      <a:pt x="0" y="8"/>
                      <a:pt x="24" y="0"/>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43"/>
              <p:cNvSpPr/>
              <p:nvPr userDrawn="1"/>
            </p:nvSpPr>
            <p:spPr bwMode="auto">
              <a:xfrm>
                <a:off x="3171194" y="5236337"/>
                <a:ext cx="172075" cy="184728"/>
              </a:xfrm>
              <a:custGeom>
                <a:avLst/>
                <a:gdLst>
                  <a:gd name="T0" fmla="*/ 29 w 29"/>
                  <a:gd name="T1" fmla="*/ 31 h 31"/>
                  <a:gd name="T2" fmla="*/ 0 w 29"/>
                  <a:gd name="T3" fmla="*/ 0 h 31"/>
                  <a:gd name="T4" fmla="*/ 29 w 29"/>
                  <a:gd name="T5" fmla="*/ 31 h 31"/>
                </a:gdLst>
                <a:ahLst/>
                <a:cxnLst>
                  <a:cxn ang="0">
                    <a:pos x="T0" y="T1"/>
                  </a:cxn>
                  <a:cxn ang="0">
                    <a:pos x="T2" y="T3"/>
                  </a:cxn>
                  <a:cxn ang="0">
                    <a:pos x="T4" y="T5"/>
                  </a:cxn>
                </a:cxnLst>
                <a:rect l="0" t="0" r="r" b="b"/>
                <a:pathLst>
                  <a:path w="29" h="31">
                    <a:moveTo>
                      <a:pt x="29" y="31"/>
                    </a:moveTo>
                    <a:cubicBezTo>
                      <a:pt x="29" y="31"/>
                      <a:pt x="0" y="26"/>
                      <a:pt x="0" y="0"/>
                    </a:cubicBezTo>
                    <a:cubicBezTo>
                      <a:pt x="0" y="0"/>
                      <a:pt x="29" y="5"/>
                      <a:pt x="2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44"/>
              <p:cNvSpPr/>
              <p:nvPr userDrawn="1"/>
            </p:nvSpPr>
            <p:spPr bwMode="auto">
              <a:xfrm>
                <a:off x="3290128" y="5038957"/>
                <a:ext cx="210033" cy="204972"/>
              </a:xfrm>
              <a:custGeom>
                <a:avLst/>
                <a:gdLst>
                  <a:gd name="T0" fmla="*/ 15 w 35"/>
                  <a:gd name="T1" fmla="*/ 34 h 34"/>
                  <a:gd name="T2" fmla="*/ 24 w 35"/>
                  <a:gd name="T3" fmla="*/ 0 h 34"/>
                  <a:gd name="T4" fmla="*/ 15 w 35"/>
                  <a:gd name="T5" fmla="*/ 34 h 34"/>
                </a:gdLst>
                <a:ahLst/>
                <a:cxnLst>
                  <a:cxn ang="0">
                    <a:pos x="T0" y="T1"/>
                  </a:cxn>
                  <a:cxn ang="0">
                    <a:pos x="T2" y="T3"/>
                  </a:cxn>
                  <a:cxn ang="0">
                    <a:pos x="T4" y="T5"/>
                  </a:cxn>
                </a:cxnLst>
                <a:rect l="0" t="0" r="r" b="b"/>
                <a:pathLst>
                  <a:path w="35" h="34">
                    <a:moveTo>
                      <a:pt x="15" y="34"/>
                    </a:moveTo>
                    <a:cubicBezTo>
                      <a:pt x="15" y="34"/>
                      <a:pt x="0" y="13"/>
                      <a:pt x="24" y="0"/>
                    </a:cubicBezTo>
                    <a:cubicBezTo>
                      <a:pt x="24" y="0"/>
                      <a:pt x="35" y="18"/>
                      <a:pt x="1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45"/>
              <p:cNvSpPr/>
              <p:nvPr userDrawn="1"/>
            </p:nvSpPr>
            <p:spPr bwMode="auto">
              <a:xfrm>
                <a:off x="3404002" y="5254051"/>
                <a:ext cx="144240" cy="149301"/>
              </a:xfrm>
              <a:custGeom>
                <a:avLst/>
                <a:gdLst>
                  <a:gd name="T0" fmla="*/ 0 w 24"/>
                  <a:gd name="T1" fmla="*/ 25 h 25"/>
                  <a:gd name="T2" fmla="*/ 24 w 24"/>
                  <a:gd name="T3" fmla="*/ 0 h 25"/>
                  <a:gd name="T4" fmla="*/ 0 w 24"/>
                  <a:gd name="T5" fmla="*/ 25 h 25"/>
                </a:gdLst>
                <a:ahLst/>
                <a:cxnLst>
                  <a:cxn ang="0">
                    <a:pos x="T0" y="T1"/>
                  </a:cxn>
                  <a:cxn ang="0">
                    <a:pos x="T2" y="T3"/>
                  </a:cxn>
                  <a:cxn ang="0">
                    <a:pos x="T4" y="T5"/>
                  </a:cxn>
                </a:cxnLst>
                <a:rect l="0" t="0" r="r" b="b"/>
                <a:pathLst>
                  <a:path w="24" h="25">
                    <a:moveTo>
                      <a:pt x="0" y="25"/>
                    </a:moveTo>
                    <a:cubicBezTo>
                      <a:pt x="0" y="25"/>
                      <a:pt x="1" y="1"/>
                      <a:pt x="24" y="0"/>
                    </a:cubicBezTo>
                    <a:cubicBezTo>
                      <a:pt x="24" y="0"/>
                      <a:pt x="22" y="21"/>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46"/>
              <p:cNvSpPr/>
              <p:nvPr userDrawn="1"/>
            </p:nvSpPr>
            <p:spPr bwMode="auto">
              <a:xfrm>
                <a:off x="3452081" y="5403352"/>
                <a:ext cx="167014" cy="156892"/>
              </a:xfrm>
              <a:custGeom>
                <a:avLst/>
                <a:gdLst>
                  <a:gd name="T0" fmla="*/ 3 w 28"/>
                  <a:gd name="T1" fmla="*/ 26 h 26"/>
                  <a:gd name="T2" fmla="*/ 23 w 28"/>
                  <a:gd name="T3" fmla="*/ 0 h 26"/>
                  <a:gd name="T4" fmla="*/ 3 w 28"/>
                  <a:gd name="T5" fmla="*/ 26 h 26"/>
                </a:gdLst>
                <a:ahLst/>
                <a:cxnLst>
                  <a:cxn ang="0">
                    <a:pos x="T0" y="T1"/>
                  </a:cxn>
                  <a:cxn ang="0">
                    <a:pos x="T2" y="T3"/>
                  </a:cxn>
                  <a:cxn ang="0">
                    <a:pos x="T4" y="T5"/>
                  </a:cxn>
                </a:cxnLst>
                <a:rect l="0" t="0" r="r" b="b"/>
                <a:pathLst>
                  <a:path w="28" h="26">
                    <a:moveTo>
                      <a:pt x="3" y="26"/>
                    </a:moveTo>
                    <a:cubicBezTo>
                      <a:pt x="3" y="26"/>
                      <a:pt x="0" y="4"/>
                      <a:pt x="23" y="0"/>
                    </a:cubicBezTo>
                    <a:cubicBezTo>
                      <a:pt x="23" y="0"/>
                      <a:pt x="28" y="19"/>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47"/>
              <p:cNvSpPr/>
              <p:nvPr userDrawn="1"/>
            </p:nvSpPr>
            <p:spPr bwMode="auto">
              <a:xfrm>
                <a:off x="3505222" y="5744972"/>
                <a:ext cx="161953" cy="144240"/>
              </a:xfrm>
              <a:custGeom>
                <a:avLst/>
                <a:gdLst>
                  <a:gd name="T0" fmla="*/ 27 w 27"/>
                  <a:gd name="T1" fmla="*/ 24 h 24"/>
                  <a:gd name="T2" fmla="*/ 0 w 27"/>
                  <a:gd name="T3" fmla="*/ 0 h 24"/>
                  <a:gd name="T4" fmla="*/ 27 w 27"/>
                  <a:gd name="T5" fmla="*/ 24 h 24"/>
                </a:gdLst>
                <a:ahLst/>
                <a:cxnLst>
                  <a:cxn ang="0">
                    <a:pos x="T0" y="T1"/>
                  </a:cxn>
                  <a:cxn ang="0">
                    <a:pos x="T2" y="T3"/>
                  </a:cxn>
                  <a:cxn ang="0">
                    <a:pos x="T4" y="T5"/>
                  </a:cxn>
                </a:cxnLst>
                <a:rect l="0" t="0" r="r" b="b"/>
                <a:pathLst>
                  <a:path w="27" h="24">
                    <a:moveTo>
                      <a:pt x="27" y="24"/>
                    </a:moveTo>
                    <a:cubicBezTo>
                      <a:pt x="27" y="24"/>
                      <a:pt x="0" y="22"/>
                      <a:pt x="0" y="0"/>
                    </a:cubicBezTo>
                    <a:cubicBezTo>
                      <a:pt x="0" y="0"/>
                      <a:pt x="23" y="0"/>
                      <a:pt x="2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48"/>
              <p:cNvSpPr>
                <a:spLocks noEditPoints="1"/>
              </p:cNvSpPr>
              <p:nvPr userDrawn="1"/>
            </p:nvSpPr>
            <p:spPr bwMode="auto">
              <a:xfrm>
                <a:off x="3983491" y="5942353"/>
                <a:ext cx="688302" cy="921110"/>
              </a:xfrm>
              <a:custGeom>
                <a:avLst/>
                <a:gdLst>
                  <a:gd name="T0" fmla="*/ 7 w 115"/>
                  <a:gd name="T1" fmla="*/ 13 h 154"/>
                  <a:gd name="T2" fmla="*/ 9 w 115"/>
                  <a:gd name="T3" fmla="*/ 29 h 154"/>
                  <a:gd name="T4" fmla="*/ 4 w 115"/>
                  <a:gd name="T5" fmla="*/ 49 h 154"/>
                  <a:gd name="T6" fmla="*/ 0 w 115"/>
                  <a:gd name="T7" fmla="*/ 61 h 154"/>
                  <a:gd name="T8" fmla="*/ 1 w 115"/>
                  <a:gd name="T9" fmla="*/ 75 h 154"/>
                  <a:gd name="T10" fmla="*/ 16 w 115"/>
                  <a:gd name="T11" fmla="*/ 100 h 154"/>
                  <a:gd name="T12" fmla="*/ 17 w 115"/>
                  <a:gd name="T13" fmla="*/ 101 h 154"/>
                  <a:gd name="T14" fmla="*/ 10 w 115"/>
                  <a:gd name="T15" fmla="*/ 110 h 154"/>
                  <a:gd name="T16" fmla="*/ 5 w 115"/>
                  <a:gd name="T17" fmla="*/ 126 h 154"/>
                  <a:gd name="T18" fmla="*/ 7 w 115"/>
                  <a:gd name="T19" fmla="*/ 143 h 154"/>
                  <a:gd name="T20" fmla="*/ 12 w 115"/>
                  <a:gd name="T21" fmla="*/ 150 h 154"/>
                  <a:gd name="T22" fmla="*/ 20 w 115"/>
                  <a:gd name="T23" fmla="*/ 154 h 154"/>
                  <a:gd name="T24" fmla="*/ 29 w 115"/>
                  <a:gd name="T25" fmla="*/ 149 h 154"/>
                  <a:gd name="T26" fmla="*/ 33 w 115"/>
                  <a:gd name="T27" fmla="*/ 141 h 154"/>
                  <a:gd name="T28" fmla="*/ 34 w 115"/>
                  <a:gd name="T29" fmla="*/ 124 h 154"/>
                  <a:gd name="T30" fmla="*/ 28 w 115"/>
                  <a:gd name="T31" fmla="*/ 109 h 154"/>
                  <a:gd name="T32" fmla="*/ 24 w 115"/>
                  <a:gd name="T33" fmla="*/ 102 h 154"/>
                  <a:gd name="T34" fmla="*/ 46 w 115"/>
                  <a:gd name="T35" fmla="*/ 90 h 154"/>
                  <a:gd name="T36" fmla="*/ 67 w 115"/>
                  <a:gd name="T37" fmla="*/ 96 h 154"/>
                  <a:gd name="T38" fmla="*/ 86 w 115"/>
                  <a:gd name="T39" fmla="*/ 103 h 154"/>
                  <a:gd name="T40" fmla="*/ 102 w 115"/>
                  <a:gd name="T41" fmla="*/ 104 h 154"/>
                  <a:gd name="T42" fmla="*/ 112 w 115"/>
                  <a:gd name="T43" fmla="*/ 102 h 154"/>
                  <a:gd name="T44" fmla="*/ 115 w 115"/>
                  <a:gd name="T45" fmla="*/ 101 h 154"/>
                  <a:gd name="T46" fmla="*/ 112 w 115"/>
                  <a:gd name="T47" fmla="*/ 102 h 154"/>
                  <a:gd name="T48" fmla="*/ 102 w 115"/>
                  <a:gd name="T49" fmla="*/ 103 h 154"/>
                  <a:gd name="T50" fmla="*/ 87 w 115"/>
                  <a:gd name="T51" fmla="*/ 101 h 154"/>
                  <a:gd name="T52" fmla="*/ 69 w 115"/>
                  <a:gd name="T53" fmla="*/ 93 h 154"/>
                  <a:gd name="T54" fmla="*/ 58 w 115"/>
                  <a:gd name="T55" fmla="*/ 87 h 154"/>
                  <a:gd name="T56" fmla="*/ 45 w 115"/>
                  <a:gd name="T57" fmla="*/ 85 h 154"/>
                  <a:gd name="T58" fmla="*/ 32 w 115"/>
                  <a:gd name="T59" fmla="*/ 90 h 154"/>
                  <a:gd name="T60" fmla="*/ 21 w 115"/>
                  <a:gd name="T61" fmla="*/ 98 h 154"/>
                  <a:gd name="T62" fmla="*/ 20 w 115"/>
                  <a:gd name="T63" fmla="*/ 96 h 154"/>
                  <a:gd name="T64" fmla="*/ 5 w 115"/>
                  <a:gd name="T65" fmla="*/ 74 h 154"/>
                  <a:gd name="T66" fmla="*/ 4 w 115"/>
                  <a:gd name="T67" fmla="*/ 62 h 154"/>
                  <a:gd name="T68" fmla="*/ 7 w 115"/>
                  <a:gd name="T69" fmla="*/ 50 h 154"/>
                  <a:gd name="T70" fmla="*/ 11 w 115"/>
                  <a:gd name="T71" fmla="*/ 29 h 154"/>
                  <a:gd name="T72" fmla="*/ 8 w 115"/>
                  <a:gd name="T73" fmla="*/ 12 h 154"/>
                  <a:gd name="T74" fmla="*/ 3 w 115"/>
                  <a:gd name="T75" fmla="*/ 3 h 154"/>
                  <a:gd name="T76" fmla="*/ 0 w 115"/>
                  <a:gd name="T77" fmla="*/ 0 h 154"/>
                  <a:gd name="T78" fmla="*/ 2 w 115"/>
                  <a:gd name="T79" fmla="*/ 3 h 154"/>
                  <a:gd name="T80" fmla="*/ 7 w 115"/>
                  <a:gd name="T81" fmla="*/ 13 h 154"/>
                  <a:gd name="T82" fmla="*/ 27 w 115"/>
                  <a:gd name="T83" fmla="*/ 139 h 154"/>
                  <a:gd name="T84" fmla="*/ 20 w 115"/>
                  <a:gd name="T85" fmla="*/ 148 h 154"/>
                  <a:gd name="T86" fmla="*/ 16 w 115"/>
                  <a:gd name="T87" fmla="*/ 145 h 154"/>
                  <a:gd name="T88" fmla="*/ 12 w 115"/>
                  <a:gd name="T89" fmla="*/ 140 h 154"/>
                  <a:gd name="T90" fmla="*/ 10 w 115"/>
                  <a:gd name="T91" fmla="*/ 126 h 154"/>
                  <a:gd name="T92" fmla="*/ 20 w 115"/>
                  <a:gd name="T93" fmla="*/ 106 h 154"/>
                  <a:gd name="T94" fmla="*/ 28 w 115"/>
                  <a:gd name="T95" fmla="*/ 125 h 154"/>
                  <a:gd name="T96" fmla="*/ 27 w 115"/>
                  <a:gd name="T97" fmla="*/ 13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54">
                    <a:moveTo>
                      <a:pt x="7" y="13"/>
                    </a:moveTo>
                    <a:cubicBezTo>
                      <a:pt x="8" y="17"/>
                      <a:pt x="9" y="22"/>
                      <a:pt x="9" y="29"/>
                    </a:cubicBezTo>
                    <a:cubicBezTo>
                      <a:pt x="8" y="35"/>
                      <a:pt x="7" y="42"/>
                      <a:pt x="4" y="49"/>
                    </a:cubicBezTo>
                    <a:cubicBezTo>
                      <a:pt x="3" y="53"/>
                      <a:pt x="1" y="57"/>
                      <a:pt x="0" y="61"/>
                    </a:cubicBezTo>
                    <a:cubicBezTo>
                      <a:pt x="0" y="66"/>
                      <a:pt x="0" y="71"/>
                      <a:pt x="1" y="75"/>
                    </a:cubicBezTo>
                    <a:cubicBezTo>
                      <a:pt x="4" y="85"/>
                      <a:pt x="10" y="92"/>
                      <a:pt x="16" y="100"/>
                    </a:cubicBezTo>
                    <a:cubicBezTo>
                      <a:pt x="16" y="100"/>
                      <a:pt x="17" y="101"/>
                      <a:pt x="17" y="101"/>
                    </a:cubicBezTo>
                    <a:cubicBezTo>
                      <a:pt x="15" y="104"/>
                      <a:pt x="12" y="107"/>
                      <a:pt x="10" y="110"/>
                    </a:cubicBezTo>
                    <a:cubicBezTo>
                      <a:pt x="7" y="115"/>
                      <a:pt x="5" y="120"/>
                      <a:pt x="5" y="126"/>
                    </a:cubicBezTo>
                    <a:cubicBezTo>
                      <a:pt x="4" y="131"/>
                      <a:pt x="5" y="137"/>
                      <a:pt x="7" y="143"/>
                    </a:cubicBezTo>
                    <a:cubicBezTo>
                      <a:pt x="8" y="145"/>
                      <a:pt x="10" y="148"/>
                      <a:pt x="12" y="150"/>
                    </a:cubicBezTo>
                    <a:cubicBezTo>
                      <a:pt x="14" y="152"/>
                      <a:pt x="17" y="154"/>
                      <a:pt x="20" y="154"/>
                    </a:cubicBezTo>
                    <a:cubicBezTo>
                      <a:pt x="24" y="154"/>
                      <a:pt x="27" y="152"/>
                      <a:pt x="29" y="149"/>
                    </a:cubicBezTo>
                    <a:cubicBezTo>
                      <a:pt x="31" y="146"/>
                      <a:pt x="32" y="144"/>
                      <a:pt x="33" y="141"/>
                    </a:cubicBezTo>
                    <a:cubicBezTo>
                      <a:pt x="34" y="136"/>
                      <a:pt x="35" y="130"/>
                      <a:pt x="34" y="124"/>
                    </a:cubicBezTo>
                    <a:cubicBezTo>
                      <a:pt x="33" y="119"/>
                      <a:pt x="31" y="113"/>
                      <a:pt x="28" y="109"/>
                    </a:cubicBezTo>
                    <a:cubicBezTo>
                      <a:pt x="27" y="106"/>
                      <a:pt x="26" y="104"/>
                      <a:pt x="24" y="102"/>
                    </a:cubicBezTo>
                    <a:cubicBezTo>
                      <a:pt x="31" y="96"/>
                      <a:pt x="38" y="91"/>
                      <a:pt x="46" y="90"/>
                    </a:cubicBezTo>
                    <a:cubicBezTo>
                      <a:pt x="53" y="88"/>
                      <a:pt x="60" y="92"/>
                      <a:pt x="67" y="96"/>
                    </a:cubicBezTo>
                    <a:cubicBezTo>
                      <a:pt x="74" y="99"/>
                      <a:pt x="80" y="102"/>
                      <a:pt x="86" y="103"/>
                    </a:cubicBezTo>
                    <a:cubicBezTo>
                      <a:pt x="92" y="104"/>
                      <a:pt x="98" y="104"/>
                      <a:pt x="102" y="104"/>
                    </a:cubicBezTo>
                    <a:cubicBezTo>
                      <a:pt x="106" y="103"/>
                      <a:pt x="109" y="103"/>
                      <a:pt x="112" y="102"/>
                    </a:cubicBezTo>
                    <a:cubicBezTo>
                      <a:pt x="114" y="102"/>
                      <a:pt x="115" y="101"/>
                      <a:pt x="115" y="101"/>
                    </a:cubicBezTo>
                    <a:cubicBezTo>
                      <a:pt x="115" y="101"/>
                      <a:pt x="114" y="102"/>
                      <a:pt x="112" y="102"/>
                    </a:cubicBezTo>
                    <a:cubicBezTo>
                      <a:pt x="109" y="102"/>
                      <a:pt x="106" y="103"/>
                      <a:pt x="102" y="103"/>
                    </a:cubicBezTo>
                    <a:cubicBezTo>
                      <a:pt x="98" y="103"/>
                      <a:pt x="92" y="102"/>
                      <a:pt x="87" y="101"/>
                    </a:cubicBezTo>
                    <a:cubicBezTo>
                      <a:pt x="81" y="99"/>
                      <a:pt x="75" y="96"/>
                      <a:pt x="69" y="93"/>
                    </a:cubicBezTo>
                    <a:cubicBezTo>
                      <a:pt x="65" y="91"/>
                      <a:pt x="62" y="89"/>
                      <a:pt x="58" y="87"/>
                    </a:cubicBezTo>
                    <a:cubicBezTo>
                      <a:pt x="54" y="85"/>
                      <a:pt x="49" y="85"/>
                      <a:pt x="45" y="85"/>
                    </a:cubicBezTo>
                    <a:cubicBezTo>
                      <a:pt x="40" y="86"/>
                      <a:pt x="36" y="88"/>
                      <a:pt x="32" y="90"/>
                    </a:cubicBezTo>
                    <a:cubicBezTo>
                      <a:pt x="28" y="92"/>
                      <a:pt x="25" y="95"/>
                      <a:pt x="21" y="98"/>
                    </a:cubicBezTo>
                    <a:cubicBezTo>
                      <a:pt x="21" y="97"/>
                      <a:pt x="20" y="97"/>
                      <a:pt x="20" y="96"/>
                    </a:cubicBezTo>
                    <a:cubicBezTo>
                      <a:pt x="14" y="89"/>
                      <a:pt x="8" y="82"/>
                      <a:pt x="5" y="74"/>
                    </a:cubicBezTo>
                    <a:cubicBezTo>
                      <a:pt x="4" y="70"/>
                      <a:pt x="4" y="66"/>
                      <a:pt x="4" y="62"/>
                    </a:cubicBezTo>
                    <a:cubicBezTo>
                      <a:pt x="5" y="58"/>
                      <a:pt x="6" y="54"/>
                      <a:pt x="7" y="50"/>
                    </a:cubicBezTo>
                    <a:cubicBezTo>
                      <a:pt x="10" y="43"/>
                      <a:pt x="11" y="35"/>
                      <a:pt x="11" y="29"/>
                    </a:cubicBezTo>
                    <a:cubicBezTo>
                      <a:pt x="11" y="22"/>
                      <a:pt x="9" y="17"/>
                      <a:pt x="8" y="12"/>
                    </a:cubicBezTo>
                    <a:cubicBezTo>
                      <a:pt x="6" y="8"/>
                      <a:pt x="4" y="5"/>
                      <a:pt x="3" y="3"/>
                    </a:cubicBezTo>
                    <a:cubicBezTo>
                      <a:pt x="1" y="1"/>
                      <a:pt x="0" y="0"/>
                      <a:pt x="0" y="0"/>
                    </a:cubicBezTo>
                    <a:cubicBezTo>
                      <a:pt x="0" y="0"/>
                      <a:pt x="1" y="1"/>
                      <a:pt x="2" y="3"/>
                    </a:cubicBezTo>
                    <a:cubicBezTo>
                      <a:pt x="4" y="5"/>
                      <a:pt x="5" y="8"/>
                      <a:pt x="7" y="13"/>
                    </a:cubicBezTo>
                    <a:close/>
                    <a:moveTo>
                      <a:pt x="27" y="139"/>
                    </a:moveTo>
                    <a:cubicBezTo>
                      <a:pt x="26" y="144"/>
                      <a:pt x="23" y="148"/>
                      <a:pt x="20" y="148"/>
                    </a:cubicBezTo>
                    <a:cubicBezTo>
                      <a:pt x="19" y="148"/>
                      <a:pt x="17" y="147"/>
                      <a:pt x="16" y="145"/>
                    </a:cubicBezTo>
                    <a:cubicBezTo>
                      <a:pt x="14" y="144"/>
                      <a:pt x="13" y="142"/>
                      <a:pt x="12" y="140"/>
                    </a:cubicBezTo>
                    <a:cubicBezTo>
                      <a:pt x="10" y="136"/>
                      <a:pt x="10" y="131"/>
                      <a:pt x="10" y="126"/>
                    </a:cubicBezTo>
                    <a:cubicBezTo>
                      <a:pt x="11" y="119"/>
                      <a:pt x="15" y="112"/>
                      <a:pt x="20" y="106"/>
                    </a:cubicBezTo>
                    <a:cubicBezTo>
                      <a:pt x="24" y="112"/>
                      <a:pt x="27" y="118"/>
                      <a:pt x="28" y="125"/>
                    </a:cubicBezTo>
                    <a:cubicBezTo>
                      <a:pt x="29" y="130"/>
                      <a:pt x="28" y="134"/>
                      <a:pt x="27"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49"/>
              <p:cNvSpPr/>
              <p:nvPr userDrawn="1"/>
            </p:nvSpPr>
            <p:spPr bwMode="auto">
              <a:xfrm>
                <a:off x="4299806" y="6509190"/>
                <a:ext cx="174606" cy="232808"/>
              </a:xfrm>
              <a:custGeom>
                <a:avLst/>
                <a:gdLst>
                  <a:gd name="T0" fmla="*/ 6 w 29"/>
                  <a:gd name="T1" fmla="*/ 0 h 39"/>
                  <a:gd name="T2" fmla="*/ 21 w 29"/>
                  <a:gd name="T3" fmla="*/ 39 h 39"/>
                  <a:gd name="T4" fmla="*/ 6 w 29"/>
                  <a:gd name="T5" fmla="*/ 0 h 39"/>
                </a:gdLst>
                <a:ahLst/>
                <a:cxnLst>
                  <a:cxn ang="0">
                    <a:pos x="T0" y="T1"/>
                  </a:cxn>
                  <a:cxn ang="0">
                    <a:pos x="T2" y="T3"/>
                  </a:cxn>
                  <a:cxn ang="0">
                    <a:pos x="T4" y="T5"/>
                  </a:cxn>
                </a:cxnLst>
                <a:rect l="0" t="0" r="r" b="b"/>
                <a:pathLst>
                  <a:path w="29" h="39">
                    <a:moveTo>
                      <a:pt x="6" y="0"/>
                    </a:moveTo>
                    <a:cubicBezTo>
                      <a:pt x="6" y="0"/>
                      <a:pt x="0" y="26"/>
                      <a:pt x="21" y="39"/>
                    </a:cubicBezTo>
                    <a:cubicBezTo>
                      <a:pt x="21" y="39"/>
                      <a:pt x="29" y="14"/>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50"/>
              <p:cNvSpPr/>
              <p:nvPr userDrawn="1"/>
            </p:nvSpPr>
            <p:spPr bwMode="auto">
              <a:xfrm>
                <a:off x="4504778" y="6582575"/>
                <a:ext cx="184728" cy="172075"/>
              </a:xfrm>
              <a:custGeom>
                <a:avLst/>
                <a:gdLst>
                  <a:gd name="T0" fmla="*/ 0 w 31"/>
                  <a:gd name="T1" fmla="*/ 0 h 29"/>
                  <a:gd name="T2" fmla="*/ 31 w 31"/>
                  <a:gd name="T3" fmla="*/ 29 h 29"/>
                  <a:gd name="T4" fmla="*/ 0 w 31"/>
                  <a:gd name="T5" fmla="*/ 0 h 29"/>
                </a:gdLst>
                <a:ahLst/>
                <a:cxnLst>
                  <a:cxn ang="0">
                    <a:pos x="T0" y="T1"/>
                  </a:cxn>
                  <a:cxn ang="0">
                    <a:pos x="T2" y="T3"/>
                  </a:cxn>
                  <a:cxn ang="0">
                    <a:pos x="T4" y="T5"/>
                  </a:cxn>
                </a:cxnLst>
                <a:rect l="0" t="0" r="r" b="b"/>
                <a:pathLst>
                  <a:path w="31" h="29">
                    <a:moveTo>
                      <a:pt x="0" y="0"/>
                    </a:moveTo>
                    <a:cubicBezTo>
                      <a:pt x="0" y="0"/>
                      <a:pt x="5" y="29"/>
                      <a:pt x="31" y="29"/>
                    </a:cubicBezTo>
                    <a:cubicBezTo>
                      <a:pt x="31" y="29"/>
                      <a:pt x="26"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51"/>
              <p:cNvSpPr/>
              <p:nvPr userDrawn="1"/>
            </p:nvSpPr>
            <p:spPr bwMode="auto">
              <a:xfrm>
                <a:off x="4684445" y="6425683"/>
                <a:ext cx="202442" cy="210033"/>
              </a:xfrm>
              <a:custGeom>
                <a:avLst/>
                <a:gdLst>
                  <a:gd name="T0" fmla="*/ 0 w 34"/>
                  <a:gd name="T1" fmla="*/ 20 h 35"/>
                  <a:gd name="T2" fmla="*/ 34 w 34"/>
                  <a:gd name="T3" fmla="*/ 11 h 35"/>
                  <a:gd name="T4" fmla="*/ 0 w 34"/>
                  <a:gd name="T5" fmla="*/ 20 h 35"/>
                </a:gdLst>
                <a:ahLst/>
                <a:cxnLst>
                  <a:cxn ang="0">
                    <a:pos x="T0" y="T1"/>
                  </a:cxn>
                  <a:cxn ang="0">
                    <a:pos x="T2" y="T3"/>
                  </a:cxn>
                  <a:cxn ang="0">
                    <a:pos x="T4" y="T5"/>
                  </a:cxn>
                </a:cxnLst>
                <a:rect l="0" t="0" r="r" b="b"/>
                <a:pathLst>
                  <a:path w="34" h="35">
                    <a:moveTo>
                      <a:pt x="0" y="20"/>
                    </a:moveTo>
                    <a:cubicBezTo>
                      <a:pt x="0" y="20"/>
                      <a:pt x="21" y="35"/>
                      <a:pt x="34" y="11"/>
                    </a:cubicBezTo>
                    <a:cubicBezTo>
                      <a:pt x="34" y="11"/>
                      <a:pt x="16" y="0"/>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52"/>
              <p:cNvSpPr/>
              <p:nvPr userDrawn="1"/>
            </p:nvSpPr>
            <p:spPr bwMode="auto">
              <a:xfrm>
                <a:off x="4522492" y="6377603"/>
                <a:ext cx="149301" cy="144240"/>
              </a:xfrm>
              <a:custGeom>
                <a:avLst/>
                <a:gdLst>
                  <a:gd name="T0" fmla="*/ 0 w 25"/>
                  <a:gd name="T1" fmla="*/ 24 h 24"/>
                  <a:gd name="T2" fmla="*/ 25 w 25"/>
                  <a:gd name="T3" fmla="*/ 0 h 24"/>
                  <a:gd name="T4" fmla="*/ 0 w 25"/>
                  <a:gd name="T5" fmla="*/ 24 h 24"/>
                </a:gdLst>
                <a:ahLst/>
                <a:cxnLst>
                  <a:cxn ang="0">
                    <a:pos x="T0" y="T1"/>
                  </a:cxn>
                  <a:cxn ang="0">
                    <a:pos x="T2" y="T3"/>
                  </a:cxn>
                  <a:cxn ang="0">
                    <a:pos x="T4" y="T5"/>
                  </a:cxn>
                </a:cxnLst>
                <a:rect l="0" t="0" r="r" b="b"/>
                <a:pathLst>
                  <a:path w="25" h="24">
                    <a:moveTo>
                      <a:pt x="0" y="24"/>
                    </a:moveTo>
                    <a:cubicBezTo>
                      <a:pt x="0" y="24"/>
                      <a:pt x="24" y="23"/>
                      <a:pt x="25" y="0"/>
                    </a:cubicBezTo>
                    <a:cubicBezTo>
                      <a:pt x="25" y="0"/>
                      <a:pt x="4" y="2"/>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53"/>
              <p:cNvSpPr/>
              <p:nvPr userDrawn="1"/>
            </p:nvSpPr>
            <p:spPr bwMode="auto">
              <a:xfrm>
                <a:off x="4365600" y="6306748"/>
                <a:ext cx="156892" cy="167014"/>
              </a:xfrm>
              <a:custGeom>
                <a:avLst/>
                <a:gdLst>
                  <a:gd name="T0" fmla="*/ 0 w 26"/>
                  <a:gd name="T1" fmla="*/ 25 h 28"/>
                  <a:gd name="T2" fmla="*/ 26 w 26"/>
                  <a:gd name="T3" fmla="*/ 5 h 28"/>
                  <a:gd name="T4" fmla="*/ 0 w 26"/>
                  <a:gd name="T5" fmla="*/ 25 h 28"/>
                </a:gdLst>
                <a:ahLst/>
                <a:cxnLst>
                  <a:cxn ang="0">
                    <a:pos x="T0" y="T1"/>
                  </a:cxn>
                  <a:cxn ang="0">
                    <a:pos x="T2" y="T3"/>
                  </a:cxn>
                  <a:cxn ang="0">
                    <a:pos x="T4" y="T5"/>
                  </a:cxn>
                </a:cxnLst>
                <a:rect l="0" t="0" r="r" b="b"/>
                <a:pathLst>
                  <a:path w="26" h="28">
                    <a:moveTo>
                      <a:pt x="0" y="25"/>
                    </a:moveTo>
                    <a:cubicBezTo>
                      <a:pt x="0" y="25"/>
                      <a:pt x="22" y="28"/>
                      <a:pt x="26" y="5"/>
                    </a:cubicBezTo>
                    <a:cubicBezTo>
                      <a:pt x="26" y="5"/>
                      <a:pt x="7" y="0"/>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54"/>
              <p:cNvSpPr/>
              <p:nvPr userDrawn="1"/>
            </p:nvSpPr>
            <p:spPr bwMode="auto">
              <a:xfrm>
                <a:off x="4036632" y="6258668"/>
                <a:ext cx="144240" cy="161953"/>
              </a:xfrm>
              <a:custGeom>
                <a:avLst/>
                <a:gdLst>
                  <a:gd name="T0" fmla="*/ 0 w 24"/>
                  <a:gd name="T1" fmla="*/ 0 h 27"/>
                  <a:gd name="T2" fmla="*/ 24 w 24"/>
                  <a:gd name="T3" fmla="*/ 27 h 27"/>
                  <a:gd name="T4" fmla="*/ 0 w 24"/>
                  <a:gd name="T5" fmla="*/ 0 h 27"/>
                </a:gdLst>
                <a:ahLst/>
                <a:cxnLst>
                  <a:cxn ang="0">
                    <a:pos x="T0" y="T1"/>
                  </a:cxn>
                  <a:cxn ang="0">
                    <a:pos x="T2" y="T3"/>
                  </a:cxn>
                  <a:cxn ang="0">
                    <a:pos x="T4" y="T5"/>
                  </a:cxn>
                </a:cxnLst>
                <a:rect l="0" t="0" r="r" b="b"/>
                <a:pathLst>
                  <a:path w="24" h="27">
                    <a:moveTo>
                      <a:pt x="0" y="0"/>
                    </a:moveTo>
                    <a:cubicBezTo>
                      <a:pt x="0" y="0"/>
                      <a:pt x="2" y="27"/>
                      <a:pt x="24" y="27"/>
                    </a:cubicBezTo>
                    <a:cubicBezTo>
                      <a:pt x="24" y="27"/>
                      <a:pt x="2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55"/>
              <p:cNvSpPr/>
              <p:nvPr userDrawn="1"/>
            </p:nvSpPr>
            <p:spPr bwMode="auto">
              <a:xfrm>
                <a:off x="3082625" y="5899334"/>
                <a:ext cx="422597" cy="964129"/>
              </a:xfrm>
              <a:custGeom>
                <a:avLst/>
                <a:gdLst>
                  <a:gd name="T0" fmla="*/ 0 w 71"/>
                  <a:gd name="T1" fmla="*/ 161 h 161"/>
                  <a:gd name="T2" fmla="*/ 0 w 71"/>
                  <a:gd name="T3" fmla="*/ 0 h 161"/>
                  <a:gd name="T4" fmla="*/ 0 w 71"/>
                  <a:gd name="T5" fmla="*/ 161 h 161"/>
                </a:gdLst>
                <a:ahLst/>
                <a:cxnLst>
                  <a:cxn ang="0">
                    <a:pos x="T0" y="T1"/>
                  </a:cxn>
                  <a:cxn ang="0">
                    <a:pos x="T2" y="T3"/>
                  </a:cxn>
                  <a:cxn ang="0">
                    <a:pos x="T4" y="T5"/>
                  </a:cxn>
                </a:cxnLst>
                <a:rect l="0" t="0" r="r" b="b"/>
                <a:pathLst>
                  <a:path w="71" h="161">
                    <a:moveTo>
                      <a:pt x="0" y="161"/>
                    </a:moveTo>
                    <a:cubicBezTo>
                      <a:pt x="0" y="161"/>
                      <a:pt x="71" y="82"/>
                      <a:pt x="0" y="0"/>
                    </a:cubicBezTo>
                    <a:cubicBezTo>
                      <a:pt x="0" y="0"/>
                      <a:pt x="35" y="90"/>
                      <a:pt x="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56"/>
              <p:cNvSpPr/>
              <p:nvPr userDrawn="1"/>
            </p:nvSpPr>
            <p:spPr bwMode="auto">
              <a:xfrm>
                <a:off x="3082625" y="6443396"/>
                <a:ext cx="961598" cy="420067"/>
              </a:xfrm>
              <a:custGeom>
                <a:avLst/>
                <a:gdLst>
                  <a:gd name="T0" fmla="*/ 0 w 161"/>
                  <a:gd name="T1" fmla="*/ 70 h 70"/>
                  <a:gd name="T2" fmla="*/ 161 w 161"/>
                  <a:gd name="T3" fmla="*/ 70 h 70"/>
                  <a:gd name="T4" fmla="*/ 0 w 161"/>
                  <a:gd name="T5" fmla="*/ 70 h 70"/>
                </a:gdLst>
                <a:ahLst/>
                <a:cxnLst>
                  <a:cxn ang="0">
                    <a:pos x="T0" y="T1"/>
                  </a:cxn>
                  <a:cxn ang="0">
                    <a:pos x="T2" y="T3"/>
                  </a:cxn>
                  <a:cxn ang="0">
                    <a:pos x="T4" y="T5"/>
                  </a:cxn>
                </a:cxnLst>
                <a:rect l="0" t="0" r="r" b="b"/>
                <a:pathLst>
                  <a:path w="161" h="70">
                    <a:moveTo>
                      <a:pt x="0" y="70"/>
                    </a:moveTo>
                    <a:cubicBezTo>
                      <a:pt x="0" y="70"/>
                      <a:pt x="79" y="0"/>
                      <a:pt x="161" y="70"/>
                    </a:cubicBezTo>
                    <a:cubicBezTo>
                      <a:pt x="161" y="70"/>
                      <a:pt x="71" y="35"/>
                      <a:pt x="0"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7"/>
              <p:cNvSpPr/>
              <p:nvPr userDrawn="1"/>
            </p:nvSpPr>
            <p:spPr bwMode="auto">
              <a:xfrm>
                <a:off x="2951038" y="5990433"/>
                <a:ext cx="440311" cy="1004617"/>
              </a:xfrm>
              <a:custGeom>
                <a:avLst/>
                <a:gdLst>
                  <a:gd name="T0" fmla="*/ 0 w 74"/>
                  <a:gd name="T1" fmla="*/ 168 h 168"/>
                  <a:gd name="T2" fmla="*/ 0 w 74"/>
                  <a:gd name="T3" fmla="*/ 0 h 168"/>
                  <a:gd name="T4" fmla="*/ 0 w 74"/>
                  <a:gd name="T5" fmla="*/ 168 h 168"/>
                </a:gdLst>
                <a:ahLst/>
                <a:cxnLst>
                  <a:cxn ang="0">
                    <a:pos x="T0" y="T1"/>
                  </a:cxn>
                  <a:cxn ang="0">
                    <a:pos x="T2" y="T3"/>
                  </a:cxn>
                  <a:cxn ang="0">
                    <a:pos x="T4" y="T5"/>
                  </a:cxn>
                </a:cxnLst>
                <a:rect l="0" t="0" r="r" b="b"/>
                <a:pathLst>
                  <a:path w="74" h="168">
                    <a:moveTo>
                      <a:pt x="0" y="168"/>
                    </a:moveTo>
                    <a:cubicBezTo>
                      <a:pt x="0" y="168"/>
                      <a:pt x="74" y="86"/>
                      <a:pt x="0" y="0"/>
                    </a:cubicBezTo>
                    <a:cubicBezTo>
                      <a:pt x="0" y="0"/>
                      <a:pt x="37" y="94"/>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78"/>
              <p:cNvSpPr/>
              <p:nvPr userDrawn="1"/>
            </p:nvSpPr>
            <p:spPr bwMode="auto">
              <a:xfrm>
                <a:off x="2951038" y="6552209"/>
                <a:ext cx="1002087" cy="442841"/>
              </a:xfrm>
              <a:custGeom>
                <a:avLst/>
                <a:gdLst>
                  <a:gd name="T0" fmla="*/ 0 w 168"/>
                  <a:gd name="T1" fmla="*/ 74 h 74"/>
                  <a:gd name="T2" fmla="*/ 168 w 168"/>
                  <a:gd name="T3" fmla="*/ 74 h 74"/>
                  <a:gd name="T4" fmla="*/ 0 w 168"/>
                  <a:gd name="T5" fmla="*/ 74 h 74"/>
                </a:gdLst>
                <a:ahLst/>
                <a:cxnLst>
                  <a:cxn ang="0">
                    <a:pos x="T0" y="T1"/>
                  </a:cxn>
                  <a:cxn ang="0">
                    <a:pos x="T2" y="T3"/>
                  </a:cxn>
                  <a:cxn ang="0">
                    <a:pos x="T4" y="T5"/>
                  </a:cxn>
                </a:cxnLst>
                <a:rect l="0" t="0" r="r" b="b"/>
                <a:pathLst>
                  <a:path w="168" h="74">
                    <a:moveTo>
                      <a:pt x="0" y="74"/>
                    </a:moveTo>
                    <a:cubicBezTo>
                      <a:pt x="0" y="74"/>
                      <a:pt x="83" y="0"/>
                      <a:pt x="168" y="74"/>
                    </a:cubicBezTo>
                    <a:cubicBezTo>
                      <a:pt x="168" y="74"/>
                      <a:pt x="74" y="37"/>
                      <a:pt x="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85"/>
              <p:cNvSpPr/>
              <p:nvPr userDrawn="1"/>
            </p:nvSpPr>
            <p:spPr bwMode="auto">
              <a:xfrm>
                <a:off x="3082625" y="5899334"/>
                <a:ext cx="422597" cy="964129"/>
              </a:xfrm>
              <a:custGeom>
                <a:avLst/>
                <a:gdLst>
                  <a:gd name="T0" fmla="*/ 0 w 71"/>
                  <a:gd name="T1" fmla="*/ 161 h 161"/>
                  <a:gd name="T2" fmla="*/ 0 w 71"/>
                  <a:gd name="T3" fmla="*/ 0 h 161"/>
                  <a:gd name="T4" fmla="*/ 0 w 71"/>
                  <a:gd name="T5" fmla="*/ 161 h 161"/>
                </a:gdLst>
                <a:ahLst/>
                <a:cxnLst>
                  <a:cxn ang="0">
                    <a:pos x="T0" y="T1"/>
                  </a:cxn>
                  <a:cxn ang="0">
                    <a:pos x="T2" y="T3"/>
                  </a:cxn>
                  <a:cxn ang="0">
                    <a:pos x="T4" y="T5"/>
                  </a:cxn>
                </a:cxnLst>
                <a:rect l="0" t="0" r="r" b="b"/>
                <a:pathLst>
                  <a:path w="71" h="161">
                    <a:moveTo>
                      <a:pt x="0" y="161"/>
                    </a:moveTo>
                    <a:cubicBezTo>
                      <a:pt x="0" y="161"/>
                      <a:pt x="71" y="82"/>
                      <a:pt x="0" y="0"/>
                    </a:cubicBezTo>
                    <a:cubicBezTo>
                      <a:pt x="0" y="0"/>
                      <a:pt x="35" y="90"/>
                      <a:pt x="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86"/>
              <p:cNvSpPr/>
              <p:nvPr userDrawn="1"/>
            </p:nvSpPr>
            <p:spPr bwMode="auto">
              <a:xfrm>
                <a:off x="3082625" y="6443396"/>
                <a:ext cx="961598" cy="420067"/>
              </a:xfrm>
              <a:custGeom>
                <a:avLst/>
                <a:gdLst>
                  <a:gd name="T0" fmla="*/ 0 w 161"/>
                  <a:gd name="T1" fmla="*/ 70 h 70"/>
                  <a:gd name="T2" fmla="*/ 161 w 161"/>
                  <a:gd name="T3" fmla="*/ 70 h 70"/>
                  <a:gd name="T4" fmla="*/ 0 w 161"/>
                  <a:gd name="T5" fmla="*/ 70 h 70"/>
                </a:gdLst>
                <a:ahLst/>
                <a:cxnLst>
                  <a:cxn ang="0">
                    <a:pos x="T0" y="T1"/>
                  </a:cxn>
                  <a:cxn ang="0">
                    <a:pos x="T2" y="T3"/>
                  </a:cxn>
                  <a:cxn ang="0">
                    <a:pos x="T4" y="T5"/>
                  </a:cxn>
                </a:cxnLst>
                <a:rect l="0" t="0" r="r" b="b"/>
                <a:pathLst>
                  <a:path w="161" h="70">
                    <a:moveTo>
                      <a:pt x="0" y="70"/>
                    </a:moveTo>
                    <a:cubicBezTo>
                      <a:pt x="0" y="70"/>
                      <a:pt x="79" y="0"/>
                      <a:pt x="161" y="70"/>
                    </a:cubicBezTo>
                    <a:cubicBezTo>
                      <a:pt x="161" y="70"/>
                      <a:pt x="71" y="35"/>
                      <a:pt x="0"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91"/>
              <p:cNvSpPr/>
              <p:nvPr userDrawn="1"/>
            </p:nvSpPr>
            <p:spPr bwMode="auto">
              <a:xfrm>
                <a:off x="3082625" y="5899334"/>
                <a:ext cx="422597" cy="964129"/>
              </a:xfrm>
              <a:custGeom>
                <a:avLst/>
                <a:gdLst>
                  <a:gd name="T0" fmla="*/ 0 w 71"/>
                  <a:gd name="T1" fmla="*/ 161 h 161"/>
                  <a:gd name="T2" fmla="*/ 0 w 71"/>
                  <a:gd name="T3" fmla="*/ 0 h 161"/>
                  <a:gd name="T4" fmla="*/ 0 w 71"/>
                  <a:gd name="T5" fmla="*/ 161 h 161"/>
                </a:gdLst>
                <a:ahLst/>
                <a:cxnLst>
                  <a:cxn ang="0">
                    <a:pos x="T0" y="T1"/>
                  </a:cxn>
                  <a:cxn ang="0">
                    <a:pos x="T2" y="T3"/>
                  </a:cxn>
                  <a:cxn ang="0">
                    <a:pos x="T4" y="T5"/>
                  </a:cxn>
                </a:cxnLst>
                <a:rect l="0" t="0" r="r" b="b"/>
                <a:pathLst>
                  <a:path w="71" h="161">
                    <a:moveTo>
                      <a:pt x="0" y="161"/>
                    </a:moveTo>
                    <a:cubicBezTo>
                      <a:pt x="0" y="161"/>
                      <a:pt x="71" y="82"/>
                      <a:pt x="0" y="0"/>
                    </a:cubicBezTo>
                    <a:cubicBezTo>
                      <a:pt x="0" y="0"/>
                      <a:pt x="35" y="90"/>
                      <a:pt x="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92"/>
              <p:cNvSpPr/>
              <p:nvPr userDrawn="1"/>
            </p:nvSpPr>
            <p:spPr bwMode="auto">
              <a:xfrm>
                <a:off x="3082625" y="6443396"/>
                <a:ext cx="961598" cy="420067"/>
              </a:xfrm>
              <a:custGeom>
                <a:avLst/>
                <a:gdLst>
                  <a:gd name="T0" fmla="*/ 0 w 161"/>
                  <a:gd name="T1" fmla="*/ 70 h 70"/>
                  <a:gd name="T2" fmla="*/ 161 w 161"/>
                  <a:gd name="T3" fmla="*/ 70 h 70"/>
                  <a:gd name="T4" fmla="*/ 0 w 161"/>
                  <a:gd name="T5" fmla="*/ 70 h 70"/>
                </a:gdLst>
                <a:ahLst/>
                <a:cxnLst>
                  <a:cxn ang="0">
                    <a:pos x="T0" y="T1"/>
                  </a:cxn>
                  <a:cxn ang="0">
                    <a:pos x="T2" y="T3"/>
                  </a:cxn>
                  <a:cxn ang="0">
                    <a:pos x="T4" y="T5"/>
                  </a:cxn>
                </a:cxnLst>
                <a:rect l="0" t="0" r="r" b="b"/>
                <a:pathLst>
                  <a:path w="161" h="70">
                    <a:moveTo>
                      <a:pt x="0" y="70"/>
                    </a:moveTo>
                    <a:cubicBezTo>
                      <a:pt x="0" y="70"/>
                      <a:pt x="79" y="0"/>
                      <a:pt x="161" y="70"/>
                    </a:cubicBezTo>
                    <a:cubicBezTo>
                      <a:pt x="161" y="70"/>
                      <a:pt x="71" y="35"/>
                      <a:pt x="0"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2" name="组合 201"/>
            <p:cNvGrpSpPr>
              <a:grpSpLocks noChangeAspect="1"/>
            </p:cNvGrpSpPr>
            <p:nvPr userDrawn="1"/>
          </p:nvGrpSpPr>
          <p:grpSpPr>
            <a:xfrm>
              <a:off x="11321100" y="5717170"/>
              <a:ext cx="1284264" cy="1296000"/>
              <a:chOff x="7814701" y="5038957"/>
              <a:chExt cx="1938379" cy="1956093"/>
            </a:xfrm>
            <a:blipFill>
              <a:blip r:embed="rId2"/>
              <a:stretch>
                <a:fillRect b="-50000"/>
              </a:stretch>
            </a:blipFill>
          </p:grpSpPr>
          <p:sp>
            <p:nvSpPr>
              <p:cNvPr id="204" name="Freeform 57"/>
              <p:cNvSpPr>
                <a:spLocks noEditPoints="1"/>
              </p:cNvSpPr>
              <p:nvPr userDrawn="1"/>
            </p:nvSpPr>
            <p:spPr bwMode="auto">
              <a:xfrm>
                <a:off x="8718097" y="5254051"/>
                <a:ext cx="921110" cy="693363"/>
              </a:xfrm>
              <a:custGeom>
                <a:avLst/>
                <a:gdLst>
                  <a:gd name="T0" fmla="*/ 13 w 154"/>
                  <a:gd name="T1" fmla="*/ 108 h 116"/>
                  <a:gd name="T2" fmla="*/ 29 w 154"/>
                  <a:gd name="T3" fmla="*/ 107 h 116"/>
                  <a:gd name="T4" fmla="*/ 49 w 154"/>
                  <a:gd name="T5" fmla="*/ 111 h 116"/>
                  <a:gd name="T6" fmla="*/ 61 w 154"/>
                  <a:gd name="T7" fmla="*/ 115 h 116"/>
                  <a:gd name="T8" fmla="*/ 75 w 154"/>
                  <a:gd name="T9" fmla="*/ 114 h 116"/>
                  <a:gd name="T10" fmla="*/ 100 w 154"/>
                  <a:gd name="T11" fmla="*/ 99 h 116"/>
                  <a:gd name="T12" fmla="*/ 101 w 154"/>
                  <a:gd name="T13" fmla="*/ 98 h 116"/>
                  <a:gd name="T14" fmla="*/ 110 w 154"/>
                  <a:gd name="T15" fmla="*/ 105 h 116"/>
                  <a:gd name="T16" fmla="*/ 125 w 154"/>
                  <a:gd name="T17" fmla="*/ 110 h 116"/>
                  <a:gd name="T18" fmla="*/ 142 w 154"/>
                  <a:gd name="T19" fmla="*/ 108 h 116"/>
                  <a:gd name="T20" fmla="*/ 150 w 154"/>
                  <a:gd name="T21" fmla="*/ 103 h 116"/>
                  <a:gd name="T22" fmla="*/ 154 w 154"/>
                  <a:gd name="T23" fmla="*/ 95 h 116"/>
                  <a:gd name="T24" fmla="*/ 149 w 154"/>
                  <a:gd name="T25" fmla="*/ 86 h 116"/>
                  <a:gd name="T26" fmla="*/ 141 w 154"/>
                  <a:gd name="T27" fmla="*/ 83 h 116"/>
                  <a:gd name="T28" fmla="*/ 124 w 154"/>
                  <a:gd name="T29" fmla="*/ 81 h 116"/>
                  <a:gd name="T30" fmla="*/ 109 w 154"/>
                  <a:gd name="T31" fmla="*/ 87 h 116"/>
                  <a:gd name="T32" fmla="*/ 102 w 154"/>
                  <a:gd name="T33" fmla="*/ 91 h 116"/>
                  <a:gd name="T34" fmla="*/ 90 w 154"/>
                  <a:gd name="T35" fmla="*/ 69 h 116"/>
                  <a:gd name="T36" fmla="*/ 96 w 154"/>
                  <a:gd name="T37" fmla="*/ 48 h 116"/>
                  <a:gd name="T38" fmla="*/ 103 w 154"/>
                  <a:gd name="T39" fmla="*/ 29 h 116"/>
                  <a:gd name="T40" fmla="*/ 104 w 154"/>
                  <a:gd name="T41" fmla="*/ 13 h 116"/>
                  <a:gd name="T42" fmla="*/ 102 w 154"/>
                  <a:gd name="T43" fmla="*/ 3 h 116"/>
                  <a:gd name="T44" fmla="*/ 101 w 154"/>
                  <a:gd name="T45" fmla="*/ 0 h 116"/>
                  <a:gd name="T46" fmla="*/ 102 w 154"/>
                  <a:gd name="T47" fmla="*/ 3 h 116"/>
                  <a:gd name="T48" fmla="*/ 103 w 154"/>
                  <a:gd name="T49" fmla="*/ 13 h 116"/>
                  <a:gd name="T50" fmla="*/ 101 w 154"/>
                  <a:gd name="T51" fmla="*/ 28 h 116"/>
                  <a:gd name="T52" fmla="*/ 93 w 154"/>
                  <a:gd name="T53" fmla="*/ 47 h 116"/>
                  <a:gd name="T54" fmla="*/ 87 w 154"/>
                  <a:gd name="T55" fmla="*/ 57 h 116"/>
                  <a:gd name="T56" fmla="*/ 85 w 154"/>
                  <a:gd name="T57" fmla="*/ 70 h 116"/>
                  <a:gd name="T58" fmla="*/ 90 w 154"/>
                  <a:gd name="T59" fmla="*/ 83 h 116"/>
                  <a:gd name="T60" fmla="*/ 98 w 154"/>
                  <a:gd name="T61" fmla="*/ 94 h 116"/>
                  <a:gd name="T62" fmla="*/ 96 w 154"/>
                  <a:gd name="T63" fmla="*/ 95 h 116"/>
                  <a:gd name="T64" fmla="*/ 74 w 154"/>
                  <a:gd name="T65" fmla="*/ 110 h 116"/>
                  <a:gd name="T66" fmla="*/ 62 w 154"/>
                  <a:gd name="T67" fmla="*/ 111 h 116"/>
                  <a:gd name="T68" fmla="*/ 50 w 154"/>
                  <a:gd name="T69" fmla="*/ 108 h 116"/>
                  <a:gd name="T70" fmla="*/ 29 w 154"/>
                  <a:gd name="T71" fmla="*/ 104 h 116"/>
                  <a:gd name="T72" fmla="*/ 12 w 154"/>
                  <a:gd name="T73" fmla="*/ 107 h 116"/>
                  <a:gd name="T74" fmla="*/ 3 w 154"/>
                  <a:gd name="T75" fmla="*/ 112 h 116"/>
                  <a:gd name="T76" fmla="*/ 0 w 154"/>
                  <a:gd name="T77" fmla="*/ 115 h 116"/>
                  <a:gd name="T78" fmla="*/ 3 w 154"/>
                  <a:gd name="T79" fmla="*/ 113 h 116"/>
                  <a:gd name="T80" fmla="*/ 13 w 154"/>
                  <a:gd name="T81" fmla="*/ 108 h 116"/>
                  <a:gd name="T82" fmla="*/ 139 w 154"/>
                  <a:gd name="T83" fmla="*/ 88 h 116"/>
                  <a:gd name="T84" fmla="*/ 148 w 154"/>
                  <a:gd name="T85" fmla="*/ 95 h 116"/>
                  <a:gd name="T86" fmla="*/ 145 w 154"/>
                  <a:gd name="T87" fmla="*/ 99 h 116"/>
                  <a:gd name="T88" fmla="*/ 140 w 154"/>
                  <a:gd name="T89" fmla="*/ 103 h 116"/>
                  <a:gd name="T90" fmla="*/ 126 w 154"/>
                  <a:gd name="T91" fmla="*/ 105 h 116"/>
                  <a:gd name="T92" fmla="*/ 106 w 154"/>
                  <a:gd name="T93" fmla="*/ 95 h 116"/>
                  <a:gd name="T94" fmla="*/ 125 w 154"/>
                  <a:gd name="T95" fmla="*/ 87 h 116"/>
                  <a:gd name="T96" fmla="*/ 139 w 154"/>
                  <a:gd name="T97"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116">
                    <a:moveTo>
                      <a:pt x="13" y="108"/>
                    </a:moveTo>
                    <a:cubicBezTo>
                      <a:pt x="17" y="107"/>
                      <a:pt x="22" y="106"/>
                      <a:pt x="29" y="107"/>
                    </a:cubicBezTo>
                    <a:cubicBezTo>
                      <a:pt x="35" y="107"/>
                      <a:pt x="42" y="108"/>
                      <a:pt x="49" y="111"/>
                    </a:cubicBezTo>
                    <a:cubicBezTo>
                      <a:pt x="53" y="112"/>
                      <a:pt x="57" y="114"/>
                      <a:pt x="61" y="115"/>
                    </a:cubicBezTo>
                    <a:cubicBezTo>
                      <a:pt x="66" y="116"/>
                      <a:pt x="71" y="115"/>
                      <a:pt x="75" y="114"/>
                    </a:cubicBezTo>
                    <a:cubicBezTo>
                      <a:pt x="85" y="111"/>
                      <a:pt x="92" y="105"/>
                      <a:pt x="100" y="99"/>
                    </a:cubicBezTo>
                    <a:cubicBezTo>
                      <a:pt x="100" y="99"/>
                      <a:pt x="101" y="98"/>
                      <a:pt x="101" y="98"/>
                    </a:cubicBezTo>
                    <a:cubicBezTo>
                      <a:pt x="104" y="101"/>
                      <a:pt x="107" y="103"/>
                      <a:pt x="110" y="105"/>
                    </a:cubicBezTo>
                    <a:cubicBezTo>
                      <a:pt x="114" y="108"/>
                      <a:pt x="120" y="110"/>
                      <a:pt x="125" y="110"/>
                    </a:cubicBezTo>
                    <a:cubicBezTo>
                      <a:pt x="131" y="111"/>
                      <a:pt x="137" y="110"/>
                      <a:pt x="142" y="108"/>
                    </a:cubicBezTo>
                    <a:cubicBezTo>
                      <a:pt x="145" y="107"/>
                      <a:pt x="148" y="105"/>
                      <a:pt x="150" y="103"/>
                    </a:cubicBezTo>
                    <a:cubicBezTo>
                      <a:pt x="152" y="101"/>
                      <a:pt x="154" y="98"/>
                      <a:pt x="154" y="95"/>
                    </a:cubicBezTo>
                    <a:cubicBezTo>
                      <a:pt x="154" y="91"/>
                      <a:pt x="151" y="88"/>
                      <a:pt x="149" y="86"/>
                    </a:cubicBezTo>
                    <a:cubicBezTo>
                      <a:pt x="146" y="84"/>
                      <a:pt x="144" y="83"/>
                      <a:pt x="141" y="83"/>
                    </a:cubicBezTo>
                    <a:cubicBezTo>
                      <a:pt x="136" y="81"/>
                      <a:pt x="130" y="80"/>
                      <a:pt x="124" y="81"/>
                    </a:cubicBezTo>
                    <a:cubicBezTo>
                      <a:pt x="118" y="82"/>
                      <a:pt x="113" y="84"/>
                      <a:pt x="109" y="87"/>
                    </a:cubicBezTo>
                    <a:cubicBezTo>
                      <a:pt x="106" y="88"/>
                      <a:pt x="104" y="89"/>
                      <a:pt x="102" y="91"/>
                    </a:cubicBezTo>
                    <a:cubicBezTo>
                      <a:pt x="96" y="84"/>
                      <a:pt x="91" y="77"/>
                      <a:pt x="90" y="69"/>
                    </a:cubicBezTo>
                    <a:cubicBezTo>
                      <a:pt x="88" y="62"/>
                      <a:pt x="92" y="55"/>
                      <a:pt x="96" y="48"/>
                    </a:cubicBezTo>
                    <a:cubicBezTo>
                      <a:pt x="99" y="41"/>
                      <a:pt x="102" y="35"/>
                      <a:pt x="103" y="29"/>
                    </a:cubicBezTo>
                    <a:cubicBezTo>
                      <a:pt x="104" y="23"/>
                      <a:pt x="104" y="18"/>
                      <a:pt x="104" y="13"/>
                    </a:cubicBezTo>
                    <a:cubicBezTo>
                      <a:pt x="103" y="9"/>
                      <a:pt x="103" y="6"/>
                      <a:pt x="102" y="3"/>
                    </a:cubicBezTo>
                    <a:cubicBezTo>
                      <a:pt x="102" y="1"/>
                      <a:pt x="101" y="0"/>
                      <a:pt x="101" y="0"/>
                    </a:cubicBezTo>
                    <a:cubicBezTo>
                      <a:pt x="101" y="0"/>
                      <a:pt x="102" y="1"/>
                      <a:pt x="102" y="3"/>
                    </a:cubicBezTo>
                    <a:cubicBezTo>
                      <a:pt x="102" y="6"/>
                      <a:pt x="102" y="9"/>
                      <a:pt x="103" y="13"/>
                    </a:cubicBezTo>
                    <a:cubicBezTo>
                      <a:pt x="103" y="18"/>
                      <a:pt x="102" y="23"/>
                      <a:pt x="101" y="28"/>
                    </a:cubicBezTo>
                    <a:cubicBezTo>
                      <a:pt x="99" y="34"/>
                      <a:pt x="96" y="40"/>
                      <a:pt x="93" y="47"/>
                    </a:cubicBezTo>
                    <a:cubicBezTo>
                      <a:pt x="91" y="50"/>
                      <a:pt x="89" y="53"/>
                      <a:pt x="87" y="57"/>
                    </a:cubicBezTo>
                    <a:cubicBezTo>
                      <a:pt x="85" y="61"/>
                      <a:pt x="85" y="66"/>
                      <a:pt x="85" y="70"/>
                    </a:cubicBezTo>
                    <a:cubicBezTo>
                      <a:pt x="86" y="75"/>
                      <a:pt x="88" y="79"/>
                      <a:pt x="90" y="83"/>
                    </a:cubicBezTo>
                    <a:cubicBezTo>
                      <a:pt x="92" y="87"/>
                      <a:pt x="95" y="91"/>
                      <a:pt x="98" y="94"/>
                    </a:cubicBezTo>
                    <a:cubicBezTo>
                      <a:pt x="97" y="94"/>
                      <a:pt x="97" y="95"/>
                      <a:pt x="96" y="95"/>
                    </a:cubicBezTo>
                    <a:cubicBezTo>
                      <a:pt x="89" y="101"/>
                      <a:pt x="82" y="107"/>
                      <a:pt x="74" y="110"/>
                    </a:cubicBezTo>
                    <a:cubicBezTo>
                      <a:pt x="70" y="111"/>
                      <a:pt x="66" y="111"/>
                      <a:pt x="62" y="111"/>
                    </a:cubicBezTo>
                    <a:cubicBezTo>
                      <a:pt x="58" y="111"/>
                      <a:pt x="54" y="109"/>
                      <a:pt x="50" y="108"/>
                    </a:cubicBezTo>
                    <a:cubicBezTo>
                      <a:pt x="43" y="105"/>
                      <a:pt x="35" y="104"/>
                      <a:pt x="29" y="104"/>
                    </a:cubicBezTo>
                    <a:cubicBezTo>
                      <a:pt x="22" y="104"/>
                      <a:pt x="17" y="106"/>
                      <a:pt x="12" y="107"/>
                    </a:cubicBezTo>
                    <a:cubicBezTo>
                      <a:pt x="8" y="109"/>
                      <a:pt x="5" y="111"/>
                      <a:pt x="3" y="112"/>
                    </a:cubicBezTo>
                    <a:cubicBezTo>
                      <a:pt x="1" y="114"/>
                      <a:pt x="0" y="115"/>
                      <a:pt x="0" y="115"/>
                    </a:cubicBezTo>
                    <a:cubicBezTo>
                      <a:pt x="0" y="115"/>
                      <a:pt x="1" y="114"/>
                      <a:pt x="3" y="113"/>
                    </a:cubicBezTo>
                    <a:cubicBezTo>
                      <a:pt x="5" y="111"/>
                      <a:pt x="8" y="110"/>
                      <a:pt x="13" y="108"/>
                    </a:cubicBezTo>
                    <a:close/>
                    <a:moveTo>
                      <a:pt x="139" y="88"/>
                    </a:moveTo>
                    <a:cubicBezTo>
                      <a:pt x="144" y="89"/>
                      <a:pt x="148" y="92"/>
                      <a:pt x="148" y="95"/>
                    </a:cubicBezTo>
                    <a:cubicBezTo>
                      <a:pt x="148" y="96"/>
                      <a:pt x="147" y="98"/>
                      <a:pt x="145" y="99"/>
                    </a:cubicBezTo>
                    <a:cubicBezTo>
                      <a:pt x="144" y="101"/>
                      <a:pt x="142" y="102"/>
                      <a:pt x="140" y="103"/>
                    </a:cubicBezTo>
                    <a:cubicBezTo>
                      <a:pt x="136" y="105"/>
                      <a:pt x="131" y="105"/>
                      <a:pt x="126" y="105"/>
                    </a:cubicBezTo>
                    <a:cubicBezTo>
                      <a:pt x="118" y="104"/>
                      <a:pt x="111" y="100"/>
                      <a:pt x="106" y="95"/>
                    </a:cubicBezTo>
                    <a:cubicBezTo>
                      <a:pt x="112" y="91"/>
                      <a:pt x="118" y="88"/>
                      <a:pt x="125" y="87"/>
                    </a:cubicBezTo>
                    <a:cubicBezTo>
                      <a:pt x="130" y="86"/>
                      <a:pt x="134" y="87"/>
                      <a:pt x="13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8"/>
              <p:cNvSpPr/>
              <p:nvPr userDrawn="1"/>
            </p:nvSpPr>
            <p:spPr bwMode="auto">
              <a:xfrm>
                <a:off x="9284934" y="5451432"/>
                <a:ext cx="227747" cy="174606"/>
              </a:xfrm>
              <a:custGeom>
                <a:avLst/>
                <a:gdLst>
                  <a:gd name="T0" fmla="*/ 0 w 38"/>
                  <a:gd name="T1" fmla="*/ 23 h 29"/>
                  <a:gd name="T2" fmla="*/ 38 w 38"/>
                  <a:gd name="T3" fmla="*/ 8 h 29"/>
                  <a:gd name="T4" fmla="*/ 0 w 38"/>
                  <a:gd name="T5" fmla="*/ 23 h 29"/>
                </a:gdLst>
                <a:ahLst/>
                <a:cxnLst>
                  <a:cxn ang="0">
                    <a:pos x="T0" y="T1"/>
                  </a:cxn>
                  <a:cxn ang="0">
                    <a:pos x="T2" y="T3"/>
                  </a:cxn>
                  <a:cxn ang="0">
                    <a:pos x="T4" y="T5"/>
                  </a:cxn>
                </a:cxnLst>
                <a:rect l="0" t="0" r="r" b="b"/>
                <a:pathLst>
                  <a:path w="38" h="29">
                    <a:moveTo>
                      <a:pt x="0" y="23"/>
                    </a:moveTo>
                    <a:cubicBezTo>
                      <a:pt x="0" y="23"/>
                      <a:pt x="26" y="29"/>
                      <a:pt x="38" y="8"/>
                    </a:cubicBezTo>
                    <a:cubicBezTo>
                      <a:pt x="38" y="8"/>
                      <a:pt x="14" y="0"/>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9"/>
              <p:cNvSpPr/>
              <p:nvPr userDrawn="1"/>
            </p:nvSpPr>
            <p:spPr bwMode="auto">
              <a:xfrm>
                <a:off x="9358319" y="5236337"/>
                <a:ext cx="172075" cy="184728"/>
              </a:xfrm>
              <a:custGeom>
                <a:avLst/>
                <a:gdLst>
                  <a:gd name="T0" fmla="*/ 0 w 29"/>
                  <a:gd name="T1" fmla="*/ 31 h 31"/>
                  <a:gd name="T2" fmla="*/ 29 w 29"/>
                  <a:gd name="T3" fmla="*/ 0 h 31"/>
                  <a:gd name="T4" fmla="*/ 0 w 29"/>
                  <a:gd name="T5" fmla="*/ 31 h 31"/>
                </a:gdLst>
                <a:ahLst/>
                <a:cxnLst>
                  <a:cxn ang="0">
                    <a:pos x="T0" y="T1"/>
                  </a:cxn>
                  <a:cxn ang="0">
                    <a:pos x="T2" y="T3"/>
                  </a:cxn>
                  <a:cxn ang="0">
                    <a:pos x="T4" y="T5"/>
                  </a:cxn>
                </a:cxnLst>
                <a:rect l="0" t="0" r="r" b="b"/>
                <a:pathLst>
                  <a:path w="29" h="31">
                    <a:moveTo>
                      <a:pt x="0" y="31"/>
                    </a:moveTo>
                    <a:cubicBezTo>
                      <a:pt x="0" y="31"/>
                      <a:pt x="29" y="26"/>
                      <a:pt x="29" y="0"/>
                    </a:cubicBezTo>
                    <a:cubicBezTo>
                      <a:pt x="29" y="0"/>
                      <a:pt x="0" y="5"/>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60"/>
              <p:cNvSpPr/>
              <p:nvPr userDrawn="1"/>
            </p:nvSpPr>
            <p:spPr bwMode="auto">
              <a:xfrm>
                <a:off x="9201427" y="5038957"/>
                <a:ext cx="210033" cy="204972"/>
              </a:xfrm>
              <a:custGeom>
                <a:avLst/>
                <a:gdLst>
                  <a:gd name="T0" fmla="*/ 20 w 35"/>
                  <a:gd name="T1" fmla="*/ 34 h 34"/>
                  <a:gd name="T2" fmla="*/ 11 w 35"/>
                  <a:gd name="T3" fmla="*/ 0 h 34"/>
                  <a:gd name="T4" fmla="*/ 20 w 35"/>
                  <a:gd name="T5" fmla="*/ 34 h 34"/>
                </a:gdLst>
                <a:ahLst/>
                <a:cxnLst>
                  <a:cxn ang="0">
                    <a:pos x="T0" y="T1"/>
                  </a:cxn>
                  <a:cxn ang="0">
                    <a:pos x="T2" y="T3"/>
                  </a:cxn>
                  <a:cxn ang="0">
                    <a:pos x="T4" y="T5"/>
                  </a:cxn>
                </a:cxnLst>
                <a:rect l="0" t="0" r="r" b="b"/>
                <a:pathLst>
                  <a:path w="35" h="34">
                    <a:moveTo>
                      <a:pt x="20" y="34"/>
                    </a:moveTo>
                    <a:cubicBezTo>
                      <a:pt x="20" y="34"/>
                      <a:pt x="35" y="13"/>
                      <a:pt x="11" y="0"/>
                    </a:cubicBezTo>
                    <a:cubicBezTo>
                      <a:pt x="11" y="0"/>
                      <a:pt x="0" y="18"/>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61"/>
              <p:cNvSpPr/>
              <p:nvPr userDrawn="1"/>
            </p:nvSpPr>
            <p:spPr bwMode="auto">
              <a:xfrm>
                <a:off x="9153347" y="5254051"/>
                <a:ext cx="144240" cy="149301"/>
              </a:xfrm>
              <a:custGeom>
                <a:avLst/>
                <a:gdLst>
                  <a:gd name="T0" fmla="*/ 24 w 24"/>
                  <a:gd name="T1" fmla="*/ 25 h 25"/>
                  <a:gd name="T2" fmla="*/ 0 w 24"/>
                  <a:gd name="T3" fmla="*/ 0 h 25"/>
                  <a:gd name="T4" fmla="*/ 24 w 24"/>
                  <a:gd name="T5" fmla="*/ 25 h 25"/>
                </a:gdLst>
                <a:ahLst/>
                <a:cxnLst>
                  <a:cxn ang="0">
                    <a:pos x="T0" y="T1"/>
                  </a:cxn>
                  <a:cxn ang="0">
                    <a:pos x="T2" y="T3"/>
                  </a:cxn>
                  <a:cxn ang="0">
                    <a:pos x="T4" y="T5"/>
                  </a:cxn>
                </a:cxnLst>
                <a:rect l="0" t="0" r="r" b="b"/>
                <a:pathLst>
                  <a:path w="24" h="25">
                    <a:moveTo>
                      <a:pt x="24" y="25"/>
                    </a:moveTo>
                    <a:cubicBezTo>
                      <a:pt x="24" y="25"/>
                      <a:pt x="23" y="1"/>
                      <a:pt x="0" y="0"/>
                    </a:cubicBezTo>
                    <a:cubicBezTo>
                      <a:pt x="0" y="0"/>
                      <a:pt x="2" y="21"/>
                      <a:pt x="2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62"/>
              <p:cNvSpPr/>
              <p:nvPr userDrawn="1"/>
            </p:nvSpPr>
            <p:spPr bwMode="auto">
              <a:xfrm>
                <a:off x="9082492" y="5403352"/>
                <a:ext cx="167014" cy="156892"/>
              </a:xfrm>
              <a:custGeom>
                <a:avLst/>
                <a:gdLst>
                  <a:gd name="T0" fmla="*/ 25 w 28"/>
                  <a:gd name="T1" fmla="*/ 26 h 26"/>
                  <a:gd name="T2" fmla="*/ 5 w 28"/>
                  <a:gd name="T3" fmla="*/ 0 h 26"/>
                  <a:gd name="T4" fmla="*/ 25 w 28"/>
                  <a:gd name="T5" fmla="*/ 26 h 26"/>
                </a:gdLst>
                <a:ahLst/>
                <a:cxnLst>
                  <a:cxn ang="0">
                    <a:pos x="T0" y="T1"/>
                  </a:cxn>
                  <a:cxn ang="0">
                    <a:pos x="T2" y="T3"/>
                  </a:cxn>
                  <a:cxn ang="0">
                    <a:pos x="T4" y="T5"/>
                  </a:cxn>
                </a:cxnLst>
                <a:rect l="0" t="0" r="r" b="b"/>
                <a:pathLst>
                  <a:path w="28" h="26">
                    <a:moveTo>
                      <a:pt x="25" y="26"/>
                    </a:moveTo>
                    <a:cubicBezTo>
                      <a:pt x="25" y="26"/>
                      <a:pt x="28" y="4"/>
                      <a:pt x="5" y="0"/>
                    </a:cubicBezTo>
                    <a:cubicBezTo>
                      <a:pt x="5" y="0"/>
                      <a:pt x="0" y="19"/>
                      <a:pt x="2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63"/>
              <p:cNvSpPr/>
              <p:nvPr userDrawn="1"/>
            </p:nvSpPr>
            <p:spPr bwMode="auto">
              <a:xfrm>
                <a:off x="9034412" y="5744972"/>
                <a:ext cx="161953" cy="144240"/>
              </a:xfrm>
              <a:custGeom>
                <a:avLst/>
                <a:gdLst>
                  <a:gd name="T0" fmla="*/ 0 w 27"/>
                  <a:gd name="T1" fmla="*/ 24 h 24"/>
                  <a:gd name="T2" fmla="*/ 27 w 27"/>
                  <a:gd name="T3" fmla="*/ 0 h 24"/>
                  <a:gd name="T4" fmla="*/ 0 w 27"/>
                  <a:gd name="T5" fmla="*/ 24 h 24"/>
                </a:gdLst>
                <a:ahLst/>
                <a:cxnLst>
                  <a:cxn ang="0">
                    <a:pos x="T0" y="T1"/>
                  </a:cxn>
                  <a:cxn ang="0">
                    <a:pos x="T2" y="T3"/>
                  </a:cxn>
                  <a:cxn ang="0">
                    <a:pos x="T4" y="T5"/>
                  </a:cxn>
                </a:cxnLst>
                <a:rect l="0" t="0" r="r" b="b"/>
                <a:pathLst>
                  <a:path w="27" h="24">
                    <a:moveTo>
                      <a:pt x="0" y="24"/>
                    </a:moveTo>
                    <a:cubicBezTo>
                      <a:pt x="0" y="24"/>
                      <a:pt x="27" y="22"/>
                      <a:pt x="27" y="0"/>
                    </a:cubicBezTo>
                    <a:cubicBezTo>
                      <a:pt x="27" y="0"/>
                      <a:pt x="4" y="0"/>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64"/>
              <p:cNvSpPr>
                <a:spLocks noEditPoints="1"/>
              </p:cNvSpPr>
              <p:nvPr userDrawn="1"/>
            </p:nvSpPr>
            <p:spPr bwMode="auto">
              <a:xfrm>
                <a:off x="8029795" y="5942353"/>
                <a:ext cx="688302" cy="921110"/>
              </a:xfrm>
              <a:custGeom>
                <a:avLst/>
                <a:gdLst>
                  <a:gd name="T0" fmla="*/ 113 w 115"/>
                  <a:gd name="T1" fmla="*/ 3 h 154"/>
                  <a:gd name="T2" fmla="*/ 115 w 115"/>
                  <a:gd name="T3" fmla="*/ 0 h 154"/>
                  <a:gd name="T4" fmla="*/ 112 w 115"/>
                  <a:gd name="T5" fmla="*/ 3 h 154"/>
                  <a:gd name="T6" fmla="*/ 107 w 115"/>
                  <a:gd name="T7" fmla="*/ 12 h 154"/>
                  <a:gd name="T8" fmla="*/ 104 w 115"/>
                  <a:gd name="T9" fmla="*/ 29 h 154"/>
                  <a:gd name="T10" fmla="*/ 108 w 115"/>
                  <a:gd name="T11" fmla="*/ 50 h 154"/>
                  <a:gd name="T12" fmla="*/ 111 w 115"/>
                  <a:gd name="T13" fmla="*/ 62 h 154"/>
                  <a:gd name="T14" fmla="*/ 110 w 115"/>
                  <a:gd name="T15" fmla="*/ 74 h 154"/>
                  <a:gd name="T16" fmla="*/ 95 w 115"/>
                  <a:gd name="T17" fmla="*/ 96 h 154"/>
                  <a:gd name="T18" fmla="*/ 94 w 115"/>
                  <a:gd name="T19" fmla="*/ 98 h 154"/>
                  <a:gd name="T20" fmla="*/ 83 w 115"/>
                  <a:gd name="T21" fmla="*/ 90 h 154"/>
                  <a:gd name="T22" fmla="*/ 70 w 115"/>
                  <a:gd name="T23" fmla="*/ 85 h 154"/>
                  <a:gd name="T24" fmla="*/ 57 w 115"/>
                  <a:gd name="T25" fmla="*/ 87 h 154"/>
                  <a:gd name="T26" fmla="*/ 46 w 115"/>
                  <a:gd name="T27" fmla="*/ 93 h 154"/>
                  <a:gd name="T28" fmla="*/ 28 w 115"/>
                  <a:gd name="T29" fmla="*/ 101 h 154"/>
                  <a:gd name="T30" fmla="*/ 13 w 115"/>
                  <a:gd name="T31" fmla="*/ 103 h 154"/>
                  <a:gd name="T32" fmla="*/ 3 w 115"/>
                  <a:gd name="T33" fmla="*/ 102 h 154"/>
                  <a:gd name="T34" fmla="*/ 0 w 115"/>
                  <a:gd name="T35" fmla="*/ 101 h 154"/>
                  <a:gd name="T36" fmla="*/ 3 w 115"/>
                  <a:gd name="T37" fmla="*/ 102 h 154"/>
                  <a:gd name="T38" fmla="*/ 13 w 115"/>
                  <a:gd name="T39" fmla="*/ 104 h 154"/>
                  <a:gd name="T40" fmla="*/ 29 w 115"/>
                  <a:gd name="T41" fmla="*/ 103 h 154"/>
                  <a:gd name="T42" fmla="*/ 48 w 115"/>
                  <a:gd name="T43" fmla="*/ 96 h 154"/>
                  <a:gd name="T44" fmla="*/ 69 w 115"/>
                  <a:gd name="T45" fmla="*/ 90 h 154"/>
                  <a:gd name="T46" fmla="*/ 91 w 115"/>
                  <a:gd name="T47" fmla="*/ 102 h 154"/>
                  <a:gd name="T48" fmla="*/ 87 w 115"/>
                  <a:gd name="T49" fmla="*/ 109 h 154"/>
                  <a:gd name="T50" fmla="*/ 81 w 115"/>
                  <a:gd name="T51" fmla="*/ 124 h 154"/>
                  <a:gd name="T52" fmla="*/ 82 w 115"/>
                  <a:gd name="T53" fmla="*/ 141 h 154"/>
                  <a:gd name="T54" fmla="*/ 86 w 115"/>
                  <a:gd name="T55" fmla="*/ 149 h 154"/>
                  <a:gd name="T56" fmla="*/ 95 w 115"/>
                  <a:gd name="T57" fmla="*/ 154 h 154"/>
                  <a:gd name="T58" fmla="*/ 103 w 115"/>
                  <a:gd name="T59" fmla="*/ 150 h 154"/>
                  <a:gd name="T60" fmla="*/ 108 w 115"/>
                  <a:gd name="T61" fmla="*/ 143 h 154"/>
                  <a:gd name="T62" fmla="*/ 110 w 115"/>
                  <a:gd name="T63" fmla="*/ 126 h 154"/>
                  <a:gd name="T64" fmla="*/ 105 w 115"/>
                  <a:gd name="T65" fmla="*/ 110 h 154"/>
                  <a:gd name="T66" fmla="*/ 98 w 115"/>
                  <a:gd name="T67" fmla="*/ 101 h 154"/>
                  <a:gd name="T68" fmla="*/ 99 w 115"/>
                  <a:gd name="T69" fmla="*/ 100 h 154"/>
                  <a:gd name="T70" fmla="*/ 114 w 115"/>
                  <a:gd name="T71" fmla="*/ 75 h 154"/>
                  <a:gd name="T72" fmla="*/ 115 w 115"/>
                  <a:gd name="T73" fmla="*/ 61 h 154"/>
                  <a:gd name="T74" fmla="*/ 111 w 115"/>
                  <a:gd name="T75" fmla="*/ 49 h 154"/>
                  <a:gd name="T76" fmla="*/ 106 w 115"/>
                  <a:gd name="T77" fmla="*/ 29 h 154"/>
                  <a:gd name="T78" fmla="*/ 108 w 115"/>
                  <a:gd name="T79" fmla="*/ 13 h 154"/>
                  <a:gd name="T80" fmla="*/ 113 w 115"/>
                  <a:gd name="T81" fmla="*/ 3 h 154"/>
                  <a:gd name="T82" fmla="*/ 87 w 115"/>
                  <a:gd name="T83" fmla="*/ 125 h 154"/>
                  <a:gd name="T84" fmla="*/ 95 w 115"/>
                  <a:gd name="T85" fmla="*/ 106 h 154"/>
                  <a:gd name="T86" fmla="*/ 105 w 115"/>
                  <a:gd name="T87" fmla="*/ 126 h 154"/>
                  <a:gd name="T88" fmla="*/ 103 w 115"/>
                  <a:gd name="T89" fmla="*/ 140 h 154"/>
                  <a:gd name="T90" fmla="*/ 99 w 115"/>
                  <a:gd name="T91" fmla="*/ 145 h 154"/>
                  <a:gd name="T92" fmla="*/ 95 w 115"/>
                  <a:gd name="T93" fmla="*/ 148 h 154"/>
                  <a:gd name="T94" fmla="*/ 88 w 115"/>
                  <a:gd name="T95" fmla="*/ 139 h 154"/>
                  <a:gd name="T96" fmla="*/ 87 w 115"/>
                  <a:gd name="T97"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54">
                    <a:moveTo>
                      <a:pt x="113" y="3"/>
                    </a:moveTo>
                    <a:cubicBezTo>
                      <a:pt x="114" y="1"/>
                      <a:pt x="115" y="0"/>
                      <a:pt x="115" y="0"/>
                    </a:cubicBezTo>
                    <a:cubicBezTo>
                      <a:pt x="115" y="0"/>
                      <a:pt x="114" y="1"/>
                      <a:pt x="112" y="3"/>
                    </a:cubicBezTo>
                    <a:cubicBezTo>
                      <a:pt x="111" y="5"/>
                      <a:pt x="109" y="8"/>
                      <a:pt x="107" y="12"/>
                    </a:cubicBezTo>
                    <a:cubicBezTo>
                      <a:pt x="106" y="17"/>
                      <a:pt x="104" y="22"/>
                      <a:pt x="104" y="29"/>
                    </a:cubicBezTo>
                    <a:cubicBezTo>
                      <a:pt x="104" y="35"/>
                      <a:pt x="105" y="43"/>
                      <a:pt x="108" y="50"/>
                    </a:cubicBezTo>
                    <a:cubicBezTo>
                      <a:pt x="109" y="54"/>
                      <a:pt x="110" y="58"/>
                      <a:pt x="111" y="62"/>
                    </a:cubicBezTo>
                    <a:cubicBezTo>
                      <a:pt x="111" y="66"/>
                      <a:pt x="111" y="70"/>
                      <a:pt x="110" y="74"/>
                    </a:cubicBezTo>
                    <a:cubicBezTo>
                      <a:pt x="107" y="82"/>
                      <a:pt x="101" y="89"/>
                      <a:pt x="95" y="96"/>
                    </a:cubicBezTo>
                    <a:cubicBezTo>
                      <a:pt x="95" y="97"/>
                      <a:pt x="94" y="97"/>
                      <a:pt x="94" y="98"/>
                    </a:cubicBezTo>
                    <a:cubicBezTo>
                      <a:pt x="90" y="95"/>
                      <a:pt x="87" y="92"/>
                      <a:pt x="83" y="90"/>
                    </a:cubicBezTo>
                    <a:cubicBezTo>
                      <a:pt x="79" y="88"/>
                      <a:pt x="75" y="86"/>
                      <a:pt x="70" y="85"/>
                    </a:cubicBezTo>
                    <a:cubicBezTo>
                      <a:pt x="66" y="85"/>
                      <a:pt x="61" y="85"/>
                      <a:pt x="57" y="87"/>
                    </a:cubicBezTo>
                    <a:cubicBezTo>
                      <a:pt x="53" y="89"/>
                      <a:pt x="50" y="91"/>
                      <a:pt x="46" y="93"/>
                    </a:cubicBezTo>
                    <a:cubicBezTo>
                      <a:pt x="40" y="96"/>
                      <a:pt x="34" y="99"/>
                      <a:pt x="28" y="101"/>
                    </a:cubicBezTo>
                    <a:cubicBezTo>
                      <a:pt x="23" y="102"/>
                      <a:pt x="17" y="103"/>
                      <a:pt x="13" y="103"/>
                    </a:cubicBezTo>
                    <a:cubicBezTo>
                      <a:pt x="9" y="103"/>
                      <a:pt x="6" y="102"/>
                      <a:pt x="3" y="102"/>
                    </a:cubicBezTo>
                    <a:cubicBezTo>
                      <a:pt x="1" y="102"/>
                      <a:pt x="0" y="101"/>
                      <a:pt x="0" y="101"/>
                    </a:cubicBezTo>
                    <a:cubicBezTo>
                      <a:pt x="0" y="101"/>
                      <a:pt x="1" y="102"/>
                      <a:pt x="3" y="102"/>
                    </a:cubicBezTo>
                    <a:cubicBezTo>
                      <a:pt x="6" y="103"/>
                      <a:pt x="9" y="103"/>
                      <a:pt x="13" y="104"/>
                    </a:cubicBezTo>
                    <a:cubicBezTo>
                      <a:pt x="17" y="104"/>
                      <a:pt x="23" y="104"/>
                      <a:pt x="29" y="103"/>
                    </a:cubicBezTo>
                    <a:cubicBezTo>
                      <a:pt x="35" y="102"/>
                      <a:pt x="41" y="99"/>
                      <a:pt x="48" y="96"/>
                    </a:cubicBezTo>
                    <a:cubicBezTo>
                      <a:pt x="55" y="92"/>
                      <a:pt x="62" y="88"/>
                      <a:pt x="69" y="90"/>
                    </a:cubicBezTo>
                    <a:cubicBezTo>
                      <a:pt x="77" y="91"/>
                      <a:pt x="84" y="96"/>
                      <a:pt x="91" y="102"/>
                    </a:cubicBezTo>
                    <a:cubicBezTo>
                      <a:pt x="89" y="104"/>
                      <a:pt x="88" y="106"/>
                      <a:pt x="87" y="109"/>
                    </a:cubicBezTo>
                    <a:cubicBezTo>
                      <a:pt x="84" y="113"/>
                      <a:pt x="82" y="119"/>
                      <a:pt x="81" y="124"/>
                    </a:cubicBezTo>
                    <a:cubicBezTo>
                      <a:pt x="80" y="130"/>
                      <a:pt x="81" y="136"/>
                      <a:pt x="82" y="141"/>
                    </a:cubicBezTo>
                    <a:cubicBezTo>
                      <a:pt x="83" y="144"/>
                      <a:pt x="84" y="146"/>
                      <a:pt x="86" y="149"/>
                    </a:cubicBezTo>
                    <a:cubicBezTo>
                      <a:pt x="88" y="152"/>
                      <a:pt x="91" y="154"/>
                      <a:pt x="95" y="154"/>
                    </a:cubicBezTo>
                    <a:cubicBezTo>
                      <a:pt x="98" y="154"/>
                      <a:pt x="101" y="152"/>
                      <a:pt x="103" y="150"/>
                    </a:cubicBezTo>
                    <a:cubicBezTo>
                      <a:pt x="105" y="148"/>
                      <a:pt x="107" y="145"/>
                      <a:pt x="108" y="143"/>
                    </a:cubicBezTo>
                    <a:cubicBezTo>
                      <a:pt x="110" y="137"/>
                      <a:pt x="111" y="131"/>
                      <a:pt x="110" y="126"/>
                    </a:cubicBezTo>
                    <a:cubicBezTo>
                      <a:pt x="110" y="120"/>
                      <a:pt x="108" y="115"/>
                      <a:pt x="105" y="110"/>
                    </a:cubicBezTo>
                    <a:cubicBezTo>
                      <a:pt x="103" y="107"/>
                      <a:pt x="100" y="104"/>
                      <a:pt x="98" y="101"/>
                    </a:cubicBezTo>
                    <a:cubicBezTo>
                      <a:pt x="98" y="101"/>
                      <a:pt x="99" y="100"/>
                      <a:pt x="99" y="100"/>
                    </a:cubicBezTo>
                    <a:cubicBezTo>
                      <a:pt x="105" y="92"/>
                      <a:pt x="111" y="85"/>
                      <a:pt x="114" y="75"/>
                    </a:cubicBezTo>
                    <a:cubicBezTo>
                      <a:pt x="115" y="71"/>
                      <a:pt x="115" y="66"/>
                      <a:pt x="115" y="61"/>
                    </a:cubicBezTo>
                    <a:cubicBezTo>
                      <a:pt x="114" y="57"/>
                      <a:pt x="112" y="53"/>
                      <a:pt x="111" y="49"/>
                    </a:cubicBezTo>
                    <a:cubicBezTo>
                      <a:pt x="108" y="42"/>
                      <a:pt x="107" y="35"/>
                      <a:pt x="106" y="29"/>
                    </a:cubicBezTo>
                    <a:cubicBezTo>
                      <a:pt x="106" y="22"/>
                      <a:pt x="107" y="17"/>
                      <a:pt x="108" y="13"/>
                    </a:cubicBezTo>
                    <a:cubicBezTo>
                      <a:pt x="110" y="8"/>
                      <a:pt x="111" y="5"/>
                      <a:pt x="113" y="3"/>
                    </a:cubicBezTo>
                    <a:close/>
                    <a:moveTo>
                      <a:pt x="87" y="125"/>
                    </a:moveTo>
                    <a:cubicBezTo>
                      <a:pt x="88" y="118"/>
                      <a:pt x="91" y="112"/>
                      <a:pt x="95" y="106"/>
                    </a:cubicBezTo>
                    <a:cubicBezTo>
                      <a:pt x="100" y="112"/>
                      <a:pt x="104" y="119"/>
                      <a:pt x="105" y="126"/>
                    </a:cubicBezTo>
                    <a:cubicBezTo>
                      <a:pt x="105" y="131"/>
                      <a:pt x="105" y="136"/>
                      <a:pt x="103" y="140"/>
                    </a:cubicBezTo>
                    <a:cubicBezTo>
                      <a:pt x="102" y="142"/>
                      <a:pt x="101" y="144"/>
                      <a:pt x="99" y="145"/>
                    </a:cubicBezTo>
                    <a:cubicBezTo>
                      <a:pt x="98" y="147"/>
                      <a:pt x="96" y="148"/>
                      <a:pt x="95" y="148"/>
                    </a:cubicBezTo>
                    <a:cubicBezTo>
                      <a:pt x="92" y="148"/>
                      <a:pt x="89" y="144"/>
                      <a:pt x="88" y="139"/>
                    </a:cubicBezTo>
                    <a:cubicBezTo>
                      <a:pt x="87" y="134"/>
                      <a:pt x="86" y="130"/>
                      <a:pt x="87"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65"/>
              <p:cNvSpPr/>
              <p:nvPr userDrawn="1"/>
            </p:nvSpPr>
            <p:spPr bwMode="auto">
              <a:xfrm>
                <a:off x="8227176" y="6509190"/>
                <a:ext cx="174606" cy="232808"/>
              </a:xfrm>
              <a:custGeom>
                <a:avLst/>
                <a:gdLst>
                  <a:gd name="T0" fmla="*/ 23 w 29"/>
                  <a:gd name="T1" fmla="*/ 0 h 39"/>
                  <a:gd name="T2" fmla="*/ 8 w 29"/>
                  <a:gd name="T3" fmla="*/ 39 h 39"/>
                  <a:gd name="T4" fmla="*/ 23 w 29"/>
                  <a:gd name="T5" fmla="*/ 0 h 39"/>
                </a:gdLst>
                <a:ahLst/>
                <a:cxnLst>
                  <a:cxn ang="0">
                    <a:pos x="T0" y="T1"/>
                  </a:cxn>
                  <a:cxn ang="0">
                    <a:pos x="T2" y="T3"/>
                  </a:cxn>
                  <a:cxn ang="0">
                    <a:pos x="T4" y="T5"/>
                  </a:cxn>
                </a:cxnLst>
                <a:rect l="0" t="0" r="r" b="b"/>
                <a:pathLst>
                  <a:path w="29" h="39">
                    <a:moveTo>
                      <a:pt x="23" y="0"/>
                    </a:moveTo>
                    <a:cubicBezTo>
                      <a:pt x="23" y="0"/>
                      <a:pt x="29" y="26"/>
                      <a:pt x="8" y="39"/>
                    </a:cubicBezTo>
                    <a:cubicBezTo>
                      <a:pt x="8" y="39"/>
                      <a:pt x="0" y="14"/>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66"/>
              <p:cNvSpPr/>
              <p:nvPr userDrawn="1"/>
            </p:nvSpPr>
            <p:spPr bwMode="auto">
              <a:xfrm>
                <a:off x="8012081" y="6582575"/>
                <a:ext cx="184728" cy="172075"/>
              </a:xfrm>
              <a:custGeom>
                <a:avLst/>
                <a:gdLst>
                  <a:gd name="T0" fmla="*/ 31 w 31"/>
                  <a:gd name="T1" fmla="*/ 0 h 29"/>
                  <a:gd name="T2" fmla="*/ 0 w 31"/>
                  <a:gd name="T3" fmla="*/ 29 h 29"/>
                  <a:gd name="T4" fmla="*/ 31 w 31"/>
                  <a:gd name="T5" fmla="*/ 0 h 29"/>
                </a:gdLst>
                <a:ahLst/>
                <a:cxnLst>
                  <a:cxn ang="0">
                    <a:pos x="T0" y="T1"/>
                  </a:cxn>
                  <a:cxn ang="0">
                    <a:pos x="T2" y="T3"/>
                  </a:cxn>
                  <a:cxn ang="0">
                    <a:pos x="T4" y="T5"/>
                  </a:cxn>
                </a:cxnLst>
                <a:rect l="0" t="0" r="r" b="b"/>
                <a:pathLst>
                  <a:path w="31" h="29">
                    <a:moveTo>
                      <a:pt x="31" y="0"/>
                    </a:moveTo>
                    <a:cubicBezTo>
                      <a:pt x="31" y="0"/>
                      <a:pt x="26" y="29"/>
                      <a:pt x="0" y="29"/>
                    </a:cubicBezTo>
                    <a:cubicBezTo>
                      <a:pt x="0" y="29"/>
                      <a:pt x="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67"/>
              <p:cNvSpPr/>
              <p:nvPr userDrawn="1"/>
            </p:nvSpPr>
            <p:spPr bwMode="auto">
              <a:xfrm>
                <a:off x="7814701" y="6425683"/>
                <a:ext cx="204972" cy="210033"/>
              </a:xfrm>
              <a:custGeom>
                <a:avLst/>
                <a:gdLst>
                  <a:gd name="T0" fmla="*/ 34 w 34"/>
                  <a:gd name="T1" fmla="*/ 20 h 35"/>
                  <a:gd name="T2" fmla="*/ 0 w 34"/>
                  <a:gd name="T3" fmla="*/ 11 h 35"/>
                  <a:gd name="T4" fmla="*/ 34 w 34"/>
                  <a:gd name="T5" fmla="*/ 20 h 35"/>
                </a:gdLst>
                <a:ahLst/>
                <a:cxnLst>
                  <a:cxn ang="0">
                    <a:pos x="T0" y="T1"/>
                  </a:cxn>
                  <a:cxn ang="0">
                    <a:pos x="T2" y="T3"/>
                  </a:cxn>
                  <a:cxn ang="0">
                    <a:pos x="T4" y="T5"/>
                  </a:cxn>
                </a:cxnLst>
                <a:rect l="0" t="0" r="r" b="b"/>
                <a:pathLst>
                  <a:path w="34" h="35">
                    <a:moveTo>
                      <a:pt x="34" y="20"/>
                    </a:moveTo>
                    <a:cubicBezTo>
                      <a:pt x="34" y="20"/>
                      <a:pt x="13" y="35"/>
                      <a:pt x="0" y="11"/>
                    </a:cubicBezTo>
                    <a:cubicBezTo>
                      <a:pt x="0" y="11"/>
                      <a:pt x="18" y="0"/>
                      <a:pt x="3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68"/>
              <p:cNvSpPr/>
              <p:nvPr userDrawn="1"/>
            </p:nvSpPr>
            <p:spPr bwMode="auto">
              <a:xfrm>
                <a:off x="8029795" y="6377603"/>
                <a:ext cx="149301" cy="144240"/>
              </a:xfrm>
              <a:custGeom>
                <a:avLst/>
                <a:gdLst>
                  <a:gd name="T0" fmla="*/ 25 w 25"/>
                  <a:gd name="T1" fmla="*/ 24 h 24"/>
                  <a:gd name="T2" fmla="*/ 0 w 25"/>
                  <a:gd name="T3" fmla="*/ 0 h 24"/>
                  <a:gd name="T4" fmla="*/ 25 w 25"/>
                  <a:gd name="T5" fmla="*/ 24 h 24"/>
                </a:gdLst>
                <a:ahLst/>
                <a:cxnLst>
                  <a:cxn ang="0">
                    <a:pos x="T0" y="T1"/>
                  </a:cxn>
                  <a:cxn ang="0">
                    <a:pos x="T2" y="T3"/>
                  </a:cxn>
                  <a:cxn ang="0">
                    <a:pos x="T4" y="T5"/>
                  </a:cxn>
                </a:cxnLst>
                <a:rect l="0" t="0" r="r" b="b"/>
                <a:pathLst>
                  <a:path w="25" h="24">
                    <a:moveTo>
                      <a:pt x="25" y="24"/>
                    </a:moveTo>
                    <a:cubicBezTo>
                      <a:pt x="25" y="24"/>
                      <a:pt x="1" y="23"/>
                      <a:pt x="0" y="0"/>
                    </a:cubicBezTo>
                    <a:cubicBezTo>
                      <a:pt x="0" y="0"/>
                      <a:pt x="21" y="2"/>
                      <a:pt x="2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69"/>
              <p:cNvSpPr/>
              <p:nvPr userDrawn="1"/>
            </p:nvSpPr>
            <p:spPr bwMode="auto">
              <a:xfrm>
                <a:off x="8179096" y="6306748"/>
                <a:ext cx="156892" cy="167014"/>
              </a:xfrm>
              <a:custGeom>
                <a:avLst/>
                <a:gdLst>
                  <a:gd name="T0" fmla="*/ 26 w 26"/>
                  <a:gd name="T1" fmla="*/ 25 h 28"/>
                  <a:gd name="T2" fmla="*/ 0 w 26"/>
                  <a:gd name="T3" fmla="*/ 5 h 28"/>
                  <a:gd name="T4" fmla="*/ 26 w 26"/>
                  <a:gd name="T5" fmla="*/ 25 h 28"/>
                </a:gdLst>
                <a:ahLst/>
                <a:cxnLst>
                  <a:cxn ang="0">
                    <a:pos x="T0" y="T1"/>
                  </a:cxn>
                  <a:cxn ang="0">
                    <a:pos x="T2" y="T3"/>
                  </a:cxn>
                  <a:cxn ang="0">
                    <a:pos x="T4" y="T5"/>
                  </a:cxn>
                </a:cxnLst>
                <a:rect l="0" t="0" r="r" b="b"/>
                <a:pathLst>
                  <a:path w="26" h="28">
                    <a:moveTo>
                      <a:pt x="26" y="25"/>
                    </a:moveTo>
                    <a:cubicBezTo>
                      <a:pt x="26" y="25"/>
                      <a:pt x="4" y="28"/>
                      <a:pt x="0" y="5"/>
                    </a:cubicBezTo>
                    <a:cubicBezTo>
                      <a:pt x="0" y="5"/>
                      <a:pt x="19" y="0"/>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70"/>
              <p:cNvSpPr/>
              <p:nvPr userDrawn="1"/>
            </p:nvSpPr>
            <p:spPr bwMode="auto">
              <a:xfrm>
                <a:off x="8520716" y="6258668"/>
                <a:ext cx="144240" cy="161953"/>
              </a:xfrm>
              <a:custGeom>
                <a:avLst/>
                <a:gdLst>
                  <a:gd name="T0" fmla="*/ 24 w 24"/>
                  <a:gd name="T1" fmla="*/ 0 h 27"/>
                  <a:gd name="T2" fmla="*/ 0 w 24"/>
                  <a:gd name="T3" fmla="*/ 27 h 27"/>
                  <a:gd name="T4" fmla="*/ 24 w 24"/>
                  <a:gd name="T5" fmla="*/ 0 h 27"/>
                </a:gdLst>
                <a:ahLst/>
                <a:cxnLst>
                  <a:cxn ang="0">
                    <a:pos x="T0" y="T1"/>
                  </a:cxn>
                  <a:cxn ang="0">
                    <a:pos x="T2" y="T3"/>
                  </a:cxn>
                  <a:cxn ang="0">
                    <a:pos x="T4" y="T5"/>
                  </a:cxn>
                </a:cxnLst>
                <a:rect l="0" t="0" r="r" b="b"/>
                <a:pathLst>
                  <a:path w="24" h="27">
                    <a:moveTo>
                      <a:pt x="24" y="0"/>
                    </a:moveTo>
                    <a:cubicBezTo>
                      <a:pt x="24" y="0"/>
                      <a:pt x="22" y="27"/>
                      <a:pt x="0" y="27"/>
                    </a:cubicBezTo>
                    <a:cubicBezTo>
                      <a:pt x="0" y="27"/>
                      <a:pt x="0" y="4"/>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71"/>
              <p:cNvSpPr/>
              <p:nvPr userDrawn="1"/>
            </p:nvSpPr>
            <p:spPr bwMode="auto">
              <a:xfrm>
                <a:off x="9310239" y="5990433"/>
                <a:ext cx="442841" cy="1004617"/>
              </a:xfrm>
              <a:custGeom>
                <a:avLst/>
                <a:gdLst>
                  <a:gd name="T0" fmla="*/ 74 w 74"/>
                  <a:gd name="T1" fmla="*/ 168 h 168"/>
                  <a:gd name="T2" fmla="*/ 74 w 74"/>
                  <a:gd name="T3" fmla="*/ 0 h 168"/>
                  <a:gd name="T4" fmla="*/ 74 w 74"/>
                  <a:gd name="T5" fmla="*/ 168 h 168"/>
                </a:gdLst>
                <a:ahLst/>
                <a:cxnLst>
                  <a:cxn ang="0">
                    <a:pos x="T0" y="T1"/>
                  </a:cxn>
                  <a:cxn ang="0">
                    <a:pos x="T2" y="T3"/>
                  </a:cxn>
                  <a:cxn ang="0">
                    <a:pos x="T4" y="T5"/>
                  </a:cxn>
                </a:cxnLst>
                <a:rect l="0" t="0" r="r" b="b"/>
                <a:pathLst>
                  <a:path w="74" h="168">
                    <a:moveTo>
                      <a:pt x="74" y="168"/>
                    </a:moveTo>
                    <a:cubicBezTo>
                      <a:pt x="74" y="168"/>
                      <a:pt x="0" y="86"/>
                      <a:pt x="74" y="0"/>
                    </a:cubicBezTo>
                    <a:cubicBezTo>
                      <a:pt x="74" y="0"/>
                      <a:pt x="37" y="94"/>
                      <a:pt x="7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72"/>
              <p:cNvSpPr/>
              <p:nvPr userDrawn="1"/>
            </p:nvSpPr>
            <p:spPr bwMode="auto">
              <a:xfrm>
                <a:off x="8748463" y="6552209"/>
                <a:ext cx="1004617" cy="442841"/>
              </a:xfrm>
              <a:custGeom>
                <a:avLst/>
                <a:gdLst>
                  <a:gd name="T0" fmla="*/ 168 w 168"/>
                  <a:gd name="T1" fmla="*/ 74 h 74"/>
                  <a:gd name="T2" fmla="*/ 0 w 168"/>
                  <a:gd name="T3" fmla="*/ 74 h 74"/>
                  <a:gd name="T4" fmla="*/ 168 w 168"/>
                  <a:gd name="T5" fmla="*/ 74 h 74"/>
                </a:gdLst>
                <a:ahLst/>
                <a:cxnLst>
                  <a:cxn ang="0">
                    <a:pos x="T0" y="T1"/>
                  </a:cxn>
                  <a:cxn ang="0">
                    <a:pos x="T2" y="T3"/>
                  </a:cxn>
                  <a:cxn ang="0">
                    <a:pos x="T4" y="T5"/>
                  </a:cxn>
                </a:cxnLst>
                <a:rect l="0" t="0" r="r" b="b"/>
                <a:pathLst>
                  <a:path w="168" h="74">
                    <a:moveTo>
                      <a:pt x="168" y="74"/>
                    </a:moveTo>
                    <a:cubicBezTo>
                      <a:pt x="168" y="74"/>
                      <a:pt x="85" y="0"/>
                      <a:pt x="0" y="74"/>
                    </a:cubicBezTo>
                    <a:cubicBezTo>
                      <a:pt x="0" y="74"/>
                      <a:pt x="94" y="37"/>
                      <a:pt x="16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79"/>
              <p:cNvSpPr/>
              <p:nvPr userDrawn="1"/>
            </p:nvSpPr>
            <p:spPr bwMode="auto">
              <a:xfrm>
                <a:off x="9310239" y="5990433"/>
                <a:ext cx="442841" cy="1004617"/>
              </a:xfrm>
              <a:custGeom>
                <a:avLst/>
                <a:gdLst>
                  <a:gd name="T0" fmla="*/ 74 w 74"/>
                  <a:gd name="T1" fmla="*/ 168 h 168"/>
                  <a:gd name="T2" fmla="*/ 74 w 74"/>
                  <a:gd name="T3" fmla="*/ 0 h 168"/>
                  <a:gd name="T4" fmla="*/ 74 w 74"/>
                  <a:gd name="T5" fmla="*/ 168 h 168"/>
                </a:gdLst>
                <a:ahLst/>
                <a:cxnLst>
                  <a:cxn ang="0">
                    <a:pos x="T0" y="T1"/>
                  </a:cxn>
                  <a:cxn ang="0">
                    <a:pos x="T2" y="T3"/>
                  </a:cxn>
                  <a:cxn ang="0">
                    <a:pos x="T4" y="T5"/>
                  </a:cxn>
                </a:cxnLst>
                <a:rect l="0" t="0" r="r" b="b"/>
                <a:pathLst>
                  <a:path w="74" h="168">
                    <a:moveTo>
                      <a:pt x="74" y="168"/>
                    </a:moveTo>
                    <a:cubicBezTo>
                      <a:pt x="74" y="168"/>
                      <a:pt x="0" y="86"/>
                      <a:pt x="74" y="0"/>
                    </a:cubicBezTo>
                    <a:cubicBezTo>
                      <a:pt x="74" y="0"/>
                      <a:pt x="37" y="94"/>
                      <a:pt x="7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80"/>
              <p:cNvSpPr/>
              <p:nvPr userDrawn="1"/>
            </p:nvSpPr>
            <p:spPr bwMode="auto">
              <a:xfrm>
                <a:off x="8748463" y="6552209"/>
                <a:ext cx="1004617" cy="442841"/>
              </a:xfrm>
              <a:custGeom>
                <a:avLst/>
                <a:gdLst>
                  <a:gd name="T0" fmla="*/ 168 w 168"/>
                  <a:gd name="T1" fmla="*/ 74 h 74"/>
                  <a:gd name="T2" fmla="*/ 0 w 168"/>
                  <a:gd name="T3" fmla="*/ 74 h 74"/>
                  <a:gd name="T4" fmla="*/ 168 w 168"/>
                  <a:gd name="T5" fmla="*/ 74 h 74"/>
                </a:gdLst>
                <a:ahLst/>
                <a:cxnLst>
                  <a:cxn ang="0">
                    <a:pos x="T0" y="T1"/>
                  </a:cxn>
                  <a:cxn ang="0">
                    <a:pos x="T2" y="T3"/>
                  </a:cxn>
                  <a:cxn ang="0">
                    <a:pos x="T4" y="T5"/>
                  </a:cxn>
                </a:cxnLst>
                <a:rect l="0" t="0" r="r" b="b"/>
                <a:pathLst>
                  <a:path w="168" h="74">
                    <a:moveTo>
                      <a:pt x="168" y="74"/>
                    </a:moveTo>
                    <a:cubicBezTo>
                      <a:pt x="168" y="74"/>
                      <a:pt x="85" y="0"/>
                      <a:pt x="0" y="74"/>
                    </a:cubicBezTo>
                    <a:cubicBezTo>
                      <a:pt x="0" y="74"/>
                      <a:pt x="94" y="37"/>
                      <a:pt x="16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93"/>
              <p:cNvSpPr/>
              <p:nvPr userDrawn="1"/>
            </p:nvSpPr>
            <p:spPr bwMode="auto">
              <a:xfrm>
                <a:off x="9196366" y="5899334"/>
                <a:ext cx="425128" cy="964129"/>
              </a:xfrm>
              <a:custGeom>
                <a:avLst/>
                <a:gdLst>
                  <a:gd name="T0" fmla="*/ 71 w 71"/>
                  <a:gd name="T1" fmla="*/ 161 h 161"/>
                  <a:gd name="T2" fmla="*/ 71 w 71"/>
                  <a:gd name="T3" fmla="*/ 0 h 161"/>
                  <a:gd name="T4" fmla="*/ 71 w 71"/>
                  <a:gd name="T5" fmla="*/ 161 h 161"/>
                </a:gdLst>
                <a:ahLst/>
                <a:cxnLst>
                  <a:cxn ang="0">
                    <a:pos x="T0" y="T1"/>
                  </a:cxn>
                  <a:cxn ang="0">
                    <a:pos x="T2" y="T3"/>
                  </a:cxn>
                  <a:cxn ang="0">
                    <a:pos x="T4" y="T5"/>
                  </a:cxn>
                </a:cxnLst>
                <a:rect l="0" t="0" r="r" b="b"/>
                <a:pathLst>
                  <a:path w="71" h="161">
                    <a:moveTo>
                      <a:pt x="71" y="161"/>
                    </a:moveTo>
                    <a:cubicBezTo>
                      <a:pt x="71" y="161"/>
                      <a:pt x="0" y="82"/>
                      <a:pt x="71" y="0"/>
                    </a:cubicBezTo>
                    <a:cubicBezTo>
                      <a:pt x="71" y="0"/>
                      <a:pt x="36" y="90"/>
                      <a:pt x="7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94"/>
              <p:cNvSpPr/>
              <p:nvPr userDrawn="1"/>
            </p:nvSpPr>
            <p:spPr bwMode="auto">
              <a:xfrm>
                <a:off x="8657364" y="6443396"/>
                <a:ext cx="964129" cy="420067"/>
              </a:xfrm>
              <a:custGeom>
                <a:avLst/>
                <a:gdLst>
                  <a:gd name="T0" fmla="*/ 161 w 161"/>
                  <a:gd name="T1" fmla="*/ 70 h 70"/>
                  <a:gd name="T2" fmla="*/ 0 w 161"/>
                  <a:gd name="T3" fmla="*/ 70 h 70"/>
                  <a:gd name="T4" fmla="*/ 161 w 161"/>
                  <a:gd name="T5" fmla="*/ 70 h 70"/>
                </a:gdLst>
                <a:ahLst/>
                <a:cxnLst>
                  <a:cxn ang="0">
                    <a:pos x="T0" y="T1"/>
                  </a:cxn>
                  <a:cxn ang="0">
                    <a:pos x="T2" y="T3"/>
                  </a:cxn>
                  <a:cxn ang="0">
                    <a:pos x="T4" y="T5"/>
                  </a:cxn>
                </a:cxnLst>
                <a:rect l="0" t="0" r="r" b="b"/>
                <a:pathLst>
                  <a:path w="161" h="70">
                    <a:moveTo>
                      <a:pt x="161" y="70"/>
                    </a:moveTo>
                    <a:cubicBezTo>
                      <a:pt x="161" y="70"/>
                      <a:pt x="82" y="0"/>
                      <a:pt x="0" y="70"/>
                    </a:cubicBezTo>
                    <a:cubicBezTo>
                      <a:pt x="0" y="70"/>
                      <a:pt x="90" y="35"/>
                      <a:pt x="161"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3" name="Freeform 95"/>
            <p:cNvSpPr/>
            <p:nvPr userDrawn="1"/>
          </p:nvSpPr>
          <p:spPr bwMode="auto">
            <a:xfrm>
              <a:off x="1852548" y="6921259"/>
              <a:ext cx="9000000" cy="55671"/>
            </a:xfrm>
            <a:custGeom>
              <a:avLst/>
              <a:gdLst>
                <a:gd name="T0" fmla="*/ 731 w 735"/>
                <a:gd name="T1" fmla="*/ 9 h 9"/>
                <a:gd name="T2" fmla="*/ 5 w 735"/>
                <a:gd name="T3" fmla="*/ 9 h 9"/>
                <a:gd name="T4" fmla="*/ 0 w 735"/>
                <a:gd name="T5" fmla="*/ 5 h 9"/>
                <a:gd name="T6" fmla="*/ 5 w 735"/>
                <a:gd name="T7" fmla="*/ 0 h 9"/>
                <a:gd name="T8" fmla="*/ 731 w 735"/>
                <a:gd name="T9" fmla="*/ 0 h 9"/>
                <a:gd name="T10" fmla="*/ 735 w 735"/>
                <a:gd name="T11" fmla="*/ 5 h 9"/>
                <a:gd name="T12" fmla="*/ 731 w 73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35" h="9">
                  <a:moveTo>
                    <a:pt x="731" y="9"/>
                  </a:moveTo>
                  <a:cubicBezTo>
                    <a:pt x="5" y="9"/>
                    <a:pt x="5" y="9"/>
                    <a:pt x="5" y="9"/>
                  </a:cubicBezTo>
                  <a:cubicBezTo>
                    <a:pt x="2" y="9"/>
                    <a:pt x="0" y="7"/>
                    <a:pt x="0" y="5"/>
                  </a:cubicBezTo>
                  <a:cubicBezTo>
                    <a:pt x="0" y="2"/>
                    <a:pt x="2" y="0"/>
                    <a:pt x="5" y="0"/>
                  </a:cubicBezTo>
                  <a:cubicBezTo>
                    <a:pt x="731" y="0"/>
                    <a:pt x="731" y="0"/>
                    <a:pt x="731" y="0"/>
                  </a:cubicBezTo>
                  <a:cubicBezTo>
                    <a:pt x="733" y="0"/>
                    <a:pt x="735" y="2"/>
                    <a:pt x="735" y="5"/>
                  </a:cubicBezTo>
                  <a:cubicBezTo>
                    <a:pt x="735" y="7"/>
                    <a:pt x="733" y="9"/>
                    <a:pt x="731" y="9"/>
                  </a:cubicBezTo>
                  <a:close/>
                </a:path>
              </a:pathLst>
            </a:custGeom>
            <a:blipFill>
              <a:blip r:embed="rId2"/>
              <a:stretch>
                <a:fillRect b="-50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7928" y="1343282"/>
            <a:ext cx="4507202" cy="4320000"/>
          </a:xfrm>
          <a:prstGeom prst="rect">
            <a:avLst/>
          </a:prstGeom>
        </p:spPr>
      </p:pic>
      <p:grpSp>
        <p:nvGrpSpPr>
          <p:cNvPr id="13" name="组合 12"/>
          <p:cNvGrpSpPr>
            <a:grpSpLocks noChangeAspect="1"/>
          </p:cNvGrpSpPr>
          <p:nvPr userDrawn="1"/>
        </p:nvGrpSpPr>
        <p:grpSpPr>
          <a:xfrm>
            <a:off x="2500256" y="2799549"/>
            <a:ext cx="2890667" cy="3348000"/>
            <a:chOff x="9015091" y="3575054"/>
            <a:chExt cx="2659067" cy="3079755"/>
          </a:xfrm>
          <a:solidFill>
            <a:schemeClr val="bg1"/>
          </a:solidFill>
        </p:grpSpPr>
        <p:sp>
          <p:nvSpPr>
            <p:cNvPr id="14" name="Freeform 137"/>
            <p:cNvSpPr/>
            <p:nvPr/>
          </p:nvSpPr>
          <p:spPr bwMode="auto">
            <a:xfrm>
              <a:off x="9015091" y="3575054"/>
              <a:ext cx="2659067" cy="3079755"/>
            </a:xfrm>
            <a:custGeom>
              <a:avLst/>
              <a:gdLst>
                <a:gd name="T0" fmla="*/ 433 w 709"/>
                <a:gd name="T1" fmla="*/ 155 h 821"/>
                <a:gd name="T2" fmla="*/ 445 w 709"/>
                <a:gd name="T3" fmla="*/ 474 h 821"/>
                <a:gd name="T4" fmla="*/ 314 w 709"/>
                <a:gd name="T5" fmla="*/ 702 h 821"/>
                <a:gd name="T6" fmla="*/ 231 w 709"/>
                <a:gd name="T7" fmla="*/ 391 h 821"/>
                <a:gd name="T8" fmla="*/ 304 w 709"/>
                <a:gd name="T9" fmla="*/ 215 h 821"/>
                <a:gd name="T10" fmla="*/ 341 w 709"/>
                <a:gd name="T11" fmla="*/ 262 h 821"/>
                <a:gd name="T12" fmla="*/ 344 w 709"/>
                <a:gd name="T13" fmla="*/ 260 h 821"/>
                <a:gd name="T14" fmla="*/ 308 w 709"/>
                <a:gd name="T15" fmla="*/ 213 h 821"/>
                <a:gd name="T16" fmla="*/ 343 w 709"/>
                <a:gd name="T17" fmla="*/ 218 h 821"/>
                <a:gd name="T18" fmla="*/ 389 w 709"/>
                <a:gd name="T19" fmla="*/ 245 h 821"/>
                <a:gd name="T20" fmla="*/ 346 w 709"/>
                <a:gd name="T21" fmla="*/ 214 h 821"/>
                <a:gd name="T22" fmla="*/ 331 w 709"/>
                <a:gd name="T23" fmla="*/ 193 h 821"/>
                <a:gd name="T24" fmla="*/ 391 w 709"/>
                <a:gd name="T25" fmla="*/ 219 h 821"/>
                <a:gd name="T26" fmla="*/ 392 w 709"/>
                <a:gd name="T27" fmla="*/ 217 h 821"/>
                <a:gd name="T28" fmla="*/ 334 w 709"/>
                <a:gd name="T29" fmla="*/ 189 h 821"/>
                <a:gd name="T30" fmla="*/ 312 w 709"/>
                <a:gd name="T31" fmla="*/ 103 h 821"/>
                <a:gd name="T32" fmla="*/ 271 w 709"/>
                <a:gd name="T33" fmla="*/ 40 h 821"/>
                <a:gd name="T34" fmla="*/ 215 w 709"/>
                <a:gd name="T35" fmla="*/ 76 h 821"/>
                <a:gd name="T36" fmla="*/ 158 w 709"/>
                <a:gd name="T37" fmla="*/ 40 h 821"/>
                <a:gd name="T38" fmla="*/ 117 w 709"/>
                <a:gd name="T39" fmla="*/ 103 h 821"/>
                <a:gd name="T40" fmla="*/ 96 w 709"/>
                <a:gd name="T41" fmla="*/ 189 h 821"/>
                <a:gd name="T42" fmla="*/ 38 w 709"/>
                <a:gd name="T43" fmla="*/ 217 h 821"/>
                <a:gd name="T44" fmla="*/ 39 w 709"/>
                <a:gd name="T45" fmla="*/ 219 h 821"/>
                <a:gd name="T46" fmla="*/ 98 w 709"/>
                <a:gd name="T47" fmla="*/ 193 h 821"/>
                <a:gd name="T48" fmla="*/ 84 w 709"/>
                <a:gd name="T49" fmla="*/ 214 h 821"/>
                <a:gd name="T50" fmla="*/ 41 w 709"/>
                <a:gd name="T51" fmla="*/ 245 h 821"/>
                <a:gd name="T52" fmla="*/ 87 w 709"/>
                <a:gd name="T53" fmla="*/ 218 h 821"/>
                <a:gd name="T54" fmla="*/ 122 w 709"/>
                <a:gd name="T55" fmla="*/ 213 h 821"/>
                <a:gd name="T56" fmla="*/ 86 w 709"/>
                <a:gd name="T57" fmla="*/ 260 h 821"/>
                <a:gd name="T58" fmla="*/ 88 w 709"/>
                <a:gd name="T59" fmla="*/ 262 h 821"/>
                <a:gd name="T60" fmla="*/ 125 w 709"/>
                <a:gd name="T61" fmla="*/ 215 h 821"/>
                <a:gd name="T62" fmla="*/ 61 w 709"/>
                <a:gd name="T63" fmla="*/ 730 h 821"/>
                <a:gd name="T64" fmla="*/ 306 w 709"/>
                <a:gd name="T65" fmla="*/ 719 h 821"/>
                <a:gd name="T66" fmla="*/ 452 w 709"/>
                <a:gd name="T67" fmla="*/ 421 h 821"/>
                <a:gd name="T68" fmla="*/ 430 w 709"/>
                <a:gd name="T69" fmla="*/ 199 h 821"/>
                <a:gd name="T70" fmla="*/ 673 w 709"/>
                <a:gd name="T71" fmla="*/ 234 h 821"/>
                <a:gd name="T72" fmla="*/ 550 w 709"/>
                <a:gd name="T73" fmla="*/ 296 h 821"/>
                <a:gd name="T74" fmla="*/ 537 w 709"/>
                <a:gd name="T75" fmla="*/ 210 h 821"/>
                <a:gd name="T76" fmla="*/ 682 w 709"/>
                <a:gd name="T77" fmla="*/ 282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9" h="821">
                  <a:moveTo>
                    <a:pt x="619" y="118"/>
                  </a:moveTo>
                  <a:cubicBezTo>
                    <a:pt x="559" y="90"/>
                    <a:pt x="475" y="103"/>
                    <a:pt x="433" y="155"/>
                  </a:cubicBezTo>
                  <a:cubicBezTo>
                    <a:pt x="402" y="195"/>
                    <a:pt x="403" y="249"/>
                    <a:pt x="409" y="296"/>
                  </a:cubicBezTo>
                  <a:cubicBezTo>
                    <a:pt x="417" y="356"/>
                    <a:pt x="433" y="415"/>
                    <a:pt x="445" y="474"/>
                  </a:cubicBezTo>
                  <a:cubicBezTo>
                    <a:pt x="458" y="539"/>
                    <a:pt x="468" y="623"/>
                    <a:pt x="415" y="674"/>
                  </a:cubicBezTo>
                  <a:cubicBezTo>
                    <a:pt x="388" y="700"/>
                    <a:pt x="351" y="705"/>
                    <a:pt x="314" y="702"/>
                  </a:cubicBezTo>
                  <a:cubicBezTo>
                    <a:pt x="322" y="681"/>
                    <a:pt x="325" y="659"/>
                    <a:pt x="324" y="637"/>
                  </a:cubicBezTo>
                  <a:cubicBezTo>
                    <a:pt x="322" y="577"/>
                    <a:pt x="228" y="437"/>
                    <a:pt x="231" y="391"/>
                  </a:cubicBezTo>
                  <a:cubicBezTo>
                    <a:pt x="233" y="358"/>
                    <a:pt x="251" y="277"/>
                    <a:pt x="262" y="232"/>
                  </a:cubicBezTo>
                  <a:cubicBezTo>
                    <a:pt x="277" y="228"/>
                    <a:pt x="292" y="223"/>
                    <a:pt x="304" y="215"/>
                  </a:cubicBezTo>
                  <a:cubicBezTo>
                    <a:pt x="308" y="221"/>
                    <a:pt x="313" y="228"/>
                    <a:pt x="318" y="234"/>
                  </a:cubicBezTo>
                  <a:cubicBezTo>
                    <a:pt x="326" y="245"/>
                    <a:pt x="335" y="255"/>
                    <a:pt x="341" y="262"/>
                  </a:cubicBezTo>
                  <a:cubicBezTo>
                    <a:pt x="348" y="270"/>
                    <a:pt x="353" y="274"/>
                    <a:pt x="353" y="274"/>
                  </a:cubicBezTo>
                  <a:cubicBezTo>
                    <a:pt x="353" y="274"/>
                    <a:pt x="349" y="269"/>
                    <a:pt x="344" y="260"/>
                  </a:cubicBezTo>
                  <a:cubicBezTo>
                    <a:pt x="338" y="252"/>
                    <a:pt x="330" y="241"/>
                    <a:pt x="322" y="231"/>
                  </a:cubicBezTo>
                  <a:cubicBezTo>
                    <a:pt x="317" y="225"/>
                    <a:pt x="313" y="219"/>
                    <a:pt x="308" y="213"/>
                  </a:cubicBezTo>
                  <a:cubicBezTo>
                    <a:pt x="313" y="210"/>
                    <a:pt x="317" y="207"/>
                    <a:pt x="321" y="203"/>
                  </a:cubicBezTo>
                  <a:cubicBezTo>
                    <a:pt x="328" y="208"/>
                    <a:pt x="335" y="213"/>
                    <a:pt x="343" y="218"/>
                  </a:cubicBezTo>
                  <a:cubicBezTo>
                    <a:pt x="354" y="226"/>
                    <a:pt x="366" y="233"/>
                    <a:pt x="374" y="237"/>
                  </a:cubicBezTo>
                  <a:cubicBezTo>
                    <a:pt x="383" y="242"/>
                    <a:pt x="389" y="245"/>
                    <a:pt x="389" y="245"/>
                  </a:cubicBezTo>
                  <a:cubicBezTo>
                    <a:pt x="389" y="245"/>
                    <a:pt x="384" y="241"/>
                    <a:pt x="376" y="235"/>
                  </a:cubicBezTo>
                  <a:cubicBezTo>
                    <a:pt x="368" y="229"/>
                    <a:pt x="357" y="221"/>
                    <a:pt x="346" y="214"/>
                  </a:cubicBezTo>
                  <a:cubicBezTo>
                    <a:pt x="338" y="209"/>
                    <a:pt x="331" y="204"/>
                    <a:pt x="324" y="200"/>
                  </a:cubicBezTo>
                  <a:cubicBezTo>
                    <a:pt x="327" y="198"/>
                    <a:pt x="329" y="195"/>
                    <a:pt x="331" y="193"/>
                  </a:cubicBezTo>
                  <a:cubicBezTo>
                    <a:pt x="339" y="197"/>
                    <a:pt x="348" y="201"/>
                    <a:pt x="357" y="205"/>
                  </a:cubicBezTo>
                  <a:cubicBezTo>
                    <a:pt x="369" y="211"/>
                    <a:pt x="381" y="216"/>
                    <a:pt x="391" y="219"/>
                  </a:cubicBezTo>
                  <a:cubicBezTo>
                    <a:pt x="400" y="223"/>
                    <a:pt x="406" y="225"/>
                    <a:pt x="406" y="225"/>
                  </a:cubicBezTo>
                  <a:cubicBezTo>
                    <a:pt x="406" y="225"/>
                    <a:pt x="401" y="221"/>
                    <a:pt x="392" y="217"/>
                  </a:cubicBezTo>
                  <a:cubicBezTo>
                    <a:pt x="383" y="212"/>
                    <a:pt x="371" y="206"/>
                    <a:pt x="359" y="200"/>
                  </a:cubicBezTo>
                  <a:cubicBezTo>
                    <a:pt x="350" y="196"/>
                    <a:pt x="341" y="192"/>
                    <a:pt x="334" y="189"/>
                  </a:cubicBezTo>
                  <a:cubicBezTo>
                    <a:pt x="341" y="179"/>
                    <a:pt x="345" y="168"/>
                    <a:pt x="345" y="157"/>
                  </a:cubicBezTo>
                  <a:cubicBezTo>
                    <a:pt x="345" y="136"/>
                    <a:pt x="332" y="118"/>
                    <a:pt x="312" y="103"/>
                  </a:cubicBezTo>
                  <a:cubicBezTo>
                    <a:pt x="315" y="95"/>
                    <a:pt x="320" y="76"/>
                    <a:pt x="315" y="46"/>
                  </a:cubicBezTo>
                  <a:cubicBezTo>
                    <a:pt x="308" y="5"/>
                    <a:pt x="298" y="0"/>
                    <a:pt x="271" y="40"/>
                  </a:cubicBezTo>
                  <a:cubicBezTo>
                    <a:pt x="260" y="57"/>
                    <a:pt x="255" y="70"/>
                    <a:pt x="252" y="79"/>
                  </a:cubicBezTo>
                  <a:cubicBezTo>
                    <a:pt x="240" y="77"/>
                    <a:pt x="228" y="76"/>
                    <a:pt x="215" y="76"/>
                  </a:cubicBezTo>
                  <a:cubicBezTo>
                    <a:pt x="202" y="76"/>
                    <a:pt x="190" y="77"/>
                    <a:pt x="178" y="79"/>
                  </a:cubicBezTo>
                  <a:cubicBezTo>
                    <a:pt x="175" y="70"/>
                    <a:pt x="169" y="57"/>
                    <a:pt x="158" y="40"/>
                  </a:cubicBezTo>
                  <a:cubicBezTo>
                    <a:pt x="131" y="0"/>
                    <a:pt x="122" y="5"/>
                    <a:pt x="115" y="46"/>
                  </a:cubicBezTo>
                  <a:cubicBezTo>
                    <a:pt x="110" y="76"/>
                    <a:pt x="114" y="95"/>
                    <a:pt x="117" y="103"/>
                  </a:cubicBezTo>
                  <a:cubicBezTo>
                    <a:pt x="97" y="118"/>
                    <a:pt x="85" y="136"/>
                    <a:pt x="85" y="157"/>
                  </a:cubicBezTo>
                  <a:cubicBezTo>
                    <a:pt x="85" y="168"/>
                    <a:pt x="89" y="179"/>
                    <a:pt x="96" y="189"/>
                  </a:cubicBezTo>
                  <a:cubicBezTo>
                    <a:pt x="88" y="192"/>
                    <a:pt x="79" y="196"/>
                    <a:pt x="70" y="200"/>
                  </a:cubicBezTo>
                  <a:cubicBezTo>
                    <a:pt x="58" y="206"/>
                    <a:pt x="47" y="212"/>
                    <a:pt x="38" y="217"/>
                  </a:cubicBezTo>
                  <a:cubicBezTo>
                    <a:pt x="29" y="221"/>
                    <a:pt x="23" y="225"/>
                    <a:pt x="23" y="225"/>
                  </a:cubicBezTo>
                  <a:cubicBezTo>
                    <a:pt x="23" y="225"/>
                    <a:pt x="30" y="223"/>
                    <a:pt x="39" y="219"/>
                  </a:cubicBezTo>
                  <a:cubicBezTo>
                    <a:pt x="48" y="216"/>
                    <a:pt x="61" y="211"/>
                    <a:pt x="73" y="205"/>
                  </a:cubicBezTo>
                  <a:cubicBezTo>
                    <a:pt x="82" y="201"/>
                    <a:pt x="91" y="197"/>
                    <a:pt x="98" y="193"/>
                  </a:cubicBezTo>
                  <a:cubicBezTo>
                    <a:pt x="101" y="195"/>
                    <a:pt x="103" y="198"/>
                    <a:pt x="106" y="200"/>
                  </a:cubicBezTo>
                  <a:cubicBezTo>
                    <a:pt x="99" y="204"/>
                    <a:pt x="91" y="209"/>
                    <a:pt x="84" y="214"/>
                  </a:cubicBezTo>
                  <a:cubicBezTo>
                    <a:pt x="73" y="221"/>
                    <a:pt x="62" y="229"/>
                    <a:pt x="54" y="235"/>
                  </a:cubicBezTo>
                  <a:cubicBezTo>
                    <a:pt x="46" y="241"/>
                    <a:pt x="41" y="245"/>
                    <a:pt x="41" y="245"/>
                  </a:cubicBezTo>
                  <a:cubicBezTo>
                    <a:pt x="41" y="245"/>
                    <a:pt x="47" y="242"/>
                    <a:pt x="55" y="237"/>
                  </a:cubicBezTo>
                  <a:cubicBezTo>
                    <a:pt x="64" y="233"/>
                    <a:pt x="75" y="226"/>
                    <a:pt x="87" y="218"/>
                  </a:cubicBezTo>
                  <a:cubicBezTo>
                    <a:pt x="94" y="213"/>
                    <a:pt x="102" y="208"/>
                    <a:pt x="109" y="203"/>
                  </a:cubicBezTo>
                  <a:cubicBezTo>
                    <a:pt x="113" y="207"/>
                    <a:pt x="117" y="210"/>
                    <a:pt x="122" y="213"/>
                  </a:cubicBezTo>
                  <a:cubicBezTo>
                    <a:pt x="117" y="219"/>
                    <a:pt x="112" y="225"/>
                    <a:pt x="107" y="231"/>
                  </a:cubicBezTo>
                  <a:cubicBezTo>
                    <a:pt x="99" y="241"/>
                    <a:pt x="91" y="252"/>
                    <a:pt x="86" y="260"/>
                  </a:cubicBezTo>
                  <a:cubicBezTo>
                    <a:pt x="80" y="269"/>
                    <a:pt x="77" y="274"/>
                    <a:pt x="77" y="274"/>
                  </a:cubicBezTo>
                  <a:cubicBezTo>
                    <a:pt x="77" y="274"/>
                    <a:pt x="82" y="270"/>
                    <a:pt x="88" y="262"/>
                  </a:cubicBezTo>
                  <a:cubicBezTo>
                    <a:pt x="95" y="255"/>
                    <a:pt x="103" y="245"/>
                    <a:pt x="112" y="234"/>
                  </a:cubicBezTo>
                  <a:cubicBezTo>
                    <a:pt x="117" y="228"/>
                    <a:pt x="121" y="221"/>
                    <a:pt x="125" y="215"/>
                  </a:cubicBezTo>
                  <a:cubicBezTo>
                    <a:pt x="137" y="222"/>
                    <a:pt x="151" y="228"/>
                    <a:pt x="165" y="232"/>
                  </a:cubicBezTo>
                  <a:cubicBezTo>
                    <a:pt x="138" y="299"/>
                    <a:pt x="0" y="648"/>
                    <a:pt x="61" y="730"/>
                  </a:cubicBezTo>
                  <a:cubicBezTo>
                    <a:pt x="128" y="821"/>
                    <a:pt x="181" y="800"/>
                    <a:pt x="238" y="780"/>
                  </a:cubicBezTo>
                  <a:cubicBezTo>
                    <a:pt x="268" y="769"/>
                    <a:pt x="291" y="747"/>
                    <a:pt x="306" y="719"/>
                  </a:cubicBezTo>
                  <a:cubicBezTo>
                    <a:pt x="357" y="723"/>
                    <a:pt x="407" y="715"/>
                    <a:pt x="441" y="672"/>
                  </a:cubicBezTo>
                  <a:cubicBezTo>
                    <a:pt x="496" y="603"/>
                    <a:pt x="470" y="499"/>
                    <a:pt x="452" y="421"/>
                  </a:cubicBezTo>
                  <a:cubicBezTo>
                    <a:pt x="444" y="384"/>
                    <a:pt x="436" y="347"/>
                    <a:pt x="429" y="309"/>
                  </a:cubicBezTo>
                  <a:cubicBezTo>
                    <a:pt x="423" y="273"/>
                    <a:pt x="420" y="235"/>
                    <a:pt x="430" y="199"/>
                  </a:cubicBezTo>
                  <a:cubicBezTo>
                    <a:pt x="452" y="124"/>
                    <a:pt x="554" y="105"/>
                    <a:pt x="617" y="137"/>
                  </a:cubicBezTo>
                  <a:cubicBezTo>
                    <a:pt x="654" y="156"/>
                    <a:pt x="674" y="193"/>
                    <a:pt x="673" y="234"/>
                  </a:cubicBezTo>
                  <a:cubicBezTo>
                    <a:pt x="673" y="269"/>
                    <a:pt x="657" y="304"/>
                    <a:pt x="622" y="314"/>
                  </a:cubicBezTo>
                  <a:cubicBezTo>
                    <a:pt x="597" y="322"/>
                    <a:pt x="569" y="314"/>
                    <a:pt x="550" y="296"/>
                  </a:cubicBezTo>
                  <a:cubicBezTo>
                    <a:pt x="528" y="273"/>
                    <a:pt x="536" y="243"/>
                    <a:pt x="552" y="219"/>
                  </a:cubicBezTo>
                  <a:cubicBezTo>
                    <a:pt x="559" y="210"/>
                    <a:pt x="544" y="201"/>
                    <a:pt x="537" y="210"/>
                  </a:cubicBezTo>
                  <a:cubicBezTo>
                    <a:pt x="506" y="252"/>
                    <a:pt x="515" y="304"/>
                    <a:pt x="563" y="326"/>
                  </a:cubicBezTo>
                  <a:cubicBezTo>
                    <a:pt x="609" y="348"/>
                    <a:pt x="662" y="328"/>
                    <a:pt x="682" y="282"/>
                  </a:cubicBezTo>
                  <a:cubicBezTo>
                    <a:pt x="709" y="219"/>
                    <a:pt x="680" y="146"/>
                    <a:pt x="619" y="118"/>
                  </a:cubicBezTo>
                  <a:close/>
                </a:path>
              </a:pathLst>
            </a:custGeom>
            <a:blipFill>
              <a:blip r:embed="rId4"/>
              <a:stretch>
                <a:fillRect/>
              </a:stretch>
            </a:bli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15" name="Freeform 138"/>
            <p:cNvSpPr/>
            <p:nvPr/>
          </p:nvSpPr>
          <p:spPr bwMode="auto">
            <a:xfrm>
              <a:off x="11136099" y="4348168"/>
              <a:ext cx="325438" cy="300038"/>
            </a:xfrm>
            <a:custGeom>
              <a:avLst/>
              <a:gdLst>
                <a:gd name="T0" fmla="*/ 83 w 87"/>
                <a:gd name="T1" fmla="*/ 38 h 80"/>
                <a:gd name="T2" fmla="*/ 56 w 87"/>
                <a:gd name="T3" fmla="*/ 23 h 80"/>
                <a:gd name="T4" fmla="*/ 48 w 87"/>
                <a:gd name="T5" fmla="*/ 26 h 80"/>
                <a:gd name="T6" fmla="*/ 45 w 87"/>
                <a:gd name="T7" fmla="*/ 18 h 80"/>
                <a:gd name="T8" fmla="*/ 18 w 87"/>
                <a:gd name="T9" fmla="*/ 4 h 80"/>
                <a:gd name="T10" fmla="*/ 4 w 87"/>
                <a:gd name="T11" fmla="*/ 31 h 80"/>
                <a:gd name="T12" fmla="*/ 7 w 87"/>
                <a:gd name="T13" fmla="*/ 39 h 80"/>
                <a:gd name="T14" fmla="*/ 20 w 87"/>
                <a:gd name="T15" fmla="*/ 80 h 80"/>
                <a:gd name="T16" fmla="*/ 61 w 87"/>
                <a:gd name="T17" fmla="*/ 67 h 80"/>
                <a:gd name="T18" fmla="*/ 69 w 87"/>
                <a:gd name="T19" fmla="*/ 65 h 80"/>
                <a:gd name="T20" fmla="*/ 83 w 87"/>
                <a:gd name="T21"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80">
                  <a:moveTo>
                    <a:pt x="83" y="38"/>
                  </a:moveTo>
                  <a:cubicBezTo>
                    <a:pt x="80" y="26"/>
                    <a:pt x="68" y="20"/>
                    <a:pt x="56" y="23"/>
                  </a:cubicBezTo>
                  <a:cubicBezTo>
                    <a:pt x="48" y="26"/>
                    <a:pt x="48" y="26"/>
                    <a:pt x="48" y="26"/>
                  </a:cubicBezTo>
                  <a:cubicBezTo>
                    <a:pt x="45" y="18"/>
                    <a:pt x="45" y="18"/>
                    <a:pt x="45" y="18"/>
                  </a:cubicBezTo>
                  <a:cubicBezTo>
                    <a:pt x="42" y="6"/>
                    <a:pt x="30" y="0"/>
                    <a:pt x="18" y="4"/>
                  </a:cubicBezTo>
                  <a:cubicBezTo>
                    <a:pt x="7" y="7"/>
                    <a:pt x="0" y="19"/>
                    <a:pt x="4" y="31"/>
                  </a:cubicBezTo>
                  <a:cubicBezTo>
                    <a:pt x="7" y="39"/>
                    <a:pt x="7" y="39"/>
                    <a:pt x="7" y="39"/>
                  </a:cubicBezTo>
                  <a:cubicBezTo>
                    <a:pt x="20" y="80"/>
                    <a:pt x="20" y="80"/>
                    <a:pt x="20" y="80"/>
                  </a:cubicBezTo>
                  <a:cubicBezTo>
                    <a:pt x="61" y="67"/>
                    <a:pt x="61" y="67"/>
                    <a:pt x="61" y="67"/>
                  </a:cubicBezTo>
                  <a:cubicBezTo>
                    <a:pt x="69" y="65"/>
                    <a:pt x="69" y="65"/>
                    <a:pt x="69" y="65"/>
                  </a:cubicBezTo>
                  <a:cubicBezTo>
                    <a:pt x="81" y="61"/>
                    <a:pt x="87" y="49"/>
                    <a:pt x="83" y="38"/>
                  </a:cubicBezTo>
                  <a:close/>
                </a:path>
              </a:pathLst>
            </a:custGeom>
            <a:blipFill>
              <a:blip r:embed="rId5"/>
              <a:stretch>
                <a:fillRect/>
              </a:stretch>
            </a:blipFill>
            <a:ln w="9525">
              <a:solidFill>
                <a:schemeClr val="accent2">
                  <a:lumMod val="60000"/>
                  <a:lumOff val="40000"/>
                </a:schemeClr>
              </a:solidFill>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 presetClass="entr" presetSubtype="8" fill="hold" nodeType="withEffect" p14:presetBounceEnd="60000">
                                      <p:stCondLst>
                                        <p:cond delay="250"/>
                                      </p:stCondLst>
                                      <p:childTnLst>
                                        <p:set>
                                          <p:cBhvr>
                                            <p:cTn id="12" dur="1" fill="hold">
                                              <p:stCondLst>
                                                <p:cond delay="0"/>
                                              </p:stCondLst>
                                            </p:cTn>
                                            <p:tgtEl>
                                              <p:spTgt spid="13"/>
                                            </p:tgtEl>
                                            <p:attrNameLst>
                                              <p:attrName>style.visibility</p:attrName>
                                            </p:attrNameLst>
                                          </p:cBhvr>
                                          <p:to>
                                            <p:strVal val="visible"/>
                                          </p:to>
                                        </p:set>
                                        <p:anim calcmode="lin" valueType="num" p14:bounceEnd="60000">
                                          <p:cBhvr additive="base">
                                            <p:cTn id="13" dur="10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2" presetClass="entr" presetSubtype="8" fill="hold" nodeType="withEffect">
                                      <p:stCondLst>
                                        <p:cond delay="25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grpSp>
        <p:nvGrpSpPr>
          <p:cNvPr id="111" name="组合 110"/>
          <p:cNvGrpSpPr/>
          <p:nvPr userDrawn="1"/>
        </p:nvGrpSpPr>
        <p:grpSpPr>
          <a:xfrm>
            <a:off x="96225" y="136930"/>
            <a:ext cx="12509139" cy="6876240"/>
            <a:chOff x="96225" y="136930"/>
            <a:chExt cx="12509139" cy="6876240"/>
          </a:xfrm>
        </p:grpSpPr>
        <p:sp>
          <p:nvSpPr>
            <p:cNvPr id="112" name="Freeform 38"/>
            <p:cNvSpPr/>
            <p:nvPr userDrawn="1"/>
          </p:nvSpPr>
          <p:spPr bwMode="auto">
            <a:xfrm>
              <a:off x="1852548" y="136930"/>
              <a:ext cx="9000000" cy="55671"/>
            </a:xfrm>
            <a:custGeom>
              <a:avLst/>
              <a:gdLst>
                <a:gd name="T0" fmla="*/ 731 w 735"/>
                <a:gd name="T1" fmla="*/ 0 h 9"/>
                <a:gd name="T2" fmla="*/ 5 w 735"/>
                <a:gd name="T3" fmla="*/ 0 h 9"/>
                <a:gd name="T4" fmla="*/ 0 w 735"/>
                <a:gd name="T5" fmla="*/ 4 h 9"/>
                <a:gd name="T6" fmla="*/ 5 w 735"/>
                <a:gd name="T7" fmla="*/ 9 h 9"/>
                <a:gd name="T8" fmla="*/ 731 w 735"/>
                <a:gd name="T9" fmla="*/ 9 h 9"/>
                <a:gd name="T10" fmla="*/ 735 w 735"/>
                <a:gd name="T11" fmla="*/ 4 h 9"/>
                <a:gd name="T12" fmla="*/ 731 w 73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35" h="9">
                  <a:moveTo>
                    <a:pt x="731" y="0"/>
                  </a:moveTo>
                  <a:cubicBezTo>
                    <a:pt x="5" y="0"/>
                    <a:pt x="5" y="0"/>
                    <a:pt x="5" y="0"/>
                  </a:cubicBezTo>
                  <a:cubicBezTo>
                    <a:pt x="2" y="0"/>
                    <a:pt x="0" y="2"/>
                    <a:pt x="0" y="4"/>
                  </a:cubicBezTo>
                  <a:cubicBezTo>
                    <a:pt x="0" y="7"/>
                    <a:pt x="2" y="9"/>
                    <a:pt x="5" y="9"/>
                  </a:cubicBezTo>
                  <a:cubicBezTo>
                    <a:pt x="731" y="9"/>
                    <a:pt x="731" y="9"/>
                    <a:pt x="731" y="9"/>
                  </a:cubicBezTo>
                  <a:cubicBezTo>
                    <a:pt x="733" y="9"/>
                    <a:pt x="735" y="7"/>
                    <a:pt x="735" y="4"/>
                  </a:cubicBezTo>
                  <a:cubicBezTo>
                    <a:pt x="735" y="2"/>
                    <a:pt x="733" y="0"/>
                    <a:pt x="731" y="0"/>
                  </a:cubicBezTo>
                  <a:close/>
                </a:path>
              </a:pathLst>
            </a:custGeom>
            <a:blipFill>
              <a:blip r:embed="rId2"/>
              <a:stretch>
                <a:fillRect b="-50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9"/>
            <p:cNvSpPr/>
            <p:nvPr userDrawn="1"/>
          </p:nvSpPr>
          <p:spPr bwMode="auto">
            <a:xfrm>
              <a:off x="12473228" y="1756930"/>
              <a:ext cx="55671" cy="3600000"/>
            </a:xfrm>
            <a:custGeom>
              <a:avLst/>
              <a:gdLst>
                <a:gd name="T0" fmla="*/ 9 w 9"/>
                <a:gd name="T1" fmla="*/ 731 h 735"/>
                <a:gd name="T2" fmla="*/ 9 w 9"/>
                <a:gd name="T3" fmla="*/ 5 h 735"/>
                <a:gd name="T4" fmla="*/ 5 w 9"/>
                <a:gd name="T5" fmla="*/ 0 h 735"/>
                <a:gd name="T6" fmla="*/ 0 w 9"/>
                <a:gd name="T7" fmla="*/ 5 h 735"/>
                <a:gd name="T8" fmla="*/ 0 w 9"/>
                <a:gd name="T9" fmla="*/ 731 h 735"/>
                <a:gd name="T10" fmla="*/ 5 w 9"/>
                <a:gd name="T11" fmla="*/ 735 h 735"/>
                <a:gd name="T12" fmla="*/ 9 w 9"/>
                <a:gd name="T13" fmla="*/ 731 h 735"/>
              </a:gdLst>
              <a:ahLst/>
              <a:cxnLst>
                <a:cxn ang="0">
                  <a:pos x="T0" y="T1"/>
                </a:cxn>
                <a:cxn ang="0">
                  <a:pos x="T2" y="T3"/>
                </a:cxn>
                <a:cxn ang="0">
                  <a:pos x="T4" y="T5"/>
                </a:cxn>
                <a:cxn ang="0">
                  <a:pos x="T6" y="T7"/>
                </a:cxn>
                <a:cxn ang="0">
                  <a:pos x="T8" y="T9"/>
                </a:cxn>
                <a:cxn ang="0">
                  <a:pos x="T10" y="T11"/>
                </a:cxn>
                <a:cxn ang="0">
                  <a:pos x="T12" y="T13"/>
                </a:cxn>
              </a:cxnLst>
              <a:rect l="0" t="0" r="r" b="b"/>
              <a:pathLst>
                <a:path w="9" h="735">
                  <a:moveTo>
                    <a:pt x="9" y="731"/>
                  </a:moveTo>
                  <a:cubicBezTo>
                    <a:pt x="9" y="5"/>
                    <a:pt x="9" y="5"/>
                    <a:pt x="9" y="5"/>
                  </a:cubicBezTo>
                  <a:cubicBezTo>
                    <a:pt x="9" y="2"/>
                    <a:pt x="7" y="0"/>
                    <a:pt x="5" y="0"/>
                  </a:cubicBezTo>
                  <a:cubicBezTo>
                    <a:pt x="2" y="0"/>
                    <a:pt x="0" y="2"/>
                    <a:pt x="0" y="5"/>
                  </a:cubicBezTo>
                  <a:cubicBezTo>
                    <a:pt x="0" y="731"/>
                    <a:pt x="0" y="731"/>
                    <a:pt x="0" y="731"/>
                  </a:cubicBezTo>
                  <a:cubicBezTo>
                    <a:pt x="0" y="733"/>
                    <a:pt x="2" y="735"/>
                    <a:pt x="5" y="735"/>
                  </a:cubicBezTo>
                  <a:cubicBezTo>
                    <a:pt x="7" y="735"/>
                    <a:pt x="9" y="733"/>
                    <a:pt x="9" y="731"/>
                  </a:cubicBezTo>
                  <a:close/>
                </a:path>
              </a:pathLst>
            </a:custGeom>
            <a:blipFill>
              <a:blip r:embed="rId2"/>
              <a:stretch>
                <a:fillRect b="-50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0"/>
            <p:cNvSpPr/>
            <p:nvPr userDrawn="1"/>
          </p:nvSpPr>
          <p:spPr bwMode="auto">
            <a:xfrm>
              <a:off x="176197" y="1756930"/>
              <a:ext cx="55671" cy="3600000"/>
            </a:xfrm>
            <a:custGeom>
              <a:avLst/>
              <a:gdLst>
                <a:gd name="T0" fmla="*/ 0 w 9"/>
                <a:gd name="T1" fmla="*/ 731 h 735"/>
                <a:gd name="T2" fmla="*/ 0 w 9"/>
                <a:gd name="T3" fmla="*/ 5 h 735"/>
                <a:gd name="T4" fmla="*/ 4 w 9"/>
                <a:gd name="T5" fmla="*/ 0 h 735"/>
                <a:gd name="T6" fmla="*/ 9 w 9"/>
                <a:gd name="T7" fmla="*/ 5 h 735"/>
                <a:gd name="T8" fmla="*/ 9 w 9"/>
                <a:gd name="T9" fmla="*/ 731 h 735"/>
                <a:gd name="T10" fmla="*/ 4 w 9"/>
                <a:gd name="T11" fmla="*/ 735 h 735"/>
                <a:gd name="T12" fmla="*/ 0 w 9"/>
                <a:gd name="T13" fmla="*/ 731 h 735"/>
              </a:gdLst>
              <a:ahLst/>
              <a:cxnLst>
                <a:cxn ang="0">
                  <a:pos x="T0" y="T1"/>
                </a:cxn>
                <a:cxn ang="0">
                  <a:pos x="T2" y="T3"/>
                </a:cxn>
                <a:cxn ang="0">
                  <a:pos x="T4" y="T5"/>
                </a:cxn>
                <a:cxn ang="0">
                  <a:pos x="T6" y="T7"/>
                </a:cxn>
                <a:cxn ang="0">
                  <a:pos x="T8" y="T9"/>
                </a:cxn>
                <a:cxn ang="0">
                  <a:pos x="T10" y="T11"/>
                </a:cxn>
                <a:cxn ang="0">
                  <a:pos x="T12" y="T13"/>
                </a:cxn>
              </a:cxnLst>
              <a:rect l="0" t="0" r="r" b="b"/>
              <a:pathLst>
                <a:path w="9" h="735">
                  <a:moveTo>
                    <a:pt x="0" y="731"/>
                  </a:moveTo>
                  <a:cubicBezTo>
                    <a:pt x="0" y="5"/>
                    <a:pt x="0" y="5"/>
                    <a:pt x="0" y="5"/>
                  </a:cubicBezTo>
                  <a:cubicBezTo>
                    <a:pt x="0" y="2"/>
                    <a:pt x="2" y="0"/>
                    <a:pt x="4" y="0"/>
                  </a:cubicBezTo>
                  <a:cubicBezTo>
                    <a:pt x="7" y="0"/>
                    <a:pt x="9" y="2"/>
                    <a:pt x="9" y="5"/>
                  </a:cubicBezTo>
                  <a:cubicBezTo>
                    <a:pt x="9" y="731"/>
                    <a:pt x="9" y="731"/>
                    <a:pt x="9" y="731"/>
                  </a:cubicBezTo>
                  <a:cubicBezTo>
                    <a:pt x="9" y="733"/>
                    <a:pt x="7" y="735"/>
                    <a:pt x="4" y="735"/>
                  </a:cubicBezTo>
                  <a:cubicBezTo>
                    <a:pt x="2" y="735"/>
                    <a:pt x="0" y="733"/>
                    <a:pt x="0" y="731"/>
                  </a:cubicBezTo>
                  <a:close/>
                </a:path>
              </a:pathLst>
            </a:custGeom>
            <a:blipFill>
              <a:blip r:embed="rId2"/>
              <a:stretch>
                <a:fillRect b="-50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5" name="组合 114"/>
            <p:cNvGrpSpPr>
              <a:grpSpLocks noChangeAspect="1"/>
            </p:cNvGrpSpPr>
            <p:nvPr userDrawn="1"/>
          </p:nvGrpSpPr>
          <p:grpSpPr>
            <a:xfrm>
              <a:off x="96225" y="136930"/>
              <a:ext cx="1282590" cy="1296000"/>
              <a:chOff x="2951038" y="155050"/>
              <a:chExt cx="1935849" cy="1956093"/>
            </a:xfrm>
            <a:blipFill>
              <a:blip r:embed="rId2"/>
              <a:stretch>
                <a:fillRect b="-50000"/>
              </a:stretch>
            </a:blipFill>
          </p:grpSpPr>
          <p:sp>
            <p:nvSpPr>
              <p:cNvPr id="184" name="Freeform 6"/>
              <p:cNvSpPr>
                <a:spLocks noEditPoints="1"/>
              </p:cNvSpPr>
              <p:nvPr userDrawn="1"/>
            </p:nvSpPr>
            <p:spPr bwMode="auto">
              <a:xfrm>
                <a:off x="3062381" y="1202686"/>
                <a:ext cx="921110" cy="693363"/>
              </a:xfrm>
              <a:custGeom>
                <a:avLst/>
                <a:gdLst>
                  <a:gd name="T0" fmla="*/ 141 w 154"/>
                  <a:gd name="T1" fmla="*/ 8 h 116"/>
                  <a:gd name="T2" fmla="*/ 125 w 154"/>
                  <a:gd name="T3" fmla="*/ 9 h 116"/>
                  <a:gd name="T4" fmla="*/ 105 w 154"/>
                  <a:gd name="T5" fmla="*/ 5 h 116"/>
                  <a:gd name="T6" fmla="*/ 93 w 154"/>
                  <a:gd name="T7" fmla="*/ 1 h 116"/>
                  <a:gd name="T8" fmla="*/ 79 w 154"/>
                  <a:gd name="T9" fmla="*/ 2 h 116"/>
                  <a:gd name="T10" fmla="*/ 54 w 154"/>
                  <a:gd name="T11" fmla="*/ 17 h 116"/>
                  <a:gd name="T12" fmla="*/ 53 w 154"/>
                  <a:gd name="T13" fmla="*/ 18 h 116"/>
                  <a:gd name="T14" fmla="*/ 44 w 154"/>
                  <a:gd name="T15" fmla="*/ 11 h 116"/>
                  <a:gd name="T16" fmla="*/ 29 w 154"/>
                  <a:gd name="T17" fmla="*/ 6 h 116"/>
                  <a:gd name="T18" fmla="*/ 12 w 154"/>
                  <a:gd name="T19" fmla="*/ 8 h 116"/>
                  <a:gd name="T20" fmla="*/ 4 w 154"/>
                  <a:gd name="T21" fmla="*/ 13 h 116"/>
                  <a:gd name="T22" fmla="*/ 0 w 154"/>
                  <a:gd name="T23" fmla="*/ 21 h 116"/>
                  <a:gd name="T24" fmla="*/ 5 w 154"/>
                  <a:gd name="T25" fmla="*/ 30 h 116"/>
                  <a:gd name="T26" fmla="*/ 13 w 154"/>
                  <a:gd name="T27" fmla="*/ 33 h 116"/>
                  <a:gd name="T28" fmla="*/ 30 w 154"/>
                  <a:gd name="T29" fmla="*/ 35 h 116"/>
                  <a:gd name="T30" fmla="*/ 45 w 154"/>
                  <a:gd name="T31" fmla="*/ 29 h 116"/>
                  <a:gd name="T32" fmla="*/ 52 w 154"/>
                  <a:gd name="T33" fmla="*/ 25 h 116"/>
                  <a:gd name="T34" fmla="*/ 64 w 154"/>
                  <a:gd name="T35" fmla="*/ 47 h 116"/>
                  <a:gd name="T36" fmla="*/ 58 w 154"/>
                  <a:gd name="T37" fmla="*/ 68 h 116"/>
                  <a:gd name="T38" fmla="*/ 51 w 154"/>
                  <a:gd name="T39" fmla="*/ 87 h 116"/>
                  <a:gd name="T40" fmla="*/ 50 w 154"/>
                  <a:gd name="T41" fmla="*/ 103 h 116"/>
                  <a:gd name="T42" fmla="*/ 52 w 154"/>
                  <a:gd name="T43" fmla="*/ 113 h 116"/>
                  <a:gd name="T44" fmla="*/ 53 w 154"/>
                  <a:gd name="T45" fmla="*/ 116 h 116"/>
                  <a:gd name="T46" fmla="*/ 52 w 154"/>
                  <a:gd name="T47" fmla="*/ 113 h 116"/>
                  <a:gd name="T48" fmla="*/ 51 w 154"/>
                  <a:gd name="T49" fmla="*/ 103 h 116"/>
                  <a:gd name="T50" fmla="*/ 53 w 154"/>
                  <a:gd name="T51" fmla="*/ 88 h 116"/>
                  <a:gd name="T52" fmla="*/ 61 w 154"/>
                  <a:gd name="T53" fmla="*/ 69 h 116"/>
                  <a:gd name="T54" fmla="*/ 67 w 154"/>
                  <a:gd name="T55" fmla="*/ 59 h 116"/>
                  <a:gd name="T56" fmla="*/ 69 w 154"/>
                  <a:gd name="T57" fmla="*/ 46 h 116"/>
                  <a:gd name="T58" fmla="*/ 64 w 154"/>
                  <a:gd name="T59" fmla="*/ 33 h 116"/>
                  <a:gd name="T60" fmla="*/ 56 w 154"/>
                  <a:gd name="T61" fmla="*/ 22 h 116"/>
                  <a:gd name="T62" fmla="*/ 58 w 154"/>
                  <a:gd name="T63" fmla="*/ 21 h 116"/>
                  <a:gd name="T64" fmla="*/ 80 w 154"/>
                  <a:gd name="T65" fmla="*/ 6 h 116"/>
                  <a:gd name="T66" fmla="*/ 92 w 154"/>
                  <a:gd name="T67" fmla="*/ 5 h 116"/>
                  <a:gd name="T68" fmla="*/ 104 w 154"/>
                  <a:gd name="T69" fmla="*/ 8 h 116"/>
                  <a:gd name="T70" fmla="*/ 125 w 154"/>
                  <a:gd name="T71" fmla="*/ 12 h 116"/>
                  <a:gd name="T72" fmla="*/ 142 w 154"/>
                  <a:gd name="T73" fmla="*/ 9 h 116"/>
                  <a:gd name="T74" fmla="*/ 151 w 154"/>
                  <a:gd name="T75" fmla="*/ 4 h 116"/>
                  <a:gd name="T76" fmla="*/ 154 w 154"/>
                  <a:gd name="T77" fmla="*/ 1 h 116"/>
                  <a:gd name="T78" fmla="*/ 151 w 154"/>
                  <a:gd name="T79" fmla="*/ 3 h 116"/>
                  <a:gd name="T80" fmla="*/ 141 w 154"/>
                  <a:gd name="T81" fmla="*/ 8 h 116"/>
                  <a:gd name="T82" fmla="*/ 15 w 154"/>
                  <a:gd name="T83" fmla="*/ 28 h 116"/>
                  <a:gd name="T84" fmla="*/ 6 w 154"/>
                  <a:gd name="T85" fmla="*/ 21 h 116"/>
                  <a:gd name="T86" fmla="*/ 9 w 154"/>
                  <a:gd name="T87" fmla="*/ 17 h 116"/>
                  <a:gd name="T88" fmla="*/ 14 w 154"/>
                  <a:gd name="T89" fmla="*/ 13 h 116"/>
                  <a:gd name="T90" fmla="*/ 28 w 154"/>
                  <a:gd name="T91" fmla="*/ 11 h 116"/>
                  <a:gd name="T92" fmla="*/ 48 w 154"/>
                  <a:gd name="T93" fmla="*/ 21 h 116"/>
                  <a:gd name="T94" fmla="*/ 29 w 154"/>
                  <a:gd name="T95" fmla="*/ 29 h 116"/>
                  <a:gd name="T96" fmla="*/ 15 w 154"/>
                  <a:gd name="T97" fmla="*/ 2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116">
                    <a:moveTo>
                      <a:pt x="141" y="8"/>
                    </a:moveTo>
                    <a:cubicBezTo>
                      <a:pt x="137" y="9"/>
                      <a:pt x="132" y="10"/>
                      <a:pt x="125" y="9"/>
                    </a:cubicBezTo>
                    <a:cubicBezTo>
                      <a:pt x="119" y="9"/>
                      <a:pt x="112" y="8"/>
                      <a:pt x="105" y="5"/>
                    </a:cubicBezTo>
                    <a:cubicBezTo>
                      <a:pt x="101" y="4"/>
                      <a:pt x="97" y="2"/>
                      <a:pt x="93" y="1"/>
                    </a:cubicBezTo>
                    <a:cubicBezTo>
                      <a:pt x="88" y="0"/>
                      <a:pt x="83" y="1"/>
                      <a:pt x="79" y="2"/>
                    </a:cubicBezTo>
                    <a:cubicBezTo>
                      <a:pt x="69" y="5"/>
                      <a:pt x="62" y="11"/>
                      <a:pt x="54" y="17"/>
                    </a:cubicBezTo>
                    <a:cubicBezTo>
                      <a:pt x="54" y="17"/>
                      <a:pt x="53" y="18"/>
                      <a:pt x="53" y="18"/>
                    </a:cubicBezTo>
                    <a:cubicBezTo>
                      <a:pt x="50" y="15"/>
                      <a:pt x="47" y="13"/>
                      <a:pt x="44" y="11"/>
                    </a:cubicBezTo>
                    <a:cubicBezTo>
                      <a:pt x="40" y="8"/>
                      <a:pt x="34" y="6"/>
                      <a:pt x="29" y="6"/>
                    </a:cubicBezTo>
                    <a:cubicBezTo>
                      <a:pt x="23" y="5"/>
                      <a:pt x="17" y="6"/>
                      <a:pt x="12" y="8"/>
                    </a:cubicBezTo>
                    <a:cubicBezTo>
                      <a:pt x="9" y="9"/>
                      <a:pt x="6" y="11"/>
                      <a:pt x="4" y="13"/>
                    </a:cubicBezTo>
                    <a:cubicBezTo>
                      <a:pt x="2" y="15"/>
                      <a:pt x="0" y="18"/>
                      <a:pt x="0" y="21"/>
                    </a:cubicBezTo>
                    <a:cubicBezTo>
                      <a:pt x="0" y="25"/>
                      <a:pt x="3" y="28"/>
                      <a:pt x="5" y="30"/>
                    </a:cubicBezTo>
                    <a:cubicBezTo>
                      <a:pt x="8" y="32"/>
                      <a:pt x="10" y="33"/>
                      <a:pt x="13" y="33"/>
                    </a:cubicBezTo>
                    <a:cubicBezTo>
                      <a:pt x="18" y="35"/>
                      <a:pt x="24" y="36"/>
                      <a:pt x="30" y="35"/>
                    </a:cubicBezTo>
                    <a:cubicBezTo>
                      <a:pt x="36" y="34"/>
                      <a:pt x="41" y="32"/>
                      <a:pt x="45" y="29"/>
                    </a:cubicBezTo>
                    <a:cubicBezTo>
                      <a:pt x="48" y="28"/>
                      <a:pt x="50" y="27"/>
                      <a:pt x="52" y="25"/>
                    </a:cubicBezTo>
                    <a:cubicBezTo>
                      <a:pt x="58" y="32"/>
                      <a:pt x="63" y="39"/>
                      <a:pt x="64" y="47"/>
                    </a:cubicBezTo>
                    <a:cubicBezTo>
                      <a:pt x="66" y="54"/>
                      <a:pt x="62" y="61"/>
                      <a:pt x="58" y="68"/>
                    </a:cubicBezTo>
                    <a:cubicBezTo>
                      <a:pt x="55" y="75"/>
                      <a:pt x="52" y="81"/>
                      <a:pt x="51" y="87"/>
                    </a:cubicBezTo>
                    <a:cubicBezTo>
                      <a:pt x="50" y="93"/>
                      <a:pt x="50" y="98"/>
                      <a:pt x="50" y="103"/>
                    </a:cubicBezTo>
                    <a:cubicBezTo>
                      <a:pt x="51" y="107"/>
                      <a:pt x="51" y="110"/>
                      <a:pt x="52" y="113"/>
                    </a:cubicBezTo>
                    <a:cubicBezTo>
                      <a:pt x="52" y="115"/>
                      <a:pt x="53" y="116"/>
                      <a:pt x="53" y="116"/>
                    </a:cubicBezTo>
                    <a:cubicBezTo>
                      <a:pt x="53" y="116"/>
                      <a:pt x="52" y="115"/>
                      <a:pt x="52" y="113"/>
                    </a:cubicBezTo>
                    <a:cubicBezTo>
                      <a:pt x="52" y="110"/>
                      <a:pt x="52" y="107"/>
                      <a:pt x="51" y="103"/>
                    </a:cubicBezTo>
                    <a:cubicBezTo>
                      <a:pt x="51" y="98"/>
                      <a:pt x="52" y="93"/>
                      <a:pt x="53" y="88"/>
                    </a:cubicBezTo>
                    <a:cubicBezTo>
                      <a:pt x="55" y="82"/>
                      <a:pt x="58" y="76"/>
                      <a:pt x="61" y="69"/>
                    </a:cubicBezTo>
                    <a:cubicBezTo>
                      <a:pt x="63" y="66"/>
                      <a:pt x="65" y="63"/>
                      <a:pt x="67" y="59"/>
                    </a:cubicBezTo>
                    <a:cubicBezTo>
                      <a:pt x="69" y="55"/>
                      <a:pt x="69" y="50"/>
                      <a:pt x="69" y="46"/>
                    </a:cubicBezTo>
                    <a:cubicBezTo>
                      <a:pt x="68" y="41"/>
                      <a:pt x="66" y="37"/>
                      <a:pt x="64" y="33"/>
                    </a:cubicBezTo>
                    <a:cubicBezTo>
                      <a:pt x="62" y="29"/>
                      <a:pt x="59" y="25"/>
                      <a:pt x="56" y="22"/>
                    </a:cubicBezTo>
                    <a:cubicBezTo>
                      <a:pt x="57" y="22"/>
                      <a:pt x="57" y="21"/>
                      <a:pt x="58" y="21"/>
                    </a:cubicBezTo>
                    <a:cubicBezTo>
                      <a:pt x="65" y="15"/>
                      <a:pt x="72" y="9"/>
                      <a:pt x="80" y="6"/>
                    </a:cubicBezTo>
                    <a:cubicBezTo>
                      <a:pt x="84" y="5"/>
                      <a:pt x="88" y="5"/>
                      <a:pt x="92" y="5"/>
                    </a:cubicBezTo>
                    <a:cubicBezTo>
                      <a:pt x="96" y="5"/>
                      <a:pt x="100" y="7"/>
                      <a:pt x="104" y="8"/>
                    </a:cubicBezTo>
                    <a:cubicBezTo>
                      <a:pt x="111" y="11"/>
                      <a:pt x="119" y="12"/>
                      <a:pt x="125" y="12"/>
                    </a:cubicBezTo>
                    <a:cubicBezTo>
                      <a:pt x="132" y="12"/>
                      <a:pt x="137" y="10"/>
                      <a:pt x="142" y="9"/>
                    </a:cubicBezTo>
                    <a:cubicBezTo>
                      <a:pt x="146" y="7"/>
                      <a:pt x="149" y="5"/>
                      <a:pt x="151" y="4"/>
                    </a:cubicBezTo>
                    <a:cubicBezTo>
                      <a:pt x="153" y="2"/>
                      <a:pt x="154" y="1"/>
                      <a:pt x="154" y="1"/>
                    </a:cubicBezTo>
                    <a:cubicBezTo>
                      <a:pt x="154" y="1"/>
                      <a:pt x="153" y="2"/>
                      <a:pt x="151" y="3"/>
                    </a:cubicBezTo>
                    <a:cubicBezTo>
                      <a:pt x="149" y="5"/>
                      <a:pt x="146" y="6"/>
                      <a:pt x="141" y="8"/>
                    </a:cubicBezTo>
                    <a:close/>
                    <a:moveTo>
                      <a:pt x="15" y="28"/>
                    </a:moveTo>
                    <a:cubicBezTo>
                      <a:pt x="10" y="27"/>
                      <a:pt x="6" y="24"/>
                      <a:pt x="6" y="21"/>
                    </a:cubicBezTo>
                    <a:cubicBezTo>
                      <a:pt x="6" y="20"/>
                      <a:pt x="7" y="18"/>
                      <a:pt x="9" y="17"/>
                    </a:cubicBezTo>
                    <a:cubicBezTo>
                      <a:pt x="10" y="15"/>
                      <a:pt x="12" y="14"/>
                      <a:pt x="14" y="13"/>
                    </a:cubicBezTo>
                    <a:cubicBezTo>
                      <a:pt x="18" y="11"/>
                      <a:pt x="23" y="11"/>
                      <a:pt x="28" y="11"/>
                    </a:cubicBezTo>
                    <a:cubicBezTo>
                      <a:pt x="36" y="12"/>
                      <a:pt x="43" y="16"/>
                      <a:pt x="48" y="21"/>
                    </a:cubicBezTo>
                    <a:cubicBezTo>
                      <a:pt x="42" y="25"/>
                      <a:pt x="36" y="28"/>
                      <a:pt x="29" y="29"/>
                    </a:cubicBezTo>
                    <a:cubicBezTo>
                      <a:pt x="24" y="30"/>
                      <a:pt x="20" y="29"/>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7"/>
              <p:cNvSpPr/>
              <p:nvPr userDrawn="1"/>
            </p:nvSpPr>
            <p:spPr bwMode="auto">
              <a:xfrm>
                <a:off x="3188907" y="1524062"/>
                <a:ext cx="227747" cy="174606"/>
              </a:xfrm>
              <a:custGeom>
                <a:avLst/>
                <a:gdLst>
                  <a:gd name="T0" fmla="*/ 38 w 38"/>
                  <a:gd name="T1" fmla="*/ 6 h 29"/>
                  <a:gd name="T2" fmla="*/ 0 w 38"/>
                  <a:gd name="T3" fmla="*/ 21 h 29"/>
                  <a:gd name="T4" fmla="*/ 38 w 38"/>
                  <a:gd name="T5" fmla="*/ 6 h 29"/>
                </a:gdLst>
                <a:ahLst/>
                <a:cxnLst>
                  <a:cxn ang="0">
                    <a:pos x="T0" y="T1"/>
                  </a:cxn>
                  <a:cxn ang="0">
                    <a:pos x="T2" y="T3"/>
                  </a:cxn>
                  <a:cxn ang="0">
                    <a:pos x="T4" y="T5"/>
                  </a:cxn>
                </a:cxnLst>
                <a:rect l="0" t="0" r="r" b="b"/>
                <a:pathLst>
                  <a:path w="38" h="29">
                    <a:moveTo>
                      <a:pt x="38" y="6"/>
                    </a:moveTo>
                    <a:cubicBezTo>
                      <a:pt x="38" y="6"/>
                      <a:pt x="12" y="0"/>
                      <a:pt x="0" y="21"/>
                    </a:cubicBezTo>
                    <a:cubicBezTo>
                      <a:pt x="0" y="21"/>
                      <a:pt x="24" y="29"/>
                      <a:pt x="3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8"/>
              <p:cNvSpPr/>
              <p:nvPr userDrawn="1"/>
            </p:nvSpPr>
            <p:spPr bwMode="auto">
              <a:xfrm>
                <a:off x="3171194" y="1729034"/>
                <a:ext cx="172075" cy="184728"/>
              </a:xfrm>
              <a:custGeom>
                <a:avLst/>
                <a:gdLst>
                  <a:gd name="T0" fmla="*/ 29 w 29"/>
                  <a:gd name="T1" fmla="*/ 0 h 31"/>
                  <a:gd name="T2" fmla="*/ 0 w 29"/>
                  <a:gd name="T3" fmla="*/ 31 h 31"/>
                  <a:gd name="T4" fmla="*/ 29 w 29"/>
                  <a:gd name="T5" fmla="*/ 0 h 31"/>
                </a:gdLst>
                <a:ahLst/>
                <a:cxnLst>
                  <a:cxn ang="0">
                    <a:pos x="T0" y="T1"/>
                  </a:cxn>
                  <a:cxn ang="0">
                    <a:pos x="T2" y="T3"/>
                  </a:cxn>
                  <a:cxn ang="0">
                    <a:pos x="T4" y="T5"/>
                  </a:cxn>
                </a:cxnLst>
                <a:rect l="0" t="0" r="r" b="b"/>
                <a:pathLst>
                  <a:path w="29" h="31">
                    <a:moveTo>
                      <a:pt x="29" y="0"/>
                    </a:moveTo>
                    <a:cubicBezTo>
                      <a:pt x="29" y="0"/>
                      <a:pt x="0" y="5"/>
                      <a:pt x="0" y="31"/>
                    </a:cubicBezTo>
                    <a:cubicBezTo>
                      <a:pt x="0" y="31"/>
                      <a:pt x="29" y="26"/>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9"/>
              <p:cNvSpPr/>
              <p:nvPr userDrawn="1"/>
            </p:nvSpPr>
            <p:spPr bwMode="auto">
              <a:xfrm>
                <a:off x="3290128" y="1908701"/>
                <a:ext cx="210033" cy="202442"/>
              </a:xfrm>
              <a:custGeom>
                <a:avLst/>
                <a:gdLst>
                  <a:gd name="T0" fmla="*/ 15 w 35"/>
                  <a:gd name="T1" fmla="*/ 0 h 34"/>
                  <a:gd name="T2" fmla="*/ 24 w 35"/>
                  <a:gd name="T3" fmla="*/ 34 h 34"/>
                  <a:gd name="T4" fmla="*/ 15 w 35"/>
                  <a:gd name="T5" fmla="*/ 0 h 34"/>
                </a:gdLst>
                <a:ahLst/>
                <a:cxnLst>
                  <a:cxn ang="0">
                    <a:pos x="T0" y="T1"/>
                  </a:cxn>
                  <a:cxn ang="0">
                    <a:pos x="T2" y="T3"/>
                  </a:cxn>
                  <a:cxn ang="0">
                    <a:pos x="T4" y="T5"/>
                  </a:cxn>
                </a:cxnLst>
                <a:rect l="0" t="0" r="r" b="b"/>
                <a:pathLst>
                  <a:path w="35" h="34">
                    <a:moveTo>
                      <a:pt x="15" y="0"/>
                    </a:moveTo>
                    <a:cubicBezTo>
                      <a:pt x="15" y="0"/>
                      <a:pt x="0" y="21"/>
                      <a:pt x="24" y="34"/>
                    </a:cubicBezTo>
                    <a:cubicBezTo>
                      <a:pt x="24" y="34"/>
                      <a:pt x="35" y="16"/>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0"/>
              <p:cNvSpPr/>
              <p:nvPr userDrawn="1"/>
            </p:nvSpPr>
            <p:spPr bwMode="auto">
              <a:xfrm>
                <a:off x="3404002" y="1746748"/>
                <a:ext cx="144240" cy="149301"/>
              </a:xfrm>
              <a:custGeom>
                <a:avLst/>
                <a:gdLst>
                  <a:gd name="T0" fmla="*/ 0 w 24"/>
                  <a:gd name="T1" fmla="*/ 0 h 25"/>
                  <a:gd name="T2" fmla="*/ 24 w 24"/>
                  <a:gd name="T3" fmla="*/ 25 h 25"/>
                  <a:gd name="T4" fmla="*/ 0 w 24"/>
                  <a:gd name="T5" fmla="*/ 0 h 25"/>
                </a:gdLst>
                <a:ahLst/>
                <a:cxnLst>
                  <a:cxn ang="0">
                    <a:pos x="T0" y="T1"/>
                  </a:cxn>
                  <a:cxn ang="0">
                    <a:pos x="T2" y="T3"/>
                  </a:cxn>
                  <a:cxn ang="0">
                    <a:pos x="T4" y="T5"/>
                  </a:cxn>
                </a:cxnLst>
                <a:rect l="0" t="0" r="r" b="b"/>
                <a:pathLst>
                  <a:path w="24" h="25">
                    <a:moveTo>
                      <a:pt x="0" y="0"/>
                    </a:moveTo>
                    <a:cubicBezTo>
                      <a:pt x="0" y="0"/>
                      <a:pt x="1" y="24"/>
                      <a:pt x="24" y="25"/>
                    </a:cubicBezTo>
                    <a:cubicBezTo>
                      <a:pt x="24" y="25"/>
                      <a:pt x="22"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1"/>
              <p:cNvSpPr/>
              <p:nvPr userDrawn="1"/>
            </p:nvSpPr>
            <p:spPr bwMode="auto">
              <a:xfrm>
                <a:off x="3452081" y="1589856"/>
                <a:ext cx="167014" cy="156892"/>
              </a:xfrm>
              <a:custGeom>
                <a:avLst/>
                <a:gdLst>
                  <a:gd name="T0" fmla="*/ 3 w 28"/>
                  <a:gd name="T1" fmla="*/ 0 h 26"/>
                  <a:gd name="T2" fmla="*/ 23 w 28"/>
                  <a:gd name="T3" fmla="*/ 26 h 26"/>
                  <a:gd name="T4" fmla="*/ 3 w 28"/>
                  <a:gd name="T5" fmla="*/ 0 h 26"/>
                </a:gdLst>
                <a:ahLst/>
                <a:cxnLst>
                  <a:cxn ang="0">
                    <a:pos x="T0" y="T1"/>
                  </a:cxn>
                  <a:cxn ang="0">
                    <a:pos x="T2" y="T3"/>
                  </a:cxn>
                  <a:cxn ang="0">
                    <a:pos x="T4" y="T5"/>
                  </a:cxn>
                </a:cxnLst>
                <a:rect l="0" t="0" r="r" b="b"/>
                <a:pathLst>
                  <a:path w="28" h="26">
                    <a:moveTo>
                      <a:pt x="3" y="0"/>
                    </a:moveTo>
                    <a:cubicBezTo>
                      <a:pt x="3" y="0"/>
                      <a:pt x="0" y="22"/>
                      <a:pt x="23" y="26"/>
                    </a:cubicBezTo>
                    <a:cubicBezTo>
                      <a:pt x="23" y="26"/>
                      <a:pt x="28" y="7"/>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2"/>
              <p:cNvSpPr/>
              <p:nvPr userDrawn="1"/>
            </p:nvSpPr>
            <p:spPr bwMode="auto">
              <a:xfrm>
                <a:off x="3505222" y="1260888"/>
                <a:ext cx="161953" cy="144240"/>
              </a:xfrm>
              <a:custGeom>
                <a:avLst/>
                <a:gdLst>
                  <a:gd name="T0" fmla="*/ 27 w 27"/>
                  <a:gd name="T1" fmla="*/ 0 h 24"/>
                  <a:gd name="T2" fmla="*/ 0 w 27"/>
                  <a:gd name="T3" fmla="*/ 24 h 24"/>
                  <a:gd name="T4" fmla="*/ 27 w 27"/>
                  <a:gd name="T5" fmla="*/ 0 h 24"/>
                </a:gdLst>
                <a:ahLst/>
                <a:cxnLst>
                  <a:cxn ang="0">
                    <a:pos x="T0" y="T1"/>
                  </a:cxn>
                  <a:cxn ang="0">
                    <a:pos x="T2" y="T3"/>
                  </a:cxn>
                  <a:cxn ang="0">
                    <a:pos x="T4" y="T5"/>
                  </a:cxn>
                </a:cxnLst>
                <a:rect l="0" t="0" r="r" b="b"/>
                <a:pathLst>
                  <a:path w="27" h="24">
                    <a:moveTo>
                      <a:pt x="27" y="0"/>
                    </a:moveTo>
                    <a:cubicBezTo>
                      <a:pt x="27" y="0"/>
                      <a:pt x="0" y="2"/>
                      <a:pt x="0" y="24"/>
                    </a:cubicBezTo>
                    <a:cubicBezTo>
                      <a:pt x="0" y="24"/>
                      <a:pt x="23" y="2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
              <p:cNvSpPr>
                <a:spLocks noEditPoints="1"/>
              </p:cNvSpPr>
              <p:nvPr userDrawn="1"/>
            </p:nvSpPr>
            <p:spPr bwMode="auto">
              <a:xfrm>
                <a:off x="3983491" y="286637"/>
                <a:ext cx="688302" cy="921110"/>
              </a:xfrm>
              <a:custGeom>
                <a:avLst/>
                <a:gdLst>
                  <a:gd name="T0" fmla="*/ 2 w 115"/>
                  <a:gd name="T1" fmla="*/ 151 h 154"/>
                  <a:gd name="T2" fmla="*/ 0 w 115"/>
                  <a:gd name="T3" fmla="*/ 154 h 154"/>
                  <a:gd name="T4" fmla="*/ 3 w 115"/>
                  <a:gd name="T5" fmla="*/ 151 h 154"/>
                  <a:gd name="T6" fmla="*/ 8 w 115"/>
                  <a:gd name="T7" fmla="*/ 142 h 154"/>
                  <a:gd name="T8" fmla="*/ 11 w 115"/>
                  <a:gd name="T9" fmla="*/ 125 h 154"/>
                  <a:gd name="T10" fmla="*/ 7 w 115"/>
                  <a:gd name="T11" fmla="*/ 104 h 154"/>
                  <a:gd name="T12" fmla="*/ 4 w 115"/>
                  <a:gd name="T13" fmla="*/ 92 h 154"/>
                  <a:gd name="T14" fmla="*/ 5 w 115"/>
                  <a:gd name="T15" fmla="*/ 80 h 154"/>
                  <a:gd name="T16" fmla="*/ 20 w 115"/>
                  <a:gd name="T17" fmla="*/ 58 h 154"/>
                  <a:gd name="T18" fmla="*/ 21 w 115"/>
                  <a:gd name="T19" fmla="*/ 56 h 154"/>
                  <a:gd name="T20" fmla="*/ 32 w 115"/>
                  <a:gd name="T21" fmla="*/ 64 h 154"/>
                  <a:gd name="T22" fmla="*/ 45 w 115"/>
                  <a:gd name="T23" fmla="*/ 69 h 154"/>
                  <a:gd name="T24" fmla="*/ 58 w 115"/>
                  <a:gd name="T25" fmla="*/ 67 h 154"/>
                  <a:gd name="T26" fmla="*/ 69 w 115"/>
                  <a:gd name="T27" fmla="*/ 61 h 154"/>
                  <a:gd name="T28" fmla="*/ 87 w 115"/>
                  <a:gd name="T29" fmla="*/ 53 h 154"/>
                  <a:gd name="T30" fmla="*/ 102 w 115"/>
                  <a:gd name="T31" fmla="*/ 51 h 154"/>
                  <a:gd name="T32" fmla="*/ 112 w 115"/>
                  <a:gd name="T33" fmla="*/ 52 h 154"/>
                  <a:gd name="T34" fmla="*/ 115 w 115"/>
                  <a:gd name="T35" fmla="*/ 53 h 154"/>
                  <a:gd name="T36" fmla="*/ 112 w 115"/>
                  <a:gd name="T37" fmla="*/ 52 h 154"/>
                  <a:gd name="T38" fmla="*/ 102 w 115"/>
                  <a:gd name="T39" fmla="*/ 50 h 154"/>
                  <a:gd name="T40" fmla="*/ 86 w 115"/>
                  <a:gd name="T41" fmla="*/ 51 h 154"/>
                  <a:gd name="T42" fmla="*/ 67 w 115"/>
                  <a:gd name="T43" fmla="*/ 58 h 154"/>
                  <a:gd name="T44" fmla="*/ 46 w 115"/>
                  <a:gd name="T45" fmla="*/ 64 h 154"/>
                  <a:gd name="T46" fmla="*/ 24 w 115"/>
                  <a:gd name="T47" fmla="*/ 52 h 154"/>
                  <a:gd name="T48" fmla="*/ 28 w 115"/>
                  <a:gd name="T49" fmla="*/ 45 h 154"/>
                  <a:gd name="T50" fmla="*/ 34 w 115"/>
                  <a:gd name="T51" fmla="*/ 30 h 154"/>
                  <a:gd name="T52" fmla="*/ 33 w 115"/>
                  <a:gd name="T53" fmla="*/ 13 h 154"/>
                  <a:gd name="T54" fmla="*/ 29 w 115"/>
                  <a:gd name="T55" fmla="*/ 5 h 154"/>
                  <a:gd name="T56" fmla="*/ 20 w 115"/>
                  <a:gd name="T57" fmla="*/ 0 h 154"/>
                  <a:gd name="T58" fmla="*/ 12 w 115"/>
                  <a:gd name="T59" fmla="*/ 4 h 154"/>
                  <a:gd name="T60" fmla="*/ 7 w 115"/>
                  <a:gd name="T61" fmla="*/ 11 h 154"/>
                  <a:gd name="T62" fmla="*/ 5 w 115"/>
                  <a:gd name="T63" fmla="*/ 28 h 154"/>
                  <a:gd name="T64" fmla="*/ 10 w 115"/>
                  <a:gd name="T65" fmla="*/ 44 h 154"/>
                  <a:gd name="T66" fmla="*/ 17 w 115"/>
                  <a:gd name="T67" fmla="*/ 53 h 154"/>
                  <a:gd name="T68" fmla="*/ 16 w 115"/>
                  <a:gd name="T69" fmla="*/ 54 h 154"/>
                  <a:gd name="T70" fmla="*/ 1 w 115"/>
                  <a:gd name="T71" fmla="*/ 79 h 154"/>
                  <a:gd name="T72" fmla="*/ 0 w 115"/>
                  <a:gd name="T73" fmla="*/ 93 h 154"/>
                  <a:gd name="T74" fmla="*/ 4 w 115"/>
                  <a:gd name="T75" fmla="*/ 105 h 154"/>
                  <a:gd name="T76" fmla="*/ 9 w 115"/>
                  <a:gd name="T77" fmla="*/ 125 h 154"/>
                  <a:gd name="T78" fmla="*/ 7 w 115"/>
                  <a:gd name="T79" fmla="*/ 141 h 154"/>
                  <a:gd name="T80" fmla="*/ 2 w 115"/>
                  <a:gd name="T81" fmla="*/ 151 h 154"/>
                  <a:gd name="T82" fmla="*/ 28 w 115"/>
                  <a:gd name="T83" fmla="*/ 29 h 154"/>
                  <a:gd name="T84" fmla="*/ 20 w 115"/>
                  <a:gd name="T85" fmla="*/ 48 h 154"/>
                  <a:gd name="T86" fmla="*/ 10 w 115"/>
                  <a:gd name="T87" fmla="*/ 28 h 154"/>
                  <a:gd name="T88" fmla="*/ 12 w 115"/>
                  <a:gd name="T89" fmla="*/ 14 h 154"/>
                  <a:gd name="T90" fmla="*/ 16 w 115"/>
                  <a:gd name="T91" fmla="*/ 9 h 154"/>
                  <a:gd name="T92" fmla="*/ 20 w 115"/>
                  <a:gd name="T93" fmla="*/ 6 h 154"/>
                  <a:gd name="T94" fmla="*/ 27 w 115"/>
                  <a:gd name="T95" fmla="*/ 15 h 154"/>
                  <a:gd name="T96" fmla="*/ 28 w 115"/>
                  <a:gd name="T97" fmla="*/ 2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54">
                    <a:moveTo>
                      <a:pt x="2" y="151"/>
                    </a:moveTo>
                    <a:cubicBezTo>
                      <a:pt x="1" y="153"/>
                      <a:pt x="0" y="154"/>
                      <a:pt x="0" y="154"/>
                    </a:cubicBezTo>
                    <a:cubicBezTo>
                      <a:pt x="0" y="154"/>
                      <a:pt x="1" y="153"/>
                      <a:pt x="3" y="151"/>
                    </a:cubicBezTo>
                    <a:cubicBezTo>
                      <a:pt x="4" y="149"/>
                      <a:pt x="6" y="146"/>
                      <a:pt x="8" y="142"/>
                    </a:cubicBezTo>
                    <a:cubicBezTo>
                      <a:pt x="9" y="137"/>
                      <a:pt x="11" y="132"/>
                      <a:pt x="11" y="125"/>
                    </a:cubicBezTo>
                    <a:cubicBezTo>
                      <a:pt x="11" y="119"/>
                      <a:pt x="10" y="111"/>
                      <a:pt x="7" y="104"/>
                    </a:cubicBezTo>
                    <a:cubicBezTo>
                      <a:pt x="6" y="100"/>
                      <a:pt x="5" y="96"/>
                      <a:pt x="4" y="92"/>
                    </a:cubicBezTo>
                    <a:cubicBezTo>
                      <a:pt x="4" y="88"/>
                      <a:pt x="4" y="84"/>
                      <a:pt x="5" y="80"/>
                    </a:cubicBezTo>
                    <a:cubicBezTo>
                      <a:pt x="8" y="72"/>
                      <a:pt x="14" y="65"/>
                      <a:pt x="20" y="58"/>
                    </a:cubicBezTo>
                    <a:cubicBezTo>
                      <a:pt x="20" y="57"/>
                      <a:pt x="21" y="57"/>
                      <a:pt x="21" y="56"/>
                    </a:cubicBezTo>
                    <a:cubicBezTo>
                      <a:pt x="25" y="59"/>
                      <a:pt x="28" y="62"/>
                      <a:pt x="32" y="64"/>
                    </a:cubicBezTo>
                    <a:cubicBezTo>
                      <a:pt x="36" y="66"/>
                      <a:pt x="40" y="68"/>
                      <a:pt x="45" y="69"/>
                    </a:cubicBezTo>
                    <a:cubicBezTo>
                      <a:pt x="49" y="69"/>
                      <a:pt x="54" y="69"/>
                      <a:pt x="58" y="67"/>
                    </a:cubicBezTo>
                    <a:cubicBezTo>
                      <a:pt x="62" y="65"/>
                      <a:pt x="65" y="63"/>
                      <a:pt x="69" y="61"/>
                    </a:cubicBezTo>
                    <a:cubicBezTo>
                      <a:pt x="75" y="58"/>
                      <a:pt x="81" y="55"/>
                      <a:pt x="87" y="53"/>
                    </a:cubicBezTo>
                    <a:cubicBezTo>
                      <a:pt x="92" y="52"/>
                      <a:pt x="98" y="51"/>
                      <a:pt x="102" y="51"/>
                    </a:cubicBezTo>
                    <a:cubicBezTo>
                      <a:pt x="106" y="51"/>
                      <a:pt x="109" y="52"/>
                      <a:pt x="112" y="52"/>
                    </a:cubicBezTo>
                    <a:cubicBezTo>
                      <a:pt x="114" y="52"/>
                      <a:pt x="115" y="53"/>
                      <a:pt x="115" y="53"/>
                    </a:cubicBezTo>
                    <a:cubicBezTo>
                      <a:pt x="115" y="53"/>
                      <a:pt x="114" y="52"/>
                      <a:pt x="112" y="52"/>
                    </a:cubicBezTo>
                    <a:cubicBezTo>
                      <a:pt x="109" y="51"/>
                      <a:pt x="106" y="51"/>
                      <a:pt x="102" y="50"/>
                    </a:cubicBezTo>
                    <a:cubicBezTo>
                      <a:pt x="98" y="50"/>
                      <a:pt x="92" y="50"/>
                      <a:pt x="86" y="51"/>
                    </a:cubicBezTo>
                    <a:cubicBezTo>
                      <a:pt x="80" y="52"/>
                      <a:pt x="74" y="55"/>
                      <a:pt x="67" y="58"/>
                    </a:cubicBezTo>
                    <a:cubicBezTo>
                      <a:pt x="60" y="62"/>
                      <a:pt x="53" y="66"/>
                      <a:pt x="46" y="64"/>
                    </a:cubicBezTo>
                    <a:cubicBezTo>
                      <a:pt x="38" y="63"/>
                      <a:pt x="31" y="58"/>
                      <a:pt x="24" y="52"/>
                    </a:cubicBezTo>
                    <a:cubicBezTo>
                      <a:pt x="26" y="50"/>
                      <a:pt x="27" y="48"/>
                      <a:pt x="28" y="45"/>
                    </a:cubicBezTo>
                    <a:cubicBezTo>
                      <a:pt x="31" y="41"/>
                      <a:pt x="33" y="35"/>
                      <a:pt x="34" y="30"/>
                    </a:cubicBezTo>
                    <a:cubicBezTo>
                      <a:pt x="35" y="24"/>
                      <a:pt x="34" y="18"/>
                      <a:pt x="33" y="13"/>
                    </a:cubicBezTo>
                    <a:cubicBezTo>
                      <a:pt x="32" y="10"/>
                      <a:pt x="31" y="8"/>
                      <a:pt x="29" y="5"/>
                    </a:cubicBezTo>
                    <a:cubicBezTo>
                      <a:pt x="27" y="2"/>
                      <a:pt x="24" y="0"/>
                      <a:pt x="20" y="0"/>
                    </a:cubicBezTo>
                    <a:cubicBezTo>
                      <a:pt x="17" y="0"/>
                      <a:pt x="14" y="2"/>
                      <a:pt x="12" y="4"/>
                    </a:cubicBezTo>
                    <a:cubicBezTo>
                      <a:pt x="10" y="6"/>
                      <a:pt x="8" y="9"/>
                      <a:pt x="7" y="11"/>
                    </a:cubicBezTo>
                    <a:cubicBezTo>
                      <a:pt x="5" y="17"/>
                      <a:pt x="4" y="23"/>
                      <a:pt x="5" y="28"/>
                    </a:cubicBezTo>
                    <a:cubicBezTo>
                      <a:pt x="5" y="34"/>
                      <a:pt x="7" y="39"/>
                      <a:pt x="10" y="44"/>
                    </a:cubicBezTo>
                    <a:cubicBezTo>
                      <a:pt x="12" y="47"/>
                      <a:pt x="15" y="50"/>
                      <a:pt x="17" y="53"/>
                    </a:cubicBezTo>
                    <a:cubicBezTo>
                      <a:pt x="17" y="53"/>
                      <a:pt x="16" y="54"/>
                      <a:pt x="16" y="54"/>
                    </a:cubicBezTo>
                    <a:cubicBezTo>
                      <a:pt x="10" y="62"/>
                      <a:pt x="4" y="69"/>
                      <a:pt x="1" y="79"/>
                    </a:cubicBezTo>
                    <a:cubicBezTo>
                      <a:pt x="0" y="83"/>
                      <a:pt x="0" y="88"/>
                      <a:pt x="0" y="93"/>
                    </a:cubicBezTo>
                    <a:cubicBezTo>
                      <a:pt x="1" y="97"/>
                      <a:pt x="3" y="101"/>
                      <a:pt x="4" y="105"/>
                    </a:cubicBezTo>
                    <a:cubicBezTo>
                      <a:pt x="7" y="112"/>
                      <a:pt x="8" y="119"/>
                      <a:pt x="9" y="125"/>
                    </a:cubicBezTo>
                    <a:cubicBezTo>
                      <a:pt x="9" y="132"/>
                      <a:pt x="8" y="137"/>
                      <a:pt x="7" y="141"/>
                    </a:cubicBezTo>
                    <a:cubicBezTo>
                      <a:pt x="5" y="146"/>
                      <a:pt x="4" y="149"/>
                      <a:pt x="2" y="151"/>
                    </a:cubicBezTo>
                    <a:close/>
                    <a:moveTo>
                      <a:pt x="28" y="29"/>
                    </a:moveTo>
                    <a:cubicBezTo>
                      <a:pt x="27" y="36"/>
                      <a:pt x="24" y="42"/>
                      <a:pt x="20" y="48"/>
                    </a:cubicBezTo>
                    <a:cubicBezTo>
                      <a:pt x="15" y="42"/>
                      <a:pt x="11" y="35"/>
                      <a:pt x="10" y="28"/>
                    </a:cubicBezTo>
                    <a:cubicBezTo>
                      <a:pt x="10" y="23"/>
                      <a:pt x="10" y="18"/>
                      <a:pt x="12" y="14"/>
                    </a:cubicBezTo>
                    <a:cubicBezTo>
                      <a:pt x="13" y="12"/>
                      <a:pt x="14" y="10"/>
                      <a:pt x="16" y="9"/>
                    </a:cubicBezTo>
                    <a:cubicBezTo>
                      <a:pt x="17" y="7"/>
                      <a:pt x="19" y="6"/>
                      <a:pt x="20" y="6"/>
                    </a:cubicBezTo>
                    <a:cubicBezTo>
                      <a:pt x="23" y="6"/>
                      <a:pt x="26" y="10"/>
                      <a:pt x="27" y="15"/>
                    </a:cubicBezTo>
                    <a:cubicBezTo>
                      <a:pt x="28" y="20"/>
                      <a:pt x="29" y="24"/>
                      <a:pt x="2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4"/>
              <p:cNvSpPr/>
              <p:nvPr userDrawn="1"/>
            </p:nvSpPr>
            <p:spPr bwMode="auto">
              <a:xfrm>
                <a:off x="4299806" y="408102"/>
                <a:ext cx="174606" cy="232808"/>
              </a:xfrm>
              <a:custGeom>
                <a:avLst/>
                <a:gdLst>
                  <a:gd name="T0" fmla="*/ 6 w 29"/>
                  <a:gd name="T1" fmla="*/ 39 h 39"/>
                  <a:gd name="T2" fmla="*/ 21 w 29"/>
                  <a:gd name="T3" fmla="*/ 0 h 39"/>
                  <a:gd name="T4" fmla="*/ 6 w 29"/>
                  <a:gd name="T5" fmla="*/ 39 h 39"/>
                </a:gdLst>
                <a:ahLst/>
                <a:cxnLst>
                  <a:cxn ang="0">
                    <a:pos x="T0" y="T1"/>
                  </a:cxn>
                  <a:cxn ang="0">
                    <a:pos x="T2" y="T3"/>
                  </a:cxn>
                  <a:cxn ang="0">
                    <a:pos x="T4" y="T5"/>
                  </a:cxn>
                </a:cxnLst>
                <a:rect l="0" t="0" r="r" b="b"/>
                <a:pathLst>
                  <a:path w="29" h="39">
                    <a:moveTo>
                      <a:pt x="6" y="39"/>
                    </a:moveTo>
                    <a:cubicBezTo>
                      <a:pt x="6" y="39"/>
                      <a:pt x="0" y="13"/>
                      <a:pt x="21" y="0"/>
                    </a:cubicBezTo>
                    <a:cubicBezTo>
                      <a:pt x="21" y="0"/>
                      <a:pt x="29" y="25"/>
                      <a:pt x="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5"/>
              <p:cNvSpPr/>
              <p:nvPr userDrawn="1"/>
            </p:nvSpPr>
            <p:spPr bwMode="auto">
              <a:xfrm>
                <a:off x="4504778" y="395450"/>
                <a:ext cx="184728" cy="172075"/>
              </a:xfrm>
              <a:custGeom>
                <a:avLst/>
                <a:gdLst>
                  <a:gd name="T0" fmla="*/ 0 w 31"/>
                  <a:gd name="T1" fmla="*/ 29 h 29"/>
                  <a:gd name="T2" fmla="*/ 31 w 31"/>
                  <a:gd name="T3" fmla="*/ 0 h 29"/>
                  <a:gd name="T4" fmla="*/ 0 w 31"/>
                  <a:gd name="T5" fmla="*/ 29 h 29"/>
                </a:gdLst>
                <a:ahLst/>
                <a:cxnLst>
                  <a:cxn ang="0">
                    <a:pos x="T0" y="T1"/>
                  </a:cxn>
                  <a:cxn ang="0">
                    <a:pos x="T2" y="T3"/>
                  </a:cxn>
                  <a:cxn ang="0">
                    <a:pos x="T4" y="T5"/>
                  </a:cxn>
                </a:cxnLst>
                <a:rect l="0" t="0" r="r" b="b"/>
                <a:pathLst>
                  <a:path w="31" h="29">
                    <a:moveTo>
                      <a:pt x="0" y="29"/>
                    </a:moveTo>
                    <a:cubicBezTo>
                      <a:pt x="0" y="29"/>
                      <a:pt x="5" y="0"/>
                      <a:pt x="31" y="0"/>
                    </a:cubicBezTo>
                    <a:cubicBezTo>
                      <a:pt x="31" y="0"/>
                      <a:pt x="26" y="29"/>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6"/>
              <p:cNvSpPr/>
              <p:nvPr userDrawn="1"/>
            </p:nvSpPr>
            <p:spPr bwMode="auto">
              <a:xfrm>
                <a:off x="4684445" y="514384"/>
                <a:ext cx="202442" cy="210033"/>
              </a:xfrm>
              <a:custGeom>
                <a:avLst/>
                <a:gdLst>
                  <a:gd name="T0" fmla="*/ 0 w 34"/>
                  <a:gd name="T1" fmla="*/ 15 h 35"/>
                  <a:gd name="T2" fmla="*/ 34 w 34"/>
                  <a:gd name="T3" fmla="*/ 24 h 35"/>
                  <a:gd name="T4" fmla="*/ 0 w 34"/>
                  <a:gd name="T5" fmla="*/ 15 h 35"/>
                </a:gdLst>
                <a:ahLst/>
                <a:cxnLst>
                  <a:cxn ang="0">
                    <a:pos x="T0" y="T1"/>
                  </a:cxn>
                  <a:cxn ang="0">
                    <a:pos x="T2" y="T3"/>
                  </a:cxn>
                  <a:cxn ang="0">
                    <a:pos x="T4" y="T5"/>
                  </a:cxn>
                </a:cxnLst>
                <a:rect l="0" t="0" r="r" b="b"/>
                <a:pathLst>
                  <a:path w="34" h="35">
                    <a:moveTo>
                      <a:pt x="0" y="15"/>
                    </a:moveTo>
                    <a:cubicBezTo>
                      <a:pt x="0" y="15"/>
                      <a:pt x="21" y="0"/>
                      <a:pt x="34" y="24"/>
                    </a:cubicBezTo>
                    <a:cubicBezTo>
                      <a:pt x="34" y="24"/>
                      <a:pt x="16" y="3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7"/>
              <p:cNvSpPr/>
              <p:nvPr userDrawn="1"/>
            </p:nvSpPr>
            <p:spPr bwMode="auto">
              <a:xfrm>
                <a:off x="4522492" y="628258"/>
                <a:ext cx="149301" cy="144240"/>
              </a:xfrm>
              <a:custGeom>
                <a:avLst/>
                <a:gdLst>
                  <a:gd name="T0" fmla="*/ 0 w 25"/>
                  <a:gd name="T1" fmla="*/ 0 h 24"/>
                  <a:gd name="T2" fmla="*/ 25 w 25"/>
                  <a:gd name="T3" fmla="*/ 24 h 24"/>
                  <a:gd name="T4" fmla="*/ 0 w 25"/>
                  <a:gd name="T5" fmla="*/ 0 h 24"/>
                </a:gdLst>
                <a:ahLst/>
                <a:cxnLst>
                  <a:cxn ang="0">
                    <a:pos x="T0" y="T1"/>
                  </a:cxn>
                  <a:cxn ang="0">
                    <a:pos x="T2" y="T3"/>
                  </a:cxn>
                  <a:cxn ang="0">
                    <a:pos x="T4" y="T5"/>
                  </a:cxn>
                </a:cxnLst>
                <a:rect l="0" t="0" r="r" b="b"/>
                <a:pathLst>
                  <a:path w="25" h="24">
                    <a:moveTo>
                      <a:pt x="0" y="0"/>
                    </a:moveTo>
                    <a:cubicBezTo>
                      <a:pt x="0" y="0"/>
                      <a:pt x="24" y="1"/>
                      <a:pt x="25" y="24"/>
                    </a:cubicBezTo>
                    <a:cubicBezTo>
                      <a:pt x="25" y="24"/>
                      <a:pt x="4" y="2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8"/>
              <p:cNvSpPr/>
              <p:nvPr userDrawn="1"/>
            </p:nvSpPr>
            <p:spPr bwMode="auto">
              <a:xfrm>
                <a:off x="4365600" y="676337"/>
                <a:ext cx="156892" cy="167014"/>
              </a:xfrm>
              <a:custGeom>
                <a:avLst/>
                <a:gdLst>
                  <a:gd name="T0" fmla="*/ 0 w 26"/>
                  <a:gd name="T1" fmla="*/ 3 h 28"/>
                  <a:gd name="T2" fmla="*/ 26 w 26"/>
                  <a:gd name="T3" fmla="*/ 23 h 28"/>
                  <a:gd name="T4" fmla="*/ 0 w 26"/>
                  <a:gd name="T5" fmla="*/ 3 h 28"/>
                </a:gdLst>
                <a:ahLst/>
                <a:cxnLst>
                  <a:cxn ang="0">
                    <a:pos x="T0" y="T1"/>
                  </a:cxn>
                  <a:cxn ang="0">
                    <a:pos x="T2" y="T3"/>
                  </a:cxn>
                  <a:cxn ang="0">
                    <a:pos x="T4" y="T5"/>
                  </a:cxn>
                </a:cxnLst>
                <a:rect l="0" t="0" r="r" b="b"/>
                <a:pathLst>
                  <a:path w="26" h="28">
                    <a:moveTo>
                      <a:pt x="0" y="3"/>
                    </a:moveTo>
                    <a:cubicBezTo>
                      <a:pt x="0" y="3"/>
                      <a:pt x="22" y="0"/>
                      <a:pt x="26" y="23"/>
                    </a:cubicBezTo>
                    <a:cubicBezTo>
                      <a:pt x="26" y="23"/>
                      <a:pt x="7" y="28"/>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9"/>
              <p:cNvSpPr/>
              <p:nvPr userDrawn="1"/>
            </p:nvSpPr>
            <p:spPr bwMode="auto">
              <a:xfrm>
                <a:off x="4036632" y="729478"/>
                <a:ext cx="144240" cy="161953"/>
              </a:xfrm>
              <a:custGeom>
                <a:avLst/>
                <a:gdLst>
                  <a:gd name="T0" fmla="*/ 0 w 24"/>
                  <a:gd name="T1" fmla="*/ 27 h 27"/>
                  <a:gd name="T2" fmla="*/ 24 w 24"/>
                  <a:gd name="T3" fmla="*/ 0 h 27"/>
                  <a:gd name="T4" fmla="*/ 0 w 24"/>
                  <a:gd name="T5" fmla="*/ 27 h 27"/>
                </a:gdLst>
                <a:ahLst/>
                <a:cxnLst>
                  <a:cxn ang="0">
                    <a:pos x="T0" y="T1"/>
                  </a:cxn>
                  <a:cxn ang="0">
                    <a:pos x="T2" y="T3"/>
                  </a:cxn>
                  <a:cxn ang="0">
                    <a:pos x="T4" y="T5"/>
                  </a:cxn>
                </a:cxnLst>
                <a:rect l="0" t="0" r="r" b="b"/>
                <a:pathLst>
                  <a:path w="24" h="27">
                    <a:moveTo>
                      <a:pt x="0" y="27"/>
                    </a:moveTo>
                    <a:cubicBezTo>
                      <a:pt x="0" y="27"/>
                      <a:pt x="2" y="0"/>
                      <a:pt x="24" y="0"/>
                    </a:cubicBezTo>
                    <a:cubicBezTo>
                      <a:pt x="24" y="0"/>
                      <a:pt x="24" y="23"/>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0"/>
              <p:cNvSpPr/>
              <p:nvPr userDrawn="1"/>
            </p:nvSpPr>
            <p:spPr bwMode="auto">
              <a:xfrm>
                <a:off x="3082625" y="286637"/>
                <a:ext cx="422597" cy="964129"/>
              </a:xfrm>
              <a:custGeom>
                <a:avLst/>
                <a:gdLst>
                  <a:gd name="T0" fmla="*/ 0 w 71"/>
                  <a:gd name="T1" fmla="*/ 0 h 161"/>
                  <a:gd name="T2" fmla="*/ 0 w 71"/>
                  <a:gd name="T3" fmla="*/ 161 h 161"/>
                  <a:gd name="T4" fmla="*/ 0 w 71"/>
                  <a:gd name="T5" fmla="*/ 0 h 161"/>
                </a:gdLst>
                <a:ahLst/>
                <a:cxnLst>
                  <a:cxn ang="0">
                    <a:pos x="T0" y="T1"/>
                  </a:cxn>
                  <a:cxn ang="0">
                    <a:pos x="T2" y="T3"/>
                  </a:cxn>
                  <a:cxn ang="0">
                    <a:pos x="T4" y="T5"/>
                  </a:cxn>
                </a:cxnLst>
                <a:rect l="0" t="0" r="r" b="b"/>
                <a:pathLst>
                  <a:path w="71" h="161">
                    <a:moveTo>
                      <a:pt x="0" y="0"/>
                    </a:moveTo>
                    <a:cubicBezTo>
                      <a:pt x="0" y="0"/>
                      <a:pt x="71" y="79"/>
                      <a:pt x="0" y="161"/>
                    </a:cubicBezTo>
                    <a:cubicBezTo>
                      <a:pt x="0" y="161"/>
                      <a:pt x="35" y="7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1"/>
              <p:cNvSpPr/>
              <p:nvPr userDrawn="1"/>
            </p:nvSpPr>
            <p:spPr bwMode="auto">
              <a:xfrm>
                <a:off x="3082625" y="286637"/>
                <a:ext cx="961598" cy="420067"/>
              </a:xfrm>
              <a:custGeom>
                <a:avLst/>
                <a:gdLst>
                  <a:gd name="T0" fmla="*/ 0 w 161"/>
                  <a:gd name="T1" fmla="*/ 0 h 70"/>
                  <a:gd name="T2" fmla="*/ 161 w 161"/>
                  <a:gd name="T3" fmla="*/ 0 h 70"/>
                  <a:gd name="T4" fmla="*/ 0 w 161"/>
                  <a:gd name="T5" fmla="*/ 0 h 70"/>
                </a:gdLst>
                <a:ahLst/>
                <a:cxnLst>
                  <a:cxn ang="0">
                    <a:pos x="T0" y="T1"/>
                  </a:cxn>
                  <a:cxn ang="0">
                    <a:pos x="T2" y="T3"/>
                  </a:cxn>
                  <a:cxn ang="0">
                    <a:pos x="T4" y="T5"/>
                  </a:cxn>
                </a:cxnLst>
                <a:rect l="0" t="0" r="r" b="b"/>
                <a:pathLst>
                  <a:path w="161" h="70">
                    <a:moveTo>
                      <a:pt x="0" y="0"/>
                    </a:moveTo>
                    <a:cubicBezTo>
                      <a:pt x="0" y="0"/>
                      <a:pt x="79" y="70"/>
                      <a:pt x="161" y="0"/>
                    </a:cubicBezTo>
                    <a:cubicBezTo>
                      <a:pt x="161" y="0"/>
                      <a:pt x="71" y="3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73"/>
              <p:cNvSpPr/>
              <p:nvPr userDrawn="1"/>
            </p:nvSpPr>
            <p:spPr bwMode="auto">
              <a:xfrm>
                <a:off x="2951038" y="155050"/>
                <a:ext cx="440311" cy="1004617"/>
              </a:xfrm>
              <a:custGeom>
                <a:avLst/>
                <a:gdLst>
                  <a:gd name="T0" fmla="*/ 0 w 74"/>
                  <a:gd name="T1" fmla="*/ 0 h 168"/>
                  <a:gd name="T2" fmla="*/ 0 w 74"/>
                  <a:gd name="T3" fmla="*/ 168 h 168"/>
                  <a:gd name="T4" fmla="*/ 0 w 74"/>
                  <a:gd name="T5" fmla="*/ 0 h 168"/>
                </a:gdLst>
                <a:ahLst/>
                <a:cxnLst>
                  <a:cxn ang="0">
                    <a:pos x="T0" y="T1"/>
                  </a:cxn>
                  <a:cxn ang="0">
                    <a:pos x="T2" y="T3"/>
                  </a:cxn>
                  <a:cxn ang="0">
                    <a:pos x="T4" y="T5"/>
                  </a:cxn>
                </a:cxnLst>
                <a:rect l="0" t="0" r="r" b="b"/>
                <a:pathLst>
                  <a:path w="74" h="168">
                    <a:moveTo>
                      <a:pt x="0" y="0"/>
                    </a:moveTo>
                    <a:cubicBezTo>
                      <a:pt x="0" y="0"/>
                      <a:pt x="74" y="82"/>
                      <a:pt x="0" y="168"/>
                    </a:cubicBezTo>
                    <a:cubicBezTo>
                      <a:pt x="0" y="168"/>
                      <a:pt x="37"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74"/>
              <p:cNvSpPr/>
              <p:nvPr userDrawn="1"/>
            </p:nvSpPr>
            <p:spPr bwMode="auto">
              <a:xfrm>
                <a:off x="2951038" y="155050"/>
                <a:ext cx="1002087" cy="442841"/>
              </a:xfrm>
              <a:custGeom>
                <a:avLst/>
                <a:gdLst>
                  <a:gd name="T0" fmla="*/ 0 w 168"/>
                  <a:gd name="T1" fmla="*/ 0 h 74"/>
                  <a:gd name="T2" fmla="*/ 168 w 168"/>
                  <a:gd name="T3" fmla="*/ 0 h 74"/>
                  <a:gd name="T4" fmla="*/ 0 w 168"/>
                  <a:gd name="T5" fmla="*/ 0 h 74"/>
                </a:gdLst>
                <a:ahLst/>
                <a:cxnLst>
                  <a:cxn ang="0">
                    <a:pos x="T0" y="T1"/>
                  </a:cxn>
                  <a:cxn ang="0">
                    <a:pos x="T2" y="T3"/>
                  </a:cxn>
                  <a:cxn ang="0">
                    <a:pos x="T4" y="T5"/>
                  </a:cxn>
                </a:cxnLst>
                <a:rect l="0" t="0" r="r" b="b"/>
                <a:pathLst>
                  <a:path w="168" h="74">
                    <a:moveTo>
                      <a:pt x="0" y="0"/>
                    </a:moveTo>
                    <a:cubicBezTo>
                      <a:pt x="0" y="0"/>
                      <a:pt x="83" y="74"/>
                      <a:pt x="168" y="0"/>
                    </a:cubicBezTo>
                    <a:cubicBezTo>
                      <a:pt x="168" y="0"/>
                      <a:pt x="74" y="3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1"/>
              <p:cNvSpPr/>
              <p:nvPr userDrawn="1"/>
            </p:nvSpPr>
            <p:spPr bwMode="auto">
              <a:xfrm>
                <a:off x="3082625" y="286637"/>
                <a:ext cx="422597" cy="964129"/>
              </a:xfrm>
              <a:custGeom>
                <a:avLst/>
                <a:gdLst>
                  <a:gd name="T0" fmla="*/ 0 w 71"/>
                  <a:gd name="T1" fmla="*/ 0 h 161"/>
                  <a:gd name="T2" fmla="*/ 0 w 71"/>
                  <a:gd name="T3" fmla="*/ 161 h 161"/>
                  <a:gd name="T4" fmla="*/ 0 w 71"/>
                  <a:gd name="T5" fmla="*/ 0 h 161"/>
                </a:gdLst>
                <a:ahLst/>
                <a:cxnLst>
                  <a:cxn ang="0">
                    <a:pos x="T0" y="T1"/>
                  </a:cxn>
                  <a:cxn ang="0">
                    <a:pos x="T2" y="T3"/>
                  </a:cxn>
                  <a:cxn ang="0">
                    <a:pos x="T4" y="T5"/>
                  </a:cxn>
                </a:cxnLst>
                <a:rect l="0" t="0" r="r" b="b"/>
                <a:pathLst>
                  <a:path w="71" h="161">
                    <a:moveTo>
                      <a:pt x="0" y="0"/>
                    </a:moveTo>
                    <a:cubicBezTo>
                      <a:pt x="0" y="0"/>
                      <a:pt x="71" y="79"/>
                      <a:pt x="0" y="161"/>
                    </a:cubicBezTo>
                    <a:cubicBezTo>
                      <a:pt x="0" y="161"/>
                      <a:pt x="35" y="7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2"/>
              <p:cNvSpPr/>
              <p:nvPr userDrawn="1"/>
            </p:nvSpPr>
            <p:spPr bwMode="auto">
              <a:xfrm>
                <a:off x="3082625" y="286637"/>
                <a:ext cx="961598" cy="420067"/>
              </a:xfrm>
              <a:custGeom>
                <a:avLst/>
                <a:gdLst>
                  <a:gd name="T0" fmla="*/ 0 w 161"/>
                  <a:gd name="T1" fmla="*/ 0 h 70"/>
                  <a:gd name="T2" fmla="*/ 161 w 161"/>
                  <a:gd name="T3" fmla="*/ 0 h 70"/>
                  <a:gd name="T4" fmla="*/ 0 w 161"/>
                  <a:gd name="T5" fmla="*/ 0 h 70"/>
                </a:gdLst>
                <a:ahLst/>
                <a:cxnLst>
                  <a:cxn ang="0">
                    <a:pos x="T0" y="T1"/>
                  </a:cxn>
                  <a:cxn ang="0">
                    <a:pos x="T2" y="T3"/>
                  </a:cxn>
                  <a:cxn ang="0">
                    <a:pos x="T4" y="T5"/>
                  </a:cxn>
                </a:cxnLst>
                <a:rect l="0" t="0" r="r" b="b"/>
                <a:pathLst>
                  <a:path w="161" h="70">
                    <a:moveTo>
                      <a:pt x="0" y="0"/>
                    </a:moveTo>
                    <a:cubicBezTo>
                      <a:pt x="0" y="0"/>
                      <a:pt x="79" y="70"/>
                      <a:pt x="161" y="0"/>
                    </a:cubicBezTo>
                    <a:cubicBezTo>
                      <a:pt x="161" y="0"/>
                      <a:pt x="71" y="3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7"/>
              <p:cNvSpPr/>
              <p:nvPr userDrawn="1"/>
            </p:nvSpPr>
            <p:spPr bwMode="auto">
              <a:xfrm>
                <a:off x="3082625" y="286637"/>
                <a:ext cx="422597" cy="964129"/>
              </a:xfrm>
              <a:custGeom>
                <a:avLst/>
                <a:gdLst>
                  <a:gd name="T0" fmla="*/ 0 w 71"/>
                  <a:gd name="T1" fmla="*/ 0 h 161"/>
                  <a:gd name="T2" fmla="*/ 0 w 71"/>
                  <a:gd name="T3" fmla="*/ 161 h 161"/>
                  <a:gd name="T4" fmla="*/ 0 w 71"/>
                  <a:gd name="T5" fmla="*/ 0 h 161"/>
                </a:gdLst>
                <a:ahLst/>
                <a:cxnLst>
                  <a:cxn ang="0">
                    <a:pos x="T0" y="T1"/>
                  </a:cxn>
                  <a:cxn ang="0">
                    <a:pos x="T2" y="T3"/>
                  </a:cxn>
                  <a:cxn ang="0">
                    <a:pos x="T4" y="T5"/>
                  </a:cxn>
                </a:cxnLst>
                <a:rect l="0" t="0" r="r" b="b"/>
                <a:pathLst>
                  <a:path w="71" h="161">
                    <a:moveTo>
                      <a:pt x="0" y="0"/>
                    </a:moveTo>
                    <a:cubicBezTo>
                      <a:pt x="0" y="0"/>
                      <a:pt x="71" y="79"/>
                      <a:pt x="0" y="161"/>
                    </a:cubicBezTo>
                    <a:cubicBezTo>
                      <a:pt x="0" y="161"/>
                      <a:pt x="35" y="7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8"/>
              <p:cNvSpPr/>
              <p:nvPr userDrawn="1"/>
            </p:nvSpPr>
            <p:spPr bwMode="auto">
              <a:xfrm>
                <a:off x="3082625" y="286637"/>
                <a:ext cx="961598" cy="420067"/>
              </a:xfrm>
              <a:custGeom>
                <a:avLst/>
                <a:gdLst>
                  <a:gd name="T0" fmla="*/ 0 w 161"/>
                  <a:gd name="T1" fmla="*/ 0 h 70"/>
                  <a:gd name="T2" fmla="*/ 161 w 161"/>
                  <a:gd name="T3" fmla="*/ 0 h 70"/>
                  <a:gd name="T4" fmla="*/ 0 w 161"/>
                  <a:gd name="T5" fmla="*/ 0 h 70"/>
                </a:gdLst>
                <a:ahLst/>
                <a:cxnLst>
                  <a:cxn ang="0">
                    <a:pos x="T0" y="T1"/>
                  </a:cxn>
                  <a:cxn ang="0">
                    <a:pos x="T2" y="T3"/>
                  </a:cxn>
                  <a:cxn ang="0">
                    <a:pos x="T4" y="T5"/>
                  </a:cxn>
                </a:cxnLst>
                <a:rect l="0" t="0" r="r" b="b"/>
                <a:pathLst>
                  <a:path w="161" h="70">
                    <a:moveTo>
                      <a:pt x="0" y="0"/>
                    </a:moveTo>
                    <a:cubicBezTo>
                      <a:pt x="0" y="0"/>
                      <a:pt x="79" y="70"/>
                      <a:pt x="161" y="0"/>
                    </a:cubicBezTo>
                    <a:cubicBezTo>
                      <a:pt x="161" y="0"/>
                      <a:pt x="71" y="3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6" name="组合 115"/>
            <p:cNvGrpSpPr>
              <a:grpSpLocks noChangeAspect="1"/>
            </p:cNvGrpSpPr>
            <p:nvPr userDrawn="1"/>
          </p:nvGrpSpPr>
          <p:grpSpPr>
            <a:xfrm>
              <a:off x="11321100" y="136930"/>
              <a:ext cx="1284264" cy="1296000"/>
              <a:chOff x="7814701" y="155050"/>
              <a:chExt cx="1938379" cy="1956093"/>
            </a:xfrm>
            <a:blipFill>
              <a:blip r:embed="rId2"/>
              <a:stretch>
                <a:fillRect b="-50000"/>
              </a:stretch>
            </a:blipFill>
          </p:grpSpPr>
          <p:sp>
            <p:nvSpPr>
              <p:cNvPr id="162" name="Freeform 22"/>
              <p:cNvSpPr>
                <a:spLocks noEditPoints="1"/>
              </p:cNvSpPr>
              <p:nvPr userDrawn="1"/>
            </p:nvSpPr>
            <p:spPr bwMode="auto">
              <a:xfrm>
                <a:off x="8718097" y="1202686"/>
                <a:ext cx="921110" cy="693363"/>
              </a:xfrm>
              <a:custGeom>
                <a:avLst/>
                <a:gdLst>
                  <a:gd name="T0" fmla="*/ 3 w 154"/>
                  <a:gd name="T1" fmla="*/ 3 h 116"/>
                  <a:gd name="T2" fmla="*/ 0 w 154"/>
                  <a:gd name="T3" fmla="*/ 1 h 116"/>
                  <a:gd name="T4" fmla="*/ 3 w 154"/>
                  <a:gd name="T5" fmla="*/ 4 h 116"/>
                  <a:gd name="T6" fmla="*/ 12 w 154"/>
                  <a:gd name="T7" fmla="*/ 9 h 116"/>
                  <a:gd name="T8" fmla="*/ 29 w 154"/>
                  <a:gd name="T9" fmla="*/ 12 h 116"/>
                  <a:gd name="T10" fmla="*/ 50 w 154"/>
                  <a:gd name="T11" fmla="*/ 8 h 116"/>
                  <a:gd name="T12" fmla="*/ 62 w 154"/>
                  <a:gd name="T13" fmla="*/ 5 h 116"/>
                  <a:gd name="T14" fmla="*/ 74 w 154"/>
                  <a:gd name="T15" fmla="*/ 6 h 116"/>
                  <a:gd name="T16" fmla="*/ 96 w 154"/>
                  <a:gd name="T17" fmla="*/ 21 h 116"/>
                  <a:gd name="T18" fmla="*/ 98 w 154"/>
                  <a:gd name="T19" fmla="*/ 22 h 116"/>
                  <a:gd name="T20" fmla="*/ 90 w 154"/>
                  <a:gd name="T21" fmla="*/ 33 h 116"/>
                  <a:gd name="T22" fmla="*/ 85 w 154"/>
                  <a:gd name="T23" fmla="*/ 46 h 116"/>
                  <a:gd name="T24" fmla="*/ 87 w 154"/>
                  <a:gd name="T25" fmla="*/ 59 h 116"/>
                  <a:gd name="T26" fmla="*/ 93 w 154"/>
                  <a:gd name="T27" fmla="*/ 69 h 116"/>
                  <a:gd name="T28" fmla="*/ 101 w 154"/>
                  <a:gd name="T29" fmla="*/ 88 h 116"/>
                  <a:gd name="T30" fmla="*/ 103 w 154"/>
                  <a:gd name="T31" fmla="*/ 103 h 116"/>
                  <a:gd name="T32" fmla="*/ 102 w 154"/>
                  <a:gd name="T33" fmla="*/ 113 h 116"/>
                  <a:gd name="T34" fmla="*/ 101 w 154"/>
                  <a:gd name="T35" fmla="*/ 116 h 116"/>
                  <a:gd name="T36" fmla="*/ 102 w 154"/>
                  <a:gd name="T37" fmla="*/ 113 h 116"/>
                  <a:gd name="T38" fmla="*/ 104 w 154"/>
                  <a:gd name="T39" fmla="*/ 103 h 116"/>
                  <a:gd name="T40" fmla="*/ 103 w 154"/>
                  <a:gd name="T41" fmla="*/ 87 h 116"/>
                  <a:gd name="T42" fmla="*/ 96 w 154"/>
                  <a:gd name="T43" fmla="*/ 68 h 116"/>
                  <a:gd name="T44" fmla="*/ 90 w 154"/>
                  <a:gd name="T45" fmla="*/ 47 h 116"/>
                  <a:gd name="T46" fmla="*/ 102 w 154"/>
                  <a:gd name="T47" fmla="*/ 25 h 116"/>
                  <a:gd name="T48" fmla="*/ 109 w 154"/>
                  <a:gd name="T49" fmla="*/ 29 h 116"/>
                  <a:gd name="T50" fmla="*/ 124 w 154"/>
                  <a:gd name="T51" fmla="*/ 35 h 116"/>
                  <a:gd name="T52" fmla="*/ 141 w 154"/>
                  <a:gd name="T53" fmla="*/ 33 h 116"/>
                  <a:gd name="T54" fmla="*/ 149 w 154"/>
                  <a:gd name="T55" fmla="*/ 30 h 116"/>
                  <a:gd name="T56" fmla="*/ 154 w 154"/>
                  <a:gd name="T57" fmla="*/ 21 h 116"/>
                  <a:gd name="T58" fmla="*/ 150 w 154"/>
                  <a:gd name="T59" fmla="*/ 13 h 116"/>
                  <a:gd name="T60" fmla="*/ 142 w 154"/>
                  <a:gd name="T61" fmla="*/ 8 h 116"/>
                  <a:gd name="T62" fmla="*/ 125 w 154"/>
                  <a:gd name="T63" fmla="*/ 6 h 116"/>
                  <a:gd name="T64" fmla="*/ 110 w 154"/>
                  <a:gd name="T65" fmla="*/ 11 h 116"/>
                  <a:gd name="T66" fmla="*/ 101 w 154"/>
                  <a:gd name="T67" fmla="*/ 18 h 116"/>
                  <a:gd name="T68" fmla="*/ 100 w 154"/>
                  <a:gd name="T69" fmla="*/ 17 h 116"/>
                  <a:gd name="T70" fmla="*/ 75 w 154"/>
                  <a:gd name="T71" fmla="*/ 2 h 116"/>
                  <a:gd name="T72" fmla="*/ 61 w 154"/>
                  <a:gd name="T73" fmla="*/ 1 h 116"/>
                  <a:gd name="T74" fmla="*/ 49 w 154"/>
                  <a:gd name="T75" fmla="*/ 5 h 116"/>
                  <a:gd name="T76" fmla="*/ 29 w 154"/>
                  <a:gd name="T77" fmla="*/ 9 h 116"/>
                  <a:gd name="T78" fmla="*/ 13 w 154"/>
                  <a:gd name="T79" fmla="*/ 8 h 116"/>
                  <a:gd name="T80" fmla="*/ 3 w 154"/>
                  <a:gd name="T81" fmla="*/ 3 h 116"/>
                  <a:gd name="T82" fmla="*/ 125 w 154"/>
                  <a:gd name="T83" fmla="*/ 29 h 116"/>
                  <a:gd name="T84" fmla="*/ 106 w 154"/>
                  <a:gd name="T85" fmla="*/ 21 h 116"/>
                  <a:gd name="T86" fmla="*/ 126 w 154"/>
                  <a:gd name="T87" fmla="*/ 11 h 116"/>
                  <a:gd name="T88" fmla="*/ 140 w 154"/>
                  <a:gd name="T89" fmla="*/ 13 h 116"/>
                  <a:gd name="T90" fmla="*/ 145 w 154"/>
                  <a:gd name="T91" fmla="*/ 17 h 116"/>
                  <a:gd name="T92" fmla="*/ 148 w 154"/>
                  <a:gd name="T93" fmla="*/ 21 h 116"/>
                  <a:gd name="T94" fmla="*/ 139 w 154"/>
                  <a:gd name="T95" fmla="*/ 28 h 116"/>
                  <a:gd name="T96" fmla="*/ 125 w 154"/>
                  <a:gd name="T97" fmla="*/ 2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116">
                    <a:moveTo>
                      <a:pt x="3" y="3"/>
                    </a:moveTo>
                    <a:cubicBezTo>
                      <a:pt x="1" y="2"/>
                      <a:pt x="0" y="1"/>
                      <a:pt x="0" y="1"/>
                    </a:cubicBezTo>
                    <a:cubicBezTo>
                      <a:pt x="0" y="1"/>
                      <a:pt x="1" y="2"/>
                      <a:pt x="3" y="4"/>
                    </a:cubicBezTo>
                    <a:cubicBezTo>
                      <a:pt x="5" y="5"/>
                      <a:pt x="8" y="7"/>
                      <a:pt x="12" y="9"/>
                    </a:cubicBezTo>
                    <a:cubicBezTo>
                      <a:pt x="17" y="10"/>
                      <a:pt x="22" y="12"/>
                      <a:pt x="29" y="12"/>
                    </a:cubicBezTo>
                    <a:cubicBezTo>
                      <a:pt x="35" y="12"/>
                      <a:pt x="43" y="11"/>
                      <a:pt x="50" y="8"/>
                    </a:cubicBezTo>
                    <a:cubicBezTo>
                      <a:pt x="54" y="7"/>
                      <a:pt x="58" y="5"/>
                      <a:pt x="62" y="5"/>
                    </a:cubicBezTo>
                    <a:cubicBezTo>
                      <a:pt x="66" y="5"/>
                      <a:pt x="70" y="5"/>
                      <a:pt x="74" y="6"/>
                    </a:cubicBezTo>
                    <a:cubicBezTo>
                      <a:pt x="82" y="9"/>
                      <a:pt x="89" y="15"/>
                      <a:pt x="96" y="21"/>
                    </a:cubicBezTo>
                    <a:cubicBezTo>
                      <a:pt x="97" y="21"/>
                      <a:pt x="97" y="22"/>
                      <a:pt x="98" y="22"/>
                    </a:cubicBezTo>
                    <a:cubicBezTo>
                      <a:pt x="95" y="25"/>
                      <a:pt x="92" y="29"/>
                      <a:pt x="90" y="33"/>
                    </a:cubicBezTo>
                    <a:cubicBezTo>
                      <a:pt x="88" y="37"/>
                      <a:pt x="86" y="41"/>
                      <a:pt x="85" y="46"/>
                    </a:cubicBezTo>
                    <a:cubicBezTo>
                      <a:pt x="85" y="50"/>
                      <a:pt x="85" y="55"/>
                      <a:pt x="87" y="59"/>
                    </a:cubicBezTo>
                    <a:cubicBezTo>
                      <a:pt x="89" y="63"/>
                      <a:pt x="91" y="66"/>
                      <a:pt x="93" y="69"/>
                    </a:cubicBezTo>
                    <a:cubicBezTo>
                      <a:pt x="96" y="76"/>
                      <a:pt x="99" y="82"/>
                      <a:pt x="101" y="88"/>
                    </a:cubicBezTo>
                    <a:cubicBezTo>
                      <a:pt x="102" y="93"/>
                      <a:pt x="103" y="98"/>
                      <a:pt x="103" y="103"/>
                    </a:cubicBezTo>
                    <a:cubicBezTo>
                      <a:pt x="102" y="107"/>
                      <a:pt x="102" y="110"/>
                      <a:pt x="102" y="113"/>
                    </a:cubicBezTo>
                    <a:cubicBezTo>
                      <a:pt x="102" y="115"/>
                      <a:pt x="101" y="116"/>
                      <a:pt x="101" y="116"/>
                    </a:cubicBezTo>
                    <a:cubicBezTo>
                      <a:pt x="101" y="116"/>
                      <a:pt x="102" y="115"/>
                      <a:pt x="102" y="113"/>
                    </a:cubicBezTo>
                    <a:cubicBezTo>
                      <a:pt x="103" y="110"/>
                      <a:pt x="103" y="107"/>
                      <a:pt x="104" y="103"/>
                    </a:cubicBezTo>
                    <a:cubicBezTo>
                      <a:pt x="104" y="98"/>
                      <a:pt x="104" y="93"/>
                      <a:pt x="103" y="87"/>
                    </a:cubicBezTo>
                    <a:cubicBezTo>
                      <a:pt x="102" y="81"/>
                      <a:pt x="99" y="75"/>
                      <a:pt x="96" y="68"/>
                    </a:cubicBezTo>
                    <a:cubicBezTo>
                      <a:pt x="92" y="61"/>
                      <a:pt x="88" y="54"/>
                      <a:pt x="90" y="47"/>
                    </a:cubicBezTo>
                    <a:cubicBezTo>
                      <a:pt x="91" y="39"/>
                      <a:pt x="96" y="32"/>
                      <a:pt x="102" y="25"/>
                    </a:cubicBezTo>
                    <a:cubicBezTo>
                      <a:pt x="104" y="27"/>
                      <a:pt x="106" y="28"/>
                      <a:pt x="109" y="29"/>
                    </a:cubicBezTo>
                    <a:cubicBezTo>
                      <a:pt x="113" y="32"/>
                      <a:pt x="118" y="34"/>
                      <a:pt x="124" y="35"/>
                    </a:cubicBezTo>
                    <a:cubicBezTo>
                      <a:pt x="130" y="36"/>
                      <a:pt x="136" y="35"/>
                      <a:pt x="141" y="33"/>
                    </a:cubicBezTo>
                    <a:cubicBezTo>
                      <a:pt x="144" y="33"/>
                      <a:pt x="146" y="32"/>
                      <a:pt x="149" y="30"/>
                    </a:cubicBezTo>
                    <a:cubicBezTo>
                      <a:pt x="151" y="28"/>
                      <a:pt x="154" y="25"/>
                      <a:pt x="154" y="21"/>
                    </a:cubicBezTo>
                    <a:cubicBezTo>
                      <a:pt x="154" y="18"/>
                      <a:pt x="152" y="15"/>
                      <a:pt x="150" y="13"/>
                    </a:cubicBezTo>
                    <a:cubicBezTo>
                      <a:pt x="148" y="11"/>
                      <a:pt x="145" y="9"/>
                      <a:pt x="142" y="8"/>
                    </a:cubicBezTo>
                    <a:cubicBezTo>
                      <a:pt x="137" y="6"/>
                      <a:pt x="131" y="5"/>
                      <a:pt x="125" y="6"/>
                    </a:cubicBezTo>
                    <a:cubicBezTo>
                      <a:pt x="120" y="6"/>
                      <a:pt x="114" y="8"/>
                      <a:pt x="110" y="11"/>
                    </a:cubicBezTo>
                    <a:cubicBezTo>
                      <a:pt x="107" y="13"/>
                      <a:pt x="104" y="15"/>
                      <a:pt x="101" y="18"/>
                    </a:cubicBezTo>
                    <a:cubicBezTo>
                      <a:pt x="101" y="18"/>
                      <a:pt x="100" y="17"/>
                      <a:pt x="100" y="17"/>
                    </a:cubicBezTo>
                    <a:cubicBezTo>
                      <a:pt x="92" y="11"/>
                      <a:pt x="85" y="5"/>
                      <a:pt x="75" y="2"/>
                    </a:cubicBezTo>
                    <a:cubicBezTo>
                      <a:pt x="71" y="1"/>
                      <a:pt x="66" y="0"/>
                      <a:pt x="61" y="1"/>
                    </a:cubicBezTo>
                    <a:cubicBezTo>
                      <a:pt x="57" y="2"/>
                      <a:pt x="53" y="4"/>
                      <a:pt x="49" y="5"/>
                    </a:cubicBezTo>
                    <a:cubicBezTo>
                      <a:pt x="42" y="8"/>
                      <a:pt x="35" y="9"/>
                      <a:pt x="29" y="9"/>
                    </a:cubicBezTo>
                    <a:cubicBezTo>
                      <a:pt x="22" y="10"/>
                      <a:pt x="17" y="9"/>
                      <a:pt x="13" y="8"/>
                    </a:cubicBezTo>
                    <a:cubicBezTo>
                      <a:pt x="8" y="6"/>
                      <a:pt x="5" y="5"/>
                      <a:pt x="3" y="3"/>
                    </a:cubicBezTo>
                    <a:close/>
                    <a:moveTo>
                      <a:pt x="125" y="29"/>
                    </a:moveTo>
                    <a:cubicBezTo>
                      <a:pt x="118" y="28"/>
                      <a:pt x="112" y="25"/>
                      <a:pt x="106" y="21"/>
                    </a:cubicBezTo>
                    <a:cubicBezTo>
                      <a:pt x="111" y="16"/>
                      <a:pt x="118" y="12"/>
                      <a:pt x="126" y="11"/>
                    </a:cubicBezTo>
                    <a:cubicBezTo>
                      <a:pt x="131" y="11"/>
                      <a:pt x="136" y="11"/>
                      <a:pt x="140" y="13"/>
                    </a:cubicBezTo>
                    <a:cubicBezTo>
                      <a:pt x="142" y="14"/>
                      <a:pt x="144" y="15"/>
                      <a:pt x="145" y="17"/>
                    </a:cubicBezTo>
                    <a:cubicBezTo>
                      <a:pt x="147" y="18"/>
                      <a:pt x="148" y="20"/>
                      <a:pt x="148" y="21"/>
                    </a:cubicBezTo>
                    <a:cubicBezTo>
                      <a:pt x="148" y="24"/>
                      <a:pt x="144" y="27"/>
                      <a:pt x="139" y="28"/>
                    </a:cubicBezTo>
                    <a:cubicBezTo>
                      <a:pt x="134" y="29"/>
                      <a:pt x="130" y="30"/>
                      <a:pt x="12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3"/>
              <p:cNvSpPr/>
              <p:nvPr userDrawn="1"/>
            </p:nvSpPr>
            <p:spPr bwMode="auto">
              <a:xfrm>
                <a:off x="9284934" y="1524062"/>
                <a:ext cx="227747" cy="174606"/>
              </a:xfrm>
              <a:custGeom>
                <a:avLst/>
                <a:gdLst>
                  <a:gd name="T0" fmla="*/ 0 w 38"/>
                  <a:gd name="T1" fmla="*/ 6 h 29"/>
                  <a:gd name="T2" fmla="*/ 38 w 38"/>
                  <a:gd name="T3" fmla="*/ 21 h 29"/>
                  <a:gd name="T4" fmla="*/ 0 w 38"/>
                  <a:gd name="T5" fmla="*/ 6 h 29"/>
                </a:gdLst>
                <a:ahLst/>
                <a:cxnLst>
                  <a:cxn ang="0">
                    <a:pos x="T0" y="T1"/>
                  </a:cxn>
                  <a:cxn ang="0">
                    <a:pos x="T2" y="T3"/>
                  </a:cxn>
                  <a:cxn ang="0">
                    <a:pos x="T4" y="T5"/>
                  </a:cxn>
                </a:cxnLst>
                <a:rect l="0" t="0" r="r" b="b"/>
                <a:pathLst>
                  <a:path w="38" h="29">
                    <a:moveTo>
                      <a:pt x="0" y="6"/>
                    </a:moveTo>
                    <a:cubicBezTo>
                      <a:pt x="0" y="6"/>
                      <a:pt x="26" y="0"/>
                      <a:pt x="38" y="21"/>
                    </a:cubicBezTo>
                    <a:cubicBezTo>
                      <a:pt x="38" y="21"/>
                      <a:pt x="14" y="2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4"/>
              <p:cNvSpPr/>
              <p:nvPr userDrawn="1"/>
            </p:nvSpPr>
            <p:spPr bwMode="auto">
              <a:xfrm>
                <a:off x="9358319" y="1729034"/>
                <a:ext cx="172075" cy="184728"/>
              </a:xfrm>
              <a:custGeom>
                <a:avLst/>
                <a:gdLst>
                  <a:gd name="T0" fmla="*/ 0 w 29"/>
                  <a:gd name="T1" fmla="*/ 0 h 31"/>
                  <a:gd name="T2" fmla="*/ 29 w 29"/>
                  <a:gd name="T3" fmla="*/ 31 h 31"/>
                  <a:gd name="T4" fmla="*/ 0 w 29"/>
                  <a:gd name="T5" fmla="*/ 0 h 31"/>
                </a:gdLst>
                <a:ahLst/>
                <a:cxnLst>
                  <a:cxn ang="0">
                    <a:pos x="T0" y="T1"/>
                  </a:cxn>
                  <a:cxn ang="0">
                    <a:pos x="T2" y="T3"/>
                  </a:cxn>
                  <a:cxn ang="0">
                    <a:pos x="T4" y="T5"/>
                  </a:cxn>
                </a:cxnLst>
                <a:rect l="0" t="0" r="r" b="b"/>
                <a:pathLst>
                  <a:path w="29" h="31">
                    <a:moveTo>
                      <a:pt x="0" y="0"/>
                    </a:moveTo>
                    <a:cubicBezTo>
                      <a:pt x="0" y="0"/>
                      <a:pt x="29" y="5"/>
                      <a:pt x="29" y="31"/>
                    </a:cubicBezTo>
                    <a:cubicBezTo>
                      <a:pt x="29" y="31"/>
                      <a:pt x="0" y="2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5"/>
              <p:cNvSpPr/>
              <p:nvPr userDrawn="1"/>
            </p:nvSpPr>
            <p:spPr bwMode="auto">
              <a:xfrm>
                <a:off x="9201427" y="1908701"/>
                <a:ext cx="210033" cy="202442"/>
              </a:xfrm>
              <a:custGeom>
                <a:avLst/>
                <a:gdLst>
                  <a:gd name="T0" fmla="*/ 20 w 35"/>
                  <a:gd name="T1" fmla="*/ 0 h 34"/>
                  <a:gd name="T2" fmla="*/ 11 w 35"/>
                  <a:gd name="T3" fmla="*/ 34 h 34"/>
                  <a:gd name="T4" fmla="*/ 20 w 35"/>
                  <a:gd name="T5" fmla="*/ 0 h 34"/>
                </a:gdLst>
                <a:ahLst/>
                <a:cxnLst>
                  <a:cxn ang="0">
                    <a:pos x="T0" y="T1"/>
                  </a:cxn>
                  <a:cxn ang="0">
                    <a:pos x="T2" y="T3"/>
                  </a:cxn>
                  <a:cxn ang="0">
                    <a:pos x="T4" y="T5"/>
                  </a:cxn>
                </a:cxnLst>
                <a:rect l="0" t="0" r="r" b="b"/>
                <a:pathLst>
                  <a:path w="35" h="34">
                    <a:moveTo>
                      <a:pt x="20" y="0"/>
                    </a:moveTo>
                    <a:cubicBezTo>
                      <a:pt x="20" y="0"/>
                      <a:pt x="35" y="21"/>
                      <a:pt x="11" y="34"/>
                    </a:cubicBezTo>
                    <a:cubicBezTo>
                      <a:pt x="11" y="34"/>
                      <a:pt x="0" y="16"/>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6"/>
              <p:cNvSpPr/>
              <p:nvPr userDrawn="1"/>
            </p:nvSpPr>
            <p:spPr bwMode="auto">
              <a:xfrm>
                <a:off x="9153347" y="1746748"/>
                <a:ext cx="144240" cy="149301"/>
              </a:xfrm>
              <a:custGeom>
                <a:avLst/>
                <a:gdLst>
                  <a:gd name="T0" fmla="*/ 24 w 24"/>
                  <a:gd name="T1" fmla="*/ 0 h 25"/>
                  <a:gd name="T2" fmla="*/ 0 w 24"/>
                  <a:gd name="T3" fmla="*/ 25 h 25"/>
                  <a:gd name="T4" fmla="*/ 24 w 24"/>
                  <a:gd name="T5" fmla="*/ 0 h 25"/>
                </a:gdLst>
                <a:ahLst/>
                <a:cxnLst>
                  <a:cxn ang="0">
                    <a:pos x="T0" y="T1"/>
                  </a:cxn>
                  <a:cxn ang="0">
                    <a:pos x="T2" y="T3"/>
                  </a:cxn>
                  <a:cxn ang="0">
                    <a:pos x="T4" y="T5"/>
                  </a:cxn>
                </a:cxnLst>
                <a:rect l="0" t="0" r="r" b="b"/>
                <a:pathLst>
                  <a:path w="24" h="25">
                    <a:moveTo>
                      <a:pt x="24" y="0"/>
                    </a:moveTo>
                    <a:cubicBezTo>
                      <a:pt x="24" y="0"/>
                      <a:pt x="23" y="24"/>
                      <a:pt x="0" y="25"/>
                    </a:cubicBezTo>
                    <a:cubicBezTo>
                      <a:pt x="0" y="25"/>
                      <a:pt x="2" y="4"/>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7"/>
              <p:cNvSpPr/>
              <p:nvPr userDrawn="1"/>
            </p:nvSpPr>
            <p:spPr bwMode="auto">
              <a:xfrm>
                <a:off x="9082492" y="1589856"/>
                <a:ext cx="167014" cy="156892"/>
              </a:xfrm>
              <a:custGeom>
                <a:avLst/>
                <a:gdLst>
                  <a:gd name="T0" fmla="*/ 25 w 28"/>
                  <a:gd name="T1" fmla="*/ 0 h 26"/>
                  <a:gd name="T2" fmla="*/ 5 w 28"/>
                  <a:gd name="T3" fmla="*/ 26 h 26"/>
                  <a:gd name="T4" fmla="*/ 25 w 28"/>
                  <a:gd name="T5" fmla="*/ 0 h 26"/>
                </a:gdLst>
                <a:ahLst/>
                <a:cxnLst>
                  <a:cxn ang="0">
                    <a:pos x="T0" y="T1"/>
                  </a:cxn>
                  <a:cxn ang="0">
                    <a:pos x="T2" y="T3"/>
                  </a:cxn>
                  <a:cxn ang="0">
                    <a:pos x="T4" y="T5"/>
                  </a:cxn>
                </a:cxnLst>
                <a:rect l="0" t="0" r="r" b="b"/>
                <a:pathLst>
                  <a:path w="28" h="26">
                    <a:moveTo>
                      <a:pt x="25" y="0"/>
                    </a:moveTo>
                    <a:cubicBezTo>
                      <a:pt x="25" y="0"/>
                      <a:pt x="28" y="22"/>
                      <a:pt x="5" y="26"/>
                    </a:cubicBezTo>
                    <a:cubicBezTo>
                      <a:pt x="5" y="26"/>
                      <a:pt x="0" y="7"/>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8"/>
              <p:cNvSpPr/>
              <p:nvPr userDrawn="1"/>
            </p:nvSpPr>
            <p:spPr bwMode="auto">
              <a:xfrm>
                <a:off x="9034412" y="1260888"/>
                <a:ext cx="161953" cy="144240"/>
              </a:xfrm>
              <a:custGeom>
                <a:avLst/>
                <a:gdLst>
                  <a:gd name="T0" fmla="*/ 0 w 27"/>
                  <a:gd name="T1" fmla="*/ 0 h 24"/>
                  <a:gd name="T2" fmla="*/ 27 w 27"/>
                  <a:gd name="T3" fmla="*/ 24 h 24"/>
                  <a:gd name="T4" fmla="*/ 0 w 27"/>
                  <a:gd name="T5" fmla="*/ 0 h 24"/>
                </a:gdLst>
                <a:ahLst/>
                <a:cxnLst>
                  <a:cxn ang="0">
                    <a:pos x="T0" y="T1"/>
                  </a:cxn>
                  <a:cxn ang="0">
                    <a:pos x="T2" y="T3"/>
                  </a:cxn>
                  <a:cxn ang="0">
                    <a:pos x="T4" y="T5"/>
                  </a:cxn>
                </a:cxnLst>
                <a:rect l="0" t="0" r="r" b="b"/>
                <a:pathLst>
                  <a:path w="27" h="24">
                    <a:moveTo>
                      <a:pt x="0" y="0"/>
                    </a:moveTo>
                    <a:cubicBezTo>
                      <a:pt x="0" y="0"/>
                      <a:pt x="27" y="2"/>
                      <a:pt x="27" y="24"/>
                    </a:cubicBezTo>
                    <a:cubicBezTo>
                      <a:pt x="27" y="24"/>
                      <a:pt x="4" y="2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9"/>
              <p:cNvSpPr>
                <a:spLocks noEditPoints="1"/>
              </p:cNvSpPr>
              <p:nvPr userDrawn="1"/>
            </p:nvSpPr>
            <p:spPr bwMode="auto">
              <a:xfrm>
                <a:off x="8029795" y="286637"/>
                <a:ext cx="688302" cy="921110"/>
              </a:xfrm>
              <a:custGeom>
                <a:avLst/>
                <a:gdLst>
                  <a:gd name="T0" fmla="*/ 108 w 115"/>
                  <a:gd name="T1" fmla="*/ 141 h 154"/>
                  <a:gd name="T2" fmla="*/ 106 w 115"/>
                  <a:gd name="T3" fmla="*/ 125 h 154"/>
                  <a:gd name="T4" fmla="*/ 111 w 115"/>
                  <a:gd name="T5" fmla="*/ 105 h 154"/>
                  <a:gd name="T6" fmla="*/ 115 w 115"/>
                  <a:gd name="T7" fmla="*/ 93 h 154"/>
                  <a:gd name="T8" fmla="*/ 114 w 115"/>
                  <a:gd name="T9" fmla="*/ 79 h 154"/>
                  <a:gd name="T10" fmla="*/ 99 w 115"/>
                  <a:gd name="T11" fmla="*/ 54 h 154"/>
                  <a:gd name="T12" fmla="*/ 98 w 115"/>
                  <a:gd name="T13" fmla="*/ 53 h 154"/>
                  <a:gd name="T14" fmla="*/ 105 w 115"/>
                  <a:gd name="T15" fmla="*/ 44 h 154"/>
                  <a:gd name="T16" fmla="*/ 110 w 115"/>
                  <a:gd name="T17" fmla="*/ 28 h 154"/>
                  <a:gd name="T18" fmla="*/ 108 w 115"/>
                  <a:gd name="T19" fmla="*/ 11 h 154"/>
                  <a:gd name="T20" fmla="*/ 103 w 115"/>
                  <a:gd name="T21" fmla="*/ 4 h 154"/>
                  <a:gd name="T22" fmla="*/ 95 w 115"/>
                  <a:gd name="T23" fmla="*/ 0 h 154"/>
                  <a:gd name="T24" fmla="*/ 86 w 115"/>
                  <a:gd name="T25" fmla="*/ 5 h 154"/>
                  <a:gd name="T26" fmla="*/ 82 w 115"/>
                  <a:gd name="T27" fmla="*/ 13 h 154"/>
                  <a:gd name="T28" fmla="*/ 81 w 115"/>
                  <a:gd name="T29" fmla="*/ 30 h 154"/>
                  <a:gd name="T30" fmla="*/ 87 w 115"/>
                  <a:gd name="T31" fmla="*/ 45 h 154"/>
                  <a:gd name="T32" fmla="*/ 91 w 115"/>
                  <a:gd name="T33" fmla="*/ 52 h 154"/>
                  <a:gd name="T34" fmla="*/ 69 w 115"/>
                  <a:gd name="T35" fmla="*/ 64 h 154"/>
                  <a:gd name="T36" fmla="*/ 48 w 115"/>
                  <a:gd name="T37" fmla="*/ 58 h 154"/>
                  <a:gd name="T38" fmla="*/ 29 w 115"/>
                  <a:gd name="T39" fmla="*/ 51 h 154"/>
                  <a:gd name="T40" fmla="*/ 13 w 115"/>
                  <a:gd name="T41" fmla="*/ 50 h 154"/>
                  <a:gd name="T42" fmla="*/ 3 w 115"/>
                  <a:gd name="T43" fmla="*/ 52 h 154"/>
                  <a:gd name="T44" fmla="*/ 0 w 115"/>
                  <a:gd name="T45" fmla="*/ 53 h 154"/>
                  <a:gd name="T46" fmla="*/ 3 w 115"/>
                  <a:gd name="T47" fmla="*/ 52 h 154"/>
                  <a:gd name="T48" fmla="*/ 13 w 115"/>
                  <a:gd name="T49" fmla="*/ 51 h 154"/>
                  <a:gd name="T50" fmla="*/ 28 w 115"/>
                  <a:gd name="T51" fmla="*/ 53 h 154"/>
                  <a:gd name="T52" fmla="*/ 46 w 115"/>
                  <a:gd name="T53" fmla="*/ 61 h 154"/>
                  <a:gd name="T54" fmla="*/ 57 w 115"/>
                  <a:gd name="T55" fmla="*/ 67 h 154"/>
                  <a:gd name="T56" fmla="*/ 70 w 115"/>
                  <a:gd name="T57" fmla="*/ 69 h 154"/>
                  <a:gd name="T58" fmla="*/ 83 w 115"/>
                  <a:gd name="T59" fmla="*/ 64 h 154"/>
                  <a:gd name="T60" fmla="*/ 94 w 115"/>
                  <a:gd name="T61" fmla="*/ 56 h 154"/>
                  <a:gd name="T62" fmla="*/ 95 w 115"/>
                  <a:gd name="T63" fmla="*/ 58 h 154"/>
                  <a:gd name="T64" fmla="*/ 110 w 115"/>
                  <a:gd name="T65" fmla="*/ 80 h 154"/>
                  <a:gd name="T66" fmla="*/ 111 w 115"/>
                  <a:gd name="T67" fmla="*/ 92 h 154"/>
                  <a:gd name="T68" fmla="*/ 108 w 115"/>
                  <a:gd name="T69" fmla="*/ 104 h 154"/>
                  <a:gd name="T70" fmla="*/ 104 w 115"/>
                  <a:gd name="T71" fmla="*/ 125 h 154"/>
                  <a:gd name="T72" fmla="*/ 107 w 115"/>
                  <a:gd name="T73" fmla="*/ 142 h 154"/>
                  <a:gd name="T74" fmla="*/ 112 w 115"/>
                  <a:gd name="T75" fmla="*/ 151 h 154"/>
                  <a:gd name="T76" fmla="*/ 115 w 115"/>
                  <a:gd name="T77" fmla="*/ 154 h 154"/>
                  <a:gd name="T78" fmla="*/ 113 w 115"/>
                  <a:gd name="T79" fmla="*/ 151 h 154"/>
                  <a:gd name="T80" fmla="*/ 108 w 115"/>
                  <a:gd name="T81" fmla="*/ 141 h 154"/>
                  <a:gd name="T82" fmla="*/ 88 w 115"/>
                  <a:gd name="T83" fmla="*/ 15 h 154"/>
                  <a:gd name="T84" fmla="*/ 95 w 115"/>
                  <a:gd name="T85" fmla="*/ 6 h 154"/>
                  <a:gd name="T86" fmla="*/ 99 w 115"/>
                  <a:gd name="T87" fmla="*/ 9 h 154"/>
                  <a:gd name="T88" fmla="*/ 103 w 115"/>
                  <a:gd name="T89" fmla="*/ 14 h 154"/>
                  <a:gd name="T90" fmla="*/ 105 w 115"/>
                  <a:gd name="T91" fmla="*/ 28 h 154"/>
                  <a:gd name="T92" fmla="*/ 95 w 115"/>
                  <a:gd name="T93" fmla="*/ 48 h 154"/>
                  <a:gd name="T94" fmla="*/ 87 w 115"/>
                  <a:gd name="T95" fmla="*/ 29 h 154"/>
                  <a:gd name="T96" fmla="*/ 88 w 115"/>
                  <a:gd name="T97" fmla="*/ 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54">
                    <a:moveTo>
                      <a:pt x="108" y="141"/>
                    </a:moveTo>
                    <a:cubicBezTo>
                      <a:pt x="107" y="137"/>
                      <a:pt x="106" y="132"/>
                      <a:pt x="106" y="125"/>
                    </a:cubicBezTo>
                    <a:cubicBezTo>
                      <a:pt x="107" y="119"/>
                      <a:pt x="108" y="112"/>
                      <a:pt x="111" y="105"/>
                    </a:cubicBezTo>
                    <a:cubicBezTo>
                      <a:pt x="112" y="101"/>
                      <a:pt x="114" y="97"/>
                      <a:pt x="115" y="93"/>
                    </a:cubicBezTo>
                    <a:cubicBezTo>
                      <a:pt x="115" y="88"/>
                      <a:pt x="115" y="83"/>
                      <a:pt x="114" y="79"/>
                    </a:cubicBezTo>
                    <a:cubicBezTo>
                      <a:pt x="111" y="69"/>
                      <a:pt x="105" y="62"/>
                      <a:pt x="99" y="54"/>
                    </a:cubicBezTo>
                    <a:cubicBezTo>
                      <a:pt x="99" y="54"/>
                      <a:pt x="98" y="53"/>
                      <a:pt x="98" y="53"/>
                    </a:cubicBezTo>
                    <a:cubicBezTo>
                      <a:pt x="100" y="50"/>
                      <a:pt x="103" y="47"/>
                      <a:pt x="105" y="44"/>
                    </a:cubicBezTo>
                    <a:cubicBezTo>
                      <a:pt x="108" y="39"/>
                      <a:pt x="110" y="34"/>
                      <a:pt x="110" y="28"/>
                    </a:cubicBezTo>
                    <a:cubicBezTo>
                      <a:pt x="111" y="23"/>
                      <a:pt x="110" y="17"/>
                      <a:pt x="108" y="11"/>
                    </a:cubicBezTo>
                    <a:cubicBezTo>
                      <a:pt x="107" y="9"/>
                      <a:pt x="105" y="6"/>
                      <a:pt x="103" y="4"/>
                    </a:cubicBezTo>
                    <a:cubicBezTo>
                      <a:pt x="101" y="2"/>
                      <a:pt x="98" y="0"/>
                      <a:pt x="95" y="0"/>
                    </a:cubicBezTo>
                    <a:cubicBezTo>
                      <a:pt x="91" y="0"/>
                      <a:pt x="88" y="2"/>
                      <a:pt x="86" y="5"/>
                    </a:cubicBezTo>
                    <a:cubicBezTo>
                      <a:pt x="84" y="8"/>
                      <a:pt x="83" y="10"/>
                      <a:pt x="82" y="13"/>
                    </a:cubicBezTo>
                    <a:cubicBezTo>
                      <a:pt x="81" y="18"/>
                      <a:pt x="80" y="24"/>
                      <a:pt x="81" y="30"/>
                    </a:cubicBezTo>
                    <a:cubicBezTo>
                      <a:pt x="82" y="35"/>
                      <a:pt x="84" y="41"/>
                      <a:pt x="87" y="45"/>
                    </a:cubicBezTo>
                    <a:cubicBezTo>
                      <a:pt x="88" y="48"/>
                      <a:pt x="89" y="50"/>
                      <a:pt x="91" y="52"/>
                    </a:cubicBezTo>
                    <a:cubicBezTo>
                      <a:pt x="84" y="58"/>
                      <a:pt x="77" y="63"/>
                      <a:pt x="69" y="64"/>
                    </a:cubicBezTo>
                    <a:cubicBezTo>
                      <a:pt x="62" y="66"/>
                      <a:pt x="55" y="62"/>
                      <a:pt x="48" y="58"/>
                    </a:cubicBezTo>
                    <a:cubicBezTo>
                      <a:pt x="41" y="55"/>
                      <a:pt x="35" y="52"/>
                      <a:pt x="29" y="51"/>
                    </a:cubicBezTo>
                    <a:cubicBezTo>
                      <a:pt x="23" y="50"/>
                      <a:pt x="17" y="50"/>
                      <a:pt x="13" y="50"/>
                    </a:cubicBezTo>
                    <a:cubicBezTo>
                      <a:pt x="9" y="51"/>
                      <a:pt x="6" y="51"/>
                      <a:pt x="3" y="52"/>
                    </a:cubicBezTo>
                    <a:cubicBezTo>
                      <a:pt x="1" y="52"/>
                      <a:pt x="0" y="53"/>
                      <a:pt x="0" y="53"/>
                    </a:cubicBezTo>
                    <a:cubicBezTo>
                      <a:pt x="0" y="53"/>
                      <a:pt x="1" y="52"/>
                      <a:pt x="3" y="52"/>
                    </a:cubicBezTo>
                    <a:cubicBezTo>
                      <a:pt x="6" y="52"/>
                      <a:pt x="9" y="51"/>
                      <a:pt x="13" y="51"/>
                    </a:cubicBezTo>
                    <a:cubicBezTo>
                      <a:pt x="17" y="51"/>
                      <a:pt x="23" y="52"/>
                      <a:pt x="28" y="53"/>
                    </a:cubicBezTo>
                    <a:cubicBezTo>
                      <a:pt x="34" y="55"/>
                      <a:pt x="40" y="58"/>
                      <a:pt x="46" y="61"/>
                    </a:cubicBezTo>
                    <a:cubicBezTo>
                      <a:pt x="50" y="63"/>
                      <a:pt x="53" y="65"/>
                      <a:pt x="57" y="67"/>
                    </a:cubicBezTo>
                    <a:cubicBezTo>
                      <a:pt x="61" y="69"/>
                      <a:pt x="66" y="69"/>
                      <a:pt x="70" y="69"/>
                    </a:cubicBezTo>
                    <a:cubicBezTo>
                      <a:pt x="75" y="68"/>
                      <a:pt x="79" y="66"/>
                      <a:pt x="83" y="64"/>
                    </a:cubicBezTo>
                    <a:cubicBezTo>
                      <a:pt x="87" y="62"/>
                      <a:pt x="90" y="59"/>
                      <a:pt x="94" y="56"/>
                    </a:cubicBezTo>
                    <a:cubicBezTo>
                      <a:pt x="94" y="57"/>
                      <a:pt x="95" y="57"/>
                      <a:pt x="95" y="58"/>
                    </a:cubicBezTo>
                    <a:cubicBezTo>
                      <a:pt x="101" y="65"/>
                      <a:pt x="107" y="72"/>
                      <a:pt x="110" y="80"/>
                    </a:cubicBezTo>
                    <a:cubicBezTo>
                      <a:pt x="111" y="84"/>
                      <a:pt x="111" y="88"/>
                      <a:pt x="111" y="92"/>
                    </a:cubicBezTo>
                    <a:cubicBezTo>
                      <a:pt x="110" y="96"/>
                      <a:pt x="109" y="100"/>
                      <a:pt x="108" y="104"/>
                    </a:cubicBezTo>
                    <a:cubicBezTo>
                      <a:pt x="105" y="111"/>
                      <a:pt x="104" y="119"/>
                      <a:pt x="104" y="125"/>
                    </a:cubicBezTo>
                    <a:cubicBezTo>
                      <a:pt x="104" y="132"/>
                      <a:pt x="106" y="137"/>
                      <a:pt x="107" y="142"/>
                    </a:cubicBezTo>
                    <a:cubicBezTo>
                      <a:pt x="109" y="146"/>
                      <a:pt x="111" y="149"/>
                      <a:pt x="112" y="151"/>
                    </a:cubicBezTo>
                    <a:cubicBezTo>
                      <a:pt x="114" y="153"/>
                      <a:pt x="115" y="154"/>
                      <a:pt x="115" y="154"/>
                    </a:cubicBezTo>
                    <a:cubicBezTo>
                      <a:pt x="115" y="154"/>
                      <a:pt x="114" y="153"/>
                      <a:pt x="113" y="151"/>
                    </a:cubicBezTo>
                    <a:cubicBezTo>
                      <a:pt x="111" y="149"/>
                      <a:pt x="110" y="146"/>
                      <a:pt x="108" y="141"/>
                    </a:cubicBezTo>
                    <a:close/>
                    <a:moveTo>
                      <a:pt x="88" y="15"/>
                    </a:moveTo>
                    <a:cubicBezTo>
                      <a:pt x="89" y="10"/>
                      <a:pt x="92" y="6"/>
                      <a:pt x="95" y="6"/>
                    </a:cubicBezTo>
                    <a:cubicBezTo>
                      <a:pt x="96" y="6"/>
                      <a:pt x="98" y="7"/>
                      <a:pt x="99" y="9"/>
                    </a:cubicBezTo>
                    <a:cubicBezTo>
                      <a:pt x="101" y="10"/>
                      <a:pt x="102" y="12"/>
                      <a:pt x="103" y="14"/>
                    </a:cubicBezTo>
                    <a:cubicBezTo>
                      <a:pt x="105" y="18"/>
                      <a:pt x="105" y="23"/>
                      <a:pt x="105" y="28"/>
                    </a:cubicBezTo>
                    <a:cubicBezTo>
                      <a:pt x="104" y="35"/>
                      <a:pt x="100" y="42"/>
                      <a:pt x="95" y="48"/>
                    </a:cubicBezTo>
                    <a:cubicBezTo>
                      <a:pt x="91" y="42"/>
                      <a:pt x="88" y="36"/>
                      <a:pt x="87" y="29"/>
                    </a:cubicBezTo>
                    <a:cubicBezTo>
                      <a:pt x="86" y="24"/>
                      <a:pt x="87" y="20"/>
                      <a:pt x="8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0"/>
              <p:cNvSpPr/>
              <p:nvPr userDrawn="1"/>
            </p:nvSpPr>
            <p:spPr bwMode="auto">
              <a:xfrm>
                <a:off x="8227176" y="408102"/>
                <a:ext cx="174606" cy="232808"/>
              </a:xfrm>
              <a:custGeom>
                <a:avLst/>
                <a:gdLst>
                  <a:gd name="T0" fmla="*/ 23 w 29"/>
                  <a:gd name="T1" fmla="*/ 39 h 39"/>
                  <a:gd name="T2" fmla="*/ 8 w 29"/>
                  <a:gd name="T3" fmla="*/ 0 h 39"/>
                  <a:gd name="T4" fmla="*/ 23 w 29"/>
                  <a:gd name="T5" fmla="*/ 39 h 39"/>
                </a:gdLst>
                <a:ahLst/>
                <a:cxnLst>
                  <a:cxn ang="0">
                    <a:pos x="T0" y="T1"/>
                  </a:cxn>
                  <a:cxn ang="0">
                    <a:pos x="T2" y="T3"/>
                  </a:cxn>
                  <a:cxn ang="0">
                    <a:pos x="T4" y="T5"/>
                  </a:cxn>
                </a:cxnLst>
                <a:rect l="0" t="0" r="r" b="b"/>
                <a:pathLst>
                  <a:path w="29" h="39">
                    <a:moveTo>
                      <a:pt x="23" y="39"/>
                    </a:moveTo>
                    <a:cubicBezTo>
                      <a:pt x="23" y="39"/>
                      <a:pt x="29" y="13"/>
                      <a:pt x="8" y="0"/>
                    </a:cubicBezTo>
                    <a:cubicBezTo>
                      <a:pt x="8" y="0"/>
                      <a:pt x="0" y="25"/>
                      <a:pt x="2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1"/>
              <p:cNvSpPr/>
              <p:nvPr userDrawn="1"/>
            </p:nvSpPr>
            <p:spPr bwMode="auto">
              <a:xfrm>
                <a:off x="8012081" y="395450"/>
                <a:ext cx="184728" cy="172075"/>
              </a:xfrm>
              <a:custGeom>
                <a:avLst/>
                <a:gdLst>
                  <a:gd name="T0" fmla="*/ 31 w 31"/>
                  <a:gd name="T1" fmla="*/ 29 h 29"/>
                  <a:gd name="T2" fmla="*/ 0 w 31"/>
                  <a:gd name="T3" fmla="*/ 0 h 29"/>
                  <a:gd name="T4" fmla="*/ 31 w 31"/>
                  <a:gd name="T5" fmla="*/ 29 h 29"/>
                </a:gdLst>
                <a:ahLst/>
                <a:cxnLst>
                  <a:cxn ang="0">
                    <a:pos x="T0" y="T1"/>
                  </a:cxn>
                  <a:cxn ang="0">
                    <a:pos x="T2" y="T3"/>
                  </a:cxn>
                  <a:cxn ang="0">
                    <a:pos x="T4" y="T5"/>
                  </a:cxn>
                </a:cxnLst>
                <a:rect l="0" t="0" r="r" b="b"/>
                <a:pathLst>
                  <a:path w="31" h="29">
                    <a:moveTo>
                      <a:pt x="31" y="29"/>
                    </a:moveTo>
                    <a:cubicBezTo>
                      <a:pt x="31" y="29"/>
                      <a:pt x="26" y="0"/>
                      <a:pt x="0" y="0"/>
                    </a:cubicBezTo>
                    <a:cubicBezTo>
                      <a:pt x="0" y="0"/>
                      <a:pt x="5" y="29"/>
                      <a:pt x="3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2"/>
              <p:cNvSpPr/>
              <p:nvPr userDrawn="1"/>
            </p:nvSpPr>
            <p:spPr bwMode="auto">
              <a:xfrm>
                <a:off x="7814701" y="514384"/>
                <a:ext cx="204972" cy="210033"/>
              </a:xfrm>
              <a:custGeom>
                <a:avLst/>
                <a:gdLst>
                  <a:gd name="T0" fmla="*/ 34 w 34"/>
                  <a:gd name="T1" fmla="*/ 15 h 35"/>
                  <a:gd name="T2" fmla="*/ 0 w 34"/>
                  <a:gd name="T3" fmla="*/ 24 h 35"/>
                  <a:gd name="T4" fmla="*/ 34 w 34"/>
                  <a:gd name="T5" fmla="*/ 15 h 35"/>
                </a:gdLst>
                <a:ahLst/>
                <a:cxnLst>
                  <a:cxn ang="0">
                    <a:pos x="T0" y="T1"/>
                  </a:cxn>
                  <a:cxn ang="0">
                    <a:pos x="T2" y="T3"/>
                  </a:cxn>
                  <a:cxn ang="0">
                    <a:pos x="T4" y="T5"/>
                  </a:cxn>
                </a:cxnLst>
                <a:rect l="0" t="0" r="r" b="b"/>
                <a:pathLst>
                  <a:path w="34" h="35">
                    <a:moveTo>
                      <a:pt x="34" y="15"/>
                    </a:moveTo>
                    <a:cubicBezTo>
                      <a:pt x="34" y="15"/>
                      <a:pt x="13" y="0"/>
                      <a:pt x="0" y="24"/>
                    </a:cubicBezTo>
                    <a:cubicBezTo>
                      <a:pt x="0" y="24"/>
                      <a:pt x="18" y="35"/>
                      <a:pt x="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3"/>
              <p:cNvSpPr/>
              <p:nvPr userDrawn="1"/>
            </p:nvSpPr>
            <p:spPr bwMode="auto">
              <a:xfrm>
                <a:off x="8029795" y="628258"/>
                <a:ext cx="149301" cy="144240"/>
              </a:xfrm>
              <a:custGeom>
                <a:avLst/>
                <a:gdLst>
                  <a:gd name="T0" fmla="*/ 25 w 25"/>
                  <a:gd name="T1" fmla="*/ 0 h 24"/>
                  <a:gd name="T2" fmla="*/ 0 w 25"/>
                  <a:gd name="T3" fmla="*/ 24 h 24"/>
                  <a:gd name="T4" fmla="*/ 25 w 25"/>
                  <a:gd name="T5" fmla="*/ 0 h 24"/>
                </a:gdLst>
                <a:ahLst/>
                <a:cxnLst>
                  <a:cxn ang="0">
                    <a:pos x="T0" y="T1"/>
                  </a:cxn>
                  <a:cxn ang="0">
                    <a:pos x="T2" y="T3"/>
                  </a:cxn>
                  <a:cxn ang="0">
                    <a:pos x="T4" y="T5"/>
                  </a:cxn>
                </a:cxnLst>
                <a:rect l="0" t="0" r="r" b="b"/>
                <a:pathLst>
                  <a:path w="25" h="24">
                    <a:moveTo>
                      <a:pt x="25" y="0"/>
                    </a:moveTo>
                    <a:cubicBezTo>
                      <a:pt x="25" y="0"/>
                      <a:pt x="1" y="1"/>
                      <a:pt x="0" y="24"/>
                    </a:cubicBezTo>
                    <a:cubicBezTo>
                      <a:pt x="0" y="24"/>
                      <a:pt x="21" y="22"/>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4"/>
              <p:cNvSpPr/>
              <p:nvPr userDrawn="1"/>
            </p:nvSpPr>
            <p:spPr bwMode="auto">
              <a:xfrm>
                <a:off x="8179096" y="676337"/>
                <a:ext cx="156892" cy="167014"/>
              </a:xfrm>
              <a:custGeom>
                <a:avLst/>
                <a:gdLst>
                  <a:gd name="T0" fmla="*/ 26 w 26"/>
                  <a:gd name="T1" fmla="*/ 3 h 28"/>
                  <a:gd name="T2" fmla="*/ 0 w 26"/>
                  <a:gd name="T3" fmla="*/ 23 h 28"/>
                  <a:gd name="T4" fmla="*/ 26 w 26"/>
                  <a:gd name="T5" fmla="*/ 3 h 28"/>
                </a:gdLst>
                <a:ahLst/>
                <a:cxnLst>
                  <a:cxn ang="0">
                    <a:pos x="T0" y="T1"/>
                  </a:cxn>
                  <a:cxn ang="0">
                    <a:pos x="T2" y="T3"/>
                  </a:cxn>
                  <a:cxn ang="0">
                    <a:pos x="T4" y="T5"/>
                  </a:cxn>
                </a:cxnLst>
                <a:rect l="0" t="0" r="r" b="b"/>
                <a:pathLst>
                  <a:path w="26" h="28">
                    <a:moveTo>
                      <a:pt x="26" y="3"/>
                    </a:moveTo>
                    <a:cubicBezTo>
                      <a:pt x="26" y="3"/>
                      <a:pt x="4" y="0"/>
                      <a:pt x="0" y="23"/>
                    </a:cubicBezTo>
                    <a:cubicBezTo>
                      <a:pt x="0" y="23"/>
                      <a:pt x="19" y="28"/>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5"/>
              <p:cNvSpPr/>
              <p:nvPr userDrawn="1"/>
            </p:nvSpPr>
            <p:spPr bwMode="auto">
              <a:xfrm>
                <a:off x="8520716" y="729478"/>
                <a:ext cx="144240" cy="161953"/>
              </a:xfrm>
              <a:custGeom>
                <a:avLst/>
                <a:gdLst>
                  <a:gd name="T0" fmla="*/ 24 w 24"/>
                  <a:gd name="T1" fmla="*/ 27 h 27"/>
                  <a:gd name="T2" fmla="*/ 0 w 24"/>
                  <a:gd name="T3" fmla="*/ 0 h 27"/>
                  <a:gd name="T4" fmla="*/ 24 w 24"/>
                  <a:gd name="T5" fmla="*/ 27 h 27"/>
                </a:gdLst>
                <a:ahLst/>
                <a:cxnLst>
                  <a:cxn ang="0">
                    <a:pos x="T0" y="T1"/>
                  </a:cxn>
                  <a:cxn ang="0">
                    <a:pos x="T2" y="T3"/>
                  </a:cxn>
                  <a:cxn ang="0">
                    <a:pos x="T4" y="T5"/>
                  </a:cxn>
                </a:cxnLst>
                <a:rect l="0" t="0" r="r" b="b"/>
                <a:pathLst>
                  <a:path w="24" h="27">
                    <a:moveTo>
                      <a:pt x="24" y="27"/>
                    </a:moveTo>
                    <a:cubicBezTo>
                      <a:pt x="24" y="27"/>
                      <a:pt x="22" y="0"/>
                      <a:pt x="0" y="0"/>
                    </a:cubicBezTo>
                    <a:cubicBezTo>
                      <a:pt x="0" y="0"/>
                      <a:pt x="0" y="23"/>
                      <a:pt x="2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6"/>
              <p:cNvSpPr/>
              <p:nvPr userDrawn="1"/>
            </p:nvSpPr>
            <p:spPr bwMode="auto">
              <a:xfrm>
                <a:off x="9196366" y="286637"/>
                <a:ext cx="425128" cy="964129"/>
              </a:xfrm>
              <a:custGeom>
                <a:avLst/>
                <a:gdLst>
                  <a:gd name="T0" fmla="*/ 71 w 71"/>
                  <a:gd name="T1" fmla="*/ 0 h 161"/>
                  <a:gd name="T2" fmla="*/ 71 w 71"/>
                  <a:gd name="T3" fmla="*/ 161 h 161"/>
                  <a:gd name="T4" fmla="*/ 71 w 71"/>
                  <a:gd name="T5" fmla="*/ 0 h 161"/>
                </a:gdLst>
                <a:ahLst/>
                <a:cxnLst>
                  <a:cxn ang="0">
                    <a:pos x="T0" y="T1"/>
                  </a:cxn>
                  <a:cxn ang="0">
                    <a:pos x="T2" y="T3"/>
                  </a:cxn>
                  <a:cxn ang="0">
                    <a:pos x="T4" y="T5"/>
                  </a:cxn>
                </a:cxnLst>
                <a:rect l="0" t="0" r="r" b="b"/>
                <a:pathLst>
                  <a:path w="71" h="161">
                    <a:moveTo>
                      <a:pt x="71" y="0"/>
                    </a:moveTo>
                    <a:cubicBezTo>
                      <a:pt x="71" y="0"/>
                      <a:pt x="0" y="79"/>
                      <a:pt x="71" y="161"/>
                    </a:cubicBezTo>
                    <a:cubicBezTo>
                      <a:pt x="71" y="161"/>
                      <a:pt x="36" y="7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
              <p:cNvSpPr/>
              <p:nvPr userDrawn="1"/>
            </p:nvSpPr>
            <p:spPr bwMode="auto">
              <a:xfrm>
                <a:off x="8657364" y="286637"/>
                <a:ext cx="964129" cy="420067"/>
              </a:xfrm>
              <a:custGeom>
                <a:avLst/>
                <a:gdLst>
                  <a:gd name="T0" fmla="*/ 161 w 161"/>
                  <a:gd name="T1" fmla="*/ 0 h 70"/>
                  <a:gd name="T2" fmla="*/ 0 w 161"/>
                  <a:gd name="T3" fmla="*/ 0 h 70"/>
                  <a:gd name="T4" fmla="*/ 161 w 161"/>
                  <a:gd name="T5" fmla="*/ 0 h 70"/>
                </a:gdLst>
                <a:ahLst/>
                <a:cxnLst>
                  <a:cxn ang="0">
                    <a:pos x="T0" y="T1"/>
                  </a:cxn>
                  <a:cxn ang="0">
                    <a:pos x="T2" y="T3"/>
                  </a:cxn>
                  <a:cxn ang="0">
                    <a:pos x="T4" y="T5"/>
                  </a:cxn>
                </a:cxnLst>
                <a:rect l="0" t="0" r="r" b="b"/>
                <a:pathLst>
                  <a:path w="161" h="70">
                    <a:moveTo>
                      <a:pt x="161" y="0"/>
                    </a:moveTo>
                    <a:cubicBezTo>
                      <a:pt x="161" y="0"/>
                      <a:pt x="82" y="70"/>
                      <a:pt x="0" y="0"/>
                    </a:cubicBezTo>
                    <a:cubicBezTo>
                      <a:pt x="0" y="0"/>
                      <a:pt x="90" y="35"/>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75"/>
              <p:cNvSpPr/>
              <p:nvPr userDrawn="1"/>
            </p:nvSpPr>
            <p:spPr bwMode="auto">
              <a:xfrm>
                <a:off x="9310239" y="155050"/>
                <a:ext cx="442841" cy="1004617"/>
              </a:xfrm>
              <a:custGeom>
                <a:avLst/>
                <a:gdLst>
                  <a:gd name="T0" fmla="*/ 74 w 74"/>
                  <a:gd name="T1" fmla="*/ 0 h 168"/>
                  <a:gd name="T2" fmla="*/ 74 w 74"/>
                  <a:gd name="T3" fmla="*/ 168 h 168"/>
                  <a:gd name="T4" fmla="*/ 74 w 74"/>
                  <a:gd name="T5" fmla="*/ 0 h 168"/>
                </a:gdLst>
                <a:ahLst/>
                <a:cxnLst>
                  <a:cxn ang="0">
                    <a:pos x="T0" y="T1"/>
                  </a:cxn>
                  <a:cxn ang="0">
                    <a:pos x="T2" y="T3"/>
                  </a:cxn>
                  <a:cxn ang="0">
                    <a:pos x="T4" y="T5"/>
                  </a:cxn>
                </a:cxnLst>
                <a:rect l="0" t="0" r="r" b="b"/>
                <a:pathLst>
                  <a:path w="74" h="168">
                    <a:moveTo>
                      <a:pt x="74" y="0"/>
                    </a:moveTo>
                    <a:cubicBezTo>
                      <a:pt x="74" y="0"/>
                      <a:pt x="0" y="82"/>
                      <a:pt x="74" y="168"/>
                    </a:cubicBezTo>
                    <a:cubicBezTo>
                      <a:pt x="74" y="168"/>
                      <a:pt x="37" y="74"/>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76"/>
              <p:cNvSpPr/>
              <p:nvPr userDrawn="1"/>
            </p:nvSpPr>
            <p:spPr bwMode="auto">
              <a:xfrm>
                <a:off x="8748463" y="155050"/>
                <a:ext cx="1004617" cy="442841"/>
              </a:xfrm>
              <a:custGeom>
                <a:avLst/>
                <a:gdLst>
                  <a:gd name="T0" fmla="*/ 168 w 168"/>
                  <a:gd name="T1" fmla="*/ 0 h 74"/>
                  <a:gd name="T2" fmla="*/ 0 w 168"/>
                  <a:gd name="T3" fmla="*/ 0 h 74"/>
                  <a:gd name="T4" fmla="*/ 168 w 168"/>
                  <a:gd name="T5" fmla="*/ 0 h 74"/>
                </a:gdLst>
                <a:ahLst/>
                <a:cxnLst>
                  <a:cxn ang="0">
                    <a:pos x="T0" y="T1"/>
                  </a:cxn>
                  <a:cxn ang="0">
                    <a:pos x="T2" y="T3"/>
                  </a:cxn>
                  <a:cxn ang="0">
                    <a:pos x="T4" y="T5"/>
                  </a:cxn>
                </a:cxnLst>
                <a:rect l="0" t="0" r="r" b="b"/>
                <a:pathLst>
                  <a:path w="168" h="74">
                    <a:moveTo>
                      <a:pt x="168" y="0"/>
                    </a:moveTo>
                    <a:cubicBezTo>
                      <a:pt x="168" y="0"/>
                      <a:pt x="85" y="74"/>
                      <a:pt x="0" y="0"/>
                    </a:cubicBezTo>
                    <a:cubicBezTo>
                      <a:pt x="0" y="0"/>
                      <a:pt x="94" y="37"/>
                      <a:pt x="1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83"/>
              <p:cNvSpPr/>
              <p:nvPr userDrawn="1"/>
            </p:nvSpPr>
            <p:spPr bwMode="auto">
              <a:xfrm>
                <a:off x="9196366" y="286637"/>
                <a:ext cx="425128" cy="964129"/>
              </a:xfrm>
              <a:custGeom>
                <a:avLst/>
                <a:gdLst>
                  <a:gd name="T0" fmla="*/ 71 w 71"/>
                  <a:gd name="T1" fmla="*/ 0 h 161"/>
                  <a:gd name="T2" fmla="*/ 71 w 71"/>
                  <a:gd name="T3" fmla="*/ 161 h 161"/>
                  <a:gd name="T4" fmla="*/ 71 w 71"/>
                  <a:gd name="T5" fmla="*/ 0 h 161"/>
                </a:gdLst>
                <a:ahLst/>
                <a:cxnLst>
                  <a:cxn ang="0">
                    <a:pos x="T0" y="T1"/>
                  </a:cxn>
                  <a:cxn ang="0">
                    <a:pos x="T2" y="T3"/>
                  </a:cxn>
                  <a:cxn ang="0">
                    <a:pos x="T4" y="T5"/>
                  </a:cxn>
                </a:cxnLst>
                <a:rect l="0" t="0" r="r" b="b"/>
                <a:pathLst>
                  <a:path w="71" h="161">
                    <a:moveTo>
                      <a:pt x="71" y="0"/>
                    </a:moveTo>
                    <a:cubicBezTo>
                      <a:pt x="71" y="0"/>
                      <a:pt x="0" y="79"/>
                      <a:pt x="71" y="161"/>
                    </a:cubicBezTo>
                    <a:cubicBezTo>
                      <a:pt x="71" y="161"/>
                      <a:pt x="36" y="7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84"/>
              <p:cNvSpPr/>
              <p:nvPr userDrawn="1"/>
            </p:nvSpPr>
            <p:spPr bwMode="auto">
              <a:xfrm>
                <a:off x="8657364" y="286637"/>
                <a:ext cx="964129" cy="420067"/>
              </a:xfrm>
              <a:custGeom>
                <a:avLst/>
                <a:gdLst>
                  <a:gd name="T0" fmla="*/ 161 w 161"/>
                  <a:gd name="T1" fmla="*/ 0 h 70"/>
                  <a:gd name="T2" fmla="*/ 0 w 161"/>
                  <a:gd name="T3" fmla="*/ 0 h 70"/>
                  <a:gd name="T4" fmla="*/ 161 w 161"/>
                  <a:gd name="T5" fmla="*/ 0 h 70"/>
                </a:gdLst>
                <a:ahLst/>
                <a:cxnLst>
                  <a:cxn ang="0">
                    <a:pos x="T0" y="T1"/>
                  </a:cxn>
                  <a:cxn ang="0">
                    <a:pos x="T2" y="T3"/>
                  </a:cxn>
                  <a:cxn ang="0">
                    <a:pos x="T4" y="T5"/>
                  </a:cxn>
                </a:cxnLst>
                <a:rect l="0" t="0" r="r" b="b"/>
                <a:pathLst>
                  <a:path w="161" h="70">
                    <a:moveTo>
                      <a:pt x="161" y="0"/>
                    </a:moveTo>
                    <a:cubicBezTo>
                      <a:pt x="161" y="0"/>
                      <a:pt x="82" y="70"/>
                      <a:pt x="0" y="0"/>
                    </a:cubicBezTo>
                    <a:cubicBezTo>
                      <a:pt x="0" y="0"/>
                      <a:pt x="90" y="35"/>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89"/>
              <p:cNvSpPr/>
              <p:nvPr userDrawn="1"/>
            </p:nvSpPr>
            <p:spPr bwMode="auto">
              <a:xfrm>
                <a:off x="9196366" y="286637"/>
                <a:ext cx="425128" cy="964129"/>
              </a:xfrm>
              <a:custGeom>
                <a:avLst/>
                <a:gdLst>
                  <a:gd name="T0" fmla="*/ 71 w 71"/>
                  <a:gd name="T1" fmla="*/ 0 h 161"/>
                  <a:gd name="T2" fmla="*/ 71 w 71"/>
                  <a:gd name="T3" fmla="*/ 161 h 161"/>
                  <a:gd name="T4" fmla="*/ 71 w 71"/>
                  <a:gd name="T5" fmla="*/ 0 h 161"/>
                </a:gdLst>
                <a:ahLst/>
                <a:cxnLst>
                  <a:cxn ang="0">
                    <a:pos x="T0" y="T1"/>
                  </a:cxn>
                  <a:cxn ang="0">
                    <a:pos x="T2" y="T3"/>
                  </a:cxn>
                  <a:cxn ang="0">
                    <a:pos x="T4" y="T5"/>
                  </a:cxn>
                </a:cxnLst>
                <a:rect l="0" t="0" r="r" b="b"/>
                <a:pathLst>
                  <a:path w="71" h="161">
                    <a:moveTo>
                      <a:pt x="71" y="0"/>
                    </a:moveTo>
                    <a:cubicBezTo>
                      <a:pt x="71" y="0"/>
                      <a:pt x="0" y="79"/>
                      <a:pt x="71" y="161"/>
                    </a:cubicBezTo>
                    <a:cubicBezTo>
                      <a:pt x="71" y="161"/>
                      <a:pt x="36" y="71"/>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90"/>
              <p:cNvSpPr/>
              <p:nvPr userDrawn="1"/>
            </p:nvSpPr>
            <p:spPr bwMode="auto">
              <a:xfrm>
                <a:off x="8657364" y="286637"/>
                <a:ext cx="964129" cy="420067"/>
              </a:xfrm>
              <a:custGeom>
                <a:avLst/>
                <a:gdLst>
                  <a:gd name="T0" fmla="*/ 161 w 161"/>
                  <a:gd name="T1" fmla="*/ 0 h 70"/>
                  <a:gd name="T2" fmla="*/ 0 w 161"/>
                  <a:gd name="T3" fmla="*/ 0 h 70"/>
                  <a:gd name="T4" fmla="*/ 161 w 161"/>
                  <a:gd name="T5" fmla="*/ 0 h 70"/>
                </a:gdLst>
                <a:ahLst/>
                <a:cxnLst>
                  <a:cxn ang="0">
                    <a:pos x="T0" y="T1"/>
                  </a:cxn>
                  <a:cxn ang="0">
                    <a:pos x="T2" y="T3"/>
                  </a:cxn>
                  <a:cxn ang="0">
                    <a:pos x="T4" y="T5"/>
                  </a:cxn>
                </a:cxnLst>
                <a:rect l="0" t="0" r="r" b="b"/>
                <a:pathLst>
                  <a:path w="161" h="70">
                    <a:moveTo>
                      <a:pt x="161" y="0"/>
                    </a:moveTo>
                    <a:cubicBezTo>
                      <a:pt x="161" y="0"/>
                      <a:pt x="82" y="70"/>
                      <a:pt x="0" y="0"/>
                    </a:cubicBezTo>
                    <a:cubicBezTo>
                      <a:pt x="0" y="0"/>
                      <a:pt x="90" y="35"/>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7" name="组合 116"/>
            <p:cNvGrpSpPr>
              <a:grpSpLocks noChangeAspect="1"/>
            </p:cNvGrpSpPr>
            <p:nvPr userDrawn="1"/>
          </p:nvGrpSpPr>
          <p:grpSpPr>
            <a:xfrm>
              <a:off x="96225" y="5717170"/>
              <a:ext cx="1282590" cy="1296000"/>
              <a:chOff x="2951038" y="5038957"/>
              <a:chExt cx="1935849" cy="1956093"/>
            </a:xfrm>
            <a:blipFill>
              <a:blip r:embed="rId2"/>
              <a:stretch>
                <a:fillRect b="-50000"/>
              </a:stretch>
            </a:blipFill>
          </p:grpSpPr>
          <p:sp>
            <p:nvSpPr>
              <p:cNvPr id="140" name="Freeform 41"/>
              <p:cNvSpPr>
                <a:spLocks noEditPoints="1"/>
              </p:cNvSpPr>
              <p:nvPr userDrawn="1"/>
            </p:nvSpPr>
            <p:spPr bwMode="auto">
              <a:xfrm>
                <a:off x="3062381" y="5254051"/>
                <a:ext cx="921110" cy="693363"/>
              </a:xfrm>
              <a:custGeom>
                <a:avLst/>
                <a:gdLst>
                  <a:gd name="T0" fmla="*/ 151 w 154"/>
                  <a:gd name="T1" fmla="*/ 113 h 116"/>
                  <a:gd name="T2" fmla="*/ 154 w 154"/>
                  <a:gd name="T3" fmla="*/ 115 h 116"/>
                  <a:gd name="T4" fmla="*/ 151 w 154"/>
                  <a:gd name="T5" fmla="*/ 112 h 116"/>
                  <a:gd name="T6" fmla="*/ 142 w 154"/>
                  <a:gd name="T7" fmla="*/ 107 h 116"/>
                  <a:gd name="T8" fmla="*/ 125 w 154"/>
                  <a:gd name="T9" fmla="*/ 104 h 116"/>
                  <a:gd name="T10" fmla="*/ 104 w 154"/>
                  <a:gd name="T11" fmla="*/ 108 h 116"/>
                  <a:gd name="T12" fmla="*/ 92 w 154"/>
                  <a:gd name="T13" fmla="*/ 111 h 116"/>
                  <a:gd name="T14" fmla="*/ 80 w 154"/>
                  <a:gd name="T15" fmla="*/ 110 h 116"/>
                  <a:gd name="T16" fmla="*/ 58 w 154"/>
                  <a:gd name="T17" fmla="*/ 95 h 116"/>
                  <a:gd name="T18" fmla="*/ 56 w 154"/>
                  <a:gd name="T19" fmla="*/ 94 h 116"/>
                  <a:gd name="T20" fmla="*/ 64 w 154"/>
                  <a:gd name="T21" fmla="*/ 83 h 116"/>
                  <a:gd name="T22" fmla="*/ 69 w 154"/>
                  <a:gd name="T23" fmla="*/ 70 h 116"/>
                  <a:gd name="T24" fmla="*/ 67 w 154"/>
                  <a:gd name="T25" fmla="*/ 57 h 116"/>
                  <a:gd name="T26" fmla="*/ 61 w 154"/>
                  <a:gd name="T27" fmla="*/ 47 h 116"/>
                  <a:gd name="T28" fmla="*/ 53 w 154"/>
                  <a:gd name="T29" fmla="*/ 28 h 116"/>
                  <a:gd name="T30" fmla="*/ 51 w 154"/>
                  <a:gd name="T31" fmla="*/ 13 h 116"/>
                  <a:gd name="T32" fmla="*/ 52 w 154"/>
                  <a:gd name="T33" fmla="*/ 3 h 116"/>
                  <a:gd name="T34" fmla="*/ 53 w 154"/>
                  <a:gd name="T35" fmla="*/ 0 h 116"/>
                  <a:gd name="T36" fmla="*/ 52 w 154"/>
                  <a:gd name="T37" fmla="*/ 3 h 116"/>
                  <a:gd name="T38" fmla="*/ 50 w 154"/>
                  <a:gd name="T39" fmla="*/ 13 h 116"/>
                  <a:gd name="T40" fmla="*/ 51 w 154"/>
                  <a:gd name="T41" fmla="*/ 29 h 116"/>
                  <a:gd name="T42" fmla="*/ 58 w 154"/>
                  <a:gd name="T43" fmla="*/ 48 h 116"/>
                  <a:gd name="T44" fmla="*/ 64 w 154"/>
                  <a:gd name="T45" fmla="*/ 69 h 116"/>
                  <a:gd name="T46" fmla="*/ 52 w 154"/>
                  <a:gd name="T47" fmla="*/ 91 h 116"/>
                  <a:gd name="T48" fmla="*/ 45 w 154"/>
                  <a:gd name="T49" fmla="*/ 87 h 116"/>
                  <a:gd name="T50" fmla="*/ 30 w 154"/>
                  <a:gd name="T51" fmla="*/ 81 h 116"/>
                  <a:gd name="T52" fmla="*/ 13 w 154"/>
                  <a:gd name="T53" fmla="*/ 83 h 116"/>
                  <a:gd name="T54" fmla="*/ 5 w 154"/>
                  <a:gd name="T55" fmla="*/ 86 h 116"/>
                  <a:gd name="T56" fmla="*/ 0 w 154"/>
                  <a:gd name="T57" fmla="*/ 95 h 116"/>
                  <a:gd name="T58" fmla="*/ 4 w 154"/>
                  <a:gd name="T59" fmla="*/ 103 h 116"/>
                  <a:gd name="T60" fmla="*/ 12 w 154"/>
                  <a:gd name="T61" fmla="*/ 108 h 116"/>
                  <a:gd name="T62" fmla="*/ 29 w 154"/>
                  <a:gd name="T63" fmla="*/ 110 h 116"/>
                  <a:gd name="T64" fmla="*/ 44 w 154"/>
                  <a:gd name="T65" fmla="*/ 105 h 116"/>
                  <a:gd name="T66" fmla="*/ 53 w 154"/>
                  <a:gd name="T67" fmla="*/ 98 h 116"/>
                  <a:gd name="T68" fmla="*/ 54 w 154"/>
                  <a:gd name="T69" fmla="*/ 99 h 116"/>
                  <a:gd name="T70" fmla="*/ 79 w 154"/>
                  <a:gd name="T71" fmla="*/ 114 h 116"/>
                  <a:gd name="T72" fmla="*/ 93 w 154"/>
                  <a:gd name="T73" fmla="*/ 115 h 116"/>
                  <a:gd name="T74" fmla="*/ 105 w 154"/>
                  <a:gd name="T75" fmla="*/ 111 h 116"/>
                  <a:gd name="T76" fmla="*/ 125 w 154"/>
                  <a:gd name="T77" fmla="*/ 107 h 116"/>
                  <a:gd name="T78" fmla="*/ 141 w 154"/>
                  <a:gd name="T79" fmla="*/ 108 h 116"/>
                  <a:gd name="T80" fmla="*/ 151 w 154"/>
                  <a:gd name="T81" fmla="*/ 113 h 116"/>
                  <a:gd name="T82" fmla="*/ 29 w 154"/>
                  <a:gd name="T83" fmla="*/ 87 h 116"/>
                  <a:gd name="T84" fmla="*/ 48 w 154"/>
                  <a:gd name="T85" fmla="*/ 95 h 116"/>
                  <a:gd name="T86" fmla="*/ 28 w 154"/>
                  <a:gd name="T87" fmla="*/ 105 h 116"/>
                  <a:gd name="T88" fmla="*/ 14 w 154"/>
                  <a:gd name="T89" fmla="*/ 103 h 116"/>
                  <a:gd name="T90" fmla="*/ 9 w 154"/>
                  <a:gd name="T91" fmla="*/ 99 h 116"/>
                  <a:gd name="T92" fmla="*/ 6 w 154"/>
                  <a:gd name="T93" fmla="*/ 95 h 116"/>
                  <a:gd name="T94" fmla="*/ 15 w 154"/>
                  <a:gd name="T95" fmla="*/ 88 h 116"/>
                  <a:gd name="T96" fmla="*/ 29 w 154"/>
                  <a:gd name="T97" fmla="*/ 8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116">
                    <a:moveTo>
                      <a:pt x="151" y="113"/>
                    </a:moveTo>
                    <a:cubicBezTo>
                      <a:pt x="153" y="114"/>
                      <a:pt x="154" y="115"/>
                      <a:pt x="154" y="115"/>
                    </a:cubicBezTo>
                    <a:cubicBezTo>
                      <a:pt x="154" y="115"/>
                      <a:pt x="153" y="114"/>
                      <a:pt x="151" y="112"/>
                    </a:cubicBezTo>
                    <a:cubicBezTo>
                      <a:pt x="149" y="111"/>
                      <a:pt x="146" y="109"/>
                      <a:pt x="142" y="107"/>
                    </a:cubicBezTo>
                    <a:cubicBezTo>
                      <a:pt x="137" y="106"/>
                      <a:pt x="132" y="104"/>
                      <a:pt x="125" y="104"/>
                    </a:cubicBezTo>
                    <a:cubicBezTo>
                      <a:pt x="119" y="104"/>
                      <a:pt x="111" y="105"/>
                      <a:pt x="104" y="108"/>
                    </a:cubicBezTo>
                    <a:cubicBezTo>
                      <a:pt x="100" y="109"/>
                      <a:pt x="96" y="111"/>
                      <a:pt x="92" y="111"/>
                    </a:cubicBezTo>
                    <a:cubicBezTo>
                      <a:pt x="88" y="111"/>
                      <a:pt x="84" y="111"/>
                      <a:pt x="80" y="110"/>
                    </a:cubicBezTo>
                    <a:cubicBezTo>
                      <a:pt x="72" y="107"/>
                      <a:pt x="65" y="101"/>
                      <a:pt x="58" y="95"/>
                    </a:cubicBezTo>
                    <a:cubicBezTo>
                      <a:pt x="57" y="95"/>
                      <a:pt x="57" y="94"/>
                      <a:pt x="56" y="94"/>
                    </a:cubicBezTo>
                    <a:cubicBezTo>
                      <a:pt x="59" y="91"/>
                      <a:pt x="62" y="87"/>
                      <a:pt x="64" y="83"/>
                    </a:cubicBezTo>
                    <a:cubicBezTo>
                      <a:pt x="66" y="79"/>
                      <a:pt x="68" y="75"/>
                      <a:pt x="69" y="70"/>
                    </a:cubicBezTo>
                    <a:cubicBezTo>
                      <a:pt x="69" y="66"/>
                      <a:pt x="69" y="61"/>
                      <a:pt x="67" y="57"/>
                    </a:cubicBezTo>
                    <a:cubicBezTo>
                      <a:pt x="65" y="53"/>
                      <a:pt x="63" y="50"/>
                      <a:pt x="61" y="47"/>
                    </a:cubicBezTo>
                    <a:cubicBezTo>
                      <a:pt x="58" y="40"/>
                      <a:pt x="55" y="34"/>
                      <a:pt x="53" y="28"/>
                    </a:cubicBezTo>
                    <a:cubicBezTo>
                      <a:pt x="52" y="23"/>
                      <a:pt x="51" y="18"/>
                      <a:pt x="51" y="13"/>
                    </a:cubicBezTo>
                    <a:cubicBezTo>
                      <a:pt x="52" y="9"/>
                      <a:pt x="52" y="6"/>
                      <a:pt x="52" y="3"/>
                    </a:cubicBezTo>
                    <a:cubicBezTo>
                      <a:pt x="52" y="1"/>
                      <a:pt x="53" y="0"/>
                      <a:pt x="53" y="0"/>
                    </a:cubicBezTo>
                    <a:cubicBezTo>
                      <a:pt x="53" y="0"/>
                      <a:pt x="52" y="1"/>
                      <a:pt x="52" y="3"/>
                    </a:cubicBezTo>
                    <a:cubicBezTo>
                      <a:pt x="51" y="6"/>
                      <a:pt x="51" y="9"/>
                      <a:pt x="50" y="13"/>
                    </a:cubicBezTo>
                    <a:cubicBezTo>
                      <a:pt x="50" y="18"/>
                      <a:pt x="50" y="23"/>
                      <a:pt x="51" y="29"/>
                    </a:cubicBezTo>
                    <a:cubicBezTo>
                      <a:pt x="52" y="35"/>
                      <a:pt x="55" y="41"/>
                      <a:pt x="58" y="48"/>
                    </a:cubicBezTo>
                    <a:cubicBezTo>
                      <a:pt x="62" y="55"/>
                      <a:pt x="66" y="62"/>
                      <a:pt x="64" y="69"/>
                    </a:cubicBezTo>
                    <a:cubicBezTo>
                      <a:pt x="63" y="77"/>
                      <a:pt x="58" y="84"/>
                      <a:pt x="52" y="91"/>
                    </a:cubicBezTo>
                    <a:cubicBezTo>
                      <a:pt x="50" y="89"/>
                      <a:pt x="48" y="88"/>
                      <a:pt x="45" y="87"/>
                    </a:cubicBezTo>
                    <a:cubicBezTo>
                      <a:pt x="41" y="84"/>
                      <a:pt x="36" y="82"/>
                      <a:pt x="30" y="81"/>
                    </a:cubicBezTo>
                    <a:cubicBezTo>
                      <a:pt x="24" y="80"/>
                      <a:pt x="18" y="81"/>
                      <a:pt x="13" y="83"/>
                    </a:cubicBezTo>
                    <a:cubicBezTo>
                      <a:pt x="10" y="83"/>
                      <a:pt x="8" y="84"/>
                      <a:pt x="5" y="86"/>
                    </a:cubicBezTo>
                    <a:cubicBezTo>
                      <a:pt x="3" y="88"/>
                      <a:pt x="0" y="91"/>
                      <a:pt x="0" y="95"/>
                    </a:cubicBezTo>
                    <a:cubicBezTo>
                      <a:pt x="0" y="98"/>
                      <a:pt x="2" y="101"/>
                      <a:pt x="4" y="103"/>
                    </a:cubicBezTo>
                    <a:cubicBezTo>
                      <a:pt x="6" y="105"/>
                      <a:pt x="9" y="107"/>
                      <a:pt x="12" y="108"/>
                    </a:cubicBezTo>
                    <a:cubicBezTo>
                      <a:pt x="17" y="110"/>
                      <a:pt x="23" y="111"/>
                      <a:pt x="29" y="110"/>
                    </a:cubicBezTo>
                    <a:cubicBezTo>
                      <a:pt x="34" y="110"/>
                      <a:pt x="40" y="108"/>
                      <a:pt x="44" y="105"/>
                    </a:cubicBezTo>
                    <a:cubicBezTo>
                      <a:pt x="47" y="103"/>
                      <a:pt x="50" y="101"/>
                      <a:pt x="53" y="98"/>
                    </a:cubicBezTo>
                    <a:cubicBezTo>
                      <a:pt x="53" y="98"/>
                      <a:pt x="54" y="99"/>
                      <a:pt x="54" y="99"/>
                    </a:cubicBezTo>
                    <a:cubicBezTo>
                      <a:pt x="62" y="105"/>
                      <a:pt x="69" y="111"/>
                      <a:pt x="79" y="114"/>
                    </a:cubicBezTo>
                    <a:cubicBezTo>
                      <a:pt x="83" y="115"/>
                      <a:pt x="88" y="116"/>
                      <a:pt x="93" y="115"/>
                    </a:cubicBezTo>
                    <a:cubicBezTo>
                      <a:pt x="97" y="114"/>
                      <a:pt x="101" y="112"/>
                      <a:pt x="105" y="111"/>
                    </a:cubicBezTo>
                    <a:cubicBezTo>
                      <a:pt x="112" y="108"/>
                      <a:pt x="119" y="107"/>
                      <a:pt x="125" y="107"/>
                    </a:cubicBezTo>
                    <a:cubicBezTo>
                      <a:pt x="132" y="106"/>
                      <a:pt x="137" y="107"/>
                      <a:pt x="141" y="108"/>
                    </a:cubicBezTo>
                    <a:cubicBezTo>
                      <a:pt x="146" y="110"/>
                      <a:pt x="149" y="111"/>
                      <a:pt x="151" y="113"/>
                    </a:cubicBezTo>
                    <a:close/>
                    <a:moveTo>
                      <a:pt x="29" y="87"/>
                    </a:moveTo>
                    <a:cubicBezTo>
                      <a:pt x="36" y="88"/>
                      <a:pt x="42" y="91"/>
                      <a:pt x="48" y="95"/>
                    </a:cubicBezTo>
                    <a:cubicBezTo>
                      <a:pt x="43" y="100"/>
                      <a:pt x="36" y="104"/>
                      <a:pt x="28" y="105"/>
                    </a:cubicBezTo>
                    <a:cubicBezTo>
                      <a:pt x="23" y="105"/>
                      <a:pt x="18" y="105"/>
                      <a:pt x="14" y="103"/>
                    </a:cubicBezTo>
                    <a:cubicBezTo>
                      <a:pt x="12" y="102"/>
                      <a:pt x="10" y="101"/>
                      <a:pt x="9" y="99"/>
                    </a:cubicBezTo>
                    <a:cubicBezTo>
                      <a:pt x="7" y="98"/>
                      <a:pt x="6" y="96"/>
                      <a:pt x="6" y="95"/>
                    </a:cubicBezTo>
                    <a:cubicBezTo>
                      <a:pt x="6" y="92"/>
                      <a:pt x="10" y="89"/>
                      <a:pt x="15" y="88"/>
                    </a:cubicBezTo>
                    <a:cubicBezTo>
                      <a:pt x="20" y="87"/>
                      <a:pt x="24" y="86"/>
                      <a:pt x="29"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2"/>
              <p:cNvSpPr/>
              <p:nvPr userDrawn="1"/>
            </p:nvSpPr>
            <p:spPr bwMode="auto">
              <a:xfrm>
                <a:off x="3188907" y="5451432"/>
                <a:ext cx="227747" cy="174606"/>
              </a:xfrm>
              <a:custGeom>
                <a:avLst/>
                <a:gdLst>
                  <a:gd name="T0" fmla="*/ 38 w 38"/>
                  <a:gd name="T1" fmla="*/ 23 h 29"/>
                  <a:gd name="T2" fmla="*/ 0 w 38"/>
                  <a:gd name="T3" fmla="*/ 8 h 29"/>
                  <a:gd name="T4" fmla="*/ 38 w 38"/>
                  <a:gd name="T5" fmla="*/ 23 h 29"/>
                </a:gdLst>
                <a:ahLst/>
                <a:cxnLst>
                  <a:cxn ang="0">
                    <a:pos x="T0" y="T1"/>
                  </a:cxn>
                  <a:cxn ang="0">
                    <a:pos x="T2" y="T3"/>
                  </a:cxn>
                  <a:cxn ang="0">
                    <a:pos x="T4" y="T5"/>
                  </a:cxn>
                </a:cxnLst>
                <a:rect l="0" t="0" r="r" b="b"/>
                <a:pathLst>
                  <a:path w="38" h="29">
                    <a:moveTo>
                      <a:pt x="38" y="23"/>
                    </a:moveTo>
                    <a:cubicBezTo>
                      <a:pt x="38" y="23"/>
                      <a:pt x="12" y="29"/>
                      <a:pt x="0" y="8"/>
                    </a:cubicBezTo>
                    <a:cubicBezTo>
                      <a:pt x="0" y="8"/>
                      <a:pt x="24" y="0"/>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3"/>
              <p:cNvSpPr/>
              <p:nvPr userDrawn="1"/>
            </p:nvSpPr>
            <p:spPr bwMode="auto">
              <a:xfrm>
                <a:off x="3171194" y="5236337"/>
                <a:ext cx="172075" cy="184728"/>
              </a:xfrm>
              <a:custGeom>
                <a:avLst/>
                <a:gdLst>
                  <a:gd name="T0" fmla="*/ 29 w 29"/>
                  <a:gd name="T1" fmla="*/ 31 h 31"/>
                  <a:gd name="T2" fmla="*/ 0 w 29"/>
                  <a:gd name="T3" fmla="*/ 0 h 31"/>
                  <a:gd name="T4" fmla="*/ 29 w 29"/>
                  <a:gd name="T5" fmla="*/ 31 h 31"/>
                </a:gdLst>
                <a:ahLst/>
                <a:cxnLst>
                  <a:cxn ang="0">
                    <a:pos x="T0" y="T1"/>
                  </a:cxn>
                  <a:cxn ang="0">
                    <a:pos x="T2" y="T3"/>
                  </a:cxn>
                  <a:cxn ang="0">
                    <a:pos x="T4" y="T5"/>
                  </a:cxn>
                </a:cxnLst>
                <a:rect l="0" t="0" r="r" b="b"/>
                <a:pathLst>
                  <a:path w="29" h="31">
                    <a:moveTo>
                      <a:pt x="29" y="31"/>
                    </a:moveTo>
                    <a:cubicBezTo>
                      <a:pt x="29" y="31"/>
                      <a:pt x="0" y="26"/>
                      <a:pt x="0" y="0"/>
                    </a:cubicBezTo>
                    <a:cubicBezTo>
                      <a:pt x="0" y="0"/>
                      <a:pt x="29" y="5"/>
                      <a:pt x="2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4"/>
              <p:cNvSpPr/>
              <p:nvPr userDrawn="1"/>
            </p:nvSpPr>
            <p:spPr bwMode="auto">
              <a:xfrm>
                <a:off x="3290128" y="5038957"/>
                <a:ext cx="210033" cy="204972"/>
              </a:xfrm>
              <a:custGeom>
                <a:avLst/>
                <a:gdLst>
                  <a:gd name="T0" fmla="*/ 15 w 35"/>
                  <a:gd name="T1" fmla="*/ 34 h 34"/>
                  <a:gd name="T2" fmla="*/ 24 w 35"/>
                  <a:gd name="T3" fmla="*/ 0 h 34"/>
                  <a:gd name="T4" fmla="*/ 15 w 35"/>
                  <a:gd name="T5" fmla="*/ 34 h 34"/>
                </a:gdLst>
                <a:ahLst/>
                <a:cxnLst>
                  <a:cxn ang="0">
                    <a:pos x="T0" y="T1"/>
                  </a:cxn>
                  <a:cxn ang="0">
                    <a:pos x="T2" y="T3"/>
                  </a:cxn>
                  <a:cxn ang="0">
                    <a:pos x="T4" y="T5"/>
                  </a:cxn>
                </a:cxnLst>
                <a:rect l="0" t="0" r="r" b="b"/>
                <a:pathLst>
                  <a:path w="35" h="34">
                    <a:moveTo>
                      <a:pt x="15" y="34"/>
                    </a:moveTo>
                    <a:cubicBezTo>
                      <a:pt x="15" y="34"/>
                      <a:pt x="0" y="13"/>
                      <a:pt x="24" y="0"/>
                    </a:cubicBezTo>
                    <a:cubicBezTo>
                      <a:pt x="24" y="0"/>
                      <a:pt x="35" y="18"/>
                      <a:pt x="1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
              <p:cNvSpPr/>
              <p:nvPr userDrawn="1"/>
            </p:nvSpPr>
            <p:spPr bwMode="auto">
              <a:xfrm>
                <a:off x="3404002" y="5254051"/>
                <a:ext cx="144240" cy="149301"/>
              </a:xfrm>
              <a:custGeom>
                <a:avLst/>
                <a:gdLst>
                  <a:gd name="T0" fmla="*/ 0 w 24"/>
                  <a:gd name="T1" fmla="*/ 25 h 25"/>
                  <a:gd name="T2" fmla="*/ 24 w 24"/>
                  <a:gd name="T3" fmla="*/ 0 h 25"/>
                  <a:gd name="T4" fmla="*/ 0 w 24"/>
                  <a:gd name="T5" fmla="*/ 25 h 25"/>
                </a:gdLst>
                <a:ahLst/>
                <a:cxnLst>
                  <a:cxn ang="0">
                    <a:pos x="T0" y="T1"/>
                  </a:cxn>
                  <a:cxn ang="0">
                    <a:pos x="T2" y="T3"/>
                  </a:cxn>
                  <a:cxn ang="0">
                    <a:pos x="T4" y="T5"/>
                  </a:cxn>
                </a:cxnLst>
                <a:rect l="0" t="0" r="r" b="b"/>
                <a:pathLst>
                  <a:path w="24" h="25">
                    <a:moveTo>
                      <a:pt x="0" y="25"/>
                    </a:moveTo>
                    <a:cubicBezTo>
                      <a:pt x="0" y="25"/>
                      <a:pt x="1" y="1"/>
                      <a:pt x="24" y="0"/>
                    </a:cubicBezTo>
                    <a:cubicBezTo>
                      <a:pt x="24" y="0"/>
                      <a:pt x="22" y="21"/>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6"/>
              <p:cNvSpPr/>
              <p:nvPr userDrawn="1"/>
            </p:nvSpPr>
            <p:spPr bwMode="auto">
              <a:xfrm>
                <a:off x="3452081" y="5403352"/>
                <a:ext cx="167014" cy="156892"/>
              </a:xfrm>
              <a:custGeom>
                <a:avLst/>
                <a:gdLst>
                  <a:gd name="T0" fmla="*/ 3 w 28"/>
                  <a:gd name="T1" fmla="*/ 26 h 26"/>
                  <a:gd name="T2" fmla="*/ 23 w 28"/>
                  <a:gd name="T3" fmla="*/ 0 h 26"/>
                  <a:gd name="T4" fmla="*/ 3 w 28"/>
                  <a:gd name="T5" fmla="*/ 26 h 26"/>
                </a:gdLst>
                <a:ahLst/>
                <a:cxnLst>
                  <a:cxn ang="0">
                    <a:pos x="T0" y="T1"/>
                  </a:cxn>
                  <a:cxn ang="0">
                    <a:pos x="T2" y="T3"/>
                  </a:cxn>
                  <a:cxn ang="0">
                    <a:pos x="T4" y="T5"/>
                  </a:cxn>
                </a:cxnLst>
                <a:rect l="0" t="0" r="r" b="b"/>
                <a:pathLst>
                  <a:path w="28" h="26">
                    <a:moveTo>
                      <a:pt x="3" y="26"/>
                    </a:moveTo>
                    <a:cubicBezTo>
                      <a:pt x="3" y="26"/>
                      <a:pt x="0" y="4"/>
                      <a:pt x="23" y="0"/>
                    </a:cubicBezTo>
                    <a:cubicBezTo>
                      <a:pt x="23" y="0"/>
                      <a:pt x="28" y="19"/>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
              <p:cNvSpPr/>
              <p:nvPr userDrawn="1"/>
            </p:nvSpPr>
            <p:spPr bwMode="auto">
              <a:xfrm>
                <a:off x="3505222" y="5744972"/>
                <a:ext cx="161953" cy="144240"/>
              </a:xfrm>
              <a:custGeom>
                <a:avLst/>
                <a:gdLst>
                  <a:gd name="T0" fmla="*/ 27 w 27"/>
                  <a:gd name="T1" fmla="*/ 24 h 24"/>
                  <a:gd name="T2" fmla="*/ 0 w 27"/>
                  <a:gd name="T3" fmla="*/ 0 h 24"/>
                  <a:gd name="T4" fmla="*/ 27 w 27"/>
                  <a:gd name="T5" fmla="*/ 24 h 24"/>
                </a:gdLst>
                <a:ahLst/>
                <a:cxnLst>
                  <a:cxn ang="0">
                    <a:pos x="T0" y="T1"/>
                  </a:cxn>
                  <a:cxn ang="0">
                    <a:pos x="T2" y="T3"/>
                  </a:cxn>
                  <a:cxn ang="0">
                    <a:pos x="T4" y="T5"/>
                  </a:cxn>
                </a:cxnLst>
                <a:rect l="0" t="0" r="r" b="b"/>
                <a:pathLst>
                  <a:path w="27" h="24">
                    <a:moveTo>
                      <a:pt x="27" y="24"/>
                    </a:moveTo>
                    <a:cubicBezTo>
                      <a:pt x="27" y="24"/>
                      <a:pt x="0" y="22"/>
                      <a:pt x="0" y="0"/>
                    </a:cubicBezTo>
                    <a:cubicBezTo>
                      <a:pt x="0" y="0"/>
                      <a:pt x="23" y="0"/>
                      <a:pt x="2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8"/>
              <p:cNvSpPr>
                <a:spLocks noEditPoints="1"/>
              </p:cNvSpPr>
              <p:nvPr userDrawn="1"/>
            </p:nvSpPr>
            <p:spPr bwMode="auto">
              <a:xfrm>
                <a:off x="3983491" y="5942353"/>
                <a:ext cx="688302" cy="921110"/>
              </a:xfrm>
              <a:custGeom>
                <a:avLst/>
                <a:gdLst>
                  <a:gd name="T0" fmla="*/ 7 w 115"/>
                  <a:gd name="T1" fmla="*/ 13 h 154"/>
                  <a:gd name="T2" fmla="*/ 9 w 115"/>
                  <a:gd name="T3" fmla="*/ 29 h 154"/>
                  <a:gd name="T4" fmla="*/ 4 w 115"/>
                  <a:gd name="T5" fmla="*/ 49 h 154"/>
                  <a:gd name="T6" fmla="*/ 0 w 115"/>
                  <a:gd name="T7" fmla="*/ 61 h 154"/>
                  <a:gd name="T8" fmla="*/ 1 w 115"/>
                  <a:gd name="T9" fmla="*/ 75 h 154"/>
                  <a:gd name="T10" fmla="*/ 16 w 115"/>
                  <a:gd name="T11" fmla="*/ 100 h 154"/>
                  <a:gd name="T12" fmla="*/ 17 w 115"/>
                  <a:gd name="T13" fmla="*/ 101 h 154"/>
                  <a:gd name="T14" fmla="*/ 10 w 115"/>
                  <a:gd name="T15" fmla="*/ 110 h 154"/>
                  <a:gd name="T16" fmla="*/ 5 w 115"/>
                  <a:gd name="T17" fmla="*/ 126 h 154"/>
                  <a:gd name="T18" fmla="*/ 7 w 115"/>
                  <a:gd name="T19" fmla="*/ 143 h 154"/>
                  <a:gd name="T20" fmla="*/ 12 w 115"/>
                  <a:gd name="T21" fmla="*/ 150 h 154"/>
                  <a:gd name="T22" fmla="*/ 20 w 115"/>
                  <a:gd name="T23" fmla="*/ 154 h 154"/>
                  <a:gd name="T24" fmla="*/ 29 w 115"/>
                  <a:gd name="T25" fmla="*/ 149 h 154"/>
                  <a:gd name="T26" fmla="*/ 33 w 115"/>
                  <a:gd name="T27" fmla="*/ 141 h 154"/>
                  <a:gd name="T28" fmla="*/ 34 w 115"/>
                  <a:gd name="T29" fmla="*/ 124 h 154"/>
                  <a:gd name="T30" fmla="*/ 28 w 115"/>
                  <a:gd name="T31" fmla="*/ 109 h 154"/>
                  <a:gd name="T32" fmla="*/ 24 w 115"/>
                  <a:gd name="T33" fmla="*/ 102 h 154"/>
                  <a:gd name="T34" fmla="*/ 46 w 115"/>
                  <a:gd name="T35" fmla="*/ 90 h 154"/>
                  <a:gd name="T36" fmla="*/ 67 w 115"/>
                  <a:gd name="T37" fmla="*/ 96 h 154"/>
                  <a:gd name="T38" fmla="*/ 86 w 115"/>
                  <a:gd name="T39" fmla="*/ 103 h 154"/>
                  <a:gd name="T40" fmla="*/ 102 w 115"/>
                  <a:gd name="T41" fmla="*/ 104 h 154"/>
                  <a:gd name="T42" fmla="*/ 112 w 115"/>
                  <a:gd name="T43" fmla="*/ 102 h 154"/>
                  <a:gd name="T44" fmla="*/ 115 w 115"/>
                  <a:gd name="T45" fmla="*/ 101 h 154"/>
                  <a:gd name="T46" fmla="*/ 112 w 115"/>
                  <a:gd name="T47" fmla="*/ 102 h 154"/>
                  <a:gd name="T48" fmla="*/ 102 w 115"/>
                  <a:gd name="T49" fmla="*/ 103 h 154"/>
                  <a:gd name="T50" fmla="*/ 87 w 115"/>
                  <a:gd name="T51" fmla="*/ 101 h 154"/>
                  <a:gd name="T52" fmla="*/ 69 w 115"/>
                  <a:gd name="T53" fmla="*/ 93 h 154"/>
                  <a:gd name="T54" fmla="*/ 58 w 115"/>
                  <a:gd name="T55" fmla="*/ 87 h 154"/>
                  <a:gd name="T56" fmla="*/ 45 w 115"/>
                  <a:gd name="T57" fmla="*/ 85 h 154"/>
                  <a:gd name="T58" fmla="*/ 32 w 115"/>
                  <a:gd name="T59" fmla="*/ 90 h 154"/>
                  <a:gd name="T60" fmla="*/ 21 w 115"/>
                  <a:gd name="T61" fmla="*/ 98 h 154"/>
                  <a:gd name="T62" fmla="*/ 20 w 115"/>
                  <a:gd name="T63" fmla="*/ 96 h 154"/>
                  <a:gd name="T64" fmla="*/ 5 w 115"/>
                  <a:gd name="T65" fmla="*/ 74 h 154"/>
                  <a:gd name="T66" fmla="*/ 4 w 115"/>
                  <a:gd name="T67" fmla="*/ 62 h 154"/>
                  <a:gd name="T68" fmla="*/ 7 w 115"/>
                  <a:gd name="T69" fmla="*/ 50 h 154"/>
                  <a:gd name="T70" fmla="*/ 11 w 115"/>
                  <a:gd name="T71" fmla="*/ 29 h 154"/>
                  <a:gd name="T72" fmla="*/ 8 w 115"/>
                  <a:gd name="T73" fmla="*/ 12 h 154"/>
                  <a:gd name="T74" fmla="*/ 3 w 115"/>
                  <a:gd name="T75" fmla="*/ 3 h 154"/>
                  <a:gd name="T76" fmla="*/ 0 w 115"/>
                  <a:gd name="T77" fmla="*/ 0 h 154"/>
                  <a:gd name="T78" fmla="*/ 2 w 115"/>
                  <a:gd name="T79" fmla="*/ 3 h 154"/>
                  <a:gd name="T80" fmla="*/ 7 w 115"/>
                  <a:gd name="T81" fmla="*/ 13 h 154"/>
                  <a:gd name="T82" fmla="*/ 27 w 115"/>
                  <a:gd name="T83" fmla="*/ 139 h 154"/>
                  <a:gd name="T84" fmla="*/ 20 w 115"/>
                  <a:gd name="T85" fmla="*/ 148 h 154"/>
                  <a:gd name="T86" fmla="*/ 16 w 115"/>
                  <a:gd name="T87" fmla="*/ 145 h 154"/>
                  <a:gd name="T88" fmla="*/ 12 w 115"/>
                  <a:gd name="T89" fmla="*/ 140 h 154"/>
                  <a:gd name="T90" fmla="*/ 10 w 115"/>
                  <a:gd name="T91" fmla="*/ 126 h 154"/>
                  <a:gd name="T92" fmla="*/ 20 w 115"/>
                  <a:gd name="T93" fmla="*/ 106 h 154"/>
                  <a:gd name="T94" fmla="*/ 28 w 115"/>
                  <a:gd name="T95" fmla="*/ 125 h 154"/>
                  <a:gd name="T96" fmla="*/ 27 w 115"/>
                  <a:gd name="T97" fmla="*/ 13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54">
                    <a:moveTo>
                      <a:pt x="7" y="13"/>
                    </a:moveTo>
                    <a:cubicBezTo>
                      <a:pt x="8" y="17"/>
                      <a:pt x="9" y="22"/>
                      <a:pt x="9" y="29"/>
                    </a:cubicBezTo>
                    <a:cubicBezTo>
                      <a:pt x="8" y="35"/>
                      <a:pt x="7" y="42"/>
                      <a:pt x="4" y="49"/>
                    </a:cubicBezTo>
                    <a:cubicBezTo>
                      <a:pt x="3" y="53"/>
                      <a:pt x="1" y="57"/>
                      <a:pt x="0" y="61"/>
                    </a:cubicBezTo>
                    <a:cubicBezTo>
                      <a:pt x="0" y="66"/>
                      <a:pt x="0" y="71"/>
                      <a:pt x="1" y="75"/>
                    </a:cubicBezTo>
                    <a:cubicBezTo>
                      <a:pt x="4" y="85"/>
                      <a:pt x="10" y="92"/>
                      <a:pt x="16" y="100"/>
                    </a:cubicBezTo>
                    <a:cubicBezTo>
                      <a:pt x="16" y="100"/>
                      <a:pt x="17" y="101"/>
                      <a:pt x="17" y="101"/>
                    </a:cubicBezTo>
                    <a:cubicBezTo>
                      <a:pt x="15" y="104"/>
                      <a:pt x="12" y="107"/>
                      <a:pt x="10" y="110"/>
                    </a:cubicBezTo>
                    <a:cubicBezTo>
                      <a:pt x="7" y="115"/>
                      <a:pt x="5" y="120"/>
                      <a:pt x="5" y="126"/>
                    </a:cubicBezTo>
                    <a:cubicBezTo>
                      <a:pt x="4" y="131"/>
                      <a:pt x="5" y="137"/>
                      <a:pt x="7" y="143"/>
                    </a:cubicBezTo>
                    <a:cubicBezTo>
                      <a:pt x="8" y="145"/>
                      <a:pt x="10" y="148"/>
                      <a:pt x="12" y="150"/>
                    </a:cubicBezTo>
                    <a:cubicBezTo>
                      <a:pt x="14" y="152"/>
                      <a:pt x="17" y="154"/>
                      <a:pt x="20" y="154"/>
                    </a:cubicBezTo>
                    <a:cubicBezTo>
                      <a:pt x="24" y="154"/>
                      <a:pt x="27" y="152"/>
                      <a:pt x="29" y="149"/>
                    </a:cubicBezTo>
                    <a:cubicBezTo>
                      <a:pt x="31" y="146"/>
                      <a:pt x="32" y="144"/>
                      <a:pt x="33" y="141"/>
                    </a:cubicBezTo>
                    <a:cubicBezTo>
                      <a:pt x="34" y="136"/>
                      <a:pt x="35" y="130"/>
                      <a:pt x="34" y="124"/>
                    </a:cubicBezTo>
                    <a:cubicBezTo>
                      <a:pt x="33" y="119"/>
                      <a:pt x="31" y="113"/>
                      <a:pt x="28" y="109"/>
                    </a:cubicBezTo>
                    <a:cubicBezTo>
                      <a:pt x="27" y="106"/>
                      <a:pt x="26" y="104"/>
                      <a:pt x="24" y="102"/>
                    </a:cubicBezTo>
                    <a:cubicBezTo>
                      <a:pt x="31" y="96"/>
                      <a:pt x="38" y="91"/>
                      <a:pt x="46" y="90"/>
                    </a:cubicBezTo>
                    <a:cubicBezTo>
                      <a:pt x="53" y="88"/>
                      <a:pt x="60" y="92"/>
                      <a:pt x="67" y="96"/>
                    </a:cubicBezTo>
                    <a:cubicBezTo>
                      <a:pt x="74" y="99"/>
                      <a:pt x="80" y="102"/>
                      <a:pt x="86" y="103"/>
                    </a:cubicBezTo>
                    <a:cubicBezTo>
                      <a:pt x="92" y="104"/>
                      <a:pt x="98" y="104"/>
                      <a:pt x="102" y="104"/>
                    </a:cubicBezTo>
                    <a:cubicBezTo>
                      <a:pt x="106" y="103"/>
                      <a:pt x="109" y="103"/>
                      <a:pt x="112" y="102"/>
                    </a:cubicBezTo>
                    <a:cubicBezTo>
                      <a:pt x="114" y="102"/>
                      <a:pt x="115" y="101"/>
                      <a:pt x="115" y="101"/>
                    </a:cubicBezTo>
                    <a:cubicBezTo>
                      <a:pt x="115" y="101"/>
                      <a:pt x="114" y="102"/>
                      <a:pt x="112" y="102"/>
                    </a:cubicBezTo>
                    <a:cubicBezTo>
                      <a:pt x="109" y="102"/>
                      <a:pt x="106" y="103"/>
                      <a:pt x="102" y="103"/>
                    </a:cubicBezTo>
                    <a:cubicBezTo>
                      <a:pt x="98" y="103"/>
                      <a:pt x="92" y="102"/>
                      <a:pt x="87" y="101"/>
                    </a:cubicBezTo>
                    <a:cubicBezTo>
                      <a:pt x="81" y="99"/>
                      <a:pt x="75" y="96"/>
                      <a:pt x="69" y="93"/>
                    </a:cubicBezTo>
                    <a:cubicBezTo>
                      <a:pt x="65" y="91"/>
                      <a:pt x="62" y="89"/>
                      <a:pt x="58" y="87"/>
                    </a:cubicBezTo>
                    <a:cubicBezTo>
                      <a:pt x="54" y="85"/>
                      <a:pt x="49" y="85"/>
                      <a:pt x="45" y="85"/>
                    </a:cubicBezTo>
                    <a:cubicBezTo>
                      <a:pt x="40" y="86"/>
                      <a:pt x="36" y="88"/>
                      <a:pt x="32" y="90"/>
                    </a:cubicBezTo>
                    <a:cubicBezTo>
                      <a:pt x="28" y="92"/>
                      <a:pt x="25" y="95"/>
                      <a:pt x="21" y="98"/>
                    </a:cubicBezTo>
                    <a:cubicBezTo>
                      <a:pt x="21" y="97"/>
                      <a:pt x="20" y="97"/>
                      <a:pt x="20" y="96"/>
                    </a:cubicBezTo>
                    <a:cubicBezTo>
                      <a:pt x="14" y="89"/>
                      <a:pt x="8" y="82"/>
                      <a:pt x="5" y="74"/>
                    </a:cubicBezTo>
                    <a:cubicBezTo>
                      <a:pt x="4" y="70"/>
                      <a:pt x="4" y="66"/>
                      <a:pt x="4" y="62"/>
                    </a:cubicBezTo>
                    <a:cubicBezTo>
                      <a:pt x="5" y="58"/>
                      <a:pt x="6" y="54"/>
                      <a:pt x="7" y="50"/>
                    </a:cubicBezTo>
                    <a:cubicBezTo>
                      <a:pt x="10" y="43"/>
                      <a:pt x="11" y="35"/>
                      <a:pt x="11" y="29"/>
                    </a:cubicBezTo>
                    <a:cubicBezTo>
                      <a:pt x="11" y="22"/>
                      <a:pt x="9" y="17"/>
                      <a:pt x="8" y="12"/>
                    </a:cubicBezTo>
                    <a:cubicBezTo>
                      <a:pt x="6" y="8"/>
                      <a:pt x="4" y="5"/>
                      <a:pt x="3" y="3"/>
                    </a:cubicBezTo>
                    <a:cubicBezTo>
                      <a:pt x="1" y="1"/>
                      <a:pt x="0" y="0"/>
                      <a:pt x="0" y="0"/>
                    </a:cubicBezTo>
                    <a:cubicBezTo>
                      <a:pt x="0" y="0"/>
                      <a:pt x="1" y="1"/>
                      <a:pt x="2" y="3"/>
                    </a:cubicBezTo>
                    <a:cubicBezTo>
                      <a:pt x="4" y="5"/>
                      <a:pt x="5" y="8"/>
                      <a:pt x="7" y="13"/>
                    </a:cubicBezTo>
                    <a:close/>
                    <a:moveTo>
                      <a:pt x="27" y="139"/>
                    </a:moveTo>
                    <a:cubicBezTo>
                      <a:pt x="26" y="144"/>
                      <a:pt x="23" y="148"/>
                      <a:pt x="20" y="148"/>
                    </a:cubicBezTo>
                    <a:cubicBezTo>
                      <a:pt x="19" y="148"/>
                      <a:pt x="17" y="147"/>
                      <a:pt x="16" y="145"/>
                    </a:cubicBezTo>
                    <a:cubicBezTo>
                      <a:pt x="14" y="144"/>
                      <a:pt x="13" y="142"/>
                      <a:pt x="12" y="140"/>
                    </a:cubicBezTo>
                    <a:cubicBezTo>
                      <a:pt x="10" y="136"/>
                      <a:pt x="10" y="131"/>
                      <a:pt x="10" y="126"/>
                    </a:cubicBezTo>
                    <a:cubicBezTo>
                      <a:pt x="11" y="119"/>
                      <a:pt x="15" y="112"/>
                      <a:pt x="20" y="106"/>
                    </a:cubicBezTo>
                    <a:cubicBezTo>
                      <a:pt x="24" y="112"/>
                      <a:pt x="27" y="118"/>
                      <a:pt x="28" y="125"/>
                    </a:cubicBezTo>
                    <a:cubicBezTo>
                      <a:pt x="29" y="130"/>
                      <a:pt x="28" y="134"/>
                      <a:pt x="27"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9"/>
              <p:cNvSpPr/>
              <p:nvPr userDrawn="1"/>
            </p:nvSpPr>
            <p:spPr bwMode="auto">
              <a:xfrm>
                <a:off x="4299806" y="6509190"/>
                <a:ext cx="174606" cy="232808"/>
              </a:xfrm>
              <a:custGeom>
                <a:avLst/>
                <a:gdLst>
                  <a:gd name="T0" fmla="*/ 6 w 29"/>
                  <a:gd name="T1" fmla="*/ 0 h 39"/>
                  <a:gd name="T2" fmla="*/ 21 w 29"/>
                  <a:gd name="T3" fmla="*/ 39 h 39"/>
                  <a:gd name="T4" fmla="*/ 6 w 29"/>
                  <a:gd name="T5" fmla="*/ 0 h 39"/>
                </a:gdLst>
                <a:ahLst/>
                <a:cxnLst>
                  <a:cxn ang="0">
                    <a:pos x="T0" y="T1"/>
                  </a:cxn>
                  <a:cxn ang="0">
                    <a:pos x="T2" y="T3"/>
                  </a:cxn>
                  <a:cxn ang="0">
                    <a:pos x="T4" y="T5"/>
                  </a:cxn>
                </a:cxnLst>
                <a:rect l="0" t="0" r="r" b="b"/>
                <a:pathLst>
                  <a:path w="29" h="39">
                    <a:moveTo>
                      <a:pt x="6" y="0"/>
                    </a:moveTo>
                    <a:cubicBezTo>
                      <a:pt x="6" y="0"/>
                      <a:pt x="0" y="26"/>
                      <a:pt x="21" y="39"/>
                    </a:cubicBezTo>
                    <a:cubicBezTo>
                      <a:pt x="21" y="39"/>
                      <a:pt x="29" y="14"/>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0"/>
              <p:cNvSpPr/>
              <p:nvPr userDrawn="1"/>
            </p:nvSpPr>
            <p:spPr bwMode="auto">
              <a:xfrm>
                <a:off x="4504778" y="6582575"/>
                <a:ext cx="184728" cy="172075"/>
              </a:xfrm>
              <a:custGeom>
                <a:avLst/>
                <a:gdLst>
                  <a:gd name="T0" fmla="*/ 0 w 31"/>
                  <a:gd name="T1" fmla="*/ 0 h 29"/>
                  <a:gd name="T2" fmla="*/ 31 w 31"/>
                  <a:gd name="T3" fmla="*/ 29 h 29"/>
                  <a:gd name="T4" fmla="*/ 0 w 31"/>
                  <a:gd name="T5" fmla="*/ 0 h 29"/>
                </a:gdLst>
                <a:ahLst/>
                <a:cxnLst>
                  <a:cxn ang="0">
                    <a:pos x="T0" y="T1"/>
                  </a:cxn>
                  <a:cxn ang="0">
                    <a:pos x="T2" y="T3"/>
                  </a:cxn>
                  <a:cxn ang="0">
                    <a:pos x="T4" y="T5"/>
                  </a:cxn>
                </a:cxnLst>
                <a:rect l="0" t="0" r="r" b="b"/>
                <a:pathLst>
                  <a:path w="31" h="29">
                    <a:moveTo>
                      <a:pt x="0" y="0"/>
                    </a:moveTo>
                    <a:cubicBezTo>
                      <a:pt x="0" y="0"/>
                      <a:pt x="5" y="29"/>
                      <a:pt x="31" y="29"/>
                    </a:cubicBezTo>
                    <a:cubicBezTo>
                      <a:pt x="31" y="29"/>
                      <a:pt x="26"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51"/>
              <p:cNvSpPr/>
              <p:nvPr userDrawn="1"/>
            </p:nvSpPr>
            <p:spPr bwMode="auto">
              <a:xfrm>
                <a:off x="4684445" y="6425683"/>
                <a:ext cx="202442" cy="210033"/>
              </a:xfrm>
              <a:custGeom>
                <a:avLst/>
                <a:gdLst>
                  <a:gd name="T0" fmla="*/ 0 w 34"/>
                  <a:gd name="T1" fmla="*/ 20 h 35"/>
                  <a:gd name="T2" fmla="*/ 34 w 34"/>
                  <a:gd name="T3" fmla="*/ 11 h 35"/>
                  <a:gd name="T4" fmla="*/ 0 w 34"/>
                  <a:gd name="T5" fmla="*/ 20 h 35"/>
                </a:gdLst>
                <a:ahLst/>
                <a:cxnLst>
                  <a:cxn ang="0">
                    <a:pos x="T0" y="T1"/>
                  </a:cxn>
                  <a:cxn ang="0">
                    <a:pos x="T2" y="T3"/>
                  </a:cxn>
                  <a:cxn ang="0">
                    <a:pos x="T4" y="T5"/>
                  </a:cxn>
                </a:cxnLst>
                <a:rect l="0" t="0" r="r" b="b"/>
                <a:pathLst>
                  <a:path w="34" h="35">
                    <a:moveTo>
                      <a:pt x="0" y="20"/>
                    </a:moveTo>
                    <a:cubicBezTo>
                      <a:pt x="0" y="20"/>
                      <a:pt x="21" y="35"/>
                      <a:pt x="34" y="11"/>
                    </a:cubicBezTo>
                    <a:cubicBezTo>
                      <a:pt x="34" y="11"/>
                      <a:pt x="16" y="0"/>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52"/>
              <p:cNvSpPr/>
              <p:nvPr userDrawn="1"/>
            </p:nvSpPr>
            <p:spPr bwMode="auto">
              <a:xfrm>
                <a:off x="4522492" y="6377603"/>
                <a:ext cx="149301" cy="144240"/>
              </a:xfrm>
              <a:custGeom>
                <a:avLst/>
                <a:gdLst>
                  <a:gd name="T0" fmla="*/ 0 w 25"/>
                  <a:gd name="T1" fmla="*/ 24 h 24"/>
                  <a:gd name="T2" fmla="*/ 25 w 25"/>
                  <a:gd name="T3" fmla="*/ 0 h 24"/>
                  <a:gd name="T4" fmla="*/ 0 w 25"/>
                  <a:gd name="T5" fmla="*/ 24 h 24"/>
                </a:gdLst>
                <a:ahLst/>
                <a:cxnLst>
                  <a:cxn ang="0">
                    <a:pos x="T0" y="T1"/>
                  </a:cxn>
                  <a:cxn ang="0">
                    <a:pos x="T2" y="T3"/>
                  </a:cxn>
                  <a:cxn ang="0">
                    <a:pos x="T4" y="T5"/>
                  </a:cxn>
                </a:cxnLst>
                <a:rect l="0" t="0" r="r" b="b"/>
                <a:pathLst>
                  <a:path w="25" h="24">
                    <a:moveTo>
                      <a:pt x="0" y="24"/>
                    </a:moveTo>
                    <a:cubicBezTo>
                      <a:pt x="0" y="24"/>
                      <a:pt x="24" y="23"/>
                      <a:pt x="25" y="0"/>
                    </a:cubicBezTo>
                    <a:cubicBezTo>
                      <a:pt x="25" y="0"/>
                      <a:pt x="4" y="2"/>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53"/>
              <p:cNvSpPr/>
              <p:nvPr userDrawn="1"/>
            </p:nvSpPr>
            <p:spPr bwMode="auto">
              <a:xfrm>
                <a:off x="4365600" y="6306748"/>
                <a:ext cx="156892" cy="167014"/>
              </a:xfrm>
              <a:custGeom>
                <a:avLst/>
                <a:gdLst>
                  <a:gd name="T0" fmla="*/ 0 w 26"/>
                  <a:gd name="T1" fmla="*/ 25 h 28"/>
                  <a:gd name="T2" fmla="*/ 26 w 26"/>
                  <a:gd name="T3" fmla="*/ 5 h 28"/>
                  <a:gd name="T4" fmla="*/ 0 w 26"/>
                  <a:gd name="T5" fmla="*/ 25 h 28"/>
                </a:gdLst>
                <a:ahLst/>
                <a:cxnLst>
                  <a:cxn ang="0">
                    <a:pos x="T0" y="T1"/>
                  </a:cxn>
                  <a:cxn ang="0">
                    <a:pos x="T2" y="T3"/>
                  </a:cxn>
                  <a:cxn ang="0">
                    <a:pos x="T4" y="T5"/>
                  </a:cxn>
                </a:cxnLst>
                <a:rect l="0" t="0" r="r" b="b"/>
                <a:pathLst>
                  <a:path w="26" h="28">
                    <a:moveTo>
                      <a:pt x="0" y="25"/>
                    </a:moveTo>
                    <a:cubicBezTo>
                      <a:pt x="0" y="25"/>
                      <a:pt x="22" y="28"/>
                      <a:pt x="26" y="5"/>
                    </a:cubicBezTo>
                    <a:cubicBezTo>
                      <a:pt x="26" y="5"/>
                      <a:pt x="7" y="0"/>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54"/>
              <p:cNvSpPr/>
              <p:nvPr userDrawn="1"/>
            </p:nvSpPr>
            <p:spPr bwMode="auto">
              <a:xfrm>
                <a:off x="4036632" y="6258668"/>
                <a:ext cx="144240" cy="161953"/>
              </a:xfrm>
              <a:custGeom>
                <a:avLst/>
                <a:gdLst>
                  <a:gd name="T0" fmla="*/ 0 w 24"/>
                  <a:gd name="T1" fmla="*/ 0 h 27"/>
                  <a:gd name="T2" fmla="*/ 24 w 24"/>
                  <a:gd name="T3" fmla="*/ 27 h 27"/>
                  <a:gd name="T4" fmla="*/ 0 w 24"/>
                  <a:gd name="T5" fmla="*/ 0 h 27"/>
                </a:gdLst>
                <a:ahLst/>
                <a:cxnLst>
                  <a:cxn ang="0">
                    <a:pos x="T0" y="T1"/>
                  </a:cxn>
                  <a:cxn ang="0">
                    <a:pos x="T2" y="T3"/>
                  </a:cxn>
                  <a:cxn ang="0">
                    <a:pos x="T4" y="T5"/>
                  </a:cxn>
                </a:cxnLst>
                <a:rect l="0" t="0" r="r" b="b"/>
                <a:pathLst>
                  <a:path w="24" h="27">
                    <a:moveTo>
                      <a:pt x="0" y="0"/>
                    </a:moveTo>
                    <a:cubicBezTo>
                      <a:pt x="0" y="0"/>
                      <a:pt x="2" y="27"/>
                      <a:pt x="24" y="27"/>
                    </a:cubicBezTo>
                    <a:cubicBezTo>
                      <a:pt x="24" y="27"/>
                      <a:pt x="2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55"/>
              <p:cNvSpPr/>
              <p:nvPr userDrawn="1"/>
            </p:nvSpPr>
            <p:spPr bwMode="auto">
              <a:xfrm>
                <a:off x="3082625" y="5899334"/>
                <a:ext cx="422597" cy="964129"/>
              </a:xfrm>
              <a:custGeom>
                <a:avLst/>
                <a:gdLst>
                  <a:gd name="T0" fmla="*/ 0 w 71"/>
                  <a:gd name="T1" fmla="*/ 161 h 161"/>
                  <a:gd name="T2" fmla="*/ 0 w 71"/>
                  <a:gd name="T3" fmla="*/ 0 h 161"/>
                  <a:gd name="T4" fmla="*/ 0 w 71"/>
                  <a:gd name="T5" fmla="*/ 161 h 161"/>
                </a:gdLst>
                <a:ahLst/>
                <a:cxnLst>
                  <a:cxn ang="0">
                    <a:pos x="T0" y="T1"/>
                  </a:cxn>
                  <a:cxn ang="0">
                    <a:pos x="T2" y="T3"/>
                  </a:cxn>
                  <a:cxn ang="0">
                    <a:pos x="T4" y="T5"/>
                  </a:cxn>
                </a:cxnLst>
                <a:rect l="0" t="0" r="r" b="b"/>
                <a:pathLst>
                  <a:path w="71" h="161">
                    <a:moveTo>
                      <a:pt x="0" y="161"/>
                    </a:moveTo>
                    <a:cubicBezTo>
                      <a:pt x="0" y="161"/>
                      <a:pt x="71" y="82"/>
                      <a:pt x="0" y="0"/>
                    </a:cubicBezTo>
                    <a:cubicBezTo>
                      <a:pt x="0" y="0"/>
                      <a:pt x="35" y="90"/>
                      <a:pt x="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56"/>
              <p:cNvSpPr/>
              <p:nvPr userDrawn="1"/>
            </p:nvSpPr>
            <p:spPr bwMode="auto">
              <a:xfrm>
                <a:off x="3082625" y="6443396"/>
                <a:ext cx="961598" cy="420067"/>
              </a:xfrm>
              <a:custGeom>
                <a:avLst/>
                <a:gdLst>
                  <a:gd name="T0" fmla="*/ 0 w 161"/>
                  <a:gd name="T1" fmla="*/ 70 h 70"/>
                  <a:gd name="T2" fmla="*/ 161 w 161"/>
                  <a:gd name="T3" fmla="*/ 70 h 70"/>
                  <a:gd name="T4" fmla="*/ 0 w 161"/>
                  <a:gd name="T5" fmla="*/ 70 h 70"/>
                </a:gdLst>
                <a:ahLst/>
                <a:cxnLst>
                  <a:cxn ang="0">
                    <a:pos x="T0" y="T1"/>
                  </a:cxn>
                  <a:cxn ang="0">
                    <a:pos x="T2" y="T3"/>
                  </a:cxn>
                  <a:cxn ang="0">
                    <a:pos x="T4" y="T5"/>
                  </a:cxn>
                </a:cxnLst>
                <a:rect l="0" t="0" r="r" b="b"/>
                <a:pathLst>
                  <a:path w="161" h="70">
                    <a:moveTo>
                      <a:pt x="0" y="70"/>
                    </a:moveTo>
                    <a:cubicBezTo>
                      <a:pt x="0" y="70"/>
                      <a:pt x="79" y="0"/>
                      <a:pt x="161" y="70"/>
                    </a:cubicBezTo>
                    <a:cubicBezTo>
                      <a:pt x="161" y="70"/>
                      <a:pt x="71" y="35"/>
                      <a:pt x="0"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7"/>
              <p:cNvSpPr/>
              <p:nvPr userDrawn="1"/>
            </p:nvSpPr>
            <p:spPr bwMode="auto">
              <a:xfrm>
                <a:off x="2951038" y="5990433"/>
                <a:ext cx="440311" cy="1004617"/>
              </a:xfrm>
              <a:custGeom>
                <a:avLst/>
                <a:gdLst>
                  <a:gd name="T0" fmla="*/ 0 w 74"/>
                  <a:gd name="T1" fmla="*/ 168 h 168"/>
                  <a:gd name="T2" fmla="*/ 0 w 74"/>
                  <a:gd name="T3" fmla="*/ 0 h 168"/>
                  <a:gd name="T4" fmla="*/ 0 w 74"/>
                  <a:gd name="T5" fmla="*/ 168 h 168"/>
                </a:gdLst>
                <a:ahLst/>
                <a:cxnLst>
                  <a:cxn ang="0">
                    <a:pos x="T0" y="T1"/>
                  </a:cxn>
                  <a:cxn ang="0">
                    <a:pos x="T2" y="T3"/>
                  </a:cxn>
                  <a:cxn ang="0">
                    <a:pos x="T4" y="T5"/>
                  </a:cxn>
                </a:cxnLst>
                <a:rect l="0" t="0" r="r" b="b"/>
                <a:pathLst>
                  <a:path w="74" h="168">
                    <a:moveTo>
                      <a:pt x="0" y="168"/>
                    </a:moveTo>
                    <a:cubicBezTo>
                      <a:pt x="0" y="168"/>
                      <a:pt x="74" y="86"/>
                      <a:pt x="0" y="0"/>
                    </a:cubicBezTo>
                    <a:cubicBezTo>
                      <a:pt x="0" y="0"/>
                      <a:pt x="37" y="94"/>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8"/>
              <p:cNvSpPr/>
              <p:nvPr userDrawn="1"/>
            </p:nvSpPr>
            <p:spPr bwMode="auto">
              <a:xfrm>
                <a:off x="2951038" y="6552209"/>
                <a:ext cx="1002087" cy="442841"/>
              </a:xfrm>
              <a:custGeom>
                <a:avLst/>
                <a:gdLst>
                  <a:gd name="T0" fmla="*/ 0 w 168"/>
                  <a:gd name="T1" fmla="*/ 74 h 74"/>
                  <a:gd name="T2" fmla="*/ 168 w 168"/>
                  <a:gd name="T3" fmla="*/ 74 h 74"/>
                  <a:gd name="T4" fmla="*/ 0 w 168"/>
                  <a:gd name="T5" fmla="*/ 74 h 74"/>
                </a:gdLst>
                <a:ahLst/>
                <a:cxnLst>
                  <a:cxn ang="0">
                    <a:pos x="T0" y="T1"/>
                  </a:cxn>
                  <a:cxn ang="0">
                    <a:pos x="T2" y="T3"/>
                  </a:cxn>
                  <a:cxn ang="0">
                    <a:pos x="T4" y="T5"/>
                  </a:cxn>
                </a:cxnLst>
                <a:rect l="0" t="0" r="r" b="b"/>
                <a:pathLst>
                  <a:path w="168" h="74">
                    <a:moveTo>
                      <a:pt x="0" y="74"/>
                    </a:moveTo>
                    <a:cubicBezTo>
                      <a:pt x="0" y="74"/>
                      <a:pt x="83" y="0"/>
                      <a:pt x="168" y="74"/>
                    </a:cubicBezTo>
                    <a:cubicBezTo>
                      <a:pt x="168" y="74"/>
                      <a:pt x="74" y="37"/>
                      <a:pt x="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85"/>
              <p:cNvSpPr/>
              <p:nvPr userDrawn="1"/>
            </p:nvSpPr>
            <p:spPr bwMode="auto">
              <a:xfrm>
                <a:off x="3082625" y="5899334"/>
                <a:ext cx="422597" cy="964129"/>
              </a:xfrm>
              <a:custGeom>
                <a:avLst/>
                <a:gdLst>
                  <a:gd name="T0" fmla="*/ 0 w 71"/>
                  <a:gd name="T1" fmla="*/ 161 h 161"/>
                  <a:gd name="T2" fmla="*/ 0 w 71"/>
                  <a:gd name="T3" fmla="*/ 0 h 161"/>
                  <a:gd name="T4" fmla="*/ 0 w 71"/>
                  <a:gd name="T5" fmla="*/ 161 h 161"/>
                </a:gdLst>
                <a:ahLst/>
                <a:cxnLst>
                  <a:cxn ang="0">
                    <a:pos x="T0" y="T1"/>
                  </a:cxn>
                  <a:cxn ang="0">
                    <a:pos x="T2" y="T3"/>
                  </a:cxn>
                  <a:cxn ang="0">
                    <a:pos x="T4" y="T5"/>
                  </a:cxn>
                </a:cxnLst>
                <a:rect l="0" t="0" r="r" b="b"/>
                <a:pathLst>
                  <a:path w="71" h="161">
                    <a:moveTo>
                      <a:pt x="0" y="161"/>
                    </a:moveTo>
                    <a:cubicBezTo>
                      <a:pt x="0" y="161"/>
                      <a:pt x="71" y="82"/>
                      <a:pt x="0" y="0"/>
                    </a:cubicBezTo>
                    <a:cubicBezTo>
                      <a:pt x="0" y="0"/>
                      <a:pt x="35" y="90"/>
                      <a:pt x="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86"/>
              <p:cNvSpPr/>
              <p:nvPr userDrawn="1"/>
            </p:nvSpPr>
            <p:spPr bwMode="auto">
              <a:xfrm>
                <a:off x="3082625" y="6443396"/>
                <a:ext cx="961598" cy="420067"/>
              </a:xfrm>
              <a:custGeom>
                <a:avLst/>
                <a:gdLst>
                  <a:gd name="T0" fmla="*/ 0 w 161"/>
                  <a:gd name="T1" fmla="*/ 70 h 70"/>
                  <a:gd name="T2" fmla="*/ 161 w 161"/>
                  <a:gd name="T3" fmla="*/ 70 h 70"/>
                  <a:gd name="T4" fmla="*/ 0 w 161"/>
                  <a:gd name="T5" fmla="*/ 70 h 70"/>
                </a:gdLst>
                <a:ahLst/>
                <a:cxnLst>
                  <a:cxn ang="0">
                    <a:pos x="T0" y="T1"/>
                  </a:cxn>
                  <a:cxn ang="0">
                    <a:pos x="T2" y="T3"/>
                  </a:cxn>
                  <a:cxn ang="0">
                    <a:pos x="T4" y="T5"/>
                  </a:cxn>
                </a:cxnLst>
                <a:rect l="0" t="0" r="r" b="b"/>
                <a:pathLst>
                  <a:path w="161" h="70">
                    <a:moveTo>
                      <a:pt x="0" y="70"/>
                    </a:moveTo>
                    <a:cubicBezTo>
                      <a:pt x="0" y="70"/>
                      <a:pt x="79" y="0"/>
                      <a:pt x="161" y="70"/>
                    </a:cubicBezTo>
                    <a:cubicBezTo>
                      <a:pt x="161" y="70"/>
                      <a:pt x="71" y="35"/>
                      <a:pt x="0"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91"/>
              <p:cNvSpPr/>
              <p:nvPr userDrawn="1"/>
            </p:nvSpPr>
            <p:spPr bwMode="auto">
              <a:xfrm>
                <a:off x="3082625" y="5899334"/>
                <a:ext cx="422597" cy="964129"/>
              </a:xfrm>
              <a:custGeom>
                <a:avLst/>
                <a:gdLst>
                  <a:gd name="T0" fmla="*/ 0 w 71"/>
                  <a:gd name="T1" fmla="*/ 161 h 161"/>
                  <a:gd name="T2" fmla="*/ 0 w 71"/>
                  <a:gd name="T3" fmla="*/ 0 h 161"/>
                  <a:gd name="T4" fmla="*/ 0 w 71"/>
                  <a:gd name="T5" fmla="*/ 161 h 161"/>
                </a:gdLst>
                <a:ahLst/>
                <a:cxnLst>
                  <a:cxn ang="0">
                    <a:pos x="T0" y="T1"/>
                  </a:cxn>
                  <a:cxn ang="0">
                    <a:pos x="T2" y="T3"/>
                  </a:cxn>
                  <a:cxn ang="0">
                    <a:pos x="T4" y="T5"/>
                  </a:cxn>
                </a:cxnLst>
                <a:rect l="0" t="0" r="r" b="b"/>
                <a:pathLst>
                  <a:path w="71" h="161">
                    <a:moveTo>
                      <a:pt x="0" y="161"/>
                    </a:moveTo>
                    <a:cubicBezTo>
                      <a:pt x="0" y="161"/>
                      <a:pt x="71" y="82"/>
                      <a:pt x="0" y="0"/>
                    </a:cubicBezTo>
                    <a:cubicBezTo>
                      <a:pt x="0" y="0"/>
                      <a:pt x="35" y="90"/>
                      <a:pt x="0"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92"/>
              <p:cNvSpPr/>
              <p:nvPr userDrawn="1"/>
            </p:nvSpPr>
            <p:spPr bwMode="auto">
              <a:xfrm>
                <a:off x="3082625" y="6443396"/>
                <a:ext cx="961598" cy="420067"/>
              </a:xfrm>
              <a:custGeom>
                <a:avLst/>
                <a:gdLst>
                  <a:gd name="T0" fmla="*/ 0 w 161"/>
                  <a:gd name="T1" fmla="*/ 70 h 70"/>
                  <a:gd name="T2" fmla="*/ 161 w 161"/>
                  <a:gd name="T3" fmla="*/ 70 h 70"/>
                  <a:gd name="T4" fmla="*/ 0 w 161"/>
                  <a:gd name="T5" fmla="*/ 70 h 70"/>
                </a:gdLst>
                <a:ahLst/>
                <a:cxnLst>
                  <a:cxn ang="0">
                    <a:pos x="T0" y="T1"/>
                  </a:cxn>
                  <a:cxn ang="0">
                    <a:pos x="T2" y="T3"/>
                  </a:cxn>
                  <a:cxn ang="0">
                    <a:pos x="T4" y="T5"/>
                  </a:cxn>
                </a:cxnLst>
                <a:rect l="0" t="0" r="r" b="b"/>
                <a:pathLst>
                  <a:path w="161" h="70">
                    <a:moveTo>
                      <a:pt x="0" y="70"/>
                    </a:moveTo>
                    <a:cubicBezTo>
                      <a:pt x="0" y="70"/>
                      <a:pt x="79" y="0"/>
                      <a:pt x="161" y="70"/>
                    </a:cubicBezTo>
                    <a:cubicBezTo>
                      <a:pt x="161" y="70"/>
                      <a:pt x="71" y="35"/>
                      <a:pt x="0"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8" name="组合 117"/>
            <p:cNvGrpSpPr>
              <a:grpSpLocks noChangeAspect="1"/>
            </p:cNvGrpSpPr>
            <p:nvPr userDrawn="1"/>
          </p:nvGrpSpPr>
          <p:grpSpPr>
            <a:xfrm>
              <a:off x="11321100" y="5717170"/>
              <a:ext cx="1284264" cy="1296000"/>
              <a:chOff x="7814701" y="5038957"/>
              <a:chExt cx="1938379" cy="1956093"/>
            </a:xfrm>
            <a:blipFill>
              <a:blip r:embed="rId2"/>
              <a:stretch>
                <a:fillRect b="-50000"/>
              </a:stretch>
            </a:blipFill>
          </p:grpSpPr>
          <p:sp>
            <p:nvSpPr>
              <p:cNvPr id="120" name="Freeform 57"/>
              <p:cNvSpPr>
                <a:spLocks noEditPoints="1"/>
              </p:cNvSpPr>
              <p:nvPr userDrawn="1"/>
            </p:nvSpPr>
            <p:spPr bwMode="auto">
              <a:xfrm>
                <a:off x="8718097" y="5254051"/>
                <a:ext cx="921110" cy="693363"/>
              </a:xfrm>
              <a:custGeom>
                <a:avLst/>
                <a:gdLst>
                  <a:gd name="T0" fmla="*/ 13 w 154"/>
                  <a:gd name="T1" fmla="*/ 108 h 116"/>
                  <a:gd name="T2" fmla="*/ 29 w 154"/>
                  <a:gd name="T3" fmla="*/ 107 h 116"/>
                  <a:gd name="T4" fmla="*/ 49 w 154"/>
                  <a:gd name="T5" fmla="*/ 111 h 116"/>
                  <a:gd name="T6" fmla="*/ 61 w 154"/>
                  <a:gd name="T7" fmla="*/ 115 h 116"/>
                  <a:gd name="T8" fmla="*/ 75 w 154"/>
                  <a:gd name="T9" fmla="*/ 114 h 116"/>
                  <a:gd name="T10" fmla="*/ 100 w 154"/>
                  <a:gd name="T11" fmla="*/ 99 h 116"/>
                  <a:gd name="T12" fmla="*/ 101 w 154"/>
                  <a:gd name="T13" fmla="*/ 98 h 116"/>
                  <a:gd name="T14" fmla="*/ 110 w 154"/>
                  <a:gd name="T15" fmla="*/ 105 h 116"/>
                  <a:gd name="T16" fmla="*/ 125 w 154"/>
                  <a:gd name="T17" fmla="*/ 110 h 116"/>
                  <a:gd name="T18" fmla="*/ 142 w 154"/>
                  <a:gd name="T19" fmla="*/ 108 h 116"/>
                  <a:gd name="T20" fmla="*/ 150 w 154"/>
                  <a:gd name="T21" fmla="*/ 103 h 116"/>
                  <a:gd name="T22" fmla="*/ 154 w 154"/>
                  <a:gd name="T23" fmla="*/ 95 h 116"/>
                  <a:gd name="T24" fmla="*/ 149 w 154"/>
                  <a:gd name="T25" fmla="*/ 86 h 116"/>
                  <a:gd name="T26" fmla="*/ 141 w 154"/>
                  <a:gd name="T27" fmla="*/ 83 h 116"/>
                  <a:gd name="T28" fmla="*/ 124 w 154"/>
                  <a:gd name="T29" fmla="*/ 81 h 116"/>
                  <a:gd name="T30" fmla="*/ 109 w 154"/>
                  <a:gd name="T31" fmla="*/ 87 h 116"/>
                  <a:gd name="T32" fmla="*/ 102 w 154"/>
                  <a:gd name="T33" fmla="*/ 91 h 116"/>
                  <a:gd name="T34" fmla="*/ 90 w 154"/>
                  <a:gd name="T35" fmla="*/ 69 h 116"/>
                  <a:gd name="T36" fmla="*/ 96 w 154"/>
                  <a:gd name="T37" fmla="*/ 48 h 116"/>
                  <a:gd name="T38" fmla="*/ 103 w 154"/>
                  <a:gd name="T39" fmla="*/ 29 h 116"/>
                  <a:gd name="T40" fmla="*/ 104 w 154"/>
                  <a:gd name="T41" fmla="*/ 13 h 116"/>
                  <a:gd name="T42" fmla="*/ 102 w 154"/>
                  <a:gd name="T43" fmla="*/ 3 h 116"/>
                  <a:gd name="T44" fmla="*/ 101 w 154"/>
                  <a:gd name="T45" fmla="*/ 0 h 116"/>
                  <a:gd name="T46" fmla="*/ 102 w 154"/>
                  <a:gd name="T47" fmla="*/ 3 h 116"/>
                  <a:gd name="T48" fmla="*/ 103 w 154"/>
                  <a:gd name="T49" fmla="*/ 13 h 116"/>
                  <a:gd name="T50" fmla="*/ 101 w 154"/>
                  <a:gd name="T51" fmla="*/ 28 h 116"/>
                  <a:gd name="T52" fmla="*/ 93 w 154"/>
                  <a:gd name="T53" fmla="*/ 47 h 116"/>
                  <a:gd name="T54" fmla="*/ 87 w 154"/>
                  <a:gd name="T55" fmla="*/ 57 h 116"/>
                  <a:gd name="T56" fmla="*/ 85 w 154"/>
                  <a:gd name="T57" fmla="*/ 70 h 116"/>
                  <a:gd name="T58" fmla="*/ 90 w 154"/>
                  <a:gd name="T59" fmla="*/ 83 h 116"/>
                  <a:gd name="T60" fmla="*/ 98 w 154"/>
                  <a:gd name="T61" fmla="*/ 94 h 116"/>
                  <a:gd name="T62" fmla="*/ 96 w 154"/>
                  <a:gd name="T63" fmla="*/ 95 h 116"/>
                  <a:gd name="T64" fmla="*/ 74 w 154"/>
                  <a:gd name="T65" fmla="*/ 110 h 116"/>
                  <a:gd name="T66" fmla="*/ 62 w 154"/>
                  <a:gd name="T67" fmla="*/ 111 h 116"/>
                  <a:gd name="T68" fmla="*/ 50 w 154"/>
                  <a:gd name="T69" fmla="*/ 108 h 116"/>
                  <a:gd name="T70" fmla="*/ 29 w 154"/>
                  <a:gd name="T71" fmla="*/ 104 h 116"/>
                  <a:gd name="T72" fmla="*/ 12 w 154"/>
                  <a:gd name="T73" fmla="*/ 107 h 116"/>
                  <a:gd name="T74" fmla="*/ 3 w 154"/>
                  <a:gd name="T75" fmla="*/ 112 h 116"/>
                  <a:gd name="T76" fmla="*/ 0 w 154"/>
                  <a:gd name="T77" fmla="*/ 115 h 116"/>
                  <a:gd name="T78" fmla="*/ 3 w 154"/>
                  <a:gd name="T79" fmla="*/ 113 h 116"/>
                  <a:gd name="T80" fmla="*/ 13 w 154"/>
                  <a:gd name="T81" fmla="*/ 108 h 116"/>
                  <a:gd name="T82" fmla="*/ 139 w 154"/>
                  <a:gd name="T83" fmla="*/ 88 h 116"/>
                  <a:gd name="T84" fmla="*/ 148 w 154"/>
                  <a:gd name="T85" fmla="*/ 95 h 116"/>
                  <a:gd name="T86" fmla="*/ 145 w 154"/>
                  <a:gd name="T87" fmla="*/ 99 h 116"/>
                  <a:gd name="T88" fmla="*/ 140 w 154"/>
                  <a:gd name="T89" fmla="*/ 103 h 116"/>
                  <a:gd name="T90" fmla="*/ 126 w 154"/>
                  <a:gd name="T91" fmla="*/ 105 h 116"/>
                  <a:gd name="T92" fmla="*/ 106 w 154"/>
                  <a:gd name="T93" fmla="*/ 95 h 116"/>
                  <a:gd name="T94" fmla="*/ 125 w 154"/>
                  <a:gd name="T95" fmla="*/ 87 h 116"/>
                  <a:gd name="T96" fmla="*/ 139 w 154"/>
                  <a:gd name="T97"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116">
                    <a:moveTo>
                      <a:pt x="13" y="108"/>
                    </a:moveTo>
                    <a:cubicBezTo>
                      <a:pt x="17" y="107"/>
                      <a:pt x="22" y="106"/>
                      <a:pt x="29" y="107"/>
                    </a:cubicBezTo>
                    <a:cubicBezTo>
                      <a:pt x="35" y="107"/>
                      <a:pt x="42" y="108"/>
                      <a:pt x="49" y="111"/>
                    </a:cubicBezTo>
                    <a:cubicBezTo>
                      <a:pt x="53" y="112"/>
                      <a:pt x="57" y="114"/>
                      <a:pt x="61" y="115"/>
                    </a:cubicBezTo>
                    <a:cubicBezTo>
                      <a:pt x="66" y="116"/>
                      <a:pt x="71" y="115"/>
                      <a:pt x="75" y="114"/>
                    </a:cubicBezTo>
                    <a:cubicBezTo>
                      <a:pt x="85" y="111"/>
                      <a:pt x="92" y="105"/>
                      <a:pt x="100" y="99"/>
                    </a:cubicBezTo>
                    <a:cubicBezTo>
                      <a:pt x="100" y="99"/>
                      <a:pt x="101" y="98"/>
                      <a:pt x="101" y="98"/>
                    </a:cubicBezTo>
                    <a:cubicBezTo>
                      <a:pt x="104" y="101"/>
                      <a:pt x="107" y="103"/>
                      <a:pt x="110" y="105"/>
                    </a:cubicBezTo>
                    <a:cubicBezTo>
                      <a:pt x="114" y="108"/>
                      <a:pt x="120" y="110"/>
                      <a:pt x="125" y="110"/>
                    </a:cubicBezTo>
                    <a:cubicBezTo>
                      <a:pt x="131" y="111"/>
                      <a:pt x="137" y="110"/>
                      <a:pt x="142" y="108"/>
                    </a:cubicBezTo>
                    <a:cubicBezTo>
                      <a:pt x="145" y="107"/>
                      <a:pt x="148" y="105"/>
                      <a:pt x="150" y="103"/>
                    </a:cubicBezTo>
                    <a:cubicBezTo>
                      <a:pt x="152" y="101"/>
                      <a:pt x="154" y="98"/>
                      <a:pt x="154" y="95"/>
                    </a:cubicBezTo>
                    <a:cubicBezTo>
                      <a:pt x="154" y="91"/>
                      <a:pt x="151" y="88"/>
                      <a:pt x="149" y="86"/>
                    </a:cubicBezTo>
                    <a:cubicBezTo>
                      <a:pt x="146" y="84"/>
                      <a:pt x="144" y="83"/>
                      <a:pt x="141" y="83"/>
                    </a:cubicBezTo>
                    <a:cubicBezTo>
                      <a:pt x="136" y="81"/>
                      <a:pt x="130" y="80"/>
                      <a:pt x="124" y="81"/>
                    </a:cubicBezTo>
                    <a:cubicBezTo>
                      <a:pt x="118" y="82"/>
                      <a:pt x="113" y="84"/>
                      <a:pt x="109" y="87"/>
                    </a:cubicBezTo>
                    <a:cubicBezTo>
                      <a:pt x="106" y="88"/>
                      <a:pt x="104" y="89"/>
                      <a:pt x="102" y="91"/>
                    </a:cubicBezTo>
                    <a:cubicBezTo>
                      <a:pt x="96" y="84"/>
                      <a:pt x="91" y="77"/>
                      <a:pt x="90" y="69"/>
                    </a:cubicBezTo>
                    <a:cubicBezTo>
                      <a:pt x="88" y="62"/>
                      <a:pt x="92" y="55"/>
                      <a:pt x="96" y="48"/>
                    </a:cubicBezTo>
                    <a:cubicBezTo>
                      <a:pt x="99" y="41"/>
                      <a:pt x="102" y="35"/>
                      <a:pt x="103" y="29"/>
                    </a:cubicBezTo>
                    <a:cubicBezTo>
                      <a:pt x="104" y="23"/>
                      <a:pt x="104" y="18"/>
                      <a:pt x="104" y="13"/>
                    </a:cubicBezTo>
                    <a:cubicBezTo>
                      <a:pt x="103" y="9"/>
                      <a:pt x="103" y="6"/>
                      <a:pt x="102" y="3"/>
                    </a:cubicBezTo>
                    <a:cubicBezTo>
                      <a:pt x="102" y="1"/>
                      <a:pt x="101" y="0"/>
                      <a:pt x="101" y="0"/>
                    </a:cubicBezTo>
                    <a:cubicBezTo>
                      <a:pt x="101" y="0"/>
                      <a:pt x="102" y="1"/>
                      <a:pt x="102" y="3"/>
                    </a:cubicBezTo>
                    <a:cubicBezTo>
                      <a:pt x="102" y="6"/>
                      <a:pt x="102" y="9"/>
                      <a:pt x="103" y="13"/>
                    </a:cubicBezTo>
                    <a:cubicBezTo>
                      <a:pt x="103" y="18"/>
                      <a:pt x="102" y="23"/>
                      <a:pt x="101" y="28"/>
                    </a:cubicBezTo>
                    <a:cubicBezTo>
                      <a:pt x="99" y="34"/>
                      <a:pt x="96" y="40"/>
                      <a:pt x="93" y="47"/>
                    </a:cubicBezTo>
                    <a:cubicBezTo>
                      <a:pt x="91" y="50"/>
                      <a:pt x="89" y="53"/>
                      <a:pt x="87" y="57"/>
                    </a:cubicBezTo>
                    <a:cubicBezTo>
                      <a:pt x="85" y="61"/>
                      <a:pt x="85" y="66"/>
                      <a:pt x="85" y="70"/>
                    </a:cubicBezTo>
                    <a:cubicBezTo>
                      <a:pt x="86" y="75"/>
                      <a:pt x="88" y="79"/>
                      <a:pt x="90" y="83"/>
                    </a:cubicBezTo>
                    <a:cubicBezTo>
                      <a:pt x="92" y="87"/>
                      <a:pt x="95" y="91"/>
                      <a:pt x="98" y="94"/>
                    </a:cubicBezTo>
                    <a:cubicBezTo>
                      <a:pt x="97" y="94"/>
                      <a:pt x="97" y="95"/>
                      <a:pt x="96" y="95"/>
                    </a:cubicBezTo>
                    <a:cubicBezTo>
                      <a:pt x="89" y="101"/>
                      <a:pt x="82" y="107"/>
                      <a:pt x="74" y="110"/>
                    </a:cubicBezTo>
                    <a:cubicBezTo>
                      <a:pt x="70" y="111"/>
                      <a:pt x="66" y="111"/>
                      <a:pt x="62" y="111"/>
                    </a:cubicBezTo>
                    <a:cubicBezTo>
                      <a:pt x="58" y="111"/>
                      <a:pt x="54" y="109"/>
                      <a:pt x="50" y="108"/>
                    </a:cubicBezTo>
                    <a:cubicBezTo>
                      <a:pt x="43" y="105"/>
                      <a:pt x="35" y="104"/>
                      <a:pt x="29" y="104"/>
                    </a:cubicBezTo>
                    <a:cubicBezTo>
                      <a:pt x="22" y="104"/>
                      <a:pt x="17" y="106"/>
                      <a:pt x="12" y="107"/>
                    </a:cubicBezTo>
                    <a:cubicBezTo>
                      <a:pt x="8" y="109"/>
                      <a:pt x="5" y="111"/>
                      <a:pt x="3" y="112"/>
                    </a:cubicBezTo>
                    <a:cubicBezTo>
                      <a:pt x="1" y="114"/>
                      <a:pt x="0" y="115"/>
                      <a:pt x="0" y="115"/>
                    </a:cubicBezTo>
                    <a:cubicBezTo>
                      <a:pt x="0" y="115"/>
                      <a:pt x="1" y="114"/>
                      <a:pt x="3" y="113"/>
                    </a:cubicBezTo>
                    <a:cubicBezTo>
                      <a:pt x="5" y="111"/>
                      <a:pt x="8" y="110"/>
                      <a:pt x="13" y="108"/>
                    </a:cubicBezTo>
                    <a:close/>
                    <a:moveTo>
                      <a:pt x="139" y="88"/>
                    </a:moveTo>
                    <a:cubicBezTo>
                      <a:pt x="144" y="89"/>
                      <a:pt x="148" y="92"/>
                      <a:pt x="148" y="95"/>
                    </a:cubicBezTo>
                    <a:cubicBezTo>
                      <a:pt x="148" y="96"/>
                      <a:pt x="147" y="98"/>
                      <a:pt x="145" y="99"/>
                    </a:cubicBezTo>
                    <a:cubicBezTo>
                      <a:pt x="144" y="101"/>
                      <a:pt x="142" y="102"/>
                      <a:pt x="140" y="103"/>
                    </a:cubicBezTo>
                    <a:cubicBezTo>
                      <a:pt x="136" y="105"/>
                      <a:pt x="131" y="105"/>
                      <a:pt x="126" y="105"/>
                    </a:cubicBezTo>
                    <a:cubicBezTo>
                      <a:pt x="118" y="104"/>
                      <a:pt x="111" y="100"/>
                      <a:pt x="106" y="95"/>
                    </a:cubicBezTo>
                    <a:cubicBezTo>
                      <a:pt x="112" y="91"/>
                      <a:pt x="118" y="88"/>
                      <a:pt x="125" y="87"/>
                    </a:cubicBezTo>
                    <a:cubicBezTo>
                      <a:pt x="130" y="86"/>
                      <a:pt x="134" y="87"/>
                      <a:pt x="13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8"/>
              <p:cNvSpPr/>
              <p:nvPr userDrawn="1"/>
            </p:nvSpPr>
            <p:spPr bwMode="auto">
              <a:xfrm>
                <a:off x="9284934" y="5451432"/>
                <a:ext cx="227747" cy="174606"/>
              </a:xfrm>
              <a:custGeom>
                <a:avLst/>
                <a:gdLst>
                  <a:gd name="T0" fmla="*/ 0 w 38"/>
                  <a:gd name="T1" fmla="*/ 23 h 29"/>
                  <a:gd name="T2" fmla="*/ 38 w 38"/>
                  <a:gd name="T3" fmla="*/ 8 h 29"/>
                  <a:gd name="T4" fmla="*/ 0 w 38"/>
                  <a:gd name="T5" fmla="*/ 23 h 29"/>
                </a:gdLst>
                <a:ahLst/>
                <a:cxnLst>
                  <a:cxn ang="0">
                    <a:pos x="T0" y="T1"/>
                  </a:cxn>
                  <a:cxn ang="0">
                    <a:pos x="T2" y="T3"/>
                  </a:cxn>
                  <a:cxn ang="0">
                    <a:pos x="T4" y="T5"/>
                  </a:cxn>
                </a:cxnLst>
                <a:rect l="0" t="0" r="r" b="b"/>
                <a:pathLst>
                  <a:path w="38" h="29">
                    <a:moveTo>
                      <a:pt x="0" y="23"/>
                    </a:moveTo>
                    <a:cubicBezTo>
                      <a:pt x="0" y="23"/>
                      <a:pt x="26" y="29"/>
                      <a:pt x="38" y="8"/>
                    </a:cubicBezTo>
                    <a:cubicBezTo>
                      <a:pt x="38" y="8"/>
                      <a:pt x="14" y="0"/>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9"/>
              <p:cNvSpPr/>
              <p:nvPr userDrawn="1"/>
            </p:nvSpPr>
            <p:spPr bwMode="auto">
              <a:xfrm>
                <a:off x="9358319" y="5236337"/>
                <a:ext cx="172075" cy="184728"/>
              </a:xfrm>
              <a:custGeom>
                <a:avLst/>
                <a:gdLst>
                  <a:gd name="T0" fmla="*/ 0 w 29"/>
                  <a:gd name="T1" fmla="*/ 31 h 31"/>
                  <a:gd name="T2" fmla="*/ 29 w 29"/>
                  <a:gd name="T3" fmla="*/ 0 h 31"/>
                  <a:gd name="T4" fmla="*/ 0 w 29"/>
                  <a:gd name="T5" fmla="*/ 31 h 31"/>
                </a:gdLst>
                <a:ahLst/>
                <a:cxnLst>
                  <a:cxn ang="0">
                    <a:pos x="T0" y="T1"/>
                  </a:cxn>
                  <a:cxn ang="0">
                    <a:pos x="T2" y="T3"/>
                  </a:cxn>
                  <a:cxn ang="0">
                    <a:pos x="T4" y="T5"/>
                  </a:cxn>
                </a:cxnLst>
                <a:rect l="0" t="0" r="r" b="b"/>
                <a:pathLst>
                  <a:path w="29" h="31">
                    <a:moveTo>
                      <a:pt x="0" y="31"/>
                    </a:moveTo>
                    <a:cubicBezTo>
                      <a:pt x="0" y="31"/>
                      <a:pt x="29" y="26"/>
                      <a:pt x="29" y="0"/>
                    </a:cubicBezTo>
                    <a:cubicBezTo>
                      <a:pt x="29" y="0"/>
                      <a:pt x="0" y="5"/>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0"/>
              <p:cNvSpPr/>
              <p:nvPr userDrawn="1"/>
            </p:nvSpPr>
            <p:spPr bwMode="auto">
              <a:xfrm>
                <a:off x="9201427" y="5038957"/>
                <a:ext cx="210033" cy="204972"/>
              </a:xfrm>
              <a:custGeom>
                <a:avLst/>
                <a:gdLst>
                  <a:gd name="T0" fmla="*/ 20 w 35"/>
                  <a:gd name="T1" fmla="*/ 34 h 34"/>
                  <a:gd name="T2" fmla="*/ 11 w 35"/>
                  <a:gd name="T3" fmla="*/ 0 h 34"/>
                  <a:gd name="T4" fmla="*/ 20 w 35"/>
                  <a:gd name="T5" fmla="*/ 34 h 34"/>
                </a:gdLst>
                <a:ahLst/>
                <a:cxnLst>
                  <a:cxn ang="0">
                    <a:pos x="T0" y="T1"/>
                  </a:cxn>
                  <a:cxn ang="0">
                    <a:pos x="T2" y="T3"/>
                  </a:cxn>
                  <a:cxn ang="0">
                    <a:pos x="T4" y="T5"/>
                  </a:cxn>
                </a:cxnLst>
                <a:rect l="0" t="0" r="r" b="b"/>
                <a:pathLst>
                  <a:path w="35" h="34">
                    <a:moveTo>
                      <a:pt x="20" y="34"/>
                    </a:moveTo>
                    <a:cubicBezTo>
                      <a:pt x="20" y="34"/>
                      <a:pt x="35" y="13"/>
                      <a:pt x="11" y="0"/>
                    </a:cubicBezTo>
                    <a:cubicBezTo>
                      <a:pt x="11" y="0"/>
                      <a:pt x="0" y="18"/>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1"/>
              <p:cNvSpPr/>
              <p:nvPr userDrawn="1"/>
            </p:nvSpPr>
            <p:spPr bwMode="auto">
              <a:xfrm>
                <a:off x="9153347" y="5254051"/>
                <a:ext cx="144240" cy="149301"/>
              </a:xfrm>
              <a:custGeom>
                <a:avLst/>
                <a:gdLst>
                  <a:gd name="T0" fmla="*/ 24 w 24"/>
                  <a:gd name="T1" fmla="*/ 25 h 25"/>
                  <a:gd name="T2" fmla="*/ 0 w 24"/>
                  <a:gd name="T3" fmla="*/ 0 h 25"/>
                  <a:gd name="T4" fmla="*/ 24 w 24"/>
                  <a:gd name="T5" fmla="*/ 25 h 25"/>
                </a:gdLst>
                <a:ahLst/>
                <a:cxnLst>
                  <a:cxn ang="0">
                    <a:pos x="T0" y="T1"/>
                  </a:cxn>
                  <a:cxn ang="0">
                    <a:pos x="T2" y="T3"/>
                  </a:cxn>
                  <a:cxn ang="0">
                    <a:pos x="T4" y="T5"/>
                  </a:cxn>
                </a:cxnLst>
                <a:rect l="0" t="0" r="r" b="b"/>
                <a:pathLst>
                  <a:path w="24" h="25">
                    <a:moveTo>
                      <a:pt x="24" y="25"/>
                    </a:moveTo>
                    <a:cubicBezTo>
                      <a:pt x="24" y="25"/>
                      <a:pt x="23" y="1"/>
                      <a:pt x="0" y="0"/>
                    </a:cubicBezTo>
                    <a:cubicBezTo>
                      <a:pt x="0" y="0"/>
                      <a:pt x="2" y="21"/>
                      <a:pt x="2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2"/>
              <p:cNvSpPr/>
              <p:nvPr userDrawn="1"/>
            </p:nvSpPr>
            <p:spPr bwMode="auto">
              <a:xfrm>
                <a:off x="9082492" y="5403352"/>
                <a:ext cx="167014" cy="156892"/>
              </a:xfrm>
              <a:custGeom>
                <a:avLst/>
                <a:gdLst>
                  <a:gd name="T0" fmla="*/ 25 w 28"/>
                  <a:gd name="T1" fmla="*/ 26 h 26"/>
                  <a:gd name="T2" fmla="*/ 5 w 28"/>
                  <a:gd name="T3" fmla="*/ 0 h 26"/>
                  <a:gd name="T4" fmla="*/ 25 w 28"/>
                  <a:gd name="T5" fmla="*/ 26 h 26"/>
                </a:gdLst>
                <a:ahLst/>
                <a:cxnLst>
                  <a:cxn ang="0">
                    <a:pos x="T0" y="T1"/>
                  </a:cxn>
                  <a:cxn ang="0">
                    <a:pos x="T2" y="T3"/>
                  </a:cxn>
                  <a:cxn ang="0">
                    <a:pos x="T4" y="T5"/>
                  </a:cxn>
                </a:cxnLst>
                <a:rect l="0" t="0" r="r" b="b"/>
                <a:pathLst>
                  <a:path w="28" h="26">
                    <a:moveTo>
                      <a:pt x="25" y="26"/>
                    </a:moveTo>
                    <a:cubicBezTo>
                      <a:pt x="25" y="26"/>
                      <a:pt x="28" y="4"/>
                      <a:pt x="5" y="0"/>
                    </a:cubicBezTo>
                    <a:cubicBezTo>
                      <a:pt x="5" y="0"/>
                      <a:pt x="0" y="19"/>
                      <a:pt x="2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3"/>
              <p:cNvSpPr/>
              <p:nvPr userDrawn="1"/>
            </p:nvSpPr>
            <p:spPr bwMode="auto">
              <a:xfrm>
                <a:off x="9034412" y="5744972"/>
                <a:ext cx="161953" cy="144240"/>
              </a:xfrm>
              <a:custGeom>
                <a:avLst/>
                <a:gdLst>
                  <a:gd name="T0" fmla="*/ 0 w 27"/>
                  <a:gd name="T1" fmla="*/ 24 h 24"/>
                  <a:gd name="T2" fmla="*/ 27 w 27"/>
                  <a:gd name="T3" fmla="*/ 0 h 24"/>
                  <a:gd name="T4" fmla="*/ 0 w 27"/>
                  <a:gd name="T5" fmla="*/ 24 h 24"/>
                </a:gdLst>
                <a:ahLst/>
                <a:cxnLst>
                  <a:cxn ang="0">
                    <a:pos x="T0" y="T1"/>
                  </a:cxn>
                  <a:cxn ang="0">
                    <a:pos x="T2" y="T3"/>
                  </a:cxn>
                  <a:cxn ang="0">
                    <a:pos x="T4" y="T5"/>
                  </a:cxn>
                </a:cxnLst>
                <a:rect l="0" t="0" r="r" b="b"/>
                <a:pathLst>
                  <a:path w="27" h="24">
                    <a:moveTo>
                      <a:pt x="0" y="24"/>
                    </a:moveTo>
                    <a:cubicBezTo>
                      <a:pt x="0" y="24"/>
                      <a:pt x="27" y="22"/>
                      <a:pt x="27" y="0"/>
                    </a:cubicBezTo>
                    <a:cubicBezTo>
                      <a:pt x="27" y="0"/>
                      <a:pt x="4" y="0"/>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4"/>
              <p:cNvSpPr>
                <a:spLocks noEditPoints="1"/>
              </p:cNvSpPr>
              <p:nvPr userDrawn="1"/>
            </p:nvSpPr>
            <p:spPr bwMode="auto">
              <a:xfrm>
                <a:off x="8029795" y="5942353"/>
                <a:ext cx="688302" cy="921110"/>
              </a:xfrm>
              <a:custGeom>
                <a:avLst/>
                <a:gdLst>
                  <a:gd name="T0" fmla="*/ 113 w 115"/>
                  <a:gd name="T1" fmla="*/ 3 h 154"/>
                  <a:gd name="T2" fmla="*/ 115 w 115"/>
                  <a:gd name="T3" fmla="*/ 0 h 154"/>
                  <a:gd name="T4" fmla="*/ 112 w 115"/>
                  <a:gd name="T5" fmla="*/ 3 h 154"/>
                  <a:gd name="T6" fmla="*/ 107 w 115"/>
                  <a:gd name="T7" fmla="*/ 12 h 154"/>
                  <a:gd name="T8" fmla="*/ 104 w 115"/>
                  <a:gd name="T9" fmla="*/ 29 h 154"/>
                  <a:gd name="T10" fmla="*/ 108 w 115"/>
                  <a:gd name="T11" fmla="*/ 50 h 154"/>
                  <a:gd name="T12" fmla="*/ 111 w 115"/>
                  <a:gd name="T13" fmla="*/ 62 h 154"/>
                  <a:gd name="T14" fmla="*/ 110 w 115"/>
                  <a:gd name="T15" fmla="*/ 74 h 154"/>
                  <a:gd name="T16" fmla="*/ 95 w 115"/>
                  <a:gd name="T17" fmla="*/ 96 h 154"/>
                  <a:gd name="T18" fmla="*/ 94 w 115"/>
                  <a:gd name="T19" fmla="*/ 98 h 154"/>
                  <a:gd name="T20" fmla="*/ 83 w 115"/>
                  <a:gd name="T21" fmla="*/ 90 h 154"/>
                  <a:gd name="T22" fmla="*/ 70 w 115"/>
                  <a:gd name="T23" fmla="*/ 85 h 154"/>
                  <a:gd name="T24" fmla="*/ 57 w 115"/>
                  <a:gd name="T25" fmla="*/ 87 h 154"/>
                  <a:gd name="T26" fmla="*/ 46 w 115"/>
                  <a:gd name="T27" fmla="*/ 93 h 154"/>
                  <a:gd name="T28" fmla="*/ 28 w 115"/>
                  <a:gd name="T29" fmla="*/ 101 h 154"/>
                  <a:gd name="T30" fmla="*/ 13 w 115"/>
                  <a:gd name="T31" fmla="*/ 103 h 154"/>
                  <a:gd name="T32" fmla="*/ 3 w 115"/>
                  <a:gd name="T33" fmla="*/ 102 h 154"/>
                  <a:gd name="T34" fmla="*/ 0 w 115"/>
                  <a:gd name="T35" fmla="*/ 101 h 154"/>
                  <a:gd name="T36" fmla="*/ 3 w 115"/>
                  <a:gd name="T37" fmla="*/ 102 h 154"/>
                  <a:gd name="T38" fmla="*/ 13 w 115"/>
                  <a:gd name="T39" fmla="*/ 104 h 154"/>
                  <a:gd name="T40" fmla="*/ 29 w 115"/>
                  <a:gd name="T41" fmla="*/ 103 h 154"/>
                  <a:gd name="T42" fmla="*/ 48 w 115"/>
                  <a:gd name="T43" fmla="*/ 96 h 154"/>
                  <a:gd name="T44" fmla="*/ 69 w 115"/>
                  <a:gd name="T45" fmla="*/ 90 h 154"/>
                  <a:gd name="T46" fmla="*/ 91 w 115"/>
                  <a:gd name="T47" fmla="*/ 102 h 154"/>
                  <a:gd name="T48" fmla="*/ 87 w 115"/>
                  <a:gd name="T49" fmla="*/ 109 h 154"/>
                  <a:gd name="T50" fmla="*/ 81 w 115"/>
                  <a:gd name="T51" fmla="*/ 124 h 154"/>
                  <a:gd name="T52" fmla="*/ 82 w 115"/>
                  <a:gd name="T53" fmla="*/ 141 h 154"/>
                  <a:gd name="T54" fmla="*/ 86 w 115"/>
                  <a:gd name="T55" fmla="*/ 149 h 154"/>
                  <a:gd name="T56" fmla="*/ 95 w 115"/>
                  <a:gd name="T57" fmla="*/ 154 h 154"/>
                  <a:gd name="T58" fmla="*/ 103 w 115"/>
                  <a:gd name="T59" fmla="*/ 150 h 154"/>
                  <a:gd name="T60" fmla="*/ 108 w 115"/>
                  <a:gd name="T61" fmla="*/ 143 h 154"/>
                  <a:gd name="T62" fmla="*/ 110 w 115"/>
                  <a:gd name="T63" fmla="*/ 126 h 154"/>
                  <a:gd name="T64" fmla="*/ 105 w 115"/>
                  <a:gd name="T65" fmla="*/ 110 h 154"/>
                  <a:gd name="T66" fmla="*/ 98 w 115"/>
                  <a:gd name="T67" fmla="*/ 101 h 154"/>
                  <a:gd name="T68" fmla="*/ 99 w 115"/>
                  <a:gd name="T69" fmla="*/ 100 h 154"/>
                  <a:gd name="T70" fmla="*/ 114 w 115"/>
                  <a:gd name="T71" fmla="*/ 75 h 154"/>
                  <a:gd name="T72" fmla="*/ 115 w 115"/>
                  <a:gd name="T73" fmla="*/ 61 h 154"/>
                  <a:gd name="T74" fmla="*/ 111 w 115"/>
                  <a:gd name="T75" fmla="*/ 49 h 154"/>
                  <a:gd name="T76" fmla="*/ 106 w 115"/>
                  <a:gd name="T77" fmla="*/ 29 h 154"/>
                  <a:gd name="T78" fmla="*/ 108 w 115"/>
                  <a:gd name="T79" fmla="*/ 13 h 154"/>
                  <a:gd name="T80" fmla="*/ 113 w 115"/>
                  <a:gd name="T81" fmla="*/ 3 h 154"/>
                  <a:gd name="T82" fmla="*/ 87 w 115"/>
                  <a:gd name="T83" fmla="*/ 125 h 154"/>
                  <a:gd name="T84" fmla="*/ 95 w 115"/>
                  <a:gd name="T85" fmla="*/ 106 h 154"/>
                  <a:gd name="T86" fmla="*/ 105 w 115"/>
                  <a:gd name="T87" fmla="*/ 126 h 154"/>
                  <a:gd name="T88" fmla="*/ 103 w 115"/>
                  <a:gd name="T89" fmla="*/ 140 h 154"/>
                  <a:gd name="T90" fmla="*/ 99 w 115"/>
                  <a:gd name="T91" fmla="*/ 145 h 154"/>
                  <a:gd name="T92" fmla="*/ 95 w 115"/>
                  <a:gd name="T93" fmla="*/ 148 h 154"/>
                  <a:gd name="T94" fmla="*/ 88 w 115"/>
                  <a:gd name="T95" fmla="*/ 139 h 154"/>
                  <a:gd name="T96" fmla="*/ 87 w 115"/>
                  <a:gd name="T97"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54">
                    <a:moveTo>
                      <a:pt x="113" y="3"/>
                    </a:moveTo>
                    <a:cubicBezTo>
                      <a:pt x="114" y="1"/>
                      <a:pt x="115" y="0"/>
                      <a:pt x="115" y="0"/>
                    </a:cubicBezTo>
                    <a:cubicBezTo>
                      <a:pt x="115" y="0"/>
                      <a:pt x="114" y="1"/>
                      <a:pt x="112" y="3"/>
                    </a:cubicBezTo>
                    <a:cubicBezTo>
                      <a:pt x="111" y="5"/>
                      <a:pt x="109" y="8"/>
                      <a:pt x="107" y="12"/>
                    </a:cubicBezTo>
                    <a:cubicBezTo>
                      <a:pt x="106" y="17"/>
                      <a:pt x="104" y="22"/>
                      <a:pt x="104" y="29"/>
                    </a:cubicBezTo>
                    <a:cubicBezTo>
                      <a:pt x="104" y="35"/>
                      <a:pt x="105" y="43"/>
                      <a:pt x="108" y="50"/>
                    </a:cubicBezTo>
                    <a:cubicBezTo>
                      <a:pt x="109" y="54"/>
                      <a:pt x="110" y="58"/>
                      <a:pt x="111" y="62"/>
                    </a:cubicBezTo>
                    <a:cubicBezTo>
                      <a:pt x="111" y="66"/>
                      <a:pt x="111" y="70"/>
                      <a:pt x="110" y="74"/>
                    </a:cubicBezTo>
                    <a:cubicBezTo>
                      <a:pt x="107" y="82"/>
                      <a:pt x="101" y="89"/>
                      <a:pt x="95" y="96"/>
                    </a:cubicBezTo>
                    <a:cubicBezTo>
                      <a:pt x="95" y="97"/>
                      <a:pt x="94" y="97"/>
                      <a:pt x="94" y="98"/>
                    </a:cubicBezTo>
                    <a:cubicBezTo>
                      <a:pt x="90" y="95"/>
                      <a:pt x="87" y="92"/>
                      <a:pt x="83" y="90"/>
                    </a:cubicBezTo>
                    <a:cubicBezTo>
                      <a:pt x="79" y="88"/>
                      <a:pt x="75" y="86"/>
                      <a:pt x="70" y="85"/>
                    </a:cubicBezTo>
                    <a:cubicBezTo>
                      <a:pt x="66" y="85"/>
                      <a:pt x="61" y="85"/>
                      <a:pt x="57" y="87"/>
                    </a:cubicBezTo>
                    <a:cubicBezTo>
                      <a:pt x="53" y="89"/>
                      <a:pt x="50" y="91"/>
                      <a:pt x="46" y="93"/>
                    </a:cubicBezTo>
                    <a:cubicBezTo>
                      <a:pt x="40" y="96"/>
                      <a:pt x="34" y="99"/>
                      <a:pt x="28" y="101"/>
                    </a:cubicBezTo>
                    <a:cubicBezTo>
                      <a:pt x="23" y="102"/>
                      <a:pt x="17" y="103"/>
                      <a:pt x="13" y="103"/>
                    </a:cubicBezTo>
                    <a:cubicBezTo>
                      <a:pt x="9" y="103"/>
                      <a:pt x="6" y="102"/>
                      <a:pt x="3" y="102"/>
                    </a:cubicBezTo>
                    <a:cubicBezTo>
                      <a:pt x="1" y="102"/>
                      <a:pt x="0" y="101"/>
                      <a:pt x="0" y="101"/>
                    </a:cubicBezTo>
                    <a:cubicBezTo>
                      <a:pt x="0" y="101"/>
                      <a:pt x="1" y="102"/>
                      <a:pt x="3" y="102"/>
                    </a:cubicBezTo>
                    <a:cubicBezTo>
                      <a:pt x="6" y="103"/>
                      <a:pt x="9" y="103"/>
                      <a:pt x="13" y="104"/>
                    </a:cubicBezTo>
                    <a:cubicBezTo>
                      <a:pt x="17" y="104"/>
                      <a:pt x="23" y="104"/>
                      <a:pt x="29" y="103"/>
                    </a:cubicBezTo>
                    <a:cubicBezTo>
                      <a:pt x="35" y="102"/>
                      <a:pt x="41" y="99"/>
                      <a:pt x="48" y="96"/>
                    </a:cubicBezTo>
                    <a:cubicBezTo>
                      <a:pt x="55" y="92"/>
                      <a:pt x="62" y="88"/>
                      <a:pt x="69" y="90"/>
                    </a:cubicBezTo>
                    <a:cubicBezTo>
                      <a:pt x="77" y="91"/>
                      <a:pt x="84" y="96"/>
                      <a:pt x="91" y="102"/>
                    </a:cubicBezTo>
                    <a:cubicBezTo>
                      <a:pt x="89" y="104"/>
                      <a:pt x="88" y="106"/>
                      <a:pt x="87" y="109"/>
                    </a:cubicBezTo>
                    <a:cubicBezTo>
                      <a:pt x="84" y="113"/>
                      <a:pt x="82" y="119"/>
                      <a:pt x="81" y="124"/>
                    </a:cubicBezTo>
                    <a:cubicBezTo>
                      <a:pt x="80" y="130"/>
                      <a:pt x="81" y="136"/>
                      <a:pt x="82" y="141"/>
                    </a:cubicBezTo>
                    <a:cubicBezTo>
                      <a:pt x="83" y="144"/>
                      <a:pt x="84" y="146"/>
                      <a:pt x="86" y="149"/>
                    </a:cubicBezTo>
                    <a:cubicBezTo>
                      <a:pt x="88" y="152"/>
                      <a:pt x="91" y="154"/>
                      <a:pt x="95" y="154"/>
                    </a:cubicBezTo>
                    <a:cubicBezTo>
                      <a:pt x="98" y="154"/>
                      <a:pt x="101" y="152"/>
                      <a:pt x="103" y="150"/>
                    </a:cubicBezTo>
                    <a:cubicBezTo>
                      <a:pt x="105" y="148"/>
                      <a:pt x="107" y="145"/>
                      <a:pt x="108" y="143"/>
                    </a:cubicBezTo>
                    <a:cubicBezTo>
                      <a:pt x="110" y="137"/>
                      <a:pt x="111" y="131"/>
                      <a:pt x="110" y="126"/>
                    </a:cubicBezTo>
                    <a:cubicBezTo>
                      <a:pt x="110" y="120"/>
                      <a:pt x="108" y="115"/>
                      <a:pt x="105" y="110"/>
                    </a:cubicBezTo>
                    <a:cubicBezTo>
                      <a:pt x="103" y="107"/>
                      <a:pt x="100" y="104"/>
                      <a:pt x="98" y="101"/>
                    </a:cubicBezTo>
                    <a:cubicBezTo>
                      <a:pt x="98" y="101"/>
                      <a:pt x="99" y="100"/>
                      <a:pt x="99" y="100"/>
                    </a:cubicBezTo>
                    <a:cubicBezTo>
                      <a:pt x="105" y="92"/>
                      <a:pt x="111" y="85"/>
                      <a:pt x="114" y="75"/>
                    </a:cubicBezTo>
                    <a:cubicBezTo>
                      <a:pt x="115" y="71"/>
                      <a:pt x="115" y="66"/>
                      <a:pt x="115" y="61"/>
                    </a:cubicBezTo>
                    <a:cubicBezTo>
                      <a:pt x="114" y="57"/>
                      <a:pt x="112" y="53"/>
                      <a:pt x="111" y="49"/>
                    </a:cubicBezTo>
                    <a:cubicBezTo>
                      <a:pt x="108" y="42"/>
                      <a:pt x="107" y="35"/>
                      <a:pt x="106" y="29"/>
                    </a:cubicBezTo>
                    <a:cubicBezTo>
                      <a:pt x="106" y="22"/>
                      <a:pt x="107" y="17"/>
                      <a:pt x="108" y="13"/>
                    </a:cubicBezTo>
                    <a:cubicBezTo>
                      <a:pt x="110" y="8"/>
                      <a:pt x="111" y="5"/>
                      <a:pt x="113" y="3"/>
                    </a:cubicBezTo>
                    <a:close/>
                    <a:moveTo>
                      <a:pt x="87" y="125"/>
                    </a:moveTo>
                    <a:cubicBezTo>
                      <a:pt x="88" y="118"/>
                      <a:pt x="91" y="112"/>
                      <a:pt x="95" y="106"/>
                    </a:cubicBezTo>
                    <a:cubicBezTo>
                      <a:pt x="100" y="112"/>
                      <a:pt x="104" y="119"/>
                      <a:pt x="105" y="126"/>
                    </a:cubicBezTo>
                    <a:cubicBezTo>
                      <a:pt x="105" y="131"/>
                      <a:pt x="105" y="136"/>
                      <a:pt x="103" y="140"/>
                    </a:cubicBezTo>
                    <a:cubicBezTo>
                      <a:pt x="102" y="142"/>
                      <a:pt x="101" y="144"/>
                      <a:pt x="99" y="145"/>
                    </a:cubicBezTo>
                    <a:cubicBezTo>
                      <a:pt x="98" y="147"/>
                      <a:pt x="96" y="148"/>
                      <a:pt x="95" y="148"/>
                    </a:cubicBezTo>
                    <a:cubicBezTo>
                      <a:pt x="92" y="148"/>
                      <a:pt x="89" y="144"/>
                      <a:pt x="88" y="139"/>
                    </a:cubicBezTo>
                    <a:cubicBezTo>
                      <a:pt x="87" y="134"/>
                      <a:pt x="86" y="130"/>
                      <a:pt x="87"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65"/>
              <p:cNvSpPr/>
              <p:nvPr userDrawn="1"/>
            </p:nvSpPr>
            <p:spPr bwMode="auto">
              <a:xfrm>
                <a:off x="8227176" y="6509190"/>
                <a:ext cx="174606" cy="232808"/>
              </a:xfrm>
              <a:custGeom>
                <a:avLst/>
                <a:gdLst>
                  <a:gd name="T0" fmla="*/ 23 w 29"/>
                  <a:gd name="T1" fmla="*/ 0 h 39"/>
                  <a:gd name="T2" fmla="*/ 8 w 29"/>
                  <a:gd name="T3" fmla="*/ 39 h 39"/>
                  <a:gd name="T4" fmla="*/ 23 w 29"/>
                  <a:gd name="T5" fmla="*/ 0 h 39"/>
                </a:gdLst>
                <a:ahLst/>
                <a:cxnLst>
                  <a:cxn ang="0">
                    <a:pos x="T0" y="T1"/>
                  </a:cxn>
                  <a:cxn ang="0">
                    <a:pos x="T2" y="T3"/>
                  </a:cxn>
                  <a:cxn ang="0">
                    <a:pos x="T4" y="T5"/>
                  </a:cxn>
                </a:cxnLst>
                <a:rect l="0" t="0" r="r" b="b"/>
                <a:pathLst>
                  <a:path w="29" h="39">
                    <a:moveTo>
                      <a:pt x="23" y="0"/>
                    </a:moveTo>
                    <a:cubicBezTo>
                      <a:pt x="23" y="0"/>
                      <a:pt x="29" y="26"/>
                      <a:pt x="8" y="39"/>
                    </a:cubicBezTo>
                    <a:cubicBezTo>
                      <a:pt x="8" y="39"/>
                      <a:pt x="0" y="14"/>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66"/>
              <p:cNvSpPr/>
              <p:nvPr userDrawn="1"/>
            </p:nvSpPr>
            <p:spPr bwMode="auto">
              <a:xfrm>
                <a:off x="8012081" y="6582575"/>
                <a:ext cx="184728" cy="172075"/>
              </a:xfrm>
              <a:custGeom>
                <a:avLst/>
                <a:gdLst>
                  <a:gd name="T0" fmla="*/ 31 w 31"/>
                  <a:gd name="T1" fmla="*/ 0 h 29"/>
                  <a:gd name="T2" fmla="*/ 0 w 31"/>
                  <a:gd name="T3" fmla="*/ 29 h 29"/>
                  <a:gd name="T4" fmla="*/ 31 w 31"/>
                  <a:gd name="T5" fmla="*/ 0 h 29"/>
                </a:gdLst>
                <a:ahLst/>
                <a:cxnLst>
                  <a:cxn ang="0">
                    <a:pos x="T0" y="T1"/>
                  </a:cxn>
                  <a:cxn ang="0">
                    <a:pos x="T2" y="T3"/>
                  </a:cxn>
                  <a:cxn ang="0">
                    <a:pos x="T4" y="T5"/>
                  </a:cxn>
                </a:cxnLst>
                <a:rect l="0" t="0" r="r" b="b"/>
                <a:pathLst>
                  <a:path w="31" h="29">
                    <a:moveTo>
                      <a:pt x="31" y="0"/>
                    </a:moveTo>
                    <a:cubicBezTo>
                      <a:pt x="31" y="0"/>
                      <a:pt x="26" y="29"/>
                      <a:pt x="0" y="29"/>
                    </a:cubicBezTo>
                    <a:cubicBezTo>
                      <a:pt x="0" y="29"/>
                      <a:pt x="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67"/>
              <p:cNvSpPr/>
              <p:nvPr userDrawn="1"/>
            </p:nvSpPr>
            <p:spPr bwMode="auto">
              <a:xfrm>
                <a:off x="7814701" y="6425683"/>
                <a:ext cx="204972" cy="210033"/>
              </a:xfrm>
              <a:custGeom>
                <a:avLst/>
                <a:gdLst>
                  <a:gd name="T0" fmla="*/ 34 w 34"/>
                  <a:gd name="T1" fmla="*/ 20 h 35"/>
                  <a:gd name="T2" fmla="*/ 0 w 34"/>
                  <a:gd name="T3" fmla="*/ 11 h 35"/>
                  <a:gd name="T4" fmla="*/ 34 w 34"/>
                  <a:gd name="T5" fmla="*/ 20 h 35"/>
                </a:gdLst>
                <a:ahLst/>
                <a:cxnLst>
                  <a:cxn ang="0">
                    <a:pos x="T0" y="T1"/>
                  </a:cxn>
                  <a:cxn ang="0">
                    <a:pos x="T2" y="T3"/>
                  </a:cxn>
                  <a:cxn ang="0">
                    <a:pos x="T4" y="T5"/>
                  </a:cxn>
                </a:cxnLst>
                <a:rect l="0" t="0" r="r" b="b"/>
                <a:pathLst>
                  <a:path w="34" h="35">
                    <a:moveTo>
                      <a:pt x="34" y="20"/>
                    </a:moveTo>
                    <a:cubicBezTo>
                      <a:pt x="34" y="20"/>
                      <a:pt x="13" y="35"/>
                      <a:pt x="0" y="11"/>
                    </a:cubicBezTo>
                    <a:cubicBezTo>
                      <a:pt x="0" y="11"/>
                      <a:pt x="18" y="0"/>
                      <a:pt x="3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68"/>
              <p:cNvSpPr/>
              <p:nvPr userDrawn="1"/>
            </p:nvSpPr>
            <p:spPr bwMode="auto">
              <a:xfrm>
                <a:off x="8029795" y="6377603"/>
                <a:ext cx="149301" cy="144240"/>
              </a:xfrm>
              <a:custGeom>
                <a:avLst/>
                <a:gdLst>
                  <a:gd name="T0" fmla="*/ 25 w 25"/>
                  <a:gd name="T1" fmla="*/ 24 h 24"/>
                  <a:gd name="T2" fmla="*/ 0 w 25"/>
                  <a:gd name="T3" fmla="*/ 0 h 24"/>
                  <a:gd name="T4" fmla="*/ 25 w 25"/>
                  <a:gd name="T5" fmla="*/ 24 h 24"/>
                </a:gdLst>
                <a:ahLst/>
                <a:cxnLst>
                  <a:cxn ang="0">
                    <a:pos x="T0" y="T1"/>
                  </a:cxn>
                  <a:cxn ang="0">
                    <a:pos x="T2" y="T3"/>
                  </a:cxn>
                  <a:cxn ang="0">
                    <a:pos x="T4" y="T5"/>
                  </a:cxn>
                </a:cxnLst>
                <a:rect l="0" t="0" r="r" b="b"/>
                <a:pathLst>
                  <a:path w="25" h="24">
                    <a:moveTo>
                      <a:pt x="25" y="24"/>
                    </a:moveTo>
                    <a:cubicBezTo>
                      <a:pt x="25" y="24"/>
                      <a:pt x="1" y="23"/>
                      <a:pt x="0" y="0"/>
                    </a:cubicBezTo>
                    <a:cubicBezTo>
                      <a:pt x="0" y="0"/>
                      <a:pt x="21" y="2"/>
                      <a:pt x="2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69"/>
              <p:cNvSpPr/>
              <p:nvPr userDrawn="1"/>
            </p:nvSpPr>
            <p:spPr bwMode="auto">
              <a:xfrm>
                <a:off x="8179096" y="6306748"/>
                <a:ext cx="156892" cy="167014"/>
              </a:xfrm>
              <a:custGeom>
                <a:avLst/>
                <a:gdLst>
                  <a:gd name="T0" fmla="*/ 26 w 26"/>
                  <a:gd name="T1" fmla="*/ 25 h 28"/>
                  <a:gd name="T2" fmla="*/ 0 w 26"/>
                  <a:gd name="T3" fmla="*/ 5 h 28"/>
                  <a:gd name="T4" fmla="*/ 26 w 26"/>
                  <a:gd name="T5" fmla="*/ 25 h 28"/>
                </a:gdLst>
                <a:ahLst/>
                <a:cxnLst>
                  <a:cxn ang="0">
                    <a:pos x="T0" y="T1"/>
                  </a:cxn>
                  <a:cxn ang="0">
                    <a:pos x="T2" y="T3"/>
                  </a:cxn>
                  <a:cxn ang="0">
                    <a:pos x="T4" y="T5"/>
                  </a:cxn>
                </a:cxnLst>
                <a:rect l="0" t="0" r="r" b="b"/>
                <a:pathLst>
                  <a:path w="26" h="28">
                    <a:moveTo>
                      <a:pt x="26" y="25"/>
                    </a:moveTo>
                    <a:cubicBezTo>
                      <a:pt x="26" y="25"/>
                      <a:pt x="4" y="28"/>
                      <a:pt x="0" y="5"/>
                    </a:cubicBezTo>
                    <a:cubicBezTo>
                      <a:pt x="0" y="5"/>
                      <a:pt x="19" y="0"/>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0"/>
              <p:cNvSpPr/>
              <p:nvPr userDrawn="1"/>
            </p:nvSpPr>
            <p:spPr bwMode="auto">
              <a:xfrm>
                <a:off x="8520716" y="6258668"/>
                <a:ext cx="144240" cy="161953"/>
              </a:xfrm>
              <a:custGeom>
                <a:avLst/>
                <a:gdLst>
                  <a:gd name="T0" fmla="*/ 24 w 24"/>
                  <a:gd name="T1" fmla="*/ 0 h 27"/>
                  <a:gd name="T2" fmla="*/ 0 w 24"/>
                  <a:gd name="T3" fmla="*/ 27 h 27"/>
                  <a:gd name="T4" fmla="*/ 24 w 24"/>
                  <a:gd name="T5" fmla="*/ 0 h 27"/>
                </a:gdLst>
                <a:ahLst/>
                <a:cxnLst>
                  <a:cxn ang="0">
                    <a:pos x="T0" y="T1"/>
                  </a:cxn>
                  <a:cxn ang="0">
                    <a:pos x="T2" y="T3"/>
                  </a:cxn>
                  <a:cxn ang="0">
                    <a:pos x="T4" y="T5"/>
                  </a:cxn>
                </a:cxnLst>
                <a:rect l="0" t="0" r="r" b="b"/>
                <a:pathLst>
                  <a:path w="24" h="27">
                    <a:moveTo>
                      <a:pt x="24" y="0"/>
                    </a:moveTo>
                    <a:cubicBezTo>
                      <a:pt x="24" y="0"/>
                      <a:pt x="22" y="27"/>
                      <a:pt x="0" y="27"/>
                    </a:cubicBezTo>
                    <a:cubicBezTo>
                      <a:pt x="0" y="27"/>
                      <a:pt x="0" y="4"/>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1"/>
              <p:cNvSpPr/>
              <p:nvPr userDrawn="1"/>
            </p:nvSpPr>
            <p:spPr bwMode="auto">
              <a:xfrm>
                <a:off x="9310239" y="5990433"/>
                <a:ext cx="442841" cy="1004617"/>
              </a:xfrm>
              <a:custGeom>
                <a:avLst/>
                <a:gdLst>
                  <a:gd name="T0" fmla="*/ 74 w 74"/>
                  <a:gd name="T1" fmla="*/ 168 h 168"/>
                  <a:gd name="T2" fmla="*/ 74 w 74"/>
                  <a:gd name="T3" fmla="*/ 0 h 168"/>
                  <a:gd name="T4" fmla="*/ 74 w 74"/>
                  <a:gd name="T5" fmla="*/ 168 h 168"/>
                </a:gdLst>
                <a:ahLst/>
                <a:cxnLst>
                  <a:cxn ang="0">
                    <a:pos x="T0" y="T1"/>
                  </a:cxn>
                  <a:cxn ang="0">
                    <a:pos x="T2" y="T3"/>
                  </a:cxn>
                  <a:cxn ang="0">
                    <a:pos x="T4" y="T5"/>
                  </a:cxn>
                </a:cxnLst>
                <a:rect l="0" t="0" r="r" b="b"/>
                <a:pathLst>
                  <a:path w="74" h="168">
                    <a:moveTo>
                      <a:pt x="74" y="168"/>
                    </a:moveTo>
                    <a:cubicBezTo>
                      <a:pt x="74" y="168"/>
                      <a:pt x="0" y="86"/>
                      <a:pt x="74" y="0"/>
                    </a:cubicBezTo>
                    <a:cubicBezTo>
                      <a:pt x="74" y="0"/>
                      <a:pt x="37" y="94"/>
                      <a:pt x="7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2"/>
              <p:cNvSpPr/>
              <p:nvPr userDrawn="1"/>
            </p:nvSpPr>
            <p:spPr bwMode="auto">
              <a:xfrm>
                <a:off x="8748463" y="6552209"/>
                <a:ext cx="1004617" cy="442841"/>
              </a:xfrm>
              <a:custGeom>
                <a:avLst/>
                <a:gdLst>
                  <a:gd name="T0" fmla="*/ 168 w 168"/>
                  <a:gd name="T1" fmla="*/ 74 h 74"/>
                  <a:gd name="T2" fmla="*/ 0 w 168"/>
                  <a:gd name="T3" fmla="*/ 74 h 74"/>
                  <a:gd name="T4" fmla="*/ 168 w 168"/>
                  <a:gd name="T5" fmla="*/ 74 h 74"/>
                </a:gdLst>
                <a:ahLst/>
                <a:cxnLst>
                  <a:cxn ang="0">
                    <a:pos x="T0" y="T1"/>
                  </a:cxn>
                  <a:cxn ang="0">
                    <a:pos x="T2" y="T3"/>
                  </a:cxn>
                  <a:cxn ang="0">
                    <a:pos x="T4" y="T5"/>
                  </a:cxn>
                </a:cxnLst>
                <a:rect l="0" t="0" r="r" b="b"/>
                <a:pathLst>
                  <a:path w="168" h="74">
                    <a:moveTo>
                      <a:pt x="168" y="74"/>
                    </a:moveTo>
                    <a:cubicBezTo>
                      <a:pt x="168" y="74"/>
                      <a:pt x="85" y="0"/>
                      <a:pt x="0" y="74"/>
                    </a:cubicBezTo>
                    <a:cubicBezTo>
                      <a:pt x="0" y="74"/>
                      <a:pt x="94" y="37"/>
                      <a:pt x="16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9"/>
              <p:cNvSpPr/>
              <p:nvPr userDrawn="1"/>
            </p:nvSpPr>
            <p:spPr bwMode="auto">
              <a:xfrm>
                <a:off x="9310239" y="5990433"/>
                <a:ext cx="442841" cy="1004617"/>
              </a:xfrm>
              <a:custGeom>
                <a:avLst/>
                <a:gdLst>
                  <a:gd name="T0" fmla="*/ 74 w 74"/>
                  <a:gd name="T1" fmla="*/ 168 h 168"/>
                  <a:gd name="T2" fmla="*/ 74 w 74"/>
                  <a:gd name="T3" fmla="*/ 0 h 168"/>
                  <a:gd name="T4" fmla="*/ 74 w 74"/>
                  <a:gd name="T5" fmla="*/ 168 h 168"/>
                </a:gdLst>
                <a:ahLst/>
                <a:cxnLst>
                  <a:cxn ang="0">
                    <a:pos x="T0" y="T1"/>
                  </a:cxn>
                  <a:cxn ang="0">
                    <a:pos x="T2" y="T3"/>
                  </a:cxn>
                  <a:cxn ang="0">
                    <a:pos x="T4" y="T5"/>
                  </a:cxn>
                </a:cxnLst>
                <a:rect l="0" t="0" r="r" b="b"/>
                <a:pathLst>
                  <a:path w="74" h="168">
                    <a:moveTo>
                      <a:pt x="74" y="168"/>
                    </a:moveTo>
                    <a:cubicBezTo>
                      <a:pt x="74" y="168"/>
                      <a:pt x="0" y="86"/>
                      <a:pt x="74" y="0"/>
                    </a:cubicBezTo>
                    <a:cubicBezTo>
                      <a:pt x="74" y="0"/>
                      <a:pt x="37" y="94"/>
                      <a:pt x="7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0"/>
              <p:cNvSpPr/>
              <p:nvPr userDrawn="1"/>
            </p:nvSpPr>
            <p:spPr bwMode="auto">
              <a:xfrm>
                <a:off x="8748463" y="6552209"/>
                <a:ext cx="1004617" cy="442841"/>
              </a:xfrm>
              <a:custGeom>
                <a:avLst/>
                <a:gdLst>
                  <a:gd name="T0" fmla="*/ 168 w 168"/>
                  <a:gd name="T1" fmla="*/ 74 h 74"/>
                  <a:gd name="T2" fmla="*/ 0 w 168"/>
                  <a:gd name="T3" fmla="*/ 74 h 74"/>
                  <a:gd name="T4" fmla="*/ 168 w 168"/>
                  <a:gd name="T5" fmla="*/ 74 h 74"/>
                </a:gdLst>
                <a:ahLst/>
                <a:cxnLst>
                  <a:cxn ang="0">
                    <a:pos x="T0" y="T1"/>
                  </a:cxn>
                  <a:cxn ang="0">
                    <a:pos x="T2" y="T3"/>
                  </a:cxn>
                  <a:cxn ang="0">
                    <a:pos x="T4" y="T5"/>
                  </a:cxn>
                </a:cxnLst>
                <a:rect l="0" t="0" r="r" b="b"/>
                <a:pathLst>
                  <a:path w="168" h="74">
                    <a:moveTo>
                      <a:pt x="168" y="74"/>
                    </a:moveTo>
                    <a:cubicBezTo>
                      <a:pt x="168" y="74"/>
                      <a:pt x="85" y="0"/>
                      <a:pt x="0" y="74"/>
                    </a:cubicBezTo>
                    <a:cubicBezTo>
                      <a:pt x="0" y="74"/>
                      <a:pt x="94" y="37"/>
                      <a:pt x="16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3"/>
              <p:cNvSpPr/>
              <p:nvPr userDrawn="1"/>
            </p:nvSpPr>
            <p:spPr bwMode="auto">
              <a:xfrm>
                <a:off x="9196366" y="5899334"/>
                <a:ext cx="425128" cy="964129"/>
              </a:xfrm>
              <a:custGeom>
                <a:avLst/>
                <a:gdLst>
                  <a:gd name="T0" fmla="*/ 71 w 71"/>
                  <a:gd name="T1" fmla="*/ 161 h 161"/>
                  <a:gd name="T2" fmla="*/ 71 w 71"/>
                  <a:gd name="T3" fmla="*/ 0 h 161"/>
                  <a:gd name="T4" fmla="*/ 71 w 71"/>
                  <a:gd name="T5" fmla="*/ 161 h 161"/>
                </a:gdLst>
                <a:ahLst/>
                <a:cxnLst>
                  <a:cxn ang="0">
                    <a:pos x="T0" y="T1"/>
                  </a:cxn>
                  <a:cxn ang="0">
                    <a:pos x="T2" y="T3"/>
                  </a:cxn>
                  <a:cxn ang="0">
                    <a:pos x="T4" y="T5"/>
                  </a:cxn>
                </a:cxnLst>
                <a:rect l="0" t="0" r="r" b="b"/>
                <a:pathLst>
                  <a:path w="71" h="161">
                    <a:moveTo>
                      <a:pt x="71" y="161"/>
                    </a:moveTo>
                    <a:cubicBezTo>
                      <a:pt x="71" y="161"/>
                      <a:pt x="0" y="82"/>
                      <a:pt x="71" y="0"/>
                    </a:cubicBezTo>
                    <a:cubicBezTo>
                      <a:pt x="71" y="0"/>
                      <a:pt x="36" y="90"/>
                      <a:pt x="7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4"/>
              <p:cNvSpPr/>
              <p:nvPr userDrawn="1"/>
            </p:nvSpPr>
            <p:spPr bwMode="auto">
              <a:xfrm>
                <a:off x="8657364" y="6443396"/>
                <a:ext cx="964129" cy="420067"/>
              </a:xfrm>
              <a:custGeom>
                <a:avLst/>
                <a:gdLst>
                  <a:gd name="T0" fmla="*/ 161 w 161"/>
                  <a:gd name="T1" fmla="*/ 70 h 70"/>
                  <a:gd name="T2" fmla="*/ 0 w 161"/>
                  <a:gd name="T3" fmla="*/ 70 h 70"/>
                  <a:gd name="T4" fmla="*/ 161 w 161"/>
                  <a:gd name="T5" fmla="*/ 70 h 70"/>
                </a:gdLst>
                <a:ahLst/>
                <a:cxnLst>
                  <a:cxn ang="0">
                    <a:pos x="T0" y="T1"/>
                  </a:cxn>
                  <a:cxn ang="0">
                    <a:pos x="T2" y="T3"/>
                  </a:cxn>
                  <a:cxn ang="0">
                    <a:pos x="T4" y="T5"/>
                  </a:cxn>
                </a:cxnLst>
                <a:rect l="0" t="0" r="r" b="b"/>
                <a:pathLst>
                  <a:path w="161" h="70">
                    <a:moveTo>
                      <a:pt x="161" y="70"/>
                    </a:moveTo>
                    <a:cubicBezTo>
                      <a:pt x="161" y="70"/>
                      <a:pt x="82" y="0"/>
                      <a:pt x="0" y="70"/>
                    </a:cubicBezTo>
                    <a:cubicBezTo>
                      <a:pt x="0" y="70"/>
                      <a:pt x="90" y="35"/>
                      <a:pt x="161"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Freeform 95"/>
            <p:cNvSpPr/>
            <p:nvPr userDrawn="1"/>
          </p:nvSpPr>
          <p:spPr bwMode="auto">
            <a:xfrm>
              <a:off x="1852548" y="6921259"/>
              <a:ext cx="9000000" cy="55671"/>
            </a:xfrm>
            <a:custGeom>
              <a:avLst/>
              <a:gdLst>
                <a:gd name="T0" fmla="*/ 731 w 735"/>
                <a:gd name="T1" fmla="*/ 9 h 9"/>
                <a:gd name="T2" fmla="*/ 5 w 735"/>
                <a:gd name="T3" fmla="*/ 9 h 9"/>
                <a:gd name="T4" fmla="*/ 0 w 735"/>
                <a:gd name="T5" fmla="*/ 5 h 9"/>
                <a:gd name="T6" fmla="*/ 5 w 735"/>
                <a:gd name="T7" fmla="*/ 0 h 9"/>
                <a:gd name="T8" fmla="*/ 731 w 735"/>
                <a:gd name="T9" fmla="*/ 0 h 9"/>
                <a:gd name="T10" fmla="*/ 735 w 735"/>
                <a:gd name="T11" fmla="*/ 5 h 9"/>
                <a:gd name="T12" fmla="*/ 731 w 73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35" h="9">
                  <a:moveTo>
                    <a:pt x="731" y="9"/>
                  </a:moveTo>
                  <a:cubicBezTo>
                    <a:pt x="5" y="9"/>
                    <a:pt x="5" y="9"/>
                    <a:pt x="5" y="9"/>
                  </a:cubicBezTo>
                  <a:cubicBezTo>
                    <a:pt x="2" y="9"/>
                    <a:pt x="0" y="7"/>
                    <a:pt x="0" y="5"/>
                  </a:cubicBezTo>
                  <a:cubicBezTo>
                    <a:pt x="0" y="2"/>
                    <a:pt x="2" y="0"/>
                    <a:pt x="5" y="0"/>
                  </a:cubicBezTo>
                  <a:cubicBezTo>
                    <a:pt x="731" y="0"/>
                    <a:pt x="731" y="0"/>
                    <a:pt x="731" y="0"/>
                  </a:cubicBezTo>
                  <a:cubicBezTo>
                    <a:pt x="733" y="0"/>
                    <a:pt x="735" y="2"/>
                    <a:pt x="735" y="5"/>
                  </a:cubicBezTo>
                  <a:cubicBezTo>
                    <a:pt x="735" y="7"/>
                    <a:pt x="733" y="9"/>
                    <a:pt x="731" y="9"/>
                  </a:cubicBezTo>
                  <a:close/>
                </a:path>
              </a:pathLst>
            </a:custGeom>
            <a:blipFill>
              <a:blip r:embed="rId2"/>
              <a:stretch>
                <a:fillRect b="-50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 name="组合 102"/>
          <p:cNvGrpSpPr/>
          <p:nvPr userDrawn="1"/>
        </p:nvGrpSpPr>
        <p:grpSpPr>
          <a:xfrm>
            <a:off x="3902521" y="1346417"/>
            <a:ext cx="5472609" cy="4313729"/>
            <a:chOff x="3902521" y="1346417"/>
            <a:chExt cx="5472609" cy="4313729"/>
          </a:xfrm>
        </p:grpSpPr>
        <p:pic>
          <p:nvPicPr>
            <p:cNvPr id="101" name="图片 10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7928" y="1346417"/>
              <a:ext cx="4507202" cy="4313729"/>
            </a:xfrm>
            <a:prstGeom prst="rect">
              <a:avLst/>
            </a:prstGeom>
          </p:spPr>
        </p:pic>
        <p:grpSp>
          <p:nvGrpSpPr>
            <p:cNvPr id="96" name="Group 142"/>
            <p:cNvGrpSpPr>
              <a:grpSpLocks noChangeAspect="1"/>
            </p:cNvGrpSpPr>
            <p:nvPr userDrawn="1"/>
          </p:nvGrpSpPr>
          <p:grpSpPr bwMode="auto">
            <a:xfrm>
              <a:off x="3902521" y="2494929"/>
              <a:ext cx="1805902" cy="2880000"/>
              <a:chOff x="4543" y="2097"/>
              <a:chExt cx="2142" cy="3416"/>
            </a:xfrm>
            <a:solidFill>
              <a:schemeClr val="bg1"/>
            </a:solidFill>
          </p:grpSpPr>
          <p:sp>
            <p:nvSpPr>
              <p:cNvPr id="98" name="Freeform 144"/>
              <p:cNvSpPr/>
              <p:nvPr/>
            </p:nvSpPr>
            <p:spPr bwMode="auto">
              <a:xfrm>
                <a:off x="5217" y="3878"/>
                <a:ext cx="215" cy="189"/>
              </a:xfrm>
              <a:custGeom>
                <a:avLst/>
                <a:gdLst>
                  <a:gd name="T0" fmla="*/ 79 w 91"/>
                  <a:gd name="T1" fmla="*/ 7 h 80"/>
                  <a:gd name="T2" fmla="*/ 49 w 91"/>
                  <a:gd name="T3" fmla="*/ 13 h 80"/>
                  <a:gd name="T4" fmla="*/ 44 w 91"/>
                  <a:gd name="T5" fmla="*/ 20 h 80"/>
                  <a:gd name="T6" fmla="*/ 37 w 91"/>
                  <a:gd name="T7" fmla="*/ 15 h 80"/>
                  <a:gd name="T8" fmla="*/ 7 w 91"/>
                  <a:gd name="T9" fmla="*/ 20 h 80"/>
                  <a:gd name="T10" fmla="*/ 12 w 91"/>
                  <a:gd name="T11" fmla="*/ 51 h 80"/>
                  <a:gd name="T12" fmla="*/ 19 w 91"/>
                  <a:gd name="T13" fmla="*/ 56 h 80"/>
                  <a:gd name="T14" fmla="*/ 55 w 91"/>
                  <a:gd name="T15" fmla="*/ 80 h 80"/>
                  <a:gd name="T16" fmla="*/ 80 w 91"/>
                  <a:gd name="T17" fmla="*/ 44 h 80"/>
                  <a:gd name="T18" fmla="*/ 85 w 91"/>
                  <a:gd name="T19" fmla="*/ 37 h 80"/>
                  <a:gd name="T20" fmla="*/ 79 w 91"/>
                  <a:gd name="T21" fmla="*/ 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80">
                    <a:moveTo>
                      <a:pt x="79" y="7"/>
                    </a:moveTo>
                    <a:cubicBezTo>
                      <a:pt x="69" y="0"/>
                      <a:pt x="56" y="3"/>
                      <a:pt x="49" y="13"/>
                    </a:cubicBezTo>
                    <a:cubicBezTo>
                      <a:pt x="44" y="20"/>
                      <a:pt x="44" y="20"/>
                      <a:pt x="44" y="20"/>
                    </a:cubicBezTo>
                    <a:cubicBezTo>
                      <a:pt x="37" y="15"/>
                      <a:pt x="37" y="15"/>
                      <a:pt x="37" y="15"/>
                    </a:cubicBezTo>
                    <a:cubicBezTo>
                      <a:pt x="27" y="8"/>
                      <a:pt x="14" y="11"/>
                      <a:pt x="7" y="20"/>
                    </a:cubicBezTo>
                    <a:cubicBezTo>
                      <a:pt x="0" y="30"/>
                      <a:pt x="2" y="44"/>
                      <a:pt x="12" y="51"/>
                    </a:cubicBezTo>
                    <a:cubicBezTo>
                      <a:pt x="19" y="56"/>
                      <a:pt x="19" y="56"/>
                      <a:pt x="19" y="56"/>
                    </a:cubicBezTo>
                    <a:cubicBezTo>
                      <a:pt x="55" y="80"/>
                      <a:pt x="55" y="80"/>
                      <a:pt x="55" y="80"/>
                    </a:cubicBezTo>
                    <a:cubicBezTo>
                      <a:pt x="80" y="44"/>
                      <a:pt x="80" y="44"/>
                      <a:pt x="80" y="44"/>
                    </a:cubicBezTo>
                    <a:cubicBezTo>
                      <a:pt x="85" y="37"/>
                      <a:pt x="85" y="37"/>
                      <a:pt x="85" y="37"/>
                    </a:cubicBezTo>
                    <a:cubicBezTo>
                      <a:pt x="91" y="27"/>
                      <a:pt x="89" y="14"/>
                      <a:pt x="79" y="7"/>
                    </a:cubicBezTo>
                    <a:close/>
                  </a:path>
                </a:pathLst>
              </a:custGeom>
              <a:blipFill>
                <a:blip r:embed="rId4"/>
                <a:stretch>
                  <a:fillRect/>
                </a:stretch>
              </a:blipFill>
              <a:ln w="9525">
                <a:solidFill>
                  <a:schemeClr val="accent2">
                    <a:lumMod val="60000"/>
                    <a:lumOff val="40000"/>
                  </a:schemeClr>
                </a:solidFill>
                <a:round/>
              </a:ln>
            </p:spPr>
            <p:txBody>
              <a:bodyPr vert="horz" wrap="square" lIns="91440" tIns="45720" rIns="91440" bIns="45720" numCol="1" anchor="t" anchorCtr="0" compatLnSpc="1"/>
              <a:lstStyle/>
              <a:p>
                <a:endParaRPr lang="zh-CN" altLang="en-US"/>
              </a:p>
            </p:txBody>
          </p:sp>
          <p:sp>
            <p:nvSpPr>
              <p:cNvPr id="97" name="Freeform 143"/>
              <p:cNvSpPr>
                <a:spLocks noChangeAspect="1" noEditPoints="1"/>
              </p:cNvSpPr>
              <p:nvPr/>
            </p:nvSpPr>
            <p:spPr bwMode="auto">
              <a:xfrm>
                <a:off x="4543" y="2097"/>
                <a:ext cx="2142" cy="3416"/>
              </a:xfrm>
              <a:custGeom>
                <a:avLst/>
                <a:gdLst>
                  <a:gd name="T0" fmla="*/ 408 w 701"/>
                  <a:gd name="T1" fmla="*/ 6 h 1120"/>
                  <a:gd name="T2" fmla="*/ 335 w 701"/>
                  <a:gd name="T3" fmla="*/ 217 h 1120"/>
                  <a:gd name="T4" fmla="*/ 381 w 701"/>
                  <a:gd name="T5" fmla="*/ 126 h 1120"/>
                  <a:gd name="T6" fmla="*/ 279 w 701"/>
                  <a:gd name="T7" fmla="*/ 145 h 1120"/>
                  <a:gd name="T8" fmla="*/ 568 w 701"/>
                  <a:gd name="T9" fmla="*/ 140 h 1120"/>
                  <a:gd name="T10" fmla="*/ 602 w 701"/>
                  <a:gd name="T11" fmla="*/ 556 h 1120"/>
                  <a:gd name="T12" fmla="*/ 385 w 701"/>
                  <a:gd name="T13" fmla="*/ 531 h 1120"/>
                  <a:gd name="T14" fmla="*/ 440 w 701"/>
                  <a:gd name="T15" fmla="*/ 533 h 1120"/>
                  <a:gd name="T16" fmla="*/ 475 w 701"/>
                  <a:gd name="T17" fmla="*/ 573 h 1120"/>
                  <a:gd name="T18" fmla="*/ 444 w 701"/>
                  <a:gd name="T19" fmla="*/ 530 h 1120"/>
                  <a:gd name="T20" fmla="*/ 443 w 701"/>
                  <a:gd name="T21" fmla="*/ 502 h 1120"/>
                  <a:gd name="T22" fmla="*/ 496 w 701"/>
                  <a:gd name="T23" fmla="*/ 536 h 1120"/>
                  <a:gd name="T24" fmla="*/ 498 w 701"/>
                  <a:gd name="T25" fmla="*/ 534 h 1120"/>
                  <a:gd name="T26" fmla="*/ 446 w 701"/>
                  <a:gd name="T27" fmla="*/ 499 h 1120"/>
                  <a:gd name="T28" fmla="*/ 479 w 701"/>
                  <a:gd name="T29" fmla="*/ 504 h 1120"/>
                  <a:gd name="T30" fmla="*/ 528 w 701"/>
                  <a:gd name="T31" fmla="*/ 524 h 1120"/>
                  <a:gd name="T32" fmla="*/ 481 w 701"/>
                  <a:gd name="T33" fmla="*/ 499 h 1120"/>
                  <a:gd name="T34" fmla="*/ 467 w 701"/>
                  <a:gd name="T35" fmla="*/ 456 h 1120"/>
                  <a:gd name="T36" fmla="*/ 437 w 701"/>
                  <a:gd name="T37" fmla="*/ 345 h 1120"/>
                  <a:gd name="T38" fmla="*/ 374 w 701"/>
                  <a:gd name="T39" fmla="*/ 378 h 1120"/>
                  <a:gd name="T40" fmla="*/ 300 w 701"/>
                  <a:gd name="T41" fmla="*/ 378 h 1120"/>
                  <a:gd name="T42" fmla="*/ 237 w 701"/>
                  <a:gd name="T43" fmla="*/ 345 h 1120"/>
                  <a:gd name="T44" fmla="*/ 207 w 701"/>
                  <a:gd name="T45" fmla="*/ 456 h 1120"/>
                  <a:gd name="T46" fmla="*/ 193 w 701"/>
                  <a:gd name="T47" fmla="*/ 499 h 1120"/>
                  <a:gd name="T48" fmla="*/ 146 w 701"/>
                  <a:gd name="T49" fmla="*/ 524 h 1120"/>
                  <a:gd name="T50" fmla="*/ 195 w 701"/>
                  <a:gd name="T51" fmla="*/ 504 h 1120"/>
                  <a:gd name="T52" fmla="*/ 228 w 701"/>
                  <a:gd name="T53" fmla="*/ 499 h 1120"/>
                  <a:gd name="T54" fmla="*/ 176 w 701"/>
                  <a:gd name="T55" fmla="*/ 534 h 1120"/>
                  <a:gd name="T56" fmla="*/ 178 w 701"/>
                  <a:gd name="T57" fmla="*/ 536 h 1120"/>
                  <a:gd name="T58" fmla="*/ 231 w 701"/>
                  <a:gd name="T59" fmla="*/ 502 h 1120"/>
                  <a:gd name="T60" fmla="*/ 230 w 701"/>
                  <a:gd name="T61" fmla="*/ 530 h 1120"/>
                  <a:gd name="T62" fmla="*/ 199 w 701"/>
                  <a:gd name="T63" fmla="*/ 573 h 1120"/>
                  <a:gd name="T64" fmla="*/ 234 w 701"/>
                  <a:gd name="T65" fmla="*/ 533 h 1120"/>
                  <a:gd name="T66" fmla="*/ 288 w 701"/>
                  <a:gd name="T67" fmla="*/ 531 h 1120"/>
                  <a:gd name="T68" fmla="*/ 306 w 701"/>
                  <a:gd name="T69" fmla="*/ 738 h 1120"/>
                  <a:gd name="T70" fmla="*/ 17 w 701"/>
                  <a:gd name="T71" fmla="*/ 865 h 1120"/>
                  <a:gd name="T72" fmla="*/ 260 w 701"/>
                  <a:gd name="T73" fmla="*/ 1041 h 1120"/>
                  <a:gd name="T74" fmla="*/ 489 w 701"/>
                  <a:gd name="T75" fmla="*/ 1029 h 1120"/>
                  <a:gd name="T76" fmla="*/ 648 w 701"/>
                  <a:gd name="T77" fmla="*/ 504 h 1120"/>
                  <a:gd name="T78" fmla="*/ 111 w 701"/>
                  <a:gd name="T79" fmla="*/ 1011 h 1120"/>
                  <a:gd name="T80" fmla="*/ 169 w 701"/>
                  <a:gd name="T81" fmla="*/ 789 h 1120"/>
                  <a:gd name="T82" fmla="*/ 226 w 701"/>
                  <a:gd name="T83" fmla="*/ 936 h 1120"/>
                  <a:gd name="T84" fmla="*/ 111 w 701"/>
                  <a:gd name="T85" fmla="*/ 1011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1" h="1120">
                    <a:moveTo>
                      <a:pt x="564" y="104"/>
                    </a:moveTo>
                    <a:cubicBezTo>
                      <a:pt x="524" y="56"/>
                      <a:pt x="471" y="14"/>
                      <a:pt x="408" y="6"/>
                    </a:cubicBezTo>
                    <a:cubicBezTo>
                      <a:pt x="348" y="0"/>
                      <a:pt x="277" y="32"/>
                      <a:pt x="261" y="92"/>
                    </a:cubicBezTo>
                    <a:cubicBezTo>
                      <a:pt x="246" y="147"/>
                      <a:pt x="277" y="208"/>
                      <a:pt x="335" y="217"/>
                    </a:cubicBezTo>
                    <a:cubicBezTo>
                      <a:pt x="395" y="227"/>
                      <a:pt x="457" y="147"/>
                      <a:pt x="390" y="111"/>
                    </a:cubicBezTo>
                    <a:cubicBezTo>
                      <a:pt x="380" y="105"/>
                      <a:pt x="371" y="121"/>
                      <a:pt x="381" y="126"/>
                    </a:cubicBezTo>
                    <a:cubicBezTo>
                      <a:pt x="426" y="151"/>
                      <a:pt x="387" y="196"/>
                      <a:pt x="350" y="200"/>
                    </a:cubicBezTo>
                    <a:cubicBezTo>
                      <a:pt x="315" y="204"/>
                      <a:pt x="288" y="175"/>
                      <a:pt x="279" y="145"/>
                    </a:cubicBezTo>
                    <a:cubicBezTo>
                      <a:pt x="257" y="70"/>
                      <a:pt x="334" y="22"/>
                      <a:pt x="400" y="24"/>
                    </a:cubicBezTo>
                    <a:cubicBezTo>
                      <a:pt x="471" y="27"/>
                      <a:pt x="529" y="86"/>
                      <a:pt x="568" y="140"/>
                    </a:cubicBezTo>
                    <a:cubicBezTo>
                      <a:pt x="606" y="193"/>
                      <a:pt x="641" y="261"/>
                      <a:pt x="649" y="327"/>
                    </a:cubicBezTo>
                    <a:cubicBezTo>
                      <a:pt x="658" y="407"/>
                      <a:pt x="645" y="487"/>
                      <a:pt x="602" y="556"/>
                    </a:cubicBezTo>
                    <a:cubicBezTo>
                      <a:pt x="564" y="615"/>
                      <a:pt x="506" y="659"/>
                      <a:pt x="444" y="691"/>
                    </a:cubicBezTo>
                    <a:cubicBezTo>
                      <a:pt x="420" y="618"/>
                      <a:pt x="395" y="556"/>
                      <a:pt x="385" y="531"/>
                    </a:cubicBezTo>
                    <a:cubicBezTo>
                      <a:pt x="400" y="527"/>
                      <a:pt x="414" y="521"/>
                      <a:pt x="426" y="514"/>
                    </a:cubicBezTo>
                    <a:cubicBezTo>
                      <a:pt x="431" y="520"/>
                      <a:pt x="435" y="527"/>
                      <a:pt x="440" y="533"/>
                    </a:cubicBezTo>
                    <a:cubicBezTo>
                      <a:pt x="448" y="543"/>
                      <a:pt x="457" y="554"/>
                      <a:pt x="464" y="561"/>
                    </a:cubicBezTo>
                    <a:cubicBezTo>
                      <a:pt x="470" y="568"/>
                      <a:pt x="475" y="573"/>
                      <a:pt x="475" y="573"/>
                    </a:cubicBezTo>
                    <a:cubicBezTo>
                      <a:pt x="475" y="573"/>
                      <a:pt x="472" y="567"/>
                      <a:pt x="466" y="559"/>
                    </a:cubicBezTo>
                    <a:cubicBezTo>
                      <a:pt x="460" y="551"/>
                      <a:pt x="453" y="540"/>
                      <a:pt x="444" y="530"/>
                    </a:cubicBezTo>
                    <a:cubicBezTo>
                      <a:pt x="440" y="523"/>
                      <a:pt x="435" y="517"/>
                      <a:pt x="430" y="512"/>
                    </a:cubicBezTo>
                    <a:cubicBezTo>
                      <a:pt x="435" y="509"/>
                      <a:pt x="439" y="506"/>
                      <a:pt x="443" y="502"/>
                    </a:cubicBezTo>
                    <a:cubicBezTo>
                      <a:pt x="450" y="507"/>
                      <a:pt x="457" y="512"/>
                      <a:pt x="465" y="517"/>
                    </a:cubicBezTo>
                    <a:cubicBezTo>
                      <a:pt x="476" y="525"/>
                      <a:pt x="488" y="531"/>
                      <a:pt x="496" y="536"/>
                    </a:cubicBezTo>
                    <a:cubicBezTo>
                      <a:pt x="505" y="541"/>
                      <a:pt x="511" y="544"/>
                      <a:pt x="511" y="544"/>
                    </a:cubicBezTo>
                    <a:cubicBezTo>
                      <a:pt x="511" y="544"/>
                      <a:pt x="506" y="540"/>
                      <a:pt x="498" y="534"/>
                    </a:cubicBezTo>
                    <a:cubicBezTo>
                      <a:pt x="490" y="528"/>
                      <a:pt x="479" y="520"/>
                      <a:pt x="468" y="513"/>
                    </a:cubicBezTo>
                    <a:cubicBezTo>
                      <a:pt x="461" y="508"/>
                      <a:pt x="453" y="503"/>
                      <a:pt x="446" y="499"/>
                    </a:cubicBezTo>
                    <a:cubicBezTo>
                      <a:pt x="449" y="497"/>
                      <a:pt x="451" y="494"/>
                      <a:pt x="453" y="491"/>
                    </a:cubicBezTo>
                    <a:cubicBezTo>
                      <a:pt x="461" y="495"/>
                      <a:pt x="470" y="500"/>
                      <a:pt x="479" y="504"/>
                    </a:cubicBezTo>
                    <a:cubicBezTo>
                      <a:pt x="491" y="510"/>
                      <a:pt x="503" y="515"/>
                      <a:pt x="513" y="518"/>
                    </a:cubicBezTo>
                    <a:cubicBezTo>
                      <a:pt x="522" y="522"/>
                      <a:pt x="528" y="524"/>
                      <a:pt x="528" y="524"/>
                    </a:cubicBezTo>
                    <a:cubicBezTo>
                      <a:pt x="528" y="524"/>
                      <a:pt x="523" y="520"/>
                      <a:pt x="514" y="515"/>
                    </a:cubicBezTo>
                    <a:cubicBezTo>
                      <a:pt x="505" y="511"/>
                      <a:pt x="493" y="505"/>
                      <a:pt x="481" y="499"/>
                    </a:cubicBezTo>
                    <a:cubicBezTo>
                      <a:pt x="473" y="495"/>
                      <a:pt x="464" y="491"/>
                      <a:pt x="456" y="488"/>
                    </a:cubicBezTo>
                    <a:cubicBezTo>
                      <a:pt x="463" y="478"/>
                      <a:pt x="467" y="467"/>
                      <a:pt x="467" y="456"/>
                    </a:cubicBezTo>
                    <a:cubicBezTo>
                      <a:pt x="467" y="435"/>
                      <a:pt x="455" y="416"/>
                      <a:pt x="435" y="402"/>
                    </a:cubicBezTo>
                    <a:cubicBezTo>
                      <a:pt x="437" y="394"/>
                      <a:pt x="442" y="374"/>
                      <a:pt x="437" y="345"/>
                    </a:cubicBezTo>
                    <a:cubicBezTo>
                      <a:pt x="430" y="304"/>
                      <a:pt x="421" y="299"/>
                      <a:pt x="394" y="339"/>
                    </a:cubicBezTo>
                    <a:cubicBezTo>
                      <a:pt x="382" y="356"/>
                      <a:pt x="377" y="369"/>
                      <a:pt x="374" y="378"/>
                    </a:cubicBezTo>
                    <a:cubicBezTo>
                      <a:pt x="362" y="376"/>
                      <a:pt x="350" y="374"/>
                      <a:pt x="337" y="374"/>
                    </a:cubicBezTo>
                    <a:cubicBezTo>
                      <a:pt x="324" y="374"/>
                      <a:pt x="312" y="376"/>
                      <a:pt x="300" y="378"/>
                    </a:cubicBezTo>
                    <a:cubicBezTo>
                      <a:pt x="297" y="369"/>
                      <a:pt x="292" y="356"/>
                      <a:pt x="280" y="339"/>
                    </a:cubicBezTo>
                    <a:cubicBezTo>
                      <a:pt x="253" y="299"/>
                      <a:pt x="244" y="304"/>
                      <a:pt x="237" y="345"/>
                    </a:cubicBezTo>
                    <a:cubicBezTo>
                      <a:pt x="232" y="374"/>
                      <a:pt x="237" y="394"/>
                      <a:pt x="239" y="402"/>
                    </a:cubicBezTo>
                    <a:cubicBezTo>
                      <a:pt x="219" y="416"/>
                      <a:pt x="207" y="435"/>
                      <a:pt x="207" y="456"/>
                    </a:cubicBezTo>
                    <a:cubicBezTo>
                      <a:pt x="207" y="467"/>
                      <a:pt x="211" y="478"/>
                      <a:pt x="218" y="488"/>
                    </a:cubicBezTo>
                    <a:cubicBezTo>
                      <a:pt x="210" y="491"/>
                      <a:pt x="201" y="495"/>
                      <a:pt x="193" y="499"/>
                    </a:cubicBezTo>
                    <a:cubicBezTo>
                      <a:pt x="181" y="505"/>
                      <a:pt x="169" y="511"/>
                      <a:pt x="160" y="515"/>
                    </a:cubicBezTo>
                    <a:cubicBezTo>
                      <a:pt x="151" y="520"/>
                      <a:pt x="146" y="524"/>
                      <a:pt x="146" y="524"/>
                    </a:cubicBezTo>
                    <a:cubicBezTo>
                      <a:pt x="146" y="524"/>
                      <a:pt x="152" y="522"/>
                      <a:pt x="161" y="518"/>
                    </a:cubicBezTo>
                    <a:cubicBezTo>
                      <a:pt x="171" y="515"/>
                      <a:pt x="183" y="510"/>
                      <a:pt x="195" y="504"/>
                    </a:cubicBezTo>
                    <a:cubicBezTo>
                      <a:pt x="204" y="500"/>
                      <a:pt x="213" y="495"/>
                      <a:pt x="221" y="491"/>
                    </a:cubicBezTo>
                    <a:cubicBezTo>
                      <a:pt x="223" y="494"/>
                      <a:pt x="225" y="497"/>
                      <a:pt x="228" y="499"/>
                    </a:cubicBezTo>
                    <a:cubicBezTo>
                      <a:pt x="221" y="503"/>
                      <a:pt x="213" y="508"/>
                      <a:pt x="206" y="513"/>
                    </a:cubicBezTo>
                    <a:cubicBezTo>
                      <a:pt x="195" y="520"/>
                      <a:pt x="184" y="528"/>
                      <a:pt x="176" y="534"/>
                    </a:cubicBezTo>
                    <a:cubicBezTo>
                      <a:pt x="168" y="540"/>
                      <a:pt x="163" y="544"/>
                      <a:pt x="163" y="544"/>
                    </a:cubicBezTo>
                    <a:cubicBezTo>
                      <a:pt x="163" y="544"/>
                      <a:pt x="169" y="541"/>
                      <a:pt x="178" y="536"/>
                    </a:cubicBezTo>
                    <a:cubicBezTo>
                      <a:pt x="186" y="531"/>
                      <a:pt x="198" y="525"/>
                      <a:pt x="209" y="517"/>
                    </a:cubicBezTo>
                    <a:cubicBezTo>
                      <a:pt x="217" y="512"/>
                      <a:pt x="224" y="507"/>
                      <a:pt x="231" y="502"/>
                    </a:cubicBezTo>
                    <a:cubicBezTo>
                      <a:pt x="235" y="506"/>
                      <a:pt x="239" y="509"/>
                      <a:pt x="244" y="512"/>
                    </a:cubicBezTo>
                    <a:cubicBezTo>
                      <a:pt x="239" y="517"/>
                      <a:pt x="234" y="523"/>
                      <a:pt x="230" y="530"/>
                    </a:cubicBezTo>
                    <a:cubicBezTo>
                      <a:pt x="221" y="540"/>
                      <a:pt x="214" y="551"/>
                      <a:pt x="208" y="559"/>
                    </a:cubicBezTo>
                    <a:cubicBezTo>
                      <a:pt x="202" y="567"/>
                      <a:pt x="199" y="573"/>
                      <a:pt x="199" y="573"/>
                    </a:cubicBezTo>
                    <a:cubicBezTo>
                      <a:pt x="199" y="573"/>
                      <a:pt x="204" y="568"/>
                      <a:pt x="210" y="561"/>
                    </a:cubicBezTo>
                    <a:cubicBezTo>
                      <a:pt x="217" y="554"/>
                      <a:pt x="226" y="543"/>
                      <a:pt x="234" y="533"/>
                    </a:cubicBezTo>
                    <a:cubicBezTo>
                      <a:pt x="239" y="527"/>
                      <a:pt x="243" y="520"/>
                      <a:pt x="248" y="514"/>
                    </a:cubicBezTo>
                    <a:cubicBezTo>
                      <a:pt x="259" y="521"/>
                      <a:pt x="273" y="527"/>
                      <a:pt x="288" y="531"/>
                    </a:cubicBezTo>
                    <a:cubicBezTo>
                      <a:pt x="299" y="575"/>
                      <a:pt x="317" y="657"/>
                      <a:pt x="319" y="689"/>
                    </a:cubicBezTo>
                    <a:cubicBezTo>
                      <a:pt x="320" y="701"/>
                      <a:pt x="314" y="718"/>
                      <a:pt x="306" y="738"/>
                    </a:cubicBezTo>
                    <a:cubicBezTo>
                      <a:pt x="234" y="755"/>
                      <a:pt x="161" y="766"/>
                      <a:pt x="94" y="797"/>
                    </a:cubicBezTo>
                    <a:cubicBezTo>
                      <a:pt x="63" y="812"/>
                      <a:pt x="31" y="833"/>
                      <a:pt x="17" y="865"/>
                    </a:cubicBezTo>
                    <a:cubicBezTo>
                      <a:pt x="0" y="902"/>
                      <a:pt x="13" y="944"/>
                      <a:pt x="34" y="976"/>
                    </a:cubicBezTo>
                    <a:cubicBezTo>
                      <a:pt x="85" y="1053"/>
                      <a:pt x="178" y="1036"/>
                      <a:pt x="260" y="1041"/>
                    </a:cubicBezTo>
                    <a:cubicBezTo>
                      <a:pt x="274" y="1058"/>
                      <a:pt x="291" y="1071"/>
                      <a:pt x="312" y="1079"/>
                    </a:cubicBezTo>
                    <a:cubicBezTo>
                      <a:pt x="369" y="1099"/>
                      <a:pt x="422" y="1120"/>
                      <a:pt x="489" y="1029"/>
                    </a:cubicBezTo>
                    <a:cubicBezTo>
                      <a:pt x="526" y="980"/>
                      <a:pt x="490" y="833"/>
                      <a:pt x="450" y="709"/>
                    </a:cubicBezTo>
                    <a:cubicBezTo>
                      <a:pt x="537" y="665"/>
                      <a:pt x="612" y="595"/>
                      <a:pt x="648" y="504"/>
                    </a:cubicBezTo>
                    <a:cubicBezTo>
                      <a:pt x="701" y="366"/>
                      <a:pt x="653" y="215"/>
                      <a:pt x="564" y="104"/>
                    </a:cubicBezTo>
                    <a:close/>
                    <a:moveTo>
                      <a:pt x="111" y="1011"/>
                    </a:moveTo>
                    <a:cubicBezTo>
                      <a:pt x="57" y="995"/>
                      <a:pt x="6" y="924"/>
                      <a:pt x="36" y="867"/>
                    </a:cubicBezTo>
                    <a:cubicBezTo>
                      <a:pt x="60" y="822"/>
                      <a:pt x="123" y="802"/>
                      <a:pt x="169" y="789"/>
                    </a:cubicBezTo>
                    <a:cubicBezTo>
                      <a:pt x="211" y="776"/>
                      <a:pt x="254" y="768"/>
                      <a:pt x="297" y="758"/>
                    </a:cubicBezTo>
                    <a:cubicBezTo>
                      <a:pt x="270" y="818"/>
                      <a:pt x="227" y="895"/>
                      <a:pt x="226" y="936"/>
                    </a:cubicBezTo>
                    <a:cubicBezTo>
                      <a:pt x="224" y="966"/>
                      <a:pt x="232" y="997"/>
                      <a:pt x="247" y="1023"/>
                    </a:cubicBezTo>
                    <a:cubicBezTo>
                      <a:pt x="201" y="1021"/>
                      <a:pt x="155" y="1025"/>
                      <a:pt x="111" y="1011"/>
                    </a:cubicBezTo>
                    <a:close/>
                  </a:path>
                </a:pathLst>
              </a:custGeom>
              <a:blipFill>
                <a:blip r:embed="rId5"/>
                <a:stretch>
                  <a:fillRect/>
                </a:stretch>
              </a:blipFill>
              <a:ln w="9525">
                <a:solidFill>
                  <a:schemeClr val="bg1">
                    <a:lumMod val="85000"/>
                  </a:schemeClr>
                </a:solidFill>
                <a:round/>
              </a:ln>
            </p:spPr>
            <p:txBody>
              <a:bodyPr vert="horz" wrap="square" lIns="91440" tIns="45720" rIns="91440" bIns="45720" numCol="1" anchor="t" anchorCtr="0" compatLnSpc="1"/>
              <a:lstStyle/>
              <a:p>
                <a:endParaRPr lang="zh-CN" altLang="en-US"/>
              </a:p>
            </p:txBody>
          </p:sp>
        </p:grpSp>
      </p:grpSp>
      <p:sp>
        <p:nvSpPr>
          <p:cNvPr id="102" name="Freeform 144"/>
          <p:cNvSpPr>
            <a:spLocks noChangeAspect="1"/>
          </p:cNvSpPr>
          <p:nvPr userDrawn="1"/>
        </p:nvSpPr>
        <p:spPr bwMode="auto">
          <a:xfrm>
            <a:off x="5918746" y="2494930"/>
            <a:ext cx="648000" cy="569630"/>
          </a:xfrm>
          <a:custGeom>
            <a:avLst/>
            <a:gdLst>
              <a:gd name="T0" fmla="*/ 79 w 91"/>
              <a:gd name="T1" fmla="*/ 7 h 80"/>
              <a:gd name="T2" fmla="*/ 49 w 91"/>
              <a:gd name="T3" fmla="*/ 13 h 80"/>
              <a:gd name="T4" fmla="*/ 44 w 91"/>
              <a:gd name="T5" fmla="*/ 20 h 80"/>
              <a:gd name="T6" fmla="*/ 37 w 91"/>
              <a:gd name="T7" fmla="*/ 15 h 80"/>
              <a:gd name="T8" fmla="*/ 7 w 91"/>
              <a:gd name="T9" fmla="*/ 20 h 80"/>
              <a:gd name="T10" fmla="*/ 12 w 91"/>
              <a:gd name="T11" fmla="*/ 51 h 80"/>
              <a:gd name="T12" fmla="*/ 19 w 91"/>
              <a:gd name="T13" fmla="*/ 56 h 80"/>
              <a:gd name="T14" fmla="*/ 55 w 91"/>
              <a:gd name="T15" fmla="*/ 80 h 80"/>
              <a:gd name="T16" fmla="*/ 80 w 91"/>
              <a:gd name="T17" fmla="*/ 44 h 80"/>
              <a:gd name="T18" fmla="*/ 85 w 91"/>
              <a:gd name="T19" fmla="*/ 37 h 80"/>
              <a:gd name="T20" fmla="*/ 79 w 91"/>
              <a:gd name="T21" fmla="*/ 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80">
                <a:moveTo>
                  <a:pt x="79" y="7"/>
                </a:moveTo>
                <a:cubicBezTo>
                  <a:pt x="69" y="0"/>
                  <a:pt x="56" y="3"/>
                  <a:pt x="49" y="13"/>
                </a:cubicBezTo>
                <a:cubicBezTo>
                  <a:pt x="44" y="20"/>
                  <a:pt x="44" y="20"/>
                  <a:pt x="44" y="20"/>
                </a:cubicBezTo>
                <a:cubicBezTo>
                  <a:pt x="37" y="15"/>
                  <a:pt x="37" y="15"/>
                  <a:pt x="37" y="15"/>
                </a:cubicBezTo>
                <a:cubicBezTo>
                  <a:pt x="27" y="8"/>
                  <a:pt x="14" y="11"/>
                  <a:pt x="7" y="20"/>
                </a:cubicBezTo>
                <a:cubicBezTo>
                  <a:pt x="0" y="30"/>
                  <a:pt x="2" y="44"/>
                  <a:pt x="12" y="51"/>
                </a:cubicBezTo>
                <a:cubicBezTo>
                  <a:pt x="19" y="56"/>
                  <a:pt x="19" y="56"/>
                  <a:pt x="19" y="56"/>
                </a:cubicBezTo>
                <a:cubicBezTo>
                  <a:pt x="55" y="80"/>
                  <a:pt x="55" y="80"/>
                  <a:pt x="55" y="80"/>
                </a:cubicBezTo>
                <a:cubicBezTo>
                  <a:pt x="80" y="44"/>
                  <a:pt x="80" y="44"/>
                  <a:pt x="80" y="44"/>
                </a:cubicBezTo>
                <a:cubicBezTo>
                  <a:pt x="85" y="37"/>
                  <a:pt x="85" y="37"/>
                  <a:pt x="85" y="37"/>
                </a:cubicBezTo>
                <a:cubicBezTo>
                  <a:pt x="91" y="27"/>
                  <a:pt x="89" y="14"/>
                  <a:pt x="79" y="7"/>
                </a:cubicBezTo>
                <a:close/>
              </a:path>
            </a:pathLst>
          </a:custGeom>
          <a:blipFill>
            <a:blip r:embed="rId4"/>
            <a:stretch>
              <a:fillRect/>
            </a:stretch>
          </a:blipFill>
          <a:ln w="9525">
            <a:solidFill>
              <a:schemeClr val="accent2">
                <a:lumMod val="60000"/>
                <a:lumOff val="40000"/>
              </a:schemeClr>
            </a:solid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900" decel="100000" fill="hold"/>
                                        <p:tgtEl>
                                          <p:spTgt spid="10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200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anim calcmode="lin" valueType="num">
                                      <p:cBhvr>
                                        <p:cTn id="14" dur="500" fill="hold"/>
                                        <p:tgtEl>
                                          <p:spTgt spid="102"/>
                                        </p:tgtEl>
                                        <p:attrNameLst>
                                          <p:attrName>ppt_x</p:attrName>
                                        </p:attrNameLst>
                                      </p:cBhvr>
                                      <p:tavLst>
                                        <p:tav tm="0">
                                          <p:val>
                                            <p:strVal val="#ppt_x"/>
                                          </p:val>
                                        </p:tav>
                                        <p:tav tm="100000">
                                          <p:val>
                                            <p:strVal val="#ppt_x"/>
                                          </p:val>
                                        </p:tav>
                                      </p:tavLst>
                                    </p:anim>
                                    <p:anim calcmode="lin" valueType="num">
                                      <p:cBhvr>
                                        <p:cTn id="15" dur="5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grpSp>
        <p:nvGrpSpPr>
          <p:cNvPr id="7513" name="组合 7512"/>
          <p:cNvGrpSpPr/>
          <p:nvPr userDrawn="1"/>
        </p:nvGrpSpPr>
        <p:grpSpPr>
          <a:xfrm>
            <a:off x="6299488" y="1415050"/>
            <a:ext cx="5067059" cy="4320000"/>
            <a:chOff x="6299488" y="1415050"/>
            <a:chExt cx="5067059" cy="4320000"/>
          </a:xfrm>
        </p:grpSpPr>
        <p:sp>
          <p:nvSpPr>
            <p:cNvPr id="7343" name="Freeform 230"/>
            <p:cNvSpPr/>
            <p:nvPr userDrawn="1"/>
          </p:nvSpPr>
          <p:spPr bwMode="auto">
            <a:xfrm>
              <a:off x="6299488" y="1415050"/>
              <a:ext cx="5067059" cy="3700359"/>
            </a:xfrm>
            <a:custGeom>
              <a:avLst/>
              <a:gdLst>
                <a:gd name="T0" fmla="*/ 360 w 858"/>
                <a:gd name="T1" fmla="*/ 96 h 627"/>
                <a:gd name="T2" fmla="*/ 207 w 858"/>
                <a:gd name="T3" fmla="*/ 45 h 627"/>
                <a:gd name="T4" fmla="*/ 166 w 858"/>
                <a:gd name="T5" fmla="*/ 134 h 627"/>
                <a:gd name="T6" fmla="*/ 225 w 858"/>
                <a:gd name="T7" fmla="*/ 231 h 627"/>
                <a:gd name="T8" fmla="*/ 236 w 858"/>
                <a:gd name="T9" fmla="*/ 211 h 627"/>
                <a:gd name="T10" fmla="*/ 13 w 858"/>
                <a:gd name="T11" fmla="*/ 300 h 627"/>
                <a:gd name="T12" fmla="*/ 68 w 858"/>
                <a:gd name="T13" fmla="*/ 416 h 627"/>
                <a:gd name="T14" fmla="*/ 212 w 858"/>
                <a:gd name="T15" fmla="*/ 424 h 627"/>
                <a:gd name="T16" fmla="*/ 198 w 858"/>
                <a:gd name="T17" fmla="*/ 409 h 627"/>
                <a:gd name="T18" fmla="*/ 295 w 858"/>
                <a:gd name="T19" fmla="*/ 603 h 627"/>
                <a:gd name="T20" fmla="*/ 427 w 858"/>
                <a:gd name="T21" fmla="*/ 470 h 627"/>
                <a:gd name="T22" fmla="*/ 405 w 858"/>
                <a:gd name="T23" fmla="*/ 473 h 627"/>
                <a:gd name="T24" fmla="*/ 605 w 858"/>
                <a:gd name="T25" fmla="*/ 595 h 627"/>
                <a:gd name="T26" fmla="*/ 679 w 858"/>
                <a:gd name="T27" fmla="*/ 548 h 627"/>
                <a:gd name="T28" fmla="*/ 671 w 858"/>
                <a:gd name="T29" fmla="*/ 419 h 627"/>
                <a:gd name="T30" fmla="*/ 656 w 858"/>
                <a:gd name="T31" fmla="*/ 434 h 627"/>
                <a:gd name="T32" fmla="*/ 851 w 858"/>
                <a:gd name="T33" fmla="*/ 324 h 627"/>
                <a:gd name="T34" fmla="*/ 657 w 858"/>
                <a:gd name="T35" fmla="*/ 212 h 627"/>
                <a:gd name="T36" fmla="*/ 674 w 858"/>
                <a:gd name="T37" fmla="*/ 226 h 627"/>
                <a:gd name="T38" fmla="*/ 659 w 858"/>
                <a:gd name="T39" fmla="*/ 66 h 627"/>
                <a:gd name="T40" fmla="*/ 583 w 858"/>
                <a:gd name="T41" fmla="*/ 34 h 627"/>
                <a:gd name="T42" fmla="*/ 512 w 858"/>
                <a:gd name="T43" fmla="*/ 93 h 627"/>
                <a:gd name="T44" fmla="*/ 534 w 858"/>
                <a:gd name="T45" fmla="*/ 96 h 627"/>
                <a:gd name="T46" fmla="*/ 445 w 858"/>
                <a:gd name="T47" fmla="*/ 10 h 627"/>
                <a:gd name="T48" fmla="*/ 343 w 858"/>
                <a:gd name="T49" fmla="*/ 100 h 627"/>
                <a:gd name="T50" fmla="*/ 364 w 858"/>
                <a:gd name="T51" fmla="*/ 112 h 627"/>
                <a:gd name="T52" fmla="*/ 438 w 858"/>
                <a:gd name="T53" fmla="*/ 36 h 627"/>
                <a:gd name="T54" fmla="*/ 510 w 858"/>
                <a:gd name="T55" fmla="*/ 102 h 627"/>
                <a:gd name="T56" fmla="*/ 532 w 858"/>
                <a:gd name="T57" fmla="*/ 105 h 627"/>
                <a:gd name="T58" fmla="*/ 588 w 858"/>
                <a:gd name="T59" fmla="*/ 58 h 627"/>
                <a:gd name="T60" fmla="*/ 647 w 858"/>
                <a:gd name="T61" fmla="*/ 95 h 627"/>
                <a:gd name="T62" fmla="*/ 651 w 858"/>
                <a:gd name="T63" fmla="*/ 220 h 627"/>
                <a:gd name="T64" fmla="*/ 669 w 858"/>
                <a:gd name="T65" fmla="*/ 233 h 627"/>
                <a:gd name="T66" fmla="*/ 827 w 858"/>
                <a:gd name="T67" fmla="*/ 329 h 627"/>
                <a:gd name="T68" fmla="*/ 663 w 858"/>
                <a:gd name="T69" fmla="*/ 411 h 627"/>
                <a:gd name="T70" fmla="*/ 648 w 858"/>
                <a:gd name="T71" fmla="*/ 425 h 627"/>
                <a:gd name="T72" fmla="*/ 659 w 858"/>
                <a:gd name="T73" fmla="*/ 536 h 627"/>
                <a:gd name="T74" fmla="*/ 596 w 858"/>
                <a:gd name="T75" fmla="*/ 572 h 627"/>
                <a:gd name="T76" fmla="*/ 426 w 858"/>
                <a:gd name="T77" fmla="*/ 461 h 627"/>
                <a:gd name="T78" fmla="*/ 404 w 858"/>
                <a:gd name="T79" fmla="*/ 464 h 627"/>
                <a:gd name="T80" fmla="*/ 302 w 858"/>
                <a:gd name="T81" fmla="*/ 580 h 627"/>
                <a:gd name="T82" fmla="*/ 221 w 858"/>
                <a:gd name="T83" fmla="*/ 415 h 627"/>
                <a:gd name="T84" fmla="*/ 206 w 858"/>
                <a:gd name="T85" fmla="*/ 400 h 627"/>
                <a:gd name="T86" fmla="*/ 88 w 858"/>
                <a:gd name="T87" fmla="*/ 399 h 627"/>
                <a:gd name="T88" fmla="*/ 39 w 858"/>
                <a:gd name="T89" fmla="*/ 300 h 627"/>
                <a:gd name="T90" fmla="*/ 122 w 858"/>
                <a:gd name="T91" fmla="*/ 242 h 627"/>
                <a:gd name="T92" fmla="*/ 230 w 858"/>
                <a:gd name="T93" fmla="*/ 234 h 627"/>
                <a:gd name="T94" fmla="*/ 242 w 858"/>
                <a:gd name="T95" fmla="*/ 214 h 627"/>
                <a:gd name="T96" fmla="*/ 191 w 858"/>
                <a:gd name="T97" fmla="*/ 138 h 627"/>
                <a:gd name="T98" fmla="*/ 228 w 858"/>
                <a:gd name="T99" fmla="*/ 63 h 627"/>
                <a:gd name="T100" fmla="*/ 347 w 858"/>
                <a:gd name="T101" fmla="*/ 116 h 627"/>
                <a:gd name="T102" fmla="*/ 360 w 858"/>
                <a:gd name="T103" fmla="*/ 96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8" h="627">
                  <a:moveTo>
                    <a:pt x="360" y="96"/>
                  </a:moveTo>
                  <a:cubicBezTo>
                    <a:pt x="319" y="68"/>
                    <a:pt x="259" y="19"/>
                    <a:pt x="207" y="45"/>
                  </a:cubicBezTo>
                  <a:cubicBezTo>
                    <a:pt x="174" y="62"/>
                    <a:pt x="161" y="99"/>
                    <a:pt x="166" y="134"/>
                  </a:cubicBezTo>
                  <a:cubicBezTo>
                    <a:pt x="171" y="171"/>
                    <a:pt x="199" y="205"/>
                    <a:pt x="225" y="231"/>
                  </a:cubicBezTo>
                  <a:cubicBezTo>
                    <a:pt x="229" y="225"/>
                    <a:pt x="232" y="218"/>
                    <a:pt x="236" y="211"/>
                  </a:cubicBezTo>
                  <a:cubicBezTo>
                    <a:pt x="162" y="201"/>
                    <a:pt x="37" y="214"/>
                    <a:pt x="13" y="300"/>
                  </a:cubicBezTo>
                  <a:cubicBezTo>
                    <a:pt x="0" y="347"/>
                    <a:pt x="29" y="393"/>
                    <a:pt x="68" y="416"/>
                  </a:cubicBezTo>
                  <a:cubicBezTo>
                    <a:pt x="111" y="440"/>
                    <a:pt x="168" y="441"/>
                    <a:pt x="212" y="424"/>
                  </a:cubicBezTo>
                  <a:cubicBezTo>
                    <a:pt x="207" y="419"/>
                    <a:pt x="202" y="414"/>
                    <a:pt x="198" y="409"/>
                  </a:cubicBezTo>
                  <a:cubicBezTo>
                    <a:pt x="169" y="481"/>
                    <a:pt x="223" y="582"/>
                    <a:pt x="295" y="603"/>
                  </a:cubicBezTo>
                  <a:cubicBezTo>
                    <a:pt x="376" y="627"/>
                    <a:pt x="407" y="527"/>
                    <a:pt x="427" y="470"/>
                  </a:cubicBezTo>
                  <a:cubicBezTo>
                    <a:pt x="420" y="471"/>
                    <a:pt x="412" y="472"/>
                    <a:pt x="405" y="473"/>
                  </a:cubicBezTo>
                  <a:cubicBezTo>
                    <a:pt x="442" y="543"/>
                    <a:pt x="522" y="603"/>
                    <a:pt x="605" y="595"/>
                  </a:cubicBezTo>
                  <a:cubicBezTo>
                    <a:pt x="636" y="592"/>
                    <a:pt x="665" y="577"/>
                    <a:pt x="679" y="548"/>
                  </a:cubicBezTo>
                  <a:cubicBezTo>
                    <a:pt x="699" y="508"/>
                    <a:pt x="687" y="458"/>
                    <a:pt x="671" y="419"/>
                  </a:cubicBezTo>
                  <a:cubicBezTo>
                    <a:pt x="666" y="424"/>
                    <a:pt x="661" y="429"/>
                    <a:pt x="656" y="434"/>
                  </a:cubicBezTo>
                  <a:cubicBezTo>
                    <a:pt x="735" y="466"/>
                    <a:pt x="845" y="413"/>
                    <a:pt x="851" y="324"/>
                  </a:cubicBezTo>
                  <a:cubicBezTo>
                    <a:pt x="858" y="233"/>
                    <a:pt x="731" y="172"/>
                    <a:pt x="657" y="212"/>
                  </a:cubicBezTo>
                  <a:cubicBezTo>
                    <a:pt x="663" y="217"/>
                    <a:pt x="669" y="222"/>
                    <a:pt x="674" y="226"/>
                  </a:cubicBezTo>
                  <a:cubicBezTo>
                    <a:pt x="682" y="175"/>
                    <a:pt x="690" y="112"/>
                    <a:pt x="659" y="66"/>
                  </a:cubicBezTo>
                  <a:cubicBezTo>
                    <a:pt x="642" y="42"/>
                    <a:pt x="612" y="31"/>
                    <a:pt x="583" y="34"/>
                  </a:cubicBezTo>
                  <a:cubicBezTo>
                    <a:pt x="550" y="39"/>
                    <a:pt x="525" y="64"/>
                    <a:pt x="512" y="93"/>
                  </a:cubicBezTo>
                  <a:cubicBezTo>
                    <a:pt x="519" y="94"/>
                    <a:pt x="526" y="95"/>
                    <a:pt x="534" y="96"/>
                  </a:cubicBezTo>
                  <a:cubicBezTo>
                    <a:pt x="521" y="57"/>
                    <a:pt x="496" y="0"/>
                    <a:pt x="445" y="10"/>
                  </a:cubicBezTo>
                  <a:cubicBezTo>
                    <a:pt x="399" y="18"/>
                    <a:pt x="367" y="64"/>
                    <a:pt x="343" y="100"/>
                  </a:cubicBezTo>
                  <a:cubicBezTo>
                    <a:pt x="335" y="113"/>
                    <a:pt x="355" y="125"/>
                    <a:pt x="364" y="112"/>
                  </a:cubicBezTo>
                  <a:cubicBezTo>
                    <a:pt x="383" y="83"/>
                    <a:pt x="406" y="52"/>
                    <a:pt x="438" y="36"/>
                  </a:cubicBezTo>
                  <a:cubicBezTo>
                    <a:pt x="479" y="17"/>
                    <a:pt x="501" y="73"/>
                    <a:pt x="510" y="102"/>
                  </a:cubicBezTo>
                  <a:cubicBezTo>
                    <a:pt x="513" y="111"/>
                    <a:pt x="528" y="115"/>
                    <a:pt x="532" y="105"/>
                  </a:cubicBezTo>
                  <a:cubicBezTo>
                    <a:pt x="543" y="81"/>
                    <a:pt x="562" y="61"/>
                    <a:pt x="588" y="58"/>
                  </a:cubicBezTo>
                  <a:cubicBezTo>
                    <a:pt x="615" y="54"/>
                    <a:pt x="637" y="72"/>
                    <a:pt x="647" y="95"/>
                  </a:cubicBezTo>
                  <a:cubicBezTo>
                    <a:pt x="663" y="134"/>
                    <a:pt x="657" y="180"/>
                    <a:pt x="651" y="220"/>
                  </a:cubicBezTo>
                  <a:cubicBezTo>
                    <a:pt x="650" y="230"/>
                    <a:pt x="659" y="239"/>
                    <a:pt x="669" y="233"/>
                  </a:cubicBezTo>
                  <a:cubicBezTo>
                    <a:pt x="732" y="198"/>
                    <a:pt x="832" y="256"/>
                    <a:pt x="827" y="329"/>
                  </a:cubicBezTo>
                  <a:cubicBezTo>
                    <a:pt x="822" y="401"/>
                    <a:pt x="721" y="434"/>
                    <a:pt x="663" y="411"/>
                  </a:cubicBezTo>
                  <a:cubicBezTo>
                    <a:pt x="655" y="407"/>
                    <a:pt x="645" y="417"/>
                    <a:pt x="648" y="425"/>
                  </a:cubicBezTo>
                  <a:cubicBezTo>
                    <a:pt x="661" y="459"/>
                    <a:pt x="674" y="501"/>
                    <a:pt x="659" y="536"/>
                  </a:cubicBezTo>
                  <a:cubicBezTo>
                    <a:pt x="647" y="561"/>
                    <a:pt x="622" y="571"/>
                    <a:pt x="596" y="572"/>
                  </a:cubicBezTo>
                  <a:cubicBezTo>
                    <a:pt x="524" y="575"/>
                    <a:pt x="458" y="521"/>
                    <a:pt x="426" y="461"/>
                  </a:cubicBezTo>
                  <a:cubicBezTo>
                    <a:pt x="421" y="451"/>
                    <a:pt x="407" y="455"/>
                    <a:pt x="404" y="464"/>
                  </a:cubicBezTo>
                  <a:cubicBezTo>
                    <a:pt x="388" y="509"/>
                    <a:pt x="366" y="595"/>
                    <a:pt x="302" y="580"/>
                  </a:cubicBezTo>
                  <a:cubicBezTo>
                    <a:pt x="239" y="565"/>
                    <a:pt x="198" y="473"/>
                    <a:pt x="221" y="415"/>
                  </a:cubicBezTo>
                  <a:cubicBezTo>
                    <a:pt x="224" y="407"/>
                    <a:pt x="214" y="397"/>
                    <a:pt x="206" y="400"/>
                  </a:cubicBezTo>
                  <a:cubicBezTo>
                    <a:pt x="169" y="415"/>
                    <a:pt x="125" y="415"/>
                    <a:pt x="88" y="399"/>
                  </a:cubicBezTo>
                  <a:cubicBezTo>
                    <a:pt x="50" y="382"/>
                    <a:pt x="25" y="341"/>
                    <a:pt x="39" y="300"/>
                  </a:cubicBezTo>
                  <a:cubicBezTo>
                    <a:pt x="50" y="266"/>
                    <a:pt x="90" y="250"/>
                    <a:pt x="122" y="242"/>
                  </a:cubicBezTo>
                  <a:cubicBezTo>
                    <a:pt x="156" y="232"/>
                    <a:pt x="194" y="230"/>
                    <a:pt x="230" y="234"/>
                  </a:cubicBezTo>
                  <a:cubicBezTo>
                    <a:pt x="241" y="236"/>
                    <a:pt x="251" y="224"/>
                    <a:pt x="242" y="214"/>
                  </a:cubicBezTo>
                  <a:cubicBezTo>
                    <a:pt x="220" y="192"/>
                    <a:pt x="201" y="168"/>
                    <a:pt x="191" y="138"/>
                  </a:cubicBezTo>
                  <a:cubicBezTo>
                    <a:pt x="182" y="108"/>
                    <a:pt x="195" y="71"/>
                    <a:pt x="228" y="63"/>
                  </a:cubicBezTo>
                  <a:cubicBezTo>
                    <a:pt x="270" y="53"/>
                    <a:pt x="316" y="95"/>
                    <a:pt x="347" y="116"/>
                  </a:cubicBezTo>
                  <a:cubicBezTo>
                    <a:pt x="360" y="125"/>
                    <a:pt x="372" y="104"/>
                    <a:pt x="360" y="96"/>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1" name="Freeform 238"/>
            <p:cNvSpPr/>
            <p:nvPr userDrawn="1"/>
          </p:nvSpPr>
          <p:spPr bwMode="auto">
            <a:xfrm>
              <a:off x="8698096" y="4825576"/>
              <a:ext cx="507206" cy="537189"/>
            </a:xfrm>
            <a:custGeom>
              <a:avLst/>
              <a:gdLst>
                <a:gd name="T0" fmla="*/ 8 w 86"/>
                <a:gd name="T1" fmla="*/ 33 h 91"/>
                <a:gd name="T2" fmla="*/ 41 w 86"/>
                <a:gd name="T3" fmla="*/ 85 h 91"/>
                <a:gd name="T4" fmla="*/ 84 w 86"/>
                <a:gd name="T5" fmla="*/ 46 h 91"/>
                <a:gd name="T6" fmla="*/ 46 w 86"/>
                <a:gd name="T7" fmla="*/ 5 h 91"/>
                <a:gd name="T8" fmla="*/ 9 w 86"/>
                <a:gd name="T9" fmla="*/ 37 h 91"/>
                <a:gd name="T10" fmla="*/ 33 w 86"/>
                <a:gd name="T11" fmla="*/ 37 h 91"/>
                <a:gd name="T12" fmla="*/ 33 w 86"/>
                <a:gd name="T13" fmla="*/ 32 h 91"/>
                <a:gd name="T14" fmla="*/ 34 w 86"/>
                <a:gd name="T15" fmla="*/ 29 h 91"/>
                <a:gd name="T16" fmla="*/ 40 w 86"/>
                <a:gd name="T17" fmla="*/ 29 h 91"/>
                <a:gd name="T18" fmla="*/ 60 w 86"/>
                <a:gd name="T19" fmla="*/ 45 h 91"/>
                <a:gd name="T20" fmla="*/ 47 w 86"/>
                <a:gd name="T21" fmla="*/ 61 h 91"/>
                <a:gd name="T22" fmla="*/ 31 w 86"/>
                <a:gd name="T23" fmla="*/ 39 h 91"/>
                <a:gd name="T24" fmla="*/ 8 w 86"/>
                <a:gd name="T25" fmla="*/ 3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91">
                  <a:moveTo>
                    <a:pt x="8" y="33"/>
                  </a:moveTo>
                  <a:cubicBezTo>
                    <a:pt x="0" y="57"/>
                    <a:pt x="19" y="79"/>
                    <a:pt x="41" y="85"/>
                  </a:cubicBezTo>
                  <a:cubicBezTo>
                    <a:pt x="65" y="91"/>
                    <a:pt x="86" y="71"/>
                    <a:pt x="84" y="46"/>
                  </a:cubicBezTo>
                  <a:cubicBezTo>
                    <a:pt x="83" y="26"/>
                    <a:pt x="65" y="10"/>
                    <a:pt x="46" y="5"/>
                  </a:cubicBezTo>
                  <a:cubicBezTo>
                    <a:pt x="25" y="0"/>
                    <a:pt x="7" y="15"/>
                    <a:pt x="9" y="37"/>
                  </a:cubicBezTo>
                  <a:cubicBezTo>
                    <a:pt x="10" y="53"/>
                    <a:pt x="34" y="53"/>
                    <a:pt x="33" y="37"/>
                  </a:cubicBezTo>
                  <a:cubicBezTo>
                    <a:pt x="33" y="36"/>
                    <a:pt x="32" y="33"/>
                    <a:pt x="33" y="32"/>
                  </a:cubicBezTo>
                  <a:cubicBezTo>
                    <a:pt x="33" y="30"/>
                    <a:pt x="33" y="30"/>
                    <a:pt x="34" y="29"/>
                  </a:cubicBezTo>
                  <a:cubicBezTo>
                    <a:pt x="34" y="29"/>
                    <a:pt x="37" y="28"/>
                    <a:pt x="40" y="29"/>
                  </a:cubicBezTo>
                  <a:cubicBezTo>
                    <a:pt x="48" y="30"/>
                    <a:pt x="57" y="36"/>
                    <a:pt x="60" y="45"/>
                  </a:cubicBezTo>
                  <a:cubicBezTo>
                    <a:pt x="63" y="54"/>
                    <a:pt x="57" y="63"/>
                    <a:pt x="47" y="61"/>
                  </a:cubicBezTo>
                  <a:cubicBezTo>
                    <a:pt x="37" y="59"/>
                    <a:pt x="28" y="50"/>
                    <a:pt x="31" y="39"/>
                  </a:cubicBezTo>
                  <a:cubicBezTo>
                    <a:pt x="36" y="25"/>
                    <a:pt x="13" y="18"/>
                    <a:pt x="8" y="33"/>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2" name="Freeform 239"/>
            <p:cNvSpPr/>
            <p:nvPr userDrawn="1"/>
          </p:nvSpPr>
          <p:spPr bwMode="auto">
            <a:xfrm>
              <a:off x="9105359" y="5345276"/>
              <a:ext cx="359791" cy="389774"/>
            </a:xfrm>
            <a:custGeom>
              <a:avLst/>
              <a:gdLst>
                <a:gd name="T0" fmla="*/ 4 w 61"/>
                <a:gd name="T1" fmla="*/ 41 h 66"/>
                <a:gd name="T2" fmla="*/ 44 w 61"/>
                <a:gd name="T3" fmla="*/ 58 h 66"/>
                <a:gd name="T4" fmla="*/ 53 w 61"/>
                <a:gd name="T5" fmla="*/ 18 h 66"/>
                <a:gd name="T6" fmla="*/ 22 w 61"/>
                <a:gd name="T7" fmla="*/ 1 h 66"/>
                <a:gd name="T8" fmla="*/ 4 w 61"/>
                <a:gd name="T9" fmla="*/ 36 h 66"/>
                <a:gd name="T10" fmla="*/ 27 w 61"/>
                <a:gd name="T11" fmla="*/ 30 h 66"/>
                <a:gd name="T12" fmla="*/ 27 w 61"/>
                <a:gd name="T13" fmla="*/ 25 h 66"/>
                <a:gd name="T14" fmla="*/ 27 w 61"/>
                <a:gd name="T15" fmla="*/ 23 h 66"/>
                <a:gd name="T16" fmla="*/ 27 w 61"/>
                <a:gd name="T17" fmla="*/ 22 h 66"/>
                <a:gd name="T18" fmla="*/ 27 w 61"/>
                <a:gd name="T19" fmla="*/ 23 h 66"/>
                <a:gd name="T20" fmla="*/ 25 w 61"/>
                <a:gd name="T21" fmla="*/ 25 h 66"/>
                <a:gd name="T22" fmla="*/ 24 w 61"/>
                <a:gd name="T23" fmla="*/ 25 h 66"/>
                <a:gd name="T24" fmla="*/ 23 w 61"/>
                <a:gd name="T25" fmla="*/ 25 h 66"/>
                <a:gd name="T26" fmla="*/ 24 w 61"/>
                <a:gd name="T27" fmla="*/ 25 h 66"/>
                <a:gd name="T28" fmla="*/ 24 w 61"/>
                <a:gd name="T29" fmla="*/ 25 h 66"/>
                <a:gd name="T30" fmla="*/ 26 w 61"/>
                <a:gd name="T31" fmla="*/ 26 h 66"/>
                <a:gd name="T32" fmla="*/ 26 w 61"/>
                <a:gd name="T33" fmla="*/ 26 h 66"/>
                <a:gd name="T34" fmla="*/ 30 w 61"/>
                <a:gd name="T35" fmla="*/ 28 h 66"/>
                <a:gd name="T36" fmla="*/ 32 w 61"/>
                <a:gd name="T37" fmla="*/ 30 h 66"/>
                <a:gd name="T38" fmla="*/ 33 w 61"/>
                <a:gd name="T39" fmla="*/ 32 h 66"/>
                <a:gd name="T40" fmla="*/ 33 w 61"/>
                <a:gd name="T41" fmla="*/ 32 h 66"/>
                <a:gd name="T42" fmla="*/ 34 w 61"/>
                <a:gd name="T43" fmla="*/ 34 h 66"/>
                <a:gd name="T44" fmla="*/ 33 w 61"/>
                <a:gd name="T45" fmla="*/ 34 h 66"/>
                <a:gd name="T46" fmla="*/ 33 w 61"/>
                <a:gd name="T47" fmla="*/ 35 h 66"/>
                <a:gd name="T48" fmla="*/ 33 w 61"/>
                <a:gd name="T49" fmla="*/ 35 h 66"/>
                <a:gd name="T50" fmla="*/ 33 w 61"/>
                <a:gd name="T51" fmla="*/ 37 h 66"/>
                <a:gd name="T52" fmla="*/ 32 w 61"/>
                <a:gd name="T53" fmla="*/ 37 h 66"/>
                <a:gd name="T54" fmla="*/ 31 w 61"/>
                <a:gd name="T55" fmla="*/ 37 h 66"/>
                <a:gd name="T56" fmla="*/ 31 w 61"/>
                <a:gd name="T57" fmla="*/ 37 h 66"/>
                <a:gd name="T58" fmla="*/ 30 w 61"/>
                <a:gd name="T59" fmla="*/ 38 h 66"/>
                <a:gd name="T60" fmla="*/ 28 w 61"/>
                <a:gd name="T61" fmla="*/ 37 h 66"/>
                <a:gd name="T62" fmla="*/ 29 w 61"/>
                <a:gd name="T63" fmla="*/ 37 h 66"/>
                <a:gd name="T64" fmla="*/ 27 w 61"/>
                <a:gd name="T65" fmla="*/ 35 h 66"/>
                <a:gd name="T66" fmla="*/ 4 w 61"/>
                <a:gd name="T67"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6">
                  <a:moveTo>
                    <a:pt x="4" y="41"/>
                  </a:moveTo>
                  <a:cubicBezTo>
                    <a:pt x="9" y="59"/>
                    <a:pt x="28" y="66"/>
                    <a:pt x="44" y="58"/>
                  </a:cubicBezTo>
                  <a:cubicBezTo>
                    <a:pt x="58" y="51"/>
                    <a:pt x="61" y="30"/>
                    <a:pt x="53" y="18"/>
                  </a:cubicBezTo>
                  <a:cubicBezTo>
                    <a:pt x="46" y="8"/>
                    <a:pt x="34" y="0"/>
                    <a:pt x="22" y="1"/>
                  </a:cubicBezTo>
                  <a:cubicBezTo>
                    <a:pt x="4" y="3"/>
                    <a:pt x="1" y="21"/>
                    <a:pt x="4" y="36"/>
                  </a:cubicBezTo>
                  <a:cubicBezTo>
                    <a:pt x="8" y="51"/>
                    <a:pt x="31" y="45"/>
                    <a:pt x="27" y="30"/>
                  </a:cubicBezTo>
                  <a:cubicBezTo>
                    <a:pt x="27" y="27"/>
                    <a:pt x="27" y="28"/>
                    <a:pt x="27" y="25"/>
                  </a:cubicBezTo>
                  <a:cubicBezTo>
                    <a:pt x="27" y="24"/>
                    <a:pt x="27" y="24"/>
                    <a:pt x="27" y="23"/>
                  </a:cubicBezTo>
                  <a:cubicBezTo>
                    <a:pt x="27" y="26"/>
                    <a:pt x="27" y="23"/>
                    <a:pt x="27" y="22"/>
                  </a:cubicBezTo>
                  <a:cubicBezTo>
                    <a:pt x="26" y="24"/>
                    <a:pt x="26" y="24"/>
                    <a:pt x="27" y="23"/>
                  </a:cubicBezTo>
                  <a:cubicBezTo>
                    <a:pt x="25" y="26"/>
                    <a:pt x="27" y="23"/>
                    <a:pt x="25" y="25"/>
                  </a:cubicBezTo>
                  <a:cubicBezTo>
                    <a:pt x="26" y="24"/>
                    <a:pt x="25" y="25"/>
                    <a:pt x="24" y="25"/>
                  </a:cubicBezTo>
                  <a:cubicBezTo>
                    <a:pt x="24" y="25"/>
                    <a:pt x="27" y="25"/>
                    <a:pt x="23" y="25"/>
                  </a:cubicBezTo>
                  <a:cubicBezTo>
                    <a:pt x="24" y="25"/>
                    <a:pt x="24" y="25"/>
                    <a:pt x="24" y="25"/>
                  </a:cubicBezTo>
                  <a:cubicBezTo>
                    <a:pt x="27" y="25"/>
                    <a:pt x="22" y="25"/>
                    <a:pt x="24" y="25"/>
                  </a:cubicBezTo>
                  <a:cubicBezTo>
                    <a:pt x="25" y="25"/>
                    <a:pt x="25" y="25"/>
                    <a:pt x="26" y="26"/>
                  </a:cubicBezTo>
                  <a:cubicBezTo>
                    <a:pt x="29" y="26"/>
                    <a:pt x="23" y="24"/>
                    <a:pt x="26" y="26"/>
                  </a:cubicBezTo>
                  <a:cubicBezTo>
                    <a:pt x="27" y="26"/>
                    <a:pt x="29" y="27"/>
                    <a:pt x="30" y="28"/>
                  </a:cubicBezTo>
                  <a:cubicBezTo>
                    <a:pt x="27" y="26"/>
                    <a:pt x="31" y="29"/>
                    <a:pt x="32" y="30"/>
                  </a:cubicBezTo>
                  <a:cubicBezTo>
                    <a:pt x="30" y="28"/>
                    <a:pt x="33" y="31"/>
                    <a:pt x="33" y="32"/>
                  </a:cubicBezTo>
                  <a:cubicBezTo>
                    <a:pt x="34" y="33"/>
                    <a:pt x="34" y="33"/>
                    <a:pt x="33" y="32"/>
                  </a:cubicBezTo>
                  <a:cubicBezTo>
                    <a:pt x="33" y="33"/>
                    <a:pt x="33" y="33"/>
                    <a:pt x="34" y="34"/>
                  </a:cubicBezTo>
                  <a:cubicBezTo>
                    <a:pt x="33" y="33"/>
                    <a:pt x="33" y="32"/>
                    <a:pt x="33" y="34"/>
                  </a:cubicBezTo>
                  <a:cubicBezTo>
                    <a:pt x="34" y="37"/>
                    <a:pt x="34" y="30"/>
                    <a:pt x="33" y="35"/>
                  </a:cubicBezTo>
                  <a:cubicBezTo>
                    <a:pt x="33" y="36"/>
                    <a:pt x="33" y="36"/>
                    <a:pt x="33" y="35"/>
                  </a:cubicBezTo>
                  <a:cubicBezTo>
                    <a:pt x="33" y="36"/>
                    <a:pt x="31" y="38"/>
                    <a:pt x="33" y="37"/>
                  </a:cubicBezTo>
                  <a:cubicBezTo>
                    <a:pt x="32" y="38"/>
                    <a:pt x="32" y="38"/>
                    <a:pt x="32" y="37"/>
                  </a:cubicBezTo>
                  <a:cubicBezTo>
                    <a:pt x="30" y="39"/>
                    <a:pt x="34" y="36"/>
                    <a:pt x="31" y="37"/>
                  </a:cubicBezTo>
                  <a:cubicBezTo>
                    <a:pt x="30" y="38"/>
                    <a:pt x="30" y="38"/>
                    <a:pt x="31" y="37"/>
                  </a:cubicBezTo>
                  <a:cubicBezTo>
                    <a:pt x="31" y="38"/>
                    <a:pt x="28" y="37"/>
                    <a:pt x="30" y="38"/>
                  </a:cubicBezTo>
                  <a:cubicBezTo>
                    <a:pt x="30" y="37"/>
                    <a:pt x="29" y="37"/>
                    <a:pt x="28" y="37"/>
                  </a:cubicBezTo>
                  <a:cubicBezTo>
                    <a:pt x="31" y="38"/>
                    <a:pt x="27" y="36"/>
                    <a:pt x="29" y="37"/>
                  </a:cubicBezTo>
                  <a:cubicBezTo>
                    <a:pt x="28" y="37"/>
                    <a:pt x="28" y="36"/>
                    <a:pt x="27" y="35"/>
                  </a:cubicBezTo>
                  <a:cubicBezTo>
                    <a:pt x="23" y="20"/>
                    <a:pt x="0" y="26"/>
                    <a:pt x="4" y="41"/>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3" name="Freeform 240"/>
            <p:cNvSpPr/>
            <p:nvPr userDrawn="1"/>
          </p:nvSpPr>
          <p:spPr bwMode="auto">
            <a:xfrm>
              <a:off x="8178397" y="4643182"/>
              <a:ext cx="299826" cy="224870"/>
            </a:xfrm>
            <a:custGeom>
              <a:avLst/>
              <a:gdLst>
                <a:gd name="T0" fmla="*/ 4 w 51"/>
                <a:gd name="T1" fmla="*/ 10 h 38"/>
                <a:gd name="T2" fmla="*/ 42 w 51"/>
                <a:gd name="T3" fmla="*/ 35 h 38"/>
                <a:gd name="T4" fmla="*/ 48 w 51"/>
                <a:gd name="T5" fmla="*/ 29 h 38"/>
                <a:gd name="T6" fmla="*/ 8 w 51"/>
                <a:gd name="T7" fmla="*/ 3 h 38"/>
                <a:gd name="T8" fmla="*/ 4 w 51"/>
                <a:gd name="T9" fmla="*/ 10 h 38"/>
              </a:gdLst>
              <a:ahLst/>
              <a:cxnLst>
                <a:cxn ang="0">
                  <a:pos x="T0" y="T1"/>
                </a:cxn>
                <a:cxn ang="0">
                  <a:pos x="T2" y="T3"/>
                </a:cxn>
                <a:cxn ang="0">
                  <a:pos x="T4" y="T5"/>
                </a:cxn>
                <a:cxn ang="0">
                  <a:pos x="T6" y="T7"/>
                </a:cxn>
                <a:cxn ang="0">
                  <a:pos x="T8" y="T9"/>
                </a:cxn>
              </a:cxnLst>
              <a:rect l="0" t="0" r="r" b="b"/>
              <a:pathLst>
                <a:path w="51" h="38">
                  <a:moveTo>
                    <a:pt x="4" y="10"/>
                  </a:moveTo>
                  <a:cubicBezTo>
                    <a:pt x="17" y="18"/>
                    <a:pt x="31" y="24"/>
                    <a:pt x="42" y="35"/>
                  </a:cubicBezTo>
                  <a:cubicBezTo>
                    <a:pt x="46" y="38"/>
                    <a:pt x="51" y="33"/>
                    <a:pt x="48" y="29"/>
                  </a:cubicBezTo>
                  <a:cubicBezTo>
                    <a:pt x="36" y="18"/>
                    <a:pt x="21" y="11"/>
                    <a:pt x="8" y="3"/>
                  </a:cubicBezTo>
                  <a:cubicBezTo>
                    <a:pt x="4" y="0"/>
                    <a:pt x="0" y="7"/>
                    <a:pt x="4" y="10"/>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4" name="Freeform 241"/>
            <p:cNvSpPr/>
            <p:nvPr userDrawn="1"/>
          </p:nvSpPr>
          <p:spPr bwMode="auto">
            <a:xfrm>
              <a:off x="8260849" y="4620695"/>
              <a:ext cx="252354" cy="169902"/>
            </a:xfrm>
            <a:custGeom>
              <a:avLst/>
              <a:gdLst>
                <a:gd name="T0" fmla="*/ 5 w 43"/>
                <a:gd name="T1" fmla="*/ 9 h 29"/>
                <a:gd name="T2" fmla="*/ 35 w 43"/>
                <a:gd name="T3" fmla="*/ 27 h 29"/>
                <a:gd name="T4" fmla="*/ 39 w 43"/>
                <a:gd name="T5" fmla="*/ 20 h 29"/>
                <a:gd name="T6" fmla="*/ 9 w 43"/>
                <a:gd name="T7" fmla="*/ 2 h 29"/>
                <a:gd name="T8" fmla="*/ 5 w 43"/>
                <a:gd name="T9" fmla="*/ 9 h 29"/>
              </a:gdLst>
              <a:ahLst/>
              <a:cxnLst>
                <a:cxn ang="0">
                  <a:pos x="T0" y="T1"/>
                </a:cxn>
                <a:cxn ang="0">
                  <a:pos x="T2" y="T3"/>
                </a:cxn>
                <a:cxn ang="0">
                  <a:pos x="T4" y="T5"/>
                </a:cxn>
                <a:cxn ang="0">
                  <a:pos x="T6" y="T7"/>
                </a:cxn>
                <a:cxn ang="0">
                  <a:pos x="T8" y="T9"/>
                </a:cxn>
              </a:cxnLst>
              <a:rect l="0" t="0" r="r" b="b"/>
              <a:pathLst>
                <a:path w="43" h="29">
                  <a:moveTo>
                    <a:pt x="5" y="9"/>
                  </a:moveTo>
                  <a:cubicBezTo>
                    <a:pt x="15" y="14"/>
                    <a:pt x="25" y="20"/>
                    <a:pt x="35" y="27"/>
                  </a:cubicBezTo>
                  <a:cubicBezTo>
                    <a:pt x="39" y="29"/>
                    <a:pt x="43" y="22"/>
                    <a:pt x="39" y="20"/>
                  </a:cubicBezTo>
                  <a:cubicBezTo>
                    <a:pt x="29" y="13"/>
                    <a:pt x="19" y="7"/>
                    <a:pt x="9" y="2"/>
                  </a:cubicBezTo>
                  <a:cubicBezTo>
                    <a:pt x="4" y="0"/>
                    <a:pt x="0" y="7"/>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5" name="Freeform 242"/>
            <p:cNvSpPr/>
            <p:nvPr userDrawn="1"/>
          </p:nvSpPr>
          <p:spPr bwMode="auto">
            <a:xfrm>
              <a:off x="8338304" y="4508260"/>
              <a:ext cx="247356" cy="187392"/>
            </a:xfrm>
            <a:custGeom>
              <a:avLst/>
              <a:gdLst>
                <a:gd name="T0" fmla="*/ 4 w 42"/>
                <a:gd name="T1" fmla="*/ 10 h 32"/>
                <a:gd name="T2" fmla="*/ 33 w 42"/>
                <a:gd name="T3" fmla="*/ 29 h 32"/>
                <a:gd name="T4" fmla="*/ 37 w 42"/>
                <a:gd name="T5" fmla="*/ 23 h 32"/>
                <a:gd name="T6" fmla="*/ 8 w 42"/>
                <a:gd name="T7" fmla="*/ 3 h 32"/>
                <a:gd name="T8" fmla="*/ 4 w 42"/>
                <a:gd name="T9" fmla="*/ 10 h 32"/>
              </a:gdLst>
              <a:ahLst/>
              <a:cxnLst>
                <a:cxn ang="0">
                  <a:pos x="T0" y="T1"/>
                </a:cxn>
                <a:cxn ang="0">
                  <a:pos x="T2" y="T3"/>
                </a:cxn>
                <a:cxn ang="0">
                  <a:pos x="T4" y="T5"/>
                </a:cxn>
                <a:cxn ang="0">
                  <a:pos x="T6" y="T7"/>
                </a:cxn>
                <a:cxn ang="0">
                  <a:pos x="T8" y="T9"/>
                </a:cxn>
              </a:cxnLst>
              <a:rect l="0" t="0" r="r" b="b"/>
              <a:pathLst>
                <a:path w="42" h="32">
                  <a:moveTo>
                    <a:pt x="4" y="10"/>
                  </a:moveTo>
                  <a:cubicBezTo>
                    <a:pt x="14" y="17"/>
                    <a:pt x="24" y="23"/>
                    <a:pt x="33" y="29"/>
                  </a:cubicBezTo>
                  <a:cubicBezTo>
                    <a:pt x="38" y="32"/>
                    <a:pt x="42" y="25"/>
                    <a:pt x="37" y="23"/>
                  </a:cubicBezTo>
                  <a:cubicBezTo>
                    <a:pt x="28" y="16"/>
                    <a:pt x="18" y="10"/>
                    <a:pt x="8" y="3"/>
                  </a:cubicBezTo>
                  <a:cubicBezTo>
                    <a:pt x="4" y="0"/>
                    <a:pt x="0" y="7"/>
                    <a:pt x="4" y="10"/>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6" name="Freeform 243"/>
            <p:cNvSpPr/>
            <p:nvPr userDrawn="1"/>
          </p:nvSpPr>
          <p:spPr bwMode="auto">
            <a:xfrm>
              <a:off x="8400768" y="4448295"/>
              <a:ext cx="259849" cy="159907"/>
            </a:xfrm>
            <a:custGeom>
              <a:avLst/>
              <a:gdLst>
                <a:gd name="T0" fmla="*/ 5 w 44"/>
                <a:gd name="T1" fmla="*/ 9 h 27"/>
                <a:gd name="T2" fmla="*/ 35 w 44"/>
                <a:gd name="T3" fmla="*/ 25 h 27"/>
                <a:gd name="T4" fmla="*/ 39 w 44"/>
                <a:gd name="T5" fmla="*/ 18 h 27"/>
                <a:gd name="T6" fmla="*/ 9 w 44"/>
                <a:gd name="T7" fmla="*/ 2 h 27"/>
                <a:gd name="T8" fmla="*/ 5 w 44"/>
                <a:gd name="T9" fmla="*/ 9 h 27"/>
              </a:gdLst>
              <a:ahLst/>
              <a:cxnLst>
                <a:cxn ang="0">
                  <a:pos x="T0" y="T1"/>
                </a:cxn>
                <a:cxn ang="0">
                  <a:pos x="T2" y="T3"/>
                </a:cxn>
                <a:cxn ang="0">
                  <a:pos x="T4" y="T5"/>
                </a:cxn>
                <a:cxn ang="0">
                  <a:pos x="T6" y="T7"/>
                </a:cxn>
                <a:cxn ang="0">
                  <a:pos x="T8" y="T9"/>
                </a:cxn>
              </a:cxnLst>
              <a:rect l="0" t="0" r="r" b="b"/>
              <a:pathLst>
                <a:path w="44" h="27">
                  <a:moveTo>
                    <a:pt x="5" y="9"/>
                  </a:moveTo>
                  <a:cubicBezTo>
                    <a:pt x="15" y="14"/>
                    <a:pt x="25" y="20"/>
                    <a:pt x="35" y="25"/>
                  </a:cubicBezTo>
                  <a:cubicBezTo>
                    <a:pt x="40" y="27"/>
                    <a:pt x="44" y="20"/>
                    <a:pt x="39" y="18"/>
                  </a:cubicBezTo>
                  <a:cubicBezTo>
                    <a:pt x="29" y="13"/>
                    <a:pt x="19" y="7"/>
                    <a:pt x="9" y="2"/>
                  </a:cubicBezTo>
                  <a:cubicBezTo>
                    <a:pt x="4" y="0"/>
                    <a:pt x="0" y="7"/>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7" name="Freeform 244"/>
            <p:cNvSpPr/>
            <p:nvPr userDrawn="1"/>
          </p:nvSpPr>
          <p:spPr bwMode="auto">
            <a:xfrm>
              <a:off x="8448241" y="4353350"/>
              <a:ext cx="259849" cy="154910"/>
            </a:xfrm>
            <a:custGeom>
              <a:avLst/>
              <a:gdLst>
                <a:gd name="T0" fmla="*/ 5 w 44"/>
                <a:gd name="T1" fmla="*/ 9 h 26"/>
                <a:gd name="T2" fmla="*/ 35 w 44"/>
                <a:gd name="T3" fmla="*/ 23 h 26"/>
                <a:gd name="T4" fmla="*/ 39 w 44"/>
                <a:gd name="T5" fmla="*/ 16 h 26"/>
                <a:gd name="T6" fmla="*/ 9 w 44"/>
                <a:gd name="T7" fmla="*/ 2 h 26"/>
                <a:gd name="T8" fmla="*/ 5 w 44"/>
                <a:gd name="T9" fmla="*/ 9 h 26"/>
              </a:gdLst>
              <a:ahLst/>
              <a:cxnLst>
                <a:cxn ang="0">
                  <a:pos x="T0" y="T1"/>
                </a:cxn>
                <a:cxn ang="0">
                  <a:pos x="T2" y="T3"/>
                </a:cxn>
                <a:cxn ang="0">
                  <a:pos x="T4" y="T5"/>
                </a:cxn>
                <a:cxn ang="0">
                  <a:pos x="T6" y="T7"/>
                </a:cxn>
                <a:cxn ang="0">
                  <a:pos x="T8" y="T9"/>
                </a:cxn>
              </a:cxnLst>
              <a:rect l="0" t="0" r="r" b="b"/>
              <a:pathLst>
                <a:path w="44" h="26">
                  <a:moveTo>
                    <a:pt x="5" y="9"/>
                  </a:moveTo>
                  <a:cubicBezTo>
                    <a:pt x="15" y="14"/>
                    <a:pt x="25" y="18"/>
                    <a:pt x="35" y="23"/>
                  </a:cubicBezTo>
                  <a:cubicBezTo>
                    <a:pt x="40" y="26"/>
                    <a:pt x="44" y="19"/>
                    <a:pt x="39" y="16"/>
                  </a:cubicBezTo>
                  <a:cubicBezTo>
                    <a:pt x="29" y="12"/>
                    <a:pt x="19" y="7"/>
                    <a:pt x="9" y="2"/>
                  </a:cubicBezTo>
                  <a:cubicBezTo>
                    <a:pt x="4" y="0"/>
                    <a:pt x="0" y="7"/>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8" name="Freeform 245"/>
            <p:cNvSpPr/>
            <p:nvPr userDrawn="1"/>
          </p:nvSpPr>
          <p:spPr bwMode="auto">
            <a:xfrm>
              <a:off x="8513203" y="4295883"/>
              <a:ext cx="242359" cy="152412"/>
            </a:xfrm>
            <a:custGeom>
              <a:avLst/>
              <a:gdLst>
                <a:gd name="T0" fmla="*/ 5 w 41"/>
                <a:gd name="T1" fmla="*/ 9 h 26"/>
                <a:gd name="T2" fmla="*/ 32 w 41"/>
                <a:gd name="T3" fmla="*/ 24 h 26"/>
                <a:gd name="T4" fmla="*/ 36 w 41"/>
                <a:gd name="T5" fmla="*/ 17 h 26"/>
                <a:gd name="T6" fmla="*/ 9 w 41"/>
                <a:gd name="T7" fmla="*/ 2 h 26"/>
                <a:gd name="T8" fmla="*/ 5 w 41"/>
                <a:gd name="T9" fmla="*/ 9 h 26"/>
              </a:gdLst>
              <a:ahLst/>
              <a:cxnLst>
                <a:cxn ang="0">
                  <a:pos x="T0" y="T1"/>
                </a:cxn>
                <a:cxn ang="0">
                  <a:pos x="T2" y="T3"/>
                </a:cxn>
                <a:cxn ang="0">
                  <a:pos x="T4" y="T5"/>
                </a:cxn>
                <a:cxn ang="0">
                  <a:pos x="T6" y="T7"/>
                </a:cxn>
                <a:cxn ang="0">
                  <a:pos x="T8" y="T9"/>
                </a:cxn>
              </a:cxnLst>
              <a:rect l="0" t="0" r="r" b="b"/>
              <a:pathLst>
                <a:path w="41" h="26">
                  <a:moveTo>
                    <a:pt x="5" y="9"/>
                  </a:moveTo>
                  <a:cubicBezTo>
                    <a:pt x="14" y="14"/>
                    <a:pt x="23" y="19"/>
                    <a:pt x="32" y="24"/>
                  </a:cubicBezTo>
                  <a:cubicBezTo>
                    <a:pt x="37" y="26"/>
                    <a:pt x="41" y="20"/>
                    <a:pt x="36" y="17"/>
                  </a:cubicBezTo>
                  <a:cubicBezTo>
                    <a:pt x="27" y="12"/>
                    <a:pt x="18" y="7"/>
                    <a:pt x="9" y="2"/>
                  </a:cubicBezTo>
                  <a:cubicBezTo>
                    <a:pt x="4" y="0"/>
                    <a:pt x="0" y="7"/>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9" name="Freeform 246"/>
            <p:cNvSpPr/>
            <p:nvPr userDrawn="1"/>
          </p:nvSpPr>
          <p:spPr bwMode="auto">
            <a:xfrm>
              <a:off x="8578165" y="4235918"/>
              <a:ext cx="207380" cy="129925"/>
            </a:xfrm>
            <a:custGeom>
              <a:avLst/>
              <a:gdLst>
                <a:gd name="T0" fmla="*/ 4 w 35"/>
                <a:gd name="T1" fmla="*/ 10 h 22"/>
                <a:gd name="T2" fmla="*/ 29 w 35"/>
                <a:gd name="T3" fmla="*/ 20 h 22"/>
                <a:gd name="T4" fmla="*/ 31 w 35"/>
                <a:gd name="T5" fmla="*/ 12 h 22"/>
                <a:gd name="T6" fmla="*/ 7 w 35"/>
                <a:gd name="T7" fmla="*/ 2 h 22"/>
                <a:gd name="T8" fmla="*/ 4 w 35"/>
                <a:gd name="T9" fmla="*/ 10 h 22"/>
              </a:gdLst>
              <a:ahLst/>
              <a:cxnLst>
                <a:cxn ang="0">
                  <a:pos x="T0" y="T1"/>
                </a:cxn>
                <a:cxn ang="0">
                  <a:pos x="T2" y="T3"/>
                </a:cxn>
                <a:cxn ang="0">
                  <a:pos x="T4" y="T5"/>
                </a:cxn>
                <a:cxn ang="0">
                  <a:pos x="T6" y="T7"/>
                </a:cxn>
                <a:cxn ang="0">
                  <a:pos x="T8" y="T9"/>
                </a:cxn>
              </a:cxnLst>
              <a:rect l="0" t="0" r="r" b="b"/>
              <a:pathLst>
                <a:path w="35" h="22">
                  <a:moveTo>
                    <a:pt x="4" y="10"/>
                  </a:moveTo>
                  <a:cubicBezTo>
                    <a:pt x="13" y="13"/>
                    <a:pt x="21" y="17"/>
                    <a:pt x="29" y="20"/>
                  </a:cubicBezTo>
                  <a:cubicBezTo>
                    <a:pt x="33" y="22"/>
                    <a:pt x="35" y="14"/>
                    <a:pt x="31" y="12"/>
                  </a:cubicBezTo>
                  <a:cubicBezTo>
                    <a:pt x="23" y="9"/>
                    <a:pt x="15" y="6"/>
                    <a:pt x="7" y="2"/>
                  </a:cubicBezTo>
                  <a:cubicBezTo>
                    <a:pt x="2" y="0"/>
                    <a:pt x="0" y="8"/>
                    <a:pt x="4" y="10"/>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2" name="Freeform 247"/>
            <p:cNvSpPr/>
            <p:nvPr userDrawn="1"/>
          </p:nvSpPr>
          <p:spPr bwMode="auto">
            <a:xfrm>
              <a:off x="10084791" y="4495767"/>
              <a:ext cx="234864" cy="112435"/>
            </a:xfrm>
            <a:custGeom>
              <a:avLst/>
              <a:gdLst>
                <a:gd name="T0" fmla="*/ 5 w 40"/>
                <a:gd name="T1" fmla="*/ 9 h 19"/>
                <a:gd name="T2" fmla="*/ 33 w 40"/>
                <a:gd name="T3" fmla="*/ 17 h 19"/>
                <a:gd name="T4" fmla="*/ 36 w 40"/>
                <a:gd name="T5" fmla="*/ 10 h 19"/>
                <a:gd name="T6" fmla="*/ 7 w 40"/>
                <a:gd name="T7" fmla="*/ 2 h 19"/>
                <a:gd name="T8" fmla="*/ 5 w 40"/>
                <a:gd name="T9" fmla="*/ 9 h 19"/>
              </a:gdLst>
              <a:ahLst/>
              <a:cxnLst>
                <a:cxn ang="0">
                  <a:pos x="T0" y="T1"/>
                </a:cxn>
                <a:cxn ang="0">
                  <a:pos x="T2" y="T3"/>
                </a:cxn>
                <a:cxn ang="0">
                  <a:pos x="T4" y="T5"/>
                </a:cxn>
                <a:cxn ang="0">
                  <a:pos x="T6" y="T7"/>
                </a:cxn>
                <a:cxn ang="0">
                  <a:pos x="T8" y="T9"/>
                </a:cxn>
              </a:cxnLst>
              <a:rect l="0" t="0" r="r" b="b"/>
              <a:pathLst>
                <a:path w="40" h="19">
                  <a:moveTo>
                    <a:pt x="5" y="9"/>
                  </a:moveTo>
                  <a:cubicBezTo>
                    <a:pt x="14" y="12"/>
                    <a:pt x="24" y="14"/>
                    <a:pt x="33" y="17"/>
                  </a:cubicBezTo>
                  <a:cubicBezTo>
                    <a:pt x="38" y="19"/>
                    <a:pt x="40" y="11"/>
                    <a:pt x="36" y="10"/>
                  </a:cubicBezTo>
                  <a:cubicBezTo>
                    <a:pt x="26" y="7"/>
                    <a:pt x="16" y="5"/>
                    <a:pt x="7" y="2"/>
                  </a:cubicBezTo>
                  <a:cubicBezTo>
                    <a:pt x="2" y="0"/>
                    <a:pt x="0" y="8"/>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3" name="Freeform 248"/>
            <p:cNvSpPr/>
            <p:nvPr userDrawn="1"/>
          </p:nvSpPr>
          <p:spPr bwMode="auto">
            <a:xfrm>
              <a:off x="10119771" y="4408318"/>
              <a:ext cx="247356" cy="99942"/>
            </a:xfrm>
            <a:custGeom>
              <a:avLst/>
              <a:gdLst>
                <a:gd name="T0" fmla="*/ 5 w 42"/>
                <a:gd name="T1" fmla="*/ 10 h 17"/>
                <a:gd name="T2" fmla="*/ 36 w 42"/>
                <a:gd name="T3" fmla="*/ 17 h 17"/>
                <a:gd name="T4" fmla="*/ 36 w 42"/>
                <a:gd name="T5" fmla="*/ 9 h 17"/>
                <a:gd name="T6" fmla="*/ 7 w 42"/>
                <a:gd name="T7" fmla="*/ 2 h 17"/>
                <a:gd name="T8" fmla="*/ 5 w 42"/>
                <a:gd name="T9" fmla="*/ 10 h 17"/>
              </a:gdLst>
              <a:ahLst/>
              <a:cxnLst>
                <a:cxn ang="0">
                  <a:pos x="T0" y="T1"/>
                </a:cxn>
                <a:cxn ang="0">
                  <a:pos x="T2" y="T3"/>
                </a:cxn>
                <a:cxn ang="0">
                  <a:pos x="T4" y="T5"/>
                </a:cxn>
                <a:cxn ang="0">
                  <a:pos x="T6" y="T7"/>
                </a:cxn>
                <a:cxn ang="0">
                  <a:pos x="T8" y="T9"/>
                </a:cxn>
              </a:cxnLst>
              <a:rect l="0" t="0" r="r" b="b"/>
              <a:pathLst>
                <a:path w="42" h="17">
                  <a:moveTo>
                    <a:pt x="5" y="10"/>
                  </a:moveTo>
                  <a:cubicBezTo>
                    <a:pt x="15" y="14"/>
                    <a:pt x="26" y="16"/>
                    <a:pt x="36" y="17"/>
                  </a:cubicBezTo>
                  <a:cubicBezTo>
                    <a:pt x="42" y="17"/>
                    <a:pt x="42" y="9"/>
                    <a:pt x="36" y="9"/>
                  </a:cubicBezTo>
                  <a:cubicBezTo>
                    <a:pt x="27" y="8"/>
                    <a:pt x="16" y="6"/>
                    <a:pt x="7" y="2"/>
                  </a:cubicBezTo>
                  <a:cubicBezTo>
                    <a:pt x="2" y="0"/>
                    <a:pt x="0" y="8"/>
                    <a:pt x="5" y="10"/>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5" name="Freeform 249"/>
            <p:cNvSpPr/>
            <p:nvPr userDrawn="1"/>
          </p:nvSpPr>
          <p:spPr bwMode="auto">
            <a:xfrm>
              <a:off x="10124768" y="4343355"/>
              <a:ext cx="237362" cy="82452"/>
            </a:xfrm>
            <a:custGeom>
              <a:avLst/>
              <a:gdLst>
                <a:gd name="T0" fmla="*/ 6 w 40"/>
                <a:gd name="T1" fmla="*/ 8 h 14"/>
                <a:gd name="T2" fmla="*/ 33 w 40"/>
                <a:gd name="T3" fmla="*/ 13 h 14"/>
                <a:gd name="T4" fmla="*/ 35 w 40"/>
                <a:gd name="T5" fmla="*/ 5 h 14"/>
                <a:gd name="T6" fmla="*/ 8 w 40"/>
                <a:gd name="T7" fmla="*/ 0 h 14"/>
                <a:gd name="T8" fmla="*/ 6 w 40"/>
                <a:gd name="T9" fmla="*/ 8 h 14"/>
              </a:gdLst>
              <a:ahLst/>
              <a:cxnLst>
                <a:cxn ang="0">
                  <a:pos x="T0" y="T1"/>
                </a:cxn>
                <a:cxn ang="0">
                  <a:pos x="T2" y="T3"/>
                </a:cxn>
                <a:cxn ang="0">
                  <a:pos x="T4" y="T5"/>
                </a:cxn>
                <a:cxn ang="0">
                  <a:pos x="T6" y="T7"/>
                </a:cxn>
                <a:cxn ang="0">
                  <a:pos x="T8" y="T9"/>
                </a:cxn>
              </a:cxnLst>
              <a:rect l="0" t="0" r="r" b="b"/>
              <a:pathLst>
                <a:path w="40" h="14">
                  <a:moveTo>
                    <a:pt x="6" y="8"/>
                  </a:moveTo>
                  <a:cubicBezTo>
                    <a:pt x="15" y="10"/>
                    <a:pt x="24" y="11"/>
                    <a:pt x="33" y="13"/>
                  </a:cubicBezTo>
                  <a:cubicBezTo>
                    <a:pt x="38" y="14"/>
                    <a:pt x="40" y="6"/>
                    <a:pt x="35" y="5"/>
                  </a:cubicBezTo>
                  <a:cubicBezTo>
                    <a:pt x="26" y="4"/>
                    <a:pt x="17" y="2"/>
                    <a:pt x="8" y="0"/>
                  </a:cubicBezTo>
                  <a:cubicBezTo>
                    <a:pt x="3" y="0"/>
                    <a:pt x="0" y="7"/>
                    <a:pt x="6"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6" name="Freeform 250"/>
            <p:cNvSpPr/>
            <p:nvPr userDrawn="1"/>
          </p:nvSpPr>
          <p:spPr bwMode="auto">
            <a:xfrm>
              <a:off x="10124768" y="4213431"/>
              <a:ext cx="189890" cy="69960"/>
            </a:xfrm>
            <a:custGeom>
              <a:avLst/>
              <a:gdLst>
                <a:gd name="T0" fmla="*/ 5 w 32"/>
                <a:gd name="T1" fmla="*/ 8 h 12"/>
                <a:gd name="T2" fmla="*/ 25 w 32"/>
                <a:gd name="T3" fmla="*/ 11 h 12"/>
                <a:gd name="T4" fmla="*/ 27 w 32"/>
                <a:gd name="T5" fmla="*/ 3 h 12"/>
                <a:gd name="T6" fmla="*/ 5 w 32"/>
                <a:gd name="T7" fmla="*/ 0 h 12"/>
                <a:gd name="T8" fmla="*/ 5 w 32"/>
                <a:gd name="T9" fmla="*/ 8 h 12"/>
              </a:gdLst>
              <a:ahLst/>
              <a:cxnLst>
                <a:cxn ang="0">
                  <a:pos x="T0" y="T1"/>
                </a:cxn>
                <a:cxn ang="0">
                  <a:pos x="T2" y="T3"/>
                </a:cxn>
                <a:cxn ang="0">
                  <a:pos x="T4" y="T5"/>
                </a:cxn>
                <a:cxn ang="0">
                  <a:pos x="T6" y="T7"/>
                </a:cxn>
                <a:cxn ang="0">
                  <a:pos x="T8" y="T9"/>
                </a:cxn>
              </a:cxnLst>
              <a:rect l="0" t="0" r="r" b="b"/>
              <a:pathLst>
                <a:path w="32" h="12">
                  <a:moveTo>
                    <a:pt x="5" y="8"/>
                  </a:moveTo>
                  <a:cubicBezTo>
                    <a:pt x="12" y="8"/>
                    <a:pt x="18" y="9"/>
                    <a:pt x="25" y="11"/>
                  </a:cubicBezTo>
                  <a:cubicBezTo>
                    <a:pt x="30" y="12"/>
                    <a:pt x="32" y="4"/>
                    <a:pt x="27" y="3"/>
                  </a:cubicBezTo>
                  <a:cubicBezTo>
                    <a:pt x="20" y="1"/>
                    <a:pt x="12" y="0"/>
                    <a:pt x="5" y="0"/>
                  </a:cubicBezTo>
                  <a:cubicBezTo>
                    <a:pt x="0" y="0"/>
                    <a:pt x="0" y="8"/>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7" name="Freeform 251"/>
            <p:cNvSpPr/>
            <p:nvPr userDrawn="1"/>
          </p:nvSpPr>
          <p:spPr bwMode="auto">
            <a:xfrm>
              <a:off x="10067301" y="4100996"/>
              <a:ext cx="229867" cy="94945"/>
            </a:xfrm>
            <a:custGeom>
              <a:avLst/>
              <a:gdLst>
                <a:gd name="T0" fmla="*/ 4 w 39"/>
                <a:gd name="T1" fmla="*/ 9 h 16"/>
                <a:gd name="T2" fmla="*/ 32 w 39"/>
                <a:gd name="T3" fmla="*/ 15 h 16"/>
                <a:gd name="T4" fmla="*/ 34 w 39"/>
                <a:gd name="T5" fmla="*/ 8 h 16"/>
                <a:gd name="T6" fmla="*/ 6 w 39"/>
                <a:gd name="T7" fmla="*/ 1 h 16"/>
                <a:gd name="T8" fmla="*/ 4 w 39"/>
                <a:gd name="T9" fmla="*/ 9 h 16"/>
              </a:gdLst>
              <a:ahLst/>
              <a:cxnLst>
                <a:cxn ang="0">
                  <a:pos x="T0" y="T1"/>
                </a:cxn>
                <a:cxn ang="0">
                  <a:pos x="T2" y="T3"/>
                </a:cxn>
                <a:cxn ang="0">
                  <a:pos x="T4" y="T5"/>
                </a:cxn>
                <a:cxn ang="0">
                  <a:pos x="T6" y="T7"/>
                </a:cxn>
                <a:cxn ang="0">
                  <a:pos x="T8" y="T9"/>
                </a:cxn>
              </a:cxnLst>
              <a:rect l="0" t="0" r="r" b="b"/>
              <a:pathLst>
                <a:path w="39" h="16">
                  <a:moveTo>
                    <a:pt x="4" y="9"/>
                  </a:moveTo>
                  <a:cubicBezTo>
                    <a:pt x="13" y="12"/>
                    <a:pt x="22" y="14"/>
                    <a:pt x="32" y="15"/>
                  </a:cubicBezTo>
                  <a:cubicBezTo>
                    <a:pt x="37" y="16"/>
                    <a:pt x="39" y="9"/>
                    <a:pt x="34" y="8"/>
                  </a:cubicBezTo>
                  <a:cubicBezTo>
                    <a:pt x="24" y="6"/>
                    <a:pt x="15" y="5"/>
                    <a:pt x="6" y="1"/>
                  </a:cubicBezTo>
                  <a:cubicBezTo>
                    <a:pt x="2" y="0"/>
                    <a:pt x="0" y="7"/>
                    <a:pt x="4"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8" name="Freeform 252"/>
            <p:cNvSpPr/>
            <p:nvPr userDrawn="1"/>
          </p:nvSpPr>
          <p:spPr bwMode="auto">
            <a:xfrm>
              <a:off x="10042315" y="3963575"/>
              <a:ext cx="237362" cy="112435"/>
            </a:xfrm>
            <a:custGeom>
              <a:avLst/>
              <a:gdLst>
                <a:gd name="T0" fmla="*/ 5 w 40"/>
                <a:gd name="T1" fmla="*/ 10 h 19"/>
                <a:gd name="T2" fmla="*/ 32 w 40"/>
                <a:gd name="T3" fmla="*/ 18 h 19"/>
                <a:gd name="T4" fmla="*/ 35 w 40"/>
                <a:gd name="T5" fmla="*/ 10 h 19"/>
                <a:gd name="T6" fmla="*/ 7 w 40"/>
                <a:gd name="T7" fmla="*/ 2 h 19"/>
                <a:gd name="T8" fmla="*/ 5 w 40"/>
                <a:gd name="T9" fmla="*/ 10 h 19"/>
              </a:gdLst>
              <a:ahLst/>
              <a:cxnLst>
                <a:cxn ang="0">
                  <a:pos x="T0" y="T1"/>
                </a:cxn>
                <a:cxn ang="0">
                  <a:pos x="T2" y="T3"/>
                </a:cxn>
                <a:cxn ang="0">
                  <a:pos x="T4" y="T5"/>
                </a:cxn>
                <a:cxn ang="0">
                  <a:pos x="T6" y="T7"/>
                </a:cxn>
                <a:cxn ang="0">
                  <a:pos x="T8" y="T9"/>
                </a:cxn>
              </a:cxnLst>
              <a:rect l="0" t="0" r="r" b="b"/>
              <a:pathLst>
                <a:path w="40" h="19">
                  <a:moveTo>
                    <a:pt x="5" y="10"/>
                  </a:moveTo>
                  <a:cubicBezTo>
                    <a:pt x="14" y="13"/>
                    <a:pt x="23" y="16"/>
                    <a:pt x="32" y="18"/>
                  </a:cubicBezTo>
                  <a:cubicBezTo>
                    <a:pt x="37" y="19"/>
                    <a:pt x="40" y="11"/>
                    <a:pt x="35" y="10"/>
                  </a:cubicBezTo>
                  <a:cubicBezTo>
                    <a:pt x="25" y="8"/>
                    <a:pt x="16" y="5"/>
                    <a:pt x="7" y="2"/>
                  </a:cubicBezTo>
                  <a:cubicBezTo>
                    <a:pt x="2" y="0"/>
                    <a:pt x="0" y="8"/>
                    <a:pt x="5" y="10"/>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9" name="Freeform 253"/>
            <p:cNvSpPr/>
            <p:nvPr userDrawn="1"/>
          </p:nvSpPr>
          <p:spPr bwMode="auto">
            <a:xfrm>
              <a:off x="10059805" y="2519411"/>
              <a:ext cx="202383" cy="92447"/>
            </a:xfrm>
            <a:custGeom>
              <a:avLst/>
              <a:gdLst>
                <a:gd name="T0" fmla="*/ 4 w 34"/>
                <a:gd name="T1" fmla="*/ 9 h 16"/>
                <a:gd name="T2" fmla="*/ 29 w 34"/>
                <a:gd name="T3" fmla="*/ 16 h 16"/>
                <a:gd name="T4" fmla="*/ 29 w 34"/>
                <a:gd name="T5" fmla="*/ 8 h 16"/>
                <a:gd name="T6" fmla="*/ 8 w 34"/>
                <a:gd name="T7" fmla="*/ 2 h 16"/>
                <a:gd name="T8" fmla="*/ 4 w 34"/>
                <a:gd name="T9" fmla="*/ 9 h 16"/>
              </a:gdLst>
              <a:ahLst/>
              <a:cxnLst>
                <a:cxn ang="0">
                  <a:pos x="T0" y="T1"/>
                </a:cxn>
                <a:cxn ang="0">
                  <a:pos x="T2" y="T3"/>
                </a:cxn>
                <a:cxn ang="0">
                  <a:pos x="T4" y="T5"/>
                </a:cxn>
                <a:cxn ang="0">
                  <a:pos x="T6" y="T7"/>
                </a:cxn>
                <a:cxn ang="0">
                  <a:pos x="T8" y="T9"/>
                </a:cxn>
              </a:cxnLst>
              <a:rect l="0" t="0" r="r" b="b"/>
              <a:pathLst>
                <a:path w="34" h="16">
                  <a:moveTo>
                    <a:pt x="4" y="9"/>
                  </a:moveTo>
                  <a:cubicBezTo>
                    <a:pt x="12" y="13"/>
                    <a:pt x="20" y="16"/>
                    <a:pt x="29" y="16"/>
                  </a:cubicBezTo>
                  <a:cubicBezTo>
                    <a:pt x="34" y="16"/>
                    <a:pt x="34" y="8"/>
                    <a:pt x="29" y="8"/>
                  </a:cubicBezTo>
                  <a:cubicBezTo>
                    <a:pt x="22" y="8"/>
                    <a:pt x="15" y="5"/>
                    <a:pt x="8" y="2"/>
                  </a:cubicBezTo>
                  <a:cubicBezTo>
                    <a:pt x="4" y="0"/>
                    <a:pt x="0" y="7"/>
                    <a:pt x="4"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0" name="Freeform 254"/>
            <p:cNvSpPr/>
            <p:nvPr userDrawn="1"/>
          </p:nvSpPr>
          <p:spPr bwMode="auto">
            <a:xfrm>
              <a:off x="10067301" y="2399480"/>
              <a:ext cx="217374" cy="99942"/>
            </a:xfrm>
            <a:custGeom>
              <a:avLst/>
              <a:gdLst>
                <a:gd name="T0" fmla="*/ 4 w 37"/>
                <a:gd name="T1" fmla="*/ 10 h 17"/>
                <a:gd name="T2" fmla="*/ 30 w 37"/>
                <a:gd name="T3" fmla="*/ 16 h 17"/>
                <a:gd name="T4" fmla="*/ 32 w 37"/>
                <a:gd name="T5" fmla="*/ 9 h 17"/>
                <a:gd name="T6" fmla="*/ 6 w 37"/>
                <a:gd name="T7" fmla="*/ 2 h 17"/>
                <a:gd name="T8" fmla="*/ 4 w 37"/>
                <a:gd name="T9" fmla="*/ 10 h 17"/>
              </a:gdLst>
              <a:ahLst/>
              <a:cxnLst>
                <a:cxn ang="0">
                  <a:pos x="T0" y="T1"/>
                </a:cxn>
                <a:cxn ang="0">
                  <a:pos x="T2" y="T3"/>
                </a:cxn>
                <a:cxn ang="0">
                  <a:pos x="T4" y="T5"/>
                </a:cxn>
                <a:cxn ang="0">
                  <a:pos x="T6" y="T7"/>
                </a:cxn>
                <a:cxn ang="0">
                  <a:pos x="T8" y="T9"/>
                </a:cxn>
              </a:cxnLst>
              <a:rect l="0" t="0" r="r" b="b"/>
              <a:pathLst>
                <a:path w="37" h="17">
                  <a:moveTo>
                    <a:pt x="4" y="10"/>
                  </a:moveTo>
                  <a:cubicBezTo>
                    <a:pt x="13" y="13"/>
                    <a:pt x="21" y="15"/>
                    <a:pt x="30" y="16"/>
                  </a:cubicBezTo>
                  <a:cubicBezTo>
                    <a:pt x="35" y="17"/>
                    <a:pt x="37" y="9"/>
                    <a:pt x="32" y="9"/>
                  </a:cubicBezTo>
                  <a:cubicBezTo>
                    <a:pt x="23" y="7"/>
                    <a:pt x="15" y="5"/>
                    <a:pt x="6" y="2"/>
                  </a:cubicBezTo>
                  <a:cubicBezTo>
                    <a:pt x="2" y="0"/>
                    <a:pt x="0" y="8"/>
                    <a:pt x="4" y="10"/>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1" name="Freeform 255"/>
            <p:cNvSpPr/>
            <p:nvPr userDrawn="1"/>
          </p:nvSpPr>
          <p:spPr bwMode="auto">
            <a:xfrm>
              <a:off x="10077295" y="2294541"/>
              <a:ext cx="219872" cy="94945"/>
            </a:xfrm>
            <a:custGeom>
              <a:avLst/>
              <a:gdLst>
                <a:gd name="T0" fmla="*/ 6 w 37"/>
                <a:gd name="T1" fmla="*/ 9 h 16"/>
                <a:gd name="T2" fmla="*/ 30 w 37"/>
                <a:gd name="T3" fmla="*/ 15 h 16"/>
                <a:gd name="T4" fmla="*/ 32 w 37"/>
                <a:gd name="T5" fmla="*/ 7 h 16"/>
                <a:gd name="T6" fmla="*/ 8 w 37"/>
                <a:gd name="T7" fmla="*/ 1 h 16"/>
                <a:gd name="T8" fmla="*/ 6 w 37"/>
                <a:gd name="T9" fmla="*/ 9 h 16"/>
              </a:gdLst>
              <a:ahLst/>
              <a:cxnLst>
                <a:cxn ang="0">
                  <a:pos x="T0" y="T1"/>
                </a:cxn>
                <a:cxn ang="0">
                  <a:pos x="T2" y="T3"/>
                </a:cxn>
                <a:cxn ang="0">
                  <a:pos x="T4" y="T5"/>
                </a:cxn>
                <a:cxn ang="0">
                  <a:pos x="T6" y="T7"/>
                </a:cxn>
                <a:cxn ang="0">
                  <a:pos x="T8" y="T9"/>
                </a:cxn>
              </a:cxnLst>
              <a:rect l="0" t="0" r="r" b="b"/>
              <a:pathLst>
                <a:path w="37" h="16">
                  <a:moveTo>
                    <a:pt x="6" y="9"/>
                  </a:moveTo>
                  <a:cubicBezTo>
                    <a:pt x="14" y="10"/>
                    <a:pt x="21" y="13"/>
                    <a:pt x="30" y="15"/>
                  </a:cubicBezTo>
                  <a:cubicBezTo>
                    <a:pt x="35" y="16"/>
                    <a:pt x="37" y="8"/>
                    <a:pt x="32" y="7"/>
                  </a:cubicBezTo>
                  <a:cubicBezTo>
                    <a:pt x="24" y="6"/>
                    <a:pt x="16" y="3"/>
                    <a:pt x="8" y="1"/>
                  </a:cubicBezTo>
                  <a:cubicBezTo>
                    <a:pt x="3" y="0"/>
                    <a:pt x="0" y="8"/>
                    <a:pt x="6"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2" name="Freeform 256"/>
            <p:cNvSpPr/>
            <p:nvPr userDrawn="1"/>
          </p:nvSpPr>
          <p:spPr bwMode="auto">
            <a:xfrm>
              <a:off x="10089788" y="2157121"/>
              <a:ext cx="189890" cy="102441"/>
            </a:xfrm>
            <a:custGeom>
              <a:avLst/>
              <a:gdLst>
                <a:gd name="T0" fmla="*/ 5 w 32"/>
                <a:gd name="T1" fmla="*/ 9 h 17"/>
                <a:gd name="T2" fmla="*/ 23 w 32"/>
                <a:gd name="T3" fmla="*/ 15 h 17"/>
                <a:gd name="T4" fmla="*/ 27 w 32"/>
                <a:gd name="T5" fmla="*/ 8 h 17"/>
                <a:gd name="T6" fmla="*/ 7 w 32"/>
                <a:gd name="T7" fmla="*/ 2 h 17"/>
                <a:gd name="T8" fmla="*/ 5 w 32"/>
                <a:gd name="T9" fmla="*/ 9 h 17"/>
              </a:gdLst>
              <a:ahLst/>
              <a:cxnLst>
                <a:cxn ang="0">
                  <a:pos x="T0" y="T1"/>
                </a:cxn>
                <a:cxn ang="0">
                  <a:pos x="T2" y="T3"/>
                </a:cxn>
                <a:cxn ang="0">
                  <a:pos x="T4" y="T5"/>
                </a:cxn>
                <a:cxn ang="0">
                  <a:pos x="T6" y="T7"/>
                </a:cxn>
                <a:cxn ang="0">
                  <a:pos x="T8" y="T9"/>
                </a:cxn>
              </a:cxnLst>
              <a:rect l="0" t="0" r="r" b="b"/>
              <a:pathLst>
                <a:path w="32" h="17">
                  <a:moveTo>
                    <a:pt x="5" y="9"/>
                  </a:moveTo>
                  <a:cubicBezTo>
                    <a:pt x="11" y="11"/>
                    <a:pt x="18" y="12"/>
                    <a:pt x="23" y="15"/>
                  </a:cubicBezTo>
                  <a:cubicBezTo>
                    <a:pt x="28" y="17"/>
                    <a:pt x="32" y="11"/>
                    <a:pt x="27" y="8"/>
                  </a:cubicBezTo>
                  <a:cubicBezTo>
                    <a:pt x="21" y="5"/>
                    <a:pt x="14" y="3"/>
                    <a:pt x="7" y="2"/>
                  </a:cubicBezTo>
                  <a:cubicBezTo>
                    <a:pt x="2" y="0"/>
                    <a:pt x="0" y="8"/>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3" name="Freeform 257"/>
            <p:cNvSpPr/>
            <p:nvPr userDrawn="1"/>
          </p:nvSpPr>
          <p:spPr bwMode="auto">
            <a:xfrm>
              <a:off x="10084791" y="2082164"/>
              <a:ext cx="169901" cy="74957"/>
            </a:xfrm>
            <a:custGeom>
              <a:avLst/>
              <a:gdLst>
                <a:gd name="T0" fmla="*/ 6 w 29"/>
                <a:gd name="T1" fmla="*/ 8 h 13"/>
                <a:gd name="T2" fmla="*/ 22 w 29"/>
                <a:gd name="T3" fmla="*/ 11 h 13"/>
                <a:gd name="T4" fmla="*/ 24 w 29"/>
                <a:gd name="T5" fmla="*/ 3 h 13"/>
                <a:gd name="T6" fmla="*/ 6 w 29"/>
                <a:gd name="T7" fmla="*/ 0 h 13"/>
                <a:gd name="T8" fmla="*/ 6 w 29"/>
                <a:gd name="T9" fmla="*/ 8 h 13"/>
              </a:gdLst>
              <a:ahLst/>
              <a:cxnLst>
                <a:cxn ang="0">
                  <a:pos x="T0" y="T1"/>
                </a:cxn>
                <a:cxn ang="0">
                  <a:pos x="T2" y="T3"/>
                </a:cxn>
                <a:cxn ang="0">
                  <a:pos x="T4" y="T5"/>
                </a:cxn>
                <a:cxn ang="0">
                  <a:pos x="T6" y="T7"/>
                </a:cxn>
                <a:cxn ang="0">
                  <a:pos x="T8" y="T9"/>
                </a:cxn>
              </a:cxnLst>
              <a:rect l="0" t="0" r="r" b="b"/>
              <a:pathLst>
                <a:path w="29" h="13">
                  <a:moveTo>
                    <a:pt x="6" y="8"/>
                  </a:moveTo>
                  <a:cubicBezTo>
                    <a:pt x="11" y="8"/>
                    <a:pt x="17" y="9"/>
                    <a:pt x="22" y="11"/>
                  </a:cubicBezTo>
                  <a:cubicBezTo>
                    <a:pt x="27" y="13"/>
                    <a:pt x="29" y="5"/>
                    <a:pt x="24" y="3"/>
                  </a:cubicBezTo>
                  <a:cubicBezTo>
                    <a:pt x="18" y="1"/>
                    <a:pt x="12" y="0"/>
                    <a:pt x="6" y="0"/>
                  </a:cubicBezTo>
                  <a:cubicBezTo>
                    <a:pt x="0" y="0"/>
                    <a:pt x="0" y="8"/>
                    <a:pt x="6"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4" name="Freeform 258"/>
            <p:cNvSpPr/>
            <p:nvPr userDrawn="1"/>
          </p:nvSpPr>
          <p:spPr bwMode="auto">
            <a:xfrm>
              <a:off x="10049811" y="1957236"/>
              <a:ext cx="152412" cy="59965"/>
            </a:xfrm>
            <a:custGeom>
              <a:avLst/>
              <a:gdLst>
                <a:gd name="T0" fmla="*/ 5 w 26"/>
                <a:gd name="T1" fmla="*/ 8 h 10"/>
                <a:gd name="T2" fmla="*/ 21 w 26"/>
                <a:gd name="T3" fmla="*/ 10 h 10"/>
                <a:gd name="T4" fmla="*/ 21 w 26"/>
                <a:gd name="T5" fmla="*/ 2 h 10"/>
                <a:gd name="T6" fmla="*/ 5 w 26"/>
                <a:gd name="T7" fmla="*/ 0 h 10"/>
                <a:gd name="T8" fmla="*/ 5 w 26"/>
                <a:gd name="T9" fmla="*/ 8 h 10"/>
              </a:gdLst>
              <a:ahLst/>
              <a:cxnLst>
                <a:cxn ang="0">
                  <a:pos x="T0" y="T1"/>
                </a:cxn>
                <a:cxn ang="0">
                  <a:pos x="T2" y="T3"/>
                </a:cxn>
                <a:cxn ang="0">
                  <a:pos x="T4" y="T5"/>
                </a:cxn>
                <a:cxn ang="0">
                  <a:pos x="T6" y="T7"/>
                </a:cxn>
                <a:cxn ang="0">
                  <a:pos x="T8" y="T9"/>
                </a:cxn>
              </a:cxnLst>
              <a:rect l="0" t="0" r="r" b="b"/>
              <a:pathLst>
                <a:path w="26" h="10">
                  <a:moveTo>
                    <a:pt x="5" y="8"/>
                  </a:moveTo>
                  <a:cubicBezTo>
                    <a:pt x="11" y="8"/>
                    <a:pt x="16" y="9"/>
                    <a:pt x="21" y="10"/>
                  </a:cubicBezTo>
                  <a:cubicBezTo>
                    <a:pt x="26" y="10"/>
                    <a:pt x="26" y="2"/>
                    <a:pt x="21" y="2"/>
                  </a:cubicBezTo>
                  <a:cubicBezTo>
                    <a:pt x="16" y="1"/>
                    <a:pt x="11" y="0"/>
                    <a:pt x="5" y="0"/>
                  </a:cubicBezTo>
                  <a:cubicBezTo>
                    <a:pt x="0" y="0"/>
                    <a:pt x="0" y="8"/>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5" name="Freeform 259"/>
            <p:cNvSpPr/>
            <p:nvPr userDrawn="1"/>
          </p:nvSpPr>
          <p:spPr bwMode="auto">
            <a:xfrm>
              <a:off x="9984849" y="1839804"/>
              <a:ext cx="182394" cy="59965"/>
            </a:xfrm>
            <a:custGeom>
              <a:avLst/>
              <a:gdLst>
                <a:gd name="T0" fmla="*/ 6 w 31"/>
                <a:gd name="T1" fmla="*/ 9 h 10"/>
                <a:gd name="T2" fmla="*/ 26 w 31"/>
                <a:gd name="T3" fmla="*/ 10 h 10"/>
                <a:gd name="T4" fmla="*/ 26 w 31"/>
                <a:gd name="T5" fmla="*/ 2 h 10"/>
                <a:gd name="T6" fmla="*/ 8 w 31"/>
                <a:gd name="T7" fmla="*/ 1 h 10"/>
                <a:gd name="T8" fmla="*/ 6 w 31"/>
                <a:gd name="T9" fmla="*/ 9 h 10"/>
              </a:gdLst>
              <a:ahLst/>
              <a:cxnLst>
                <a:cxn ang="0">
                  <a:pos x="T0" y="T1"/>
                </a:cxn>
                <a:cxn ang="0">
                  <a:pos x="T2" y="T3"/>
                </a:cxn>
                <a:cxn ang="0">
                  <a:pos x="T4" y="T5"/>
                </a:cxn>
                <a:cxn ang="0">
                  <a:pos x="T6" y="T7"/>
                </a:cxn>
                <a:cxn ang="0">
                  <a:pos x="T8" y="T9"/>
                </a:cxn>
              </a:cxnLst>
              <a:rect l="0" t="0" r="r" b="b"/>
              <a:pathLst>
                <a:path w="31" h="10">
                  <a:moveTo>
                    <a:pt x="6" y="9"/>
                  </a:moveTo>
                  <a:cubicBezTo>
                    <a:pt x="12" y="10"/>
                    <a:pt x="19" y="10"/>
                    <a:pt x="26" y="10"/>
                  </a:cubicBezTo>
                  <a:cubicBezTo>
                    <a:pt x="31" y="10"/>
                    <a:pt x="31" y="2"/>
                    <a:pt x="26" y="2"/>
                  </a:cubicBezTo>
                  <a:cubicBezTo>
                    <a:pt x="20" y="2"/>
                    <a:pt x="14" y="2"/>
                    <a:pt x="8" y="1"/>
                  </a:cubicBezTo>
                  <a:cubicBezTo>
                    <a:pt x="3" y="0"/>
                    <a:pt x="0" y="8"/>
                    <a:pt x="6"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6" name="Freeform 260"/>
            <p:cNvSpPr/>
            <p:nvPr userDrawn="1"/>
          </p:nvSpPr>
          <p:spPr bwMode="auto">
            <a:xfrm>
              <a:off x="9205301" y="1909764"/>
              <a:ext cx="199884" cy="99942"/>
            </a:xfrm>
            <a:custGeom>
              <a:avLst/>
              <a:gdLst>
                <a:gd name="T0" fmla="*/ 4 w 34"/>
                <a:gd name="T1" fmla="*/ 10 h 17"/>
                <a:gd name="T2" fmla="*/ 27 w 34"/>
                <a:gd name="T3" fmla="*/ 16 h 17"/>
                <a:gd name="T4" fmla="*/ 29 w 34"/>
                <a:gd name="T5" fmla="*/ 8 h 17"/>
                <a:gd name="T6" fmla="*/ 6 w 34"/>
                <a:gd name="T7" fmla="*/ 2 h 17"/>
                <a:gd name="T8" fmla="*/ 4 w 34"/>
                <a:gd name="T9" fmla="*/ 10 h 17"/>
              </a:gdLst>
              <a:ahLst/>
              <a:cxnLst>
                <a:cxn ang="0">
                  <a:pos x="T0" y="T1"/>
                </a:cxn>
                <a:cxn ang="0">
                  <a:pos x="T2" y="T3"/>
                </a:cxn>
                <a:cxn ang="0">
                  <a:pos x="T4" y="T5"/>
                </a:cxn>
                <a:cxn ang="0">
                  <a:pos x="T6" y="T7"/>
                </a:cxn>
                <a:cxn ang="0">
                  <a:pos x="T8" y="T9"/>
                </a:cxn>
              </a:cxnLst>
              <a:rect l="0" t="0" r="r" b="b"/>
              <a:pathLst>
                <a:path w="34" h="17">
                  <a:moveTo>
                    <a:pt x="4" y="10"/>
                  </a:moveTo>
                  <a:cubicBezTo>
                    <a:pt x="12" y="12"/>
                    <a:pt x="19" y="14"/>
                    <a:pt x="27" y="16"/>
                  </a:cubicBezTo>
                  <a:cubicBezTo>
                    <a:pt x="32" y="17"/>
                    <a:pt x="34" y="9"/>
                    <a:pt x="29" y="8"/>
                  </a:cubicBezTo>
                  <a:cubicBezTo>
                    <a:pt x="21" y="7"/>
                    <a:pt x="14" y="5"/>
                    <a:pt x="6" y="2"/>
                  </a:cubicBezTo>
                  <a:cubicBezTo>
                    <a:pt x="2" y="0"/>
                    <a:pt x="0" y="8"/>
                    <a:pt x="4" y="10"/>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7" name="Freeform 261"/>
            <p:cNvSpPr/>
            <p:nvPr userDrawn="1"/>
          </p:nvSpPr>
          <p:spPr bwMode="auto">
            <a:xfrm>
              <a:off x="9132843" y="1822314"/>
              <a:ext cx="224870" cy="69960"/>
            </a:xfrm>
            <a:custGeom>
              <a:avLst/>
              <a:gdLst>
                <a:gd name="T0" fmla="*/ 5 w 38"/>
                <a:gd name="T1" fmla="*/ 8 h 12"/>
                <a:gd name="T2" fmla="*/ 31 w 38"/>
                <a:gd name="T3" fmla="*/ 12 h 12"/>
                <a:gd name="T4" fmla="*/ 33 w 38"/>
                <a:gd name="T5" fmla="*/ 4 h 12"/>
                <a:gd name="T6" fmla="*/ 7 w 38"/>
                <a:gd name="T7" fmla="*/ 1 h 12"/>
                <a:gd name="T8" fmla="*/ 5 w 38"/>
                <a:gd name="T9" fmla="*/ 8 h 12"/>
              </a:gdLst>
              <a:ahLst/>
              <a:cxnLst>
                <a:cxn ang="0">
                  <a:pos x="T0" y="T1"/>
                </a:cxn>
                <a:cxn ang="0">
                  <a:pos x="T2" y="T3"/>
                </a:cxn>
                <a:cxn ang="0">
                  <a:pos x="T4" y="T5"/>
                </a:cxn>
                <a:cxn ang="0">
                  <a:pos x="T6" y="T7"/>
                </a:cxn>
                <a:cxn ang="0">
                  <a:pos x="T8" y="T9"/>
                </a:cxn>
              </a:cxnLst>
              <a:rect l="0" t="0" r="r" b="b"/>
              <a:pathLst>
                <a:path w="38" h="12">
                  <a:moveTo>
                    <a:pt x="5" y="8"/>
                  </a:moveTo>
                  <a:cubicBezTo>
                    <a:pt x="14" y="10"/>
                    <a:pt x="22" y="10"/>
                    <a:pt x="31" y="12"/>
                  </a:cubicBezTo>
                  <a:cubicBezTo>
                    <a:pt x="36" y="12"/>
                    <a:pt x="38" y="5"/>
                    <a:pt x="33" y="4"/>
                  </a:cubicBezTo>
                  <a:cubicBezTo>
                    <a:pt x="24" y="3"/>
                    <a:pt x="16" y="2"/>
                    <a:pt x="7" y="1"/>
                  </a:cubicBezTo>
                  <a:cubicBezTo>
                    <a:pt x="2" y="0"/>
                    <a:pt x="0" y="8"/>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8" name="Freeform 262"/>
            <p:cNvSpPr/>
            <p:nvPr userDrawn="1"/>
          </p:nvSpPr>
          <p:spPr bwMode="auto">
            <a:xfrm>
              <a:off x="9097864" y="1732366"/>
              <a:ext cx="189890" cy="64962"/>
            </a:xfrm>
            <a:custGeom>
              <a:avLst/>
              <a:gdLst>
                <a:gd name="T0" fmla="*/ 5 w 32"/>
                <a:gd name="T1" fmla="*/ 9 h 11"/>
                <a:gd name="T2" fmla="*/ 27 w 32"/>
                <a:gd name="T3" fmla="*/ 11 h 11"/>
                <a:gd name="T4" fmla="*/ 27 w 32"/>
                <a:gd name="T5" fmla="*/ 3 h 11"/>
                <a:gd name="T6" fmla="*/ 7 w 32"/>
                <a:gd name="T7" fmla="*/ 1 h 11"/>
                <a:gd name="T8" fmla="*/ 5 w 32"/>
                <a:gd name="T9" fmla="*/ 9 h 11"/>
              </a:gdLst>
              <a:ahLst/>
              <a:cxnLst>
                <a:cxn ang="0">
                  <a:pos x="T0" y="T1"/>
                </a:cxn>
                <a:cxn ang="0">
                  <a:pos x="T2" y="T3"/>
                </a:cxn>
                <a:cxn ang="0">
                  <a:pos x="T4" y="T5"/>
                </a:cxn>
                <a:cxn ang="0">
                  <a:pos x="T6" y="T7"/>
                </a:cxn>
                <a:cxn ang="0">
                  <a:pos x="T8" y="T9"/>
                </a:cxn>
              </a:cxnLst>
              <a:rect l="0" t="0" r="r" b="b"/>
              <a:pathLst>
                <a:path w="32" h="11">
                  <a:moveTo>
                    <a:pt x="5" y="9"/>
                  </a:moveTo>
                  <a:cubicBezTo>
                    <a:pt x="12" y="11"/>
                    <a:pt x="19" y="11"/>
                    <a:pt x="27" y="11"/>
                  </a:cubicBezTo>
                  <a:cubicBezTo>
                    <a:pt x="32" y="11"/>
                    <a:pt x="32" y="3"/>
                    <a:pt x="27" y="3"/>
                  </a:cubicBezTo>
                  <a:cubicBezTo>
                    <a:pt x="20" y="3"/>
                    <a:pt x="13" y="3"/>
                    <a:pt x="7" y="1"/>
                  </a:cubicBezTo>
                  <a:cubicBezTo>
                    <a:pt x="2" y="0"/>
                    <a:pt x="0" y="8"/>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9" name="Freeform 263"/>
            <p:cNvSpPr/>
            <p:nvPr userDrawn="1"/>
          </p:nvSpPr>
          <p:spPr bwMode="auto">
            <a:xfrm>
              <a:off x="9097864" y="1667404"/>
              <a:ext cx="147414" cy="64962"/>
            </a:xfrm>
            <a:custGeom>
              <a:avLst/>
              <a:gdLst>
                <a:gd name="T0" fmla="*/ 5 w 25"/>
                <a:gd name="T1" fmla="*/ 9 h 11"/>
                <a:gd name="T2" fmla="*/ 20 w 25"/>
                <a:gd name="T3" fmla="*/ 11 h 11"/>
                <a:gd name="T4" fmla="*/ 20 w 25"/>
                <a:gd name="T5" fmla="*/ 3 h 11"/>
                <a:gd name="T6" fmla="*/ 7 w 25"/>
                <a:gd name="T7" fmla="*/ 1 h 11"/>
                <a:gd name="T8" fmla="*/ 5 w 25"/>
                <a:gd name="T9" fmla="*/ 9 h 11"/>
              </a:gdLst>
              <a:ahLst/>
              <a:cxnLst>
                <a:cxn ang="0">
                  <a:pos x="T0" y="T1"/>
                </a:cxn>
                <a:cxn ang="0">
                  <a:pos x="T2" y="T3"/>
                </a:cxn>
                <a:cxn ang="0">
                  <a:pos x="T4" y="T5"/>
                </a:cxn>
                <a:cxn ang="0">
                  <a:pos x="T6" y="T7"/>
                </a:cxn>
                <a:cxn ang="0">
                  <a:pos x="T8" y="T9"/>
                </a:cxn>
              </a:cxnLst>
              <a:rect l="0" t="0" r="r" b="b"/>
              <a:pathLst>
                <a:path w="25" h="11">
                  <a:moveTo>
                    <a:pt x="5" y="9"/>
                  </a:moveTo>
                  <a:cubicBezTo>
                    <a:pt x="10" y="10"/>
                    <a:pt x="15" y="11"/>
                    <a:pt x="20" y="11"/>
                  </a:cubicBezTo>
                  <a:cubicBezTo>
                    <a:pt x="25" y="11"/>
                    <a:pt x="25" y="3"/>
                    <a:pt x="20" y="3"/>
                  </a:cubicBezTo>
                  <a:cubicBezTo>
                    <a:pt x="16" y="3"/>
                    <a:pt x="11" y="2"/>
                    <a:pt x="7" y="1"/>
                  </a:cubicBezTo>
                  <a:cubicBezTo>
                    <a:pt x="2" y="0"/>
                    <a:pt x="0" y="7"/>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0" name="Freeform 264"/>
            <p:cNvSpPr/>
            <p:nvPr userDrawn="1"/>
          </p:nvSpPr>
          <p:spPr bwMode="auto">
            <a:xfrm>
              <a:off x="9045394" y="1602442"/>
              <a:ext cx="112435" cy="59965"/>
            </a:xfrm>
            <a:custGeom>
              <a:avLst/>
              <a:gdLst>
                <a:gd name="T0" fmla="*/ 5 w 19"/>
                <a:gd name="T1" fmla="*/ 10 h 10"/>
                <a:gd name="T2" fmla="*/ 17 w 19"/>
                <a:gd name="T3" fmla="*/ 8 h 10"/>
                <a:gd name="T4" fmla="*/ 18 w 19"/>
                <a:gd name="T5" fmla="*/ 3 h 10"/>
                <a:gd name="T6" fmla="*/ 13 w 19"/>
                <a:gd name="T7" fmla="*/ 1 h 10"/>
                <a:gd name="T8" fmla="*/ 5 w 19"/>
                <a:gd name="T9" fmla="*/ 2 h 10"/>
                <a:gd name="T10" fmla="*/ 5 w 19"/>
                <a:gd name="T11" fmla="*/ 10 h 10"/>
              </a:gdLst>
              <a:ahLst/>
              <a:cxnLst>
                <a:cxn ang="0">
                  <a:pos x="T0" y="T1"/>
                </a:cxn>
                <a:cxn ang="0">
                  <a:pos x="T2" y="T3"/>
                </a:cxn>
                <a:cxn ang="0">
                  <a:pos x="T4" y="T5"/>
                </a:cxn>
                <a:cxn ang="0">
                  <a:pos x="T6" y="T7"/>
                </a:cxn>
                <a:cxn ang="0">
                  <a:pos x="T8" y="T9"/>
                </a:cxn>
                <a:cxn ang="0">
                  <a:pos x="T10" y="T11"/>
                </a:cxn>
              </a:cxnLst>
              <a:rect l="0" t="0" r="r" b="b"/>
              <a:pathLst>
                <a:path w="19" h="10">
                  <a:moveTo>
                    <a:pt x="5" y="10"/>
                  </a:moveTo>
                  <a:cubicBezTo>
                    <a:pt x="9" y="10"/>
                    <a:pt x="13" y="10"/>
                    <a:pt x="17" y="8"/>
                  </a:cubicBezTo>
                  <a:cubicBezTo>
                    <a:pt x="19" y="7"/>
                    <a:pt x="19" y="4"/>
                    <a:pt x="18" y="3"/>
                  </a:cubicBezTo>
                  <a:cubicBezTo>
                    <a:pt x="17" y="1"/>
                    <a:pt x="15" y="0"/>
                    <a:pt x="13" y="1"/>
                  </a:cubicBezTo>
                  <a:cubicBezTo>
                    <a:pt x="10" y="2"/>
                    <a:pt x="8" y="2"/>
                    <a:pt x="5" y="2"/>
                  </a:cubicBezTo>
                  <a:cubicBezTo>
                    <a:pt x="0" y="2"/>
                    <a:pt x="0" y="10"/>
                    <a:pt x="5" y="10"/>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1" name="Freeform 265"/>
            <p:cNvSpPr/>
            <p:nvPr userDrawn="1"/>
          </p:nvSpPr>
          <p:spPr bwMode="auto">
            <a:xfrm>
              <a:off x="10586999" y="3768688"/>
              <a:ext cx="282336" cy="89948"/>
            </a:xfrm>
            <a:custGeom>
              <a:avLst/>
              <a:gdLst>
                <a:gd name="T0" fmla="*/ 5 w 48"/>
                <a:gd name="T1" fmla="*/ 9 h 15"/>
                <a:gd name="T2" fmla="*/ 43 w 48"/>
                <a:gd name="T3" fmla="*/ 14 h 15"/>
                <a:gd name="T4" fmla="*/ 43 w 48"/>
                <a:gd name="T5" fmla="*/ 6 h 15"/>
                <a:gd name="T6" fmla="*/ 7 w 48"/>
                <a:gd name="T7" fmla="*/ 1 h 15"/>
                <a:gd name="T8" fmla="*/ 5 w 48"/>
                <a:gd name="T9" fmla="*/ 9 h 15"/>
              </a:gdLst>
              <a:ahLst/>
              <a:cxnLst>
                <a:cxn ang="0">
                  <a:pos x="T0" y="T1"/>
                </a:cxn>
                <a:cxn ang="0">
                  <a:pos x="T2" y="T3"/>
                </a:cxn>
                <a:cxn ang="0">
                  <a:pos x="T4" y="T5"/>
                </a:cxn>
                <a:cxn ang="0">
                  <a:pos x="T6" y="T7"/>
                </a:cxn>
                <a:cxn ang="0">
                  <a:pos x="T8" y="T9"/>
                </a:cxn>
              </a:cxnLst>
              <a:rect l="0" t="0" r="r" b="b"/>
              <a:pathLst>
                <a:path w="48" h="15">
                  <a:moveTo>
                    <a:pt x="5" y="9"/>
                  </a:moveTo>
                  <a:cubicBezTo>
                    <a:pt x="17" y="12"/>
                    <a:pt x="30" y="12"/>
                    <a:pt x="43" y="14"/>
                  </a:cubicBezTo>
                  <a:cubicBezTo>
                    <a:pt x="48" y="15"/>
                    <a:pt x="48" y="7"/>
                    <a:pt x="43" y="6"/>
                  </a:cubicBezTo>
                  <a:cubicBezTo>
                    <a:pt x="31" y="4"/>
                    <a:pt x="18" y="4"/>
                    <a:pt x="7" y="1"/>
                  </a:cubicBezTo>
                  <a:cubicBezTo>
                    <a:pt x="2" y="0"/>
                    <a:pt x="0" y="8"/>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2" name="Freeform 266"/>
            <p:cNvSpPr/>
            <p:nvPr userDrawn="1"/>
          </p:nvSpPr>
          <p:spPr bwMode="auto">
            <a:xfrm>
              <a:off x="10721921" y="3686236"/>
              <a:ext cx="247356" cy="59965"/>
            </a:xfrm>
            <a:custGeom>
              <a:avLst/>
              <a:gdLst>
                <a:gd name="T0" fmla="*/ 5 w 42"/>
                <a:gd name="T1" fmla="*/ 9 h 10"/>
                <a:gd name="T2" fmla="*/ 37 w 42"/>
                <a:gd name="T3" fmla="*/ 10 h 10"/>
                <a:gd name="T4" fmla="*/ 37 w 42"/>
                <a:gd name="T5" fmla="*/ 2 h 10"/>
                <a:gd name="T6" fmla="*/ 5 w 42"/>
                <a:gd name="T7" fmla="*/ 1 h 10"/>
                <a:gd name="T8" fmla="*/ 5 w 42"/>
                <a:gd name="T9" fmla="*/ 9 h 10"/>
              </a:gdLst>
              <a:ahLst/>
              <a:cxnLst>
                <a:cxn ang="0">
                  <a:pos x="T0" y="T1"/>
                </a:cxn>
                <a:cxn ang="0">
                  <a:pos x="T2" y="T3"/>
                </a:cxn>
                <a:cxn ang="0">
                  <a:pos x="T4" y="T5"/>
                </a:cxn>
                <a:cxn ang="0">
                  <a:pos x="T6" y="T7"/>
                </a:cxn>
                <a:cxn ang="0">
                  <a:pos x="T8" y="T9"/>
                </a:cxn>
              </a:cxnLst>
              <a:rect l="0" t="0" r="r" b="b"/>
              <a:pathLst>
                <a:path w="42" h="10">
                  <a:moveTo>
                    <a:pt x="5" y="9"/>
                  </a:moveTo>
                  <a:cubicBezTo>
                    <a:pt x="16" y="10"/>
                    <a:pt x="26" y="10"/>
                    <a:pt x="37" y="10"/>
                  </a:cubicBezTo>
                  <a:cubicBezTo>
                    <a:pt x="42" y="10"/>
                    <a:pt x="42" y="2"/>
                    <a:pt x="37" y="2"/>
                  </a:cubicBezTo>
                  <a:cubicBezTo>
                    <a:pt x="26" y="2"/>
                    <a:pt x="16" y="2"/>
                    <a:pt x="5" y="1"/>
                  </a:cubicBezTo>
                  <a:cubicBezTo>
                    <a:pt x="0" y="0"/>
                    <a:pt x="0" y="8"/>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3" name="Freeform 267"/>
            <p:cNvSpPr/>
            <p:nvPr userDrawn="1"/>
          </p:nvSpPr>
          <p:spPr bwMode="auto">
            <a:xfrm>
              <a:off x="10846849" y="3573801"/>
              <a:ext cx="277339" cy="72458"/>
            </a:xfrm>
            <a:custGeom>
              <a:avLst/>
              <a:gdLst>
                <a:gd name="T0" fmla="*/ 5 w 47"/>
                <a:gd name="T1" fmla="*/ 8 h 12"/>
                <a:gd name="T2" fmla="*/ 42 w 47"/>
                <a:gd name="T3" fmla="*/ 12 h 12"/>
                <a:gd name="T4" fmla="*/ 42 w 47"/>
                <a:gd name="T5" fmla="*/ 4 h 12"/>
                <a:gd name="T6" fmla="*/ 8 w 47"/>
                <a:gd name="T7" fmla="*/ 1 h 12"/>
                <a:gd name="T8" fmla="*/ 5 w 47"/>
                <a:gd name="T9" fmla="*/ 8 h 12"/>
              </a:gdLst>
              <a:ahLst/>
              <a:cxnLst>
                <a:cxn ang="0">
                  <a:pos x="T0" y="T1"/>
                </a:cxn>
                <a:cxn ang="0">
                  <a:pos x="T2" y="T3"/>
                </a:cxn>
                <a:cxn ang="0">
                  <a:pos x="T4" y="T5"/>
                </a:cxn>
                <a:cxn ang="0">
                  <a:pos x="T6" y="T7"/>
                </a:cxn>
                <a:cxn ang="0">
                  <a:pos x="T8" y="T9"/>
                </a:cxn>
              </a:cxnLst>
              <a:rect l="0" t="0" r="r" b="b"/>
              <a:pathLst>
                <a:path w="47" h="12">
                  <a:moveTo>
                    <a:pt x="5" y="8"/>
                  </a:moveTo>
                  <a:cubicBezTo>
                    <a:pt x="18" y="10"/>
                    <a:pt x="30" y="11"/>
                    <a:pt x="42" y="12"/>
                  </a:cubicBezTo>
                  <a:cubicBezTo>
                    <a:pt x="47" y="12"/>
                    <a:pt x="47" y="4"/>
                    <a:pt x="42" y="4"/>
                  </a:cubicBezTo>
                  <a:cubicBezTo>
                    <a:pt x="30" y="3"/>
                    <a:pt x="19" y="2"/>
                    <a:pt x="8" y="1"/>
                  </a:cubicBezTo>
                  <a:cubicBezTo>
                    <a:pt x="3" y="0"/>
                    <a:pt x="0" y="8"/>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4" name="Freeform 268"/>
            <p:cNvSpPr/>
            <p:nvPr userDrawn="1"/>
          </p:nvSpPr>
          <p:spPr bwMode="auto">
            <a:xfrm>
              <a:off x="10969278" y="3481354"/>
              <a:ext cx="254852" cy="92447"/>
            </a:xfrm>
            <a:custGeom>
              <a:avLst/>
              <a:gdLst>
                <a:gd name="T0" fmla="*/ 5 w 43"/>
                <a:gd name="T1" fmla="*/ 8 h 16"/>
                <a:gd name="T2" fmla="*/ 36 w 43"/>
                <a:gd name="T3" fmla="*/ 15 h 16"/>
                <a:gd name="T4" fmla="*/ 38 w 43"/>
                <a:gd name="T5" fmla="*/ 7 h 16"/>
                <a:gd name="T6" fmla="*/ 7 w 43"/>
                <a:gd name="T7" fmla="*/ 0 h 16"/>
                <a:gd name="T8" fmla="*/ 5 w 43"/>
                <a:gd name="T9" fmla="*/ 8 h 16"/>
              </a:gdLst>
              <a:ahLst/>
              <a:cxnLst>
                <a:cxn ang="0">
                  <a:pos x="T0" y="T1"/>
                </a:cxn>
                <a:cxn ang="0">
                  <a:pos x="T2" y="T3"/>
                </a:cxn>
                <a:cxn ang="0">
                  <a:pos x="T4" y="T5"/>
                </a:cxn>
                <a:cxn ang="0">
                  <a:pos x="T6" y="T7"/>
                </a:cxn>
                <a:cxn ang="0">
                  <a:pos x="T8" y="T9"/>
                </a:cxn>
              </a:cxnLst>
              <a:rect l="0" t="0" r="r" b="b"/>
              <a:pathLst>
                <a:path w="43" h="16">
                  <a:moveTo>
                    <a:pt x="5" y="8"/>
                  </a:moveTo>
                  <a:cubicBezTo>
                    <a:pt x="16" y="10"/>
                    <a:pt x="26" y="12"/>
                    <a:pt x="36" y="15"/>
                  </a:cubicBezTo>
                  <a:cubicBezTo>
                    <a:pt x="41" y="16"/>
                    <a:pt x="43" y="8"/>
                    <a:pt x="38" y="7"/>
                  </a:cubicBezTo>
                  <a:cubicBezTo>
                    <a:pt x="28" y="4"/>
                    <a:pt x="18" y="2"/>
                    <a:pt x="7" y="0"/>
                  </a:cubicBezTo>
                  <a:cubicBezTo>
                    <a:pt x="2" y="0"/>
                    <a:pt x="0" y="7"/>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5" name="Freeform 269"/>
            <p:cNvSpPr/>
            <p:nvPr userDrawn="1"/>
          </p:nvSpPr>
          <p:spPr bwMode="auto">
            <a:xfrm>
              <a:off x="11064222" y="3386409"/>
              <a:ext cx="217374" cy="69960"/>
            </a:xfrm>
            <a:custGeom>
              <a:avLst/>
              <a:gdLst>
                <a:gd name="T0" fmla="*/ 5 w 37"/>
                <a:gd name="T1" fmla="*/ 8 h 12"/>
                <a:gd name="T2" fmla="*/ 29 w 37"/>
                <a:gd name="T3" fmla="*/ 11 h 12"/>
                <a:gd name="T4" fmla="*/ 32 w 37"/>
                <a:gd name="T5" fmla="*/ 4 h 12"/>
                <a:gd name="T6" fmla="*/ 7 w 37"/>
                <a:gd name="T7" fmla="*/ 0 h 12"/>
                <a:gd name="T8" fmla="*/ 5 w 37"/>
                <a:gd name="T9" fmla="*/ 8 h 12"/>
              </a:gdLst>
              <a:ahLst/>
              <a:cxnLst>
                <a:cxn ang="0">
                  <a:pos x="T0" y="T1"/>
                </a:cxn>
                <a:cxn ang="0">
                  <a:pos x="T2" y="T3"/>
                </a:cxn>
                <a:cxn ang="0">
                  <a:pos x="T4" y="T5"/>
                </a:cxn>
                <a:cxn ang="0">
                  <a:pos x="T6" y="T7"/>
                </a:cxn>
                <a:cxn ang="0">
                  <a:pos x="T8" y="T9"/>
                </a:cxn>
              </a:cxnLst>
              <a:rect l="0" t="0" r="r" b="b"/>
              <a:pathLst>
                <a:path w="37" h="12">
                  <a:moveTo>
                    <a:pt x="5" y="8"/>
                  </a:moveTo>
                  <a:cubicBezTo>
                    <a:pt x="13" y="10"/>
                    <a:pt x="21" y="10"/>
                    <a:pt x="29" y="11"/>
                  </a:cubicBezTo>
                  <a:cubicBezTo>
                    <a:pt x="34" y="12"/>
                    <a:pt x="37" y="5"/>
                    <a:pt x="32" y="4"/>
                  </a:cubicBezTo>
                  <a:cubicBezTo>
                    <a:pt x="24" y="2"/>
                    <a:pt x="15" y="2"/>
                    <a:pt x="7" y="0"/>
                  </a:cubicBezTo>
                  <a:cubicBezTo>
                    <a:pt x="2" y="0"/>
                    <a:pt x="0" y="7"/>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6" name="Freeform 270"/>
            <p:cNvSpPr/>
            <p:nvPr userDrawn="1"/>
          </p:nvSpPr>
          <p:spPr bwMode="auto">
            <a:xfrm>
              <a:off x="11086709" y="3303957"/>
              <a:ext cx="177397" cy="64962"/>
            </a:xfrm>
            <a:custGeom>
              <a:avLst/>
              <a:gdLst>
                <a:gd name="T0" fmla="*/ 5 w 30"/>
                <a:gd name="T1" fmla="*/ 9 h 11"/>
                <a:gd name="T2" fmla="*/ 25 w 30"/>
                <a:gd name="T3" fmla="*/ 11 h 11"/>
                <a:gd name="T4" fmla="*/ 25 w 30"/>
                <a:gd name="T5" fmla="*/ 3 h 11"/>
                <a:gd name="T6" fmla="*/ 7 w 30"/>
                <a:gd name="T7" fmla="*/ 2 h 11"/>
                <a:gd name="T8" fmla="*/ 5 w 30"/>
                <a:gd name="T9" fmla="*/ 9 h 11"/>
              </a:gdLst>
              <a:ahLst/>
              <a:cxnLst>
                <a:cxn ang="0">
                  <a:pos x="T0" y="T1"/>
                </a:cxn>
                <a:cxn ang="0">
                  <a:pos x="T2" y="T3"/>
                </a:cxn>
                <a:cxn ang="0">
                  <a:pos x="T4" y="T5"/>
                </a:cxn>
                <a:cxn ang="0">
                  <a:pos x="T6" y="T7"/>
                </a:cxn>
                <a:cxn ang="0">
                  <a:pos x="T8" y="T9"/>
                </a:cxn>
              </a:cxnLst>
              <a:rect l="0" t="0" r="r" b="b"/>
              <a:pathLst>
                <a:path w="30" h="11">
                  <a:moveTo>
                    <a:pt x="5" y="9"/>
                  </a:moveTo>
                  <a:cubicBezTo>
                    <a:pt x="11" y="11"/>
                    <a:pt x="18" y="11"/>
                    <a:pt x="25" y="11"/>
                  </a:cubicBezTo>
                  <a:cubicBezTo>
                    <a:pt x="30" y="11"/>
                    <a:pt x="30" y="3"/>
                    <a:pt x="25" y="3"/>
                  </a:cubicBezTo>
                  <a:cubicBezTo>
                    <a:pt x="19" y="3"/>
                    <a:pt x="13" y="3"/>
                    <a:pt x="7" y="2"/>
                  </a:cubicBezTo>
                  <a:cubicBezTo>
                    <a:pt x="2" y="0"/>
                    <a:pt x="0" y="8"/>
                    <a:pt x="5"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7" name="Freeform 271"/>
            <p:cNvSpPr/>
            <p:nvPr userDrawn="1"/>
          </p:nvSpPr>
          <p:spPr bwMode="auto">
            <a:xfrm>
              <a:off x="11069220" y="3226502"/>
              <a:ext cx="167403" cy="47473"/>
            </a:xfrm>
            <a:custGeom>
              <a:avLst/>
              <a:gdLst>
                <a:gd name="T0" fmla="*/ 5 w 28"/>
                <a:gd name="T1" fmla="*/ 8 h 8"/>
                <a:gd name="T2" fmla="*/ 23 w 28"/>
                <a:gd name="T3" fmla="*/ 8 h 8"/>
                <a:gd name="T4" fmla="*/ 23 w 28"/>
                <a:gd name="T5" fmla="*/ 0 h 8"/>
                <a:gd name="T6" fmla="*/ 5 w 28"/>
                <a:gd name="T7" fmla="*/ 0 h 8"/>
                <a:gd name="T8" fmla="*/ 5 w 28"/>
                <a:gd name="T9" fmla="*/ 8 h 8"/>
              </a:gdLst>
              <a:ahLst/>
              <a:cxnLst>
                <a:cxn ang="0">
                  <a:pos x="T0" y="T1"/>
                </a:cxn>
                <a:cxn ang="0">
                  <a:pos x="T2" y="T3"/>
                </a:cxn>
                <a:cxn ang="0">
                  <a:pos x="T4" y="T5"/>
                </a:cxn>
                <a:cxn ang="0">
                  <a:pos x="T6" y="T7"/>
                </a:cxn>
                <a:cxn ang="0">
                  <a:pos x="T8" y="T9"/>
                </a:cxn>
              </a:cxnLst>
              <a:rect l="0" t="0" r="r" b="b"/>
              <a:pathLst>
                <a:path w="28" h="8">
                  <a:moveTo>
                    <a:pt x="5" y="8"/>
                  </a:moveTo>
                  <a:cubicBezTo>
                    <a:pt x="11" y="8"/>
                    <a:pt x="17" y="8"/>
                    <a:pt x="23" y="8"/>
                  </a:cubicBezTo>
                  <a:cubicBezTo>
                    <a:pt x="28" y="8"/>
                    <a:pt x="28" y="0"/>
                    <a:pt x="23" y="0"/>
                  </a:cubicBezTo>
                  <a:cubicBezTo>
                    <a:pt x="17" y="0"/>
                    <a:pt x="11" y="0"/>
                    <a:pt x="5" y="0"/>
                  </a:cubicBezTo>
                  <a:cubicBezTo>
                    <a:pt x="0" y="0"/>
                    <a:pt x="0" y="8"/>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8" name="Freeform 272"/>
            <p:cNvSpPr/>
            <p:nvPr userDrawn="1"/>
          </p:nvSpPr>
          <p:spPr bwMode="auto">
            <a:xfrm>
              <a:off x="11069220" y="3121562"/>
              <a:ext cx="167403" cy="44974"/>
            </a:xfrm>
            <a:custGeom>
              <a:avLst/>
              <a:gdLst>
                <a:gd name="T0" fmla="*/ 5 w 28"/>
                <a:gd name="T1" fmla="*/ 8 h 8"/>
                <a:gd name="T2" fmla="*/ 23 w 28"/>
                <a:gd name="T3" fmla="*/ 8 h 8"/>
                <a:gd name="T4" fmla="*/ 23 w 28"/>
                <a:gd name="T5" fmla="*/ 0 h 8"/>
                <a:gd name="T6" fmla="*/ 5 w 28"/>
                <a:gd name="T7" fmla="*/ 0 h 8"/>
                <a:gd name="T8" fmla="*/ 5 w 28"/>
                <a:gd name="T9" fmla="*/ 8 h 8"/>
              </a:gdLst>
              <a:ahLst/>
              <a:cxnLst>
                <a:cxn ang="0">
                  <a:pos x="T0" y="T1"/>
                </a:cxn>
                <a:cxn ang="0">
                  <a:pos x="T2" y="T3"/>
                </a:cxn>
                <a:cxn ang="0">
                  <a:pos x="T4" y="T5"/>
                </a:cxn>
                <a:cxn ang="0">
                  <a:pos x="T6" y="T7"/>
                </a:cxn>
                <a:cxn ang="0">
                  <a:pos x="T8" y="T9"/>
                </a:cxn>
              </a:cxnLst>
              <a:rect l="0" t="0" r="r" b="b"/>
              <a:pathLst>
                <a:path w="28" h="8">
                  <a:moveTo>
                    <a:pt x="5" y="8"/>
                  </a:moveTo>
                  <a:cubicBezTo>
                    <a:pt x="11" y="8"/>
                    <a:pt x="17" y="8"/>
                    <a:pt x="23" y="8"/>
                  </a:cubicBezTo>
                  <a:cubicBezTo>
                    <a:pt x="28" y="8"/>
                    <a:pt x="28" y="0"/>
                    <a:pt x="23" y="0"/>
                  </a:cubicBezTo>
                  <a:cubicBezTo>
                    <a:pt x="17" y="0"/>
                    <a:pt x="11" y="0"/>
                    <a:pt x="5" y="0"/>
                  </a:cubicBezTo>
                  <a:cubicBezTo>
                    <a:pt x="0" y="0"/>
                    <a:pt x="0" y="8"/>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9" name="Freeform 273"/>
            <p:cNvSpPr/>
            <p:nvPr userDrawn="1"/>
          </p:nvSpPr>
          <p:spPr bwMode="auto">
            <a:xfrm>
              <a:off x="11011753" y="3049104"/>
              <a:ext cx="187391" cy="59965"/>
            </a:xfrm>
            <a:custGeom>
              <a:avLst/>
              <a:gdLst>
                <a:gd name="T0" fmla="*/ 7 w 32"/>
                <a:gd name="T1" fmla="*/ 9 h 10"/>
                <a:gd name="T2" fmla="*/ 27 w 32"/>
                <a:gd name="T3" fmla="*/ 8 h 10"/>
                <a:gd name="T4" fmla="*/ 27 w 32"/>
                <a:gd name="T5" fmla="*/ 0 h 10"/>
                <a:gd name="T6" fmla="*/ 5 w 32"/>
                <a:gd name="T7" fmla="*/ 1 h 10"/>
                <a:gd name="T8" fmla="*/ 7 w 32"/>
                <a:gd name="T9" fmla="*/ 9 h 10"/>
              </a:gdLst>
              <a:ahLst/>
              <a:cxnLst>
                <a:cxn ang="0">
                  <a:pos x="T0" y="T1"/>
                </a:cxn>
                <a:cxn ang="0">
                  <a:pos x="T2" y="T3"/>
                </a:cxn>
                <a:cxn ang="0">
                  <a:pos x="T4" y="T5"/>
                </a:cxn>
                <a:cxn ang="0">
                  <a:pos x="T6" y="T7"/>
                </a:cxn>
                <a:cxn ang="0">
                  <a:pos x="T8" y="T9"/>
                </a:cxn>
              </a:cxnLst>
              <a:rect l="0" t="0" r="r" b="b"/>
              <a:pathLst>
                <a:path w="32" h="10">
                  <a:moveTo>
                    <a:pt x="7" y="9"/>
                  </a:moveTo>
                  <a:cubicBezTo>
                    <a:pt x="13" y="7"/>
                    <a:pt x="20" y="8"/>
                    <a:pt x="27" y="8"/>
                  </a:cubicBezTo>
                  <a:cubicBezTo>
                    <a:pt x="32" y="8"/>
                    <a:pt x="32" y="0"/>
                    <a:pt x="27" y="0"/>
                  </a:cubicBezTo>
                  <a:cubicBezTo>
                    <a:pt x="19" y="0"/>
                    <a:pt x="12" y="0"/>
                    <a:pt x="5" y="1"/>
                  </a:cubicBezTo>
                  <a:cubicBezTo>
                    <a:pt x="0" y="2"/>
                    <a:pt x="2" y="10"/>
                    <a:pt x="7" y="9"/>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0" name="Freeform 274"/>
            <p:cNvSpPr/>
            <p:nvPr userDrawn="1"/>
          </p:nvSpPr>
          <p:spPr bwMode="auto">
            <a:xfrm>
              <a:off x="10969278" y="2979145"/>
              <a:ext cx="164904" cy="47473"/>
            </a:xfrm>
            <a:custGeom>
              <a:avLst/>
              <a:gdLst>
                <a:gd name="T0" fmla="*/ 5 w 28"/>
                <a:gd name="T1" fmla="*/ 8 h 8"/>
                <a:gd name="T2" fmla="*/ 22 w 28"/>
                <a:gd name="T3" fmla="*/ 8 h 8"/>
                <a:gd name="T4" fmla="*/ 22 w 28"/>
                <a:gd name="T5" fmla="*/ 0 h 8"/>
                <a:gd name="T6" fmla="*/ 5 w 28"/>
                <a:gd name="T7" fmla="*/ 0 h 8"/>
                <a:gd name="T8" fmla="*/ 5 w 28"/>
                <a:gd name="T9" fmla="*/ 8 h 8"/>
              </a:gdLst>
              <a:ahLst/>
              <a:cxnLst>
                <a:cxn ang="0">
                  <a:pos x="T0" y="T1"/>
                </a:cxn>
                <a:cxn ang="0">
                  <a:pos x="T2" y="T3"/>
                </a:cxn>
                <a:cxn ang="0">
                  <a:pos x="T4" y="T5"/>
                </a:cxn>
                <a:cxn ang="0">
                  <a:pos x="T6" y="T7"/>
                </a:cxn>
                <a:cxn ang="0">
                  <a:pos x="T8" y="T9"/>
                </a:cxn>
              </a:cxnLst>
              <a:rect l="0" t="0" r="r" b="b"/>
              <a:pathLst>
                <a:path w="28" h="8">
                  <a:moveTo>
                    <a:pt x="5" y="8"/>
                  </a:moveTo>
                  <a:cubicBezTo>
                    <a:pt x="11" y="8"/>
                    <a:pt x="17" y="8"/>
                    <a:pt x="22" y="8"/>
                  </a:cubicBezTo>
                  <a:cubicBezTo>
                    <a:pt x="28" y="8"/>
                    <a:pt x="28" y="0"/>
                    <a:pt x="22" y="0"/>
                  </a:cubicBezTo>
                  <a:cubicBezTo>
                    <a:pt x="17" y="0"/>
                    <a:pt x="11" y="0"/>
                    <a:pt x="5" y="0"/>
                  </a:cubicBezTo>
                  <a:cubicBezTo>
                    <a:pt x="0" y="0"/>
                    <a:pt x="0" y="8"/>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1" name="Freeform 275"/>
            <p:cNvSpPr/>
            <p:nvPr userDrawn="1"/>
          </p:nvSpPr>
          <p:spPr bwMode="auto">
            <a:xfrm>
              <a:off x="10911811" y="2896693"/>
              <a:ext cx="169901" cy="64962"/>
            </a:xfrm>
            <a:custGeom>
              <a:avLst/>
              <a:gdLst>
                <a:gd name="T0" fmla="*/ 5 w 29"/>
                <a:gd name="T1" fmla="*/ 11 h 11"/>
                <a:gd name="T2" fmla="*/ 24 w 29"/>
                <a:gd name="T3" fmla="*/ 9 h 11"/>
                <a:gd name="T4" fmla="*/ 22 w 29"/>
                <a:gd name="T5" fmla="*/ 2 h 11"/>
                <a:gd name="T6" fmla="*/ 5 w 29"/>
                <a:gd name="T7" fmla="*/ 3 h 11"/>
                <a:gd name="T8" fmla="*/ 5 w 29"/>
                <a:gd name="T9" fmla="*/ 11 h 11"/>
              </a:gdLst>
              <a:ahLst/>
              <a:cxnLst>
                <a:cxn ang="0">
                  <a:pos x="T0" y="T1"/>
                </a:cxn>
                <a:cxn ang="0">
                  <a:pos x="T2" y="T3"/>
                </a:cxn>
                <a:cxn ang="0">
                  <a:pos x="T4" y="T5"/>
                </a:cxn>
                <a:cxn ang="0">
                  <a:pos x="T6" y="T7"/>
                </a:cxn>
                <a:cxn ang="0">
                  <a:pos x="T8" y="T9"/>
                </a:cxn>
              </a:cxnLst>
              <a:rect l="0" t="0" r="r" b="b"/>
              <a:pathLst>
                <a:path w="29" h="11">
                  <a:moveTo>
                    <a:pt x="5" y="11"/>
                  </a:moveTo>
                  <a:cubicBezTo>
                    <a:pt x="11" y="11"/>
                    <a:pt x="18" y="11"/>
                    <a:pt x="24" y="9"/>
                  </a:cubicBezTo>
                  <a:cubicBezTo>
                    <a:pt x="29" y="8"/>
                    <a:pt x="27" y="0"/>
                    <a:pt x="22" y="2"/>
                  </a:cubicBezTo>
                  <a:cubicBezTo>
                    <a:pt x="16" y="3"/>
                    <a:pt x="11" y="3"/>
                    <a:pt x="5" y="3"/>
                  </a:cubicBezTo>
                  <a:cubicBezTo>
                    <a:pt x="0" y="3"/>
                    <a:pt x="0" y="11"/>
                    <a:pt x="5" y="11"/>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2" name="Freeform 276"/>
            <p:cNvSpPr/>
            <p:nvPr userDrawn="1"/>
          </p:nvSpPr>
          <p:spPr bwMode="auto">
            <a:xfrm>
              <a:off x="10829359" y="2831730"/>
              <a:ext cx="192388" cy="87449"/>
            </a:xfrm>
            <a:custGeom>
              <a:avLst/>
              <a:gdLst>
                <a:gd name="T0" fmla="*/ 7 w 33"/>
                <a:gd name="T1" fmla="*/ 14 h 15"/>
                <a:gd name="T2" fmla="*/ 28 w 33"/>
                <a:gd name="T3" fmla="*/ 9 h 15"/>
                <a:gd name="T4" fmla="*/ 26 w 33"/>
                <a:gd name="T5" fmla="*/ 1 h 15"/>
                <a:gd name="T6" fmla="*/ 5 w 33"/>
                <a:gd name="T7" fmla="*/ 6 h 15"/>
                <a:gd name="T8" fmla="*/ 7 w 33"/>
                <a:gd name="T9" fmla="*/ 14 h 15"/>
              </a:gdLst>
              <a:ahLst/>
              <a:cxnLst>
                <a:cxn ang="0">
                  <a:pos x="T0" y="T1"/>
                </a:cxn>
                <a:cxn ang="0">
                  <a:pos x="T2" y="T3"/>
                </a:cxn>
                <a:cxn ang="0">
                  <a:pos x="T4" y="T5"/>
                </a:cxn>
                <a:cxn ang="0">
                  <a:pos x="T6" y="T7"/>
                </a:cxn>
                <a:cxn ang="0">
                  <a:pos x="T8" y="T9"/>
                </a:cxn>
              </a:cxnLst>
              <a:rect l="0" t="0" r="r" b="b"/>
              <a:pathLst>
                <a:path w="33" h="15">
                  <a:moveTo>
                    <a:pt x="7" y="14"/>
                  </a:moveTo>
                  <a:cubicBezTo>
                    <a:pt x="14" y="12"/>
                    <a:pt x="21" y="11"/>
                    <a:pt x="28" y="9"/>
                  </a:cubicBezTo>
                  <a:cubicBezTo>
                    <a:pt x="33" y="8"/>
                    <a:pt x="31" y="0"/>
                    <a:pt x="26" y="1"/>
                  </a:cubicBezTo>
                  <a:cubicBezTo>
                    <a:pt x="19" y="3"/>
                    <a:pt x="12" y="5"/>
                    <a:pt x="5" y="6"/>
                  </a:cubicBezTo>
                  <a:cubicBezTo>
                    <a:pt x="0" y="7"/>
                    <a:pt x="2" y="15"/>
                    <a:pt x="7" y="14"/>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3" name="Freeform 277"/>
            <p:cNvSpPr/>
            <p:nvPr userDrawn="1"/>
          </p:nvSpPr>
          <p:spPr bwMode="auto">
            <a:xfrm>
              <a:off x="10781886" y="2806745"/>
              <a:ext cx="182394" cy="47473"/>
            </a:xfrm>
            <a:custGeom>
              <a:avLst/>
              <a:gdLst>
                <a:gd name="T0" fmla="*/ 5 w 31"/>
                <a:gd name="T1" fmla="*/ 8 h 8"/>
                <a:gd name="T2" fmla="*/ 26 w 31"/>
                <a:gd name="T3" fmla="*/ 8 h 8"/>
                <a:gd name="T4" fmla="*/ 26 w 31"/>
                <a:gd name="T5" fmla="*/ 0 h 8"/>
                <a:gd name="T6" fmla="*/ 5 w 31"/>
                <a:gd name="T7" fmla="*/ 0 h 8"/>
                <a:gd name="T8" fmla="*/ 5 w 31"/>
                <a:gd name="T9" fmla="*/ 8 h 8"/>
              </a:gdLst>
              <a:ahLst/>
              <a:cxnLst>
                <a:cxn ang="0">
                  <a:pos x="T0" y="T1"/>
                </a:cxn>
                <a:cxn ang="0">
                  <a:pos x="T2" y="T3"/>
                </a:cxn>
                <a:cxn ang="0">
                  <a:pos x="T4" y="T5"/>
                </a:cxn>
                <a:cxn ang="0">
                  <a:pos x="T6" y="T7"/>
                </a:cxn>
                <a:cxn ang="0">
                  <a:pos x="T8" y="T9"/>
                </a:cxn>
              </a:cxnLst>
              <a:rect l="0" t="0" r="r" b="b"/>
              <a:pathLst>
                <a:path w="31" h="8">
                  <a:moveTo>
                    <a:pt x="5" y="8"/>
                  </a:moveTo>
                  <a:cubicBezTo>
                    <a:pt x="12" y="8"/>
                    <a:pt x="19" y="8"/>
                    <a:pt x="26" y="8"/>
                  </a:cubicBezTo>
                  <a:cubicBezTo>
                    <a:pt x="31" y="8"/>
                    <a:pt x="31" y="0"/>
                    <a:pt x="26" y="0"/>
                  </a:cubicBezTo>
                  <a:cubicBezTo>
                    <a:pt x="19" y="0"/>
                    <a:pt x="12" y="0"/>
                    <a:pt x="5" y="0"/>
                  </a:cubicBezTo>
                  <a:cubicBezTo>
                    <a:pt x="0" y="0"/>
                    <a:pt x="0" y="8"/>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4" name="Freeform 278"/>
            <p:cNvSpPr/>
            <p:nvPr userDrawn="1"/>
          </p:nvSpPr>
          <p:spPr bwMode="auto">
            <a:xfrm>
              <a:off x="10721921" y="2741782"/>
              <a:ext cx="152412" cy="77455"/>
            </a:xfrm>
            <a:custGeom>
              <a:avLst/>
              <a:gdLst>
                <a:gd name="T0" fmla="*/ 5 w 26"/>
                <a:gd name="T1" fmla="*/ 13 h 13"/>
                <a:gd name="T2" fmla="*/ 22 w 26"/>
                <a:gd name="T3" fmla="*/ 9 h 13"/>
                <a:gd name="T4" fmla="*/ 17 w 26"/>
                <a:gd name="T5" fmla="*/ 2 h 13"/>
                <a:gd name="T6" fmla="*/ 5 w 26"/>
                <a:gd name="T7" fmla="*/ 5 h 13"/>
                <a:gd name="T8" fmla="*/ 5 w 26"/>
                <a:gd name="T9" fmla="*/ 13 h 13"/>
              </a:gdLst>
              <a:ahLst/>
              <a:cxnLst>
                <a:cxn ang="0">
                  <a:pos x="T0" y="T1"/>
                </a:cxn>
                <a:cxn ang="0">
                  <a:pos x="T2" y="T3"/>
                </a:cxn>
                <a:cxn ang="0">
                  <a:pos x="T4" y="T5"/>
                </a:cxn>
                <a:cxn ang="0">
                  <a:pos x="T6" y="T7"/>
                </a:cxn>
                <a:cxn ang="0">
                  <a:pos x="T8" y="T9"/>
                </a:cxn>
              </a:cxnLst>
              <a:rect l="0" t="0" r="r" b="b"/>
              <a:pathLst>
                <a:path w="26" h="13">
                  <a:moveTo>
                    <a:pt x="5" y="13"/>
                  </a:moveTo>
                  <a:cubicBezTo>
                    <a:pt x="11" y="13"/>
                    <a:pt x="16" y="12"/>
                    <a:pt x="22" y="9"/>
                  </a:cubicBezTo>
                  <a:cubicBezTo>
                    <a:pt x="26" y="7"/>
                    <a:pt x="22" y="0"/>
                    <a:pt x="17" y="2"/>
                  </a:cubicBezTo>
                  <a:cubicBezTo>
                    <a:pt x="14" y="4"/>
                    <a:pt x="9" y="5"/>
                    <a:pt x="5" y="5"/>
                  </a:cubicBezTo>
                  <a:cubicBezTo>
                    <a:pt x="0" y="5"/>
                    <a:pt x="0" y="13"/>
                    <a:pt x="5" y="13"/>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5" name="Freeform 279"/>
            <p:cNvSpPr/>
            <p:nvPr userDrawn="1"/>
          </p:nvSpPr>
          <p:spPr bwMode="auto">
            <a:xfrm>
              <a:off x="10644466" y="2741782"/>
              <a:ext cx="119930" cy="47473"/>
            </a:xfrm>
            <a:custGeom>
              <a:avLst/>
              <a:gdLst>
                <a:gd name="T0" fmla="*/ 5 w 20"/>
                <a:gd name="T1" fmla="*/ 8 h 8"/>
                <a:gd name="T2" fmla="*/ 15 w 20"/>
                <a:gd name="T3" fmla="*/ 8 h 8"/>
                <a:gd name="T4" fmla="*/ 15 w 20"/>
                <a:gd name="T5" fmla="*/ 0 h 8"/>
                <a:gd name="T6" fmla="*/ 5 w 20"/>
                <a:gd name="T7" fmla="*/ 0 h 8"/>
                <a:gd name="T8" fmla="*/ 5 w 20"/>
                <a:gd name="T9" fmla="*/ 8 h 8"/>
              </a:gdLst>
              <a:ahLst/>
              <a:cxnLst>
                <a:cxn ang="0">
                  <a:pos x="T0" y="T1"/>
                </a:cxn>
                <a:cxn ang="0">
                  <a:pos x="T2" y="T3"/>
                </a:cxn>
                <a:cxn ang="0">
                  <a:pos x="T4" y="T5"/>
                </a:cxn>
                <a:cxn ang="0">
                  <a:pos x="T6" y="T7"/>
                </a:cxn>
                <a:cxn ang="0">
                  <a:pos x="T8" y="T9"/>
                </a:cxn>
              </a:cxnLst>
              <a:rect l="0" t="0" r="r" b="b"/>
              <a:pathLst>
                <a:path w="20" h="8">
                  <a:moveTo>
                    <a:pt x="5" y="8"/>
                  </a:moveTo>
                  <a:cubicBezTo>
                    <a:pt x="8" y="8"/>
                    <a:pt x="12" y="8"/>
                    <a:pt x="15" y="8"/>
                  </a:cubicBezTo>
                  <a:cubicBezTo>
                    <a:pt x="20" y="8"/>
                    <a:pt x="20" y="0"/>
                    <a:pt x="15" y="0"/>
                  </a:cubicBezTo>
                  <a:cubicBezTo>
                    <a:pt x="12" y="0"/>
                    <a:pt x="8" y="0"/>
                    <a:pt x="5" y="0"/>
                  </a:cubicBezTo>
                  <a:cubicBezTo>
                    <a:pt x="0" y="0"/>
                    <a:pt x="0" y="8"/>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6" name="Freeform 280"/>
            <p:cNvSpPr/>
            <p:nvPr userDrawn="1"/>
          </p:nvSpPr>
          <p:spPr bwMode="auto">
            <a:xfrm>
              <a:off x="8218374" y="2009706"/>
              <a:ext cx="177397" cy="102441"/>
            </a:xfrm>
            <a:custGeom>
              <a:avLst/>
              <a:gdLst>
                <a:gd name="T0" fmla="*/ 6 w 30"/>
                <a:gd name="T1" fmla="*/ 17 h 17"/>
                <a:gd name="T2" fmla="*/ 26 w 30"/>
                <a:gd name="T3" fmla="*/ 9 h 17"/>
                <a:gd name="T4" fmla="*/ 20 w 30"/>
                <a:gd name="T5" fmla="*/ 3 h 17"/>
                <a:gd name="T6" fmla="*/ 6 w 30"/>
                <a:gd name="T7" fmla="*/ 9 h 17"/>
                <a:gd name="T8" fmla="*/ 6 w 30"/>
                <a:gd name="T9" fmla="*/ 17 h 17"/>
              </a:gdLst>
              <a:ahLst/>
              <a:cxnLst>
                <a:cxn ang="0">
                  <a:pos x="T0" y="T1"/>
                </a:cxn>
                <a:cxn ang="0">
                  <a:pos x="T2" y="T3"/>
                </a:cxn>
                <a:cxn ang="0">
                  <a:pos x="T4" y="T5"/>
                </a:cxn>
                <a:cxn ang="0">
                  <a:pos x="T6" y="T7"/>
                </a:cxn>
                <a:cxn ang="0">
                  <a:pos x="T8" y="T9"/>
                </a:cxn>
              </a:cxnLst>
              <a:rect l="0" t="0" r="r" b="b"/>
              <a:pathLst>
                <a:path w="30" h="17">
                  <a:moveTo>
                    <a:pt x="6" y="17"/>
                  </a:moveTo>
                  <a:cubicBezTo>
                    <a:pt x="13" y="17"/>
                    <a:pt x="20" y="14"/>
                    <a:pt x="26" y="9"/>
                  </a:cubicBezTo>
                  <a:cubicBezTo>
                    <a:pt x="30" y="6"/>
                    <a:pt x="24" y="0"/>
                    <a:pt x="20" y="3"/>
                  </a:cubicBezTo>
                  <a:cubicBezTo>
                    <a:pt x="16" y="7"/>
                    <a:pt x="11" y="9"/>
                    <a:pt x="6" y="9"/>
                  </a:cubicBezTo>
                  <a:cubicBezTo>
                    <a:pt x="0" y="9"/>
                    <a:pt x="0" y="17"/>
                    <a:pt x="6" y="17"/>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7" name="Freeform 281"/>
            <p:cNvSpPr/>
            <p:nvPr userDrawn="1"/>
          </p:nvSpPr>
          <p:spPr bwMode="auto">
            <a:xfrm>
              <a:off x="8095945" y="1987219"/>
              <a:ext cx="204881" cy="69960"/>
            </a:xfrm>
            <a:custGeom>
              <a:avLst/>
              <a:gdLst>
                <a:gd name="T0" fmla="*/ 7 w 35"/>
                <a:gd name="T1" fmla="*/ 11 h 12"/>
                <a:gd name="T2" fmla="*/ 30 w 35"/>
                <a:gd name="T3" fmla="*/ 8 h 12"/>
                <a:gd name="T4" fmla="*/ 30 w 35"/>
                <a:gd name="T5" fmla="*/ 0 h 12"/>
                <a:gd name="T6" fmla="*/ 5 w 35"/>
                <a:gd name="T7" fmla="*/ 3 h 12"/>
                <a:gd name="T8" fmla="*/ 7 w 35"/>
                <a:gd name="T9" fmla="*/ 11 h 12"/>
              </a:gdLst>
              <a:ahLst/>
              <a:cxnLst>
                <a:cxn ang="0">
                  <a:pos x="T0" y="T1"/>
                </a:cxn>
                <a:cxn ang="0">
                  <a:pos x="T2" y="T3"/>
                </a:cxn>
                <a:cxn ang="0">
                  <a:pos x="T4" y="T5"/>
                </a:cxn>
                <a:cxn ang="0">
                  <a:pos x="T6" y="T7"/>
                </a:cxn>
                <a:cxn ang="0">
                  <a:pos x="T8" y="T9"/>
                </a:cxn>
              </a:cxnLst>
              <a:rect l="0" t="0" r="r" b="b"/>
              <a:pathLst>
                <a:path w="35" h="12">
                  <a:moveTo>
                    <a:pt x="7" y="11"/>
                  </a:moveTo>
                  <a:cubicBezTo>
                    <a:pt x="14" y="9"/>
                    <a:pt x="22" y="8"/>
                    <a:pt x="30" y="8"/>
                  </a:cubicBezTo>
                  <a:cubicBezTo>
                    <a:pt x="35" y="8"/>
                    <a:pt x="35" y="0"/>
                    <a:pt x="30" y="0"/>
                  </a:cubicBezTo>
                  <a:cubicBezTo>
                    <a:pt x="21" y="0"/>
                    <a:pt x="13" y="2"/>
                    <a:pt x="5" y="3"/>
                  </a:cubicBezTo>
                  <a:cubicBezTo>
                    <a:pt x="0" y="4"/>
                    <a:pt x="2" y="12"/>
                    <a:pt x="7" y="11"/>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8" name="Freeform 282"/>
            <p:cNvSpPr/>
            <p:nvPr userDrawn="1"/>
          </p:nvSpPr>
          <p:spPr bwMode="auto">
            <a:xfrm>
              <a:off x="8058467" y="1934749"/>
              <a:ext cx="202383" cy="69960"/>
            </a:xfrm>
            <a:custGeom>
              <a:avLst/>
              <a:gdLst>
                <a:gd name="T0" fmla="*/ 5 w 34"/>
                <a:gd name="T1" fmla="*/ 12 h 12"/>
                <a:gd name="T2" fmla="*/ 29 w 34"/>
                <a:gd name="T3" fmla="*/ 9 h 12"/>
                <a:gd name="T4" fmla="*/ 27 w 34"/>
                <a:gd name="T5" fmla="*/ 1 h 12"/>
                <a:gd name="T6" fmla="*/ 5 w 34"/>
                <a:gd name="T7" fmla="*/ 4 h 12"/>
                <a:gd name="T8" fmla="*/ 5 w 34"/>
                <a:gd name="T9" fmla="*/ 12 h 12"/>
              </a:gdLst>
              <a:ahLst/>
              <a:cxnLst>
                <a:cxn ang="0">
                  <a:pos x="T0" y="T1"/>
                </a:cxn>
                <a:cxn ang="0">
                  <a:pos x="T2" y="T3"/>
                </a:cxn>
                <a:cxn ang="0">
                  <a:pos x="T4" y="T5"/>
                </a:cxn>
                <a:cxn ang="0">
                  <a:pos x="T6" y="T7"/>
                </a:cxn>
                <a:cxn ang="0">
                  <a:pos x="T8" y="T9"/>
                </a:cxn>
              </a:cxnLst>
              <a:rect l="0" t="0" r="r" b="b"/>
              <a:pathLst>
                <a:path w="34" h="12">
                  <a:moveTo>
                    <a:pt x="5" y="12"/>
                  </a:moveTo>
                  <a:cubicBezTo>
                    <a:pt x="13" y="12"/>
                    <a:pt x="21" y="11"/>
                    <a:pt x="29" y="9"/>
                  </a:cubicBezTo>
                  <a:cubicBezTo>
                    <a:pt x="34" y="8"/>
                    <a:pt x="32" y="0"/>
                    <a:pt x="27" y="1"/>
                  </a:cubicBezTo>
                  <a:cubicBezTo>
                    <a:pt x="20" y="3"/>
                    <a:pt x="13" y="4"/>
                    <a:pt x="5" y="4"/>
                  </a:cubicBezTo>
                  <a:cubicBezTo>
                    <a:pt x="0" y="4"/>
                    <a:pt x="0" y="12"/>
                    <a:pt x="5" y="12"/>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9" name="Freeform 283"/>
            <p:cNvSpPr/>
            <p:nvPr userDrawn="1"/>
          </p:nvSpPr>
          <p:spPr bwMode="auto">
            <a:xfrm>
              <a:off x="7976015" y="1869787"/>
              <a:ext cx="194887" cy="57467"/>
            </a:xfrm>
            <a:custGeom>
              <a:avLst/>
              <a:gdLst>
                <a:gd name="T0" fmla="*/ 5 w 33"/>
                <a:gd name="T1" fmla="*/ 10 h 10"/>
                <a:gd name="T2" fmla="*/ 28 w 33"/>
                <a:gd name="T3" fmla="*/ 9 h 10"/>
                <a:gd name="T4" fmla="*/ 26 w 33"/>
                <a:gd name="T5" fmla="*/ 1 h 10"/>
                <a:gd name="T6" fmla="*/ 5 w 33"/>
                <a:gd name="T7" fmla="*/ 2 h 10"/>
                <a:gd name="T8" fmla="*/ 5 w 33"/>
                <a:gd name="T9" fmla="*/ 10 h 10"/>
              </a:gdLst>
              <a:ahLst/>
              <a:cxnLst>
                <a:cxn ang="0">
                  <a:pos x="T0" y="T1"/>
                </a:cxn>
                <a:cxn ang="0">
                  <a:pos x="T2" y="T3"/>
                </a:cxn>
                <a:cxn ang="0">
                  <a:pos x="T4" y="T5"/>
                </a:cxn>
                <a:cxn ang="0">
                  <a:pos x="T6" y="T7"/>
                </a:cxn>
                <a:cxn ang="0">
                  <a:pos x="T8" y="T9"/>
                </a:cxn>
              </a:cxnLst>
              <a:rect l="0" t="0" r="r" b="b"/>
              <a:pathLst>
                <a:path w="33" h="10">
                  <a:moveTo>
                    <a:pt x="5" y="10"/>
                  </a:moveTo>
                  <a:cubicBezTo>
                    <a:pt x="13" y="10"/>
                    <a:pt x="21" y="10"/>
                    <a:pt x="28" y="9"/>
                  </a:cubicBezTo>
                  <a:cubicBezTo>
                    <a:pt x="33" y="8"/>
                    <a:pt x="31" y="0"/>
                    <a:pt x="26" y="1"/>
                  </a:cubicBezTo>
                  <a:cubicBezTo>
                    <a:pt x="19" y="2"/>
                    <a:pt x="12" y="2"/>
                    <a:pt x="5" y="2"/>
                  </a:cubicBezTo>
                  <a:cubicBezTo>
                    <a:pt x="0" y="2"/>
                    <a:pt x="0" y="10"/>
                    <a:pt x="5" y="10"/>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0" name="Freeform 284"/>
            <p:cNvSpPr/>
            <p:nvPr userDrawn="1"/>
          </p:nvSpPr>
          <p:spPr bwMode="auto">
            <a:xfrm>
              <a:off x="7923545" y="1822314"/>
              <a:ext cx="182394" cy="57467"/>
            </a:xfrm>
            <a:custGeom>
              <a:avLst/>
              <a:gdLst>
                <a:gd name="T0" fmla="*/ 5 w 31"/>
                <a:gd name="T1" fmla="*/ 8 h 10"/>
                <a:gd name="T2" fmla="*/ 26 w 31"/>
                <a:gd name="T3" fmla="*/ 8 h 10"/>
                <a:gd name="T4" fmla="*/ 24 w 31"/>
                <a:gd name="T5" fmla="*/ 1 h 10"/>
                <a:gd name="T6" fmla="*/ 7 w 31"/>
                <a:gd name="T7" fmla="*/ 1 h 10"/>
                <a:gd name="T8" fmla="*/ 5 w 31"/>
                <a:gd name="T9" fmla="*/ 8 h 10"/>
              </a:gdLst>
              <a:ahLst/>
              <a:cxnLst>
                <a:cxn ang="0">
                  <a:pos x="T0" y="T1"/>
                </a:cxn>
                <a:cxn ang="0">
                  <a:pos x="T2" y="T3"/>
                </a:cxn>
                <a:cxn ang="0">
                  <a:pos x="T4" y="T5"/>
                </a:cxn>
                <a:cxn ang="0">
                  <a:pos x="T6" y="T7"/>
                </a:cxn>
                <a:cxn ang="0">
                  <a:pos x="T8" y="T9"/>
                </a:cxn>
              </a:cxnLst>
              <a:rect l="0" t="0" r="r" b="b"/>
              <a:pathLst>
                <a:path w="31" h="10">
                  <a:moveTo>
                    <a:pt x="5" y="8"/>
                  </a:moveTo>
                  <a:cubicBezTo>
                    <a:pt x="12" y="10"/>
                    <a:pt x="19" y="10"/>
                    <a:pt x="26" y="8"/>
                  </a:cubicBezTo>
                  <a:cubicBezTo>
                    <a:pt x="31" y="7"/>
                    <a:pt x="29" y="0"/>
                    <a:pt x="24" y="1"/>
                  </a:cubicBezTo>
                  <a:cubicBezTo>
                    <a:pt x="18" y="2"/>
                    <a:pt x="13" y="2"/>
                    <a:pt x="7" y="1"/>
                  </a:cubicBezTo>
                  <a:cubicBezTo>
                    <a:pt x="2" y="0"/>
                    <a:pt x="0" y="7"/>
                    <a:pt x="5" y="8"/>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1" name="Freeform 285"/>
            <p:cNvSpPr/>
            <p:nvPr userDrawn="1"/>
          </p:nvSpPr>
          <p:spPr bwMode="auto">
            <a:xfrm>
              <a:off x="7801116" y="1779839"/>
              <a:ext cx="199884" cy="72458"/>
            </a:xfrm>
            <a:custGeom>
              <a:avLst/>
              <a:gdLst>
                <a:gd name="T0" fmla="*/ 7 w 34"/>
                <a:gd name="T1" fmla="*/ 11 h 12"/>
                <a:gd name="T2" fmla="*/ 28 w 34"/>
                <a:gd name="T3" fmla="*/ 8 h 12"/>
                <a:gd name="T4" fmla="*/ 28 w 34"/>
                <a:gd name="T5" fmla="*/ 0 h 12"/>
                <a:gd name="T6" fmla="*/ 5 w 34"/>
                <a:gd name="T7" fmla="*/ 3 h 12"/>
                <a:gd name="T8" fmla="*/ 7 w 34"/>
                <a:gd name="T9" fmla="*/ 11 h 12"/>
              </a:gdLst>
              <a:ahLst/>
              <a:cxnLst>
                <a:cxn ang="0">
                  <a:pos x="T0" y="T1"/>
                </a:cxn>
                <a:cxn ang="0">
                  <a:pos x="T2" y="T3"/>
                </a:cxn>
                <a:cxn ang="0">
                  <a:pos x="T4" y="T5"/>
                </a:cxn>
                <a:cxn ang="0">
                  <a:pos x="T6" y="T7"/>
                </a:cxn>
                <a:cxn ang="0">
                  <a:pos x="T8" y="T9"/>
                </a:cxn>
              </a:cxnLst>
              <a:rect l="0" t="0" r="r" b="b"/>
              <a:pathLst>
                <a:path w="34" h="12">
                  <a:moveTo>
                    <a:pt x="7" y="11"/>
                  </a:moveTo>
                  <a:cubicBezTo>
                    <a:pt x="14" y="9"/>
                    <a:pt x="21" y="8"/>
                    <a:pt x="28" y="8"/>
                  </a:cubicBezTo>
                  <a:cubicBezTo>
                    <a:pt x="34" y="8"/>
                    <a:pt x="34" y="0"/>
                    <a:pt x="28" y="0"/>
                  </a:cubicBezTo>
                  <a:cubicBezTo>
                    <a:pt x="20" y="0"/>
                    <a:pt x="13" y="1"/>
                    <a:pt x="5" y="3"/>
                  </a:cubicBezTo>
                  <a:cubicBezTo>
                    <a:pt x="0" y="4"/>
                    <a:pt x="2" y="12"/>
                    <a:pt x="7" y="11"/>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2" name="Freeform 286"/>
            <p:cNvSpPr/>
            <p:nvPr userDrawn="1"/>
          </p:nvSpPr>
          <p:spPr bwMode="auto">
            <a:xfrm>
              <a:off x="7688681" y="1732366"/>
              <a:ext cx="182394" cy="89948"/>
            </a:xfrm>
            <a:custGeom>
              <a:avLst/>
              <a:gdLst>
                <a:gd name="T0" fmla="*/ 7 w 31"/>
                <a:gd name="T1" fmla="*/ 14 h 15"/>
                <a:gd name="T2" fmla="*/ 26 w 31"/>
                <a:gd name="T3" fmla="*/ 9 h 15"/>
                <a:gd name="T4" fmla="*/ 24 w 31"/>
                <a:gd name="T5" fmla="*/ 1 h 15"/>
                <a:gd name="T6" fmla="*/ 5 w 31"/>
                <a:gd name="T7" fmla="*/ 6 h 15"/>
                <a:gd name="T8" fmla="*/ 7 w 31"/>
                <a:gd name="T9" fmla="*/ 14 h 15"/>
              </a:gdLst>
              <a:ahLst/>
              <a:cxnLst>
                <a:cxn ang="0">
                  <a:pos x="T0" y="T1"/>
                </a:cxn>
                <a:cxn ang="0">
                  <a:pos x="T2" y="T3"/>
                </a:cxn>
                <a:cxn ang="0">
                  <a:pos x="T4" y="T5"/>
                </a:cxn>
                <a:cxn ang="0">
                  <a:pos x="T6" y="T7"/>
                </a:cxn>
                <a:cxn ang="0">
                  <a:pos x="T8" y="T9"/>
                </a:cxn>
              </a:cxnLst>
              <a:rect l="0" t="0" r="r" b="b"/>
              <a:pathLst>
                <a:path w="31" h="15">
                  <a:moveTo>
                    <a:pt x="7" y="14"/>
                  </a:moveTo>
                  <a:cubicBezTo>
                    <a:pt x="13" y="12"/>
                    <a:pt x="20" y="11"/>
                    <a:pt x="26" y="9"/>
                  </a:cubicBezTo>
                  <a:cubicBezTo>
                    <a:pt x="31" y="8"/>
                    <a:pt x="29" y="0"/>
                    <a:pt x="24" y="1"/>
                  </a:cubicBezTo>
                  <a:cubicBezTo>
                    <a:pt x="18" y="3"/>
                    <a:pt x="11" y="5"/>
                    <a:pt x="5" y="6"/>
                  </a:cubicBezTo>
                  <a:cubicBezTo>
                    <a:pt x="0" y="7"/>
                    <a:pt x="2" y="15"/>
                    <a:pt x="7" y="14"/>
                  </a:cubicBez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433" name="Freeform 287"/>
          <p:cNvSpPr/>
          <p:nvPr userDrawn="1"/>
        </p:nvSpPr>
        <p:spPr bwMode="auto">
          <a:xfrm>
            <a:off x="5847250" y="4223425"/>
            <a:ext cx="1664034" cy="1116854"/>
          </a:xfrm>
          <a:custGeom>
            <a:avLst/>
            <a:gdLst>
              <a:gd name="T0" fmla="*/ 253 w 282"/>
              <a:gd name="T1" fmla="*/ 108 h 189"/>
              <a:gd name="T2" fmla="*/ 124 w 282"/>
              <a:gd name="T3" fmla="*/ 142 h 189"/>
              <a:gd name="T4" fmla="*/ 86 w 282"/>
              <a:gd name="T5" fmla="*/ 41 h 189"/>
              <a:gd name="T6" fmla="*/ 123 w 282"/>
              <a:gd name="T7" fmla="*/ 94 h 189"/>
              <a:gd name="T8" fmla="*/ 140 w 282"/>
              <a:gd name="T9" fmla="*/ 78 h 189"/>
              <a:gd name="T10" fmla="*/ 93 w 282"/>
              <a:gd name="T11" fmla="*/ 8 h 189"/>
              <a:gd name="T12" fmla="*/ 77 w 282"/>
              <a:gd name="T13" fmla="*/ 4 h 189"/>
              <a:gd name="T14" fmla="*/ 15 w 282"/>
              <a:gd name="T15" fmla="*/ 26 h 189"/>
              <a:gd name="T16" fmla="*/ 15 w 282"/>
              <a:gd name="T17" fmla="*/ 50 h 189"/>
              <a:gd name="T18" fmla="*/ 58 w 282"/>
              <a:gd name="T19" fmla="*/ 41 h 189"/>
              <a:gd name="T20" fmla="*/ 51 w 282"/>
              <a:gd name="T21" fmla="*/ 103 h 189"/>
              <a:gd name="T22" fmla="*/ 108 w 282"/>
              <a:gd name="T23" fmla="*/ 161 h 189"/>
              <a:gd name="T24" fmla="*/ 273 w 282"/>
              <a:gd name="T25" fmla="*/ 120 h 189"/>
              <a:gd name="T26" fmla="*/ 253 w 282"/>
              <a:gd name="T27"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 h="189">
                <a:moveTo>
                  <a:pt x="253" y="108"/>
                </a:moveTo>
                <a:cubicBezTo>
                  <a:pt x="225" y="153"/>
                  <a:pt x="170" y="160"/>
                  <a:pt x="124" y="142"/>
                </a:cubicBezTo>
                <a:cubicBezTo>
                  <a:pt x="79" y="125"/>
                  <a:pt x="56" y="81"/>
                  <a:pt x="86" y="41"/>
                </a:cubicBezTo>
                <a:cubicBezTo>
                  <a:pt x="97" y="59"/>
                  <a:pt x="109" y="77"/>
                  <a:pt x="123" y="94"/>
                </a:cubicBezTo>
                <a:cubicBezTo>
                  <a:pt x="132" y="107"/>
                  <a:pt x="149" y="89"/>
                  <a:pt x="140" y="78"/>
                </a:cubicBezTo>
                <a:cubicBezTo>
                  <a:pt x="122" y="56"/>
                  <a:pt x="109" y="31"/>
                  <a:pt x="93" y="8"/>
                </a:cubicBezTo>
                <a:cubicBezTo>
                  <a:pt x="90" y="3"/>
                  <a:pt x="83" y="0"/>
                  <a:pt x="77" y="4"/>
                </a:cubicBezTo>
                <a:cubicBezTo>
                  <a:pt x="59" y="17"/>
                  <a:pt x="38" y="25"/>
                  <a:pt x="15" y="26"/>
                </a:cubicBezTo>
                <a:cubicBezTo>
                  <a:pt x="0" y="27"/>
                  <a:pt x="0" y="51"/>
                  <a:pt x="15" y="50"/>
                </a:cubicBezTo>
                <a:cubicBezTo>
                  <a:pt x="30" y="49"/>
                  <a:pt x="44" y="46"/>
                  <a:pt x="58" y="41"/>
                </a:cubicBezTo>
                <a:cubicBezTo>
                  <a:pt x="48" y="60"/>
                  <a:pt x="44" y="81"/>
                  <a:pt x="51" y="103"/>
                </a:cubicBezTo>
                <a:cubicBezTo>
                  <a:pt x="60" y="130"/>
                  <a:pt x="83" y="149"/>
                  <a:pt x="108" y="161"/>
                </a:cubicBezTo>
                <a:cubicBezTo>
                  <a:pt x="166" y="189"/>
                  <a:pt x="239" y="176"/>
                  <a:pt x="273" y="120"/>
                </a:cubicBezTo>
                <a:cubicBezTo>
                  <a:pt x="282" y="107"/>
                  <a:pt x="261" y="95"/>
                  <a:pt x="253" y="108"/>
                </a:cubicBez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7486" name="Group 346"/>
          <p:cNvGrpSpPr>
            <a:grpSpLocks noChangeAspect="1"/>
          </p:cNvGrpSpPr>
          <p:nvPr userDrawn="1"/>
        </p:nvGrpSpPr>
        <p:grpSpPr bwMode="auto">
          <a:xfrm>
            <a:off x="1793274" y="3510578"/>
            <a:ext cx="2448000" cy="3639522"/>
            <a:chOff x="483" y="1265"/>
            <a:chExt cx="2110" cy="3137"/>
          </a:xfrm>
        </p:grpSpPr>
        <p:sp>
          <p:nvSpPr>
            <p:cNvPr id="7488" name="Freeform 347"/>
            <p:cNvSpPr/>
            <p:nvPr userDrawn="1"/>
          </p:nvSpPr>
          <p:spPr bwMode="auto">
            <a:xfrm>
              <a:off x="783" y="3894"/>
              <a:ext cx="246" cy="508"/>
            </a:xfrm>
            <a:custGeom>
              <a:avLst/>
              <a:gdLst>
                <a:gd name="T0" fmla="*/ 6 w 104"/>
                <a:gd name="T1" fmla="*/ 176 h 215"/>
                <a:gd name="T2" fmla="*/ 1 w 104"/>
                <a:gd name="T3" fmla="*/ 192 h 215"/>
                <a:gd name="T4" fmla="*/ 21 w 104"/>
                <a:gd name="T5" fmla="*/ 203 h 215"/>
                <a:gd name="T6" fmla="*/ 31 w 104"/>
                <a:gd name="T7" fmla="*/ 171 h 215"/>
                <a:gd name="T8" fmla="*/ 37 w 104"/>
                <a:gd name="T9" fmla="*/ 177 h 215"/>
                <a:gd name="T10" fmla="*/ 32 w 104"/>
                <a:gd name="T11" fmla="*/ 206 h 215"/>
                <a:gd name="T12" fmla="*/ 58 w 104"/>
                <a:gd name="T13" fmla="*/ 203 h 215"/>
                <a:gd name="T14" fmla="*/ 55 w 104"/>
                <a:gd name="T15" fmla="*/ 173 h 215"/>
                <a:gd name="T16" fmla="*/ 63 w 104"/>
                <a:gd name="T17" fmla="*/ 177 h 215"/>
                <a:gd name="T18" fmla="*/ 90 w 104"/>
                <a:gd name="T19" fmla="*/ 194 h 215"/>
                <a:gd name="T20" fmla="*/ 100 w 104"/>
                <a:gd name="T21" fmla="*/ 169 h 215"/>
                <a:gd name="T22" fmla="*/ 103 w 104"/>
                <a:gd name="T23" fmla="*/ 119 h 215"/>
                <a:gd name="T24" fmla="*/ 80 w 104"/>
                <a:gd name="T25" fmla="*/ 0 h 215"/>
                <a:gd name="T26" fmla="*/ 55 w 104"/>
                <a:gd name="T27" fmla="*/ 34 h 215"/>
                <a:gd name="T28" fmla="*/ 32 w 104"/>
                <a:gd name="T29" fmla="*/ 60 h 215"/>
                <a:gd name="T30" fmla="*/ 29 w 104"/>
                <a:gd name="T31" fmla="*/ 154 h 215"/>
                <a:gd name="T32" fmla="*/ 28 w 104"/>
                <a:gd name="T33" fmla="*/ 156 h 215"/>
                <a:gd name="T34" fmla="*/ 6 w 104"/>
                <a:gd name="T35" fmla="*/ 17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215">
                  <a:moveTo>
                    <a:pt x="6" y="176"/>
                  </a:moveTo>
                  <a:cubicBezTo>
                    <a:pt x="1" y="180"/>
                    <a:pt x="0" y="185"/>
                    <a:pt x="1" y="192"/>
                  </a:cubicBezTo>
                  <a:cubicBezTo>
                    <a:pt x="3" y="201"/>
                    <a:pt x="12" y="203"/>
                    <a:pt x="21" y="203"/>
                  </a:cubicBezTo>
                  <a:cubicBezTo>
                    <a:pt x="18" y="192"/>
                    <a:pt x="24" y="179"/>
                    <a:pt x="31" y="171"/>
                  </a:cubicBezTo>
                  <a:cubicBezTo>
                    <a:pt x="35" y="167"/>
                    <a:pt x="41" y="173"/>
                    <a:pt x="37" y="177"/>
                  </a:cubicBezTo>
                  <a:cubicBezTo>
                    <a:pt x="30" y="185"/>
                    <a:pt x="24" y="197"/>
                    <a:pt x="32" y="206"/>
                  </a:cubicBezTo>
                  <a:cubicBezTo>
                    <a:pt x="40" y="215"/>
                    <a:pt x="52" y="210"/>
                    <a:pt x="58" y="203"/>
                  </a:cubicBezTo>
                  <a:cubicBezTo>
                    <a:pt x="51" y="196"/>
                    <a:pt x="50" y="183"/>
                    <a:pt x="55" y="173"/>
                  </a:cubicBezTo>
                  <a:cubicBezTo>
                    <a:pt x="58" y="168"/>
                    <a:pt x="65" y="172"/>
                    <a:pt x="63" y="177"/>
                  </a:cubicBezTo>
                  <a:cubicBezTo>
                    <a:pt x="52" y="197"/>
                    <a:pt x="78" y="210"/>
                    <a:pt x="90" y="194"/>
                  </a:cubicBezTo>
                  <a:cubicBezTo>
                    <a:pt x="96" y="186"/>
                    <a:pt x="98" y="177"/>
                    <a:pt x="100" y="169"/>
                  </a:cubicBezTo>
                  <a:cubicBezTo>
                    <a:pt x="103" y="153"/>
                    <a:pt x="104" y="135"/>
                    <a:pt x="103" y="119"/>
                  </a:cubicBezTo>
                  <a:cubicBezTo>
                    <a:pt x="102" y="78"/>
                    <a:pt x="82" y="41"/>
                    <a:pt x="80" y="0"/>
                  </a:cubicBezTo>
                  <a:cubicBezTo>
                    <a:pt x="73" y="12"/>
                    <a:pt x="65" y="23"/>
                    <a:pt x="55" y="34"/>
                  </a:cubicBezTo>
                  <a:cubicBezTo>
                    <a:pt x="47" y="43"/>
                    <a:pt x="39" y="52"/>
                    <a:pt x="32" y="60"/>
                  </a:cubicBezTo>
                  <a:cubicBezTo>
                    <a:pt x="37" y="87"/>
                    <a:pt x="45" y="129"/>
                    <a:pt x="29" y="154"/>
                  </a:cubicBezTo>
                  <a:cubicBezTo>
                    <a:pt x="29" y="155"/>
                    <a:pt x="28" y="156"/>
                    <a:pt x="28" y="156"/>
                  </a:cubicBezTo>
                  <a:cubicBezTo>
                    <a:pt x="21" y="164"/>
                    <a:pt x="13" y="169"/>
                    <a:pt x="6" y="17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9" name="Freeform 348"/>
            <p:cNvSpPr/>
            <p:nvPr userDrawn="1"/>
          </p:nvSpPr>
          <p:spPr bwMode="auto">
            <a:xfrm>
              <a:off x="483" y="1265"/>
              <a:ext cx="2100" cy="3101"/>
            </a:xfrm>
            <a:custGeom>
              <a:avLst/>
              <a:gdLst>
                <a:gd name="T0" fmla="*/ 164 w 889"/>
                <a:gd name="T1" fmla="*/ 1057 h 1313"/>
                <a:gd name="T2" fmla="*/ 215 w 889"/>
                <a:gd name="T3" fmla="*/ 946 h 1313"/>
                <a:gd name="T4" fmla="*/ 254 w 889"/>
                <a:gd name="T5" fmla="*/ 808 h 1313"/>
                <a:gd name="T6" fmla="*/ 201 w 889"/>
                <a:gd name="T7" fmla="*/ 993 h 1313"/>
                <a:gd name="T8" fmla="*/ 105 w 889"/>
                <a:gd name="T9" fmla="*/ 1145 h 1313"/>
                <a:gd name="T10" fmla="*/ 26 w 889"/>
                <a:gd name="T11" fmla="*/ 1229 h 1313"/>
                <a:gd name="T12" fmla="*/ 25 w 889"/>
                <a:gd name="T13" fmla="*/ 1231 h 1313"/>
                <a:gd name="T14" fmla="*/ 23 w 889"/>
                <a:gd name="T15" fmla="*/ 1232 h 1313"/>
                <a:gd name="T16" fmla="*/ 3 w 889"/>
                <a:gd name="T17" fmla="*/ 1268 h 1313"/>
                <a:gd name="T18" fmla="*/ 33 w 889"/>
                <a:gd name="T19" fmla="*/ 1243 h 1313"/>
                <a:gd name="T20" fmla="*/ 32 w 889"/>
                <a:gd name="T21" fmla="*/ 1275 h 1313"/>
                <a:gd name="T22" fmla="*/ 58 w 889"/>
                <a:gd name="T23" fmla="*/ 1278 h 1313"/>
                <a:gd name="T24" fmla="*/ 70 w 889"/>
                <a:gd name="T25" fmla="*/ 1248 h 1313"/>
                <a:gd name="T26" fmla="*/ 90 w 889"/>
                <a:gd name="T27" fmla="*/ 1278 h 1313"/>
                <a:gd name="T28" fmla="*/ 95 w 889"/>
                <a:gd name="T29" fmla="*/ 1248 h 1313"/>
                <a:gd name="T30" fmla="*/ 224 w 889"/>
                <a:gd name="T31" fmla="*/ 1063 h 1313"/>
                <a:gd name="T32" fmla="*/ 313 w 889"/>
                <a:gd name="T33" fmla="*/ 855 h 1313"/>
                <a:gd name="T34" fmla="*/ 310 w 889"/>
                <a:gd name="T35" fmla="*/ 915 h 1313"/>
                <a:gd name="T36" fmla="*/ 426 w 889"/>
                <a:gd name="T37" fmla="*/ 1089 h 1313"/>
                <a:gd name="T38" fmla="*/ 449 w 889"/>
                <a:gd name="T39" fmla="*/ 1243 h 1313"/>
                <a:gd name="T40" fmla="*/ 408 w 889"/>
                <a:gd name="T41" fmla="*/ 1282 h 1313"/>
                <a:gd name="T42" fmla="*/ 471 w 889"/>
                <a:gd name="T43" fmla="*/ 1279 h 1313"/>
                <a:gd name="T44" fmla="*/ 504 w 889"/>
                <a:gd name="T45" fmla="*/ 1239 h 1313"/>
                <a:gd name="T46" fmla="*/ 506 w 889"/>
                <a:gd name="T47" fmla="*/ 1177 h 1313"/>
                <a:gd name="T48" fmla="*/ 439 w 889"/>
                <a:gd name="T49" fmla="*/ 1045 h 1313"/>
                <a:gd name="T50" fmla="*/ 471 w 889"/>
                <a:gd name="T51" fmla="*/ 830 h 1313"/>
                <a:gd name="T52" fmla="*/ 588 w 889"/>
                <a:gd name="T53" fmla="*/ 880 h 1313"/>
                <a:gd name="T54" fmla="*/ 432 w 889"/>
                <a:gd name="T55" fmla="*/ 974 h 1313"/>
                <a:gd name="T56" fmla="*/ 517 w 889"/>
                <a:gd name="T57" fmla="*/ 1178 h 1313"/>
                <a:gd name="T58" fmla="*/ 534 w 889"/>
                <a:gd name="T59" fmla="*/ 1231 h 1313"/>
                <a:gd name="T60" fmla="*/ 531 w 889"/>
                <a:gd name="T61" fmla="*/ 1235 h 1313"/>
                <a:gd name="T62" fmla="*/ 492 w 889"/>
                <a:gd name="T63" fmla="*/ 1258 h 1313"/>
                <a:gd name="T64" fmla="*/ 533 w 889"/>
                <a:gd name="T65" fmla="*/ 1309 h 1313"/>
                <a:gd name="T66" fmla="*/ 688 w 889"/>
                <a:gd name="T67" fmla="*/ 1311 h 1313"/>
                <a:gd name="T68" fmla="*/ 855 w 889"/>
                <a:gd name="T69" fmla="*/ 948 h 1313"/>
                <a:gd name="T70" fmla="*/ 699 w 889"/>
                <a:gd name="T71" fmla="*/ 566 h 1313"/>
                <a:gd name="T72" fmla="*/ 737 w 889"/>
                <a:gd name="T73" fmla="*/ 413 h 1313"/>
                <a:gd name="T74" fmla="*/ 797 w 889"/>
                <a:gd name="T75" fmla="*/ 528 h 1313"/>
                <a:gd name="T76" fmla="*/ 748 w 889"/>
                <a:gd name="T77" fmla="*/ 561 h 1313"/>
                <a:gd name="T78" fmla="*/ 815 w 889"/>
                <a:gd name="T79" fmla="*/ 382 h 1313"/>
                <a:gd name="T80" fmla="*/ 814 w 889"/>
                <a:gd name="T81" fmla="*/ 381 h 1313"/>
                <a:gd name="T82" fmla="*/ 628 w 889"/>
                <a:gd name="T83" fmla="*/ 481 h 1313"/>
                <a:gd name="T84" fmla="*/ 697 w 889"/>
                <a:gd name="T85" fmla="*/ 745 h 1313"/>
                <a:gd name="T86" fmla="*/ 814 w 889"/>
                <a:gd name="T87" fmla="*/ 1029 h 1313"/>
                <a:gd name="T88" fmla="*/ 689 w 889"/>
                <a:gd name="T89" fmla="*/ 1230 h 1313"/>
                <a:gd name="T90" fmla="*/ 689 w 889"/>
                <a:gd name="T91" fmla="*/ 1229 h 1313"/>
                <a:gd name="T92" fmla="*/ 688 w 889"/>
                <a:gd name="T93" fmla="*/ 1228 h 1313"/>
                <a:gd name="T94" fmla="*/ 720 w 889"/>
                <a:gd name="T95" fmla="*/ 1116 h 1313"/>
                <a:gd name="T96" fmla="*/ 638 w 889"/>
                <a:gd name="T97" fmla="*/ 728 h 1313"/>
                <a:gd name="T98" fmla="*/ 470 w 889"/>
                <a:gd name="T99" fmla="*/ 456 h 1313"/>
                <a:gd name="T100" fmla="*/ 507 w 889"/>
                <a:gd name="T101" fmla="*/ 231 h 1313"/>
                <a:gd name="T102" fmla="*/ 539 w 889"/>
                <a:gd name="T103" fmla="*/ 166 h 1313"/>
                <a:gd name="T104" fmla="*/ 473 w 889"/>
                <a:gd name="T105" fmla="*/ 140 h 1313"/>
                <a:gd name="T106" fmla="*/ 432 w 889"/>
                <a:gd name="T107" fmla="*/ 181 h 1313"/>
                <a:gd name="T108" fmla="*/ 430 w 889"/>
                <a:gd name="T109" fmla="*/ 180 h 1313"/>
                <a:gd name="T110" fmla="*/ 255 w 889"/>
                <a:gd name="T111" fmla="*/ 106 h 1313"/>
                <a:gd name="T112" fmla="*/ 233 w 889"/>
                <a:gd name="T113" fmla="*/ 58 h 1313"/>
                <a:gd name="T114" fmla="*/ 168 w 889"/>
                <a:gd name="T115" fmla="*/ 56 h 1313"/>
                <a:gd name="T116" fmla="*/ 154 w 889"/>
                <a:gd name="T117" fmla="*/ 138 h 1313"/>
                <a:gd name="T118" fmla="*/ 99 w 889"/>
                <a:gd name="T119" fmla="*/ 417 h 1313"/>
                <a:gd name="T120" fmla="*/ 108 w 889"/>
                <a:gd name="T121" fmla="*/ 520 h 1313"/>
                <a:gd name="T122" fmla="*/ 167 w 889"/>
                <a:gd name="T123" fmla="*/ 976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9" h="1313">
                  <a:moveTo>
                    <a:pt x="149" y="1078"/>
                  </a:moveTo>
                  <a:cubicBezTo>
                    <a:pt x="155" y="1071"/>
                    <a:pt x="160" y="1064"/>
                    <a:pt x="164" y="1057"/>
                  </a:cubicBezTo>
                  <a:cubicBezTo>
                    <a:pt x="174" y="1040"/>
                    <a:pt x="180" y="1022"/>
                    <a:pt x="187" y="1004"/>
                  </a:cubicBezTo>
                  <a:cubicBezTo>
                    <a:pt x="195" y="984"/>
                    <a:pt x="205" y="965"/>
                    <a:pt x="215" y="946"/>
                  </a:cubicBezTo>
                  <a:cubicBezTo>
                    <a:pt x="237" y="902"/>
                    <a:pt x="246" y="857"/>
                    <a:pt x="245" y="808"/>
                  </a:cubicBezTo>
                  <a:cubicBezTo>
                    <a:pt x="245" y="802"/>
                    <a:pt x="253" y="802"/>
                    <a:pt x="254" y="808"/>
                  </a:cubicBezTo>
                  <a:cubicBezTo>
                    <a:pt x="255" y="850"/>
                    <a:pt x="249" y="891"/>
                    <a:pt x="233" y="930"/>
                  </a:cubicBezTo>
                  <a:cubicBezTo>
                    <a:pt x="223" y="951"/>
                    <a:pt x="211" y="972"/>
                    <a:pt x="201" y="993"/>
                  </a:cubicBezTo>
                  <a:cubicBezTo>
                    <a:pt x="192" y="1012"/>
                    <a:pt x="186" y="1032"/>
                    <a:pt x="176" y="1052"/>
                  </a:cubicBezTo>
                  <a:cubicBezTo>
                    <a:pt x="159" y="1087"/>
                    <a:pt x="127" y="1113"/>
                    <a:pt x="105" y="1145"/>
                  </a:cubicBezTo>
                  <a:cubicBezTo>
                    <a:pt x="94" y="1160"/>
                    <a:pt x="84" y="1175"/>
                    <a:pt x="72" y="1189"/>
                  </a:cubicBezTo>
                  <a:cubicBezTo>
                    <a:pt x="58" y="1204"/>
                    <a:pt x="38" y="1213"/>
                    <a:pt x="26" y="1229"/>
                  </a:cubicBezTo>
                  <a:cubicBezTo>
                    <a:pt x="26" y="1229"/>
                    <a:pt x="26" y="1230"/>
                    <a:pt x="25" y="1230"/>
                  </a:cubicBezTo>
                  <a:cubicBezTo>
                    <a:pt x="25" y="1230"/>
                    <a:pt x="25" y="1230"/>
                    <a:pt x="25" y="1231"/>
                  </a:cubicBezTo>
                  <a:cubicBezTo>
                    <a:pt x="25" y="1231"/>
                    <a:pt x="24" y="1231"/>
                    <a:pt x="24" y="1231"/>
                  </a:cubicBezTo>
                  <a:cubicBezTo>
                    <a:pt x="24" y="1232"/>
                    <a:pt x="23" y="1232"/>
                    <a:pt x="23" y="1232"/>
                  </a:cubicBezTo>
                  <a:cubicBezTo>
                    <a:pt x="14" y="1239"/>
                    <a:pt x="0" y="1242"/>
                    <a:pt x="0" y="1254"/>
                  </a:cubicBezTo>
                  <a:cubicBezTo>
                    <a:pt x="0" y="1259"/>
                    <a:pt x="1" y="1264"/>
                    <a:pt x="3" y="1268"/>
                  </a:cubicBezTo>
                  <a:cubicBezTo>
                    <a:pt x="7" y="1274"/>
                    <a:pt x="16" y="1272"/>
                    <a:pt x="22" y="1270"/>
                  </a:cubicBezTo>
                  <a:cubicBezTo>
                    <a:pt x="21" y="1260"/>
                    <a:pt x="26" y="1250"/>
                    <a:pt x="33" y="1243"/>
                  </a:cubicBezTo>
                  <a:cubicBezTo>
                    <a:pt x="37" y="1239"/>
                    <a:pt x="43" y="1246"/>
                    <a:pt x="39" y="1249"/>
                  </a:cubicBezTo>
                  <a:cubicBezTo>
                    <a:pt x="32" y="1256"/>
                    <a:pt x="29" y="1266"/>
                    <a:pt x="32" y="1275"/>
                  </a:cubicBezTo>
                  <a:cubicBezTo>
                    <a:pt x="36" y="1290"/>
                    <a:pt x="49" y="1286"/>
                    <a:pt x="58" y="1281"/>
                  </a:cubicBezTo>
                  <a:cubicBezTo>
                    <a:pt x="58" y="1280"/>
                    <a:pt x="58" y="1279"/>
                    <a:pt x="58" y="1278"/>
                  </a:cubicBezTo>
                  <a:cubicBezTo>
                    <a:pt x="54" y="1267"/>
                    <a:pt x="56" y="1254"/>
                    <a:pt x="62" y="1244"/>
                  </a:cubicBezTo>
                  <a:cubicBezTo>
                    <a:pt x="65" y="1239"/>
                    <a:pt x="73" y="1243"/>
                    <a:pt x="70" y="1248"/>
                  </a:cubicBezTo>
                  <a:cubicBezTo>
                    <a:pt x="64" y="1258"/>
                    <a:pt x="60" y="1282"/>
                    <a:pt x="75" y="1286"/>
                  </a:cubicBezTo>
                  <a:cubicBezTo>
                    <a:pt x="82" y="1288"/>
                    <a:pt x="87" y="1282"/>
                    <a:pt x="90" y="1278"/>
                  </a:cubicBezTo>
                  <a:cubicBezTo>
                    <a:pt x="94" y="1270"/>
                    <a:pt x="94" y="1260"/>
                    <a:pt x="94" y="1252"/>
                  </a:cubicBezTo>
                  <a:cubicBezTo>
                    <a:pt x="94" y="1250"/>
                    <a:pt x="94" y="1249"/>
                    <a:pt x="95" y="1248"/>
                  </a:cubicBezTo>
                  <a:cubicBezTo>
                    <a:pt x="111" y="1216"/>
                    <a:pt x="132" y="1188"/>
                    <a:pt x="157" y="1161"/>
                  </a:cubicBezTo>
                  <a:cubicBezTo>
                    <a:pt x="186" y="1131"/>
                    <a:pt x="207" y="1101"/>
                    <a:pt x="224" y="1063"/>
                  </a:cubicBezTo>
                  <a:cubicBezTo>
                    <a:pt x="239" y="1029"/>
                    <a:pt x="257" y="998"/>
                    <a:pt x="276" y="966"/>
                  </a:cubicBezTo>
                  <a:cubicBezTo>
                    <a:pt x="296" y="933"/>
                    <a:pt x="313" y="894"/>
                    <a:pt x="313" y="855"/>
                  </a:cubicBezTo>
                  <a:cubicBezTo>
                    <a:pt x="312" y="850"/>
                    <a:pt x="321" y="850"/>
                    <a:pt x="321" y="855"/>
                  </a:cubicBezTo>
                  <a:cubicBezTo>
                    <a:pt x="322" y="876"/>
                    <a:pt x="317" y="896"/>
                    <a:pt x="310" y="915"/>
                  </a:cubicBezTo>
                  <a:cubicBezTo>
                    <a:pt x="325" y="949"/>
                    <a:pt x="349" y="974"/>
                    <a:pt x="374" y="1000"/>
                  </a:cubicBezTo>
                  <a:cubicBezTo>
                    <a:pt x="398" y="1025"/>
                    <a:pt x="414" y="1057"/>
                    <a:pt x="426" y="1089"/>
                  </a:cubicBezTo>
                  <a:cubicBezTo>
                    <a:pt x="438" y="1121"/>
                    <a:pt x="447" y="1155"/>
                    <a:pt x="456" y="1188"/>
                  </a:cubicBezTo>
                  <a:cubicBezTo>
                    <a:pt x="461" y="1205"/>
                    <a:pt x="467" y="1232"/>
                    <a:pt x="449" y="1243"/>
                  </a:cubicBezTo>
                  <a:cubicBezTo>
                    <a:pt x="449" y="1244"/>
                    <a:pt x="448" y="1245"/>
                    <a:pt x="446" y="1245"/>
                  </a:cubicBezTo>
                  <a:cubicBezTo>
                    <a:pt x="426" y="1246"/>
                    <a:pt x="401" y="1258"/>
                    <a:pt x="408" y="1282"/>
                  </a:cubicBezTo>
                  <a:cubicBezTo>
                    <a:pt x="416" y="1308"/>
                    <a:pt x="459" y="1305"/>
                    <a:pt x="474" y="1289"/>
                  </a:cubicBezTo>
                  <a:cubicBezTo>
                    <a:pt x="472" y="1286"/>
                    <a:pt x="472" y="1283"/>
                    <a:pt x="471" y="1279"/>
                  </a:cubicBezTo>
                  <a:cubicBezTo>
                    <a:pt x="470" y="1268"/>
                    <a:pt x="479" y="1258"/>
                    <a:pt x="486" y="1252"/>
                  </a:cubicBezTo>
                  <a:cubicBezTo>
                    <a:pt x="491" y="1247"/>
                    <a:pt x="498" y="1243"/>
                    <a:pt x="504" y="1239"/>
                  </a:cubicBezTo>
                  <a:cubicBezTo>
                    <a:pt x="510" y="1236"/>
                    <a:pt x="521" y="1234"/>
                    <a:pt x="525" y="1228"/>
                  </a:cubicBezTo>
                  <a:cubicBezTo>
                    <a:pt x="529" y="1209"/>
                    <a:pt x="516" y="1193"/>
                    <a:pt x="506" y="1177"/>
                  </a:cubicBezTo>
                  <a:cubicBezTo>
                    <a:pt x="497" y="1163"/>
                    <a:pt x="488" y="1149"/>
                    <a:pt x="480" y="1134"/>
                  </a:cubicBezTo>
                  <a:cubicBezTo>
                    <a:pt x="463" y="1106"/>
                    <a:pt x="448" y="1077"/>
                    <a:pt x="439" y="1045"/>
                  </a:cubicBezTo>
                  <a:cubicBezTo>
                    <a:pt x="427" y="1004"/>
                    <a:pt x="418" y="959"/>
                    <a:pt x="419" y="916"/>
                  </a:cubicBezTo>
                  <a:cubicBezTo>
                    <a:pt x="420" y="879"/>
                    <a:pt x="435" y="845"/>
                    <a:pt x="471" y="830"/>
                  </a:cubicBezTo>
                  <a:cubicBezTo>
                    <a:pt x="520" y="810"/>
                    <a:pt x="567" y="836"/>
                    <a:pt x="595" y="876"/>
                  </a:cubicBezTo>
                  <a:cubicBezTo>
                    <a:pt x="599" y="880"/>
                    <a:pt x="591" y="884"/>
                    <a:pt x="588" y="880"/>
                  </a:cubicBezTo>
                  <a:cubicBezTo>
                    <a:pt x="557" y="836"/>
                    <a:pt x="493" y="811"/>
                    <a:pt x="449" y="854"/>
                  </a:cubicBezTo>
                  <a:cubicBezTo>
                    <a:pt x="420" y="883"/>
                    <a:pt x="426" y="937"/>
                    <a:pt x="432" y="974"/>
                  </a:cubicBezTo>
                  <a:cubicBezTo>
                    <a:pt x="439" y="1019"/>
                    <a:pt x="452" y="1063"/>
                    <a:pt x="473" y="1104"/>
                  </a:cubicBezTo>
                  <a:cubicBezTo>
                    <a:pt x="486" y="1129"/>
                    <a:pt x="501" y="1154"/>
                    <a:pt x="517" y="1178"/>
                  </a:cubicBezTo>
                  <a:cubicBezTo>
                    <a:pt x="527" y="1194"/>
                    <a:pt x="537" y="1211"/>
                    <a:pt x="534" y="1231"/>
                  </a:cubicBezTo>
                  <a:cubicBezTo>
                    <a:pt x="534" y="1231"/>
                    <a:pt x="534" y="1231"/>
                    <a:pt x="534" y="1231"/>
                  </a:cubicBezTo>
                  <a:cubicBezTo>
                    <a:pt x="534" y="1231"/>
                    <a:pt x="534" y="1232"/>
                    <a:pt x="534" y="1232"/>
                  </a:cubicBezTo>
                  <a:cubicBezTo>
                    <a:pt x="533" y="1234"/>
                    <a:pt x="532" y="1235"/>
                    <a:pt x="531" y="1235"/>
                  </a:cubicBezTo>
                  <a:cubicBezTo>
                    <a:pt x="528" y="1238"/>
                    <a:pt x="524" y="1240"/>
                    <a:pt x="520" y="1241"/>
                  </a:cubicBezTo>
                  <a:cubicBezTo>
                    <a:pt x="510" y="1246"/>
                    <a:pt x="501" y="1251"/>
                    <a:pt x="492" y="1258"/>
                  </a:cubicBezTo>
                  <a:cubicBezTo>
                    <a:pt x="480" y="1268"/>
                    <a:pt x="476" y="1281"/>
                    <a:pt x="487" y="1294"/>
                  </a:cubicBezTo>
                  <a:cubicBezTo>
                    <a:pt x="498" y="1309"/>
                    <a:pt x="516" y="1313"/>
                    <a:pt x="533" y="1309"/>
                  </a:cubicBezTo>
                  <a:cubicBezTo>
                    <a:pt x="534" y="1309"/>
                    <a:pt x="535" y="1309"/>
                    <a:pt x="535" y="1309"/>
                  </a:cubicBezTo>
                  <a:cubicBezTo>
                    <a:pt x="586" y="1301"/>
                    <a:pt x="637" y="1310"/>
                    <a:pt x="688" y="1311"/>
                  </a:cubicBezTo>
                  <a:cubicBezTo>
                    <a:pt x="751" y="1311"/>
                    <a:pt x="798" y="1283"/>
                    <a:pt x="833" y="1232"/>
                  </a:cubicBezTo>
                  <a:cubicBezTo>
                    <a:pt x="889" y="1150"/>
                    <a:pt x="878" y="1040"/>
                    <a:pt x="855" y="948"/>
                  </a:cubicBezTo>
                  <a:cubicBezTo>
                    <a:pt x="833" y="860"/>
                    <a:pt x="793" y="780"/>
                    <a:pt x="753" y="699"/>
                  </a:cubicBezTo>
                  <a:cubicBezTo>
                    <a:pt x="732" y="656"/>
                    <a:pt x="713" y="612"/>
                    <a:pt x="699" y="566"/>
                  </a:cubicBezTo>
                  <a:cubicBezTo>
                    <a:pt x="688" y="529"/>
                    <a:pt x="677" y="484"/>
                    <a:pt x="691" y="447"/>
                  </a:cubicBezTo>
                  <a:cubicBezTo>
                    <a:pt x="697" y="428"/>
                    <a:pt x="718" y="415"/>
                    <a:pt x="737" y="413"/>
                  </a:cubicBezTo>
                  <a:cubicBezTo>
                    <a:pt x="766" y="410"/>
                    <a:pt x="787" y="426"/>
                    <a:pt x="801" y="449"/>
                  </a:cubicBezTo>
                  <a:cubicBezTo>
                    <a:pt x="816" y="472"/>
                    <a:pt x="829" y="512"/>
                    <a:pt x="797" y="528"/>
                  </a:cubicBezTo>
                  <a:cubicBezTo>
                    <a:pt x="775" y="539"/>
                    <a:pt x="750" y="525"/>
                    <a:pt x="745" y="502"/>
                  </a:cubicBezTo>
                  <a:cubicBezTo>
                    <a:pt x="716" y="504"/>
                    <a:pt x="738" y="547"/>
                    <a:pt x="748" y="561"/>
                  </a:cubicBezTo>
                  <a:cubicBezTo>
                    <a:pt x="771" y="594"/>
                    <a:pt x="810" y="583"/>
                    <a:pt x="833" y="558"/>
                  </a:cubicBezTo>
                  <a:cubicBezTo>
                    <a:pt x="883" y="507"/>
                    <a:pt x="857" y="429"/>
                    <a:pt x="815" y="382"/>
                  </a:cubicBezTo>
                  <a:cubicBezTo>
                    <a:pt x="815" y="382"/>
                    <a:pt x="815" y="382"/>
                    <a:pt x="815" y="382"/>
                  </a:cubicBezTo>
                  <a:cubicBezTo>
                    <a:pt x="815" y="381"/>
                    <a:pt x="814" y="381"/>
                    <a:pt x="814" y="381"/>
                  </a:cubicBezTo>
                  <a:cubicBezTo>
                    <a:pt x="778" y="339"/>
                    <a:pt x="722" y="333"/>
                    <a:pt x="676" y="362"/>
                  </a:cubicBezTo>
                  <a:cubicBezTo>
                    <a:pt x="637" y="388"/>
                    <a:pt x="629" y="437"/>
                    <a:pt x="628" y="481"/>
                  </a:cubicBezTo>
                  <a:cubicBezTo>
                    <a:pt x="627" y="524"/>
                    <a:pt x="634" y="567"/>
                    <a:pt x="643" y="609"/>
                  </a:cubicBezTo>
                  <a:cubicBezTo>
                    <a:pt x="655" y="657"/>
                    <a:pt x="676" y="700"/>
                    <a:pt x="697" y="745"/>
                  </a:cubicBezTo>
                  <a:cubicBezTo>
                    <a:pt x="697" y="745"/>
                    <a:pt x="697" y="745"/>
                    <a:pt x="697" y="745"/>
                  </a:cubicBezTo>
                  <a:cubicBezTo>
                    <a:pt x="742" y="837"/>
                    <a:pt x="800" y="926"/>
                    <a:pt x="814" y="1029"/>
                  </a:cubicBezTo>
                  <a:cubicBezTo>
                    <a:pt x="824" y="1109"/>
                    <a:pt x="793" y="1232"/>
                    <a:pt x="694" y="1232"/>
                  </a:cubicBezTo>
                  <a:cubicBezTo>
                    <a:pt x="693" y="1232"/>
                    <a:pt x="691" y="1232"/>
                    <a:pt x="689" y="1230"/>
                  </a:cubicBezTo>
                  <a:cubicBezTo>
                    <a:pt x="689" y="1230"/>
                    <a:pt x="689" y="1230"/>
                    <a:pt x="689" y="1230"/>
                  </a:cubicBezTo>
                  <a:cubicBezTo>
                    <a:pt x="689" y="1230"/>
                    <a:pt x="689" y="1229"/>
                    <a:pt x="689" y="1229"/>
                  </a:cubicBezTo>
                  <a:cubicBezTo>
                    <a:pt x="689" y="1229"/>
                    <a:pt x="688" y="1228"/>
                    <a:pt x="688" y="1228"/>
                  </a:cubicBezTo>
                  <a:cubicBezTo>
                    <a:pt x="688" y="1228"/>
                    <a:pt x="688" y="1228"/>
                    <a:pt x="688" y="1228"/>
                  </a:cubicBezTo>
                  <a:cubicBezTo>
                    <a:pt x="688" y="1226"/>
                    <a:pt x="689" y="1224"/>
                    <a:pt x="691" y="1223"/>
                  </a:cubicBezTo>
                  <a:cubicBezTo>
                    <a:pt x="717" y="1195"/>
                    <a:pt x="720" y="1153"/>
                    <a:pt x="720" y="1116"/>
                  </a:cubicBezTo>
                  <a:cubicBezTo>
                    <a:pt x="721" y="1077"/>
                    <a:pt x="718" y="1037"/>
                    <a:pt x="716" y="998"/>
                  </a:cubicBezTo>
                  <a:cubicBezTo>
                    <a:pt x="709" y="904"/>
                    <a:pt x="688" y="808"/>
                    <a:pt x="638" y="728"/>
                  </a:cubicBezTo>
                  <a:cubicBezTo>
                    <a:pt x="586" y="644"/>
                    <a:pt x="404" y="580"/>
                    <a:pt x="469" y="458"/>
                  </a:cubicBezTo>
                  <a:cubicBezTo>
                    <a:pt x="469" y="457"/>
                    <a:pt x="469" y="457"/>
                    <a:pt x="470" y="456"/>
                  </a:cubicBezTo>
                  <a:cubicBezTo>
                    <a:pt x="515" y="386"/>
                    <a:pt x="528" y="315"/>
                    <a:pt x="507" y="235"/>
                  </a:cubicBezTo>
                  <a:cubicBezTo>
                    <a:pt x="507" y="234"/>
                    <a:pt x="506" y="232"/>
                    <a:pt x="507" y="231"/>
                  </a:cubicBezTo>
                  <a:cubicBezTo>
                    <a:pt x="507" y="230"/>
                    <a:pt x="508" y="230"/>
                    <a:pt x="508" y="229"/>
                  </a:cubicBezTo>
                  <a:cubicBezTo>
                    <a:pt x="521" y="210"/>
                    <a:pt x="535" y="190"/>
                    <a:pt x="539" y="166"/>
                  </a:cubicBezTo>
                  <a:cubicBezTo>
                    <a:pt x="543" y="143"/>
                    <a:pt x="544" y="117"/>
                    <a:pt x="541" y="93"/>
                  </a:cubicBezTo>
                  <a:cubicBezTo>
                    <a:pt x="516" y="106"/>
                    <a:pt x="494" y="121"/>
                    <a:pt x="473" y="140"/>
                  </a:cubicBezTo>
                  <a:cubicBezTo>
                    <a:pt x="461" y="152"/>
                    <a:pt x="450" y="166"/>
                    <a:pt x="438" y="177"/>
                  </a:cubicBezTo>
                  <a:cubicBezTo>
                    <a:pt x="438" y="180"/>
                    <a:pt x="435" y="182"/>
                    <a:pt x="432" y="181"/>
                  </a:cubicBezTo>
                  <a:cubicBezTo>
                    <a:pt x="432" y="180"/>
                    <a:pt x="431" y="180"/>
                    <a:pt x="431" y="180"/>
                  </a:cubicBezTo>
                  <a:cubicBezTo>
                    <a:pt x="431" y="180"/>
                    <a:pt x="430" y="180"/>
                    <a:pt x="430" y="180"/>
                  </a:cubicBezTo>
                  <a:cubicBezTo>
                    <a:pt x="376" y="145"/>
                    <a:pt x="320" y="120"/>
                    <a:pt x="257" y="107"/>
                  </a:cubicBezTo>
                  <a:cubicBezTo>
                    <a:pt x="256" y="107"/>
                    <a:pt x="255" y="106"/>
                    <a:pt x="255" y="106"/>
                  </a:cubicBezTo>
                  <a:cubicBezTo>
                    <a:pt x="254" y="105"/>
                    <a:pt x="253" y="105"/>
                    <a:pt x="253" y="103"/>
                  </a:cubicBezTo>
                  <a:cubicBezTo>
                    <a:pt x="248" y="87"/>
                    <a:pt x="240" y="72"/>
                    <a:pt x="233" y="58"/>
                  </a:cubicBezTo>
                  <a:cubicBezTo>
                    <a:pt x="222" y="37"/>
                    <a:pt x="210" y="14"/>
                    <a:pt x="191" y="0"/>
                  </a:cubicBezTo>
                  <a:cubicBezTo>
                    <a:pt x="184" y="19"/>
                    <a:pt x="175" y="37"/>
                    <a:pt x="168" y="56"/>
                  </a:cubicBezTo>
                  <a:cubicBezTo>
                    <a:pt x="160" y="80"/>
                    <a:pt x="156" y="108"/>
                    <a:pt x="156" y="134"/>
                  </a:cubicBezTo>
                  <a:cubicBezTo>
                    <a:pt x="156" y="135"/>
                    <a:pt x="155" y="137"/>
                    <a:pt x="154" y="138"/>
                  </a:cubicBezTo>
                  <a:cubicBezTo>
                    <a:pt x="93" y="178"/>
                    <a:pt x="82" y="249"/>
                    <a:pt x="86" y="317"/>
                  </a:cubicBezTo>
                  <a:cubicBezTo>
                    <a:pt x="88" y="350"/>
                    <a:pt x="93" y="384"/>
                    <a:pt x="99" y="417"/>
                  </a:cubicBezTo>
                  <a:cubicBezTo>
                    <a:pt x="105" y="450"/>
                    <a:pt x="105" y="484"/>
                    <a:pt x="108" y="518"/>
                  </a:cubicBezTo>
                  <a:cubicBezTo>
                    <a:pt x="108" y="519"/>
                    <a:pt x="108" y="519"/>
                    <a:pt x="108" y="520"/>
                  </a:cubicBezTo>
                  <a:cubicBezTo>
                    <a:pt x="109" y="629"/>
                    <a:pt x="168" y="727"/>
                    <a:pt x="176" y="836"/>
                  </a:cubicBezTo>
                  <a:cubicBezTo>
                    <a:pt x="179" y="883"/>
                    <a:pt x="176" y="931"/>
                    <a:pt x="167" y="976"/>
                  </a:cubicBezTo>
                  <a:cubicBezTo>
                    <a:pt x="161" y="1009"/>
                    <a:pt x="149" y="1044"/>
                    <a:pt x="149" y="107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2" name="Freeform 350"/>
            <p:cNvSpPr/>
            <p:nvPr userDrawn="1"/>
          </p:nvSpPr>
          <p:spPr bwMode="auto">
            <a:xfrm>
              <a:off x="783" y="1766"/>
              <a:ext cx="298" cy="214"/>
            </a:xfrm>
            <a:custGeom>
              <a:avLst/>
              <a:gdLst>
                <a:gd name="T0" fmla="*/ 116 w 126"/>
                <a:gd name="T1" fmla="*/ 32 h 91"/>
                <a:gd name="T2" fmla="*/ 62 w 126"/>
                <a:gd name="T3" fmla="*/ 67 h 91"/>
                <a:gd name="T4" fmla="*/ 46 w 126"/>
                <a:gd name="T5" fmla="*/ 10 h 91"/>
                <a:gd name="T6" fmla="*/ 38 w 126"/>
                <a:gd name="T7" fmla="*/ 5 h 91"/>
                <a:gd name="T8" fmla="*/ 36 w 126"/>
                <a:gd name="T9" fmla="*/ 13 h 91"/>
                <a:gd name="T10" fmla="*/ 35 w 126"/>
                <a:gd name="T11" fmla="*/ 13 h 91"/>
                <a:gd name="T12" fmla="*/ 12 w 126"/>
                <a:gd name="T13" fmla="*/ 9 h 91"/>
                <a:gd name="T14" fmla="*/ 6 w 126"/>
                <a:gd name="T15" fmla="*/ 15 h 91"/>
                <a:gd name="T16" fmla="*/ 35 w 126"/>
                <a:gd name="T17" fmla="*/ 22 h 91"/>
                <a:gd name="T18" fmla="*/ 35 w 126"/>
                <a:gd name="T19" fmla="*/ 35 h 91"/>
                <a:gd name="T20" fmla="*/ 8 w 126"/>
                <a:gd name="T21" fmla="*/ 35 h 91"/>
                <a:gd name="T22" fmla="*/ 5 w 126"/>
                <a:gd name="T23" fmla="*/ 44 h 91"/>
                <a:gd name="T24" fmla="*/ 37 w 126"/>
                <a:gd name="T25" fmla="*/ 43 h 91"/>
                <a:gd name="T26" fmla="*/ 60 w 126"/>
                <a:gd name="T27" fmla="*/ 76 h 91"/>
                <a:gd name="T28" fmla="*/ 124 w 126"/>
                <a:gd name="T29" fmla="*/ 34 h 91"/>
                <a:gd name="T30" fmla="*/ 116 w 126"/>
                <a:gd name="T31"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91">
                  <a:moveTo>
                    <a:pt x="116" y="32"/>
                  </a:moveTo>
                  <a:cubicBezTo>
                    <a:pt x="109" y="52"/>
                    <a:pt x="85" y="80"/>
                    <a:pt x="62" y="67"/>
                  </a:cubicBezTo>
                  <a:cubicBezTo>
                    <a:pt x="46" y="58"/>
                    <a:pt x="39" y="26"/>
                    <a:pt x="46" y="10"/>
                  </a:cubicBezTo>
                  <a:cubicBezTo>
                    <a:pt x="48" y="5"/>
                    <a:pt x="40" y="0"/>
                    <a:pt x="38" y="5"/>
                  </a:cubicBezTo>
                  <a:cubicBezTo>
                    <a:pt x="37" y="8"/>
                    <a:pt x="36" y="10"/>
                    <a:pt x="36" y="13"/>
                  </a:cubicBezTo>
                  <a:cubicBezTo>
                    <a:pt x="36" y="13"/>
                    <a:pt x="36" y="13"/>
                    <a:pt x="35" y="13"/>
                  </a:cubicBezTo>
                  <a:cubicBezTo>
                    <a:pt x="27" y="16"/>
                    <a:pt x="18" y="16"/>
                    <a:pt x="12" y="9"/>
                  </a:cubicBezTo>
                  <a:cubicBezTo>
                    <a:pt x="8" y="5"/>
                    <a:pt x="2" y="11"/>
                    <a:pt x="6" y="15"/>
                  </a:cubicBezTo>
                  <a:cubicBezTo>
                    <a:pt x="13" y="23"/>
                    <a:pt x="24" y="25"/>
                    <a:pt x="35" y="22"/>
                  </a:cubicBezTo>
                  <a:cubicBezTo>
                    <a:pt x="34" y="26"/>
                    <a:pt x="35" y="31"/>
                    <a:pt x="35" y="35"/>
                  </a:cubicBezTo>
                  <a:cubicBezTo>
                    <a:pt x="27" y="39"/>
                    <a:pt x="17" y="38"/>
                    <a:pt x="8" y="35"/>
                  </a:cubicBezTo>
                  <a:cubicBezTo>
                    <a:pt x="2" y="34"/>
                    <a:pt x="0" y="42"/>
                    <a:pt x="5" y="44"/>
                  </a:cubicBezTo>
                  <a:cubicBezTo>
                    <a:pt x="16" y="47"/>
                    <a:pt x="27" y="47"/>
                    <a:pt x="37" y="43"/>
                  </a:cubicBezTo>
                  <a:cubicBezTo>
                    <a:pt x="41" y="57"/>
                    <a:pt x="49" y="69"/>
                    <a:pt x="60" y="76"/>
                  </a:cubicBezTo>
                  <a:cubicBezTo>
                    <a:pt x="87" y="91"/>
                    <a:pt x="117" y="57"/>
                    <a:pt x="124" y="34"/>
                  </a:cubicBezTo>
                  <a:cubicBezTo>
                    <a:pt x="126" y="29"/>
                    <a:pt x="118" y="27"/>
                    <a:pt x="116" y="32"/>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3" name="Freeform 351"/>
            <p:cNvSpPr/>
            <p:nvPr userDrawn="1"/>
          </p:nvSpPr>
          <p:spPr bwMode="auto">
            <a:xfrm>
              <a:off x="1220" y="1888"/>
              <a:ext cx="277" cy="225"/>
            </a:xfrm>
            <a:custGeom>
              <a:avLst/>
              <a:gdLst>
                <a:gd name="T0" fmla="*/ 19 w 117"/>
                <a:gd name="T1" fmla="*/ 9 h 95"/>
                <a:gd name="T2" fmla="*/ 35 w 117"/>
                <a:gd name="T3" fmla="*/ 71 h 95"/>
                <a:gd name="T4" fmla="*/ 86 w 117"/>
                <a:gd name="T5" fmla="*/ 40 h 95"/>
                <a:gd name="T6" fmla="*/ 94 w 117"/>
                <a:gd name="T7" fmla="*/ 42 h 95"/>
                <a:gd name="T8" fmla="*/ 91 w 117"/>
                <a:gd name="T9" fmla="*/ 50 h 95"/>
                <a:gd name="T10" fmla="*/ 91 w 117"/>
                <a:gd name="T11" fmla="*/ 50 h 95"/>
                <a:gd name="T12" fmla="*/ 111 w 117"/>
                <a:gd name="T13" fmla="*/ 63 h 95"/>
                <a:gd name="T14" fmla="*/ 112 w 117"/>
                <a:gd name="T15" fmla="*/ 72 h 95"/>
                <a:gd name="T16" fmla="*/ 85 w 117"/>
                <a:gd name="T17" fmla="*/ 57 h 95"/>
                <a:gd name="T18" fmla="*/ 76 w 117"/>
                <a:gd name="T19" fmla="*/ 66 h 95"/>
                <a:gd name="T20" fmla="*/ 96 w 117"/>
                <a:gd name="T21" fmla="*/ 85 h 95"/>
                <a:gd name="T22" fmla="*/ 92 w 117"/>
                <a:gd name="T23" fmla="*/ 93 h 95"/>
                <a:gd name="T24" fmla="*/ 69 w 117"/>
                <a:gd name="T25" fmla="*/ 71 h 95"/>
                <a:gd name="T26" fmla="*/ 30 w 117"/>
                <a:gd name="T27" fmla="*/ 79 h 95"/>
                <a:gd name="T28" fmla="*/ 11 w 117"/>
                <a:gd name="T29" fmla="*/ 5 h 95"/>
                <a:gd name="T30" fmla="*/ 19 w 117"/>
                <a:gd name="T31" fmla="*/ 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95">
                  <a:moveTo>
                    <a:pt x="19" y="9"/>
                  </a:moveTo>
                  <a:cubicBezTo>
                    <a:pt x="10" y="28"/>
                    <a:pt x="9" y="65"/>
                    <a:pt x="35" y="71"/>
                  </a:cubicBezTo>
                  <a:cubicBezTo>
                    <a:pt x="53" y="76"/>
                    <a:pt x="80" y="57"/>
                    <a:pt x="86" y="40"/>
                  </a:cubicBezTo>
                  <a:cubicBezTo>
                    <a:pt x="88" y="35"/>
                    <a:pt x="96" y="37"/>
                    <a:pt x="94" y="42"/>
                  </a:cubicBezTo>
                  <a:cubicBezTo>
                    <a:pt x="93" y="45"/>
                    <a:pt x="92" y="47"/>
                    <a:pt x="91" y="50"/>
                  </a:cubicBezTo>
                  <a:cubicBezTo>
                    <a:pt x="91" y="50"/>
                    <a:pt x="91" y="50"/>
                    <a:pt x="91" y="50"/>
                  </a:cubicBezTo>
                  <a:cubicBezTo>
                    <a:pt x="96" y="58"/>
                    <a:pt x="102" y="64"/>
                    <a:pt x="111" y="63"/>
                  </a:cubicBezTo>
                  <a:cubicBezTo>
                    <a:pt x="117" y="63"/>
                    <a:pt x="117" y="71"/>
                    <a:pt x="112" y="72"/>
                  </a:cubicBezTo>
                  <a:cubicBezTo>
                    <a:pt x="100" y="72"/>
                    <a:pt x="91" y="66"/>
                    <a:pt x="85" y="57"/>
                  </a:cubicBezTo>
                  <a:cubicBezTo>
                    <a:pt x="83" y="60"/>
                    <a:pt x="80" y="63"/>
                    <a:pt x="76" y="66"/>
                  </a:cubicBezTo>
                  <a:cubicBezTo>
                    <a:pt x="80" y="75"/>
                    <a:pt x="88" y="81"/>
                    <a:pt x="96" y="85"/>
                  </a:cubicBezTo>
                  <a:cubicBezTo>
                    <a:pt x="101" y="88"/>
                    <a:pt x="97" y="95"/>
                    <a:pt x="92" y="93"/>
                  </a:cubicBezTo>
                  <a:cubicBezTo>
                    <a:pt x="82" y="88"/>
                    <a:pt x="74" y="81"/>
                    <a:pt x="69" y="71"/>
                  </a:cubicBezTo>
                  <a:cubicBezTo>
                    <a:pt x="57" y="78"/>
                    <a:pt x="43" y="82"/>
                    <a:pt x="30" y="79"/>
                  </a:cubicBezTo>
                  <a:cubicBezTo>
                    <a:pt x="0" y="71"/>
                    <a:pt x="2" y="27"/>
                    <a:pt x="11" y="5"/>
                  </a:cubicBezTo>
                  <a:cubicBezTo>
                    <a:pt x="14" y="0"/>
                    <a:pt x="21" y="4"/>
                    <a:pt x="19" y="9"/>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4" name="Freeform 352"/>
            <p:cNvSpPr>
              <a:spLocks noEditPoints="1"/>
            </p:cNvSpPr>
            <p:nvPr userDrawn="1"/>
          </p:nvSpPr>
          <p:spPr bwMode="auto">
            <a:xfrm>
              <a:off x="932" y="2073"/>
              <a:ext cx="175" cy="222"/>
            </a:xfrm>
            <a:custGeom>
              <a:avLst/>
              <a:gdLst>
                <a:gd name="T0" fmla="*/ 73 w 74"/>
                <a:gd name="T1" fmla="*/ 22 h 94"/>
                <a:gd name="T2" fmla="*/ 73 w 74"/>
                <a:gd name="T3" fmla="*/ 19 h 94"/>
                <a:gd name="T4" fmla="*/ 39 w 74"/>
                <a:gd name="T5" fmla="*/ 0 h 94"/>
                <a:gd name="T6" fmla="*/ 37 w 74"/>
                <a:gd name="T7" fmla="*/ 0 h 94"/>
                <a:gd name="T8" fmla="*/ 34 w 74"/>
                <a:gd name="T9" fmla="*/ 3 h 94"/>
                <a:gd name="T10" fmla="*/ 39 w 74"/>
                <a:gd name="T11" fmla="*/ 35 h 94"/>
                <a:gd name="T12" fmla="*/ 35 w 74"/>
                <a:gd name="T13" fmla="*/ 58 h 94"/>
                <a:gd name="T14" fmla="*/ 34 w 74"/>
                <a:gd name="T15" fmla="*/ 59 h 94"/>
                <a:gd name="T16" fmla="*/ 9 w 74"/>
                <a:gd name="T17" fmla="*/ 72 h 94"/>
                <a:gd name="T18" fmla="*/ 5 w 74"/>
                <a:gd name="T19" fmla="*/ 80 h 94"/>
                <a:gd name="T20" fmla="*/ 35 w 74"/>
                <a:gd name="T21" fmla="*/ 73 h 94"/>
                <a:gd name="T22" fmla="*/ 53 w 74"/>
                <a:gd name="T23" fmla="*/ 92 h 94"/>
                <a:gd name="T24" fmla="*/ 55 w 74"/>
                <a:gd name="T25" fmla="*/ 84 h 94"/>
                <a:gd name="T26" fmla="*/ 48 w 74"/>
                <a:gd name="T27" fmla="*/ 37 h 94"/>
                <a:gd name="T28" fmla="*/ 73 w 74"/>
                <a:gd name="T29" fmla="*/ 24 h 94"/>
                <a:gd name="T30" fmla="*/ 73 w 74"/>
                <a:gd name="T31" fmla="*/ 23 h 94"/>
                <a:gd name="T32" fmla="*/ 73 w 74"/>
                <a:gd name="T33" fmla="*/ 22 h 94"/>
                <a:gd name="T34" fmla="*/ 73 w 74"/>
                <a:gd name="T35" fmla="*/ 22 h 94"/>
                <a:gd name="T36" fmla="*/ 73 w 74"/>
                <a:gd name="T37" fmla="*/ 22 h 94"/>
                <a:gd name="T38" fmla="*/ 46 w 74"/>
                <a:gd name="T39" fmla="*/ 28 h 94"/>
                <a:gd name="T40" fmla="*/ 45 w 74"/>
                <a:gd name="T41" fmla="*/ 28 h 94"/>
                <a:gd name="T42" fmla="*/ 42 w 74"/>
                <a:gd name="T43" fmla="*/ 9 h 94"/>
                <a:gd name="T44" fmla="*/ 64 w 74"/>
                <a:gd name="T45" fmla="*/ 21 h 94"/>
                <a:gd name="T46" fmla="*/ 46 w 74"/>
                <a:gd name="T47" fmla="*/ 2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94">
                  <a:moveTo>
                    <a:pt x="73" y="22"/>
                  </a:moveTo>
                  <a:cubicBezTo>
                    <a:pt x="74" y="21"/>
                    <a:pt x="73" y="20"/>
                    <a:pt x="73" y="19"/>
                  </a:cubicBezTo>
                  <a:cubicBezTo>
                    <a:pt x="69" y="5"/>
                    <a:pt x="52" y="0"/>
                    <a:pt x="39" y="0"/>
                  </a:cubicBezTo>
                  <a:cubicBezTo>
                    <a:pt x="38" y="0"/>
                    <a:pt x="37" y="0"/>
                    <a:pt x="37" y="0"/>
                  </a:cubicBezTo>
                  <a:cubicBezTo>
                    <a:pt x="36" y="1"/>
                    <a:pt x="35" y="2"/>
                    <a:pt x="34" y="3"/>
                  </a:cubicBezTo>
                  <a:cubicBezTo>
                    <a:pt x="32" y="14"/>
                    <a:pt x="32" y="26"/>
                    <a:pt x="39" y="35"/>
                  </a:cubicBezTo>
                  <a:cubicBezTo>
                    <a:pt x="38" y="42"/>
                    <a:pt x="35" y="50"/>
                    <a:pt x="35" y="58"/>
                  </a:cubicBezTo>
                  <a:cubicBezTo>
                    <a:pt x="34" y="58"/>
                    <a:pt x="34" y="59"/>
                    <a:pt x="34" y="59"/>
                  </a:cubicBezTo>
                  <a:cubicBezTo>
                    <a:pt x="32" y="68"/>
                    <a:pt x="18" y="76"/>
                    <a:pt x="9" y="72"/>
                  </a:cubicBezTo>
                  <a:cubicBezTo>
                    <a:pt x="4" y="70"/>
                    <a:pt x="0" y="77"/>
                    <a:pt x="5" y="80"/>
                  </a:cubicBezTo>
                  <a:cubicBezTo>
                    <a:pt x="14" y="84"/>
                    <a:pt x="27" y="80"/>
                    <a:pt x="35" y="73"/>
                  </a:cubicBezTo>
                  <a:cubicBezTo>
                    <a:pt x="37" y="82"/>
                    <a:pt x="42" y="89"/>
                    <a:pt x="53" y="92"/>
                  </a:cubicBezTo>
                  <a:cubicBezTo>
                    <a:pt x="58" y="94"/>
                    <a:pt x="60" y="85"/>
                    <a:pt x="55" y="84"/>
                  </a:cubicBezTo>
                  <a:cubicBezTo>
                    <a:pt x="35" y="78"/>
                    <a:pt x="43" y="53"/>
                    <a:pt x="48" y="37"/>
                  </a:cubicBezTo>
                  <a:cubicBezTo>
                    <a:pt x="58" y="38"/>
                    <a:pt x="68" y="33"/>
                    <a:pt x="73" y="24"/>
                  </a:cubicBezTo>
                  <a:cubicBezTo>
                    <a:pt x="73" y="23"/>
                    <a:pt x="73" y="23"/>
                    <a:pt x="73" y="23"/>
                  </a:cubicBezTo>
                  <a:cubicBezTo>
                    <a:pt x="73" y="23"/>
                    <a:pt x="73" y="23"/>
                    <a:pt x="73" y="22"/>
                  </a:cubicBezTo>
                  <a:cubicBezTo>
                    <a:pt x="73" y="22"/>
                    <a:pt x="73" y="22"/>
                    <a:pt x="73" y="22"/>
                  </a:cubicBezTo>
                  <a:cubicBezTo>
                    <a:pt x="73" y="22"/>
                    <a:pt x="73" y="22"/>
                    <a:pt x="73" y="22"/>
                  </a:cubicBezTo>
                  <a:close/>
                  <a:moveTo>
                    <a:pt x="46" y="28"/>
                  </a:moveTo>
                  <a:cubicBezTo>
                    <a:pt x="45" y="28"/>
                    <a:pt x="45" y="28"/>
                    <a:pt x="45" y="28"/>
                  </a:cubicBezTo>
                  <a:cubicBezTo>
                    <a:pt x="41" y="22"/>
                    <a:pt x="41" y="15"/>
                    <a:pt x="42" y="9"/>
                  </a:cubicBezTo>
                  <a:cubicBezTo>
                    <a:pt x="51" y="9"/>
                    <a:pt x="61" y="13"/>
                    <a:pt x="64" y="21"/>
                  </a:cubicBezTo>
                  <a:cubicBezTo>
                    <a:pt x="61" y="28"/>
                    <a:pt x="53" y="30"/>
                    <a:pt x="46" y="28"/>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5" name="Freeform 353"/>
            <p:cNvSpPr/>
            <p:nvPr userDrawn="1"/>
          </p:nvSpPr>
          <p:spPr bwMode="auto">
            <a:xfrm>
              <a:off x="701" y="2460"/>
              <a:ext cx="944" cy="177"/>
            </a:xfrm>
            <a:custGeom>
              <a:avLst/>
              <a:gdLst>
                <a:gd name="T0" fmla="*/ 177 w 400"/>
                <a:gd name="T1" fmla="*/ 75 h 75"/>
                <a:gd name="T2" fmla="*/ 8 w 400"/>
                <a:gd name="T3" fmla="*/ 60 h 75"/>
                <a:gd name="T4" fmla="*/ 5 w 400"/>
                <a:gd name="T5" fmla="*/ 56 h 75"/>
                <a:gd name="T6" fmla="*/ 0 w 400"/>
                <a:gd name="T7" fmla="*/ 4 h 75"/>
                <a:gd name="T8" fmla="*/ 1 w 400"/>
                <a:gd name="T9" fmla="*/ 1 h 75"/>
                <a:gd name="T10" fmla="*/ 4 w 400"/>
                <a:gd name="T11" fmla="*/ 0 h 75"/>
                <a:gd name="T12" fmla="*/ 5 w 400"/>
                <a:gd name="T13" fmla="*/ 0 h 75"/>
                <a:gd name="T14" fmla="*/ 180 w 400"/>
                <a:gd name="T15" fmla="*/ 18 h 75"/>
                <a:gd name="T16" fmla="*/ 194 w 400"/>
                <a:gd name="T17" fmla="*/ 18 h 75"/>
                <a:gd name="T18" fmla="*/ 375 w 400"/>
                <a:gd name="T19" fmla="*/ 2 h 75"/>
                <a:gd name="T20" fmla="*/ 376 w 400"/>
                <a:gd name="T21" fmla="*/ 2 h 75"/>
                <a:gd name="T22" fmla="*/ 380 w 400"/>
                <a:gd name="T23" fmla="*/ 5 h 75"/>
                <a:gd name="T24" fmla="*/ 388 w 400"/>
                <a:gd name="T25" fmla="*/ 36 h 75"/>
                <a:gd name="T26" fmla="*/ 399 w 400"/>
                <a:gd name="T27" fmla="*/ 58 h 75"/>
                <a:gd name="T28" fmla="*/ 399 w 400"/>
                <a:gd name="T29" fmla="*/ 62 h 75"/>
                <a:gd name="T30" fmla="*/ 396 w 400"/>
                <a:gd name="T31" fmla="*/ 65 h 75"/>
                <a:gd name="T32" fmla="*/ 177 w 400"/>
                <a:gd name="T3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75">
                  <a:moveTo>
                    <a:pt x="177" y="75"/>
                  </a:moveTo>
                  <a:cubicBezTo>
                    <a:pt x="72" y="75"/>
                    <a:pt x="9" y="60"/>
                    <a:pt x="8" y="60"/>
                  </a:cubicBezTo>
                  <a:cubicBezTo>
                    <a:pt x="7" y="59"/>
                    <a:pt x="6" y="58"/>
                    <a:pt x="5" y="56"/>
                  </a:cubicBezTo>
                  <a:cubicBezTo>
                    <a:pt x="0" y="4"/>
                    <a:pt x="0" y="4"/>
                    <a:pt x="0" y="4"/>
                  </a:cubicBezTo>
                  <a:cubicBezTo>
                    <a:pt x="0" y="3"/>
                    <a:pt x="0" y="2"/>
                    <a:pt x="1" y="1"/>
                  </a:cubicBezTo>
                  <a:cubicBezTo>
                    <a:pt x="2" y="0"/>
                    <a:pt x="3" y="0"/>
                    <a:pt x="4" y="0"/>
                  </a:cubicBezTo>
                  <a:cubicBezTo>
                    <a:pt x="4" y="0"/>
                    <a:pt x="4" y="0"/>
                    <a:pt x="5" y="0"/>
                  </a:cubicBezTo>
                  <a:cubicBezTo>
                    <a:pt x="6" y="0"/>
                    <a:pt x="102" y="16"/>
                    <a:pt x="180" y="18"/>
                  </a:cubicBezTo>
                  <a:cubicBezTo>
                    <a:pt x="185" y="18"/>
                    <a:pt x="189" y="18"/>
                    <a:pt x="194" y="18"/>
                  </a:cubicBezTo>
                  <a:cubicBezTo>
                    <a:pt x="271" y="18"/>
                    <a:pt x="374" y="2"/>
                    <a:pt x="375" y="2"/>
                  </a:cubicBezTo>
                  <a:cubicBezTo>
                    <a:pt x="376" y="2"/>
                    <a:pt x="376" y="2"/>
                    <a:pt x="376" y="2"/>
                  </a:cubicBezTo>
                  <a:cubicBezTo>
                    <a:pt x="378" y="2"/>
                    <a:pt x="380" y="3"/>
                    <a:pt x="380" y="5"/>
                  </a:cubicBezTo>
                  <a:cubicBezTo>
                    <a:pt x="380" y="5"/>
                    <a:pt x="384" y="25"/>
                    <a:pt x="388" y="36"/>
                  </a:cubicBezTo>
                  <a:cubicBezTo>
                    <a:pt x="391" y="47"/>
                    <a:pt x="399" y="58"/>
                    <a:pt x="399" y="58"/>
                  </a:cubicBezTo>
                  <a:cubicBezTo>
                    <a:pt x="400" y="60"/>
                    <a:pt x="400" y="61"/>
                    <a:pt x="399" y="62"/>
                  </a:cubicBezTo>
                  <a:cubicBezTo>
                    <a:pt x="399" y="64"/>
                    <a:pt x="397" y="65"/>
                    <a:pt x="396" y="65"/>
                  </a:cubicBezTo>
                  <a:cubicBezTo>
                    <a:pt x="395" y="65"/>
                    <a:pt x="281" y="75"/>
                    <a:pt x="177" y="75"/>
                  </a:cubicBezTo>
                  <a:close/>
                </a:path>
              </a:pathLst>
            </a:custGeom>
            <a:solidFill>
              <a:srgbClr val="00AC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7" name="Freeform 355"/>
            <p:cNvSpPr/>
            <p:nvPr userDrawn="1"/>
          </p:nvSpPr>
          <p:spPr bwMode="auto">
            <a:xfrm>
              <a:off x="745" y="2517"/>
              <a:ext cx="57" cy="56"/>
            </a:xfrm>
            <a:custGeom>
              <a:avLst/>
              <a:gdLst>
                <a:gd name="T0" fmla="*/ 26 w 57"/>
                <a:gd name="T1" fmla="*/ 56 h 56"/>
                <a:gd name="T2" fmla="*/ 0 w 57"/>
                <a:gd name="T3" fmla="*/ 26 h 56"/>
                <a:gd name="T4" fmla="*/ 31 w 57"/>
                <a:gd name="T5" fmla="*/ 0 h 56"/>
                <a:gd name="T6" fmla="*/ 57 w 57"/>
                <a:gd name="T7" fmla="*/ 30 h 56"/>
                <a:gd name="T8" fmla="*/ 26 w 57"/>
                <a:gd name="T9" fmla="*/ 56 h 56"/>
              </a:gdLst>
              <a:ahLst/>
              <a:cxnLst>
                <a:cxn ang="0">
                  <a:pos x="T0" y="T1"/>
                </a:cxn>
                <a:cxn ang="0">
                  <a:pos x="T2" y="T3"/>
                </a:cxn>
                <a:cxn ang="0">
                  <a:pos x="T4" y="T5"/>
                </a:cxn>
                <a:cxn ang="0">
                  <a:pos x="T6" y="T7"/>
                </a:cxn>
                <a:cxn ang="0">
                  <a:pos x="T8" y="T9"/>
                </a:cxn>
              </a:cxnLst>
              <a:rect l="0" t="0" r="r" b="b"/>
              <a:pathLst>
                <a:path w="57" h="56">
                  <a:moveTo>
                    <a:pt x="26" y="56"/>
                  </a:moveTo>
                  <a:lnTo>
                    <a:pt x="0" y="26"/>
                  </a:lnTo>
                  <a:lnTo>
                    <a:pt x="31" y="0"/>
                  </a:lnTo>
                  <a:lnTo>
                    <a:pt x="57" y="30"/>
                  </a:lnTo>
                  <a:lnTo>
                    <a:pt x="26"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8" name="Freeform 356"/>
            <p:cNvSpPr/>
            <p:nvPr userDrawn="1"/>
          </p:nvSpPr>
          <p:spPr bwMode="auto">
            <a:xfrm>
              <a:off x="847" y="2529"/>
              <a:ext cx="57" cy="56"/>
            </a:xfrm>
            <a:custGeom>
              <a:avLst/>
              <a:gdLst>
                <a:gd name="T0" fmla="*/ 26 w 57"/>
                <a:gd name="T1" fmla="*/ 56 h 56"/>
                <a:gd name="T2" fmla="*/ 0 w 57"/>
                <a:gd name="T3" fmla="*/ 23 h 56"/>
                <a:gd name="T4" fmla="*/ 33 w 57"/>
                <a:gd name="T5" fmla="*/ 0 h 56"/>
                <a:gd name="T6" fmla="*/ 57 w 57"/>
                <a:gd name="T7" fmla="*/ 30 h 56"/>
                <a:gd name="T8" fmla="*/ 26 w 57"/>
                <a:gd name="T9" fmla="*/ 56 h 56"/>
              </a:gdLst>
              <a:ahLst/>
              <a:cxnLst>
                <a:cxn ang="0">
                  <a:pos x="T0" y="T1"/>
                </a:cxn>
                <a:cxn ang="0">
                  <a:pos x="T2" y="T3"/>
                </a:cxn>
                <a:cxn ang="0">
                  <a:pos x="T4" y="T5"/>
                </a:cxn>
                <a:cxn ang="0">
                  <a:pos x="T6" y="T7"/>
                </a:cxn>
                <a:cxn ang="0">
                  <a:pos x="T8" y="T9"/>
                </a:cxn>
              </a:cxnLst>
              <a:rect l="0" t="0" r="r" b="b"/>
              <a:pathLst>
                <a:path w="57" h="56">
                  <a:moveTo>
                    <a:pt x="26" y="56"/>
                  </a:moveTo>
                  <a:lnTo>
                    <a:pt x="0" y="23"/>
                  </a:lnTo>
                  <a:lnTo>
                    <a:pt x="33" y="0"/>
                  </a:lnTo>
                  <a:lnTo>
                    <a:pt x="57" y="30"/>
                  </a:lnTo>
                  <a:lnTo>
                    <a:pt x="26"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9" name="Freeform 357"/>
            <p:cNvSpPr/>
            <p:nvPr userDrawn="1"/>
          </p:nvSpPr>
          <p:spPr bwMode="auto">
            <a:xfrm>
              <a:off x="937" y="2538"/>
              <a:ext cx="57" cy="57"/>
            </a:xfrm>
            <a:custGeom>
              <a:avLst/>
              <a:gdLst>
                <a:gd name="T0" fmla="*/ 28 w 57"/>
                <a:gd name="T1" fmla="*/ 57 h 57"/>
                <a:gd name="T2" fmla="*/ 0 w 57"/>
                <a:gd name="T3" fmla="*/ 28 h 57"/>
                <a:gd name="T4" fmla="*/ 31 w 57"/>
                <a:gd name="T5" fmla="*/ 0 h 57"/>
                <a:gd name="T6" fmla="*/ 57 w 57"/>
                <a:gd name="T7" fmla="*/ 28 h 57"/>
                <a:gd name="T8" fmla="*/ 28 w 57"/>
                <a:gd name="T9" fmla="*/ 57 h 57"/>
              </a:gdLst>
              <a:ahLst/>
              <a:cxnLst>
                <a:cxn ang="0">
                  <a:pos x="T0" y="T1"/>
                </a:cxn>
                <a:cxn ang="0">
                  <a:pos x="T2" y="T3"/>
                </a:cxn>
                <a:cxn ang="0">
                  <a:pos x="T4" y="T5"/>
                </a:cxn>
                <a:cxn ang="0">
                  <a:pos x="T6" y="T7"/>
                </a:cxn>
                <a:cxn ang="0">
                  <a:pos x="T8" y="T9"/>
                </a:cxn>
              </a:cxnLst>
              <a:rect l="0" t="0" r="r" b="b"/>
              <a:pathLst>
                <a:path w="57" h="57">
                  <a:moveTo>
                    <a:pt x="28" y="57"/>
                  </a:moveTo>
                  <a:lnTo>
                    <a:pt x="0" y="28"/>
                  </a:lnTo>
                  <a:lnTo>
                    <a:pt x="31" y="0"/>
                  </a:lnTo>
                  <a:lnTo>
                    <a:pt x="57" y="28"/>
                  </a:lnTo>
                  <a:lnTo>
                    <a:pt x="28"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0" name="Freeform 358"/>
            <p:cNvSpPr/>
            <p:nvPr userDrawn="1"/>
          </p:nvSpPr>
          <p:spPr bwMode="auto">
            <a:xfrm>
              <a:off x="1034" y="2540"/>
              <a:ext cx="56" cy="57"/>
            </a:xfrm>
            <a:custGeom>
              <a:avLst/>
              <a:gdLst>
                <a:gd name="T0" fmla="*/ 26 w 56"/>
                <a:gd name="T1" fmla="*/ 57 h 57"/>
                <a:gd name="T2" fmla="*/ 0 w 56"/>
                <a:gd name="T3" fmla="*/ 29 h 57"/>
                <a:gd name="T4" fmla="*/ 28 w 56"/>
                <a:gd name="T5" fmla="*/ 0 h 57"/>
                <a:gd name="T6" fmla="*/ 56 w 56"/>
                <a:gd name="T7" fmla="*/ 29 h 57"/>
                <a:gd name="T8" fmla="*/ 26 w 56"/>
                <a:gd name="T9" fmla="*/ 57 h 57"/>
              </a:gdLst>
              <a:ahLst/>
              <a:cxnLst>
                <a:cxn ang="0">
                  <a:pos x="T0" y="T1"/>
                </a:cxn>
                <a:cxn ang="0">
                  <a:pos x="T2" y="T3"/>
                </a:cxn>
                <a:cxn ang="0">
                  <a:pos x="T4" y="T5"/>
                </a:cxn>
                <a:cxn ang="0">
                  <a:pos x="T6" y="T7"/>
                </a:cxn>
                <a:cxn ang="0">
                  <a:pos x="T8" y="T9"/>
                </a:cxn>
              </a:cxnLst>
              <a:rect l="0" t="0" r="r" b="b"/>
              <a:pathLst>
                <a:path w="56" h="57">
                  <a:moveTo>
                    <a:pt x="26" y="57"/>
                  </a:moveTo>
                  <a:lnTo>
                    <a:pt x="0" y="29"/>
                  </a:lnTo>
                  <a:lnTo>
                    <a:pt x="28" y="0"/>
                  </a:lnTo>
                  <a:lnTo>
                    <a:pt x="56" y="29"/>
                  </a:lnTo>
                  <a:lnTo>
                    <a:pt x="26"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1" name="Freeform 359"/>
            <p:cNvSpPr/>
            <p:nvPr userDrawn="1"/>
          </p:nvSpPr>
          <p:spPr bwMode="auto">
            <a:xfrm>
              <a:off x="1133" y="2540"/>
              <a:ext cx="57" cy="59"/>
            </a:xfrm>
            <a:custGeom>
              <a:avLst/>
              <a:gdLst>
                <a:gd name="T0" fmla="*/ 28 w 57"/>
                <a:gd name="T1" fmla="*/ 59 h 59"/>
                <a:gd name="T2" fmla="*/ 0 w 57"/>
                <a:gd name="T3" fmla="*/ 29 h 59"/>
                <a:gd name="T4" fmla="*/ 28 w 57"/>
                <a:gd name="T5" fmla="*/ 0 h 59"/>
                <a:gd name="T6" fmla="*/ 57 w 57"/>
                <a:gd name="T7" fmla="*/ 31 h 59"/>
                <a:gd name="T8" fmla="*/ 28 w 57"/>
                <a:gd name="T9" fmla="*/ 59 h 59"/>
              </a:gdLst>
              <a:ahLst/>
              <a:cxnLst>
                <a:cxn ang="0">
                  <a:pos x="T0" y="T1"/>
                </a:cxn>
                <a:cxn ang="0">
                  <a:pos x="T2" y="T3"/>
                </a:cxn>
                <a:cxn ang="0">
                  <a:pos x="T4" y="T5"/>
                </a:cxn>
                <a:cxn ang="0">
                  <a:pos x="T6" y="T7"/>
                </a:cxn>
                <a:cxn ang="0">
                  <a:pos x="T8" y="T9"/>
                </a:cxn>
              </a:cxnLst>
              <a:rect l="0" t="0" r="r" b="b"/>
              <a:pathLst>
                <a:path w="57" h="59">
                  <a:moveTo>
                    <a:pt x="28" y="59"/>
                  </a:moveTo>
                  <a:lnTo>
                    <a:pt x="0" y="29"/>
                  </a:lnTo>
                  <a:lnTo>
                    <a:pt x="28" y="0"/>
                  </a:lnTo>
                  <a:lnTo>
                    <a:pt x="57" y="31"/>
                  </a:lnTo>
                  <a:lnTo>
                    <a:pt x="28"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2" name="Freeform 360"/>
            <p:cNvSpPr/>
            <p:nvPr userDrawn="1"/>
          </p:nvSpPr>
          <p:spPr bwMode="auto">
            <a:xfrm>
              <a:off x="1232" y="2538"/>
              <a:ext cx="57" cy="59"/>
            </a:xfrm>
            <a:custGeom>
              <a:avLst/>
              <a:gdLst>
                <a:gd name="T0" fmla="*/ 31 w 57"/>
                <a:gd name="T1" fmla="*/ 59 h 59"/>
                <a:gd name="T2" fmla="*/ 0 w 57"/>
                <a:gd name="T3" fmla="*/ 31 h 59"/>
                <a:gd name="T4" fmla="*/ 26 w 57"/>
                <a:gd name="T5" fmla="*/ 0 h 59"/>
                <a:gd name="T6" fmla="*/ 57 w 57"/>
                <a:gd name="T7" fmla="*/ 28 h 59"/>
                <a:gd name="T8" fmla="*/ 31 w 57"/>
                <a:gd name="T9" fmla="*/ 59 h 59"/>
              </a:gdLst>
              <a:ahLst/>
              <a:cxnLst>
                <a:cxn ang="0">
                  <a:pos x="T0" y="T1"/>
                </a:cxn>
                <a:cxn ang="0">
                  <a:pos x="T2" y="T3"/>
                </a:cxn>
                <a:cxn ang="0">
                  <a:pos x="T4" y="T5"/>
                </a:cxn>
                <a:cxn ang="0">
                  <a:pos x="T6" y="T7"/>
                </a:cxn>
                <a:cxn ang="0">
                  <a:pos x="T8" y="T9"/>
                </a:cxn>
              </a:cxnLst>
              <a:rect l="0" t="0" r="r" b="b"/>
              <a:pathLst>
                <a:path w="57" h="59">
                  <a:moveTo>
                    <a:pt x="31" y="59"/>
                  </a:moveTo>
                  <a:lnTo>
                    <a:pt x="0" y="31"/>
                  </a:lnTo>
                  <a:lnTo>
                    <a:pt x="26" y="0"/>
                  </a:lnTo>
                  <a:lnTo>
                    <a:pt x="57" y="28"/>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3" name="Freeform 361"/>
            <p:cNvSpPr/>
            <p:nvPr userDrawn="1"/>
          </p:nvSpPr>
          <p:spPr bwMode="auto">
            <a:xfrm>
              <a:off x="1329" y="2533"/>
              <a:ext cx="57" cy="57"/>
            </a:xfrm>
            <a:custGeom>
              <a:avLst/>
              <a:gdLst>
                <a:gd name="T0" fmla="*/ 31 w 57"/>
                <a:gd name="T1" fmla="*/ 57 h 57"/>
                <a:gd name="T2" fmla="*/ 0 w 57"/>
                <a:gd name="T3" fmla="*/ 31 h 57"/>
                <a:gd name="T4" fmla="*/ 26 w 57"/>
                <a:gd name="T5" fmla="*/ 0 h 57"/>
                <a:gd name="T6" fmla="*/ 57 w 57"/>
                <a:gd name="T7" fmla="*/ 26 h 57"/>
                <a:gd name="T8" fmla="*/ 31 w 57"/>
                <a:gd name="T9" fmla="*/ 57 h 57"/>
              </a:gdLst>
              <a:ahLst/>
              <a:cxnLst>
                <a:cxn ang="0">
                  <a:pos x="T0" y="T1"/>
                </a:cxn>
                <a:cxn ang="0">
                  <a:pos x="T2" y="T3"/>
                </a:cxn>
                <a:cxn ang="0">
                  <a:pos x="T4" y="T5"/>
                </a:cxn>
                <a:cxn ang="0">
                  <a:pos x="T6" y="T7"/>
                </a:cxn>
                <a:cxn ang="0">
                  <a:pos x="T8" y="T9"/>
                </a:cxn>
              </a:cxnLst>
              <a:rect l="0" t="0" r="r" b="b"/>
              <a:pathLst>
                <a:path w="57" h="57">
                  <a:moveTo>
                    <a:pt x="31" y="57"/>
                  </a:moveTo>
                  <a:lnTo>
                    <a:pt x="0" y="31"/>
                  </a:lnTo>
                  <a:lnTo>
                    <a:pt x="26" y="0"/>
                  </a:lnTo>
                  <a:lnTo>
                    <a:pt x="57" y="26"/>
                  </a:lnTo>
                  <a:lnTo>
                    <a:pt x="31"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4" name="Freeform 362"/>
            <p:cNvSpPr/>
            <p:nvPr userDrawn="1"/>
          </p:nvSpPr>
          <p:spPr bwMode="auto">
            <a:xfrm>
              <a:off x="1423" y="2526"/>
              <a:ext cx="59" cy="59"/>
            </a:xfrm>
            <a:custGeom>
              <a:avLst/>
              <a:gdLst>
                <a:gd name="T0" fmla="*/ 31 w 59"/>
                <a:gd name="T1" fmla="*/ 59 h 59"/>
                <a:gd name="T2" fmla="*/ 0 w 59"/>
                <a:gd name="T3" fmla="*/ 31 h 59"/>
                <a:gd name="T4" fmla="*/ 29 w 59"/>
                <a:gd name="T5" fmla="*/ 0 h 59"/>
                <a:gd name="T6" fmla="*/ 59 w 59"/>
                <a:gd name="T7" fmla="*/ 29 h 59"/>
                <a:gd name="T8" fmla="*/ 31 w 59"/>
                <a:gd name="T9" fmla="*/ 59 h 59"/>
              </a:gdLst>
              <a:ahLst/>
              <a:cxnLst>
                <a:cxn ang="0">
                  <a:pos x="T0" y="T1"/>
                </a:cxn>
                <a:cxn ang="0">
                  <a:pos x="T2" y="T3"/>
                </a:cxn>
                <a:cxn ang="0">
                  <a:pos x="T4" y="T5"/>
                </a:cxn>
                <a:cxn ang="0">
                  <a:pos x="T6" y="T7"/>
                </a:cxn>
                <a:cxn ang="0">
                  <a:pos x="T8" y="T9"/>
                </a:cxn>
              </a:cxnLst>
              <a:rect l="0" t="0" r="r" b="b"/>
              <a:pathLst>
                <a:path w="59" h="59">
                  <a:moveTo>
                    <a:pt x="31" y="59"/>
                  </a:moveTo>
                  <a:lnTo>
                    <a:pt x="0" y="31"/>
                  </a:lnTo>
                  <a:lnTo>
                    <a:pt x="29" y="0"/>
                  </a:lnTo>
                  <a:lnTo>
                    <a:pt x="59" y="29"/>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5" name="Freeform 363"/>
            <p:cNvSpPr/>
            <p:nvPr userDrawn="1"/>
          </p:nvSpPr>
          <p:spPr bwMode="auto">
            <a:xfrm>
              <a:off x="1518" y="2517"/>
              <a:ext cx="57" cy="59"/>
            </a:xfrm>
            <a:custGeom>
              <a:avLst/>
              <a:gdLst>
                <a:gd name="T0" fmla="*/ 31 w 57"/>
                <a:gd name="T1" fmla="*/ 59 h 59"/>
                <a:gd name="T2" fmla="*/ 0 w 57"/>
                <a:gd name="T3" fmla="*/ 30 h 59"/>
                <a:gd name="T4" fmla="*/ 26 w 57"/>
                <a:gd name="T5" fmla="*/ 0 h 59"/>
                <a:gd name="T6" fmla="*/ 57 w 57"/>
                <a:gd name="T7" fmla="*/ 28 h 59"/>
                <a:gd name="T8" fmla="*/ 31 w 57"/>
                <a:gd name="T9" fmla="*/ 59 h 59"/>
              </a:gdLst>
              <a:ahLst/>
              <a:cxnLst>
                <a:cxn ang="0">
                  <a:pos x="T0" y="T1"/>
                </a:cxn>
                <a:cxn ang="0">
                  <a:pos x="T2" y="T3"/>
                </a:cxn>
                <a:cxn ang="0">
                  <a:pos x="T4" y="T5"/>
                </a:cxn>
                <a:cxn ang="0">
                  <a:pos x="T6" y="T7"/>
                </a:cxn>
                <a:cxn ang="0">
                  <a:pos x="T8" y="T9"/>
                </a:cxn>
              </a:cxnLst>
              <a:rect l="0" t="0" r="r" b="b"/>
              <a:pathLst>
                <a:path w="57" h="59">
                  <a:moveTo>
                    <a:pt x="31" y="59"/>
                  </a:moveTo>
                  <a:lnTo>
                    <a:pt x="0" y="30"/>
                  </a:lnTo>
                  <a:lnTo>
                    <a:pt x="26" y="0"/>
                  </a:lnTo>
                  <a:lnTo>
                    <a:pt x="57" y="28"/>
                  </a:lnTo>
                  <a:lnTo>
                    <a:pt x="31"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6" name="Freeform 364"/>
            <p:cNvSpPr/>
            <p:nvPr userDrawn="1"/>
          </p:nvSpPr>
          <p:spPr bwMode="auto">
            <a:xfrm>
              <a:off x="1270" y="1520"/>
              <a:ext cx="189" cy="264"/>
            </a:xfrm>
            <a:custGeom>
              <a:avLst/>
              <a:gdLst>
                <a:gd name="T0" fmla="*/ 80 w 80"/>
                <a:gd name="T1" fmla="*/ 72 h 112"/>
                <a:gd name="T2" fmla="*/ 15 w 80"/>
                <a:gd name="T3" fmla="*/ 89 h 112"/>
                <a:gd name="T4" fmla="*/ 38 w 80"/>
                <a:gd name="T5" fmla="*/ 44 h 112"/>
                <a:gd name="T6" fmla="*/ 39 w 80"/>
                <a:gd name="T7" fmla="*/ 44 h 112"/>
                <a:gd name="T8" fmla="*/ 41 w 80"/>
                <a:gd name="T9" fmla="*/ 36 h 112"/>
                <a:gd name="T10" fmla="*/ 12 w 80"/>
                <a:gd name="T11" fmla="*/ 17 h 112"/>
                <a:gd name="T12" fmla="*/ 26 w 80"/>
                <a:gd name="T13" fmla="*/ 4 h 112"/>
                <a:gd name="T14" fmla="*/ 56 w 80"/>
                <a:gd name="T15" fmla="*/ 4 h 112"/>
                <a:gd name="T16" fmla="*/ 76 w 80"/>
                <a:gd name="T17" fmla="*/ 34 h 112"/>
                <a:gd name="T18" fmla="*/ 76 w 80"/>
                <a:gd name="T19" fmla="*/ 34 h 112"/>
                <a:gd name="T20" fmla="*/ 70 w 80"/>
                <a:gd name="T21" fmla="*/ 44 h 112"/>
                <a:gd name="T22" fmla="*/ 80 w 80"/>
                <a:gd name="T23" fmla="*/ 7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12">
                  <a:moveTo>
                    <a:pt x="80" y="72"/>
                  </a:moveTo>
                  <a:cubicBezTo>
                    <a:pt x="67" y="91"/>
                    <a:pt x="32" y="112"/>
                    <a:pt x="15" y="89"/>
                  </a:cubicBezTo>
                  <a:cubicBezTo>
                    <a:pt x="0" y="69"/>
                    <a:pt x="17" y="47"/>
                    <a:pt x="38" y="44"/>
                  </a:cubicBezTo>
                  <a:cubicBezTo>
                    <a:pt x="39" y="44"/>
                    <a:pt x="39" y="44"/>
                    <a:pt x="39" y="44"/>
                  </a:cubicBezTo>
                  <a:cubicBezTo>
                    <a:pt x="44" y="45"/>
                    <a:pt x="46" y="37"/>
                    <a:pt x="41" y="36"/>
                  </a:cubicBezTo>
                  <a:cubicBezTo>
                    <a:pt x="32" y="33"/>
                    <a:pt x="14" y="28"/>
                    <a:pt x="12" y="17"/>
                  </a:cubicBezTo>
                  <a:cubicBezTo>
                    <a:pt x="11" y="10"/>
                    <a:pt x="22" y="5"/>
                    <a:pt x="26" y="4"/>
                  </a:cubicBezTo>
                  <a:cubicBezTo>
                    <a:pt x="36" y="0"/>
                    <a:pt x="47" y="0"/>
                    <a:pt x="56" y="4"/>
                  </a:cubicBezTo>
                  <a:cubicBezTo>
                    <a:pt x="68" y="10"/>
                    <a:pt x="74" y="22"/>
                    <a:pt x="76" y="34"/>
                  </a:cubicBezTo>
                  <a:cubicBezTo>
                    <a:pt x="76" y="34"/>
                    <a:pt x="76" y="34"/>
                    <a:pt x="76" y="34"/>
                  </a:cubicBezTo>
                  <a:cubicBezTo>
                    <a:pt x="73" y="37"/>
                    <a:pt x="71" y="41"/>
                    <a:pt x="70" y="44"/>
                  </a:cubicBezTo>
                  <a:cubicBezTo>
                    <a:pt x="66" y="55"/>
                    <a:pt x="70" y="67"/>
                    <a:pt x="80" y="72"/>
                  </a:cubicBezTo>
                  <a:close/>
                </a:path>
              </a:pathLst>
            </a:custGeom>
            <a:solidFill>
              <a:srgbClr val="00AC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7" name="Freeform 365"/>
            <p:cNvSpPr/>
            <p:nvPr userDrawn="1"/>
          </p:nvSpPr>
          <p:spPr bwMode="auto">
            <a:xfrm>
              <a:off x="1449" y="1591"/>
              <a:ext cx="92" cy="92"/>
            </a:xfrm>
            <a:custGeom>
              <a:avLst/>
              <a:gdLst>
                <a:gd name="T0" fmla="*/ 24 w 39"/>
                <a:gd name="T1" fmla="*/ 3 h 39"/>
                <a:gd name="T2" fmla="*/ 15 w 39"/>
                <a:gd name="T3" fmla="*/ 36 h 39"/>
                <a:gd name="T4" fmla="*/ 2 w 39"/>
                <a:gd name="T5" fmla="*/ 18 h 39"/>
                <a:gd name="T6" fmla="*/ 23 w 39"/>
                <a:gd name="T7" fmla="*/ 2 h 39"/>
                <a:gd name="T8" fmla="*/ 24 w 39"/>
                <a:gd name="T9" fmla="*/ 3 h 39"/>
              </a:gdLst>
              <a:ahLst/>
              <a:cxnLst>
                <a:cxn ang="0">
                  <a:pos x="T0" y="T1"/>
                </a:cxn>
                <a:cxn ang="0">
                  <a:pos x="T2" y="T3"/>
                </a:cxn>
                <a:cxn ang="0">
                  <a:pos x="T4" y="T5"/>
                </a:cxn>
                <a:cxn ang="0">
                  <a:pos x="T6" y="T7"/>
                </a:cxn>
                <a:cxn ang="0">
                  <a:pos x="T8" y="T9"/>
                </a:cxn>
              </a:cxnLst>
              <a:rect l="0" t="0" r="r" b="b"/>
              <a:pathLst>
                <a:path w="39" h="39">
                  <a:moveTo>
                    <a:pt x="24" y="3"/>
                  </a:moveTo>
                  <a:cubicBezTo>
                    <a:pt x="39" y="10"/>
                    <a:pt x="29" y="33"/>
                    <a:pt x="15" y="36"/>
                  </a:cubicBezTo>
                  <a:cubicBezTo>
                    <a:pt x="5" y="39"/>
                    <a:pt x="0" y="26"/>
                    <a:pt x="2" y="18"/>
                  </a:cubicBezTo>
                  <a:cubicBezTo>
                    <a:pt x="4" y="9"/>
                    <a:pt x="14" y="0"/>
                    <a:pt x="23" y="2"/>
                  </a:cubicBezTo>
                  <a:cubicBezTo>
                    <a:pt x="23" y="2"/>
                    <a:pt x="23" y="3"/>
                    <a:pt x="24" y="3"/>
                  </a:cubicBezTo>
                  <a:close/>
                </a:path>
              </a:pathLst>
            </a:custGeom>
            <a:solidFill>
              <a:srgbClr val="00AC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8" name="Freeform 366"/>
            <p:cNvSpPr/>
            <p:nvPr userDrawn="1"/>
          </p:nvSpPr>
          <p:spPr bwMode="auto">
            <a:xfrm>
              <a:off x="1515" y="1513"/>
              <a:ext cx="208" cy="238"/>
            </a:xfrm>
            <a:custGeom>
              <a:avLst/>
              <a:gdLst>
                <a:gd name="T0" fmla="*/ 47 w 88"/>
                <a:gd name="T1" fmla="*/ 40 h 101"/>
                <a:gd name="T2" fmla="*/ 57 w 88"/>
                <a:gd name="T3" fmla="*/ 94 h 101"/>
                <a:gd name="T4" fmla="*/ 0 w 88"/>
                <a:gd name="T5" fmla="*/ 73 h 101"/>
                <a:gd name="T6" fmla="*/ 6 w 88"/>
                <a:gd name="T7" fmla="*/ 33 h 101"/>
                <a:gd name="T8" fmla="*/ 45 w 88"/>
                <a:gd name="T9" fmla="*/ 3 h 101"/>
                <a:gd name="T10" fmla="*/ 56 w 88"/>
                <a:gd name="T11" fmla="*/ 15 h 101"/>
                <a:gd name="T12" fmla="*/ 43 w 88"/>
                <a:gd name="T13" fmla="*/ 33 h 101"/>
                <a:gd name="T14" fmla="*/ 46 w 88"/>
                <a:gd name="T15" fmla="*/ 40 h 101"/>
                <a:gd name="T16" fmla="*/ 47 w 88"/>
                <a:gd name="T17"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1">
                  <a:moveTo>
                    <a:pt x="47" y="40"/>
                  </a:moveTo>
                  <a:cubicBezTo>
                    <a:pt x="77" y="44"/>
                    <a:pt x="88" y="83"/>
                    <a:pt x="57" y="94"/>
                  </a:cubicBezTo>
                  <a:cubicBezTo>
                    <a:pt x="36" y="101"/>
                    <a:pt x="9" y="94"/>
                    <a:pt x="0" y="73"/>
                  </a:cubicBezTo>
                  <a:cubicBezTo>
                    <a:pt x="12" y="63"/>
                    <a:pt x="16" y="43"/>
                    <a:pt x="6" y="33"/>
                  </a:cubicBezTo>
                  <a:cubicBezTo>
                    <a:pt x="13" y="16"/>
                    <a:pt x="25" y="0"/>
                    <a:pt x="45" y="3"/>
                  </a:cubicBezTo>
                  <a:cubicBezTo>
                    <a:pt x="51" y="4"/>
                    <a:pt x="56" y="9"/>
                    <a:pt x="56" y="15"/>
                  </a:cubicBezTo>
                  <a:cubicBezTo>
                    <a:pt x="56" y="23"/>
                    <a:pt x="49" y="29"/>
                    <a:pt x="43" y="33"/>
                  </a:cubicBezTo>
                  <a:cubicBezTo>
                    <a:pt x="38" y="35"/>
                    <a:pt x="42" y="42"/>
                    <a:pt x="46" y="40"/>
                  </a:cubicBezTo>
                  <a:cubicBezTo>
                    <a:pt x="47" y="40"/>
                    <a:pt x="47" y="40"/>
                    <a:pt x="47" y="40"/>
                  </a:cubicBezTo>
                  <a:close/>
                </a:path>
              </a:pathLst>
            </a:custGeom>
            <a:solidFill>
              <a:srgbClr val="00AC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0" name="Freeform 368"/>
            <p:cNvSpPr>
              <a:spLocks noEditPoints="1"/>
            </p:cNvSpPr>
            <p:nvPr userDrawn="1"/>
          </p:nvSpPr>
          <p:spPr bwMode="auto">
            <a:xfrm>
              <a:off x="1936" y="1317"/>
              <a:ext cx="423" cy="484"/>
            </a:xfrm>
            <a:custGeom>
              <a:avLst/>
              <a:gdLst>
                <a:gd name="T0" fmla="*/ 162 w 179"/>
                <a:gd name="T1" fmla="*/ 31 h 205"/>
                <a:gd name="T2" fmla="*/ 102 w 179"/>
                <a:gd name="T3" fmla="*/ 18 h 205"/>
                <a:gd name="T4" fmla="*/ 84 w 179"/>
                <a:gd name="T5" fmla="*/ 72 h 205"/>
                <a:gd name="T6" fmla="*/ 24 w 179"/>
                <a:gd name="T7" fmla="*/ 47 h 205"/>
                <a:gd name="T8" fmla="*/ 1 w 179"/>
                <a:gd name="T9" fmla="*/ 89 h 205"/>
                <a:gd name="T10" fmla="*/ 32 w 179"/>
                <a:gd name="T11" fmla="*/ 154 h 205"/>
                <a:gd name="T12" fmla="*/ 115 w 179"/>
                <a:gd name="T13" fmla="*/ 204 h 205"/>
                <a:gd name="T14" fmla="*/ 122 w 179"/>
                <a:gd name="T15" fmla="*/ 202 h 205"/>
                <a:gd name="T16" fmla="*/ 160 w 179"/>
                <a:gd name="T17" fmla="*/ 110 h 205"/>
                <a:gd name="T18" fmla="*/ 162 w 179"/>
                <a:gd name="T19" fmla="*/ 31 h 205"/>
                <a:gd name="T20" fmla="*/ 140 w 179"/>
                <a:gd name="T21" fmla="*/ 136 h 205"/>
                <a:gd name="T22" fmla="*/ 115 w 179"/>
                <a:gd name="T23" fmla="*/ 195 h 205"/>
                <a:gd name="T24" fmla="*/ 17 w 179"/>
                <a:gd name="T25" fmla="*/ 114 h 205"/>
                <a:gd name="T26" fmla="*/ 15 w 179"/>
                <a:gd name="T27" fmla="*/ 62 h 205"/>
                <a:gd name="T28" fmla="*/ 52 w 179"/>
                <a:gd name="T29" fmla="*/ 56 h 205"/>
                <a:gd name="T30" fmla="*/ 86 w 179"/>
                <a:gd name="T31" fmla="*/ 93 h 205"/>
                <a:gd name="T32" fmla="*/ 94 w 179"/>
                <a:gd name="T33" fmla="*/ 91 h 205"/>
                <a:gd name="T34" fmla="*/ 105 w 179"/>
                <a:gd name="T35" fmla="*/ 27 h 205"/>
                <a:gd name="T36" fmla="*/ 153 w 179"/>
                <a:gd name="T37" fmla="*/ 33 h 205"/>
                <a:gd name="T38" fmla="*/ 162 w 179"/>
                <a:gd name="T39" fmla="*/ 71 h 205"/>
                <a:gd name="T40" fmla="*/ 140 w 179"/>
                <a:gd name="T41" fmla="*/ 1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205">
                  <a:moveTo>
                    <a:pt x="162" y="31"/>
                  </a:moveTo>
                  <a:cubicBezTo>
                    <a:pt x="148" y="12"/>
                    <a:pt x="121" y="0"/>
                    <a:pt x="102" y="18"/>
                  </a:cubicBezTo>
                  <a:cubicBezTo>
                    <a:pt x="88" y="31"/>
                    <a:pt x="84" y="52"/>
                    <a:pt x="84" y="72"/>
                  </a:cubicBezTo>
                  <a:cubicBezTo>
                    <a:pt x="70" y="53"/>
                    <a:pt x="50" y="42"/>
                    <a:pt x="24" y="47"/>
                  </a:cubicBezTo>
                  <a:cubicBezTo>
                    <a:pt x="4" y="51"/>
                    <a:pt x="0" y="72"/>
                    <a:pt x="1" y="89"/>
                  </a:cubicBezTo>
                  <a:cubicBezTo>
                    <a:pt x="3" y="112"/>
                    <a:pt x="16" y="138"/>
                    <a:pt x="32" y="154"/>
                  </a:cubicBezTo>
                  <a:cubicBezTo>
                    <a:pt x="55" y="176"/>
                    <a:pt x="83" y="199"/>
                    <a:pt x="115" y="204"/>
                  </a:cubicBezTo>
                  <a:cubicBezTo>
                    <a:pt x="117" y="205"/>
                    <a:pt x="120" y="205"/>
                    <a:pt x="122" y="202"/>
                  </a:cubicBezTo>
                  <a:cubicBezTo>
                    <a:pt x="135" y="172"/>
                    <a:pt x="148" y="141"/>
                    <a:pt x="160" y="110"/>
                  </a:cubicBezTo>
                  <a:cubicBezTo>
                    <a:pt x="169" y="87"/>
                    <a:pt x="179" y="53"/>
                    <a:pt x="162" y="31"/>
                  </a:cubicBezTo>
                  <a:close/>
                  <a:moveTo>
                    <a:pt x="140" y="136"/>
                  </a:moveTo>
                  <a:cubicBezTo>
                    <a:pt x="132" y="156"/>
                    <a:pt x="124" y="176"/>
                    <a:pt x="115" y="195"/>
                  </a:cubicBezTo>
                  <a:cubicBezTo>
                    <a:pt x="74" y="189"/>
                    <a:pt x="32" y="151"/>
                    <a:pt x="17" y="114"/>
                  </a:cubicBezTo>
                  <a:cubicBezTo>
                    <a:pt x="10" y="99"/>
                    <a:pt x="5" y="77"/>
                    <a:pt x="15" y="62"/>
                  </a:cubicBezTo>
                  <a:cubicBezTo>
                    <a:pt x="23" y="51"/>
                    <a:pt x="41" y="54"/>
                    <a:pt x="52" y="56"/>
                  </a:cubicBezTo>
                  <a:cubicBezTo>
                    <a:pt x="69" y="61"/>
                    <a:pt x="80" y="79"/>
                    <a:pt x="86" y="93"/>
                  </a:cubicBezTo>
                  <a:cubicBezTo>
                    <a:pt x="88" y="98"/>
                    <a:pt x="95" y="96"/>
                    <a:pt x="94" y="91"/>
                  </a:cubicBezTo>
                  <a:cubicBezTo>
                    <a:pt x="90" y="70"/>
                    <a:pt x="93" y="46"/>
                    <a:pt x="105" y="27"/>
                  </a:cubicBezTo>
                  <a:cubicBezTo>
                    <a:pt x="118" y="9"/>
                    <a:pt x="141" y="20"/>
                    <a:pt x="153" y="33"/>
                  </a:cubicBezTo>
                  <a:cubicBezTo>
                    <a:pt x="163" y="43"/>
                    <a:pt x="163" y="58"/>
                    <a:pt x="162" y="71"/>
                  </a:cubicBezTo>
                  <a:cubicBezTo>
                    <a:pt x="159" y="93"/>
                    <a:pt x="149" y="115"/>
                    <a:pt x="140" y="136"/>
                  </a:cubicBez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2" name="Freeform 369"/>
            <p:cNvSpPr>
              <a:spLocks noEditPoints="1"/>
            </p:cNvSpPr>
            <p:nvPr userDrawn="1"/>
          </p:nvSpPr>
          <p:spPr bwMode="auto">
            <a:xfrm>
              <a:off x="2297" y="1607"/>
              <a:ext cx="296" cy="293"/>
            </a:xfrm>
            <a:custGeom>
              <a:avLst/>
              <a:gdLst>
                <a:gd name="T0" fmla="*/ 125 w 125"/>
                <a:gd name="T1" fmla="*/ 54 h 124"/>
                <a:gd name="T2" fmla="*/ 70 w 125"/>
                <a:gd name="T3" fmla="*/ 42 h 124"/>
                <a:gd name="T4" fmla="*/ 57 w 125"/>
                <a:gd name="T5" fmla="*/ 8 h 124"/>
                <a:gd name="T6" fmla="*/ 25 w 125"/>
                <a:gd name="T7" fmla="*/ 12 h 124"/>
                <a:gd name="T8" fmla="*/ 22 w 125"/>
                <a:gd name="T9" fmla="*/ 120 h 124"/>
                <a:gd name="T10" fmla="*/ 28 w 125"/>
                <a:gd name="T11" fmla="*/ 123 h 124"/>
                <a:gd name="T12" fmla="*/ 125 w 125"/>
                <a:gd name="T13" fmla="*/ 54 h 124"/>
                <a:gd name="T14" fmla="*/ 112 w 125"/>
                <a:gd name="T15" fmla="*/ 70 h 124"/>
                <a:gd name="T16" fmla="*/ 93 w 125"/>
                <a:gd name="T17" fmla="*/ 85 h 124"/>
                <a:gd name="T18" fmla="*/ 28 w 125"/>
                <a:gd name="T19" fmla="*/ 114 h 124"/>
                <a:gd name="T20" fmla="*/ 18 w 125"/>
                <a:gd name="T21" fmla="*/ 40 h 124"/>
                <a:gd name="T22" fmla="*/ 33 w 125"/>
                <a:gd name="T23" fmla="*/ 15 h 124"/>
                <a:gd name="T24" fmla="*/ 55 w 125"/>
                <a:gd name="T25" fmla="*/ 18 h 124"/>
                <a:gd name="T26" fmla="*/ 58 w 125"/>
                <a:gd name="T27" fmla="*/ 55 h 124"/>
                <a:gd name="T28" fmla="*/ 66 w 125"/>
                <a:gd name="T29" fmla="*/ 59 h 124"/>
                <a:gd name="T30" fmla="*/ 97 w 125"/>
                <a:gd name="T31" fmla="*/ 36 h 124"/>
                <a:gd name="T32" fmla="*/ 112 w 125"/>
                <a:gd name="T33" fmla="*/ 7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24">
                  <a:moveTo>
                    <a:pt x="125" y="54"/>
                  </a:moveTo>
                  <a:cubicBezTo>
                    <a:pt x="124" y="17"/>
                    <a:pt x="91" y="26"/>
                    <a:pt x="70" y="42"/>
                  </a:cubicBezTo>
                  <a:cubicBezTo>
                    <a:pt x="72" y="30"/>
                    <a:pt x="69" y="17"/>
                    <a:pt x="57" y="8"/>
                  </a:cubicBezTo>
                  <a:cubicBezTo>
                    <a:pt x="46" y="0"/>
                    <a:pt x="34" y="1"/>
                    <a:pt x="25" y="12"/>
                  </a:cubicBezTo>
                  <a:cubicBezTo>
                    <a:pt x="0" y="40"/>
                    <a:pt x="0" y="90"/>
                    <a:pt x="22" y="120"/>
                  </a:cubicBezTo>
                  <a:cubicBezTo>
                    <a:pt x="23" y="122"/>
                    <a:pt x="25" y="124"/>
                    <a:pt x="28" y="123"/>
                  </a:cubicBezTo>
                  <a:cubicBezTo>
                    <a:pt x="57" y="111"/>
                    <a:pt x="125" y="96"/>
                    <a:pt x="125" y="54"/>
                  </a:cubicBezTo>
                  <a:close/>
                  <a:moveTo>
                    <a:pt x="112" y="70"/>
                  </a:moveTo>
                  <a:cubicBezTo>
                    <a:pt x="108" y="76"/>
                    <a:pt x="99" y="81"/>
                    <a:pt x="93" y="85"/>
                  </a:cubicBezTo>
                  <a:cubicBezTo>
                    <a:pt x="73" y="97"/>
                    <a:pt x="49" y="105"/>
                    <a:pt x="28" y="114"/>
                  </a:cubicBezTo>
                  <a:cubicBezTo>
                    <a:pt x="15" y="94"/>
                    <a:pt x="11" y="62"/>
                    <a:pt x="18" y="40"/>
                  </a:cubicBezTo>
                  <a:cubicBezTo>
                    <a:pt x="21" y="30"/>
                    <a:pt x="26" y="22"/>
                    <a:pt x="33" y="15"/>
                  </a:cubicBezTo>
                  <a:cubicBezTo>
                    <a:pt x="41" y="8"/>
                    <a:pt x="49" y="12"/>
                    <a:pt x="55" y="18"/>
                  </a:cubicBezTo>
                  <a:cubicBezTo>
                    <a:pt x="65" y="28"/>
                    <a:pt x="63" y="43"/>
                    <a:pt x="58" y="55"/>
                  </a:cubicBezTo>
                  <a:cubicBezTo>
                    <a:pt x="56" y="60"/>
                    <a:pt x="63" y="63"/>
                    <a:pt x="66" y="59"/>
                  </a:cubicBezTo>
                  <a:cubicBezTo>
                    <a:pt x="73" y="48"/>
                    <a:pt x="84" y="40"/>
                    <a:pt x="97" y="36"/>
                  </a:cubicBezTo>
                  <a:cubicBezTo>
                    <a:pt x="119" y="30"/>
                    <a:pt x="117" y="61"/>
                    <a:pt x="112" y="70"/>
                  </a:cubicBez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7486"/>
                                            </p:tgtEl>
                                            <p:attrNameLst>
                                              <p:attrName>style.visibility</p:attrName>
                                            </p:attrNameLst>
                                          </p:cBhvr>
                                          <p:to>
                                            <p:strVal val="visible"/>
                                          </p:to>
                                        </p:set>
                                        <p:anim calcmode="lin" valueType="num" p14:bounceEnd="60000">
                                          <p:cBhvr additive="base">
                                            <p:cTn id="7" dur="1000" fill="hold"/>
                                            <p:tgtEl>
                                              <p:spTgt spid="7486"/>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48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7513"/>
                                            </p:tgtEl>
                                            <p:attrNameLst>
                                              <p:attrName>style.visibility</p:attrName>
                                            </p:attrNameLst>
                                          </p:cBhvr>
                                          <p:to>
                                            <p:strVal val="visible"/>
                                          </p:to>
                                        </p:set>
                                        <p:anim calcmode="lin" valueType="num">
                                          <p:cBhvr>
                                            <p:cTn id="12" dur="500" fill="hold"/>
                                            <p:tgtEl>
                                              <p:spTgt spid="7513"/>
                                            </p:tgtEl>
                                            <p:attrNameLst>
                                              <p:attrName>ppt_w</p:attrName>
                                            </p:attrNameLst>
                                          </p:cBhvr>
                                          <p:tavLst>
                                            <p:tav tm="0">
                                              <p:val>
                                                <p:fltVal val="0"/>
                                              </p:val>
                                            </p:tav>
                                            <p:tav tm="100000">
                                              <p:val>
                                                <p:strVal val="#ppt_w"/>
                                              </p:val>
                                            </p:tav>
                                          </p:tavLst>
                                        </p:anim>
                                        <p:anim calcmode="lin" valueType="num">
                                          <p:cBhvr>
                                            <p:cTn id="13" dur="500" fill="hold"/>
                                            <p:tgtEl>
                                              <p:spTgt spid="7513"/>
                                            </p:tgtEl>
                                            <p:attrNameLst>
                                              <p:attrName>ppt_h</p:attrName>
                                            </p:attrNameLst>
                                          </p:cBhvr>
                                          <p:tavLst>
                                            <p:tav tm="0">
                                              <p:val>
                                                <p:fltVal val="0"/>
                                              </p:val>
                                            </p:tav>
                                            <p:tav tm="100000">
                                              <p:val>
                                                <p:strVal val="#ppt_h"/>
                                              </p:val>
                                            </p:tav>
                                          </p:tavLst>
                                        </p:anim>
                                        <p:anim calcmode="lin" valueType="num">
                                          <p:cBhvr>
                                            <p:cTn id="14" dur="500" fill="hold"/>
                                            <p:tgtEl>
                                              <p:spTgt spid="7513"/>
                                            </p:tgtEl>
                                            <p:attrNameLst>
                                              <p:attrName>style.rotation</p:attrName>
                                            </p:attrNameLst>
                                          </p:cBhvr>
                                          <p:tavLst>
                                            <p:tav tm="0">
                                              <p:val>
                                                <p:fltVal val="360"/>
                                              </p:val>
                                            </p:tav>
                                            <p:tav tm="100000">
                                              <p:val>
                                                <p:fltVal val="0"/>
                                              </p:val>
                                            </p:tav>
                                          </p:tavLst>
                                        </p:anim>
                                        <p:animEffect transition="in" filter="fade">
                                          <p:cBhvr>
                                            <p:cTn id="15" dur="500"/>
                                            <p:tgtEl>
                                              <p:spTgt spid="751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433"/>
                                            </p:tgtEl>
                                            <p:attrNameLst>
                                              <p:attrName>style.visibility</p:attrName>
                                            </p:attrNameLst>
                                          </p:cBhvr>
                                          <p:to>
                                            <p:strVal val="visible"/>
                                          </p:to>
                                        </p:set>
                                        <p:animEffect transition="in" filter="wipe(right)">
                                          <p:cBhvr>
                                            <p:cTn id="19" dur="500"/>
                                            <p:tgtEl>
                                              <p:spTgt spid="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486"/>
                                            </p:tgtEl>
                                            <p:attrNameLst>
                                              <p:attrName>style.visibility</p:attrName>
                                            </p:attrNameLst>
                                          </p:cBhvr>
                                          <p:to>
                                            <p:strVal val="visible"/>
                                          </p:to>
                                        </p:set>
                                        <p:anim calcmode="lin" valueType="num">
                                          <p:cBhvr additive="base">
                                            <p:cTn id="7" dur="1000" fill="hold"/>
                                            <p:tgtEl>
                                              <p:spTgt spid="7486"/>
                                            </p:tgtEl>
                                            <p:attrNameLst>
                                              <p:attrName>ppt_x</p:attrName>
                                            </p:attrNameLst>
                                          </p:cBhvr>
                                          <p:tavLst>
                                            <p:tav tm="0">
                                              <p:val>
                                                <p:strVal val="1+#ppt_w/2"/>
                                              </p:val>
                                            </p:tav>
                                            <p:tav tm="100000">
                                              <p:val>
                                                <p:strVal val="#ppt_x"/>
                                              </p:val>
                                            </p:tav>
                                          </p:tavLst>
                                        </p:anim>
                                        <p:anim calcmode="lin" valueType="num">
                                          <p:cBhvr additive="base">
                                            <p:cTn id="8" dur="1000" fill="hold"/>
                                            <p:tgtEl>
                                              <p:spTgt spid="748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7513"/>
                                            </p:tgtEl>
                                            <p:attrNameLst>
                                              <p:attrName>style.visibility</p:attrName>
                                            </p:attrNameLst>
                                          </p:cBhvr>
                                          <p:to>
                                            <p:strVal val="visible"/>
                                          </p:to>
                                        </p:set>
                                        <p:anim calcmode="lin" valueType="num">
                                          <p:cBhvr>
                                            <p:cTn id="12" dur="500" fill="hold"/>
                                            <p:tgtEl>
                                              <p:spTgt spid="7513"/>
                                            </p:tgtEl>
                                            <p:attrNameLst>
                                              <p:attrName>ppt_w</p:attrName>
                                            </p:attrNameLst>
                                          </p:cBhvr>
                                          <p:tavLst>
                                            <p:tav tm="0">
                                              <p:val>
                                                <p:fltVal val="0"/>
                                              </p:val>
                                            </p:tav>
                                            <p:tav tm="100000">
                                              <p:val>
                                                <p:strVal val="#ppt_w"/>
                                              </p:val>
                                            </p:tav>
                                          </p:tavLst>
                                        </p:anim>
                                        <p:anim calcmode="lin" valueType="num">
                                          <p:cBhvr>
                                            <p:cTn id="13" dur="500" fill="hold"/>
                                            <p:tgtEl>
                                              <p:spTgt spid="7513"/>
                                            </p:tgtEl>
                                            <p:attrNameLst>
                                              <p:attrName>ppt_h</p:attrName>
                                            </p:attrNameLst>
                                          </p:cBhvr>
                                          <p:tavLst>
                                            <p:tav tm="0">
                                              <p:val>
                                                <p:fltVal val="0"/>
                                              </p:val>
                                            </p:tav>
                                            <p:tav tm="100000">
                                              <p:val>
                                                <p:strVal val="#ppt_h"/>
                                              </p:val>
                                            </p:tav>
                                          </p:tavLst>
                                        </p:anim>
                                        <p:anim calcmode="lin" valueType="num">
                                          <p:cBhvr>
                                            <p:cTn id="14" dur="500" fill="hold"/>
                                            <p:tgtEl>
                                              <p:spTgt spid="7513"/>
                                            </p:tgtEl>
                                            <p:attrNameLst>
                                              <p:attrName>style.rotation</p:attrName>
                                            </p:attrNameLst>
                                          </p:cBhvr>
                                          <p:tavLst>
                                            <p:tav tm="0">
                                              <p:val>
                                                <p:fltVal val="360"/>
                                              </p:val>
                                            </p:tav>
                                            <p:tav tm="100000">
                                              <p:val>
                                                <p:fltVal val="0"/>
                                              </p:val>
                                            </p:tav>
                                          </p:tavLst>
                                        </p:anim>
                                        <p:animEffect transition="in" filter="fade">
                                          <p:cBhvr>
                                            <p:cTn id="15" dur="500"/>
                                            <p:tgtEl>
                                              <p:spTgt spid="751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433"/>
                                            </p:tgtEl>
                                            <p:attrNameLst>
                                              <p:attrName>style.visibility</p:attrName>
                                            </p:attrNameLst>
                                          </p:cBhvr>
                                          <p:to>
                                            <p:strVal val="visible"/>
                                          </p:to>
                                        </p:set>
                                        <p:animEffect transition="in" filter="wipe(right)">
                                          <p:cBhvr>
                                            <p:cTn id="19" dur="500"/>
                                            <p:tgtEl>
                                              <p:spTgt spid="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3" grpId="0" animBg="1"/>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0" y="2063026"/>
            <a:ext cx="12701588" cy="1296000"/>
          </a:xfrm>
          <a:prstGeom prst="rect">
            <a:avLst/>
          </a:prstGeom>
          <a:pattFill prst="horzBrick">
            <a:fgClr>
              <a:schemeClr val="bg1">
                <a:lumMod val="85000"/>
              </a:schemeClr>
            </a:fgClr>
            <a:bgClr>
              <a:schemeClr val="tx1">
                <a:lumMod val="75000"/>
                <a:lumOff val="25000"/>
              </a:schemeClr>
            </a:bgClr>
          </a:pattFill>
          <a:ln>
            <a:noFill/>
          </a:ln>
        </p:spPr>
        <p:txBody>
          <a:bodyPr vert="horz" wrap="square" lIns="91440" tIns="45720" rIns="91440" bIns="45720" numCol="1" anchor="t" anchorCtr="0" compatLnSpc="1"/>
          <a:lstStyle/>
          <a:p>
            <a:endParaRPr lang="zh-CN" altLang="en-US"/>
          </a:p>
        </p:txBody>
      </p:sp>
      <p:grpSp>
        <p:nvGrpSpPr>
          <p:cNvPr id="3" name="组合 2"/>
          <p:cNvGrpSpPr/>
          <p:nvPr userDrawn="1"/>
        </p:nvGrpSpPr>
        <p:grpSpPr>
          <a:xfrm>
            <a:off x="2182813" y="5895677"/>
            <a:ext cx="755650" cy="847725"/>
            <a:chOff x="2182813" y="6342063"/>
            <a:chExt cx="755650" cy="847725"/>
          </a:xfrm>
          <a:blipFill>
            <a:blip r:embed="rId2"/>
            <a:stretch>
              <a:fillRect/>
            </a:stretch>
          </a:blipFill>
        </p:grpSpPr>
        <p:sp>
          <p:nvSpPr>
            <p:cNvPr id="4" name="Freeform 11"/>
            <p:cNvSpPr/>
            <p:nvPr/>
          </p:nvSpPr>
          <p:spPr bwMode="auto">
            <a:xfrm>
              <a:off x="2341563" y="6650038"/>
              <a:ext cx="484188" cy="539750"/>
            </a:xfrm>
            <a:custGeom>
              <a:avLst/>
              <a:gdLst>
                <a:gd name="T0" fmla="*/ 51 w 52"/>
                <a:gd name="T1" fmla="*/ 31 h 58"/>
                <a:gd name="T2" fmla="*/ 23 w 52"/>
                <a:gd name="T3" fmla="*/ 57 h 58"/>
                <a:gd name="T4" fmla="*/ 1 w 52"/>
                <a:gd name="T5" fmla="*/ 27 h 58"/>
                <a:gd name="T6" fmla="*/ 29 w 52"/>
                <a:gd name="T7" fmla="*/ 1 h 58"/>
                <a:gd name="T8" fmla="*/ 51 w 52"/>
                <a:gd name="T9" fmla="*/ 31 h 58"/>
              </a:gdLst>
              <a:ahLst/>
              <a:cxnLst>
                <a:cxn ang="0">
                  <a:pos x="T0" y="T1"/>
                </a:cxn>
                <a:cxn ang="0">
                  <a:pos x="T2" y="T3"/>
                </a:cxn>
                <a:cxn ang="0">
                  <a:pos x="T4" y="T5"/>
                </a:cxn>
                <a:cxn ang="0">
                  <a:pos x="T6" y="T7"/>
                </a:cxn>
                <a:cxn ang="0">
                  <a:pos x="T8" y="T9"/>
                </a:cxn>
              </a:cxnLst>
              <a:rect l="0" t="0" r="r" b="b"/>
              <a:pathLst>
                <a:path w="52" h="58">
                  <a:moveTo>
                    <a:pt x="51" y="31"/>
                  </a:moveTo>
                  <a:cubicBezTo>
                    <a:pt x="49" y="47"/>
                    <a:pt x="37" y="58"/>
                    <a:pt x="23" y="57"/>
                  </a:cubicBezTo>
                  <a:cubicBezTo>
                    <a:pt x="10" y="56"/>
                    <a:pt x="0" y="42"/>
                    <a:pt x="1" y="27"/>
                  </a:cubicBezTo>
                  <a:cubicBezTo>
                    <a:pt x="3" y="11"/>
                    <a:pt x="15" y="0"/>
                    <a:pt x="29" y="1"/>
                  </a:cubicBezTo>
                  <a:cubicBezTo>
                    <a:pt x="42" y="3"/>
                    <a:pt x="52" y="16"/>
                    <a:pt x="5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2"/>
            <p:cNvSpPr/>
            <p:nvPr/>
          </p:nvSpPr>
          <p:spPr bwMode="auto">
            <a:xfrm>
              <a:off x="2182813" y="6472238"/>
              <a:ext cx="241300" cy="298450"/>
            </a:xfrm>
            <a:custGeom>
              <a:avLst/>
              <a:gdLst>
                <a:gd name="T0" fmla="*/ 24 w 26"/>
                <a:gd name="T1" fmla="*/ 20 h 32"/>
                <a:gd name="T2" fmla="*/ 12 w 26"/>
                <a:gd name="T3" fmla="*/ 31 h 32"/>
                <a:gd name="T4" fmla="*/ 1 w 26"/>
                <a:gd name="T5" fmla="*/ 20 h 32"/>
                <a:gd name="T6" fmla="*/ 4 w 26"/>
                <a:gd name="T7" fmla="*/ 3 h 32"/>
                <a:gd name="T8" fmla="*/ 24 w 26"/>
                <a:gd name="T9" fmla="*/ 20 h 32"/>
              </a:gdLst>
              <a:ahLst/>
              <a:cxnLst>
                <a:cxn ang="0">
                  <a:pos x="T0" y="T1"/>
                </a:cxn>
                <a:cxn ang="0">
                  <a:pos x="T2" y="T3"/>
                </a:cxn>
                <a:cxn ang="0">
                  <a:pos x="T4" y="T5"/>
                </a:cxn>
                <a:cxn ang="0">
                  <a:pos x="T6" y="T7"/>
                </a:cxn>
                <a:cxn ang="0">
                  <a:pos x="T8" y="T9"/>
                </a:cxn>
              </a:cxnLst>
              <a:rect l="0" t="0" r="r" b="b"/>
              <a:pathLst>
                <a:path w="26" h="32">
                  <a:moveTo>
                    <a:pt x="24" y="20"/>
                  </a:moveTo>
                  <a:cubicBezTo>
                    <a:pt x="23" y="26"/>
                    <a:pt x="18" y="32"/>
                    <a:pt x="12" y="31"/>
                  </a:cubicBezTo>
                  <a:cubicBezTo>
                    <a:pt x="5" y="31"/>
                    <a:pt x="2" y="21"/>
                    <a:pt x="1" y="20"/>
                  </a:cubicBezTo>
                  <a:cubicBezTo>
                    <a:pt x="0" y="14"/>
                    <a:pt x="0" y="5"/>
                    <a:pt x="4" y="3"/>
                  </a:cubicBezTo>
                  <a:cubicBezTo>
                    <a:pt x="11" y="0"/>
                    <a:pt x="26" y="10"/>
                    <a:pt x="2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3"/>
            <p:cNvSpPr/>
            <p:nvPr/>
          </p:nvSpPr>
          <p:spPr bwMode="auto">
            <a:xfrm>
              <a:off x="2416175" y="6342063"/>
              <a:ext cx="250825" cy="307975"/>
            </a:xfrm>
            <a:custGeom>
              <a:avLst/>
              <a:gdLst>
                <a:gd name="T0" fmla="*/ 22 w 27"/>
                <a:gd name="T1" fmla="*/ 24 h 33"/>
                <a:gd name="T2" fmla="*/ 7 w 27"/>
                <a:gd name="T3" fmla="*/ 30 h 33"/>
                <a:gd name="T4" fmla="*/ 1 w 27"/>
                <a:gd name="T5" fmla="*/ 16 h 33"/>
                <a:gd name="T6" fmla="*/ 10 w 27"/>
                <a:gd name="T7" fmla="*/ 1 h 33"/>
                <a:gd name="T8" fmla="*/ 22 w 27"/>
                <a:gd name="T9" fmla="*/ 24 h 33"/>
              </a:gdLst>
              <a:ahLst/>
              <a:cxnLst>
                <a:cxn ang="0">
                  <a:pos x="T0" y="T1"/>
                </a:cxn>
                <a:cxn ang="0">
                  <a:pos x="T2" y="T3"/>
                </a:cxn>
                <a:cxn ang="0">
                  <a:pos x="T4" y="T5"/>
                </a:cxn>
                <a:cxn ang="0">
                  <a:pos x="T6" y="T7"/>
                </a:cxn>
                <a:cxn ang="0">
                  <a:pos x="T8" y="T9"/>
                </a:cxn>
              </a:cxnLst>
              <a:rect l="0" t="0" r="r" b="b"/>
              <a:pathLst>
                <a:path w="27" h="33">
                  <a:moveTo>
                    <a:pt x="22" y="24"/>
                  </a:moveTo>
                  <a:cubicBezTo>
                    <a:pt x="20" y="29"/>
                    <a:pt x="13" y="33"/>
                    <a:pt x="7" y="30"/>
                  </a:cubicBezTo>
                  <a:cubicBezTo>
                    <a:pt x="0" y="28"/>
                    <a:pt x="1" y="17"/>
                    <a:pt x="1" y="16"/>
                  </a:cubicBezTo>
                  <a:cubicBezTo>
                    <a:pt x="1" y="9"/>
                    <a:pt x="5" y="1"/>
                    <a:pt x="10" y="1"/>
                  </a:cubicBezTo>
                  <a:cubicBezTo>
                    <a:pt x="16" y="0"/>
                    <a:pt x="27" y="15"/>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4"/>
            <p:cNvSpPr/>
            <p:nvPr/>
          </p:nvSpPr>
          <p:spPr bwMode="auto">
            <a:xfrm>
              <a:off x="2647950" y="6426200"/>
              <a:ext cx="290513" cy="279400"/>
            </a:xfrm>
            <a:custGeom>
              <a:avLst/>
              <a:gdLst>
                <a:gd name="T0" fmla="*/ 18 w 31"/>
                <a:gd name="T1" fmla="*/ 28 h 30"/>
                <a:gd name="T2" fmla="*/ 3 w 31"/>
                <a:gd name="T3" fmla="*/ 22 h 30"/>
                <a:gd name="T4" fmla="*/ 9 w 31"/>
                <a:gd name="T5" fmla="*/ 7 h 30"/>
                <a:gd name="T6" fmla="*/ 26 w 31"/>
                <a:gd name="T7" fmla="*/ 3 h 30"/>
                <a:gd name="T8" fmla="*/ 18 w 31"/>
                <a:gd name="T9" fmla="*/ 28 h 30"/>
              </a:gdLst>
              <a:ahLst/>
              <a:cxnLst>
                <a:cxn ang="0">
                  <a:pos x="T0" y="T1"/>
                </a:cxn>
                <a:cxn ang="0">
                  <a:pos x="T2" y="T3"/>
                </a:cxn>
                <a:cxn ang="0">
                  <a:pos x="T4" y="T5"/>
                </a:cxn>
                <a:cxn ang="0">
                  <a:pos x="T6" y="T7"/>
                </a:cxn>
                <a:cxn ang="0">
                  <a:pos x="T8" y="T9"/>
                </a:cxn>
              </a:cxnLst>
              <a:rect l="0" t="0" r="r" b="b"/>
              <a:pathLst>
                <a:path w="31" h="30">
                  <a:moveTo>
                    <a:pt x="18" y="28"/>
                  </a:moveTo>
                  <a:cubicBezTo>
                    <a:pt x="13" y="30"/>
                    <a:pt x="5" y="27"/>
                    <a:pt x="3" y="22"/>
                  </a:cubicBezTo>
                  <a:cubicBezTo>
                    <a:pt x="0" y="15"/>
                    <a:pt x="8" y="8"/>
                    <a:pt x="9" y="7"/>
                  </a:cubicBezTo>
                  <a:cubicBezTo>
                    <a:pt x="14" y="3"/>
                    <a:pt x="22" y="0"/>
                    <a:pt x="26" y="3"/>
                  </a:cubicBezTo>
                  <a:cubicBezTo>
                    <a:pt x="31" y="7"/>
                    <a:pt x="28" y="25"/>
                    <a:pt x="1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a:off x="1706563" y="4832052"/>
            <a:ext cx="765175" cy="849313"/>
            <a:chOff x="1706563" y="5278438"/>
            <a:chExt cx="765175" cy="849313"/>
          </a:xfrm>
          <a:blipFill>
            <a:blip r:embed="rId2"/>
            <a:stretch>
              <a:fillRect/>
            </a:stretch>
          </a:blipFill>
        </p:grpSpPr>
        <p:sp>
          <p:nvSpPr>
            <p:cNvPr id="9" name="Freeform 15"/>
            <p:cNvSpPr/>
            <p:nvPr/>
          </p:nvSpPr>
          <p:spPr bwMode="auto">
            <a:xfrm>
              <a:off x="1874838" y="5576888"/>
              <a:ext cx="484188" cy="550863"/>
            </a:xfrm>
            <a:custGeom>
              <a:avLst/>
              <a:gdLst>
                <a:gd name="T0" fmla="*/ 50 w 52"/>
                <a:gd name="T1" fmla="*/ 32 h 59"/>
                <a:gd name="T2" fmla="*/ 23 w 52"/>
                <a:gd name="T3" fmla="*/ 57 h 59"/>
                <a:gd name="T4" fmla="*/ 1 w 52"/>
                <a:gd name="T5" fmla="*/ 27 h 59"/>
                <a:gd name="T6" fmla="*/ 28 w 52"/>
                <a:gd name="T7" fmla="*/ 2 h 59"/>
                <a:gd name="T8" fmla="*/ 50 w 52"/>
                <a:gd name="T9" fmla="*/ 32 h 59"/>
              </a:gdLst>
              <a:ahLst/>
              <a:cxnLst>
                <a:cxn ang="0">
                  <a:pos x="T0" y="T1"/>
                </a:cxn>
                <a:cxn ang="0">
                  <a:pos x="T2" y="T3"/>
                </a:cxn>
                <a:cxn ang="0">
                  <a:pos x="T4" y="T5"/>
                </a:cxn>
                <a:cxn ang="0">
                  <a:pos x="T6" y="T7"/>
                </a:cxn>
                <a:cxn ang="0">
                  <a:pos x="T8" y="T9"/>
                </a:cxn>
              </a:cxnLst>
              <a:rect l="0" t="0" r="r" b="b"/>
              <a:pathLst>
                <a:path w="52" h="59">
                  <a:moveTo>
                    <a:pt x="50" y="32"/>
                  </a:moveTo>
                  <a:cubicBezTo>
                    <a:pt x="49" y="47"/>
                    <a:pt x="37" y="59"/>
                    <a:pt x="23" y="57"/>
                  </a:cubicBezTo>
                  <a:cubicBezTo>
                    <a:pt x="9" y="56"/>
                    <a:pt x="0" y="43"/>
                    <a:pt x="1" y="27"/>
                  </a:cubicBezTo>
                  <a:cubicBezTo>
                    <a:pt x="3" y="12"/>
                    <a:pt x="15" y="0"/>
                    <a:pt x="28" y="2"/>
                  </a:cubicBezTo>
                  <a:cubicBezTo>
                    <a:pt x="42" y="3"/>
                    <a:pt x="52" y="17"/>
                    <a:pt x="5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6"/>
            <p:cNvSpPr/>
            <p:nvPr/>
          </p:nvSpPr>
          <p:spPr bwMode="auto">
            <a:xfrm>
              <a:off x="1706563" y="5400675"/>
              <a:ext cx="242888" cy="298450"/>
            </a:xfrm>
            <a:custGeom>
              <a:avLst/>
              <a:gdLst>
                <a:gd name="T0" fmla="*/ 25 w 26"/>
                <a:gd name="T1" fmla="*/ 21 h 32"/>
                <a:gd name="T2" fmla="*/ 13 w 26"/>
                <a:gd name="T3" fmla="*/ 32 h 32"/>
                <a:gd name="T4" fmla="*/ 2 w 26"/>
                <a:gd name="T5" fmla="*/ 20 h 32"/>
                <a:gd name="T6" fmla="*/ 5 w 26"/>
                <a:gd name="T7" fmla="*/ 3 h 32"/>
                <a:gd name="T8" fmla="*/ 25 w 26"/>
                <a:gd name="T9" fmla="*/ 21 h 32"/>
              </a:gdLst>
              <a:ahLst/>
              <a:cxnLst>
                <a:cxn ang="0">
                  <a:pos x="T0" y="T1"/>
                </a:cxn>
                <a:cxn ang="0">
                  <a:pos x="T2" y="T3"/>
                </a:cxn>
                <a:cxn ang="0">
                  <a:pos x="T4" y="T5"/>
                </a:cxn>
                <a:cxn ang="0">
                  <a:pos x="T6" y="T7"/>
                </a:cxn>
                <a:cxn ang="0">
                  <a:pos x="T8" y="T9"/>
                </a:cxn>
              </a:cxnLst>
              <a:rect l="0" t="0" r="r" b="b"/>
              <a:pathLst>
                <a:path w="26" h="32">
                  <a:moveTo>
                    <a:pt x="25" y="21"/>
                  </a:moveTo>
                  <a:cubicBezTo>
                    <a:pt x="24" y="26"/>
                    <a:pt x="19" y="32"/>
                    <a:pt x="13" y="32"/>
                  </a:cubicBezTo>
                  <a:cubicBezTo>
                    <a:pt x="6" y="32"/>
                    <a:pt x="2" y="22"/>
                    <a:pt x="2" y="20"/>
                  </a:cubicBezTo>
                  <a:cubicBezTo>
                    <a:pt x="0" y="14"/>
                    <a:pt x="1" y="5"/>
                    <a:pt x="5" y="3"/>
                  </a:cubicBezTo>
                  <a:cubicBezTo>
                    <a:pt x="11" y="0"/>
                    <a:pt x="26" y="11"/>
                    <a:pt x="2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p:nvPr/>
          </p:nvSpPr>
          <p:spPr bwMode="auto">
            <a:xfrm>
              <a:off x="1949450" y="5278438"/>
              <a:ext cx="250825" cy="298450"/>
            </a:xfrm>
            <a:custGeom>
              <a:avLst/>
              <a:gdLst>
                <a:gd name="T0" fmla="*/ 22 w 27"/>
                <a:gd name="T1" fmla="*/ 24 h 32"/>
                <a:gd name="T2" fmla="*/ 7 w 27"/>
                <a:gd name="T3" fmla="*/ 30 h 32"/>
                <a:gd name="T4" fmla="*/ 1 w 27"/>
                <a:gd name="T5" fmla="*/ 15 h 32"/>
                <a:gd name="T6" fmla="*/ 9 w 27"/>
                <a:gd name="T7" fmla="*/ 0 h 32"/>
                <a:gd name="T8" fmla="*/ 22 w 27"/>
                <a:gd name="T9" fmla="*/ 24 h 32"/>
              </a:gdLst>
              <a:ahLst/>
              <a:cxnLst>
                <a:cxn ang="0">
                  <a:pos x="T0" y="T1"/>
                </a:cxn>
                <a:cxn ang="0">
                  <a:pos x="T2" y="T3"/>
                </a:cxn>
                <a:cxn ang="0">
                  <a:pos x="T4" y="T5"/>
                </a:cxn>
                <a:cxn ang="0">
                  <a:pos x="T6" y="T7"/>
                </a:cxn>
                <a:cxn ang="0">
                  <a:pos x="T8" y="T9"/>
                </a:cxn>
              </a:cxnLst>
              <a:rect l="0" t="0" r="r" b="b"/>
              <a:pathLst>
                <a:path w="27" h="32">
                  <a:moveTo>
                    <a:pt x="22" y="24"/>
                  </a:moveTo>
                  <a:cubicBezTo>
                    <a:pt x="19" y="28"/>
                    <a:pt x="12" y="32"/>
                    <a:pt x="7" y="30"/>
                  </a:cubicBezTo>
                  <a:cubicBezTo>
                    <a:pt x="0" y="27"/>
                    <a:pt x="1" y="16"/>
                    <a:pt x="1" y="15"/>
                  </a:cubicBezTo>
                  <a:cubicBezTo>
                    <a:pt x="1" y="9"/>
                    <a:pt x="5" y="1"/>
                    <a:pt x="9" y="0"/>
                  </a:cubicBezTo>
                  <a:cubicBezTo>
                    <a:pt x="16" y="0"/>
                    <a:pt x="27" y="14"/>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p:nvPr/>
          </p:nvSpPr>
          <p:spPr bwMode="auto">
            <a:xfrm>
              <a:off x="2182813" y="5353050"/>
              <a:ext cx="288925" cy="279400"/>
            </a:xfrm>
            <a:custGeom>
              <a:avLst/>
              <a:gdLst>
                <a:gd name="T0" fmla="*/ 17 w 31"/>
                <a:gd name="T1" fmla="*/ 29 h 30"/>
                <a:gd name="T2" fmla="*/ 3 w 31"/>
                <a:gd name="T3" fmla="*/ 23 h 30"/>
                <a:gd name="T4" fmla="*/ 9 w 31"/>
                <a:gd name="T5" fmla="*/ 8 h 30"/>
                <a:gd name="T6" fmla="*/ 25 w 31"/>
                <a:gd name="T7" fmla="*/ 3 h 30"/>
                <a:gd name="T8" fmla="*/ 17 w 31"/>
                <a:gd name="T9" fmla="*/ 29 h 30"/>
              </a:gdLst>
              <a:ahLst/>
              <a:cxnLst>
                <a:cxn ang="0">
                  <a:pos x="T0" y="T1"/>
                </a:cxn>
                <a:cxn ang="0">
                  <a:pos x="T2" y="T3"/>
                </a:cxn>
                <a:cxn ang="0">
                  <a:pos x="T4" y="T5"/>
                </a:cxn>
                <a:cxn ang="0">
                  <a:pos x="T6" y="T7"/>
                </a:cxn>
                <a:cxn ang="0">
                  <a:pos x="T8" y="T9"/>
                </a:cxn>
              </a:cxnLst>
              <a:rect l="0" t="0" r="r" b="b"/>
              <a:pathLst>
                <a:path w="31" h="30">
                  <a:moveTo>
                    <a:pt x="17" y="29"/>
                  </a:moveTo>
                  <a:cubicBezTo>
                    <a:pt x="12" y="30"/>
                    <a:pt x="5" y="28"/>
                    <a:pt x="3" y="23"/>
                  </a:cubicBezTo>
                  <a:cubicBezTo>
                    <a:pt x="0" y="16"/>
                    <a:pt x="8" y="9"/>
                    <a:pt x="9" y="8"/>
                  </a:cubicBezTo>
                  <a:cubicBezTo>
                    <a:pt x="13" y="3"/>
                    <a:pt x="22" y="0"/>
                    <a:pt x="25" y="3"/>
                  </a:cubicBezTo>
                  <a:cubicBezTo>
                    <a:pt x="31" y="8"/>
                    <a:pt x="27" y="26"/>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userDrawn="1"/>
        </p:nvGrpSpPr>
        <p:grpSpPr>
          <a:xfrm>
            <a:off x="2266950" y="4085927"/>
            <a:ext cx="754063" cy="849313"/>
            <a:chOff x="2266950" y="4532313"/>
            <a:chExt cx="754063" cy="849313"/>
          </a:xfrm>
          <a:blipFill>
            <a:blip r:embed="rId2"/>
            <a:stretch>
              <a:fillRect/>
            </a:stretch>
          </a:blipFill>
        </p:grpSpPr>
        <p:sp>
          <p:nvSpPr>
            <p:cNvPr id="14" name="Freeform 19"/>
            <p:cNvSpPr/>
            <p:nvPr/>
          </p:nvSpPr>
          <p:spPr bwMode="auto">
            <a:xfrm>
              <a:off x="2424113" y="4840288"/>
              <a:ext cx="485775" cy="541338"/>
            </a:xfrm>
            <a:custGeom>
              <a:avLst/>
              <a:gdLst>
                <a:gd name="T0" fmla="*/ 51 w 52"/>
                <a:gd name="T1" fmla="*/ 31 h 58"/>
                <a:gd name="T2" fmla="*/ 23 w 52"/>
                <a:gd name="T3" fmla="*/ 57 h 58"/>
                <a:gd name="T4" fmla="*/ 1 w 52"/>
                <a:gd name="T5" fmla="*/ 27 h 58"/>
                <a:gd name="T6" fmla="*/ 29 w 52"/>
                <a:gd name="T7" fmla="*/ 1 h 58"/>
                <a:gd name="T8" fmla="*/ 51 w 52"/>
                <a:gd name="T9" fmla="*/ 31 h 58"/>
              </a:gdLst>
              <a:ahLst/>
              <a:cxnLst>
                <a:cxn ang="0">
                  <a:pos x="T0" y="T1"/>
                </a:cxn>
                <a:cxn ang="0">
                  <a:pos x="T2" y="T3"/>
                </a:cxn>
                <a:cxn ang="0">
                  <a:pos x="T4" y="T5"/>
                </a:cxn>
                <a:cxn ang="0">
                  <a:pos x="T6" y="T7"/>
                </a:cxn>
                <a:cxn ang="0">
                  <a:pos x="T8" y="T9"/>
                </a:cxn>
              </a:cxnLst>
              <a:rect l="0" t="0" r="r" b="b"/>
              <a:pathLst>
                <a:path w="52" h="58">
                  <a:moveTo>
                    <a:pt x="51" y="31"/>
                  </a:moveTo>
                  <a:cubicBezTo>
                    <a:pt x="49" y="47"/>
                    <a:pt x="37" y="58"/>
                    <a:pt x="23" y="57"/>
                  </a:cubicBezTo>
                  <a:cubicBezTo>
                    <a:pt x="10" y="56"/>
                    <a:pt x="0" y="42"/>
                    <a:pt x="1" y="27"/>
                  </a:cubicBezTo>
                  <a:cubicBezTo>
                    <a:pt x="3" y="11"/>
                    <a:pt x="15" y="0"/>
                    <a:pt x="29" y="1"/>
                  </a:cubicBezTo>
                  <a:cubicBezTo>
                    <a:pt x="42" y="3"/>
                    <a:pt x="52" y="16"/>
                    <a:pt x="5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0"/>
            <p:cNvSpPr/>
            <p:nvPr/>
          </p:nvSpPr>
          <p:spPr bwMode="auto">
            <a:xfrm>
              <a:off x="2266950" y="4662488"/>
              <a:ext cx="241300" cy="298450"/>
            </a:xfrm>
            <a:custGeom>
              <a:avLst/>
              <a:gdLst>
                <a:gd name="T0" fmla="*/ 24 w 26"/>
                <a:gd name="T1" fmla="*/ 20 h 32"/>
                <a:gd name="T2" fmla="*/ 12 w 26"/>
                <a:gd name="T3" fmla="*/ 31 h 32"/>
                <a:gd name="T4" fmla="*/ 1 w 26"/>
                <a:gd name="T5" fmla="*/ 20 h 32"/>
                <a:gd name="T6" fmla="*/ 4 w 26"/>
                <a:gd name="T7" fmla="*/ 3 h 32"/>
                <a:gd name="T8" fmla="*/ 24 w 26"/>
                <a:gd name="T9" fmla="*/ 20 h 32"/>
              </a:gdLst>
              <a:ahLst/>
              <a:cxnLst>
                <a:cxn ang="0">
                  <a:pos x="T0" y="T1"/>
                </a:cxn>
                <a:cxn ang="0">
                  <a:pos x="T2" y="T3"/>
                </a:cxn>
                <a:cxn ang="0">
                  <a:pos x="T4" y="T5"/>
                </a:cxn>
                <a:cxn ang="0">
                  <a:pos x="T6" y="T7"/>
                </a:cxn>
                <a:cxn ang="0">
                  <a:pos x="T8" y="T9"/>
                </a:cxn>
              </a:cxnLst>
              <a:rect l="0" t="0" r="r" b="b"/>
              <a:pathLst>
                <a:path w="26" h="32">
                  <a:moveTo>
                    <a:pt x="24" y="20"/>
                  </a:moveTo>
                  <a:cubicBezTo>
                    <a:pt x="23" y="26"/>
                    <a:pt x="18" y="32"/>
                    <a:pt x="12" y="31"/>
                  </a:cubicBezTo>
                  <a:cubicBezTo>
                    <a:pt x="5" y="31"/>
                    <a:pt x="2" y="21"/>
                    <a:pt x="1" y="20"/>
                  </a:cubicBezTo>
                  <a:cubicBezTo>
                    <a:pt x="0" y="14"/>
                    <a:pt x="0" y="5"/>
                    <a:pt x="4" y="3"/>
                  </a:cubicBezTo>
                  <a:cubicBezTo>
                    <a:pt x="11" y="0"/>
                    <a:pt x="26" y="10"/>
                    <a:pt x="2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1"/>
            <p:cNvSpPr/>
            <p:nvPr/>
          </p:nvSpPr>
          <p:spPr bwMode="auto">
            <a:xfrm>
              <a:off x="2498725" y="4532313"/>
              <a:ext cx="252413" cy="307975"/>
            </a:xfrm>
            <a:custGeom>
              <a:avLst/>
              <a:gdLst>
                <a:gd name="T0" fmla="*/ 22 w 27"/>
                <a:gd name="T1" fmla="*/ 24 h 33"/>
                <a:gd name="T2" fmla="*/ 7 w 27"/>
                <a:gd name="T3" fmla="*/ 30 h 33"/>
                <a:gd name="T4" fmla="*/ 1 w 27"/>
                <a:gd name="T5" fmla="*/ 16 h 33"/>
                <a:gd name="T6" fmla="*/ 10 w 27"/>
                <a:gd name="T7" fmla="*/ 1 h 33"/>
                <a:gd name="T8" fmla="*/ 22 w 27"/>
                <a:gd name="T9" fmla="*/ 24 h 33"/>
              </a:gdLst>
              <a:ahLst/>
              <a:cxnLst>
                <a:cxn ang="0">
                  <a:pos x="T0" y="T1"/>
                </a:cxn>
                <a:cxn ang="0">
                  <a:pos x="T2" y="T3"/>
                </a:cxn>
                <a:cxn ang="0">
                  <a:pos x="T4" y="T5"/>
                </a:cxn>
                <a:cxn ang="0">
                  <a:pos x="T6" y="T7"/>
                </a:cxn>
                <a:cxn ang="0">
                  <a:pos x="T8" y="T9"/>
                </a:cxn>
              </a:cxnLst>
              <a:rect l="0" t="0" r="r" b="b"/>
              <a:pathLst>
                <a:path w="27" h="33">
                  <a:moveTo>
                    <a:pt x="22" y="24"/>
                  </a:moveTo>
                  <a:cubicBezTo>
                    <a:pt x="20" y="29"/>
                    <a:pt x="13" y="33"/>
                    <a:pt x="7" y="30"/>
                  </a:cubicBezTo>
                  <a:cubicBezTo>
                    <a:pt x="0" y="28"/>
                    <a:pt x="1" y="17"/>
                    <a:pt x="1" y="16"/>
                  </a:cubicBezTo>
                  <a:cubicBezTo>
                    <a:pt x="1" y="9"/>
                    <a:pt x="5" y="1"/>
                    <a:pt x="10" y="1"/>
                  </a:cubicBezTo>
                  <a:cubicBezTo>
                    <a:pt x="16" y="0"/>
                    <a:pt x="27" y="15"/>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2"/>
            <p:cNvSpPr/>
            <p:nvPr/>
          </p:nvSpPr>
          <p:spPr bwMode="auto">
            <a:xfrm>
              <a:off x="2732088" y="4616450"/>
              <a:ext cx="288925" cy="279400"/>
            </a:xfrm>
            <a:custGeom>
              <a:avLst/>
              <a:gdLst>
                <a:gd name="T0" fmla="*/ 18 w 31"/>
                <a:gd name="T1" fmla="*/ 28 h 30"/>
                <a:gd name="T2" fmla="*/ 3 w 31"/>
                <a:gd name="T3" fmla="*/ 22 h 30"/>
                <a:gd name="T4" fmla="*/ 9 w 31"/>
                <a:gd name="T5" fmla="*/ 7 h 30"/>
                <a:gd name="T6" fmla="*/ 26 w 31"/>
                <a:gd name="T7" fmla="*/ 3 h 30"/>
                <a:gd name="T8" fmla="*/ 18 w 31"/>
                <a:gd name="T9" fmla="*/ 28 h 30"/>
              </a:gdLst>
              <a:ahLst/>
              <a:cxnLst>
                <a:cxn ang="0">
                  <a:pos x="T0" y="T1"/>
                </a:cxn>
                <a:cxn ang="0">
                  <a:pos x="T2" y="T3"/>
                </a:cxn>
                <a:cxn ang="0">
                  <a:pos x="T4" y="T5"/>
                </a:cxn>
                <a:cxn ang="0">
                  <a:pos x="T6" y="T7"/>
                </a:cxn>
                <a:cxn ang="0">
                  <a:pos x="T8" y="T9"/>
                </a:cxn>
              </a:cxnLst>
              <a:rect l="0" t="0" r="r" b="b"/>
              <a:pathLst>
                <a:path w="31" h="30">
                  <a:moveTo>
                    <a:pt x="18" y="28"/>
                  </a:moveTo>
                  <a:cubicBezTo>
                    <a:pt x="13" y="30"/>
                    <a:pt x="5" y="27"/>
                    <a:pt x="3" y="22"/>
                  </a:cubicBezTo>
                  <a:cubicBezTo>
                    <a:pt x="0" y="15"/>
                    <a:pt x="8" y="8"/>
                    <a:pt x="9" y="7"/>
                  </a:cubicBezTo>
                  <a:cubicBezTo>
                    <a:pt x="14" y="3"/>
                    <a:pt x="22" y="0"/>
                    <a:pt x="26" y="3"/>
                  </a:cubicBezTo>
                  <a:cubicBezTo>
                    <a:pt x="31" y="7"/>
                    <a:pt x="28" y="25"/>
                    <a:pt x="1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userDrawn="1"/>
        </p:nvGrpSpPr>
        <p:grpSpPr>
          <a:xfrm>
            <a:off x="9837738" y="5736927"/>
            <a:ext cx="755650" cy="849313"/>
            <a:chOff x="9837738" y="6183313"/>
            <a:chExt cx="755650" cy="849313"/>
          </a:xfrm>
          <a:blipFill>
            <a:blip r:embed="rId2"/>
            <a:stretch>
              <a:fillRect/>
            </a:stretch>
          </a:blipFill>
        </p:grpSpPr>
        <p:sp>
          <p:nvSpPr>
            <p:cNvPr id="19" name="Freeform 23"/>
            <p:cNvSpPr/>
            <p:nvPr/>
          </p:nvSpPr>
          <p:spPr bwMode="auto">
            <a:xfrm>
              <a:off x="9950450" y="6491288"/>
              <a:ext cx="484188" cy="541338"/>
            </a:xfrm>
            <a:custGeom>
              <a:avLst/>
              <a:gdLst>
                <a:gd name="T0" fmla="*/ 1 w 52"/>
                <a:gd name="T1" fmla="*/ 31 h 58"/>
                <a:gd name="T2" fmla="*/ 29 w 52"/>
                <a:gd name="T3" fmla="*/ 57 h 58"/>
                <a:gd name="T4" fmla="*/ 51 w 52"/>
                <a:gd name="T5" fmla="*/ 26 h 58"/>
                <a:gd name="T6" fmla="*/ 23 w 52"/>
                <a:gd name="T7" fmla="*/ 1 h 58"/>
                <a:gd name="T8" fmla="*/ 1 w 52"/>
                <a:gd name="T9" fmla="*/ 31 h 58"/>
              </a:gdLst>
              <a:ahLst/>
              <a:cxnLst>
                <a:cxn ang="0">
                  <a:pos x="T0" y="T1"/>
                </a:cxn>
                <a:cxn ang="0">
                  <a:pos x="T2" y="T3"/>
                </a:cxn>
                <a:cxn ang="0">
                  <a:pos x="T4" y="T5"/>
                </a:cxn>
                <a:cxn ang="0">
                  <a:pos x="T6" y="T7"/>
                </a:cxn>
                <a:cxn ang="0">
                  <a:pos x="T8" y="T9"/>
                </a:cxn>
              </a:cxnLst>
              <a:rect l="0" t="0" r="r" b="b"/>
              <a:pathLst>
                <a:path w="52" h="58">
                  <a:moveTo>
                    <a:pt x="1" y="31"/>
                  </a:moveTo>
                  <a:cubicBezTo>
                    <a:pt x="3" y="46"/>
                    <a:pt x="15" y="58"/>
                    <a:pt x="29" y="57"/>
                  </a:cubicBezTo>
                  <a:cubicBezTo>
                    <a:pt x="42" y="55"/>
                    <a:pt x="52" y="42"/>
                    <a:pt x="51" y="26"/>
                  </a:cubicBezTo>
                  <a:cubicBezTo>
                    <a:pt x="49" y="11"/>
                    <a:pt x="37" y="0"/>
                    <a:pt x="23" y="1"/>
                  </a:cubicBezTo>
                  <a:cubicBezTo>
                    <a:pt x="10" y="2"/>
                    <a:pt x="0" y="16"/>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4"/>
            <p:cNvSpPr/>
            <p:nvPr/>
          </p:nvSpPr>
          <p:spPr bwMode="auto">
            <a:xfrm>
              <a:off x="10352088" y="6303963"/>
              <a:ext cx="241300" cy="298450"/>
            </a:xfrm>
            <a:custGeom>
              <a:avLst/>
              <a:gdLst>
                <a:gd name="T0" fmla="*/ 2 w 26"/>
                <a:gd name="T1" fmla="*/ 21 h 32"/>
                <a:gd name="T2" fmla="*/ 14 w 26"/>
                <a:gd name="T3" fmla="*/ 32 h 32"/>
                <a:gd name="T4" fmla="*/ 25 w 26"/>
                <a:gd name="T5" fmla="*/ 20 h 32"/>
                <a:gd name="T6" fmla="*/ 22 w 26"/>
                <a:gd name="T7" fmla="*/ 3 h 32"/>
                <a:gd name="T8" fmla="*/ 2 w 26"/>
                <a:gd name="T9" fmla="*/ 21 h 32"/>
              </a:gdLst>
              <a:ahLst/>
              <a:cxnLst>
                <a:cxn ang="0">
                  <a:pos x="T0" y="T1"/>
                </a:cxn>
                <a:cxn ang="0">
                  <a:pos x="T2" y="T3"/>
                </a:cxn>
                <a:cxn ang="0">
                  <a:pos x="T4" y="T5"/>
                </a:cxn>
                <a:cxn ang="0">
                  <a:pos x="T6" y="T7"/>
                </a:cxn>
                <a:cxn ang="0">
                  <a:pos x="T8" y="T9"/>
                </a:cxn>
              </a:cxnLst>
              <a:rect l="0" t="0" r="r" b="b"/>
              <a:pathLst>
                <a:path w="26" h="32">
                  <a:moveTo>
                    <a:pt x="2" y="21"/>
                  </a:moveTo>
                  <a:cubicBezTo>
                    <a:pt x="3" y="26"/>
                    <a:pt x="8" y="32"/>
                    <a:pt x="14" y="32"/>
                  </a:cubicBezTo>
                  <a:cubicBezTo>
                    <a:pt x="21" y="32"/>
                    <a:pt x="24" y="22"/>
                    <a:pt x="25" y="20"/>
                  </a:cubicBezTo>
                  <a:cubicBezTo>
                    <a:pt x="26" y="14"/>
                    <a:pt x="26" y="5"/>
                    <a:pt x="22" y="3"/>
                  </a:cubicBezTo>
                  <a:cubicBezTo>
                    <a:pt x="15" y="0"/>
                    <a:pt x="0" y="11"/>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5"/>
            <p:cNvSpPr/>
            <p:nvPr/>
          </p:nvSpPr>
          <p:spPr bwMode="auto">
            <a:xfrm>
              <a:off x="10109200" y="6183313"/>
              <a:ext cx="250825" cy="298450"/>
            </a:xfrm>
            <a:custGeom>
              <a:avLst/>
              <a:gdLst>
                <a:gd name="T0" fmla="*/ 5 w 27"/>
                <a:gd name="T1" fmla="*/ 24 h 32"/>
                <a:gd name="T2" fmla="*/ 20 w 27"/>
                <a:gd name="T3" fmla="*/ 30 h 32"/>
                <a:gd name="T4" fmla="*/ 26 w 27"/>
                <a:gd name="T5" fmla="*/ 15 h 32"/>
                <a:gd name="T6" fmla="*/ 17 w 27"/>
                <a:gd name="T7" fmla="*/ 0 h 32"/>
                <a:gd name="T8" fmla="*/ 5 w 27"/>
                <a:gd name="T9" fmla="*/ 24 h 32"/>
              </a:gdLst>
              <a:ahLst/>
              <a:cxnLst>
                <a:cxn ang="0">
                  <a:pos x="T0" y="T1"/>
                </a:cxn>
                <a:cxn ang="0">
                  <a:pos x="T2" y="T3"/>
                </a:cxn>
                <a:cxn ang="0">
                  <a:pos x="T4" y="T5"/>
                </a:cxn>
                <a:cxn ang="0">
                  <a:pos x="T6" y="T7"/>
                </a:cxn>
                <a:cxn ang="0">
                  <a:pos x="T8" y="T9"/>
                </a:cxn>
              </a:cxnLst>
              <a:rect l="0" t="0" r="r" b="b"/>
              <a:pathLst>
                <a:path w="27" h="32">
                  <a:moveTo>
                    <a:pt x="5" y="24"/>
                  </a:moveTo>
                  <a:cubicBezTo>
                    <a:pt x="7" y="28"/>
                    <a:pt x="14" y="32"/>
                    <a:pt x="20" y="30"/>
                  </a:cubicBezTo>
                  <a:cubicBezTo>
                    <a:pt x="27" y="27"/>
                    <a:pt x="26" y="17"/>
                    <a:pt x="26" y="15"/>
                  </a:cubicBezTo>
                  <a:cubicBezTo>
                    <a:pt x="26" y="9"/>
                    <a:pt x="22" y="1"/>
                    <a:pt x="17" y="0"/>
                  </a:cubicBezTo>
                  <a:cubicBezTo>
                    <a:pt x="11" y="0"/>
                    <a:pt x="0" y="1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6"/>
            <p:cNvSpPr/>
            <p:nvPr/>
          </p:nvSpPr>
          <p:spPr bwMode="auto">
            <a:xfrm>
              <a:off x="9837738" y="6257925"/>
              <a:ext cx="290513" cy="279400"/>
            </a:xfrm>
            <a:custGeom>
              <a:avLst/>
              <a:gdLst>
                <a:gd name="T0" fmla="*/ 13 w 31"/>
                <a:gd name="T1" fmla="*/ 29 h 30"/>
                <a:gd name="T2" fmla="*/ 28 w 31"/>
                <a:gd name="T3" fmla="*/ 23 h 30"/>
                <a:gd name="T4" fmla="*/ 22 w 31"/>
                <a:gd name="T5" fmla="*/ 8 h 30"/>
                <a:gd name="T6" fmla="*/ 5 w 31"/>
                <a:gd name="T7" fmla="*/ 3 h 30"/>
                <a:gd name="T8" fmla="*/ 13 w 31"/>
                <a:gd name="T9" fmla="*/ 29 h 30"/>
              </a:gdLst>
              <a:ahLst/>
              <a:cxnLst>
                <a:cxn ang="0">
                  <a:pos x="T0" y="T1"/>
                </a:cxn>
                <a:cxn ang="0">
                  <a:pos x="T2" y="T3"/>
                </a:cxn>
                <a:cxn ang="0">
                  <a:pos x="T4" y="T5"/>
                </a:cxn>
                <a:cxn ang="0">
                  <a:pos x="T6" y="T7"/>
                </a:cxn>
                <a:cxn ang="0">
                  <a:pos x="T8" y="T9"/>
                </a:cxn>
              </a:cxnLst>
              <a:rect l="0" t="0" r="r" b="b"/>
              <a:pathLst>
                <a:path w="31" h="30">
                  <a:moveTo>
                    <a:pt x="13" y="29"/>
                  </a:moveTo>
                  <a:cubicBezTo>
                    <a:pt x="18" y="30"/>
                    <a:pt x="26" y="28"/>
                    <a:pt x="28" y="23"/>
                  </a:cubicBezTo>
                  <a:cubicBezTo>
                    <a:pt x="31" y="16"/>
                    <a:pt x="23" y="9"/>
                    <a:pt x="22" y="8"/>
                  </a:cubicBezTo>
                  <a:cubicBezTo>
                    <a:pt x="17" y="4"/>
                    <a:pt x="9" y="0"/>
                    <a:pt x="5" y="3"/>
                  </a:cubicBezTo>
                  <a:cubicBezTo>
                    <a:pt x="0" y="8"/>
                    <a:pt x="3" y="26"/>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userDrawn="1"/>
        </p:nvGrpSpPr>
        <p:grpSpPr>
          <a:xfrm>
            <a:off x="10304463" y="4663777"/>
            <a:ext cx="765175" cy="849313"/>
            <a:chOff x="10304463" y="5110163"/>
            <a:chExt cx="765175" cy="849313"/>
          </a:xfrm>
          <a:blipFill>
            <a:blip r:embed="rId2"/>
            <a:stretch>
              <a:fillRect/>
            </a:stretch>
          </a:blipFill>
        </p:grpSpPr>
        <p:sp>
          <p:nvSpPr>
            <p:cNvPr id="24" name="Freeform 27"/>
            <p:cNvSpPr/>
            <p:nvPr/>
          </p:nvSpPr>
          <p:spPr bwMode="auto">
            <a:xfrm>
              <a:off x="10417175" y="5418138"/>
              <a:ext cx="484188" cy="541338"/>
            </a:xfrm>
            <a:custGeom>
              <a:avLst/>
              <a:gdLst>
                <a:gd name="T0" fmla="*/ 2 w 52"/>
                <a:gd name="T1" fmla="*/ 32 h 58"/>
                <a:gd name="T2" fmla="*/ 29 w 52"/>
                <a:gd name="T3" fmla="*/ 57 h 58"/>
                <a:gd name="T4" fmla="*/ 51 w 52"/>
                <a:gd name="T5" fmla="*/ 27 h 58"/>
                <a:gd name="T6" fmla="*/ 24 w 52"/>
                <a:gd name="T7" fmla="*/ 1 h 58"/>
                <a:gd name="T8" fmla="*/ 2 w 52"/>
                <a:gd name="T9" fmla="*/ 32 h 58"/>
              </a:gdLst>
              <a:ahLst/>
              <a:cxnLst>
                <a:cxn ang="0">
                  <a:pos x="T0" y="T1"/>
                </a:cxn>
                <a:cxn ang="0">
                  <a:pos x="T2" y="T3"/>
                </a:cxn>
                <a:cxn ang="0">
                  <a:pos x="T4" y="T5"/>
                </a:cxn>
                <a:cxn ang="0">
                  <a:pos x="T6" y="T7"/>
                </a:cxn>
                <a:cxn ang="0">
                  <a:pos x="T8" y="T9"/>
                </a:cxn>
              </a:cxnLst>
              <a:rect l="0" t="0" r="r" b="b"/>
              <a:pathLst>
                <a:path w="52" h="58">
                  <a:moveTo>
                    <a:pt x="2" y="32"/>
                  </a:moveTo>
                  <a:cubicBezTo>
                    <a:pt x="3" y="47"/>
                    <a:pt x="15" y="58"/>
                    <a:pt x="29" y="57"/>
                  </a:cubicBezTo>
                  <a:cubicBezTo>
                    <a:pt x="43" y="56"/>
                    <a:pt x="52" y="42"/>
                    <a:pt x="51" y="27"/>
                  </a:cubicBezTo>
                  <a:cubicBezTo>
                    <a:pt x="49" y="12"/>
                    <a:pt x="37" y="0"/>
                    <a:pt x="24" y="1"/>
                  </a:cubicBezTo>
                  <a:cubicBezTo>
                    <a:pt x="10" y="3"/>
                    <a:pt x="0" y="16"/>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p:nvPr/>
          </p:nvSpPr>
          <p:spPr bwMode="auto">
            <a:xfrm>
              <a:off x="10826750" y="5241925"/>
              <a:ext cx="242888" cy="298450"/>
            </a:xfrm>
            <a:custGeom>
              <a:avLst/>
              <a:gdLst>
                <a:gd name="T0" fmla="*/ 1 w 26"/>
                <a:gd name="T1" fmla="*/ 21 h 32"/>
                <a:gd name="T2" fmla="*/ 13 w 26"/>
                <a:gd name="T3" fmla="*/ 32 h 32"/>
                <a:gd name="T4" fmla="*/ 24 w 26"/>
                <a:gd name="T5" fmla="*/ 20 h 32"/>
                <a:gd name="T6" fmla="*/ 21 w 26"/>
                <a:gd name="T7" fmla="*/ 3 h 32"/>
                <a:gd name="T8" fmla="*/ 1 w 26"/>
                <a:gd name="T9" fmla="*/ 21 h 32"/>
              </a:gdLst>
              <a:ahLst/>
              <a:cxnLst>
                <a:cxn ang="0">
                  <a:pos x="T0" y="T1"/>
                </a:cxn>
                <a:cxn ang="0">
                  <a:pos x="T2" y="T3"/>
                </a:cxn>
                <a:cxn ang="0">
                  <a:pos x="T4" y="T5"/>
                </a:cxn>
                <a:cxn ang="0">
                  <a:pos x="T6" y="T7"/>
                </a:cxn>
                <a:cxn ang="0">
                  <a:pos x="T8" y="T9"/>
                </a:cxn>
              </a:cxnLst>
              <a:rect l="0" t="0" r="r" b="b"/>
              <a:pathLst>
                <a:path w="26" h="32">
                  <a:moveTo>
                    <a:pt x="1" y="21"/>
                  </a:moveTo>
                  <a:cubicBezTo>
                    <a:pt x="2" y="26"/>
                    <a:pt x="7" y="32"/>
                    <a:pt x="13" y="32"/>
                  </a:cubicBezTo>
                  <a:cubicBezTo>
                    <a:pt x="20" y="31"/>
                    <a:pt x="24" y="21"/>
                    <a:pt x="24" y="20"/>
                  </a:cubicBezTo>
                  <a:cubicBezTo>
                    <a:pt x="26" y="14"/>
                    <a:pt x="25" y="5"/>
                    <a:pt x="21" y="3"/>
                  </a:cubicBezTo>
                  <a:cubicBezTo>
                    <a:pt x="15" y="0"/>
                    <a:pt x="0" y="10"/>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p:nvPr/>
          </p:nvSpPr>
          <p:spPr bwMode="auto">
            <a:xfrm>
              <a:off x="10575925" y="5110163"/>
              <a:ext cx="250825" cy="307975"/>
            </a:xfrm>
            <a:custGeom>
              <a:avLst/>
              <a:gdLst>
                <a:gd name="T0" fmla="*/ 5 w 27"/>
                <a:gd name="T1" fmla="*/ 24 h 33"/>
                <a:gd name="T2" fmla="*/ 20 w 27"/>
                <a:gd name="T3" fmla="*/ 31 h 33"/>
                <a:gd name="T4" fmla="*/ 26 w 27"/>
                <a:gd name="T5" fmla="*/ 16 h 33"/>
                <a:gd name="T6" fmla="*/ 18 w 27"/>
                <a:gd name="T7" fmla="*/ 1 h 33"/>
                <a:gd name="T8" fmla="*/ 5 w 27"/>
                <a:gd name="T9" fmla="*/ 24 h 33"/>
              </a:gdLst>
              <a:ahLst/>
              <a:cxnLst>
                <a:cxn ang="0">
                  <a:pos x="T0" y="T1"/>
                </a:cxn>
                <a:cxn ang="0">
                  <a:pos x="T2" y="T3"/>
                </a:cxn>
                <a:cxn ang="0">
                  <a:pos x="T4" y="T5"/>
                </a:cxn>
                <a:cxn ang="0">
                  <a:pos x="T6" y="T7"/>
                </a:cxn>
                <a:cxn ang="0">
                  <a:pos x="T8" y="T9"/>
                </a:cxn>
              </a:cxnLst>
              <a:rect l="0" t="0" r="r" b="b"/>
              <a:pathLst>
                <a:path w="27" h="33">
                  <a:moveTo>
                    <a:pt x="5" y="24"/>
                  </a:moveTo>
                  <a:cubicBezTo>
                    <a:pt x="8" y="29"/>
                    <a:pt x="15" y="33"/>
                    <a:pt x="20" y="31"/>
                  </a:cubicBezTo>
                  <a:cubicBezTo>
                    <a:pt x="27" y="28"/>
                    <a:pt x="26" y="17"/>
                    <a:pt x="26" y="16"/>
                  </a:cubicBezTo>
                  <a:cubicBezTo>
                    <a:pt x="26" y="9"/>
                    <a:pt x="22" y="1"/>
                    <a:pt x="18" y="1"/>
                  </a:cubicBezTo>
                  <a:cubicBezTo>
                    <a:pt x="11" y="0"/>
                    <a:pt x="0" y="15"/>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p:nvPr/>
          </p:nvSpPr>
          <p:spPr bwMode="auto">
            <a:xfrm>
              <a:off x="10304463" y="5194300"/>
              <a:ext cx="288925" cy="280988"/>
            </a:xfrm>
            <a:custGeom>
              <a:avLst/>
              <a:gdLst>
                <a:gd name="T0" fmla="*/ 14 w 31"/>
                <a:gd name="T1" fmla="*/ 28 h 30"/>
                <a:gd name="T2" fmla="*/ 28 w 31"/>
                <a:gd name="T3" fmla="*/ 22 h 30"/>
                <a:gd name="T4" fmla="*/ 22 w 31"/>
                <a:gd name="T5" fmla="*/ 7 h 30"/>
                <a:gd name="T6" fmla="*/ 6 w 31"/>
                <a:gd name="T7" fmla="*/ 3 h 30"/>
                <a:gd name="T8" fmla="*/ 14 w 31"/>
                <a:gd name="T9" fmla="*/ 28 h 30"/>
              </a:gdLst>
              <a:ahLst/>
              <a:cxnLst>
                <a:cxn ang="0">
                  <a:pos x="T0" y="T1"/>
                </a:cxn>
                <a:cxn ang="0">
                  <a:pos x="T2" y="T3"/>
                </a:cxn>
                <a:cxn ang="0">
                  <a:pos x="T4" y="T5"/>
                </a:cxn>
                <a:cxn ang="0">
                  <a:pos x="T6" y="T7"/>
                </a:cxn>
                <a:cxn ang="0">
                  <a:pos x="T8" y="T9"/>
                </a:cxn>
              </a:cxnLst>
              <a:rect l="0" t="0" r="r" b="b"/>
              <a:pathLst>
                <a:path w="31" h="30">
                  <a:moveTo>
                    <a:pt x="14" y="28"/>
                  </a:moveTo>
                  <a:cubicBezTo>
                    <a:pt x="19" y="30"/>
                    <a:pt x="26" y="28"/>
                    <a:pt x="28" y="22"/>
                  </a:cubicBezTo>
                  <a:cubicBezTo>
                    <a:pt x="31" y="15"/>
                    <a:pt x="23" y="8"/>
                    <a:pt x="22" y="7"/>
                  </a:cubicBezTo>
                  <a:cubicBezTo>
                    <a:pt x="18" y="3"/>
                    <a:pt x="9" y="0"/>
                    <a:pt x="6" y="3"/>
                  </a:cubicBezTo>
                  <a:cubicBezTo>
                    <a:pt x="0" y="7"/>
                    <a:pt x="4" y="25"/>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userDrawn="1"/>
        </p:nvGrpSpPr>
        <p:grpSpPr>
          <a:xfrm>
            <a:off x="9755188" y="3927177"/>
            <a:ext cx="754062" cy="849313"/>
            <a:chOff x="9755188" y="4373563"/>
            <a:chExt cx="754062" cy="849313"/>
          </a:xfrm>
          <a:blipFill>
            <a:blip r:embed="rId2"/>
            <a:stretch>
              <a:fillRect/>
            </a:stretch>
          </a:blipFill>
        </p:grpSpPr>
        <p:sp>
          <p:nvSpPr>
            <p:cNvPr id="29" name="Freeform 31"/>
            <p:cNvSpPr/>
            <p:nvPr/>
          </p:nvSpPr>
          <p:spPr bwMode="auto">
            <a:xfrm>
              <a:off x="9866313" y="4681538"/>
              <a:ext cx="485775" cy="541338"/>
            </a:xfrm>
            <a:custGeom>
              <a:avLst/>
              <a:gdLst>
                <a:gd name="T0" fmla="*/ 1 w 52"/>
                <a:gd name="T1" fmla="*/ 31 h 58"/>
                <a:gd name="T2" fmla="*/ 29 w 52"/>
                <a:gd name="T3" fmla="*/ 57 h 58"/>
                <a:gd name="T4" fmla="*/ 51 w 52"/>
                <a:gd name="T5" fmla="*/ 26 h 58"/>
                <a:gd name="T6" fmla="*/ 23 w 52"/>
                <a:gd name="T7" fmla="*/ 1 h 58"/>
                <a:gd name="T8" fmla="*/ 1 w 52"/>
                <a:gd name="T9" fmla="*/ 31 h 58"/>
              </a:gdLst>
              <a:ahLst/>
              <a:cxnLst>
                <a:cxn ang="0">
                  <a:pos x="T0" y="T1"/>
                </a:cxn>
                <a:cxn ang="0">
                  <a:pos x="T2" y="T3"/>
                </a:cxn>
                <a:cxn ang="0">
                  <a:pos x="T4" y="T5"/>
                </a:cxn>
                <a:cxn ang="0">
                  <a:pos x="T6" y="T7"/>
                </a:cxn>
                <a:cxn ang="0">
                  <a:pos x="T8" y="T9"/>
                </a:cxn>
              </a:cxnLst>
              <a:rect l="0" t="0" r="r" b="b"/>
              <a:pathLst>
                <a:path w="52" h="58">
                  <a:moveTo>
                    <a:pt x="1" y="31"/>
                  </a:moveTo>
                  <a:cubicBezTo>
                    <a:pt x="3" y="46"/>
                    <a:pt x="15" y="58"/>
                    <a:pt x="29" y="57"/>
                  </a:cubicBezTo>
                  <a:cubicBezTo>
                    <a:pt x="42" y="55"/>
                    <a:pt x="52" y="42"/>
                    <a:pt x="51" y="26"/>
                  </a:cubicBezTo>
                  <a:cubicBezTo>
                    <a:pt x="49" y="11"/>
                    <a:pt x="37" y="0"/>
                    <a:pt x="23" y="1"/>
                  </a:cubicBezTo>
                  <a:cubicBezTo>
                    <a:pt x="10" y="2"/>
                    <a:pt x="0" y="16"/>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p:nvPr/>
          </p:nvSpPr>
          <p:spPr bwMode="auto">
            <a:xfrm>
              <a:off x="10267950" y="4495800"/>
              <a:ext cx="241300" cy="298450"/>
            </a:xfrm>
            <a:custGeom>
              <a:avLst/>
              <a:gdLst>
                <a:gd name="T0" fmla="*/ 2 w 26"/>
                <a:gd name="T1" fmla="*/ 21 h 32"/>
                <a:gd name="T2" fmla="*/ 14 w 26"/>
                <a:gd name="T3" fmla="*/ 32 h 32"/>
                <a:gd name="T4" fmla="*/ 25 w 26"/>
                <a:gd name="T5" fmla="*/ 20 h 32"/>
                <a:gd name="T6" fmla="*/ 22 w 26"/>
                <a:gd name="T7" fmla="*/ 3 h 32"/>
                <a:gd name="T8" fmla="*/ 2 w 26"/>
                <a:gd name="T9" fmla="*/ 21 h 32"/>
              </a:gdLst>
              <a:ahLst/>
              <a:cxnLst>
                <a:cxn ang="0">
                  <a:pos x="T0" y="T1"/>
                </a:cxn>
                <a:cxn ang="0">
                  <a:pos x="T2" y="T3"/>
                </a:cxn>
                <a:cxn ang="0">
                  <a:pos x="T4" y="T5"/>
                </a:cxn>
                <a:cxn ang="0">
                  <a:pos x="T6" y="T7"/>
                </a:cxn>
                <a:cxn ang="0">
                  <a:pos x="T8" y="T9"/>
                </a:cxn>
              </a:cxnLst>
              <a:rect l="0" t="0" r="r" b="b"/>
              <a:pathLst>
                <a:path w="26" h="32">
                  <a:moveTo>
                    <a:pt x="2" y="21"/>
                  </a:moveTo>
                  <a:cubicBezTo>
                    <a:pt x="3" y="26"/>
                    <a:pt x="8" y="32"/>
                    <a:pt x="14" y="32"/>
                  </a:cubicBezTo>
                  <a:cubicBezTo>
                    <a:pt x="21" y="32"/>
                    <a:pt x="24" y="22"/>
                    <a:pt x="25" y="20"/>
                  </a:cubicBezTo>
                  <a:cubicBezTo>
                    <a:pt x="26" y="14"/>
                    <a:pt x="26" y="5"/>
                    <a:pt x="22" y="3"/>
                  </a:cubicBezTo>
                  <a:cubicBezTo>
                    <a:pt x="15" y="0"/>
                    <a:pt x="0" y="11"/>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p:nvPr/>
          </p:nvSpPr>
          <p:spPr bwMode="auto">
            <a:xfrm>
              <a:off x="10025063" y="4373563"/>
              <a:ext cx="252413" cy="298450"/>
            </a:xfrm>
            <a:custGeom>
              <a:avLst/>
              <a:gdLst>
                <a:gd name="T0" fmla="*/ 5 w 27"/>
                <a:gd name="T1" fmla="*/ 24 h 32"/>
                <a:gd name="T2" fmla="*/ 20 w 27"/>
                <a:gd name="T3" fmla="*/ 30 h 32"/>
                <a:gd name="T4" fmla="*/ 26 w 27"/>
                <a:gd name="T5" fmla="*/ 15 h 32"/>
                <a:gd name="T6" fmla="*/ 17 w 27"/>
                <a:gd name="T7" fmla="*/ 0 h 32"/>
                <a:gd name="T8" fmla="*/ 5 w 27"/>
                <a:gd name="T9" fmla="*/ 24 h 32"/>
              </a:gdLst>
              <a:ahLst/>
              <a:cxnLst>
                <a:cxn ang="0">
                  <a:pos x="T0" y="T1"/>
                </a:cxn>
                <a:cxn ang="0">
                  <a:pos x="T2" y="T3"/>
                </a:cxn>
                <a:cxn ang="0">
                  <a:pos x="T4" y="T5"/>
                </a:cxn>
                <a:cxn ang="0">
                  <a:pos x="T6" y="T7"/>
                </a:cxn>
                <a:cxn ang="0">
                  <a:pos x="T8" y="T9"/>
                </a:cxn>
              </a:cxnLst>
              <a:rect l="0" t="0" r="r" b="b"/>
              <a:pathLst>
                <a:path w="27" h="32">
                  <a:moveTo>
                    <a:pt x="5" y="24"/>
                  </a:moveTo>
                  <a:cubicBezTo>
                    <a:pt x="7" y="28"/>
                    <a:pt x="14" y="32"/>
                    <a:pt x="20" y="30"/>
                  </a:cubicBezTo>
                  <a:cubicBezTo>
                    <a:pt x="27" y="27"/>
                    <a:pt x="26" y="17"/>
                    <a:pt x="26" y="15"/>
                  </a:cubicBezTo>
                  <a:cubicBezTo>
                    <a:pt x="26" y="9"/>
                    <a:pt x="22" y="1"/>
                    <a:pt x="17" y="0"/>
                  </a:cubicBezTo>
                  <a:cubicBezTo>
                    <a:pt x="11" y="0"/>
                    <a:pt x="0" y="1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4"/>
            <p:cNvSpPr/>
            <p:nvPr/>
          </p:nvSpPr>
          <p:spPr bwMode="auto">
            <a:xfrm>
              <a:off x="9755188" y="4448175"/>
              <a:ext cx="288925" cy="280988"/>
            </a:xfrm>
            <a:custGeom>
              <a:avLst/>
              <a:gdLst>
                <a:gd name="T0" fmla="*/ 13 w 31"/>
                <a:gd name="T1" fmla="*/ 29 h 30"/>
                <a:gd name="T2" fmla="*/ 28 w 31"/>
                <a:gd name="T3" fmla="*/ 23 h 30"/>
                <a:gd name="T4" fmla="*/ 22 w 31"/>
                <a:gd name="T5" fmla="*/ 8 h 30"/>
                <a:gd name="T6" fmla="*/ 5 w 31"/>
                <a:gd name="T7" fmla="*/ 3 h 30"/>
                <a:gd name="T8" fmla="*/ 13 w 31"/>
                <a:gd name="T9" fmla="*/ 29 h 30"/>
              </a:gdLst>
              <a:ahLst/>
              <a:cxnLst>
                <a:cxn ang="0">
                  <a:pos x="T0" y="T1"/>
                </a:cxn>
                <a:cxn ang="0">
                  <a:pos x="T2" y="T3"/>
                </a:cxn>
                <a:cxn ang="0">
                  <a:pos x="T4" y="T5"/>
                </a:cxn>
                <a:cxn ang="0">
                  <a:pos x="T6" y="T7"/>
                </a:cxn>
                <a:cxn ang="0">
                  <a:pos x="T8" y="T9"/>
                </a:cxn>
              </a:cxnLst>
              <a:rect l="0" t="0" r="r" b="b"/>
              <a:pathLst>
                <a:path w="31" h="30">
                  <a:moveTo>
                    <a:pt x="13" y="29"/>
                  </a:moveTo>
                  <a:cubicBezTo>
                    <a:pt x="18" y="30"/>
                    <a:pt x="26" y="28"/>
                    <a:pt x="28" y="23"/>
                  </a:cubicBezTo>
                  <a:cubicBezTo>
                    <a:pt x="31" y="16"/>
                    <a:pt x="23" y="9"/>
                    <a:pt x="22" y="8"/>
                  </a:cubicBezTo>
                  <a:cubicBezTo>
                    <a:pt x="17" y="4"/>
                    <a:pt x="9" y="0"/>
                    <a:pt x="5" y="3"/>
                  </a:cubicBezTo>
                  <a:cubicBezTo>
                    <a:pt x="0" y="8"/>
                    <a:pt x="3" y="26"/>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 name="Freeform 38"/>
          <p:cNvSpPr>
            <a:spLocks noChangeAspect="1"/>
          </p:cNvSpPr>
          <p:nvPr userDrawn="1"/>
        </p:nvSpPr>
        <p:spPr bwMode="auto">
          <a:xfrm>
            <a:off x="2102322" y="1954891"/>
            <a:ext cx="540000" cy="144113"/>
          </a:xfrm>
          <a:custGeom>
            <a:avLst/>
            <a:gdLst>
              <a:gd name="T0" fmla="*/ 18 w 834"/>
              <a:gd name="T1" fmla="*/ 169 h 223"/>
              <a:gd name="T2" fmla="*/ 205 w 834"/>
              <a:gd name="T3" fmla="*/ 127 h 223"/>
              <a:gd name="T4" fmla="*/ 373 w 834"/>
              <a:gd name="T5" fmla="*/ 223 h 223"/>
              <a:gd name="T6" fmla="*/ 494 w 834"/>
              <a:gd name="T7" fmla="*/ 131 h 223"/>
              <a:gd name="T8" fmla="*/ 616 w 834"/>
              <a:gd name="T9" fmla="*/ 62 h 223"/>
              <a:gd name="T10" fmla="*/ 718 w 834"/>
              <a:gd name="T11" fmla="*/ 126 h 223"/>
              <a:gd name="T12" fmla="*/ 816 w 834"/>
              <a:gd name="T13" fmla="*/ 106 h 223"/>
              <a:gd name="T14" fmla="*/ 784 w 834"/>
              <a:gd name="T15" fmla="*/ 74 h 223"/>
              <a:gd name="T16" fmla="*/ 701 w 834"/>
              <a:gd name="T17" fmla="*/ 71 h 223"/>
              <a:gd name="T18" fmla="*/ 607 w 834"/>
              <a:gd name="T19" fmla="*/ 15 h 223"/>
              <a:gd name="T20" fmla="*/ 475 w 834"/>
              <a:gd name="T21" fmla="*/ 89 h 223"/>
              <a:gd name="T22" fmla="*/ 364 w 834"/>
              <a:gd name="T23" fmla="*/ 186 h 223"/>
              <a:gd name="T24" fmla="*/ 277 w 834"/>
              <a:gd name="T25" fmla="*/ 137 h 223"/>
              <a:gd name="T26" fmla="*/ 188 w 834"/>
              <a:gd name="T27" fmla="*/ 86 h 223"/>
              <a:gd name="T28" fmla="*/ 5 w 834"/>
              <a:gd name="T29" fmla="*/ 162 h 223"/>
              <a:gd name="T30" fmla="*/ 18 w 834"/>
              <a:gd name="T31" fmla="*/ 1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4" h="223">
                <a:moveTo>
                  <a:pt x="18" y="169"/>
                </a:moveTo>
                <a:cubicBezTo>
                  <a:pt x="61" y="113"/>
                  <a:pt x="143" y="92"/>
                  <a:pt x="205" y="127"/>
                </a:cubicBezTo>
                <a:cubicBezTo>
                  <a:pt x="260" y="159"/>
                  <a:pt x="305" y="223"/>
                  <a:pt x="373" y="223"/>
                </a:cubicBezTo>
                <a:cubicBezTo>
                  <a:pt x="432" y="223"/>
                  <a:pt x="466" y="175"/>
                  <a:pt x="494" y="131"/>
                </a:cubicBezTo>
                <a:cubicBezTo>
                  <a:pt x="522" y="87"/>
                  <a:pt x="556" y="30"/>
                  <a:pt x="616" y="62"/>
                </a:cubicBezTo>
                <a:cubicBezTo>
                  <a:pt x="651" y="82"/>
                  <a:pt x="678" y="113"/>
                  <a:pt x="718" y="126"/>
                </a:cubicBezTo>
                <a:cubicBezTo>
                  <a:pt x="752" y="137"/>
                  <a:pt x="792" y="135"/>
                  <a:pt x="816" y="106"/>
                </a:cubicBezTo>
                <a:cubicBezTo>
                  <a:pt x="834" y="84"/>
                  <a:pt x="801" y="51"/>
                  <a:pt x="784" y="74"/>
                </a:cubicBezTo>
                <a:cubicBezTo>
                  <a:pt x="763" y="101"/>
                  <a:pt x="725" y="86"/>
                  <a:pt x="701" y="71"/>
                </a:cubicBezTo>
                <a:cubicBezTo>
                  <a:pt x="670" y="52"/>
                  <a:pt x="643" y="25"/>
                  <a:pt x="607" y="15"/>
                </a:cubicBezTo>
                <a:cubicBezTo>
                  <a:pt x="546" y="0"/>
                  <a:pt x="505" y="42"/>
                  <a:pt x="475" y="89"/>
                </a:cubicBezTo>
                <a:cubicBezTo>
                  <a:pt x="450" y="128"/>
                  <a:pt x="421" y="193"/>
                  <a:pt x="364" y="186"/>
                </a:cubicBezTo>
                <a:cubicBezTo>
                  <a:pt x="331" y="181"/>
                  <a:pt x="302" y="156"/>
                  <a:pt x="277" y="137"/>
                </a:cubicBezTo>
                <a:cubicBezTo>
                  <a:pt x="249" y="116"/>
                  <a:pt x="221" y="95"/>
                  <a:pt x="188" y="86"/>
                </a:cubicBezTo>
                <a:cubicBezTo>
                  <a:pt x="119" y="67"/>
                  <a:pt x="39" y="98"/>
                  <a:pt x="5" y="162"/>
                </a:cubicBezTo>
                <a:cubicBezTo>
                  <a:pt x="0" y="170"/>
                  <a:pt x="12" y="177"/>
                  <a:pt x="18" y="169"/>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3" name="Group 5"/>
          <p:cNvGrpSpPr>
            <a:grpSpLocks noChangeAspect="1"/>
          </p:cNvGrpSpPr>
          <p:nvPr userDrawn="1"/>
        </p:nvGrpSpPr>
        <p:grpSpPr bwMode="auto">
          <a:xfrm>
            <a:off x="1663796" y="1624134"/>
            <a:ext cx="540000" cy="582764"/>
            <a:chOff x="3128" y="-588"/>
            <a:chExt cx="1970" cy="2126"/>
          </a:xfrm>
        </p:grpSpPr>
        <p:sp>
          <p:nvSpPr>
            <p:cNvPr id="45" name="Freeform 6"/>
            <p:cNvSpPr/>
            <p:nvPr userDrawn="1"/>
          </p:nvSpPr>
          <p:spPr bwMode="auto">
            <a:xfrm>
              <a:off x="3159" y="-293"/>
              <a:ext cx="1833" cy="1578"/>
            </a:xfrm>
            <a:custGeom>
              <a:avLst/>
              <a:gdLst>
                <a:gd name="T0" fmla="*/ 430 w 776"/>
                <a:gd name="T1" fmla="*/ 667 h 668"/>
                <a:gd name="T2" fmla="*/ 644 w 776"/>
                <a:gd name="T3" fmla="*/ 612 h 668"/>
                <a:gd name="T4" fmla="*/ 678 w 776"/>
                <a:gd name="T5" fmla="*/ 564 h 668"/>
                <a:gd name="T6" fmla="*/ 527 w 776"/>
                <a:gd name="T7" fmla="*/ 14 h 668"/>
                <a:gd name="T8" fmla="*/ 456 w 776"/>
                <a:gd name="T9" fmla="*/ 4 h 668"/>
                <a:gd name="T10" fmla="*/ 219 w 776"/>
                <a:gd name="T11" fmla="*/ 35 h 668"/>
                <a:gd name="T12" fmla="*/ 75 w 776"/>
                <a:gd name="T13" fmla="*/ 211 h 668"/>
                <a:gd name="T14" fmla="*/ 34 w 776"/>
                <a:gd name="T15" fmla="*/ 454 h 668"/>
                <a:gd name="T16" fmla="*/ 181 w 776"/>
                <a:gd name="T17" fmla="*/ 582 h 668"/>
                <a:gd name="T18" fmla="*/ 430 w 776"/>
                <a:gd name="T19" fmla="*/ 6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668">
                  <a:moveTo>
                    <a:pt x="430" y="667"/>
                  </a:moveTo>
                  <a:cubicBezTo>
                    <a:pt x="484" y="668"/>
                    <a:pt x="602" y="647"/>
                    <a:pt x="644" y="612"/>
                  </a:cubicBezTo>
                  <a:cubicBezTo>
                    <a:pt x="658" y="599"/>
                    <a:pt x="669" y="582"/>
                    <a:pt x="678" y="564"/>
                  </a:cubicBezTo>
                  <a:cubicBezTo>
                    <a:pt x="776" y="378"/>
                    <a:pt x="714" y="124"/>
                    <a:pt x="527" y="14"/>
                  </a:cubicBezTo>
                  <a:cubicBezTo>
                    <a:pt x="506" y="2"/>
                    <a:pt x="480" y="3"/>
                    <a:pt x="456" y="4"/>
                  </a:cubicBezTo>
                  <a:cubicBezTo>
                    <a:pt x="379" y="9"/>
                    <a:pt x="290" y="0"/>
                    <a:pt x="219" y="35"/>
                  </a:cubicBezTo>
                  <a:cubicBezTo>
                    <a:pt x="150" y="70"/>
                    <a:pt x="109" y="142"/>
                    <a:pt x="75" y="211"/>
                  </a:cubicBezTo>
                  <a:cubicBezTo>
                    <a:pt x="36" y="287"/>
                    <a:pt x="0" y="376"/>
                    <a:pt x="34" y="454"/>
                  </a:cubicBezTo>
                  <a:cubicBezTo>
                    <a:pt x="60" y="515"/>
                    <a:pt x="123" y="551"/>
                    <a:pt x="181" y="582"/>
                  </a:cubicBezTo>
                  <a:cubicBezTo>
                    <a:pt x="259" y="623"/>
                    <a:pt x="341" y="664"/>
                    <a:pt x="430" y="667"/>
                  </a:cubicBezTo>
                  <a:close/>
                </a:path>
              </a:pathLst>
            </a:custGeom>
            <a:solidFill>
              <a:srgbClr val="8A8E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
            <p:cNvSpPr/>
            <p:nvPr userDrawn="1"/>
          </p:nvSpPr>
          <p:spPr bwMode="auto">
            <a:xfrm>
              <a:off x="3128" y="-588"/>
              <a:ext cx="1103" cy="1878"/>
            </a:xfrm>
            <a:custGeom>
              <a:avLst/>
              <a:gdLst>
                <a:gd name="T0" fmla="*/ 459 w 467"/>
                <a:gd name="T1" fmla="*/ 47 h 795"/>
                <a:gd name="T2" fmla="*/ 57 w 467"/>
                <a:gd name="T3" fmla="*/ 292 h 795"/>
                <a:gd name="T4" fmla="*/ 16 w 467"/>
                <a:gd name="T5" fmla="*/ 524 h 795"/>
                <a:gd name="T6" fmla="*/ 137 w 467"/>
                <a:gd name="T7" fmla="*/ 702 h 795"/>
                <a:gd name="T8" fmla="*/ 380 w 467"/>
                <a:gd name="T9" fmla="*/ 792 h 795"/>
                <a:gd name="T10" fmla="*/ 389 w 467"/>
                <a:gd name="T11" fmla="*/ 760 h 795"/>
                <a:gd name="T12" fmla="*/ 56 w 467"/>
                <a:gd name="T13" fmla="*/ 551 h 795"/>
                <a:gd name="T14" fmla="*/ 211 w 467"/>
                <a:gd name="T15" fmla="*/ 149 h 795"/>
                <a:gd name="T16" fmla="*/ 457 w 467"/>
                <a:gd name="T17" fmla="*/ 62 h 795"/>
                <a:gd name="T18" fmla="*/ 459 w 467"/>
                <a:gd name="T19" fmla="*/ 4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795">
                  <a:moveTo>
                    <a:pt x="459" y="47"/>
                  </a:moveTo>
                  <a:cubicBezTo>
                    <a:pt x="293" y="0"/>
                    <a:pt x="128" y="156"/>
                    <a:pt x="57" y="292"/>
                  </a:cubicBezTo>
                  <a:cubicBezTo>
                    <a:pt x="20" y="363"/>
                    <a:pt x="0" y="445"/>
                    <a:pt x="16" y="524"/>
                  </a:cubicBezTo>
                  <a:cubicBezTo>
                    <a:pt x="31" y="598"/>
                    <a:pt x="77" y="659"/>
                    <a:pt x="137" y="702"/>
                  </a:cubicBezTo>
                  <a:cubicBezTo>
                    <a:pt x="208" y="753"/>
                    <a:pt x="295" y="780"/>
                    <a:pt x="380" y="792"/>
                  </a:cubicBezTo>
                  <a:cubicBezTo>
                    <a:pt x="401" y="795"/>
                    <a:pt x="410" y="763"/>
                    <a:pt x="389" y="760"/>
                  </a:cubicBezTo>
                  <a:cubicBezTo>
                    <a:pt x="260" y="741"/>
                    <a:pt x="106" y="686"/>
                    <a:pt x="56" y="551"/>
                  </a:cubicBezTo>
                  <a:cubicBezTo>
                    <a:pt x="3" y="404"/>
                    <a:pt x="101" y="242"/>
                    <a:pt x="211" y="149"/>
                  </a:cubicBezTo>
                  <a:cubicBezTo>
                    <a:pt x="279" y="91"/>
                    <a:pt x="365" y="52"/>
                    <a:pt x="457" y="62"/>
                  </a:cubicBezTo>
                  <a:cubicBezTo>
                    <a:pt x="466" y="63"/>
                    <a:pt x="467" y="49"/>
                    <a:pt x="459" y="47"/>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
            <p:cNvSpPr/>
            <p:nvPr userDrawn="1"/>
          </p:nvSpPr>
          <p:spPr bwMode="auto">
            <a:xfrm>
              <a:off x="3879" y="-499"/>
              <a:ext cx="1165" cy="2037"/>
            </a:xfrm>
            <a:custGeom>
              <a:avLst/>
              <a:gdLst>
                <a:gd name="T0" fmla="*/ 114 w 493"/>
                <a:gd name="T1" fmla="*/ 7 h 862"/>
                <a:gd name="T2" fmla="*/ 408 w 493"/>
                <a:gd name="T3" fmla="*/ 296 h 862"/>
                <a:gd name="T4" fmla="*/ 445 w 493"/>
                <a:gd name="T5" fmla="*/ 537 h 862"/>
                <a:gd name="T6" fmla="*/ 287 w 493"/>
                <a:gd name="T7" fmla="*/ 714 h 862"/>
                <a:gd name="T8" fmla="*/ 46 w 493"/>
                <a:gd name="T9" fmla="*/ 709 h 862"/>
                <a:gd name="T10" fmla="*/ 19 w 493"/>
                <a:gd name="T11" fmla="*/ 736 h 862"/>
                <a:gd name="T12" fmla="*/ 455 w 493"/>
                <a:gd name="T13" fmla="*/ 601 h 862"/>
                <a:gd name="T14" fmla="*/ 491 w 493"/>
                <a:gd name="T15" fmla="*/ 470 h 862"/>
                <a:gd name="T16" fmla="*/ 460 w 493"/>
                <a:gd name="T17" fmla="*/ 332 h 862"/>
                <a:gd name="T18" fmla="*/ 337 w 493"/>
                <a:gd name="T19" fmla="*/ 120 h 862"/>
                <a:gd name="T20" fmla="*/ 114 w 493"/>
                <a:gd name="T21" fmla="*/ 0 h 862"/>
                <a:gd name="T22" fmla="*/ 114 w 493"/>
                <a:gd name="T23" fmla="*/ 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3" h="862">
                  <a:moveTo>
                    <a:pt x="114" y="7"/>
                  </a:moveTo>
                  <a:cubicBezTo>
                    <a:pt x="254" y="53"/>
                    <a:pt x="351" y="163"/>
                    <a:pt x="408" y="296"/>
                  </a:cubicBezTo>
                  <a:cubicBezTo>
                    <a:pt x="439" y="368"/>
                    <a:pt x="471" y="460"/>
                    <a:pt x="445" y="537"/>
                  </a:cubicBezTo>
                  <a:cubicBezTo>
                    <a:pt x="420" y="610"/>
                    <a:pt x="352" y="676"/>
                    <a:pt x="287" y="714"/>
                  </a:cubicBezTo>
                  <a:cubicBezTo>
                    <a:pt x="214" y="757"/>
                    <a:pt x="114" y="768"/>
                    <a:pt x="46" y="709"/>
                  </a:cubicBezTo>
                  <a:cubicBezTo>
                    <a:pt x="27" y="694"/>
                    <a:pt x="0" y="720"/>
                    <a:pt x="19" y="736"/>
                  </a:cubicBezTo>
                  <a:cubicBezTo>
                    <a:pt x="166" y="862"/>
                    <a:pt x="370" y="740"/>
                    <a:pt x="455" y="601"/>
                  </a:cubicBezTo>
                  <a:cubicBezTo>
                    <a:pt x="480" y="561"/>
                    <a:pt x="493" y="516"/>
                    <a:pt x="491" y="470"/>
                  </a:cubicBezTo>
                  <a:cubicBezTo>
                    <a:pt x="489" y="423"/>
                    <a:pt x="475" y="376"/>
                    <a:pt x="460" y="332"/>
                  </a:cubicBezTo>
                  <a:cubicBezTo>
                    <a:pt x="432" y="254"/>
                    <a:pt x="392" y="181"/>
                    <a:pt x="337" y="120"/>
                  </a:cubicBezTo>
                  <a:cubicBezTo>
                    <a:pt x="279" y="55"/>
                    <a:pt x="202" y="5"/>
                    <a:pt x="114" y="0"/>
                  </a:cubicBezTo>
                  <a:cubicBezTo>
                    <a:pt x="110" y="0"/>
                    <a:pt x="110" y="6"/>
                    <a:pt x="114" y="7"/>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
            <p:cNvSpPr/>
            <p:nvPr userDrawn="1"/>
          </p:nvSpPr>
          <p:spPr bwMode="auto">
            <a:xfrm>
              <a:off x="3879" y="-430"/>
              <a:ext cx="366" cy="1011"/>
            </a:xfrm>
            <a:custGeom>
              <a:avLst/>
              <a:gdLst>
                <a:gd name="T0" fmla="*/ 143 w 155"/>
                <a:gd name="T1" fmla="*/ 5 h 428"/>
                <a:gd name="T2" fmla="*/ 4 w 155"/>
                <a:gd name="T3" fmla="*/ 402 h 428"/>
                <a:gd name="T4" fmla="*/ 32 w 155"/>
                <a:gd name="T5" fmla="*/ 410 h 428"/>
                <a:gd name="T6" fmla="*/ 153 w 155"/>
                <a:gd name="T7" fmla="*/ 10 h 428"/>
                <a:gd name="T8" fmla="*/ 143 w 155"/>
                <a:gd name="T9" fmla="*/ 5 h 428"/>
              </a:gdLst>
              <a:ahLst/>
              <a:cxnLst>
                <a:cxn ang="0">
                  <a:pos x="T0" y="T1"/>
                </a:cxn>
                <a:cxn ang="0">
                  <a:pos x="T2" y="T3"/>
                </a:cxn>
                <a:cxn ang="0">
                  <a:pos x="T4" y="T5"/>
                </a:cxn>
                <a:cxn ang="0">
                  <a:pos x="T6" y="T7"/>
                </a:cxn>
                <a:cxn ang="0">
                  <a:pos x="T8" y="T9"/>
                </a:cxn>
              </a:cxnLst>
              <a:rect l="0" t="0" r="r" b="b"/>
              <a:pathLst>
                <a:path w="155" h="428">
                  <a:moveTo>
                    <a:pt x="143" y="5"/>
                  </a:moveTo>
                  <a:cubicBezTo>
                    <a:pt x="76" y="128"/>
                    <a:pt x="32" y="265"/>
                    <a:pt x="4" y="402"/>
                  </a:cubicBezTo>
                  <a:cubicBezTo>
                    <a:pt x="0" y="420"/>
                    <a:pt x="29" y="428"/>
                    <a:pt x="32" y="410"/>
                  </a:cubicBezTo>
                  <a:cubicBezTo>
                    <a:pt x="56" y="271"/>
                    <a:pt x="101" y="140"/>
                    <a:pt x="153" y="10"/>
                  </a:cubicBezTo>
                  <a:cubicBezTo>
                    <a:pt x="155" y="4"/>
                    <a:pt x="146" y="0"/>
                    <a:pt x="143" y="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
            <p:cNvSpPr/>
            <p:nvPr userDrawn="1"/>
          </p:nvSpPr>
          <p:spPr bwMode="auto">
            <a:xfrm>
              <a:off x="4170" y="-295"/>
              <a:ext cx="319" cy="909"/>
            </a:xfrm>
            <a:custGeom>
              <a:avLst/>
              <a:gdLst>
                <a:gd name="T0" fmla="*/ 124 w 135"/>
                <a:gd name="T1" fmla="*/ 4 h 385"/>
                <a:gd name="T2" fmla="*/ 35 w 135"/>
                <a:gd name="T3" fmla="*/ 169 h 385"/>
                <a:gd name="T4" fmla="*/ 0 w 135"/>
                <a:gd name="T5" fmla="*/ 361 h 385"/>
                <a:gd name="T6" fmla="*/ 36 w 135"/>
                <a:gd name="T7" fmla="*/ 361 h 385"/>
                <a:gd name="T8" fmla="*/ 66 w 135"/>
                <a:gd name="T9" fmla="*/ 178 h 385"/>
                <a:gd name="T10" fmla="*/ 133 w 135"/>
                <a:gd name="T11" fmla="*/ 9 h 385"/>
                <a:gd name="T12" fmla="*/ 124 w 135"/>
                <a:gd name="T13" fmla="*/ 4 h 385"/>
              </a:gdLst>
              <a:ahLst/>
              <a:cxnLst>
                <a:cxn ang="0">
                  <a:pos x="T0" y="T1"/>
                </a:cxn>
                <a:cxn ang="0">
                  <a:pos x="T2" y="T3"/>
                </a:cxn>
                <a:cxn ang="0">
                  <a:pos x="T4" y="T5"/>
                </a:cxn>
                <a:cxn ang="0">
                  <a:pos x="T6" y="T7"/>
                </a:cxn>
                <a:cxn ang="0">
                  <a:pos x="T8" y="T9"/>
                </a:cxn>
                <a:cxn ang="0">
                  <a:pos x="T10" y="T11"/>
                </a:cxn>
                <a:cxn ang="0">
                  <a:pos x="T12" y="T13"/>
                </a:cxn>
              </a:cxnLst>
              <a:rect l="0" t="0" r="r" b="b"/>
              <a:pathLst>
                <a:path w="135" h="385">
                  <a:moveTo>
                    <a:pt x="124" y="4"/>
                  </a:moveTo>
                  <a:cubicBezTo>
                    <a:pt x="82" y="51"/>
                    <a:pt x="55" y="110"/>
                    <a:pt x="35" y="169"/>
                  </a:cubicBezTo>
                  <a:cubicBezTo>
                    <a:pt x="15" y="230"/>
                    <a:pt x="0" y="296"/>
                    <a:pt x="0" y="361"/>
                  </a:cubicBezTo>
                  <a:cubicBezTo>
                    <a:pt x="0" y="385"/>
                    <a:pt x="35" y="384"/>
                    <a:pt x="36" y="361"/>
                  </a:cubicBezTo>
                  <a:cubicBezTo>
                    <a:pt x="41" y="299"/>
                    <a:pt x="48" y="238"/>
                    <a:pt x="66" y="178"/>
                  </a:cubicBezTo>
                  <a:cubicBezTo>
                    <a:pt x="83" y="120"/>
                    <a:pt x="110" y="65"/>
                    <a:pt x="133" y="9"/>
                  </a:cubicBezTo>
                  <a:cubicBezTo>
                    <a:pt x="135" y="4"/>
                    <a:pt x="128" y="0"/>
                    <a:pt x="124" y="4"/>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
            <p:cNvSpPr/>
            <p:nvPr userDrawn="1"/>
          </p:nvSpPr>
          <p:spPr bwMode="auto">
            <a:xfrm>
              <a:off x="4415" y="-144"/>
              <a:ext cx="350" cy="862"/>
            </a:xfrm>
            <a:custGeom>
              <a:avLst/>
              <a:gdLst>
                <a:gd name="T0" fmla="*/ 135 w 148"/>
                <a:gd name="T1" fmla="*/ 6 h 365"/>
                <a:gd name="T2" fmla="*/ 4 w 148"/>
                <a:gd name="T3" fmla="*/ 341 h 365"/>
                <a:gd name="T4" fmla="*/ 31 w 148"/>
                <a:gd name="T5" fmla="*/ 345 h 365"/>
                <a:gd name="T6" fmla="*/ 144 w 148"/>
                <a:gd name="T7" fmla="*/ 11 h 365"/>
                <a:gd name="T8" fmla="*/ 135 w 148"/>
                <a:gd name="T9" fmla="*/ 6 h 365"/>
              </a:gdLst>
              <a:ahLst/>
              <a:cxnLst>
                <a:cxn ang="0">
                  <a:pos x="T0" y="T1"/>
                </a:cxn>
                <a:cxn ang="0">
                  <a:pos x="T2" y="T3"/>
                </a:cxn>
                <a:cxn ang="0">
                  <a:pos x="T4" y="T5"/>
                </a:cxn>
                <a:cxn ang="0">
                  <a:pos x="T6" y="T7"/>
                </a:cxn>
                <a:cxn ang="0">
                  <a:pos x="T8" y="T9"/>
                </a:cxn>
              </a:cxnLst>
              <a:rect l="0" t="0" r="r" b="b"/>
              <a:pathLst>
                <a:path w="148" h="365">
                  <a:moveTo>
                    <a:pt x="135" y="6"/>
                  </a:moveTo>
                  <a:cubicBezTo>
                    <a:pt x="71" y="108"/>
                    <a:pt x="27" y="223"/>
                    <a:pt x="4" y="341"/>
                  </a:cubicBezTo>
                  <a:cubicBezTo>
                    <a:pt x="0" y="360"/>
                    <a:pt x="29" y="365"/>
                    <a:pt x="31" y="345"/>
                  </a:cubicBezTo>
                  <a:cubicBezTo>
                    <a:pt x="42" y="225"/>
                    <a:pt x="82" y="113"/>
                    <a:pt x="144" y="11"/>
                  </a:cubicBezTo>
                  <a:cubicBezTo>
                    <a:pt x="148" y="5"/>
                    <a:pt x="139" y="0"/>
                    <a:pt x="135" y="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
            <p:cNvSpPr/>
            <p:nvPr userDrawn="1"/>
          </p:nvSpPr>
          <p:spPr bwMode="auto">
            <a:xfrm>
              <a:off x="4635" y="246"/>
              <a:ext cx="250" cy="460"/>
            </a:xfrm>
            <a:custGeom>
              <a:avLst/>
              <a:gdLst>
                <a:gd name="T0" fmla="*/ 88 w 106"/>
                <a:gd name="T1" fmla="*/ 8 h 195"/>
                <a:gd name="T2" fmla="*/ 9 w 106"/>
                <a:gd name="T3" fmla="*/ 160 h 195"/>
                <a:gd name="T4" fmla="*/ 37 w 106"/>
                <a:gd name="T5" fmla="*/ 176 h 195"/>
                <a:gd name="T6" fmla="*/ 103 w 106"/>
                <a:gd name="T7" fmla="*/ 14 h 195"/>
                <a:gd name="T8" fmla="*/ 88 w 106"/>
                <a:gd name="T9" fmla="*/ 8 h 195"/>
              </a:gdLst>
              <a:ahLst/>
              <a:cxnLst>
                <a:cxn ang="0">
                  <a:pos x="T0" y="T1"/>
                </a:cxn>
                <a:cxn ang="0">
                  <a:pos x="T2" y="T3"/>
                </a:cxn>
                <a:cxn ang="0">
                  <a:pos x="T4" y="T5"/>
                </a:cxn>
                <a:cxn ang="0">
                  <a:pos x="T6" y="T7"/>
                </a:cxn>
                <a:cxn ang="0">
                  <a:pos x="T8" y="T9"/>
                </a:cxn>
              </a:cxnLst>
              <a:rect l="0" t="0" r="r" b="b"/>
              <a:pathLst>
                <a:path w="106" h="195">
                  <a:moveTo>
                    <a:pt x="88" y="8"/>
                  </a:moveTo>
                  <a:cubicBezTo>
                    <a:pt x="58" y="56"/>
                    <a:pt x="34" y="109"/>
                    <a:pt x="9" y="160"/>
                  </a:cubicBezTo>
                  <a:cubicBezTo>
                    <a:pt x="0" y="178"/>
                    <a:pt x="29" y="195"/>
                    <a:pt x="37" y="176"/>
                  </a:cubicBezTo>
                  <a:cubicBezTo>
                    <a:pt x="60" y="123"/>
                    <a:pt x="85" y="69"/>
                    <a:pt x="103" y="14"/>
                  </a:cubicBezTo>
                  <a:cubicBezTo>
                    <a:pt x="106" y="5"/>
                    <a:pt x="93" y="0"/>
                    <a:pt x="88" y="8"/>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
            <p:cNvSpPr/>
            <p:nvPr userDrawn="1"/>
          </p:nvSpPr>
          <p:spPr bwMode="auto">
            <a:xfrm>
              <a:off x="3253" y="99"/>
              <a:ext cx="1845" cy="751"/>
            </a:xfrm>
            <a:custGeom>
              <a:avLst/>
              <a:gdLst>
                <a:gd name="T0" fmla="*/ 6 w 781"/>
                <a:gd name="T1" fmla="*/ 15 h 318"/>
                <a:gd name="T2" fmla="*/ 321 w 781"/>
                <a:gd name="T3" fmla="*/ 197 h 318"/>
                <a:gd name="T4" fmla="*/ 743 w 781"/>
                <a:gd name="T5" fmla="*/ 311 h 318"/>
                <a:gd name="T6" fmla="*/ 755 w 781"/>
                <a:gd name="T7" fmla="*/ 270 h 318"/>
                <a:gd name="T8" fmla="*/ 344 w 781"/>
                <a:gd name="T9" fmla="*/ 163 h 318"/>
                <a:gd name="T10" fmla="*/ 16 w 781"/>
                <a:gd name="T11" fmla="*/ 6 h 318"/>
                <a:gd name="T12" fmla="*/ 6 w 781"/>
                <a:gd name="T13" fmla="*/ 15 h 318"/>
              </a:gdLst>
              <a:ahLst/>
              <a:cxnLst>
                <a:cxn ang="0">
                  <a:pos x="T0" y="T1"/>
                </a:cxn>
                <a:cxn ang="0">
                  <a:pos x="T2" y="T3"/>
                </a:cxn>
                <a:cxn ang="0">
                  <a:pos x="T4" y="T5"/>
                </a:cxn>
                <a:cxn ang="0">
                  <a:pos x="T6" y="T7"/>
                </a:cxn>
                <a:cxn ang="0">
                  <a:pos x="T8" y="T9"/>
                </a:cxn>
                <a:cxn ang="0">
                  <a:pos x="T10" y="T11"/>
                </a:cxn>
                <a:cxn ang="0">
                  <a:pos x="T12" y="T13"/>
                </a:cxn>
              </a:cxnLst>
              <a:rect l="0" t="0" r="r" b="b"/>
              <a:pathLst>
                <a:path w="781" h="318">
                  <a:moveTo>
                    <a:pt x="6" y="15"/>
                  </a:moveTo>
                  <a:cubicBezTo>
                    <a:pt x="84" y="110"/>
                    <a:pt x="207" y="161"/>
                    <a:pt x="321" y="197"/>
                  </a:cubicBezTo>
                  <a:cubicBezTo>
                    <a:pt x="460" y="240"/>
                    <a:pt x="602" y="274"/>
                    <a:pt x="743" y="311"/>
                  </a:cubicBezTo>
                  <a:cubicBezTo>
                    <a:pt x="770" y="318"/>
                    <a:pt x="781" y="276"/>
                    <a:pt x="755" y="270"/>
                  </a:cubicBezTo>
                  <a:cubicBezTo>
                    <a:pt x="618" y="234"/>
                    <a:pt x="480" y="202"/>
                    <a:pt x="344" y="163"/>
                  </a:cubicBezTo>
                  <a:cubicBezTo>
                    <a:pt x="224" y="130"/>
                    <a:pt x="112" y="86"/>
                    <a:pt x="16" y="6"/>
                  </a:cubicBezTo>
                  <a:cubicBezTo>
                    <a:pt x="9" y="0"/>
                    <a:pt x="0" y="8"/>
                    <a:pt x="6" y="1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
            <p:cNvSpPr/>
            <p:nvPr userDrawn="1"/>
          </p:nvSpPr>
          <p:spPr bwMode="auto">
            <a:xfrm>
              <a:off x="3305" y="262"/>
              <a:ext cx="1703" cy="704"/>
            </a:xfrm>
            <a:custGeom>
              <a:avLst/>
              <a:gdLst>
                <a:gd name="T0" fmla="*/ 1 w 721"/>
                <a:gd name="T1" fmla="*/ 6 h 298"/>
                <a:gd name="T2" fmla="*/ 16 w 721"/>
                <a:gd name="T3" fmla="*/ 47 h 298"/>
                <a:gd name="T4" fmla="*/ 38 w 721"/>
                <a:gd name="T5" fmla="*/ 79 h 298"/>
                <a:gd name="T6" fmla="*/ 106 w 721"/>
                <a:gd name="T7" fmla="*/ 138 h 298"/>
                <a:gd name="T8" fmla="*/ 288 w 721"/>
                <a:gd name="T9" fmla="*/ 231 h 298"/>
                <a:gd name="T10" fmla="*/ 492 w 721"/>
                <a:gd name="T11" fmla="*/ 284 h 298"/>
                <a:gd name="T12" fmla="*/ 595 w 721"/>
                <a:gd name="T13" fmla="*/ 295 h 298"/>
                <a:gd name="T14" fmla="*/ 699 w 721"/>
                <a:gd name="T15" fmla="*/ 291 h 298"/>
                <a:gd name="T16" fmla="*/ 694 w 721"/>
                <a:gd name="T17" fmla="*/ 254 h 298"/>
                <a:gd name="T18" fmla="*/ 595 w 721"/>
                <a:gd name="T19" fmla="*/ 252 h 298"/>
                <a:gd name="T20" fmla="*/ 496 w 721"/>
                <a:gd name="T21" fmla="*/ 243 h 298"/>
                <a:gd name="T22" fmla="*/ 312 w 721"/>
                <a:gd name="T23" fmla="*/ 199 h 298"/>
                <a:gd name="T24" fmla="*/ 137 w 721"/>
                <a:gd name="T25" fmla="*/ 121 h 298"/>
                <a:gd name="T26" fmla="*/ 7 w 721"/>
                <a:gd name="T27" fmla="*/ 4 h 298"/>
                <a:gd name="T28" fmla="*/ 1 w 721"/>
                <a:gd name="T29" fmla="*/ 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1" h="298">
                  <a:moveTo>
                    <a:pt x="1" y="6"/>
                  </a:moveTo>
                  <a:cubicBezTo>
                    <a:pt x="5" y="20"/>
                    <a:pt x="8" y="35"/>
                    <a:pt x="16" y="47"/>
                  </a:cubicBezTo>
                  <a:cubicBezTo>
                    <a:pt x="22" y="59"/>
                    <a:pt x="30" y="69"/>
                    <a:pt x="38" y="79"/>
                  </a:cubicBezTo>
                  <a:cubicBezTo>
                    <a:pt x="57" y="102"/>
                    <a:pt x="82" y="121"/>
                    <a:pt x="106" y="138"/>
                  </a:cubicBezTo>
                  <a:cubicBezTo>
                    <a:pt x="162" y="176"/>
                    <a:pt x="225" y="207"/>
                    <a:pt x="288" y="231"/>
                  </a:cubicBezTo>
                  <a:cubicBezTo>
                    <a:pt x="354" y="256"/>
                    <a:pt x="423" y="274"/>
                    <a:pt x="492" y="284"/>
                  </a:cubicBezTo>
                  <a:cubicBezTo>
                    <a:pt x="526" y="289"/>
                    <a:pt x="561" y="293"/>
                    <a:pt x="595" y="295"/>
                  </a:cubicBezTo>
                  <a:cubicBezTo>
                    <a:pt x="629" y="296"/>
                    <a:pt x="666" y="298"/>
                    <a:pt x="699" y="291"/>
                  </a:cubicBezTo>
                  <a:cubicBezTo>
                    <a:pt x="721" y="286"/>
                    <a:pt x="713" y="256"/>
                    <a:pt x="694" y="254"/>
                  </a:cubicBezTo>
                  <a:cubicBezTo>
                    <a:pt x="662" y="250"/>
                    <a:pt x="628" y="254"/>
                    <a:pt x="595" y="252"/>
                  </a:cubicBezTo>
                  <a:cubicBezTo>
                    <a:pt x="562" y="251"/>
                    <a:pt x="529" y="248"/>
                    <a:pt x="496" y="243"/>
                  </a:cubicBezTo>
                  <a:cubicBezTo>
                    <a:pt x="433" y="234"/>
                    <a:pt x="371" y="219"/>
                    <a:pt x="312" y="199"/>
                  </a:cubicBezTo>
                  <a:cubicBezTo>
                    <a:pt x="251" y="178"/>
                    <a:pt x="193" y="152"/>
                    <a:pt x="137" y="121"/>
                  </a:cubicBezTo>
                  <a:cubicBezTo>
                    <a:pt x="88" y="94"/>
                    <a:pt x="32" y="56"/>
                    <a:pt x="7" y="4"/>
                  </a:cubicBezTo>
                  <a:cubicBezTo>
                    <a:pt x="6" y="0"/>
                    <a:pt x="0" y="3"/>
                    <a:pt x="1" y="6"/>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5"/>
            <p:cNvSpPr/>
            <p:nvPr userDrawn="1"/>
          </p:nvSpPr>
          <p:spPr bwMode="auto">
            <a:xfrm>
              <a:off x="3258" y="543"/>
              <a:ext cx="1557" cy="735"/>
            </a:xfrm>
            <a:custGeom>
              <a:avLst/>
              <a:gdLst>
                <a:gd name="T0" fmla="*/ 5 w 659"/>
                <a:gd name="T1" fmla="*/ 15 h 311"/>
                <a:gd name="T2" fmla="*/ 630 w 659"/>
                <a:gd name="T3" fmla="*/ 279 h 311"/>
                <a:gd name="T4" fmla="*/ 625 w 659"/>
                <a:gd name="T5" fmla="*/ 240 h 311"/>
                <a:gd name="T6" fmla="*/ 16 w 659"/>
                <a:gd name="T7" fmla="*/ 6 h 311"/>
                <a:gd name="T8" fmla="*/ 5 w 659"/>
                <a:gd name="T9" fmla="*/ 15 h 311"/>
              </a:gdLst>
              <a:ahLst/>
              <a:cxnLst>
                <a:cxn ang="0">
                  <a:pos x="T0" y="T1"/>
                </a:cxn>
                <a:cxn ang="0">
                  <a:pos x="T2" y="T3"/>
                </a:cxn>
                <a:cxn ang="0">
                  <a:pos x="T4" y="T5"/>
                </a:cxn>
                <a:cxn ang="0">
                  <a:pos x="T6" y="T7"/>
                </a:cxn>
                <a:cxn ang="0">
                  <a:pos x="T8" y="T9"/>
                </a:cxn>
              </a:cxnLst>
              <a:rect l="0" t="0" r="r" b="b"/>
              <a:pathLst>
                <a:path w="659" h="311">
                  <a:moveTo>
                    <a:pt x="5" y="15"/>
                  </a:moveTo>
                  <a:cubicBezTo>
                    <a:pt x="145" y="210"/>
                    <a:pt x="394" y="311"/>
                    <a:pt x="630" y="279"/>
                  </a:cubicBezTo>
                  <a:cubicBezTo>
                    <a:pt x="659" y="275"/>
                    <a:pt x="654" y="235"/>
                    <a:pt x="625" y="240"/>
                  </a:cubicBezTo>
                  <a:cubicBezTo>
                    <a:pt x="399" y="271"/>
                    <a:pt x="166" y="175"/>
                    <a:pt x="16" y="6"/>
                  </a:cubicBezTo>
                  <a:cubicBezTo>
                    <a:pt x="11" y="0"/>
                    <a:pt x="0" y="8"/>
                    <a:pt x="5" y="1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6"/>
            <p:cNvSpPr/>
            <p:nvPr userDrawn="1"/>
          </p:nvSpPr>
          <p:spPr bwMode="auto">
            <a:xfrm>
              <a:off x="3480" y="-262"/>
              <a:ext cx="267" cy="758"/>
            </a:xfrm>
            <a:custGeom>
              <a:avLst/>
              <a:gdLst>
                <a:gd name="T0" fmla="*/ 1 w 113"/>
                <a:gd name="T1" fmla="*/ 13 h 321"/>
                <a:gd name="T2" fmla="*/ 77 w 113"/>
                <a:gd name="T3" fmla="*/ 303 h 321"/>
                <a:gd name="T4" fmla="*/ 106 w 113"/>
                <a:gd name="T5" fmla="*/ 295 h 321"/>
                <a:gd name="T6" fmla="*/ 15 w 113"/>
                <a:gd name="T7" fmla="*/ 9 h 321"/>
                <a:gd name="T8" fmla="*/ 1 w 113"/>
                <a:gd name="T9" fmla="*/ 13 h 321"/>
              </a:gdLst>
              <a:ahLst/>
              <a:cxnLst>
                <a:cxn ang="0">
                  <a:pos x="T0" y="T1"/>
                </a:cxn>
                <a:cxn ang="0">
                  <a:pos x="T2" y="T3"/>
                </a:cxn>
                <a:cxn ang="0">
                  <a:pos x="T4" y="T5"/>
                </a:cxn>
                <a:cxn ang="0">
                  <a:pos x="T6" y="T7"/>
                </a:cxn>
                <a:cxn ang="0">
                  <a:pos x="T8" y="T9"/>
                </a:cxn>
              </a:cxnLst>
              <a:rect l="0" t="0" r="r" b="b"/>
              <a:pathLst>
                <a:path w="113" h="321">
                  <a:moveTo>
                    <a:pt x="1" y="13"/>
                  </a:moveTo>
                  <a:cubicBezTo>
                    <a:pt x="16" y="112"/>
                    <a:pt x="42" y="209"/>
                    <a:pt x="77" y="303"/>
                  </a:cubicBezTo>
                  <a:cubicBezTo>
                    <a:pt x="84" y="321"/>
                    <a:pt x="113" y="313"/>
                    <a:pt x="106" y="295"/>
                  </a:cubicBezTo>
                  <a:cubicBezTo>
                    <a:pt x="67" y="203"/>
                    <a:pt x="37" y="107"/>
                    <a:pt x="15" y="9"/>
                  </a:cubicBezTo>
                  <a:cubicBezTo>
                    <a:pt x="13" y="0"/>
                    <a:pt x="0" y="4"/>
                    <a:pt x="1" y="13"/>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7"/>
            <p:cNvSpPr/>
            <p:nvPr userDrawn="1"/>
          </p:nvSpPr>
          <p:spPr bwMode="auto">
            <a:xfrm>
              <a:off x="3704" y="-307"/>
              <a:ext cx="239" cy="704"/>
            </a:xfrm>
            <a:custGeom>
              <a:avLst/>
              <a:gdLst>
                <a:gd name="T0" fmla="*/ 5 w 101"/>
                <a:gd name="T1" fmla="*/ 5 h 298"/>
                <a:gd name="T2" fmla="*/ 0 w 101"/>
                <a:gd name="T3" fmla="*/ 34 h 298"/>
                <a:gd name="T4" fmla="*/ 2 w 101"/>
                <a:gd name="T5" fmla="*/ 73 h 298"/>
                <a:gd name="T6" fmla="*/ 14 w 101"/>
                <a:gd name="T7" fmla="*/ 143 h 298"/>
                <a:gd name="T8" fmla="*/ 65 w 101"/>
                <a:gd name="T9" fmla="*/ 279 h 298"/>
                <a:gd name="T10" fmla="*/ 92 w 101"/>
                <a:gd name="T11" fmla="*/ 263 h 298"/>
                <a:gd name="T12" fmla="*/ 42 w 101"/>
                <a:gd name="T13" fmla="*/ 135 h 298"/>
                <a:gd name="T14" fmla="*/ 28 w 101"/>
                <a:gd name="T15" fmla="*/ 73 h 298"/>
                <a:gd name="T16" fmla="*/ 21 w 101"/>
                <a:gd name="T17" fmla="*/ 34 h 298"/>
                <a:gd name="T18" fmla="*/ 14 w 101"/>
                <a:gd name="T19" fmla="*/ 5 h 298"/>
                <a:gd name="T20" fmla="*/ 5 w 101"/>
                <a:gd name="T2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98">
                  <a:moveTo>
                    <a:pt x="5" y="5"/>
                  </a:moveTo>
                  <a:cubicBezTo>
                    <a:pt x="1" y="16"/>
                    <a:pt x="0" y="22"/>
                    <a:pt x="0" y="34"/>
                  </a:cubicBezTo>
                  <a:cubicBezTo>
                    <a:pt x="0" y="47"/>
                    <a:pt x="1" y="60"/>
                    <a:pt x="2" y="73"/>
                  </a:cubicBezTo>
                  <a:cubicBezTo>
                    <a:pt x="4" y="96"/>
                    <a:pt x="9" y="120"/>
                    <a:pt x="14" y="143"/>
                  </a:cubicBezTo>
                  <a:cubicBezTo>
                    <a:pt x="25" y="190"/>
                    <a:pt x="40" y="238"/>
                    <a:pt x="65" y="279"/>
                  </a:cubicBezTo>
                  <a:cubicBezTo>
                    <a:pt x="75" y="298"/>
                    <a:pt x="101" y="282"/>
                    <a:pt x="92" y="263"/>
                  </a:cubicBezTo>
                  <a:cubicBezTo>
                    <a:pt x="73" y="221"/>
                    <a:pt x="54" y="180"/>
                    <a:pt x="42" y="135"/>
                  </a:cubicBezTo>
                  <a:cubicBezTo>
                    <a:pt x="36" y="115"/>
                    <a:pt x="31" y="94"/>
                    <a:pt x="28" y="73"/>
                  </a:cubicBezTo>
                  <a:cubicBezTo>
                    <a:pt x="25" y="60"/>
                    <a:pt x="23" y="47"/>
                    <a:pt x="21" y="34"/>
                  </a:cubicBezTo>
                  <a:cubicBezTo>
                    <a:pt x="20" y="22"/>
                    <a:pt x="18" y="16"/>
                    <a:pt x="14" y="5"/>
                  </a:cubicBezTo>
                  <a:cubicBezTo>
                    <a:pt x="12" y="1"/>
                    <a:pt x="6" y="0"/>
                    <a:pt x="5" y="5"/>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8"/>
            <p:cNvSpPr/>
            <p:nvPr userDrawn="1"/>
          </p:nvSpPr>
          <p:spPr bwMode="auto">
            <a:xfrm>
              <a:off x="3886" y="-418"/>
              <a:ext cx="182" cy="491"/>
            </a:xfrm>
            <a:custGeom>
              <a:avLst/>
              <a:gdLst>
                <a:gd name="T0" fmla="*/ 15 w 77"/>
                <a:gd name="T1" fmla="*/ 13 h 208"/>
                <a:gd name="T2" fmla="*/ 41 w 77"/>
                <a:gd name="T3" fmla="*/ 192 h 208"/>
                <a:gd name="T4" fmla="*/ 67 w 77"/>
                <a:gd name="T5" fmla="*/ 176 h 208"/>
                <a:gd name="T6" fmla="*/ 35 w 77"/>
                <a:gd name="T7" fmla="*/ 19 h 208"/>
                <a:gd name="T8" fmla="*/ 15 w 77"/>
                <a:gd name="T9" fmla="*/ 13 h 208"/>
              </a:gdLst>
              <a:ahLst/>
              <a:cxnLst>
                <a:cxn ang="0">
                  <a:pos x="T0" y="T1"/>
                </a:cxn>
                <a:cxn ang="0">
                  <a:pos x="T2" y="T3"/>
                </a:cxn>
                <a:cxn ang="0">
                  <a:pos x="T4" y="T5"/>
                </a:cxn>
                <a:cxn ang="0">
                  <a:pos x="T6" y="T7"/>
                </a:cxn>
                <a:cxn ang="0">
                  <a:pos x="T8" y="T9"/>
                </a:cxn>
              </a:cxnLst>
              <a:rect l="0" t="0" r="r" b="b"/>
              <a:pathLst>
                <a:path w="77" h="208">
                  <a:moveTo>
                    <a:pt x="15" y="13"/>
                  </a:moveTo>
                  <a:cubicBezTo>
                    <a:pt x="0" y="74"/>
                    <a:pt x="10" y="137"/>
                    <a:pt x="41" y="192"/>
                  </a:cubicBezTo>
                  <a:cubicBezTo>
                    <a:pt x="50" y="208"/>
                    <a:pt x="77" y="193"/>
                    <a:pt x="67" y="176"/>
                  </a:cubicBezTo>
                  <a:cubicBezTo>
                    <a:pt x="37" y="129"/>
                    <a:pt x="27" y="74"/>
                    <a:pt x="35" y="19"/>
                  </a:cubicBezTo>
                  <a:cubicBezTo>
                    <a:pt x="37" y="6"/>
                    <a:pt x="18" y="0"/>
                    <a:pt x="15" y="13"/>
                  </a:cubicBezTo>
                  <a:close/>
                </a:path>
              </a:pathLst>
            </a:custGeom>
            <a:solidFill>
              <a:srgbClr val="1D1D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Group 38"/>
          <p:cNvGrpSpPr>
            <a:grpSpLocks noChangeAspect="1"/>
          </p:cNvGrpSpPr>
          <p:nvPr userDrawn="1"/>
        </p:nvGrpSpPr>
        <p:grpSpPr bwMode="auto">
          <a:xfrm>
            <a:off x="1670514" y="635167"/>
            <a:ext cx="2160000" cy="1571731"/>
            <a:chOff x="17" y="-235"/>
            <a:chExt cx="3187" cy="2319"/>
          </a:xfrm>
          <a:solidFill>
            <a:schemeClr val="accent2">
              <a:lumMod val="60000"/>
              <a:lumOff val="40000"/>
            </a:schemeClr>
          </a:solidFill>
        </p:grpSpPr>
        <p:sp>
          <p:nvSpPr>
            <p:cNvPr id="34" name="Freeform 43"/>
            <p:cNvSpPr/>
            <p:nvPr/>
          </p:nvSpPr>
          <p:spPr bwMode="auto">
            <a:xfrm>
              <a:off x="1887" y="659"/>
              <a:ext cx="1317" cy="1316"/>
            </a:xfrm>
            <a:custGeom>
              <a:avLst/>
              <a:gdLst>
                <a:gd name="T0" fmla="*/ 9 w 1131"/>
                <a:gd name="T1" fmla="*/ 1011 h 1130"/>
                <a:gd name="T2" fmla="*/ 406 w 1131"/>
                <a:gd name="T3" fmla="*/ 776 h 1130"/>
                <a:gd name="T4" fmla="*/ 470 w 1131"/>
                <a:gd name="T5" fmla="*/ 329 h 1130"/>
                <a:gd name="T6" fmla="*/ 867 w 1131"/>
                <a:gd name="T7" fmla="*/ 150 h 1130"/>
                <a:gd name="T8" fmla="*/ 990 w 1131"/>
                <a:gd name="T9" fmla="*/ 578 h 1130"/>
                <a:gd name="T10" fmla="*/ 798 w 1131"/>
                <a:gd name="T11" fmla="*/ 578 h 1130"/>
                <a:gd name="T12" fmla="*/ 908 w 1131"/>
                <a:gd name="T13" fmla="*/ 282 h 1130"/>
                <a:gd name="T14" fmla="*/ 593 w 1131"/>
                <a:gd name="T15" fmla="*/ 254 h 1130"/>
                <a:gd name="T16" fmla="*/ 401 w 1131"/>
                <a:gd name="T17" fmla="*/ 912 h 1130"/>
                <a:gd name="T18" fmla="*/ 0 w 1131"/>
                <a:gd name="T19" fmla="*/ 1058 h 1130"/>
                <a:gd name="T20" fmla="*/ 9 w 1131"/>
                <a:gd name="T21" fmla="*/ 1011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1" h="1130">
                  <a:moveTo>
                    <a:pt x="9" y="1011"/>
                  </a:moveTo>
                  <a:cubicBezTo>
                    <a:pt x="9" y="1011"/>
                    <a:pt x="301" y="987"/>
                    <a:pt x="406" y="776"/>
                  </a:cubicBezTo>
                  <a:cubicBezTo>
                    <a:pt x="511" y="564"/>
                    <a:pt x="447" y="395"/>
                    <a:pt x="470" y="329"/>
                  </a:cubicBezTo>
                  <a:cubicBezTo>
                    <a:pt x="493" y="263"/>
                    <a:pt x="602" y="0"/>
                    <a:pt x="867" y="150"/>
                  </a:cubicBezTo>
                  <a:cubicBezTo>
                    <a:pt x="1131" y="301"/>
                    <a:pt x="1109" y="522"/>
                    <a:pt x="990" y="578"/>
                  </a:cubicBezTo>
                  <a:cubicBezTo>
                    <a:pt x="871" y="635"/>
                    <a:pt x="663" y="627"/>
                    <a:pt x="798" y="578"/>
                  </a:cubicBezTo>
                  <a:cubicBezTo>
                    <a:pt x="929" y="531"/>
                    <a:pt x="1096" y="447"/>
                    <a:pt x="908" y="282"/>
                  </a:cubicBezTo>
                  <a:cubicBezTo>
                    <a:pt x="763" y="154"/>
                    <a:pt x="707" y="153"/>
                    <a:pt x="593" y="254"/>
                  </a:cubicBezTo>
                  <a:cubicBezTo>
                    <a:pt x="455" y="375"/>
                    <a:pt x="664" y="676"/>
                    <a:pt x="401" y="912"/>
                  </a:cubicBezTo>
                  <a:cubicBezTo>
                    <a:pt x="159" y="1130"/>
                    <a:pt x="0" y="1058"/>
                    <a:pt x="0" y="1058"/>
                  </a:cubicBezTo>
                  <a:lnTo>
                    <a:pt x="9" y="1011"/>
                  </a:lnTo>
                  <a:close/>
                </a:path>
              </a:pathLst>
            </a:custGeom>
            <a:grpFill/>
            <a:ln w="6" cap="flat">
              <a:noFill/>
              <a:prstDash val="solid"/>
              <a:miter lim="800000"/>
            </a:ln>
          </p:spPr>
          <p:txBody>
            <a:bodyPr vert="horz" wrap="square" lIns="91440" tIns="45720" rIns="91440" bIns="45720" numCol="1" anchor="t" anchorCtr="0" compatLnSpc="1"/>
            <a:lstStyle/>
            <a:p>
              <a:endParaRPr lang="zh-CN" altLang="en-US"/>
            </a:p>
          </p:txBody>
        </p:sp>
        <p:sp>
          <p:nvSpPr>
            <p:cNvPr id="35" name="Freeform 42"/>
            <p:cNvSpPr/>
            <p:nvPr/>
          </p:nvSpPr>
          <p:spPr bwMode="auto">
            <a:xfrm>
              <a:off x="1290" y="808"/>
              <a:ext cx="833" cy="1276"/>
            </a:xfrm>
            <a:custGeom>
              <a:avLst/>
              <a:gdLst>
                <a:gd name="T0" fmla="*/ 172 w 715"/>
                <a:gd name="T1" fmla="*/ 402 h 1096"/>
                <a:gd name="T2" fmla="*/ 70 w 715"/>
                <a:gd name="T3" fmla="*/ 956 h 1096"/>
                <a:gd name="T4" fmla="*/ 527 w 715"/>
                <a:gd name="T5" fmla="*/ 999 h 1096"/>
                <a:gd name="T6" fmla="*/ 339 w 715"/>
                <a:gd name="T7" fmla="*/ 385 h 1096"/>
                <a:gd name="T8" fmla="*/ 172 w 715"/>
                <a:gd name="T9" fmla="*/ 402 h 1096"/>
              </a:gdLst>
              <a:ahLst/>
              <a:cxnLst>
                <a:cxn ang="0">
                  <a:pos x="T0" y="T1"/>
                </a:cxn>
                <a:cxn ang="0">
                  <a:pos x="T2" y="T3"/>
                </a:cxn>
                <a:cxn ang="0">
                  <a:pos x="T4" y="T5"/>
                </a:cxn>
                <a:cxn ang="0">
                  <a:pos x="T6" y="T7"/>
                </a:cxn>
                <a:cxn ang="0">
                  <a:pos x="T8" y="T9"/>
                </a:cxn>
              </a:cxnLst>
              <a:rect l="0" t="0" r="r" b="b"/>
              <a:pathLst>
                <a:path w="715" h="1096">
                  <a:moveTo>
                    <a:pt x="172" y="402"/>
                  </a:moveTo>
                  <a:cubicBezTo>
                    <a:pt x="172" y="402"/>
                    <a:pt x="140" y="907"/>
                    <a:pt x="70" y="956"/>
                  </a:cubicBezTo>
                  <a:cubicBezTo>
                    <a:pt x="0" y="1004"/>
                    <a:pt x="425" y="1096"/>
                    <a:pt x="527" y="999"/>
                  </a:cubicBezTo>
                  <a:cubicBezTo>
                    <a:pt x="715" y="839"/>
                    <a:pt x="379" y="509"/>
                    <a:pt x="339" y="385"/>
                  </a:cubicBezTo>
                  <a:cubicBezTo>
                    <a:pt x="216" y="0"/>
                    <a:pt x="172" y="402"/>
                    <a:pt x="172" y="402"/>
                  </a:cubicBezTo>
                  <a:close/>
                </a:path>
              </a:pathLst>
            </a:custGeom>
            <a:grpFill/>
            <a:ln w="7" cap="flat">
              <a:noFill/>
              <a:prstDash val="solid"/>
              <a:miter lim="800000"/>
            </a:ln>
          </p:spPr>
          <p:txBody>
            <a:bodyPr vert="horz" wrap="square" lIns="91440" tIns="45720" rIns="91440" bIns="45720" numCol="1" anchor="t" anchorCtr="0" compatLnSpc="1"/>
            <a:lstStyle/>
            <a:p>
              <a:endParaRPr lang="zh-CN" altLang="en-US"/>
            </a:p>
          </p:txBody>
        </p:sp>
        <p:sp>
          <p:nvSpPr>
            <p:cNvPr id="36" name="Freeform 39"/>
            <p:cNvSpPr/>
            <p:nvPr/>
          </p:nvSpPr>
          <p:spPr bwMode="auto">
            <a:xfrm>
              <a:off x="17" y="-4"/>
              <a:ext cx="2848" cy="1392"/>
            </a:xfrm>
            <a:custGeom>
              <a:avLst/>
              <a:gdLst>
                <a:gd name="T0" fmla="*/ 889 w 2445"/>
                <a:gd name="T1" fmla="*/ 69 h 1195"/>
                <a:gd name="T2" fmla="*/ 1261 w 2445"/>
                <a:gd name="T3" fmla="*/ 1099 h 1195"/>
                <a:gd name="T4" fmla="*/ 1794 w 2445"/>
                <a:gd name="T5" fmla="*/ 114 h 1195"/>
                <a:gd name="T6" fmla="*/ 889 w 2445"/>
                <a:gd name="T7" fmla="*/ 69 h 1195"/>
              </a:gdLst>
              <a:ahLst/>
              <a:cxnLst>
                <a:cxn ang="0">
                  <a:pos x="T0" y="T1"/>
                </a:cxn>
                <a:cxn ang="0">
                  <a:pos x="T2" y="T3"/>
                </a:cxn>
                <a:cxn ang="0">
                  <a:pos x="T4" y="T5"/>
                </a:cxn>
                <a:cxn ang="0">
                  <a:pos x="T6" y="T7"/>
                </a:cxn>
              </a:cxnLst>
              <a:rect l="0" t="0" r="r" b="b"/>
              <a:pathLst>
                <a:path w="2445" h="1195">
                  <a:moveTo>
                    <a:pt x="889" y="69"/>
                  </a:moveTo>
                  <a:cubicBezTo>
                    <a:pt x="0" y="577"/>
                    <a:pt x="585" y="1182"/>
                    <a:pt x="1261" y="1099"/>
                  </a:cubicBezTo>
                  <a:cubicBezTo>
                    <a:pt x="2093" y="1195"/>
                    <a:pt x="2445" y="491"/>
                    <a:pt x="1794" y="114"/>
                  </a:cubicBezTo>
                  <a:cubicBezTo>
                    <a:pt x="1551" y="0"/>
                    <a:pt x="1375" y="14"/>
                    <a:pt x="889" y="69"/>
                  </a:cubicBezTo>
                  <a:close/>
                </a:path>
              </a:pathLst>
            </a:custGeom>
            <a:grpFill/>
            <a:ln w="7" cap="flat">
              <a:noFill/>
              <a:prstDash val="solid"/>
              <a:miter lim="800000"/>
            </a:ln>
          </p:spPr>
          <p:txBody>
            <a:bodyPr vert="horz" wrap="square" lIns="91440" tIns="45720" rIns="91440" bIns="45720" numCol="1" anchor="t" anchorCtr="0" compatLnSpc="1"/>
            <a:lstStyle/>
            <a:p>
              <a:endParaRPr lang="zh-CN" altLang="en-US"/>
            </a:p>
          </p:txBody>
        </p:sp>
        <p:sp>
          <p:nvSpPr>
            <p:cNvPr id="37" name="Freeform 40"/>
            <p:cNvSpPr/>
            <p:nvPr/>
          </p:nvSpPr>
          <p:spPr bwMode="auto">
            <a:xfrm>
              <a:off x="814" y="-235"/>
              <a:ext cx="363" cy="514"/>
            </a:xfrm>
            <a:custGeom>
              <a:avLst/>
              <a:gdLst>
                <a:gd name="T0" fmla="*/ 0 w 363"/>
                <a:gd name="T1" fmla="*/ 514 h 514"/>
                <a:gd name="T2" fmla="*/ 126 w 363"/>
                <a:gd name="T3" fmla="*/ 0 h 514"/>
                <a:gd name="T4" fmla="*/ 363 w 363"/>
                <a:gd name="T5" fmla="*/ 408 h 514"/>
                <a:gd name="T6" fmla="*/ 0 w 363"/>
                <a:gd name="T7" fmla="*/ 514 h 514"/>
              </a:gdLst>
              <a:ahLst/>
              <a:cxnLst>
                <a:cxn ang="0">
                  <a:pos x="T0" y="T1"/>
                </a:cxn>
                <a:cxn ang="0">
                  <a:pos x="T2" y="T3"/>
                </a:cxn>
                <a:cxn ang="0">
                  <a:pos x="T4" y="T5"/>
                </a:cxn>
                <a:cxn ang="0">
                  <a:pos x="T6" y="T7"/>
                </a:cxn>
              </a:cxnLst>
              <a:rect l="0" t="0" r="r" b="b"/>
              <a:pathLst>
                <a:path w="363" h="514">
                  <a:moveTo>
                    <a:pt x="0" y="514"/>
                  </a:moveTo>
                  <a:lnTo>
                    <a:pt x="126" y="0"/>
                  </a:lnTo>
                  <a:lnTo>
                    <a:pt x="363" y="408"/>
                  </a:lnTo>
                  <a:lnTo>
                    <a:pt x="0" y="514"/>
                  </a:lnTo>
                  <a:close/>
                </a:path>
              </a:pathLst>
            </a:custGeom>
            <a:grpFill/>
            <a:ln w="7" cap="flat">
              <a:noFill/>
              <a:prstDash val="solid"/>
              <a:miter lim="800000"/>
            </a:ln>
          </p:spPr>
          <p:txBody>
            <a:bodyPr vert="horz" wrap="square" lIns="91440" tIns="45720" rIns="91440" bIns="45720" numCol="1" anchor="t" anchorCtr="0" compatLnSpc="1"/>
            <a:lstStyle/>
            <a:p>
              <a:endParaRPr lang="zh-CN" altLang="en-US"/>
            </a:p>
          </p:txBody>
        </p:sp>
        <p:sp>
          <p:nvSpPr>
            <p:cNvPr id="38" name="Freeform 41"/>
            <p:cNvSpPr/>
            <p:nvPr/>
          </p:nvSpPr>
          <p:spPr bwMode="auto">
            <a:xfrm>
              <a:off x="1930" y="-222"/>
              <a:ext cx="389" cy="740"/>
            </a:xfrm>
            <a:custGeom>
              <a:avLst/>
              <a:gdLst>
                <a:gd name="T0" fmla="*/ 0 w 389"/>
                <a:gd name="T1" fmla="*/ 445 h 740"/>
                <a:gd name="T2" fmla="*/ 244 w 389"/>
                <a:gd name="T3" fmla="*/ 0 h 740"/>
                <a:gd name="T4" fmla="*/ 389 w 389"/>
                <a:gd name="T5" fmla="*/ 740 h 740"/>
                <a:gd name="T6" fmla="*/ 0 w 389"/>
                <a:gd name="T7" fmla="*/ 445 h 740"/>
              </a:gdLst>
              <a:ahLst/>
              <a:cxnLst>
                <a:cxn ang="0">
                  <a:pos x="T0" y="T1"/>
                </a:cxn>
                <a:cxn ang="0">
                  <a:pos x="T2" y="T3"/>
                </a:cxn>
                <a:cxn ang="0">
                  <a:pos x="T4" y="T5"/>
                </a:cxn>
                <a:cxn ang="0">
                  <a:pos x="T6" y="T7"/>
                </a:cxn>
              </a:cxnLst>
              <a:rect l="0" t="0" r="r" b="b"/>
              <a:pathLst>
                <a:path w="389" h="740">
                  <a:moveTo>
                    <a:pt x="0" y="445"/>
                  </a:moveTo>
                  <a:lnTo>
                    <a:pt x="244" y="0"/>
                  </a:lnTo>
                  <a:lnTo>
                    <a:pt x="389" y="740"/>
                  </a:lnTo>
                  <a:lnTo>
                    <a:pt x="0" y="445"/>
                  </a:lnTo>
                  <a:close/>
                </a:path>
              </a:pathLst>
            </a:custGeom>
            <a:grpFill/>
            <a:ln w="7" cap="flat">
              <a:noFill/>
              <a:prstDash val="solid"/>
              <a:miter lim="800000"/>
            </a:ln>
          </p:spPr>
          <p:txBody>
            <a:bodyPr vert="horz" wrap="square" lIns="91440" tIns="45720" rIns="91440" bIns="45720" numCol="1" anchor="t" anchorCtr="0" compatLnSpc="1"/>
            <a:lstStyle/>
            <a:p>
              <a:endParaRPr lang="zh-CN" altLang="en-US"/>
            </a:p>
          </p:txBody>
        </p:sp>
        <p:sp>
          <p:nvSpPr>
            <p:cNvPr id="39" name="Freeform 44"/>
            <p:cNvSpPr/>
            <p:nvPr/>
          </p:nvSpPr>
          <p:spPr bwMode="auto">
            <a:xfrm>
              <a:off x="1654" y="23"/>
              <a:ext cx="721" cy="885"/>
            </a:xfrm>
            <a:custGeom>
              <a:avLst/>
              <a:gdLst>
                <a:gd name="T0" fmla="*/ 0 w 619"/>
                <a:gd name="T1" fmla="*/ 510 h 760"/>
                <a:gd name="T2" fmla="*/ 619 w 619"/>
                <a:gd name="T3" fmla="*/ 524 h 760"/>
                <a:gd name="T4" fmla="*/ 324 w 619"/>
                <a:gd name="T5" fmla="*/ 760 h 760"/>
                <a:gd name="T6" fmla="*/ 0 w 619"/>
                <a:gd name="T7" fmla="*/ 510 h 760"/>
              </a:gdLst>
              <a:ahLst/>
              <a:cxnLst>
                <a:cxn ang="0">
                  <a:pos x="T0" y="T1"/>
                </a:cxn>
                <a:cxn ang="0">
                  <a:pos x="T2" y="T3"/>
                </a:cxn>
                <a:cxn ang="0">
                  <a:pos x="T4" y="T5"/>
                </a:cxn>
                <a:cxn ang="0">
                  <a:pos x="T6" y="T7"/>
                </a:cxn>
              </a:cxnLst>
              <a:rect l="0" t="0" r="r" b="b"/>
              <a:pathLst>
                <a:path w="619" h="760">
                  <a:moveTo>
                    <a:pt x="0" y="510"/>
                  </a:moveTo>
                  <a:cubicBezTo>
                    <a:pt x="89" y="397"/>
                    <a:pt x="284" y="0"/>
                    <a:pt x="619" y="524"/>
                  </a:cubicBezTo>
                  <a:cubicBezTo>
                    <a:pt x="523" y="658"/>
                    <a:pt x="442" y="728"/>
                    <a:pt x="324" y="760"/>
                  </a:cubicBezTo>
                  <a:cubicBezTo>
                    <a:pt x="334" y="725"/>
                    <a:pt x="124" y="758"/>
                    <a:pt x="0" y="510"/>
                  </a:cubicBezTo>
                  <a:close/>
                </a:path>
              </a:pathLst>
            </a:custGeom>
            <a:solidFill>
              <a:schemeClr val="bg1">
                <a:lumMod val="95000"/>
              </a:schemeClr>
            </a:solidFill>
            <a:ln w="4" cap="flat">
              <a:noFill/>
              <a:prstDash val="solid"/>
              <a:miter lim="800000"/>
            </a:ln>
          </p:spPr>
          <p:txBody>
            <a:bodyPr vert="horz" wrap="square" lIns="91440" tIns="45720" rIns="91440" bIns="45720" numCol="1" anchor="t" anchorCtr="0" compatLnSpc="1"/>
            <a:lstStyle/>
            <a:p>
              <a:endParaRPr lang="zh-CN" altLang="en-US"/>
            </a:p>
          </p:txBody>
        </p:sp>
        <p:sp>
          <p:nvSpPr>
            <p:cNvPr id="40" name="Oval 45"/>
            <p:cNvSpPr>
              <a:spLocks noChangeArrowheads="1"/>
            </p:cNvSpPr>
            <p:nvPr/>
          </p:nvSpPr>
          <p:spPr bwMode="auto">
            <a:xfrm>
              <a:off x="1816" y="323"/>
              <a:ext cx="382" cy="551"/>
            </a:xfrm>
            <a:prstGeom prst="ellipse">
              <a:avLst/>
            </a:prstGeom>
            <a:solidFill>
              <a:schemeClr val="tx1">
                <a:lumMod val="85000"/>
                <a:lumOff val="1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41" name="Freeform 46"/>
            <p:cNvSpPr/>
            <p:nvPr/>
          </p:nvSpPr>
          <p:spPr bwMode="auto">
            <a:xfrm>
              <a:off x="671" y="23"/>
              <a:ext cx="721" cy="885"/>
            </a:xfrm>
            <a:custGeom>
              <a:avLst/>
              <a:gdLst>
                <a:gd name="T0" fmla="*/ 0 w 619"/>
                <a:gd name="T1" fmla="*/ 510 h 760"/>
                <a:gd name="T2" fmla="*/ 619 w 619"/>
                <a:gd name="T3" fmla="*/ 524 h 760"/>
                <a:gd name="T4" fmla="*/ 324 w 619"/>
                <a:gd name="T5" fmla="*/ 760 h 760"/>
                <a:gd name="T6" fmla="*/ 0 w 619"/>
                <a:gd name="T7" fmla="*/ 510 h 760"/>
              </a:gdLst>
              <a:ahLst/>
              <a:cxnLst>
                <a:cxn ang="0">
                  <a:pos x="T0" y="T1"/>
                </a:cxn>
                <a:cxn ang="0">
                  <a:pos x="T2" y="T3"/>
                </a:cxn>
                <a:cxn ang="0">
                  <a:pos x="T4" y="T5"/>
                </a:cxn>
                <a:cxn ang="0">
                  <a:pos x="T6" y="T7"/>
                </a:cxn>
              </a:cxnLst>
              <a:rect l="0" t="0" r="r" b="b"/>
              <a:pathLst>
                <a:path w="619" h="760">
                  <a:moveTo>
                    <a:pt x="0" y="510"/>
                  </a:moveTo>
                  <a:cubicBezTo>
                    <a:pt x="89" y="397"/>
                    <a:pt x="285" y="0"/>
                    <a:pt x="619" y="524"/>
                  </a:cubicBezTo>
                  <a:cubicBezTo>
                    <a:pt x="523" y="658"/>
                    <a:pt x="442" y="728"/>
                    <a:pt x="324" y="760"/>
                  </a:cubicBezTo>
                  <a:cubicBezTo>
                    <a:pt x="334" y="725"/>
                    <a:pt x="124" y="758"/>
                    <a:pt x="0" y="510"/>
                  </a:cubicBezTo>
                  <a:close/>
                </a:path>
              </a:pathLst>
            </a:custGeom>
            <a:solidFill>
              <a:schemeClr val="bg1">
                <a:lumMod val="95000"/>
              </a:schemeClr>
            </a:solidFill>
            <a:ln w="4" cap="flat">
              <a:noFill/>
              <a:prstDash val="solid"/>
              <a:miter lim="800000"/>
            </a:ln>
          </p:spPr>
          <p:txBody>
            <a:bodyPr vert="horz" wrap="square" lIns="91440" tIns="45720" rIns="91440" bIns="45720" numCol="1" anchor="t" anchorCtr="0" compatLnSpc="1"/>
            <a:lstStyle/>
            <a:p>
              <a:endParaRPr lang="zh-CN" altLang="en-US"/>
            </a:p>
          </p:txBody>
        </p:sp>
        <p:sp>
          <p:nvSpPr>
            <p:cNvPr id="42" name="Oval 47"/>
            <p:cNvSpPr>
              <a:spLocks noChangeArrowheads="1"/>
            </p:cNvSpPr>
            <p:nvPr/>
          </p:nvSpPr>
          <p:spPr bwMode="auto">
            <a:xfrm>
              <a:off x="833" y="323"/>
              <a:ext cx="382" cy="551"/>
            </a:xfrm>
            <a:prstGeom prst="ellipse">
              <a:avLst/>
            </a:prstGeom>
            <a:solidFill>
              <a:schemeClr val="tx1">
                <a:lumMod val="85000"/>
                <a:lumOff val="15000"/>
              </a:schemeClr>
            </a:solidFill>
            <a:ln w="5" cap="flat">
              <a:noFill/>
              <a:prstDash val="solid"/>
              <a:miter lim="800000"/>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30000">
                                      <p:stCondLst>
                                        <p:cond delay="500"/>
                                      </p:stCondLst>
                                      <p:childTnLst>
                                        <p:set>
                                          <p:cBhvr>
                                            <p:cTn id="11" dur="1" fill="hold">
                                              <p:stCondLst>
                                                <p:cond delay="0"/>
                                              </p:stCondLst>
                                            </p:cTn>
                                            <p:tgtEl>
                                              <p:spTgt spid="33"/>
                                            </p:tgtEl>
                                            <p:attrNameLst>
                                              <p:attrName>style.visibility</p:attrName>
                                            </p:attrNameLst>
                                          </p:cBhvr>
                                          <p:to>
                                            <p:strVal val="visible"/>
                                          </p:to>
                                        </p:set>
                                        <p:anim calcmode="lin" valueType="num" p14:bounceEnd="30000">
                                          <p:cBhvr additive="base">
                                            <p:cTn id="12" dur="1000" fill="hold"/>
                                            <p:tgtEl>
                                              <p:spTgt spid="33"/>
                                            </p:tgtEl>
                                            <p:attrNameLst>
                                              <p:attrName>ppt_x</p:attrName>
                                            </p:attrNameLst>
                                          </p:cBhvr>
                                          <p:tavLst>
                                            <p:tav tm="0">
                                              <p:val>
                                                <p:strVal val="1+#ppt_w/2"/>
                                              </p:val>
                                            </p:tav>
                                            <p:tav tm="100000">
                                              <p:val>
                                                <p:strVal val="#ppt_x"/>
                                              </p:val>
                                            </p:tav>
                                          </p:tavLst>
                                        </p:anim>
                                        <p:anim calcmode="lin" valueType="num" p14:bounceEnd="30000">
                                          <p:cBhvr additive="base">
                                            <p:cTn id="13" dur="10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1000" fill="hold"/>
                                            <p:tgtEl>
                                              <p:spTgt spid="43"/>
                                            </p:tgtEl>
                                            <p:attrNameLst>
                                              <p:attrName>ppt_x</p:attrName>
                                            </p:attrNameLst>
                                          </p:cBhvr>
                                          <p:tavLst>
                                            <p:tav tm="0">
                                              <p:val>
                                                <p:strVal val="1+#ppt_w/2"/>
                                              </p:val>
                                            </p:tav>
                                            <p:tav tm="100000">
                                              <p:val>
                                                <p:strVal val="#ppt_x"/>
                                              </p:val>
                                            </p:tav>
                                          </p:tavLst>
                                        </p:anim>
                                        <p:anim calcmode="lin" valueType="num">
                                          <p:cBhvr additive="base">
                                            <p:cTn id="17" dur="1000" fill="hold"/>
                                            <p:tgtEl>
                                              <p:spTgt spid="43"/>
                                            </p:tgtEl>
                                            <p:attrNameLst>
                                              <p:attrName>ppt_y</p:attrName>
                                            </p:attrNameLst>
                                          </p:cBhvr>
                                          <p:tavLst>
                                            <p:tav tm="0">
                                              <p:val>
                                                <p:strVal val="#ppt_y"/>
                                              </p:val>
                                            </p:tav>
                                            <p:tav tm="100000">
                                              <p:val>
                                                <p:strVal val="#ppt_y"/>
                                              </p:val>
                                            </p:tav>
                                          </p:tavLst>
                                        </p:anim>
                                      </p:childTnLst>
                                    </p:cTn>
                                  </p:par>
                                  <p:par>
                                    <p:cTn id="18" presetID="8" presetClass="emph" presetSubtype="0" fill="hold" nodeType="withEffect">
                                      <p:stCondLst>
                                        <p:cond delay="0"/>
                                      </p:stCondLst>
                                      <p:childTnLst>
                                        <p:animRot by="-21600000">
                                          <p:cBhvr>
                                            <p:cTn id="19" dur="1000" fill="hold"/>
                                            <p:tgtEl>
                                              <p:spTgt spid="43"/>
                                            </p:tgtEl>
                                            <p:attrNameLst>
                                              <p:attrName>r</p:attrName>
                                            </p:attrNameLst>
                                          </p:cBhvr>
                                        </p:animRot>
                                      </p:childTnLst>
                                    </p:cTn>
                                  </p:par>
                                  <p:par>
                                    <p:cTn id="20" presetID="22" presetClass="entr" presetSubtype="8" fill="hold" grpId="0" nodeType="withEffect">
                                      <p:stCondLst>
                                        <p:cond delay="75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 presetClass="entr" presetSubtype="8" fill="hold" nodeType="withEffect" p14:presetBounceEnd="60000">
                                      <p:stCondLst>
                                        <p:cond delay="1250"/>
                                      </p:stCondLst>
                                      <p:childTnLst>
                                        <p:set>
                                          <p:cBhvr>
                                            <p:cTn id="24" dur="1" fill="hold">
                                              <p:stCondLst>
                                                <p:cond delay="0"/>
                                              </p:stCondLst>
                                            </p:cTn>
                                            <p:tgtEl>
                                              <p:spTgt spid="3"/>
                                            </p:tgtEl>
                                            <p:attrNameLst>
                                              <p:attrName>style.visibility</p:attrName>
                                            </p:attrNameLst>
                                          </p:cBhvr>
                                          <p:to>
                                            <p:strVal val="visible"/>
                                          </p:to>
                                        </p:set>
                                        <p:anim calcmode="lin" valueType="num" p14:bounceEnd="60000">
                                          <p:cBhvr additive="base">
                                            <p:cTn id="25" dur="10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26" dur="10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60000">
                                      <p:stCondLst>
                                        <p:cond delay="1250"/>
                                      </p:stCondLst>
                                      <p:childTnLst>
                                        <p:set>
                                          <p:cBhvr>
                                            <p:cTn id="28" dur="1" fill="hold">
                                              <p:stCondLst>
                                                <p:cond delay="0"/>
                                              </p:stCondLst>
                                            </p:cTn>
                                            <p:tgtEl>
                                              <p:spTgt spid="8"/>
                                            </p:tgtEl>
                                            <p:attrNameLst>
                                              <p:attrName>style.visibility</p:attrName>
                                            </p:attrNameLst>
                                          </p:cBhvr>
                                          <p:to>
                                            <p:strVal val="visible"/>
                                          </p:to>
                                        </p:set>
                                        <p:anim calcmode="lin" valueType="num" p14:bounceEnd="60000">
                                          <p:cBhvr additive="base">
                                            <p:cTn id="29" dur="10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30" dur="10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14:presetBounceEnd="60000">
                                      <p:stCondLst>
                                        <p:cond delay="1250"/>
                                      </p:stCondLst>
                                      <p:childTnLst>
                                        <p:set>
                                          <p:cBhvr>
                                            <p:cTn id="32" dur="1" fill="hold">
                                              <p:stCondLst>
                                                <p:cond delay="0"/>
                                              </p:stCondLst>
                                            </p:cTn>
                                            <p:tgtEl>
                                              <p:spTgt spid="13"/>
                                            </p:tgtEl>
                                            <p:attrNameLst>
                                              <p:attrName>style.visibility</p:attrName>
                                            </p:attrNameLst>
                                          </p:cBhvr>
                                          <p:to>
                                            <p:strVal val="visible"/>
                                          </p:to>
                                        </p:set>
                                        <p:anim calcmode="lin" valueType="num" p14:bounceEnd="60000">
                                          <p:cBhvr additive="base">
                                            <p:cTn id="33" dur="10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34" dur="10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60000">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14:bounceEnd="60000">
                                          <p:cBhvr additive="base">
                                            <p:cTn id="37" dur="100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38" dur="10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14:presetBounceEnd="60000">
                                      <p:stCondLst>
                                        <p:cond delay="1250"/>
                                      </p:stCondLst>
                                      <p:childTnLst>
                                        <p:set>
                                          <p:cBhvr>
                                            <p:cTn id="40" dur="1" fill="hold">
                                              <p:stCondLst>
                                                <p:cond delay="0"/>
                                              </p:stCondLst>
                                            </p:cTn>
                                            <p:tgtEl>
                                              <p:spTgt spid="23"/>
                                            </p:tgtEl>
                                            <p:attrNameLst>
                                              <p:attrName>style.visibility</p:attrName>
                                            </p:attrNameLst>
                                          </p:cBhvr>
                                          <p:to>
                                            <p:strVal val="visible"/>
                                          </p:to>
                                        </p:set>
                                        <p:anim calcmode="lin" valueType="num" p14:bounceEnd="60000">
                                          <p:cBhvr additive="base">
                                            <p:cTn id="41" dur="10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42" dur="10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14:presetBounceEnd="60000">
                                      <p:stCondLst>
                                        <p:cond delay="1250"/>
                                      </p:stCondLst>
                                      <p:childTnLst>
                                        <p:set>
                                          <p:cBhvr>
                                            <p:cTn id="44" dur="1" fill="hold">
                                              <p:stCondLst>
                                                <p:cond delay="0"/>
                                              </p:stCondLst>
                                            </p:cTn>
                                            <p:tgtEl>
                                              <p:spTgt spid="28"/>
                                            </p:tgtEl>
                                            <p:attrNameLst>
                                              <p:attrName>style.visibility</p:attrName>
                                            </p:attrNameLst>
                                          </p:cBhvr>
                                          <p:to>
                                            <p:strVal val="visible"/>
                                          </p:to>
                                        </p:set>
                                        <p:anim calcmode="lin" valueType="num" p14:bounceEnd="60000">
                                          <p:cBhvr additive="base">
                                            <p:cTn id="45"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46"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50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1+#ppt_w/2"/>
                                              </p:val>
                                            </p:tav>
                                            <p:tav tm="100000">
                                              <p:val>
                                                <p:strVal val="#ppt_x"/>
                                              </p:val>
                                            </p:tav>
                                          </p:tavLst>
                                        </p:anim>
                                        <p:anim calcmode="lin" valueType="num">
                                          <p:cBhvr additive="base">
                                            <p:cTn id="13" dur="10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1000" fill="hold"/>
                                            <p:tgtEl>
                                              <p:spTgt spid="43"/>
                                            </p:tgtEl>
                                            <p:attrNameLst>
                                              <p:attrName>ppt_x</p:attrName>
                                            </p:attrNameLst>
                                          </p:cBhvr>
                                          <p:tavLst>
                                            <p:tav tm="0">
                                              <p:val>
                                                <p:strVal val="1+#ppt_w/2"/>
                                              </p:val>
                                            </p:tav>
                                            <p:tav tm="100000">
                                              <p:val>
                                                <p:strVal val="#ppt_x"/>
                                              </p:val>
                                            </p:tav>
                                          </p:tavLst>
                                        </p:anim>
                                        <p:anim calcmode="lin" valueType="num">
                                          <p:cBhvr additive="base">
                                            <p:cTn id="17" dur="1000" fill="hold"/>
                                            <p:tgtEl>
                                              <p:spTgt spid="43"/>
                                            </p:tgtEl>
                                            <p:attrNameLst>
                                              <p:attrName>ppt_y</p:attrName>
                                            </p:attrNameLst>
                                          </p:cBhvr>
                                          <p:tavLst>
                                            <p:tav tm="0">
                                              <p:val>
                                                <p:strVal val="#ppt_y"/>
                                              </p:val>
                                            </p:tav>
                                            <p:tav tm="100000">
                                              <p:val>
                                                <p:strVal val="#ppt_y"/>
                                              </p:val>
                                            </p:tav>
                                          </p:tavLst>
                                        </p:anim>
                                      </p:childTnLst>
                                    </p:cTn>
                                  </p:par>
                                  <p:par>
                                    <p:cTn id="18" presetID="8" presetClass="emph" presetSubtype="0" fill="hold" nodeType="withEffect">
                                      <p:stCondLst>
                                        <p:cond delay="0"/>
                                      </p:stCondLst>
                                      <p:childTnLst>
                                        <p:animRot by="-21600000">
                                          <p:cBhvr>
                                            <p:cTn id="19" dur="1000" fill="hold"/>
                                            <p:tgtEl>
                                              <p:spTgt spid="43"/>
                                            </p:tgtEl>
                                            <p:attrNameLst>
                                              <p:attrName>r</p:attrName>
                                            </p:attrNameLst>
                                          </p:cBhvr>
                                        </p:animRot>
                                      </p:childTnLst>
                                    </p:cTn>
                                  </p:par>
                                  <p:par>
                                    <p:cTn id="20" presetID="22" presetClass="entr" presetSubtype="8" fill="hold" grpId="0" nodeType="withEffect">
                                      <p:stCondLst>
                                        <p:cond delay="75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 presetClass="entr" presetSubtype="8" fill="hold" nodeType="withEffect">
                                      <p:stCondLst>
                                        <p:cond delay="125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12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0-#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25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0-#ppt_w/2"/>
                                              </p:val>
                                            </p:tav>
                                            <p:tav tm="100000">
                                              <p:val>
                                                <p:strVal val="#ppt_x"/>
                                              </p:val>
                                            </p:tav>
                                          </p:tavLst>
                                        </p:anim>
                                        <p:anim calcmode="lin" valueType="num">
                                          <p:cBhvr additive="base">
                                            <p:cTn id="34" dur="10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1000" fill="hold"/>
                                            <p:tgtEl>
                                              <p:spTgt spid="18"/>
                                            </p:tgtEl>
                                            <p:attrNameLst>
                                              <p:attrName>ppt_x</p:attrName>
                                            </p:attrNameLst>
                                          </p:cBhvr>
                                          <p:tavLst>
                                            <p:tav tm="0">
                                              <p:val>
                                                <p:strVal val="1+#ppt_w/2"/>
                                              </p:val>
                                            </p:tav>
                                            <p:tav tm="100000">
                                              <p:val>
                                                <p:strVal val="#ppt_x"/>
                                              </p:val>
                                            </p:tav>
                                          </p:tavLst>
                                        </p:anim>
                                        <p:anim calcmode="lin" valueType="num">
                                          <p:cBhvr additive="base">
                                            <p:cTn id="38" dur="10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125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000" fill="hold"/>
                                            <p:tgtEl>
                                              <p:spTgt spid="23"/>
                                            </p:tgtEl>
                                            <p:attrNameLst>
                                              <p:attrName>ppt_x</p:attrName>
                                            </p:attrNameLst>
                                          </p:cBhvr>
                                          <p:tavLst>
                                            <p:tav tm="0">
                                              <p:val>
                                                <p:strVal val="1+#ppt_w/2"/>
                                              </p:val>
                                            </p:tav>
                                            <p:tav tm="100000">
                                              <p:val>
                                                <p:strVal val="#ppt_x"/>
                                              </p:val>
                                            </p:tav>
                                          </p:tavLst>
                                        </p:anim>
                                        <p:anim calcmode="lin" valueType="num">
                                          <p:cBhvr additive="base">
                                            <p:cTn id="42" dur="10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125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1000" fill="hold"/>
                                            <p:tgtEl>
                                              <p:spTgt spid="28"/>
                                            </p:tgtEl>
                                            <p:attrNameLst>
                                              <p:attrName>ppt_x</p:attrName>
                                            </p:attrNameLst>
                                          </p:cBhvr>
                                          <p:tavLst>
                                            <p:tav tm="0">
                                              <p:val>
                                                <p:strVal val="1+#ppt_w/2"/>
                                              </p:val>
                                            </p:tav>
                                            <p:tav tm="100000">
                                              <p:val>
                                                <p:strVal val="#ppt_x"/>
                                              </p:val>
                                            </p:tav>
                                          </p:tavLst>
                                        </p:anim>
                                        <p:anim calcmode="lin" valueType="num">
                                          <p:cBhvr additive="base">
                                            <p:cTn id="46"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8" grpId="0" animBg="1"/>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grpSp>
        <p:nvGrpSpPr>
          <p:cNvPr id="61" name="组合 60"/>
          <p:cNvGrpSpPr>
            <a:grpSpLocks noChangeAspect="1"/>
          </p:cNvGrpSpPr>
          <p:nvPr userDrawn="1"/>
        </p:nvGrpSpPr>
        <p:grpSpPr>
          <a:xfrm>
            <a:off x="144777" y="118666"/>
            <a:ext cx="877425" cy="1800000"/>
            <a:chOff x="3152776" y="0"/>
            <a:chExt cx="2852736" cy="5852257"/>
          </a:xfrm>
        </p:grpSpPr>
        <p:sp>
          <p:nvSpPr>
            <p:cNvPr id="62" name="Freeform 20"/>
            <p:cNvSpPr/>
            <p:nvPr userDrawn="1"/>
          </p:nvSpPr>
          <p:spPr bwMode="auto">
            <a:xfrm>
              <a:off x="3797301" y="3451225"/>
              <a:ext cx="1187450" cy="2244725"/>
            </a:xfrm>
            <a:custGeom>
              <a:avLst/>
              <a:gdLst>
                <a:gd name="T0" fmla="*/ 0 w 129"/>
                <a:gd name="T1" fmla="*/ 0 h 244"/>
                <a:gd name="T2" fmla="*/ 129 w 129"/>
                <a:gd name="T3" fmla="*/ 244 h 244"/>
              </a:gdLst>
              <a:ahLst/>
              <a:cxnLst>
                <a:cxn ang="0">
                  <a:pos x="T0" y="T1"/>
                </a:cxn>
                <a:cxn ang="0">
                  <a:pos x="T2" y="T3"/>
                </a:cxn>
              </a:cxnLst>
              <a:rect l="0" t="0" r="r" b="b"/>
              <a:pathLst>
                <a:path w="129" h="244">
                  <a:moveTo>
                    <a:pt x="0" y="0"/>
                  </a:moveTo>
                  <a:cubicBezTo>
                    <a:pt x="0" y="0"/>
                    <a:pt x="63" y="195"/>
                    <a:pt x="129" y="244"/>
                  </a:cubicBezTo>
                </a:path>
              </a:pathLst>
            </a:custGeom>
            <a:noFill/>
            <a:ln w="23" cap="flat">
              <a:solidFill>
                <a:srgbClr val="B0DAB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7"/>
            <p:cNvSpPr/>
            <p:nvPr userDrawn="1"/>
          </p:nvSpPr>
          <p:spPr bwMode="auto">
            <a:xfrm>
              <a:off x="4533900" y="2346325"/>
              <a:ext cx="1471612" cy="3368675"/>
            </a:xfrm>
            <a:custGeom>
              <a:avLst/>
              <a:gdLst>
                <a:gd name="T0" fmla="*/ 0 w 160"/>
                <a:gd name="T1" fmla="*/ 0 h 366"/>
                <a:gd name="T2" fmla="*/ 160 w 160"/>
                <a:gd name="T3" fmla="*/ 366 h 366"/>
              </a:gdLst>
              <a:ahLst/>
              <a:cxnLst>
                <a:cxn ang="0">
                  <a:pos x="T0" y="T1"/>
                </a:cxn>
                <a:cxn ang="0">
                  <a:pos x="T2" y="T3"/>
                </a:cxn>
              </a:cxnLst>
              <a:rect l="0" t="0" r="r" b="b"/>
              <a:pathLst>
                <a:path w="160" h="366">
                  <a:moveTo>
                    <a:pt x="0" y="0"/>
                  </a:moveTo>
                  <a:cubicBezTo>
                    <a:pt x="0" y="0"/>
                    <a:pt x="62" y="295"/>
                    <a:pt x="160" y="366"/>
                  </a:cubicBezTo>
                </a:path>
              </a:pathLst>
            </a:custGeom>
            <a:noFill/>
            <a:ln w="2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21"/>
            <p:cNvSpPr/>
            <p:nvPr userDrawn="1"/>
          </p:nvSpPr>
          <p:spPr bwMode="auto">
            <a:xfrm>
              <a:off x="5159375" y="3754438"/>
              <a:ext cx="211137" cy="1997075"/>
            </a:xfrm>
            <a:custGeom>
              <a:avLst/>
              <a:gdLst>
                <a:gd name="T0" fmla="*/ 0 w 23"/>
                <a:gd name="T1" fmla="*/ 0 h 217"/>
                <a:gd name="T2" fmla="*/ 11 w 23"/>
                <a:gd name="T3" fmla="*/ 217 h 217"/>
              </a:gdLst>
              <a:ahLst/>
              <a:cxnLst>
                <a:cxn ang="0">
                  <a:pos x="T0" y="T1"/>
                </a:cxn>
                <a:cxn ang="0">
                  <a:pos x="T2" y="T3"/>
                </a:cxn>
              </a:cxnLst>
              <a:rect l="0" t="0" r="r" b="b"/>
              <a:pathLst>
                <a:path w="23" h="217">
                  <a:moveTo>
                    <a:pt x="0" y="0"/>
                  </a:moveTo>
                  <a:cubicBezTo>
                    <a:pt x="0" y="0"/>
                    <a:pt x="23" y="131"/>
                    <a:pt x="11" y="217"/>
                  </a:cubicBezTo>
                </a:path>
              </a:pathLst>
            </a:custGeom>
            <a:noFill/>
            <a:ln w="23" cap="flat">
              <a:solidFill>
                <a:srgbClr val="9CC4A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25"/>
            <p:cNvSpPr/>
            <p:nvPr userDrawn="1"/>
          </p:nvSpPr>
          <p:spPr bwMode="auto">
            <a:xfrm rot="20640000" flipV="1">
              <a:off x="4736391" y="5269825"/>
              <a:ext cx="982853" cy="582432"/>
            </a:xfrm>
            <a:prstGeom prst="trapezoid">
              <a:avLst>
                <a:gd name="adj" fmla="val 1086"/>
              </a:avLst>
            </a:prstGeom>
            <a:solidFill>
              <a:srgbClr val="E6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9"/>
            <p:cNvSpPr/>
            <p:nvPr userDrawn="1"/>
          </p:nvSpPr>
          <p:spPr bwMode="auto">
            <a:xfrm>
              <a:off x="4514850" y="4462463"/>
              <a:ext cx="819150" cy="608013"/>
            </a:xfrm>
            <a:custGeom>
              <a:avLst/>
              <a:gdLst>
                <a:gd name="T0" fmla="*/ 6 w 516"/>
                <a:gd name="T1" fmla="*/ 139 h 383"/>
                <a:gd name="T2" fmla="*/ 93 w 516"/>
                <a:gd name="T3" fmla="*/ 383 h 383"/>
                <a:gd name="T4" fmla="*/ 516 w 516"/>
                <a:gd name="T5" fmla="*/ 255 h 383"/>
                <a:gd name="T6" fmla="*/ 452 w 516"/>
                <a:gd name="T7" fmla="*/ 0 h 383"/>
                <a:gd name="T8" fmla="*/ 0 w 516"/>
                <a:gd name="T9" fmla="*/ 157 h 383"/>
                <a:gd name="T10" fmla="*/ 6 w 516"/>
                <a:gd name="T11" fmla="*/ 139 h 383"/>
              </a:gdLst>
              <a:ahLst/>
              <a:cxnLst>
                <a:cxn ang="0">
                  <a:pos x="T0" y="T1"/>
                </a:cxn>
                <a:cxn ang="0">
                  <a:pos x="T2" y="T3"/>
                </a:cxn>
                <a:cxn ang="0">
                  <a:pos x="T4" y="T5"/>
                </a:cxn>
                <a:cxn ang="0">
                  <a:pos x="T6" y="T7"/>
                </a:cxn>
                <a:cxn ang="0">
                  <a:pos x="T8" y="T9"/>
                </a:cxn>
                <a:cxn ang="0">
                  <a:pos x="T10" y="T11"/>
                </a:cxn>
              </a:cxnLst>
              <a:rect l="0" t="0" r="r" b="b"/>
              <a:pathLst>
                <a:path w="516" h="383">
                  <a:moveTo>
                    <a:pt x="6" y="139"/>
                  </a:moveTo>
                  <a:lnTo>
                    <a:pt x="93" y="383"/>
                  </a:lnTo>
                  <a:lnTo>
                    <a:pt x="516" y="255"/>
                  </a:lnTo>
                  <a:lnTo>
                    <a:pt x="452" y="0"/>
                  </a:lnTo>
                  <a:lnTo>
                    <a:pt x="0" y="157"/>
                  </a:lnTo>
                  <a:lnTo>
                    <a:pt x="6" y="139"/>
                  </a:lnTo>
                  <a:close/>
                </a:path>
              </a:pathLst>
            </a:custGeom>
            <a:solidFill>
              <a:srgbClr val="E873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15"/>
            <p:cNvSpPr>
              <a:spLocks noChangeArrowheads="1"/>
            </p:cNvSpPr>
            <p:nvPr userDrawn="1"/>
          </p:nvSpPr>
          <p:spPr bwMode="auto">
            <a:xfrm>
              <a:off x="3300413" y="0"/>
              <a:ext cx="2319337" cy="2346325"/>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
            <p:cNvSpPr/>
            <p:nvPr userDrawn="1"/>
          </p:nvSpPr>
          <p:spPr bwMode="auto">
            <a:xfrm>
              <a:off x="4449763" y="2309813"/>
              <a:ext cx="360362" cy="266700"/>
            </a:xfrm>
            <a:custGeom>
              <a:avLst/>
              <a:gdLst>
                <a:gd name="T0" fmla="*/ 6 w 227"/>
                <a:gd name="T1" fmla="*/ 23 h 168"/>
                <a:gd name="T2" fmla="*/ 0 w 227"/>
                <a:gd name="T3" fmla="*/ 168 h 168"/>
                <a:gd name="T4" fmla="*/ 227 w 227"/>
                <a:gd name="T5" fmla="*/ 116 h 168"/>
                <a:gd name="T6" fmla="*/ 140 w 227"/>
                <a:gd name="T7" fmla="*/ 0 h 168"/>
                <a:gd name="T8" fmla="*/ 6 w 227"/>
                <a:gd name="T9" fmla="*/ 23 h 168"/>
              </a:gdLst>
              <a:ahLst/>
              <a:cxnLst>
                <a:cxn ang="0">
                  <a:pos x="T0" y="T1"/>
                </a:cxn>
                <a:cxn ang="0">
                  <a:pos x="T2" y="T3"/>
                </a:cxn>
                <a:cxn ang="0">
                  <a:pos x="T4" y="T5"/>
                </a:cxn>
                <a:cxn ang="0">
                  <a:pos x="T6" y="T7"/>
                </a:cxn>
                <a:cxn ang="0">
                  <a:pos x="T8" y="T9"/>
                </a:cxn>
              </a:cxnLst>
              <a:rect l="0" t="0" r="r" b="b"/>
              <a:pathLst>
                <a:path w="227" h="168">
                  <a:moveTo>
                    <a:pt x="6" y="23"/>
                  </a:moveTo>
                  <a:lnTo>
                    <a:pt x="0" y="168"/>
                  </a:lnTo>
                  <a:lnTo>
                    <a:pt x="227" y="116"/>
                  </a:lnTo>
                  <a:lnTo>
                    <a:pt x="140" y="0"/>
                  </a:lnTo>
                  <a:lnTo>
                    <a:pt x="6" y="23"/>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18"/>
            <p:cNvSpPr>
              <a:spLocks noChangeArrowheads="1"/>
            </p:cNvSpPr>
            <p:nvPr userDrawn="1"/>
          </p:nvSpPr>
          <p:spPr bwMode="auto">
            <a:xfrm>
              <a:off x="3152776" y="2052638"/>
              <a:ext cx="1187450" cy="1306513"/>
            </a:xfrm>
            <a:prstGeom prst="ellipse">
              <a:avLst/>
            </a:prstGeom>
            <a:solidFill>
              <a:srgbClr val="B0D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9"/>
            <p:cNvSpPr/>
            <p:nvPr userDrawn="1"/>
          </p:nvSpPr>
          <p:spPr bwMode="auto">
            <a:xfrm>
              <a:off x="3741738" y="3330575"/>
              <a:ext cx="184150" cy="157163"/>
            </a:xfrm>
            <a:custGeom>
              <a:avLst/>
              <a:gdLst>
                <a:gd name="T0" fmla="*/ 6 w 116"/>
                <a:gd name="T1" fmla="*/ 18 h 99"/>
                <a:gd name="T2" fmla="*/ 0 w 116"/>
                <a:gd name="T3" fmla="*/ 99 h 99"/>
                <a:gd name="T4" fmla="*/ 116 w 116"/>
                <a:gd name="T5" fmla="*/ 70 h 99"/>
                <a:gd name="T6" fmla="*/ 70 w 116"/>
                <a:gd name="T7" fmla="*/ 0 h 99"/>
                <a:gd name="T8" fmla="*/ 6 w 116"/>
                <a:gd name="T9" fmla="*/ 18 h 99"/>
              </a:gdLst>
              <a:ahLst/>
              <a:cxnLst>
                <a:cxn ang="0">
                  <a:pos x="T0" y="T1"/>
                </a:cxn>
                <a:cxn ang="0">
                  <a:pos x="T2" y="T3"/>
                </a:cxn>
                <a:cxn ang="0">
                  <a:pos x="T4" y="T5"/>
                </a:cxn>
                <a:cxn ang="0">
                  <a:pos x="T6" y="T7"/>
                </a:cxn>
                <a:cxn ang="0">
                  <a:pos x="T8" y="T9"/>
                </a:cxn>
              </a:cxnLst>
              <a:rect l="0" t="0" r="r" b="b"/>
              <a:pathLst>
                <a:path w="116" h="99">
                  <a:moveTo>
                    <a:pt x="6" y="18"/>
                  </a:moveTo>
                  <a:lnTo>
                    <a:pt x="0" y="99"/>
                  </a:lnTo>
                  <a:lnTo>
                    <a:pt x="116" y="70"/>
                  </a:lnTo>
                  <a:lnTo>
                    <a:pt x="70" y="0"/>
                  </a:lnTo>
                  <a:lnTo>
                    <a:pt x="6" y="18"/>
                  </a:lnTo>
                  <a:close/>
                </a:path>
              </a:pathLst>
            </a:custGeom>
            <a:solidFill>
              <a:srgbClr val="B0D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
            <p:cNvSpPr/>
            <p:nvPr userDrawn="1"/>
          </p:nvSpPr>
          <p:spPr bwMode="auto">
            <a:xfrm rot="21480000">
              <a:off x="4633913" y="5106988"/>
              <a:ext cx="1077912" cy="441325"/>
            </a:xfrm>
            <a:custGeom>
              <a:avLst/>
              <a:gdLst>
                <a:gd name="T0" fmla="*/ 0 w 679"/>
                <a:gd name="T1" fmla="*/ 191 h 278"/>
                <a:gd name="T2" fmla="*/ 6 w 679"/>
                <a:gd name="T3" fmla="*/ 278 h 278"/>
                <a:gd name="T4" fmla="*/ 679 w 679"/>
                <a:gd name="T5" fmla="*/ 93 h 278"/>
                <a:gd name="T6" fmla="*/ 638 w 679"/>
                <a:gd name="T7" fmla="*/ 0 h 278"/>
                <a:gd name="T8" fmla="*/ 0 w 679"/>
                <a:gd name="T9" fmla="*/ 191 h 278"/>
              </a:gdLst>
              <a:ahLst/>
              <a:cxnLst>
                <a:cxn ang="0">
                  <a:pos x="T0" y="T1"/>
                </a:cxn>
                <a:cxn ang="0">
                  <a:pos x="T2" y="T3"/>
                </a:cxn>
                <a:cxn ang="0">
                  <a:pos x="T4" y="T5"/>
                </a:cxn>
                <a:cxn ang="0">
                  <a:pos x="T6" y="T7"/>
                </a:cxn>
                <a:cxn ang="0">
                  <a:pos x="T8" y="T9"/>
                </a:cxn>
              </a:cxnLst>
              <a:rect l="0" t="0" r="r" b="b"/>
              <a:pathLst>
                <a:path w="679" h="278">
                  <a:moveTo>
                    <a:pt x="0" y="191"/>
                  </a:moveTo>
                  <a:lnTo>
                    <a:pt x="6" y="278"/>
                  </a:lnTo>
                  <a:lnTo>
                    <a:pt x="679" y="93"/>
                  </a:lnTo>
                  <a:lnTo>
                    <a:pt x="638" y="0"/>
                  </a:lnTo>
                  <a:lnTo>
                    <a:pt x="0" y="191"/>
                  </a:lnTo>
                  <a:close/>
                </a:path>
              </a:pathLst>
            </a:custGeom>
            <a:solidFill>
              <a:srgbClr val="E873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7"/>
            <p:cNvSpPr/>
            <p:nvPr userDrawn="1"/>
          </p:nvSpPr>
          <p:spPr bwMode="auto">
            <a:xfrm rot="21540000">
              <a:off x="4459288" y="4316413"/>
              <a:ext cx="819150" cy="395288"/>
            </a:xfrm>
            <a:custGeom>
              <a:avLst/>
              <a:gdLst>
                <a:gd name="T0" fmla="*/ 0 w 516"/>
                <a:gd name="T1" fmla="*/ 144 h 249"/>
                <a:gd name="T2" fmla="*/ 476 w 516"/>
                <a:gd name="T3" fmla="*/ 0 h 249"/>
                <a:gd name="T4" fmla="*/ 516 w 516"/>
                <a:gd name="T5" fmla="*/ 98 h 249"/>
                <a:gd name="T6" fmla="*/ 12 w 516"/>
                <a:gd name="T7" fmla="*/ 249 h 249"/>
                <a:gd name="T8" fmla="*/ 0 w 516"/>
                <a:gd name="T9" fmla="*/ 156 h 249"/>
                <a:gd name="T10" fmla="*/ 0 w 516"/>
                <a:gd name="T11" fmla="*/ 144 h 249"/>
              </a:gdLst>
              <a:ahLst/>
              <a:cxnLst>
                <a:cxn ang="0">
                  <a:pos x="T0" y="T1"/>
                </a:cxn>
                <a:cxn ang="0">
                  <a:pos x="T2" y="T3"/>
                </a:cxn>
                <a:cxn ang="0">
                  <a:pos x="T4" y="T5"/>
                </a:cxn>
                <a:cxn ang="0">
                  <a:pos x="T6" y="T7"/>
                </a:cxn>
                <a:cxn ang="0">
                  <a:pos x="T8" y="T9"/>
                </a:cxn>
                <a:cxn ang="0">
                  <a:pos x="T10" y="T11"/>
                </a:cxn>
              </a:cxnLst>
              <a:rect l="0" t="0" r="r" b="b"/>
              <a:pathLst>
                <a:path w="516" h="249">
                  <a:moveTo>
                    <a:pt x="0" y="144"/>
                  </a:moveTo>
                  <a:lnTo>
                    <a:pt x="476" y="0"/>
                  </a:lnTo>
                  <a:lnTo>
                    <a:pt x="516" y="98"/>
                  </a:lnTo>
                  <a:lnTo>
                    <a:pt x="12" y="249"/>
                  </a:lnTo>
                  <a:lnTo>
                    <a:pt x="0" y="156"/>
                  </a:lnTo>
                  <a:lnTo>
                    <a:pt x="0" y="144"/>
                  </a:lnTo>
                  <a:close/>
                </a:path>
              </a:pathLst>
            </a:custGeom>
            <a:solidFill>
              <a:srgbClr val="FBD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8"/>
            <p:cNvSpPr/>
            <p:nvPr userDrawn="1"/>
          </p:nvSpPr>
          <p:spPr bwMode="auto">
            <a:xfrm>
              <a:off x="4459288" y="4316413"/>
              <a:ext cx="819150" cy="395288"/>
            </a:xfrm>
            <a:custGeom>
              <a:avLst/>
              <a:gdLst>
                <a:gd name="T0" fmla="*/ 0 w 516"/>
                <a:gd name="T1" fmla="*/ 144 h 249"/>
                <a:gd name="T2" fmla="*/ 476 w 516"/>
                <a:gd name="T3" fmla="*/ 0 h 249"/>
                <a:gd name="T4" fmla="*/ 516 w 516"/>
                <a:gd name="T5" fmla="*/ 98 h 249"/>
                <a:gd name="T6" fmla="*/ 12 w 516"/>
                <a:gd name="T7" fmla="*/ 249 h 249"/>
                <a:gd name="T8" fmla="*/ 0 w 516"/>
                <a:gd name="T9" fmla="*/ 156 h 249"/>
              </a:gdLst>
              <a:ahLst/>
              <a:cxnLst>
                <a:cxn ang="0">
                  <a:pos x="T0" y="T1"/>
                </a:cxn>
                <a:cxn ang="0">
                  <a:pos x="T2" y="T3"/>
                </a:cxn>
                <a:cxn ang="0">
                  <a:pos x="T4" y="T5"/>
                </a:cxn>
                <a:cxn ang="0">
                  <a:pos x="T6" y="T7"/>
                </a:cxn>
                <a:cxn ang="0">
                  <a:pos x="T8" y="T9"/>
                </a:cxn>
              </a:cxnLst>
              <a:rect l="0" t="0" r="r" b="b"/>
              <a:pathLst>
                <a:path w="516" h="249">
                  <a:moveTo>
                    <a:pt x="0" y="144"/>
                  </a:moveTo>
                  <a:lnTo>
                    <a:pt x="476" y="0"/>
                  </a:lnTo>
                  <a:lnTo>
                    <a:pt x="516" y="98"/>
                  </a:lnTo>
                  <a:lnTo>
                    <a:pt x="12" y="249"/>
                  </a:lnTo>
                  <a:lnTo>
                    <a:pt x="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0"/>
            <p:cNvSpPr/>
            <p:nvPr userDrawn="1"/>
          </p:nvSpPr>
          <p:spPr bwMode="auto">
            <a:xfrm>
              <a:off x="4514850" y="4462463"/>
              <a:ext cx="819150" cy="608013"/>
            </a:xfrm>
            <a:custGeom>
              <a:avLst/>
              <a:gdLst>
                <a:gd name="T0" fmla="*/ 6 w 516"/>
                <a:gd name="T1" fmla="*/ 139 h 383"/>
                <a:gd name="T2" fmla="*/ 93 w 516"/>
                <a:gd name="T3" fmla="*/ 383 h 383"/>
                <a:gd name="T4" fmla="*/ 516 w 516"/>
                <a:gd name="T5" fmla="*/ 255 h 383"/>
                <a:gd name="T6" fmla="*/ 452 w 516"/>
                <a:gd name="T7" fmla="*/ 0 h 383"/>
                <a:gd name="T8" fmla="*/ 0 w 516"/>
                <a:gd name="T9" fmla="*/ 157 h 383"/>
              </a:gdLst>
              <a:ahLst/>
              <a:cxnLst>
                <a:cxn ang="0">
                  <a:pos x="T0" y="T1"/>
                </a:cxn>
                <a:cxn ang="0">
                  <a:pos x="T2" y="T3"/>
                </a:cxn>
                <a:cxn ang="0">
                  <a:pos x="T4" y="T5"/>
                </a:cxn>
                <a:cxn ang="0">
                  <a:pos x="T6" y="T7"/>
                </a:cxn>
                <a:cxn ang="0">
                  <a:pos x="T8" y="T9"/>
                </a:cxn>
              </a:cxnLst>
              <a:rect l="0" t="0" r="r" b="b"/>
              <a:pathLst>
                <a:path w="516" h="383">
                  <a:moveTo>
                    <a:pt x="6" y="139"/>
                  </a:moveTo>
                  <a:lnTo>
                    <a:pt x="93" y="383"/>
                  </a:lnTo>
                  <a:lnTo>
                    <a:pt x="516" y="255"/>
                  </a:lnTo>
                  <a:lnTo>
                    <a:pt x="452" y="0"/>
                  </a:lnTo>
                  <a:lnTo>
                    <a:pt x="0" y="1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1"/>
            <p:cNvSpPr/>
            <p:nvPr userDrawn="1"/>
          </p:nvSpPr>
          <p:spPr bwMode="auto">
            <a:xfrm>
              <a:off x="4449763" y="4270375"/>
              <a:ext cx="377825" cy="182563"/>
            </a:xfrm>
            <a:custGeom>
              <a:avLst/>
              <a:gdLst>
                <a:gd name="T0" fmla="*/ 41 w 41"/>
                <a:gd name="T1" fmla="*/ 17 h 20"/>
                <a:gd name="T2" fmla="*/ 23 w 41"/>
                <a:gd name="T3" fmla="*/ 1 h 20"/>
                <a:gd name="T4" fmla="*/ 38 w 41"/>
                <a:gd name="T5" fmla="*/ 20 h 20"/>
                <a:gd name="T6" fmla="*/ 41 w 41"/>
                <a:gd name="T7" fmla="*/ 17 h 20"/>
              </a:gdLst>
              <a:ahLst/>
              <a:cxnLst>
                <a:cxn ang="0">
                  <a:pos x="T0" y="T1"/>
                </a:cxn>
                <a:cxn ang="0">
                  <a:pos x="T2" y="T3"/>
                </a:cxn>
                <a:cxn ang="0">
                  <a:pos x="T4" y="T5"/>
                </a:cxn>
                <a:cxn ang="0">
                  <a:pos x="T6" y="T7"/>
                </a:cxn>
              </a:cxnLst>
              <a:rect l="0" t="0" r="r" b="b"/>
              <a:pathLst>
                <a:path w="41" h="20">
                  <a:moveTo>
                    <a:pt x="41" y="17"/>
                  </a:moveTo>
                  <a:cubicBezTo>
                    <a:pt x="41" y="17"/>
                    <a:pt x="34" y="2"/>
                    <a:pt x="23" y="1"/>
                  </a:cubicBezTo>
                  <a:cubicBezTo>
                    <a:pt x="13" y="0"/>
                    <a:pt x="0" y="18"/>
                    <a:pt x="38" y="20"/>
                  </a:cubicBezTo>
                  <a:lnTo>
                    <a:pt x="41" y="17"/>
                  </a:lnTo>
                  <a:close/>
                </a:path>
              </a:pathLst>
            </a:custGeom>
            <a:noFill/>
            <a:ln w="23" cap="rnd">
              <a:solidFill>
                <a:srgbClr val="E6ADA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32"/>
            <p:cNvSpPr/>
            <p:nvPr userDrawn="1"/>
          </p:nvSpPr>
          <p:spPr bwMode="auto">
            <a:xfrm>
              <a:off x="4791075" y="4067175"/>
              <a:ext cx="285750" cy="377825"/>
            </a:xfrm>
            <a:custGeom>
              <a:avLst/>
              <a:gdLst>
                <a:gd name="T0" fmla="*/ 7 w 31"/>
                <a:gd name="T1" fmla="*/ 41 h 41"/>
                <a:gd name="T2" fmla="*/ 25 w 31"/>
                <a:gd name="T3" fmla="*/ 20 h 41"/>
                <a:gd name="T4" fmla="*/ 0 w 31"/>
                <a:gd name="T5" fmla="*/ 40 h 41"/>
              </a:gdLst>
              <a:ahLst/>
              <a:cxnLst>
                <a:cxn ang="0">
                  <a:pos x="T0" y="T1"/>
                </a:cxn>
                <a:cxn ang="0">
                  <a:pos x="T2" y="T3"/>
                </a:cxn>
                <a:cxn ang="0">
                  <a:pos x="T4" y="T5"/>
                </a:cxn>
              </a:cxnLst>
              <a:rect l="0" t="0" r="r" b="b"/>
              <a:pathLst>
                <a:path w="31" h="41">
                  <a:moveTo>
                    <a:pt x="7" y="41"/>
                  </a:moveTo>
                  <a:cubicBezTo>
                    <a:pt x="7" y="41"/>
                    <a:pt x="31" y="29"/>
                    <a:pt x="25" y="20"/>
                  </a:cubicBezTo>
                  <a:cubicBezTo>
                    <a:pt x="25" y="20"/>
                    <a:pt x="8" y="0"/>
                    <a:pt x="0" y="40"/>
                  </a:cubicBezTo>
                </a:path>
              </a:pathLst>
            </a:custGeom>
            <a:noFill/>
            <a:ln w="23" cap="rnd">
              <a:solidFill>
                <a:srgbClr val="E6ADA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33"/>
            <p:cNvSpPr/>
            <p:nvPr userDrawn="1"/>
          </p:nvSpPr>
          <p:spPr bwMode="auto">
            <a:xfrm>
              <a:off x="4541838" y="4040188"/>
              <a:ext cx="249237" cy="412750"/>
            </a:xfrm>
            <a:custGeom>
              <a:avLst/>
              <a:gdLst>
                <a:gd name="T0" fmla="*/ 27 w 27"/>
                <a:gd name="T1" fmla="*/ 19 h 45"/>
                <a:gd name="T2" fmla="*/ 16 w 27"/>
                <a:gd name="T3" fmla="*/ 0 h 45"/>
                <a:gd name="T4" fmla="*/ 19 w 27"/>
                <a:gd name="T5" fmla="*/ 35 h 45"/>
                <a:gd name="T6" fmla="*/ 25 w 27"/>
                <a:gd name="T7" fmla="*/ 45 h 45"/>
                <a:gd name="T8" fmla="*/ 27 w 27"/>
                <a:gd name="T9" fmla="*/ 19 h 45"/>
              </a:gdLst>
              <a:ahLst/>
              <a:cxnLst>
                <a:cxn ang="0">
                  <a:pos x="T0" y="T1"/>
                </a:cxn>
                <a:cxn ang="0">
                  <a:pos x="T2" y="T3"/>
                </a:cxn>
                <a:cxn ang="0">
                  <a:pos x="T4" y="T5"/>
                </a:cxn>
                <a:cxn ang="0">
                  <a:pos x="T6" y="T7"/>
                </a:cxn>
                <a:cxn ang="0">
                  <a:pos x="T8" y="T9"/>
                </a:cxn>
              </a:cxnLst>
              <a:rect l="0" t="0" r="r" b="b"/>
              <a:pathLst>
                <a:path w="27" h="45">
                  <a:moveTo>
                    <a:pt x="27" y="19"/>
                  </a:moveTo>
                  <a:cubicBezTo>
                    <a:pt x="27" y="19"/>
                    <a:pt x="27" y="0"/>
                    <a:pt x="16" y="0"/>
                  </a:cubicBezTo>
                  <a:cubicBezTo>
                    <a:pt x="16" y="0"/>
                    <a:pt x="0" y="4"/>
                    <a:pt x="19" y="35"/>
                  </a:cubicBezTo>
                  <a:cubicBezTo>
                    <a:pt x="25" y="45"/>
                    <a:pt x="25" y="45"/>
                    <a:pt x="25" y="45"/>
                  </a:cubicBezTo>
                  <a:lnTo>
                    <a:pt x="27" y="19"/>
                  </a:lnTo>
                  <a:close/>
                </a:path>
              </a:pathLst>
            </a:custGeom>
            <a:noFill/>
            <a:ln w="23" cap="rnd">
              <a:solidFill>
                <a:srgbClr val="E6ADA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34"/>
            <p:cNvSpPr/>
            <p:nvPr userDrawn="1"/>
          </p:nvSpPr>
          <p:spPr bwMode="auto">
            <a:xfrm>
              <a:off x="5094288" y="3671888"/>
              <a:ext cx="166687" cy="128588"/>
            </a:xfrm>
            <a:custGeom>
              <a:avLst/>
              <a:gdLst>
                <a:gd name="T0" fmla="*/ 6 w 105"/>
                <a:gd name="T1" fmla="*/ 11 h 81"/>
                <a:gd name="T2" fmla="*/ 0 w 105"/>
                <a:gd name="T3" fmla="*/ 81 h 81"/>
                <a:gd name="T4" fmla="*/ 105 w 105"/>
                <a:gd name="T5" fmla="*/ 58 h 81"/>
                <a:gd name="T6" fmla="*/ 64 w 105"/>
                <a:gd name="T7" fmla="*/ 0 h 81"/>
                <a:gd name="T8" fmla="*/ 6 w 105"/>
                <a:gd name="T9" fmla="*/ 11 h 81"/>
              </a:gdLst>
              <a:ahLst/>
              <a:cxnLst>
                <a:cxn ang="0">
                  <a:pos x="T0" y="T1"/>
                </a:cxn>
                <a:cxn ang="0">
                  <a:pos x="T2" y="T3"/>
                </a:cxn>
                <a:cxn ang="0">
                  <a:pos x="T4" y="T5"/>
                </a:cxn>
                <a:cxn ang="0">
                  <a:pos x="T6" y="T7"/>
                </a:cxn>
                <a:cxn ang="0">
                  <a:pos x="T8" y="T9"/>
                </a:cxn>
              </a:cxnLst>
              <a:rect l="0" t="0" r="r" b="b"/>
              <a:pathLst>
                <a:path w="105" h="81">
                  <a:moveTo>
                    <a:pt x="6" y="11"/>
                  </a:moveTo>
                  <a:lnTo>
                    <a:pt x="0" y="81"/>
                  </a:lnTo>
                  <a:lnTo>
                    <a:pt x="105" y="58"/>
                  </a:lnTo>
                  <a:lnTo>
                    <a:pt x="64" y="0"/>
                  </a:lnTo>
                  <a:lnTo>
                    <a:pt x="6" y="11"/>
                  </a:lnTo>
                  <a:close/>
                </a:path>
              </a:pathLst>
            </a:custGeom>
            <a:solidFill>
              <a:srgbClr val="9CC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35"/>
            <p:cNvSpPr>
              <a:spLocks noChangeArrowheads="1"/>
            </p:cNvSpPr>
            <p:nvPr userDrawn="1"/>
          </p:nvSpPr>
          <p:spPr bwMode="auto">
            <a:xfrm>
              <a:off x="4587875" y="2566988"/>
              <a:ext cx="1022350" cy="1122363"/>
            </a:xfrm>
            <a:prstGeom prst="ellipse">
              <a:avLst/>
            </a:prstGeom>
            <a:solidFill>
              <a:srgbClr val="9CC4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userDrawn="1"/>
          </p:nvSpPr>
          <p:spPr bwMode="auto">
            <a:xfrm>
              <a:off x="4487863" y="4895850"/>
              <a:ext cx="1241425" cy="552450"/>
            </a:xfrm>
            <a:custGeom>
              <a:avLst/>
              <a:gdLst>
                <a:gd name="T0" fmla="*/ 0 w 782"/>
                <a:gd name="T1" fmla="*/ 203 h 348"/>
                <a:gd name="T2" fmla="*/ 29 w 782"/>
                <a:gd name="T3" fmla="*/ 348 h 348"/>
                <a:gd name="T4" fmla="*/ 782 w 782"/>
                <a:gd name="T5" fmla="*/ 116 h 348"/>
                <a:gd name="T6" fmla="*/ 713 w 782"/>
                <a:gd name="T7" fmla="*/ 0 h 348"/>
                <a:gd name="T8" fmla="*/ 0 w 782"/>
                <a:gd name="T9" fmla="*/ 203 h 348"/>
              </a:gdLst>
              <a:ahLst/>
              <a:cxnLst>
                <a:cxn ang="0">
                  <a:pos x="T0" y="T1"/>
                </a:cxn>
                <a:cxn ang="0">
                  <a:pos x="T2" y="T3"/>
                </a:cxn>
                <a:cxn ang="0">
                  <a:pos x="T4" y="T5"/>
                </a:cxn>
                <a:cxn ang="0">
                  <a:pos x="T6" y="T7"/>
                </a:cxn>
                <a:cxn ang="0">
                  <a:pos x="T8" y="T9"/>
                </a:cxn>
              </a:cxnLst>
              <a:rect l="0" t="0" r="r" b="b"/>
              <a:pathLst>
                <a:path w="782" h="348">
                  <a:moveTo>
                    <a:pt x="0" y="203"/>
                  </a:moveTo>
                  <a:lnTo>
                    <a:pt x="29" y="348"/>
                  </a:lnTo>
                  <a:lnTo>
                    <a:pt x="782" y="116"/>
                  </a:lnTo>
                  <a:lnTo>
                    <a:pt x="713" y="0"/>
                  </a:lnTo>
                  <a:lnTo>
                    <a:pt x="0" y="203"/>
                  </a:lnTo>
                  <a:close/>
                </a:path>
              </a:pathLst>
            </a:custGeom>
            <a:solidFill>
              <a:srgbClr val="EE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
            <p:cNvSpPr/>
            <p:nvPr userDrawn="1"/>
          </p:nvSpPr>
          <p:spPr bwMode="auto">
            <a:xfrm rot="21540000">
              <a:off x="4422775" y="4775200"/>
              <a:ext cx="1233487" cy="469900"/>
            </a:xfrm>
            <a:custGeom>
              <a:avLst/>
              <a:gdLst>
                <a:gd name="T0" fmla="*/ 0 w 777"/>
                <a:gd name="T1" fmla="*/ 226 h 296"/>
                <a:gd name="T2" fmla="*/ 754 w 777"/>
                <a:gd name="T3" fmla="*/ 0 h 296"/>
                <a:gd name="T4" fmla="*/ 777 w 777"/>
                <a:gd name="T5" fmla="*/ 76 h 296"/>
                <a:gd name="T6" fmla="*/ 23 w 777"/>
                <a:gd name="T7" fmla="*/ 296 h 296"/>
                <a:gd name="T8" fmla="*/ 0 w 777"/>
                <a:gd name="T9" fmla="*/ 226 h 296"/>
              </a:gdLst>
              <a:ahLst/>
              <a:cxnLst>
                <a:cxn ang="0">
                  <a:pos x="T0" y="T1"/>
                </a:cxn>
                <a:cxn ang="0">
                  <a:pos x="T2" y="T3"/>
                </a:cxn>
                <a:cxn ang="0">
                  <a:pos x="T4" y="T5"/>
                </a:cxn>
                <a:cxn ang="0">
                  <a:pos x="T6" y="T7"/>
                </a:cxn>
                <a:cxn ang="0">
                  <a:pos x="T8" y="T9"/>
                </a:cxn>
              </a:cxnLst>
              <a:rect l="0" t="0" r="r" b="b"/>
              <a:pathLst>
                <a:path w="777" h="296">
                  <a:moveTo>
                    <a:pt x="0" y="226"/>
                  </a:moveTo>
                  <a:lnTo>
                    <a:pt x="754" y="0"/>
                  </a:lnTo>
                  <a:lnTo>
                    <a:pt x="777" y="76"/>
                  </a:lnTo>
                  <a:lnTo>
                    <a:pt x="23" y="296"/>
                  </a:lnTo>
                  <a:lnTo>
                    <a:pt x="0" y="226"/>
                  </a:lnTo>
                  <a:close/>
                </a:path>
              </a:pathLst>
            </a:custGeom>
            <a:solidFill>
              <a:srgbClr val="E6AD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44" name="组合 6143"/>
          <p:cNvGrpSpPr>
            <a:grpSpLocks noChangeAspect="1"/>
          </p:cNvGrpSpPr>
          <p:nvPr userDrawn="1"/>
        </p:nvGrpSpPr>
        <p:grpSpPr>
          <a:xfrm>
            <a:off x="4010794" y="6746854"/>
            <a:ext cx="4680000" cy="403246"/>
            <a:chOff x="2590494" y="6502100"/>
            <a:chExt cx="7520600" cy="648000"/>
          </a:xfrm>
        </p:grpSpPr>
        <p:grpSp>
          <p:nvGrpSpPr>
            <p:cNvPr id="83" name="组合 82"/>
            <p:cNvGrpSpPr/>
            <p:nvPr userDrawn="1"/>
          </p:nvGrpSpPr>
          <p:grpSpPr>
            <a:xfrm>
              <a:off x="2590494" y="6502100"/>
              <a:ext cx="6883468" cy="648000"/>
              <a:chOff x="2590494" y="6502100"/>
              <a:chExt cx="6883468" cy="648000"/>
            </a:xfrm>
            <a:noFill/>
          </p:grpSpPr>
          <p:sp>
            <p:nvSpPr>
              <p:cNvPr id="84" name="Freeform 6"/>
              <p:cNvSpPr/>
              <p:nvPr/>
            </p:nvSpPr>
            <p:spPr bwMode="auto">
              <a:xfrm>
                <a:off x="2590494" y="6502100"/>
                <a:ext cx="491773" cy="648000"/>
              </a:xfrm>
              <a:custGeom>
                <a:avLst/>
                <a:gdLst>
                  <a:gd name="T0" fmla="*/ 51 w 95"/>
                  <a:gd name="T1" fmla="*/ 41 h 125"/>
                  <a:gd name="T2" fmla="*/ 54 w 95"/>
                  <a:gd name="T3" fmla="*/ 31 h 125"/>
                  <a:gd name="T4" fmla="*/ 55 w 95"/>
                  <a:gd name="T5" fmla="*/ 17 h 125"/>
                  <a:gd name="T6" fmla="*/ 57 w 95"/>
                  <a:gd name="T7" fmla="*/ 9 h 125"/>
                  <a:gd name="T8" fmla="*/ 57 w 95"/>
                  <a:gd name="T9" fmla="*/ 0 h 125"/>
                  <a:gd name="T10" fmla="*/ 50 w 95"/>
                  <a:gd name="T11" fmla="*/ 1 h 125"/>
                  <a:gd name="T12" fmla="*/ 43 w 95"/>
                  <a:gd name="T13" fmla="*/ 6 h 125"/>
                  <a:gd name="T14" fmla="*/ 33 w 95"/>
                  <a:gd name="T15" fmla="*/ 3 h 125"/>
                  <a:gd name="T16" fmla="*/ 23 w 95"/>
                  <a:gd name="T17" fmla="*/ 6 h 125"/>
                  <a:gd name="T18" fmla="*/ 17 w 95"/>
                  <a:gd name="T19" fmla="*/ 2 h 125"/>
                  <a:gd name="T20" fmla="*/ 7 w 95"/>
                  <a:gd name="T21" fmla="*/ 1 h 125"/>
                  <a:gd name="T22" fmla="*/ 7 w 95"/>
                  <a:gd name="T23" fmla="*/ 7 h 125"/>
                  <a:gd name="T24" fmla="*/ 9 w 95"/>
                  <a:gd name="T25" fmla="*/ 17 h 125"/>
                  <a:gd name="T26" fmla="*/ 11 w 95"/>
                  <a:gd name="T27" fmla="*/ 31 h 125"/>
                  <a:gd name="T28" fmla="*/ 15 w 95"/>
                  <a:gd name="T29" fmla="*/ 43 h 125"/>
                  <a:gd name="T30" fmla="*/ 14 w 95"/>
                  <a:gd name="T31" fmla="*/ 47 h 125"/>
                  <a:gd name="T32" fmla="*/ 9 w 95"/>
                  <a:gd name="T33" fmla="*/ 65 h 125"/>
                  <a:gd name="T34" fmla="*/ 12 w 95"/>
                  <a:gd name="T35" fmla="*/ 115 h 125"/>
                  <a:gd name="T36" fmla="*/ 15 w 95"/>
                  <a:gd name="T37" fmla="*/ 119 h 125"/>
                  <a:gd name="T38" fmla="*/ 18 w 95"/>
                  <a:gd name="T39" fmla="*/ 120 h 125"/>
                  <a:gd name="T40" fmla="*/ 25 w 95"/>
                  <a:gd name="T41" fmla="*/ 125 h 125"/>
                  <a:gd name="T42" fmla="*/ 32 w 95"/>
                  <a:gd name="T43" fmla="*/ 120 h 125"/>
                  <a:gd name="T44" fmla="*/ 37 w 95"/>
                  <a:gd name="T45" fmla="*/ 120 h 125"/>
                  <a:gd name="T46" fmla="*/ 43 w 95"/>
                  <a:gd name="T47" fmla="*/ 125 h 125"/>
                  <a:gd name="T48" fmla="*/ 50 w 95"/>
                  <a:gd name="T49" fmla="*/ 119 h 125"/>
                  <a:gd name="T50" fmla="*/ 54 w 95"/>
                  <a:gd name="T51" fmla="*/ 118 h 125"/>
                  <a:gd name="T52" fmla="*/ 57 w 95"/>
                  <a:gd name="T53" fmla="*/ 114 h 125"/>
                  <a:gd name="T54" fmla="*/ 60 w 95"/>
                  <a:gd name="T55" fmla="*/ 105 h 125"/>
                  <a:gd name="T56" fmla="*/ 77 w 95"/>
                  <a:gd name="T57" fmla="*/ 91 h 125"/>
                  <a:gd name="T58" fmla="*/ 88 w 95"/>
                  <a:gd name="T59" fmla="*/ 40 h 125"/>
                  <a:gd name="T60" fmla="*/ 70 w 95"/>
                  <a:gd name="T61" fmla="*/ 20 h 125"/>
                  <a:gd name="T62" fmla="*/ 68 w 95"/>
                  <a:gd name="T63" fmla="*/ 23 h 125"/>
                  <a:gd name="T64" fmla="*/ 80 w 95"/>
                  <a:gd name="T65" fmla="*/ 44 h 125"/>
                  <a:gd name="T66" fmla="*/ 79 w 95"/>
                  <a:gd name="T67" fmla="*/ 65 h 125"/>
                  <a:gd name="T68" fmla="*/ 61 w 95"/>
                  <a:gd name="T69" fmla="*/ 95 h 125"/>
                  <a:gd name="T70" fmla="*/ 58 w 95"/>
                  <a:gd name="T71" fmla="*/ 61 h 125"/>
                  <a:gd name="T72" fmla="*/ 51 w 95"/>
                  <a:gd name="T73" fmla="*/ 45 h 125"/>
                  <a:gd name="T74" fmla="*/ 51 w 95"/>
                  <a:gd name="T75"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25">
                    <a:moveTo>
                      <a:pt x="51" y="41"/>
                    </a:moveTo>
                    <a:cubicBezTo>
                      <a:pt x="51" y="37"/>
                      <a:pt x="53" y="34"/>
                      <a:pt x="54" y="31"/>
                    </a:cubicBezTo>
                    <a:cubicBezTo>
                      <a:pt x="55" y="28"/>
                      <a:pt x="56" y="24"/>
                      <a:pt x="55" y="17"/>
                    </a:cubicBezTo>
                    <a:cubicBezTo>
                      <a:pt x="55" y="15"/>
                      <a:pt x="56" y="13"/>
                      <a:pt x="57" y="9"/>
                    </a:cubicBezTo>
                    <a:cubicBezTo>
                      <a:pt x="58" y="5"/>
                      <a:pt x="58" y="2"/>
                      <a:pt x="57" y="0"/>
                    </a:cubicBezTo>
                    <a:cubicBezTo>
                      <a:pt x="56" y="0"/>
                      <a:pt x="53" y="0"/>
                      <a:pt x="50" y="1"/>
                    </a:cubicBezTo>
                    <a:cubicBezTo>
                      <a:pt x="47" y="3"/>
                      <a:pt x="45" y="5"/>
                      <a:pt x="43" y="6"/>
                    </a:cubicBezTo>
                    <a:cubicBezTo>
                      <a:pt x="42" y="5"/>
                      <a:pt x="38" y="3"/>
                      <a:pt x="33" y="3"/>
                    </a:cubicBezTo>
                    <a:cubicBezTo>
                      <a:pt x="28" y="3"/>
                      <a:pt x="25" y="5"/>
                      <a:pt x="23" y="6"/>
                    </a:cubicBezTo>
                    <a:cubicBezTo>
                      <a:pt x="21" y="5"/>
                      <a:pt x="19" y="3"/>
                      <a:pt x="17" y="2"/>
                    </a:cubicBezTo>
                    <a:cubicBezTo>
                      <a:pt x="13" y="1"/>
                      <a:pt x="10" y="1"/>
                      <a:pt x="7" y="1"/>
                    </a:cubicBezTo>
                    <a:cubicBezTo>
                      <a:pt x="7" y="2"/>
                      <a:pt x="7" y="4"/>
                      <a:pt x="7" y="7"/>
                    </a:cubicBezTo>
                    <a:cubicBezTo>
                      <a:pt x="7" y="11"/>
                      <a:pt x="8" y="15"/>
                      <a:pt x="9" y="17"/>
                    </a:cubicBezTo>
                    <a:cubicBezTo>
                      <a:pt x="9" y="23"/>
                      <a:pt x="10" y="28"/>
                      <a:pt x="11" y="31"/>
                    </a:cubicBezTo>
                    <a:cubicBezTo>
                      <a:pt x="13" y="35"/>
                      <a:pt x="15" y="38"/>
                      <a:pt x="15" y="43"/>
                    </a:cubicBezTo>
                    <a:cubicBezTo>
                      <a:pt x="15" y="45"/>
                      <a:pt x="15" y="46"/>
                      <a:pt x="14" y="47"/>
                    </a:cubicBezTo>
                    <a:cubicBezTo>
                      <a:pt x="11" y="58"/>
                      <a:pt x="9" y="63"/>
                      <a:pt x="9" y="65"/>
                    </a:cubicBezTo>
                    <a:cubicBezTo>
                      <a:pt x="0" y="87"/>
                      <a:pt x="11" y="114"/>
                      <a:pt x="12" y="115"/>
                    </a:cubicBezTo>
                    <a:cubicBezTo>
                      <a:pt x="12" y="116"/>
                      <a:pt x="13" y="117"/>
                      <a:pt x="15" y="119"/>
                    </a:cubicBezTo>
                    <a:cubicBezTo>
                      <a:pt x="16" y="120"/>
                      <a:pt x="18" y="120"/>
                      <a:pt x="18" y="120"/>
                    </a:cubicBezTo>
                    <a:cubicBezTo>
                      <a:pt x="19" y="123"/>
                      <a:pt x="22" y="125"/>
                      <a:pt x="25" y="125"/>
                    </a:cubicBezTo>
                    <a:cubicBezTo>
                      <a:pt x="28" y="125"/>
                      <a:pt x="31" y="123"/>
                      <a:pt x="32" y="120"/>
                    </a:cubicBezTo>
                    <a:cubicBezTo>
                      <a:pt x="34" y="120"/>
                      <a:pt x="35" y="120"/>
                      <a:pt x="37" y="120"/>
                    </a:cubicBezTo>
                    <a:cubicBezTo>
                      <a:pt x="37" y="120"/>
                      <a:pt x="39" y="124"/>
                      <a:pt x="43" y="125"/>
                    </a:cubicBezTo>
                    <a:cubicBezTo>
                      <a:pt x="46" y="125"/>
                      <a:pt x="49" y="123"/>
                      <a:pt x="50" y="119"/>
                    </a:cubicBezTo>
                    <a:cubicBezTo>
                      <a:pt x="51" y="119"/>
                      <a:pt x="52" y="119"/>
                      <a:pt x="54" y="118"/>
                    </a:cubicBezTo>
                    <a:cubicBezTo>
                      <a:pt x="55" y="116"/>
                      <a:pt x="57" y="115"/>
                      <a:pt x="57" y="114"/>
                    </a:cubicBezTo>
                    <a:cubicBezTo>
                      <a:pt x="58" y="111"/>
                      <a:pt x="59" y="108"/>
                      <a:pt x="60" y="105"/>
                    </a:cubicBezTo>
                    <a:cubicBezTo>
                      <a:pt x="64" y="103"/>
                      <a:pt x="71" y="98"/>
                      <a:pt x="77" y="91"/>
                    </a:cubicBezTo>
                    <a:cubicBezTo>
                      <a:pt x="86" y="78"/>
                      <a:pt x="95" y="57"/>
                      <a:pt x="88" y="40"/>
                    </a:cubicBezTo>
                    <a:cubicBezTo>
                      <a:pt x="84" y="29"/>
                      <a:pt x="75" y="18"/>
                      <a:pt x="70" y="20"/>
                    </a:cubicBezTo>
                    <a:cubicBezTo>
                      <a:pt x="69" y="21"/>
                      <a:pt x="68" y="22"/>
                      <a:pt x="68" y="23"/>
                    </a:cubicBezTo>
                    <a:cubicBezTo>
                      <a:pt x="66" y="29"/>
                      <a:pt x="76" y="34"/>
                      <a:pt x="80" y="44"/>
                    </a:cubicBezTo>
                    <a:cubicBezTo>
                      <a:pt x="82" y="51"/>
                      <a:pt x="81" y="58"/>
                      <a:pt x="79" y="65"/>
                    </a:cubicBezTo>
                    <a:cubicBezTo>
                      <a:pt x="75" y="81"/>
                      <a:pt x="66" y="90"/>
                      <a:pt x="61" y="95"/>
                    </a:cubicBezTo>
                    <a:cubicBezTo>
                      <a:pt x="62" y="87"/>
                      <a:pt x="63" y="75"/>
                      <a:pt x="58" y="61"/>
                    </a:cubicBezTo>
                    <a:cubicBezTo>
                      <a:pt x="56" y="53"/>
                      <a:pt x="53" y="51"/>
                      <a:pt x="51" y="45"/>
                    </a:cubicBezTo>
                    <a:cubicBezTo>
                      <a:pt x="51" y="44"/>
                      <a:pt x="51" y="43"/>
                      <a:pt x="51" y="41"/>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85" name="Freeform 8"/>
              <p:cNvSpPr/>
              <p:nvPr/>
            </p:nvSpPr>
            <p:spPr bwMode="auto">
              <a:xfrm>
                <a:off x="3958494" y="6802327"/>
                <a:ext cx="311095" cy="347773"/>
              </a:xfrm>
              <a:custGeom>
                <a:avLst/>
                <a:gdLst>
                  <a:gd name="T0" fmla="*/ 59 w 60"/>
                  <a:gd name="T1" fmla="*/ 35 h 67"/>
                  <a:gd name="T2" fmla="*/ 28 w 60"/>
                  <a:gd name="T3" fmla="*/ 66 h 67"/>
                  <a:gd name="T4" fmla="*/ 1 w 60"/>
                  <a:gd name="T5" fmla="*/ 32 h 67"/>
                  <a:gd name="T6" fmla="*/ 32 w 60"/>
                  <a:gd name="T7" fmla="*/ 1 h 67"/>
                  <a:gd name="T8" fmla="*/ 59 w 60"/>
                  <a:gd name="T9" fmla="*/ 35 h 67"/>
                </a:gdLst>
                <a:ahLst/>
                <a:cxnLst>
                  <a:cxn ang="0">
                    <a:pos x="T0" y="T1"/>
                  </a:cxn>
                  <a:cxn ang="0">
                    <a:pos x="T2" y="T3"/>
                  </a:cxn>
                  <a:cxn ang="0">
                    <a:pos x="T4" y="T5"/>
                  </a:cxn>
                  <a:cxn ang="0">
                    <a:pos x="T6" y="T7"/>
                  </a:cxn>
                  <a:cxn ang="0">
                    <a:pos x="T8" y="T9"/>
                  </a:cxn>
                </a:cxnLst>
                <a:rect l="0" t="0" r="r" b="b"/>
                <a:pathLst>
                  <a:path w="60" h="67">
                    <a:moveTo>
                      <a:pt x="59" y="35"/>
                    </a:moveTo>
                    <a:cubicBezTo>
                      <a:pt x="58" y="53"/>
                      <a:pt x="44" y="67"/>
                      <a:pt x="28" y="66"/>
                    </a:cubicBezTo>
                    <a:cubicBezTo>
                      <a:pt x="12" y="65"/>
                      <a:pt x="0" y="50"/>
                      <a:pt x="1" y="32"/>
                    </a:cubicBezTo>
                    <a:cubicBezTo>
                      <a:pt x="2" y="14"/>
                      <a:pt x="16" y="0"/>
                      <a:pt x="32" y="1"/>
                    </a:cubicBezTo>
                    <a:cubicBezTo>
                      <a:pt x="48" y="2"/>
                      <a:pt x="60" y="17"/>
                      <a:pt x="59" y="35"/>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86" name="Freeform 9"/>
              <p:cNvSpPr/>
              <p:nvPr/>
            </p:nvSpPr>
            <p:spPr bwMode="auto">
              <a:xfrm>
                <a:off x="3838946" y="6693647"/>
                <a:ext cx="161661" cy="191547"/>
              </a:xfrm>
              <a:custGeom>
                <a:avLst/>
                <a:gdLst>
                  <a:gd name="T0" fmla="*/ 30 w 31"/>
                  <a:gd name="T1" fmla="*/ 23 h 37"/>
                  <a:gd name="T2" fmla="*/ 16 w 31"/>
                  <a:gd name="T3" fmla="*/ 37 h 37"/>
                  <a:gd name="T4" fmla="*/ 3 w 31"/>
                  <a:gd name="T5" fmla="*/ 24 h 37"/>
                  <a:gd name="T6" fmla="*/ 6 w 31"/>
                  <a:gd name="T7" fmla="*/ 4 h 37"/>
                  <a:gd name="T8" fmla="*/ 30 w 31"/>
                  <a:gd name="T9" fmla="*/ 23 h 37"/>
                </a:gdLst>
                <a:ahLst/>
                <a:cxnLst>
                  <a:cxn ang="0">
                    <a:pos x="T0" y="T1"/>
                  </a:cxn>
                  <a:cxn ang="0">
                    <a:pos x="T2" y="T3"/>
                  </a:cxn>
                  <a:cxn ang="0">
                    <a:pos x="T4" y="T5"/>
                  </a:cxn>
                  <a:cxn ang="0">
                    <a:pos x="T6" y="T7"/>
                  </a:cxn>
                  <a:cxn ang="0">
                    <a:pos x="T8" y="T9"/>
                  </a:cxn>
                </a:cxnLst>
                <a:rect l="0" t="0" r="r" b="b"/>
                <a:pathLst>
                  <a:path w="31" h="37">
                    <a:moveTo>
                      <a:pt x="30" y="23"/>
                    </a:moveTo>
                    <a:cubicBezTo>
                      <a:pt x="29" y="30"/>
                      <a:pt x="23" y="37"/>
                      <a:pt x="16" y="37"/>
                    </a:cubicBezTo>
                    <a:cubicBezTo>
                      <a:pt x="8" y="37"/>
                      <a:pt x="4" y="25"/>
                      <a:pt x="3" y="24"/>
                    </a:cubicBezTo>
                    <a:cubicBezTo>
                      <a:pt x="0" y="17"/>
                      <a:pt x="1" y="6"/>
                      <a:pt x="6" y="4"/>
                    </a:cubicBezTo>
                    <a:cubicBezTo>
                      <a:pt x="13" y="0"/>
                      <a:pt x="31" y="11"/>
                      <a:pt x="30" y="23"/>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87" name="Freeform 10"/>
              <p:cNvSpPr/>
              <p:nvPr/>
            </p:nvSpPr>
            <p:spPr bwMode="auto">
              <a:xfrm>
                <a:off x="4000606" y="6605345"/>
                <a:ext cx="154868" cy="196981"/>
              </a:xfrm>
              <a:custGeom>
                <a:avLst/>
                <a:gdLst>
                  <a:gd name="T0" fmla="*/ 25 w 30"/>
                  <a:gd name="T1" fmla="*/ 27 h 38"/>
                  <a:gd name="T2" fmla="*/ 8 w 30"/>
                  <a:gd name="T3" fmla="*/ 35 h 38"/>
                  <a:gd name="T4" fmla="*/ 0 w 30"/>
                  <a:gd name="T5" fmla="*/ 19 h 38"/>
                  <a:gd name="T6" fmla="*/ 9 w 30"/>
                  <a:gd name="T7" fmla="*/ 1 h 38"/>
                  <a:gd name="T8" fmla="*/ 25 w 30"/>
                  <a:gd name="T9" fmla="*/ 27 h 38"/>
                </a:gdLst>
                <a:ahLst/>
                <a:cxnLst>
                  <a:cxn ang="0">
                    <a:pos x="T0" y="T1"/>
                  </a:cxn>
                  <a:cxn ang="0">
                    <a:pos x="T2" y="T3"/>
                  </a:cxn>
                  <a:cxn ang="0">
                    <a:pos x="T4" y="T5"/>
                  </a:cxn>
                  <a:cxn ang="0">
                    <a:pos x="T6" y="T7"/>
                  </a:cxn>
                  <a:cxn ang="0">
                    <a:pos x="T8" y="T9"/>
                  </a:cxn>
                </a:cxnLst>
                <a:rect l="0" t="0" r="r" b="b"/>
                <a:pathLst>
                  <a:path w="30" h="38">
                    <a:moveTo>
                      <a:pt x="25" y="27"/>
                    </a:moveTo>
                    <a:cubicBezTo>
                      <a:pt x="22" y="33"/>
                      <a:pt x="15" y="38"/>
                      <a:pt x="8" y="35"/>
                    </a:cubicBezTo>
                    <a:cubicBezTo>
                      <a:pt x="0" y="32"/>
                      <a:pt x="0" y="20"/>
                      <a:pt x="0" y="19"/>
                    </a:cubicBezTo>
                    <a:cubicBezTo>
                      <a:pt x="0" y="11"/>
                      <a:pt x="4" y="1"/>
                      <a:pt x="9" y="1"/>
                    </a:cubicBezTo>
                    <a:cubicBezTo>
                      <a:pt x="17" y="0"/>
                      <a:pt x="30" y="16"/>
                      <a:pt x="25" y="27"/>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88" name="Freeform 11"/>
              <p:cNvSpPr/>
              <p:nvPr/>
            </p:nvSpPr>
            <p:spPr bwMode="auto">
              <a:xfrm>
                <a:off x="4150040" y="6647459"/>
                <a:ext cx="182038" cy="186114"/>
              </a:xfrm>
              <a:custGeom>
                <a:avLst/>
                <a:gdLst>
                  <a:gd name="T0" fmla="*/ 21 w 35"/>
                  <a:gd name="T1" fmla="*/ 33 h 36"/>
                  <a:gd name="T2" fmla="*/ 3 w 35"/>
                  <a:gd name="T3" fmla="*/ 27 h 36"/>
                  <a:gd name="T4" fmla="*/ 10 w 35"/>
                  <a:gd name="T5" fmla="*/ 10 h 36"/>
                  <a:gd name="T6" fmla="*/ 29 w 35"/>
                  <a:gd name="T7" fmla="*/ 4 h 36"/>
                  <a:gd name="T8" fmla="*/ 21 w 35"/>
                  <a:gd name="T9" fmla="*/ 33 h 36"/>
                </a:gdLst>
                <a:ahLst/>
                <a:cxnLst>
                  <a:cxn ang="0">
                    <a:pos x="T0" y="T1"/>
                  </a:cxn>
                  <a:cxn ang="0">
                    <a:pos x="T2" y="T3"/>
                  </a:cxn>
                  <a:cxn ang="0">
                    <a:pos x="T4" y="T5"/>
                  </a:cxn>
                  <a:cxn ang="0">
                    <a:pos x="T6" y="T7"/>
                  </a:cxn>
                  <a:cxn ang="0">
                    <a:pos x="T8" y="T9"/>
                  </a:cxn>
                </a:cxnLst>
                <a:rect l="0" t="0" r="r" b="b"/>
                <a:pathLst>
                  <a:path w="35" h="36">
                    <a:moveTo>
                      <a:pt x="21" y="33"/>
                    </a:moveTo>
                    <a:cubicBezTo>
                      <a:pt x="15" y="36"/>
                      <a:pt x="6" y="33"/>
                      <a:pt x="3" y="27"/>
                    </a:cubicBezTo>
                    <a:cubicBezTo>
                      <a:pt x="0" y="19"/>
                      <a:pt x="9" y="11"/>
                      <a:pt x="10" y="10"/>
                    </a:cubicBezTo>
                    <a:cubicBezTo>
                      <a:pt x="15" y="4"/>
                      <a:pt x="25" y="0"/>
                      <a:pt x="29" y="4"/>
                    </a:cubicBezTo>
                    <a:cubicBezTo>
                      <a:pt x="35" y="8"/>
                      <a:pt x="33" y="29"/>
                      <a:pt x="21" y="33"/>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89" name="Freeform 12"/>
              <p:cNvSpPr/>
              <p:nvPr/>
            </p:nvSpPr>
            <p:spPr bwMode="auto">
              <a:xfrm>
                <a:off x="5151248" y="6807761"/>
                <a:ext cx="294793" cy="270340"/>
              </a:xfrm>
              <a:custGeom>
                <a:avLst/>
                <a:gdLst>
                  <a:gd name="T0" fmla="*/ 36 w 57"/>
                  <a:gd name="T1" fmla="*/ 47 h 52"/>
                  <a:gd name="T2" fmla="*/ 4 w 57"/>
                  <a:gd name="T3" fmla="*/ 35 h 52"/>
                  <a:gd name="T4" fmla="*/ 20 w 57"/>
                  <a:gd name="T5" fmla="*/ 5 h 52"/>
                  <a:gd name="T6" fmla="*/ 52 w 57"/>
                  <a:gd name="T7" fmla="*/ 17 h 52"/>
                  <a:gd name="T8" fmla="*/ 36 w 57"/>
                  <a:gd name="T9" fmla="*/ 47 h 52"/>
                </a:gdLst>
                <a:ahLst/>
                <a:cxnLst>
                  <a:cxn ang="0">
                    <a:pos x="T0" y="T1"/>
                  </a:cxn>
                  <a:cxn ang="0">
                    <a:pos x="T2" y="T3"/>
                  </a:cxn>
                  <a:cxn ang="0">
                    <a:pos x="T4" y="T5"/>
                  </a:cxn>
                  <a:cxn ang="0">
                    <a:pos x="T6" y="T7"/>
                  </a:cxn>
                  <a:cxn ang="0">
                    <a:pos x="T8" y="T9"/>
                  </a:cxn>
                </a:cxnLst>
                <a:rect l="0" t="0" r="r" b="b"/>
                <a:pathLst>
                  <a:path w="57" h="52">
                    <a:moveTo>
                      <a:pt x="36" y="47"/>
                    </a:moveTo>
                    <a:cubicBezTo>
                      <a:pt x="23" y="52"/>
                      <a:pt x="9" y="47"/>
                      <a:pt x="4" y="35"/>
                    </a:cubicBezTo>
                    <a:cubicBezTo>
                      <a:pt x="0" y="24"/>
                      <a:pt x="7" y="10"/>
                      <a:pt x="20" y="5"/>
                    </a:cubicBezTo>
                    <a:cubicBezTo>
                      <a:pt x="34" y="0"/>
                      <a:pt x="48" y="6"/>
                      <a:pt x="52" y="17"/>
                    </a:cubicBezTo>
                    <a:cubicBezTo>
                      <a:pt x="57" y="29"/>
                      <a:pt x="50" y="42"/>
                      <a:pt x="36" y="47"/>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0" name="Freeform 13"/>
              <p:cNvSpPr/>
              <p:nvPr/>
            </p:nvSpPr>
            <p:spPr bwMode="auto">
              <a:xfrm>
                <a:off x="5291172" y="6673270"/>
                <a:ext cx="144000" cy="139925"/>
              </a:xfrm>
              <a:custGeom>
                <a:avLst/>
                <a:gdLst>
                  <a:gd name="T0" fmla="*/ 17 w 28"/>
                  <a:gd name="T1" fmla="*/ 26 h 27"/>
                  <a:gd name="T2" fmla="*/ 3 w 28"/>
                  <a:gd name="T3" fmla="*/ 21 h 27"/>
                  <a:gd name="T4" fmla="*/ 8 w 28"/>
                  <a:gd name="T5" fmla="*/ 7 h 27"/>
                  <a:gd name="T6" fmla="*/ 23 w 28"/>
                  <a:gd name="T7" fmla="*/ 2 h 27"/>
                  <a:gd name="T8" fmla="*/ 17 w 28"/>
                  <a:gd name="T9" fmla="*/ 26 h 27"/>
                </a:gdLst>
                <a:ahLst/>
                <a:cxnLst>
                  <a:cxn ang="0">
                    <a:pos x="T0" y="T1"/>
                  </a:cxn>
                  <a:cxn ang="0">
                    <a:pos x="T2" y="T3"/>
                  </a:cxn>
                  <a:cxn ang="0">
                    <a:pos x="T4" y="T5"/>
                  </a:cxn>
                  <a:cxn ang="0">
                    <a:pos x="T6" y="T7"/>
                  </a:cxn>
                  <a:cxn ang="0">
                    <a:pos x="T8" y="T9"/>
                  </a:cxn>
                </a:cxnLst>
                <a:rect l="0" t="0" r="r" b="b"/>
                <a:pathLst>
                  <a:path w="28" h="27">
                    <a:moveTo>
                      <a:pt x="17" y="26"/>
                    </a:moveTo>
                    <a:cubicBezTo>
                      <a:pt x="12" y="27"/>
                      <a:pt x="5" y="25"/>
                      <a:pt x="3" y="21"/>
                    </a:cubicBezTo>
                    <a:cubicBezTo>
                      <a:pt x="0" y="14"/>
                      <a:pt x="7" y="8"/>
                      <a:pt x="8" y="7"/>
                    </a:cubicBezTo>
                    <a:cubicBezTo>
                      <a:pt x="12" y="3"/>
                      <a:pt x="20" y="0"/>
                      <a:pt x="23" y="2"/>
                    </a:cubicBezTo>
                    <a:cubicBezTo>
                      <a:pt x="28" y="6"/>
                      <a:pt x="26" y="23"/>
                      <a:pt x="17" y="26"/>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1" name="Freeform 14"/>
              <p:cNvSpPr/>
              <p:nvPr/>
            </p:nvSpPr>
            <p:spPr bwMode="auto">
              <a:xfrm>
                <a:off x="5409361" y="6761572"/>
                <a:ext cx="150793" cy="119547"/>
              </a:xfrm>
              <a:custGeom>
                <a:avLst/>
                <a:gdLst>
                  <a:gd name="T0" fmla="*/ 11 w 29"/>
                  <a:gd name="T1" fmla="*/ 23 h 23"/>
                  <a:gd name="T2" fmla="*/ 0 w 29"/>
                  <a:gd name="T3" fmla="*/ 14 h 23"/>
                  <a:gd name="T4" fmla="*/ 10 w 29"/>
                  <a:gd name="T5" fmla="*/ 3 h 23"/>
                  <a:gd name="T6" fmla="*/ 26 w 29"/>
                  <a:gd name="T7" fmla="*/ 4 h 23"/>
                  <a:gd name="T8" fmla="*/ 11 w 29"/>
                  <a:gd name="T9" fmla="*/ 23 h 23"/>
                </a:gdLst>
                <a:ahLst/>
                <a:cxnLst>
                  <a:cxn ang="0">
                    <a:pos x="T0" y="T1"/>
                  </a:cxn>
                  <a:cxn ang="0">
                    <a:pos x="T2" y="T3"/>
                  </a:cxn>
                  <a:cxn ang="0">
                    <a:pos x="T4" y="T5"/>
                  </a:cxn>
                  <a:cxn ang="0">
                    <a:pos x="T6" y="T7"/>
                  </a:cxn>
                  <a:cxn ang="0">
                    <a:pos x="T8" y="T9"/>
                  </a:cxn>
                </a:cxnLst>
                <a:rect l="0" t="0" r="r" b="b"/>
                <a:pathLst>
                  <a:path w="29" h="23">
                    <a:moveTo>
                      <a:pt x="11" y="23"/>
                    </a:moveTo>
                    <a:cubicBezTo>
                      <a:pt x="6" y="23"/>
                      <a:pt x="1" y="19"/>
                      <a:pt x="0" y="14"/>
                    </a:cubicBezTo>
                    <a:cubicBezTo>
                      <a:pt x="0" y="7"/>
                      <a:pt x="9" y="3"/>
                      <a:pt x="10" y="3"/>
                    </a:cubicBezTo>
                    <a:cubicBezTo>
                      <a:pt x="15" y="0"/>
                      <a:pt x="23" y="0"/>
                      <a:pt x="26" y="4"/>
                    </a:cubicBezTo>
                    <a:cubicBezTo>
                      <a:pt x="29" y="9"/>
                      <a:pt x="21" y="23"/>
                      <a:pt x="11" y="23"/>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2" name="Freeform 15"/>
              <p:cNvSpPr/>
              <p:nvPr/>
            </p:nvSpPr>
            <p:spPr bwMode="auto">
              <a:xfrm>
                <a:off x="5431096" y="6896062"/>
                <a:ext cx="154868" cy="134491"/>
              </a:xfrm>
              <a:custGeom>
                <a:avLst/>
                <a:gdLst>
                  <a:gd name="T0" fmla="*/ 5 w 30"/>
                  <a:gd name="T1" fmla="*/ 19 h 26"/>
                  <a:gd name="T2" fmla="*/ 4 w 30"/>
                  <a:gd name="T3" fmla="*/ 5 h 26"/>
                  <a:gd name="T4" fmla="*/ 19 w 30"/>
                  <a:gd name="T5" fmla="*/ 4 h 26"/>
                  <a:gd name="T6" fmla="*/ 29 w 30"/>
                  <a:gd name="T7" fmla="*/ 16 h 26"/>
                  <a:gd name="T8" fmla="*/ 5 w 30"/>
                  <a:gd name="T9" fmla="*/ 19 h 26"/>
                </a:gdLst>
                <a:ahLst/>
                <a:cxnLst>
                  <a:cxn ang="0">
                    <a:pos x="T0" y="T1"/>
                  </a:cxn>
                  <a:cxn ang="0">
                    <a:pos x="T2" y="T3"/>
                  </a:cxn>
                  <a:cxn ang="0">
                    <a:pos x="T4" y="T5"/>
                  </a:cxn>
                  <a:cxn ang="0">
                    <a:pos x="T6" y="T7"/>
                  </a:cxn>
                  <a:cxn ang="0">
                    <a:pos x="T8" y="T9"/>
                  </a:cxn>
                </a:cxnLst>
                <a:rect l="0" t="0" r="r" b="b"/>
                <a:pathLst>
                  <a:path w="30" h="26">
                    <a:moveTo>
                      <a:pt x="5" y="19"/>
                    </a:moveTo>
                    <a:cubicBezTo>
                      <a:pt x="2" y="16"/>
                      <a:pt x="0" y="9"/>
                      <a:pt x="4" y="5"/>
                    </a:cubicBezTo>
                    <a:cubicBezTo>
                      <a:pt x="9" y="0"/>
                      <a:pt x="18" y="3"/>
                      <a:pt x="19" y="4"/>
                    </a:cubicBezTo>
                    <a:cubicBezTo>
                      <a:pt x="24" y="6"/>
                      <a:pt x="30" y="11"/>
                      <a:pt x="29" y="16"/>
                    </a:cubicBezTo>
                    <a:cubicBezTo>
                      <a:pt x="28" y="22"/>
                      <a:pt x="12" y="26"/>
                      <a:pt x="5" y="19"/>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3" name="Freeform 21"/>
              <p:cNvSpPr/>
              <p:nvPr/>
            </p:nvSpPr>
            <p:spPr bwMode="auto">
              <a:xfrm>
                <a:off x="6473058" y="6502100"/>
                <a:ext cx="491773" cy="648000"/>
              </a:xfrm>
              <a:custGeom>
                <a:avLst/>
                <a:gdLst>
                  <a:gd name="T0" fmla="*/ 51 w 95"/>
                  <a:gd name="T1" fmla="*/ 41 h 125"/>
                  <a:gd name="T2" fmla="*/ 54 w 95"/>
                  <a:gd name="T3" fmla="*/ 31 h 125"/>
                  <a:gd name="T4" fmla="*/ 55 w 95"/>
                  <a:gd name="T5" fmla="*/ 17 h 125"/>
                  <a:gd name="T6" fmla="*/ 57 w 95"/>
                  <a:gd name="T7" fmla="*/ 9 h 125"/>
                  <a:gd name="T8" fmla="*/ 58 w 95"/>
                  <a:gd name="T9" fmla="*/ 0 h 125"/>
                  <a:gd name="T10" fmla="*/ 50 w 95"/>
                  <a:gd name="T11" fmla="*/ 1 h 125"/>
                  <a:gd name="T12" fmla="*/ 44 w 95"/>
                  <a:gd name="T13" fmla="*/ 6 h 125"/>
                  <a:gd name="T14" fmla="*/ 33 w 95"/>
                  <a:gd name="T15" fmla="*/ 3 h 125"/>
                  <a:gd name="T16" fmla="*/ 23 w 95"/>
                  <a:gd name="T17" fmla="*/ 6 h 125"/>
                  <a:gd name="T18" fmla="*/ 17 w 95"/>
                  <a:gd name="T19" fmla="*/ 2 h 125"/>
                  <a:gd name="T20" fmla="*/ 8 w 95"/>
                  <a:gd name="T21" fmla="*/ 1 h 125"/>
                  <a:gd name="T22" fmla="*/ 7 w 95"/>
                  <a:gd name="T23" fmla="*/ 7 h 125"/>
                  <a:gd name="T24" fmla="*/ 10 w 95"/>
                  <a:gd name="T25" fmla="*/ 17 h 125"/>
                  <a:gd name="T26" fmla="*/ 12 w 95"/>
                  <a:gd name="T27" fmla="*/ 31 h 125"/>
                  <a:gd name="T28" fmla="*/ 15 w 95"/>
                  <a:gd name="T29" fmla="*/ 43 h 125"/>
                  <a:gd name="T30" fmla="*/ 15 w 95"/>
                  <a:gd name="T31" fmla="*/ 47 h 125"/>
                  <a:gd name="T32" fmla="*/ 9 w 95"/>
                  <a:gd name="T33" fmla="*/ 65 h 125"/>
                  <a:gd name="T34" fmla="*/ 12 w 95"/>
                  <a:gd name="T35" fmla="*/ 115 h 125"/>
                  <a:gd name="T36" fmla="*/ 15 w 95"/>
                  <a:gd name="T37" fmla="*/ 119 h 125"/>
                  <a:gd name="T38" fmla="*/ 19 w 95"/>
                  <a:gd name="T39" fmla="*/ 120 h 125"/>
                  <a:gd name="T40" fmla="*/ 25 w 95"/>
                  <a:gd name="T41" fmla="*/ 125 h 125"/>
                  <a:gd name="T42" fmla="*/ 33 w 95"/>
                  <a:gd name="T43" fmla="*/ 120 h 125"/>
                  <a:gd name="T44" fmla="*/ 37 w 95"/>
                  <a:gd name="T45" fmla="*/ 120 h 125"/>
                  <a:gd name="T46" fmla="*/ 43 w 95"/>
                  <a:gd name="T47" fmla="*/ 125 h 125"/>
                  <a:gd name="T48" fmla="*/ 51 w 95"/>
                  <a:gd name="T49" fmla="*/ 119 h 125"/>
                  <a:gd name="T50" fmla="*/ 54 w 95"/>
                  <a:gd name="T51" fmla="*/ 118 h 125"/>
                  <a:gd name="T52" fmla="*/ 57 w 95"/>
                  <a:gd name="T53" fmla="*/ 114 h 125"/>
                  <a:gd name="T54" fmla="*/ 60 w 95"/>
                  <a:gd name="T55" fmla="*/ 105 h 125"/>
                  <a:gd name="T56" fmla="*/ 77 w 95"/>
                  <a:gd name="T57" fmla="*/ 91 h 125"/>
                  <a:gd name="T58" fmla="*/ 88 w 95"/>
                  <a:gd name="T59" fmla="*/ 40 h 125"/>
                  <a:gd name="T60" fmla="*/ 71 w 95"/>
                  <a:gd name="T61" fmla="*/ 20 h 125"/>
                  <a:gd name="T62" fmla="*/ 68 w 95"/>
                  <a:gd name="T63" fmla="*/ 23 h 125"/>
                  <a:gd name="T64" fmla="*/ 80 w 95"/>
                  <a:gd name="T65" fmla="*/ 44 h 125"/>
                  <a:gd name="T66" fmla="*/ 79 w 95"/>
                  <a:gd name="T67" fmla="*/ 65 h 125"/>
                  <a:gd name="T68" fmla="*/ 62 w 95"/>
                  <a:gd name="T69" fmla="*/ 95 h 125"/>
                  <a:gd name="T70" fmla="*/ 59 w 95"/>
                  <a:gd name="T71" fmla="*/ 61 h 125"/>
                  <a:gd name="T72" fmla="*/ 52 w 95"/>
                  <a:gd name="T73" fmla="*/ 45 h 125"/>
                  <a:gd name="T74" fmla="*/ 51 w 95"/>
                  <a:gd name="T75"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25">
                    <a:moveTo>
                      <a:pt x="51" y="41"/>
                    </a:moveTo>
                    <a:cubicBezTo>
                      <a:pt x="51" y="37"/>
                      <a:pt x="53" y="34"/>
                      <a:pt x="54" y="31"/>
                    </a:cubicBezTo>
                    <a:cubicBezTo>
                      <a:pt x="55" y="28"/>
                      <a:pt x="56" y="24"/>
                      <a:pt x="55" y="17"/>
                    </a:cubicBezTo>
                    <a:cubicBezTo>
                      <a:pt x="56" y="15"/>
                      <a:pt x="57" y="13"/>
                      <a:pt x="57" y="9"/>
                    </a:cubicBezTo>
                    <a:cubicBezTo>
                      <a:pt x="58" y="5"/>
                      <a:pt x="58" y="2"/>
                      <a:pt x="58" y="0"/>
                    </a:cubicBezTo>
                    <a:cubicBezTo>
                      <a:pt x="56" y="0"/>
                      <a:pt x="53" y="0"/>
                      <a:pt x="50" y="1"/>
                    </a:cubicBezTo>
                    <a:cubicBezTo>
                      <a:pt x="47" y="3"/>
                      <a:pt x="45" y="5"/>
                      <a:pt x="44" y="6"/>
                    </a:cubicBezTo>
                    <a:cubicBezTo>
                      <a:pt x="42" y="5"/>
                      <a:pt x="38" y="3"/>
                      <a:pt x="33" y="3"/>
                    </a:cubicBezTo>
                    <a:cubicBezTo>
                      <a:pt x="28" y="3"/>
                      <a:pt x="25" y="5"/>
                      <a:pt x="23" y="6"/>
                    </a:cubicBezTo>
                    <a:cubicBezTo>
                      <a:pt x="22" y="5"/>
                      <a:pt x="20" y="3"/>
                      <a:pt x="17" y="2"/>
                    </a:cubicBezTo>
                    <a:cubicBezTo>
                      <a:pt x="13" y="1"/>
                      <a:pt x="10" y="1"/>
                      <a:pt x="8" y="1"/>
                    </a:cubicBezTo>
                    <a:cubicBezTo>
                      <a:pt x="7" y="2"/>
                      <a:pt x="7" y="4"/>
                      <a:pt x="7" y="7"/>
                    </a:cubicBezTo>
                    <a:cubicBezTo>
                      <a:pt x="7" y="11"/>
                      <a:pt x="9" y="15"/>
                      <a:pt x="10" y="17"/>
                    </a:cubicBezTo>
                    <a:cubicBezTo>
                      <a:pt x="9" y="23"/>
                      <a:pt x="10" y="28"/>
                      <a:pt x="12" y="31"/>
                    </a:cubicBezTo>
                    <a:cubicBezTo>
                      <a:pt x="13" y="35"/>
                      <a:pt x="16" y="38"/>
                      <a:pt x="15" y="43"/>
                    </a:cubicBezTo>
                    <a:cubicBezTo>
                      <a:pt x="15" y="45"/>
                      <a:pt x="15" y="46"/>
                      <a:pt x="15" y="47"/>
                    </a:cubicBezTo>
                    <a:cubicBezTo>
                      <a:pt x="11" y="58"/>
                      <a:pt x="10" y="63"/>
                      <a:pt x="9" y="65"/>
                    </a:cubicBezTo>
                    <a:cubicBezTo>
                      <a:pt x="0" y="87"/>
                      <a:pt x="12" y="114"/>
                      <a:pt x="12" y="115"/>
                    </a:cubicBezTo>
                    <a:cubicBezTo>
                      <a:pt x="13" y="116"/>
                      <a:pt x="13" y="117"/>
                      <a:pt x="15" y="119"/>
                    </a:cubicBezTo>
                    <a:cubicBezTo>
                      <a:pt x="17" y="120"/>
                      <a:pt x="18" y="120"/>
                      <a:pt x="19" y="120"/>
                    </a:cubicBezTo>
                    <a:cubicBezTo>
                      <a:pt x="20" y="123"/>
                      <a:pt x="22" y="125"/>
                      <a:pt x="25" y="125"/>
                    </a:cubicBezTo>
                    <a:cubicBezTo>
                      <a:pt x="28" y="125"/>
                      <a:pt x="31" y="123"/>
                      <a:pt x="33" y="120"/>
                    </a:cubicBezTo>
                    <a:cubicBezTo>
                      <a:pt x="34" y="120"/>
                      <a:pt x="36" y="120"/>
                      <a:pt x="37" y="120"/>
                    </a:cubicBezTo>
                    <a:cubicBezTo>
                      <a:pt x="37" y="120"/>
                      <a:pt x="39" y="124"/>
                      <a:pt x="43" y="125"/>
                    </a:cubicBezTo>
                    <a:cubicBezTo>
                      <a:pt x="46" y="125"/>
                      <a:pt x="49" y="123"/>
                      <a:pt x="51" y="119"/>
                    </a:cubicBezTo>
                    <a:cubicBezTo>
                      <a:pt x="51" y="119"/>
                      <a:pt x="53" y="119"/>
                      <a:pt x="54" y="118"/>
                    </a:cubicBezTo>
                    <a:cubicBezTo>
                      <a:pt x="56" y="116"/>
                      <a:pt x="57" y="115"/>
                      <a:pt x="57" y="114"/>
                    </a:cubicBezTo>
                    <a:cubicBezTo>
                      <a:pt x="58" y="111"/>
                      <a:pt x="59" y="108"/>
                      <a:pt x="60" y="105"/>
                    </a:cubicBezTo>
                    <a:cubicBezTo>
                      <a:pt x="64" y="103"/>
                      <a:pt x="71" y="98"/>
                      <a:pt x="77" y="91"/>
                    </a:cubicBezTo>
                    <a:cubicBezTo>
                      <a:pt x="87" y="78"/>
                      <a:pt x="95" y="57"/>
                      <a:pt x="88" y="40"/>
                    </a:cubicBezTo>
                    <a:cubicBezTo>
                      <a:pt x="85" y="29"/>
                      <a:pt x="75" y="18"/>
                      <a:pt x="71" y="20"/>
                    </a:cubicBezTo>
                    <a:cubicBezTo>
                      <a:pt x="69" y="21"/>
                      <a:pt x="69" y="22"/>
                      <a:pt x="68" y="23"/>
                    </a:cubicBezTo>
                    <a:cubicBezTo>
                      <a:pt x="67" y="29"/>
                      <a:pt x="76" y="34"/>
                      <a:pt x="80" y="44"/>
                    </a:cubicBezTo>
                    <a:cubicBezTo>
                      <a:pt x="83" y="51"/>
                      <a:pt x="81" y="58"/>
                      <a:pt x="79" y="65"/>
                    </a:cubicBezTo>
                    <a:cubicBezTo>
                      <a:pt x="76" y="81"/>
                      <a:pt x="66" y="90"/>
                      <a:pt x="62" y="95"/>
                    </a:cubicBezTo>
                    <a:cubicBezTo>
                      <a:pt x="62" y="87"/>
                      <a:pt x="63" y="75"/>
                      <a:pt x="59" y="61"/>
                    </a:cubicBezTo>
                    <a:cubicBezTo>
                      <a:pt x="56" y="53"/>
                      <a:pt x="53" y="51"/>
                      <a:pt x="52" y="45"/>
                    </a:cubicBezTo>
                    <a:cubicBezTo>
                      <a:pt x="51" y="44"/>
                      <a:pt x="51" y="43"/>
                      <a:pt x="51" y="41"/>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4" name="Freeform 23"/>
              <p:cNvSpPr/>
              <p:nvPr/>
            </p:nvSpPr>
            <p:spPr bwMode="auto">
              <a:xfrm>
                <a:off x="7846491" y="6802327"/>
                <a:ext cx="305661" cy="347773"/>
              </a:xfrm>
              <a:custGeom>
                <a:avLst/>
                <a:gdLst>
                  <a:gd name="T0" fmla="*/ 58 w 59"/>
                  <a:gd name="T1" fmla="*/ 35 h 67"/>
                  <a:gd name="T2" fmla="*/ 28 w 59"/>
                  <a:gd name="T3" fmla="*/ 66 h 67"/>
                  <a:gd name="T4" fmla="*/ 1 w 59"/>
                  <a:gd name="T5" fmla="*/ 32 h 67"/>
                  <a:gd name="T6" fmla="*/ 31 w 59"/>
                  <a:gd name="T7" fmla="*/ 1 h 67"/>
                  <a:gd name="T8" fmla="*/ 58 w 59"/>
                  <a:gd name="T9" fmla="*/ 35 h 67"/>
                </a:gdLst>
                <a:ahLst/>
                <a:cxnLst>
                  <a:cxn ang="0">
                    <a:pos x="T0" y="T1"/>
                  </a:cxn>
                  <a:cxn ang="0">
                    <a:pos x="T2" y="T3"/>
                  </a:cxn>
                  <a:cxn ang="0">
                    <a:pos x="T4" y="T5"/>
                  </a:cxn>
                  <a:cxn ang="0">
                    <a:pos x="T6" y="T7"/>
                  </a:cxn>
                  <a:cxn ang="0">
                    <a:pos x="T8" y="T9"/>
                  </a:cxn>
                </a:cxnLst>
                <a:rect l="0" t="0" r="r" b="b"/>
                <a:pathLst>
                  <a:path w="59" h="67">
                    <a:moveTo>
                      <a:pt x="58" y="35"/>
                    </a:moveTo>
                    <a:cubicBezTo>
                      <a:pt x="57" y="53"/>
                      <a:pt x="44" y="67"/>
                      <a:pt x="28" y="66"/>
                    </a:cubicBezTo>
                    <a:cubicBezTo>
                      <a:pt x="12" y="65"/>
                      <a:pt x="0" y="50"/>
                      <a:pt x="1" y="32"/>
                    </a:cubicBezTo>
                    <a:cubicBezTo>
                      <a:pt x="2" y="14"/>
                      <a:pt x="15" y="0"/>
                      <a:pt x="31" y="1"/>
                    </a:cubicBezTo>
                    <a:cubicBezTo>
                      <a:pt x="47" y="2"/>
                      <a:pt x="59" y="17"/>
                      <a:pt x="58" y="35"/>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5" name="Freeform 24"/>
              <p:cNvSpPr/>
              <p:nvPr/>
            </p:nvSpPr>
            <p:spPr bwMode="auto">
              <a:xfrm>
                <a:off x="7726944" y="6693647"/>
                <a:ext cx="154868" cy="191547"/>
              </a:xfrm>
              <a:custGeom>
                <a:avLst/>
                <a:gdLst>
                  <a:gd name="T0" fmla="*/ 29 w 30"/>
                  <a:gd name="T1" fmla="*/ 23 h 37"/>
                  <a:gd name="T2" fmla="*/ 16 w 30"/>
                  <a:gd name="T3" fmla="*/ 37 h 37"/>
                  <a:gd name="T4" fmla="*/ 2 w 30"/>
                  <a:gd name="T5" fmla="*/ 24 h 37"/>
                  <a:gd name="T6" fmla="*/ 5 w 30"/>
                  <a:gd name="T7" fmla="*/ 4 h 37"/>
                  <a:gd name="T8" fmla="*/ 29 w 30"/>
                  <a:gd name="T9" fmla="*/ 23 h 37"/>
                </a:gdLst>
                <a:ahLst/>
                <a:cxnLst>
                  <a:cxn ang="0">
                    <a:pos x="T0" y="T1"/>
                  </a:cxn>
                  <a:cxn ang="0">
                    <a:pos x="T2" y="T3"/>
                  </a:cxn>
                  <a:cxn ang="0">
                    <a:pos x="T4" y="T5"/>
                  </a:cxn>
                  <a:cxn ang="0">
                    <a:pos x="T6" y="T7"/>
                  </a:cxn>
                  <a:cxn ang="0">
                    <a:pos x="T8" y="T9"/>
                  </a:cxn>
                </a:cxnLst>
                <a:rect l="0" t="0" r="r" b="b"/>
                <a:pathLst>
                  <a:path w="30" h="37">
                    <a:moveTo>
                      <a:pt x="29" y="23"/>
                    </a:moveTo>
                    <a:cubicBezTo>
                      <a:pt x="28" y="30"/>
                      <a:pt x="23" y="37"/>
                      <a:pt x="16" y="37"/>
                    </a:cubicBezTo>
                    <a:cubicBezTo>
                      <a:pt x="7" y="37"/>
                      <a:pt x="3" y="25"/>
                      <a:pt x="2" y="24"/>
                    </a:cubicBezTo>
                    <a:cubicBezTo>
                      <a:pt x="0" y="17"/>
                      <a:pt x="0" y="6"/>
                      <a:pt x="5" y="4"/>
                    </a:cubicBezTo>
                    <a:cubicBezTo>
                      <a:pt x="12" y="0"/>
                      <a:pt x="30" y="11"/>
                      <a:pt x="29" y="23"/>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6" name="Freeform 25"/>
              <p:cNvSpPr/>
              <p:nvPr/>
            </p:nvSpPr>
            <p:spPr bwMode="auto">
              <a:xfrm>
                <a:off x="7881812" y="6605345"/>
                <a:ext cx="161661" cy="196981"/>
              </a:xfrm>
              <a:custGeom>
                <a:avLst/>
                <a:gdLst>
                  <a:gd name="T0" fmla="*/ 25 w 31"/>
                  <a:gd name="T1" fmla="*/ 27 h 38"/>
                  <a:gd name="T2" fmla="*/ 8 w 31"/>
                  <a:gd name="T3" fmla="*/ 35 h 38"/>
                  <a:gd name="T4" fmla="*/ 0 w 31"/>
                  <a:gd name="T5" fmla="*/ 19 h 38"/>
                  <a:gd name="T6" fmla="*/ 10 w 31"/>
                  <a:gd name="T7" fmla="*/ 1 h 38"/>
                  <a:gd name="T8" fmla="*/ 25 w 31"/>
                  <a:gd name="T9" fmla="*/ 27 h 38"/>
                </a:gdLst>
                <a:ahLst/>
                <a:cxnLst>
                  <a:cxn ang="0">
                    <a:pos x="T0" y="T1"/>
                  </a:cxn>
                  <a:cxn ang="0">
                    <a:pos x="T2" y="T3"/>
                  </a:cxn>
                  <a:cxn ang="0">
                    <a:pos x="T4" y="T5"/>
                  </a:cxn>
                  <a:cxn ang="0">
                    <a:pos x="T6" y="T7"/>
                  </a:cxn>
                  <a:cxn ang="0">
                    <a:pos x="T8" y="T9"/>
                  </a:cxn>
                </a:cxnLst>
                <a:rect l="0" t="0" r="r" b="b"/>
                <a:pathLst>
                  <a:path w="31" h="38">
                    <a:moveTo>
                      <a:pt x="25" y="27"/>
                    </a:moveTo>
                    <a:cubicBezTo>
                      <a:pt x="23" y="33"/>
                      <a:pt x="15" y="38"/>
                      <a:pt x="8" y="35"/>
                    </a:cubicBezTo>
                    <a:cubicBezTo>
                      <a:pt x="0" y="32"/>
                      <a:pt x="0" y="20"/>
                      <a:pt x="0" y="19"/>
                    </a:cubicBezTo>
                    <a:cubicBezTo>
                      <a:pt x="0" y="11"/>
                      <a:pt x="4" y="1"/>
                      <a:pt x="10" y="1"/>
                    </a:cubicBezTo>
                    <a:cubicBezTo>
                      <a:pt x="18" y="0"/>
                      <a:pt x="31" y="16"/>
                      <a:pt x="25" y="27"/>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7" name="Freeform 26"/>
              <p:cNvSpPr/>
              <p:nvPr/>
            </p:nvSpPr>
            <p:spPr bwMode="auto">
              <a:xfrm>
                <a:off x="8032604" y="6647459"/>
                <a:ext cx="186114" cy="186114"/>
              </a:xfrm>
              <a:custGeom>
                <a:avLst/>
                <a:gdLst>
                  <a:gd name="T0" fmla="*/ 21 w 36"/>
                  <a:gd name="T1" fmla="*/ 33 h 36"/>
                  <a:gd name="T2" fmla="*/ 4 w 36"/>
                  <a:gd name="T3" fmla="*/ 27 h 36"/>
                  <a:gd name="T4" fmla="*/ 10 w 36"/>
                  <a:gd name="T5" fmla="*/ 10 h 36"/>
                  <a:gd name="T6" fmla="*/ 29 w 36"/>
                  <a:gd name="T7" fmla="*/ 4 h 36"/>
                  <a:gd name="T8" fmla="*/ 21 w 36"/>
                  <a:gd name="T9" fmla="*/ 33 h 36"/>
                </a:gdLst>
                <a:ahLst/>
                <a:cxnLst>
                  <a:cxn ang="0">
                    <a:pos x="T0" y="T1"/>
                  </a:cxn>
                  <a:cxn ang="0">
                    <a:pos x="T2" y="T3"/>
                  </a:cxn>
                  <a:cxn ang="0">
                    <a:pos x="T4" y="T5"/>
                  </a:cxn>
                  <a:cxn ang="0">
                    <a:pos x="T6" y="T7"/>
                  </a:cxn>
                  <a:cxn ang="0">
                    <a:pos x="T8" y="T9"/>
                  </a:cxn>
                </a:cxnLst>
                <a:rect l="0" t="0" r="r" b="b"/>
                <a:pathLst>
                  <a:path w="36" h="36">
                    <a:moveTo>
                      <a:pt x="21" y="33"/>
                    </a:moveTo>
                    <a:cubicBezTo>
                      <a:pt x="15" y="36"/>
                      <a:pt x="6" y="33"/>
                      <a:pt x="4" y="27"/>
                    </a:cubicBezTo>
                    <a:cubicBezTo>
                      <a:pt x="0" y="19"/>
                      <a:pt x="9" y="11"/>
                      <a:pt x="10" y="10"/>
                    </a:cubicBezTo>
                    <a:cubicBezTo>
                      <a:pt x="15" y="4"/>
                      <a:pt x="25" y="0"/>
                      <a:pt x="29" y="4"/>
                    </a:cubicBezTo>
                    <a:cubicBezTo>
                      <a:pt x="36" y="8"/>
                      <a:pt x="33" y="29"/>
                      <a:pt x="21" y="33"/>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8" name="Freeform 27"/>
              <p:cNvSpPr/>
              <p:nvPr/>
            </p:nvSpPr>
            <p:spPr bwMode="auto">
              <a:xfrm>
                <a:off x="9032452" y="6807761"/>
                <a:ext cx="296151" cy="270340"/>
              </a:xfrm>
              <a:custGeom>
                <a:avLst/>
                <a:gdLst>
                  <a:gd name="T0" fmla="*/ 37 w 57"/>
                  <a:gd name="T1" fmla="*/ 47 h 52"/>
                  <a:gd name="T2" fmla="*/ 5 w 57"/>
                  <a:gd name="T3" fmla="*/ 35 h 52"/>
                  <a:gd name="T4" fmla="*/ 21 w 57"/>
                  <a:gd name="T5" fmla="*/ 5 h 52"/>
                  <a:gd name="T6" fmla="*/ 53 w 57"/>
                  <a:gd name="T7" fmla="*/ 17 h 52"/>
                  <a:gd name="T8" fmla="*/ 37 w 57"/>
                  <a:gd name="T9" fmla="*/ 47 h 52"/>
                </a:gdLst>
                <a:ahLst/>
                <a:cxnLst>
                  <a:cxn ang="0">
                    <a:pos x="T0" y="T1"/>
                  </a:cxn>
                  <a:cxn ang="0">
                    <a:pos x="T2" y="T3"/>
                  </a:cxn>
                  <a:cxn ang="0">
                    <a:pos x="T4" y="T5"/>
                  </a:cxn>
                  <a:cxn ang="0">
                    <a:pos x="T6" y="T7"/>
                  </a:cxn>
                  <a:cxn ang="0">
                    <a:pos x="T8" y="T9"/>
                  </a:cxn>
                </a:cxnLst>
                <a:rect l="0" t="0" r="r" b="b"/>
                <a:pathLst>
                  <a:path w="57" h="52">
                    <a:moveTo>
                      <a:pt x="37" y="47"/>
                    </a:moveTo>
                    <a:cubicBezTo>
                      <a:pt x="23" y="52"/>
                      <a:pt x="9" y="47"/>
                      <a:pt x="5" y="35"/>
                    </a:cubicBezTo>
                    <a:cubicBezTo>
                      <a:pt x="0" y="24"/>
                      <a:pt x="7" y="10"/>
                      <a:pt x="21" y="5"/>
                    </a:cubicBezTo>
                    <a:cubicBezTo>
                      <a:pt x="34" y="0"/>
                      <a:pt x="48" y="6"/>
                      <a:pt x="53" y="17"/>
                    </a:cubicBezTo>
                    <a:cubicBezTo>
                      <a:pt x="57" y="29"/>
                      <a:pt x="50" y="42"/>
                      <a:pt x="37" y="47"/>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99" name="Freeform 28"/>
              <p:cNvSpPr/>
              <p:nvPr/>
            </p:nvSpPr>
            <p:spPr bwMode="auto">
              <a:xfrm>
                <a:off x="9172377" y="6673270"/>
                <a:ext cx="145359" cy="139925"/>
              </a:xfrm>
              <a:custGeom>
                <a:avLst/>
                <a:gdLst>
                  <a:gd name="T0" fmla="*/ 17 w 28"/>
                  <a:gd name="T1" fmla="*/ 26 h 27"/>
                  <a:gd name="T2" fmla="*/ 3 w 28"/>
                  <a:gd name="T3" fmla="*/ 21 h 27"/>
                  <a:gd name="T4" fmla="*/ 8 w 28"/>
                  <a:gd name="T5" fmla="*/ 7 h 27"/>
                  <a:gd name="T6" fmla="*/ 24 w 28"/>
                  <a:gd name="T7" fmla="*/ 2 h 27"/>
                  <a:gd name="T8" fmla="*/ 17 w 28"/>
                  <a:gd name="T9" fmla="*/ 26 h 27"/>
                </a:gdLst>
                <a:ahLst/>
                <a:cxnLst>
                  <a:cxn ang="0">
                    <a:pos x="T0" y="T1"/>
                  </a:cxn>
                  <a:cxn ang="0">
                    <a:pos x="T2" y="T3"/>
                  </a:cxn>
                  <a:cxn ang="0">
                    <a:pos x="T4" y="T5"/>
                  </a:cxn>
                  <a:cxn ang="0">
                    <a:pos x="T6" y="T7"/>
                  </a:cxn>
                  <a:cxn ang="0">
                    <a:pos x="T8" y="T9"/>
                  </a:cxn>
                </a:cxnLst>
                <a:rect l="0" t="0" r="r" b="b"/>
                <a:pathLst>
                  <a:path w="28" h="27">
                    <a:moveTo>
                      <a:pt x="17" y="26"/>
                    </a:moveTo>
                    <a:cubicBezTo>
                      <a:pt x="12" y="27"/>
                      <a:pt x="5" y="25"/>
                      <a:pt x="3" y="21"/>
                    </a:cubicBezTo>
                    <a:cubicBezTo>
                      <a:pt x="0" y="14"/>
                      <a:pt x="7" y="8"/>
                      <a:pt x="8" y="7"/>
                    </a:cubicBezTo>
                    <a:cubicBezTo>
                      <a:pt x="12" y="3"/>
                      <a:pt x="20" y="0"/>
                      <a:pt x="24" y="2"/>
                    </a:cubicBezTo>
                    <a:cubicBezTo>
                      <a:pt x="28" y="6"/>
                      <a:pt x="26" y="23"/>
                      <a:pt x="17" y="26"/>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100" name="Freeform 29"/>
              <p:cNvSpPr/>
              <p:nvPr/>
            </p:nvSpPr>
            <p:spPr bwMode="auto">
              <a:xfrm>
                <a:off x="9291924" y="6761572"/>
                <a:ext cx="150793" cy="119547"/>
              </a:xfrm>
              <a:custGeom>
                <a:avLst/>
                <a:gdLst>
                  <a:gd name="T0" fmla="*/ 12 w 29"/>
                  <a:gd name="T1" fmla="*/ 23 h 23"/>
                  <a:gd name="T2" fmla="*/ 0 w 29"/>
                  <a:gd name="T3" fmla="*/ 14 h 23"/>
                  <a:gd name="T4" fmla="*/ 10 w 29"/>
                  <a:gd name="T5" fmla="*/ 3 h 23"/>
                  <a:gd name="T6" fmla="*/ 26 w 29"/>
                  <a:gd name="T7" fmla="*/ 4 h 23"/>
                  <a:gd name="T8" fmla="*/ 12 w 29"/>
                  <a:gd name="T9" fmla="*/ 23 h 23"/>
                </a:gdLst>
                <a:ahLst/>
                <a:cxnLst>
                  <a:cxn ang="0">
                    <a:pos x="T0" y="T1"/>
                  </a:cxn>
                  <a:cxn ang="0">
                    <a:pos x="T2" y="T3"/>
                  </a:cxn>
                  <a:cxn ang="0">
                    <a:pos x="T4" y="T5"/>
                  </a:cxn>
                  <a:cxn ang="0">
                    <a:pos x="T6" y="T7"/>
                  </a:cxn>
                  <a:cxn ang="0">
                    <a:pos x="T8" y="T9"/>
                  </a:cxn>
                </a:cxnLst>
                <a:rect l="0" t="0" r="r" b="b"/>
                <a:pathLst>
                  <a:path w="29" h="23">
                    <a:moveTo>
                      <a:pt x="12" y="23"/>
                    </a:moveTo>
                    <a:cubicBezTo>
                      <a:pt x="7" y="23"/>
                      <a:pt x="1" y="19"/>
                      <a:pt x="0" y="14"/>
                    </a:cubicBezTo>
                    <a:cubicBezTo>
                      <a:pt x="0" y="7"/>
                      <a:pt x="9" y="3"/>
                      <a:pt x="10" y="3"/>
                    </a:cubicBezTo>
                    <a:cubicBezTo>
                      <a:pt x="15" y="0"/>
                      <a:pt x="24" y="0"/>
                      <a:pt x="26" y="4"/>
                    </a:cubicBezTo>
                    <a:cubicBezTo>
                      <a:pt x="29" y="9"/>
                      <a:pt x="21" y="23"/>
                      <a:pt x="12" y="23"/>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sp>
            <p:nvSpPr>
              <p:cNvPr id="101" name="Freeform 30"/>
              <p:cNvSpPr/>
              <p:nvPr/>
            </p:nvSpPr>
            <p:spPr bwMode="auto">
              <a:xfrm>
                <a:off x="9317735" y="6896062"/>
                <a:ext cx="156227" cy="134491"/>
              </a:xfrm>
              <a:custGeom>
                <a:avLst/>
                <a:gdLst>
                  <a:gd name="T0" fmla="*/ 4 w 30"/>
                  <a:gd name="T1" fmla="*/ 19 h 26"/>
                  <a:gd name="T2" fmla="*/ 3 w 30"/>
                  <a:gd name="T3" fmla="*/ 5 h 26"/>
                  <a:gd name="T4" fmla="*/ 18 w 30"/>
                  <a:gd name="T5" fmla="*/ 4 h 26"/>
                  <a:gd name="T6" fmla="*/ 29 w 30"/>
                  <a:gd name="T7" fmla="*/ 16 h 26"/>
                  <a:gd name="T8" fmla="*/ 4 w 30"/>
                  <a:gd name="T9" fmla="*/ 19 h 26"/>
                </a:gdLst>
                <a:ahLst/>
                <a:cxnLst>
                  <a:cxn ang="0">
                    <a:pos x="T0" y="T1"/>
                  </a:cxn>
                  <a:cxn ang="0">
                    <a:pos x="T2" y="T3"/>
                  </a:cxn>
                  <a:cxn ang="0">
                    <a:pos x="T4" y="T5"/>
                  </a:cxn>
                  <a:cxn ang="0">
                    <a:pos x="T6" y="T7"/>
                  </a:cxn>
                  <a:cxn ang="0">
                    <a:pos x="T8" y="T9"/>
                  </a:cxn>
                </a:cxnLst>
                <a:rect l="0" t="0" r="r" b="b"/>
                <a:pathLst>
                  <a:path w="30" h="26">
                    <a:moveTo>
                      <a:pt x="4" y="19"/>
                    </a:moveTo>
                    <a:cubicBezTo>
                      <a:pt x="1" y="16"/>
                      <a:pt x="0" y="9"/>
                      <a:pt x="3" y="5"/>
                    </a:cubicBezTo>
                    <a:cubicBezTo>
                      <a:pt x="8" y="0"/>
                      <a:pt x="17" y="3"/>
                      <a:pt x="18" y="4"/>
                    </a:cubicBezTo>
                    <a:cubicBezTo>
                      <a:pt x="24" y="6"/>
                      <a:pt x="30" y="11"/>
                      <a:pt x="29" y="16"/>
                    </a:cubicBezTo>
                    <a:cubicBezTo>
                      <a:pt x="27" y="22"/>
                      <a:pt x="11" y="26"/>
                      <a:pt x="4" y="19"/>
                    </a:cubicBezTo>
                    <a:close/>
                  </a:path>
                </a:pathLst>
              </a:custGeom>
              <a:grpFill/>
              <a:ln w="9525">
                <a:solidFill>
                  <a:schemeClr val="bg1">
                    <a:lumMod val="85000"/>
                  </a:schemeClr>
                </a:solidFill>
                <a:round/>
              </a:ln>
            </p:spPr>
            <p:txBody>
              <a:bodyPr vert="horz" wrap="square" lIns="91440" tIns="45720" rIns="91440" bIns="45720" numCol="1" anchor="t" anchorCtr="0" compatLnSpc="1"/>
              <a:lstStyle/>
              <a:p>
                <a:endParaRPr lang="zh-CN" altLang="en-US"/>
              </a:p>
            </p:txBody>
          </p:sp>
        </p:grpSp>
        <p:grpSp>
          <p:nvGrpSpPr>
            <p:cNvPr id="102" name="组合 101"/>
            <p:cNvGrpSpPr/>
            <p:nvPr userDrawn="1"/>
          </p:nvGrpSpPr>
          <p:grpSpPr>
            <a:xfrm>
              <a:off x="3295551" y="6502100"/>
              <a:ext cx="6815543" cy="648000"/>
              <a:chOff x="3295551" y="6502100"/>
              <a:chExt cx="6815543" cy="648000"/>
            </a:xfrm>
            <a:solidFill>
              <a:srgbClr val="B0DAB3"/>
            </a:solidFill>
          </p:grpSpPr>
          <p:sp>
            <p:nvSpPr>
              <p:cNvPr id="103" name="Freeform 5"/>
              <p:cNvSpPr/>
              <p:nvPr/>
            </p:nvSpPr>
            <p:spPr bwMode="auto">
              <a:xfrm>
                <a:off x="4560304" y="6502100"/>
                <a:ext cx="486339" cy="648000"/>
              </a:xfrm>
              <a:custGeom>
                <a:avLst/>
                <a:gdLst>
                  <a:gd name="T0" fmla="*/ 51 w 94"/>
                  <a:gd name="T1" fmla="*/ 41 h 125"/>
                  <a:gd name="T2" fmla="*/ 54 w 94"/>
                  <a:gd name="T3" fmla="*/ 31 h 125"/>
                  <a:gd name="T4" fmla="*/ 54 w 94"/>
                  <a:gd name="T5" fmla="*/ 17 h 125"/>
                  <a:gd name="T6" fmla="*/ 57 w 94"/>
                  <a:gd name="T7" fmla="*/ 9 h 125"/>
                  <a:gd name="T8" fmla="*/ 57 w 94"/>
                  <a:gd name="T9" fmla="*/ 0 h 125"/>
                  <a:gd name="T10" fmla="*/ 50 w 94"/>
                  <a:gd name="T11" fmla="*/ 1 h 125"/>
                  <a:gd name="T12" fmla="*/ 43 w 94"/>
                  <a:gd name="T13" fmla="*/ 6 h 125"/>
                  <a:gd name="T14" fmla="*/ 33 w 94"/>
                  <a:gd name="T15" fmla="*/ 3 h 125"/>
                  <a:gd name="T16" fmla="*/ 23 w 94"/>
                  <a:gd name="T17" fmla="*/ 6 h 125"/>
                  <a:gd name="T18" fmla="*/ 17 w 94"/>
                  <a:gd name="T19" fmla="*/ 2 h 125"/>
                  <a:gd name="T20" fmla="*/ 7 w 94"/>
                  <a:gd name="T21" fmla="*/ 0 h 125"/>
                  <a:gd name="T22" fmla="*/ 7 w 94"/>
                  <a:gd name="T23" fmla="*/ 7 h 125"/>
                  <a:gd name="T24" fmla="*/ 9 w 94"/>
                  <a:gd name="T25" fmla="*/ 16 h 125"/>
                  <a:gd name="T26" fmla="*/ 11 w 94"/>
                  <a:gd name="T27" fmla="*/ 30 h 125"/>
                  <a:gd name="T28" fmla="*/ 15 w 94"/>
                  <a:gd name="T29" fmla="*/ 43 h 125"/>
                  <a:gd name="T30" fmla="*/ 14 w 94"/>
                  <a:gd name="T31" fmla="*/ 47 h 125"/>
                  <a:gd name="T32" fmla="*/ 8 w 94"/>
                  <a:gd name="T33" fmla="*/ 65 h 125"/>
                  <a:gd name="T34" fmla="*/ 12 w 94"/>
                  <a:gd name="T35" fmla="*/ 115 h 125"/>
                  <a:gd name="T36" fmla="*/ 15 w 94"/>
                  <a:gd name="T37" fmla="*/ 118 h 125"/>
                  <a:gd name="T38" fmla="*/ 18 w 94"/>
                  <a:gd name="T39" fmla="*/ 119 h 125"/>
                  <a:gd name="T40" fmla="*/ 25 w 94"/>
                  <a:gd name="T41" fmla="*/ 125 h 125"/>
                  <a:gd name="T42" fmla="*/ 32 w 94"/>
                  <a:gd name="T43" fmla="*/ 120 h 125"/>
                  <a:gd name="T44" fmla="*/ 37 w 94"/>
                  <a:gd name="T45" fmla="*/ 120 h 125"/>
                  <a:gd name="T46" fmla="*/ 42 w 94"/>
                  <a:gd name="T47" fmla="*/ 125 h 125"/>
                  <a:gd name="T48" fmla="*/ 50 w 94"/>
                  <a:gd name="T49" fmla="*/ 119 h 125"/>
                  <a:gd name="T50" fmla="*/ 54 w 94"/>
                  <a:gd name="T51" fmla="*/ 118 h 125"/>
                  <a:gd name="T52" fmla="*/ 57 w 94"/>
                  <a:gd name="T53" fmla="*/ 114 h 125"/>
                  <a:gd name="T54" fmla="*/ 59 w 94"/>
                  <a:gd name="T55" fmla="*/ 105 h 125"/>
                  <a:gd name="T56" fmla="*/ 77 w 94"/>
                  <a:gd name="T57" fmla="*/ 90 h 125"/>
                  <a:gd name="T58" fmla="*/ 88 w 94"/>
                  <a:gd name="T59" fmla="*/ 40 h 125"/>
                  <a:gd name="T60" fmla="*/ 70 w 94"/>
                  <a:gd name="T61" fmla="*/ 20 h 125"/>
                  <a:gd name="T62" fmla="*/ 68 w 94"/>
                  <a:gd name="T63" fmla="*/ 23 h 125"/>
                  <a:gd name="T64" fmla="*/ 80 w 94"/>
                  <a:gd name="T65" fmla="*/ 44 h 125"/>
                  <a:gd name="T66" fmla="*/ 79 w 94"/>
                  <a:gd name="T67" fmla="*/ 65 h 125"/>
                  <a:gd name="T68" fmla="*/ 61 w 94"/>
                  <a:gd name="T69" fmla="*/ 94 h 125"/>
                  <a:gd name="T70" fmla="*/ 58 w 94"/>
                  <a:gd name="T71" fmla="*/ 61 h 125"/>
                  <a:gd name="T72" fmla="*/ 51 w 94"/>
                  <a:gd name="T73" fmla="*/ 45 h 125"/>
                  <a:gd name="T74" fmla="*/ 51 w 94"/>
                  <a:gd name="T75"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125">
                    <a:moveTo>
                      <a:pt x="51" y="41"/>
                    </a:moveTo>
                    <a:cubicBezTo>
                      <a:pt x="51" y="36"/>
                      <a:pt x="53" y="34"/>
                      <a:pt x="54" y="31"/>
                    </a:cubicBezTo>
                    <a:cubicBezTo>
                      <a:pt x="55" y="28"/>
                      <a:pt x="56" y="24"/>
                      <a:pt x="54" y="17"/>
                    </a:cubicBezTo>
                    <a:cubicBezTo>
                      <a:pt x="55" y="15"/>
                      <a:pt x="56" y="13"/>
                      <a:pt x="57" y="9"/>
                    </a:cubicBezTo>
                    <a:cubicBezTo>
                      <a:pt x="57" y="5"/>
                      <a:pt x="57" y="2"/>
                      <a:pt x="57" y="0"/>
                    </a:cubicBezTo>
                    <a:cubicBezTo>
                      <a:pt x="55" y="0"/>
                      <a:pt x="53" y="0"/>
                      <a:pt x="50" y="1"/>
                    </a:cubicBezTo>
                    <a:cubicBezTo>
                      <a:pt x="47" y="3"/>
                      <a:pt x="44" y="5"/>
                      <a:pt x="43" y="6"/>
                    </a:cubicBezTo>
                    <a:cubicBezTo>
                      <a:pt x="41" y="5"/>
                      <a:pt x="38" y="3"/>
                      <a:pt x="33" y="3"/>
                    </a:cubicBezTo>
                    <a:cubicBezTo>
                      <a:pt x="28" y="3"/>
                      <a:pt x="24" y="5"/>
                      <a:pt x="23" y="6"/>
                    </a:cubicBezTo>
                    <a:cubicBezTo>
                      <a:pt x="21" y="4"/>
                      <a:pt x="19" y="3"/>
                      <a:pt x="17" y="2"/>
                    </a:cubicBezTo>
                    <a:cubicBezTo>
                      <a:pt x="13" y="1"/>
                      <a:pt x="10" y="1"/>
                      <a:pt x="7" y="0"/>
                    </a:cubicBezTo>
                    <a:cubicBezTo>
                      <a:pt x="7" y="2"/>
                      <a:pt x="7" y="4"/>
                      <a:pt x="7" y="7"/>
                    </a:cubicBezTo>
                    <a:cubicBezTo>
                      <a:pt x="7" y="11"/>
                      <a:pt x="8" y="15"/>
                      <a:pt x="9" y="16"/>
                    </a:cubicBezTo>
                    <a:cubicBezTo>
                      <a:pt x="9" y="23"/>
                      <a:pt x="10" y="28"/>
                      <a:pt x="11" y="30"/>
                    </a:cubicBezTo>
                    <a:cubicBezTo>
                      <a:pt x="13" y="34"/>
                      <a:pt x="15" y="38"/>
                      <a:pt x="15" y="43"/>
                    </a:cubicBezTo>
                    <a:cubicBezTo>
                      <a:pt x="15" y="45"/>
                      <a:pt x="14" y="46"/>
                      <a:pt x="14" y="47"/>
                    </a:cubicBezTo>
                    <a:cubicBezTo>
                      <a:pt x="11" y="58"/>
                      <a:pt x="9" y="63"/>
                      <a:pt x="8" y="65"/>
                    </a:cubicBezTo>
                    <a:cubicBezTo>
                      <a:pt x="0" y="87"/>
                      <a:pt x="11" y="114"/>
                      <a:pt x="12" y="115"/>
                    </a:cubicBezTo>
                    <a:cubicBezTo>
                      <a:pt x="12" y="116"/>
                      <a:pt x="13" y="117"/>
                      <a:pt x="15" y="118"/>
                    </a:cubicBezTo>
                    <a:cubicBezTo>
                      <a:pt x="16" y="119"/>
                      <a:pt x="18" y="119"/>
                      <a:pt x="18" y="119"/>
                    </a:cubicBezTo>
                    <a:cubicBezTo>
                      <a:pt x="19" y="123"/>
                      <a:pt x="22" y="125"/>
                      <a:pt x="25" y="125"/>
                    </a:cubicBezTo>
                    <a:cubicBezTo>
                      <a:pt x="28" y="125"/>
                      <a:pt x="31" y="123"/>
                      <a:pt x="32" y="120"/>
                    </a:cubicBezTo>
                    <a:cubicBezTo>
                      <a:pt x="34" y="120"/>
                      <a:pt x="35" y="120"/>
                      <a:pt x="37" y="120"/>
                    </a:cubicBezTo>
                    <a:cubicBezTo>
                      <a:pt x="37" y="120"/>
                      <a:pt x="39" y="124"/>
                      <a:pt x="42" y="125"/>
                    </a:cubicBezTo>
                    <a:cubicBezTo>
                      <a:pt x="46" y="125"/>
                      <a:pt x="49" y="123"/>
                      <a:pt x="50" y="119"/>
                    </a:cubicBezTo>
                    <a:cubicBezTo>
                      <a:pt x="51" y="119"/>
                      <a:pt x="52" y="118"/>
                      <a:pt x="54" y="118"/>
                    </a:cubicBezTo>
                    <a:cubicBezTo>
                      <a:pt x="55" y="116"/>
                      <a:pt x="56" y="115"/>
                      <a:pt x="57" y="114"/>
                    </a:cubicBezTo>
                    <a:cubicBezTo>
                      <a:pt x="58" y="111"/>
                      <a:pt x="59" y="108"/>
                      <a:pt x="59" y="105"/>
                    </a:cubicBezTo>
                    <a:cubicBezTo>
                      <a:pt x="64" y="103"/>
                      <a:pt x="71" y="98"/>
                      <a:pt x="77" y="90"/>
                    </a:cubicBezTo>
                    <a:cubicBezTo>
                      <a:pt x="86" y="78"/>
                      <a:pt x="94" y="57"/>
                      <a:pt x="88" y="40"/>
                    </a:cubicBezTo>
                    <a:cubicBezTo>
                      <a:pt x="84" y="29"/>
                      <a:pt x="75" y="18"/>
                      <a:pt x="70" y="20"/>
                    </a:cubicBezTo>
                    <a:cubicBezTo>
                      <a:pt x="69" y="21"/>
                      <a:pt x="68" y="22"/>
                      <a:pt x="68" y="23"/>
                    </a:cubicBezTo>
                    <a:cubicBezTo>
                      <a:pt x="66" y="29"/>
                      <a:pt x="76" y="33"/>
                      <a:pt x="80" y="44"/>
                    </a:cubicBezTo>
                    <a:cubicBezTo>
                      <a:pt x="82" y="51"/>
                      <a:pt x="81" y="58"/>
                      <a:pt x="79" y="65"/>
                    </a:cubicBezTo>
                    <a:cubicBezTo>
                      <a:pt x="75" y="80"/>
                      <a:pt x="66" y="90"/>
                      <a:pt x="61" y="94"/>
                    </a:cubicBezTo>
                    <a:cubicBezTo>
                      <a:pt x="62" y="87"/>
                      <a:pt x="62" y="75"/>
                      <a:pt x="58" y="61"/>
                    </a:cubicBezTo>
                    <a:cubicBezTo>
                      <a:pt x="56" y="53"/>
                      <a:pt x="53" y="51"/>
                      <a:pt x="51" y="45"/>
                    </a:cubicBezTo>
                    <a:cubicBezTo>
                      <a:pt x="51" y="44"/>
                      <a:pt x="51" y="43"/>
                      <a:pt x="5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
              <p:cNvSpPr/>
              <p:nvPr/>
            </p:nvSpPr>
            <p:spPr bwMode="auto">
              <a:xfrm>
                <a:off x="3295551" y="6627081"/>
                <a:ext cx="372226" cy="491773"/>
              </a:xfrm>
              <a:custGeom>
                <a:avLst/>
                <a:gdLst>
                  <a:gd name="T0" fmla="*/ 34 w 72"/>
                  <a:gd name="T1" fmla="*/ 31 h 95"/>
                  <a:gd name="T2" fmla="*/ 31 w 72"/>
                  <a:gd name="T3" fmla="*/ 23 h 95"/>
                  <a:gd name="T4" fmla="*/ 31 w 72"/>
                  <a:gd name="T5" fmla="*/ 13 h 95"/>
                  <a:gd name="T6" fmla="*/ 29 w 72"/>
                  <a:gd name="T7" fmla="*/ 7 h 95"/>
                  <a:gd name="T8" fmla="*/ 29 w 72"/>
                  <a:gd name="T9" fmla="*/ 0 h 95"/>
                  <a:gd name="T10" fmla="*/ 34 w 72"/>
                  <a:gd name="T11" fmla="*/ 1 h 95"/>
                  <a:gd name="T12" fmla="*/ 39 w 72"/>
                  <a:gd name="T13" fmla="*/ 4 h 95"/>
                  <a:gd name="T14" fmla="*/ 47 w 72"/>
                  <a:gd name="T15" fmla="*/ 2 h 95"/>
                  <a:gd name="T16" fmla="*/ 55 w 72"/>
                  <a:gd name="T17" fmla="*/ 4 h 95"/>
                  <a:gd name="T18" fmla="*/ 59 w 72"/>
                  <a:gd name="T19" fmla="*/ 2 h 95"/>
                  <a:gd name="T20" fmla="*/ 67 w 72"/>
                  <a:gd name="T21" fmla="*/ 0 h 95"/>
                  <a:gd name="T22" fmla="*/ 67 w 72"/>
                  <a:gd name="T23" fmla="*/ 5 h 95"/>
                  <a:gd name="T24" fmla="*/ 65 w 72"/>
                  <a:gd name="T25" fmla="*/ 12 h 95"/>
                  <a:gd name="T26" fmla="*/ 64 w 72"/>
                  <a:gd name="T27" fmla="*/ 23 h 95"/>
                  <a:gd name="T28" fmla="*/ 61 w 72"/>
                  <a:gd name="T29" fmla="*/ 32 h 95"/>
                  <a:gd name="T30" fmla="*/ 61 w 72"/>
                  <a:gd name="T31" fmla="*/ 36 h 95"/>
                  <a:gd name="T32" fmla="*/ 66 w 72"/>
                  <a:gd name="T33" fmla="*/ 50 h 95"/>
                  <a:gd name="T34" fmla="*/ 63 w 72"/>
                  <a:gd name="T35" fmla="*/ 87 h 95"/>
                  <a:gd name="T36" fmla="*/ 61 w 72"/>
                  <a:gd name="T37" fmla="*/ 90 h 95"/>
                  <a:gd name="T38" fmla="*/ 58 w 72"/>
                  <a:gd name="T39" fmla="*/ 91 h 95"/>
                  <a:gd name="T40" fmla="*/ 53 w 72"/>
                  <a:gd name="T41" fmla="*/ 95 h 95"/>
                  <a:gd name="T42" fmla="*/ 48 w 72"/>
                  <a:gd name="T43" fmla="*/ 91 h 95"/>
                  <a:gd name="T44" fmla="*/ 44 w 72"/>
                  <a:gd name="T45" fmla="*/ 91 h 95"/>
                  <a:gd name="T46" fmla="*/ 40 w 72"/>
                  <a:gd name="T47" fmla="*/ 95 h 95"/>
                  <a:gd name="T48" fmla="*/ 34 w 72"/>
                  <a:gd name="T49" fmla="*/ 90 h 95"/>
                  <a:gd name="T50" fmla="*/ 31 w 72"/>
                  <a:gd name="T51" fmla="*/ 89 h 95"/>
                  <a:gd name="T52" fmla="*/ 29 w 72"/>
                  <a:gd name="T53" fmla="*/ 87 h 95"/>
                  <a:gd name="T54" fmla="*/ 27 w 72"/>
                  <a:gd name="T55" fmla="*/ 80 h 95"/>
                  <a:gd name="T56" fmla="*/ 14 w 72"/>
                  <a:gd name="T57" fmla="*/ 69 h 95"/>
                  <a:gd name="T58" fmla="*/ 5 w 72"/>
                  <a:gd name="T59" fmla="*/ 30 h 95"/>
                  <a:gd name="T60" fmla="*/ 19 w 72"/>
                  <a:gd name="T61" fmla="*/ 15 h 95"/>
                  <a:gd name="T62" fmla="*/ 21 w 72"/>
                  <a:gd name="T63" fmla="*/ 18 h 95"/>
                  <a:gd name="T64" fmla="*/ 12 w 72"/>
                  <a:gd name="T65" fmla="*/ 33 h 95"/>
                  <a:gd name="T66" fmla="*/ 12 w 72"/>
                  <a:gd name="T67" fmla="*/ 49 h 95"/>
                  <a:gd name="T68" fmla="*/ 26 w 72"/>
                  <a:gd name="T69" fmla="*/ 72 h 95"/>
                  <a:gd name="T70" fmla="*/ 28 w 72"/>
                  <a:gd name="T71" fmla="*/ 47 h 95"/>
                  <a:gd name="T72" fmla="*/ 33 w 72"/>
                  <a:gd name="T73" fmla="*/ 34 h 95"/>
                  <a:gd name="T74" fmla="*/ 34 w 72"/>
                  <a:gd name="T75" fmla="*/ 3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5">
                    <a:moveTo>
                      <a:pt x="34" y="31"/>
                    </a:moveTo>
                    <a:cubicBezTo>
                      <a:pt x="34" y="28"/>
                      <a:pt x="32" y="26"/>
                      <a:pt x="31" y="23"/>
                    </a:cubicBezTo>
                    <a:cubicBezTo>
                      <a:pt x="30" y="21"/>
                      <a:pt x="30" y="18"/>
                      <a:pt x="31" y="13"/>
                    </a:cubicBezTo>
                    <a:cubicBezTo>
                      <a:pt x="30" y="12"/>
                      <a:pt x="29" y="10"/>
                      <a:pt x="29" y="7"/>
                    </a:cubicBezTo>
                    <a:cubicBezTo>
                      <a:pt x="28" y="4"/>
                      <a:pt x="28" y="1"/>
                      <a:pt x="29" y="0"/>
                    </a:cubicBezTo>
                    <a:cubicBezTo>
                      <a:pt x="30" y="0"/>
                      <a:pt x="32" y="0"/>
                      <a:pt x="34" y="1"/>
                    </a:cubicBezTo>
                    <a:cubicBezTo>
                      <a:pt x="37" y="2"/>
                      <a:pt x="38" y="3"/>
                      <a:pt x="39" y="4"/>
                    </a:cubicBezTo>
                    <a:cubicBezTo>
                      <a:pt x="41" y="4"/>
                      <a:pt x="43" y="2"/>
                      <a:pt x="47" y="2"/>
                    </a:cubicBezTo>
                    <a:cubicBezTo>
                      <a:pt x="51" y="2"/>
                      <a:pt x="54" y="3"/>
                      <a:pt x="55" y="4"/>
                    </a:cubicBezTo>
                    <a:cubicBezTo>
                      <a:pt x="56" y="3"/>
                      <a:pt x="58" y="2"/>
                      <a:pt x="59" y="2"/>
                    </a:cubicBezTo>
                    <a:cubicBezTo>
                      <a:pt x="62" y="1"/>
                      <a:pt x="65" y="0"/>
                      <a:pt x="67" y="0"/>
                    </a:cubicBezTo>
                    <a:cubicBezTo>
                      <a:pt x="67" y="1"/>
                      <a:pt x="67" y="3"/>
                      <a:pt x="67" y="5"/>
                    </a:cubicBezTo>
                    <a:cubicBezTo>
                      <a:pt x="67" y="8"/>
                      <a:pt x="66" y="11"/>
                      <a:pt x="65" y="12"/>
                    </a:cubicBezTo>
                    <a:cubicBezTo>
                      <a:pt x="65" y="17"/>
                      <a:pt x="65" y="21"/>
                      <a:pt x="64" y="23"/>
                    </a:cubicBezTo>
                    <a:cubicBezTo>
                      <a:pt x="62" y="26"/>
                      <a:pt x="61" y="28"/>
                      <a:pt x="61" y="32"/>
                    </a:cubicBezTo>
                    <a:cubicBezTo>
                      <a:pt x="61" y="34"/>
                      <a:pt x="61" y="35"/>
                      <a:pt x="61" y="36"/>
                    </a:cubicBezTo>
                    <a:cubicBezTo>
                      <a:pt x="64" y="44"/>
                      <a:pt x="65" y="48"/>
                      <a:pt x="66" y="50"/>
                    </a:cubicBezTo>
                    <a:cubicBezTo>
                      <a:pt x="72" y="66"/>
                      <a:pt x="63" y="86"/>
                      <a:pt x="63" y="87"/>
                    </a:cubicBezTo>
                    <a:cubicBezTo>
                      <a:pt x="63" y="88"/>
                      <a:pt x="62" y="89"/>
                      <a:pt x="61" y="90"/>
                    </a:cubicBezTo>
                    <a:cubicBezTo>
                      <a:pt x="60" y="91"/>
                      <a:pt x="59" y="91"/>
                      <a:pt x="58" y="91"/>
                    </a:cubicBezTo>
                    <a:cubicBezTo>
                      <a:pt x="58" y="93"/>
                      <a:pt x="56" y="95"/>
                      <a:pt x="53" y="95"/>
                    </a:cubicBezTo>
                    <a:cubicBezTo>
                      <a:pt x="51" y="95"/>
                      <a:pt x="49" y="94"/>
                      <a:pt x="48" y="91"/>
                    </a:cubicBezTo>
                    <a:cubicBezTo>
                      <a:pt x="47" y="91"/>
                      <a:pt x="45" y="91"/>
                      <a:pt x="44" y="91"/>
                    </a:cubicBezTo>
                    <a:cubicBezTo>
                      <a:pt x="44" y="91"/>
                      <a:pt x="43" y="94"/>
                      <a:pt x="40" y="95"/>
                    </a:cubicBezTo>
                    <a:cubicBezTo>
                      <a:pt x="37" y="95"/>
                      <a:pt x="35" y="93"/>
                      <a:pt x="34" y="90"/>
                    </a:cubicBezTo>
                    <a:cubicBezTo>
                      <a:pt x="33" y="90"/>
                      <a:pt x="32" y="90"/>
                      <a:pt x="31" y="89"/>
                    </a:cubicBezTo>
                    <a:cubicBezTo>
                      <a:pt x="30" y="88"/>
                      <a:pt x="29" y="87"/>
                      <a:pt x="29" y="87"/>
                    </a:cubicBezTo>
                    <a:cubicBezTo>
                      <a:pt x="28" y="84"/>
                      <a:pt x="28" y="82"/>
                      <a:pt x="27" y="80"/>
                    </a:cubicBezTo>
                    <a:cubicBezTo>
                      <a:pt x="23" y="78"/>
                      <a:pt x="18" y="75"/>
                      <a:pt x="14" y="69"/>
                    </a:cubicBezTo>
                    <a:cubicBezTo>
                      <a:pt x="7" y="59"/>
                      <a:pt x="0" y="44"/>
                      <a:pt x="5" y="30"/>
                    </a:cubicBezTo>
                    <a:cubicBezTo>
                      <a:pt x="8" y="22"/>
                      <a:pt x="15" y="14"/>
                      <a:pt x="19" y="15"/>
                    </a:cubicBezTo>
                    <a:cubicBezTo>
                      <a:pt x="20" y="16"/>
                      <a:pt x="20" y="17"/>
                      <a:pt x="21" y="18"/>
                    </a:cubicBezTo>
                    <a:cubicBezTo>
                      <a:pt x="22" y="22"/>
                      <a:pt x="14" y="25"/>
                      <a:pt x="12" y="33"/>
                    </a:cubicBezTo>
                    <a:cubicBezTo>
                      <a:pt x="10" y="39"/>
                      <a:pt x="11" y="44"/>
                      <a:pt x="12" y="49"/>
                    </a:cubicBezTo>
                    <a:cubicBezTo>
                      <a:pt x="15" y="61"/>
                      <a:pt x="22" y="68"/>
                      <a:pt x="26" y="72"/>
                    </a:cubicBezTo>
                    <a:cubicBezTo>
                      <a:pt x="25" y="66"/>
                      <a:pt x="25" y="57"/>
                      <a:pt x="28" y="47"/>
                    </a:cubicBezTo>
                    <a:cubicBezTo>
                      <a:pt x="30" y="40"/>
                      <a:pt x="32" y="39"/>
                      <a:pt x="33" y="34"/>
                    </a:cubicBezTo>
                    <a:cubicBezTo>
                      <a:pt x="33" y="33"/>
                      <a:pt x="34" y="32"/>
                      <a:pt x="3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6"/>
              <p:cNvSpPr/>
              <p:nvPr/>
            </p:nvSpPr>
            <p:spPr bwMode="auto">
              <a:xfrm>
                <a:off x="5902492" y="6735760"/>
                <a:ext cx="326038" cy="357283"/>
              </a:xfrm>
              <a:custGeom>
                <a:avLst/>
                <a:gdLst>
                  <a:gd name="T0" fmla="*/ 60 w 63"/>
                  <a:gd name="T1" fmla="*/ 29 h 69"/>
                  <a:gd name="T2" fmla="*/ 38 w 63"/>
                  <a:gd name="T3" fmla="*/ 66 h 69"/>
                  <a:gd name="T4" fmla="*/ 4 w 63"/>
                  <a:gd name="T5" fmla="*/ 40 h 69"/>
                  <a:gd name="T6" fmla="*/ 25 w 63"/>
                  <a:gd name="T7" fmla="*/ 3 h 69"/>
                  <a:gd name="T8" fmla="*/ 60 w 63"/>
                  <a:gd name="T9" fmla="*/ 29 h 69"/>
                </a:gdLst>
                <a:ahLst/>
                <a:cxnLst>
                  <a:cxn ang="0">
                    <a:pos x="T0" y="T1"/>
                  </a:cxn>
                  <a:cxn ang="0">
                    <a:pos x="T2" y="T3"/>
                  </a:cxn>
                  <a:cxn ang="0">
                    <a:pos x="T4" y="T5"/>
                  </a:cxn>
                  <a:cxn ang="0">
                    <a:pos x="T6" y="T7"/>
                  </a:cxn>
                  <a:cxn ang="0">
                    <a:pos x="T8" y="T9"/>
                  </a:cxn>
                </a:cxnLst>
                <a:rect l="0" t="0" r="r" b="b"/>
                <a:pathLst>
                  <a:path w="63" h="69">
                    <a:moveTo>
                      <a:pt x="60" y="29"/>
                    </a:moveTo>
                    <a:cubicBezTo>
                      <a:pt x="63" y="46"/>
                      <a:pt x="54" y="63"/>
                      <a:pt x="38" y="66"/>
                    </a:cubicBezTo>
                    <a:cubicBezTo>
                      <a:pt x="23" y="69"/>
                      <a:pt x="8" y="58"/>
                      <a:pt x="4" y="40"/>
                    </a:cubicBezTo>
                    <a:cubicBezTo>
                      <a:pt x="0" y="23"/>
                      <a:pt x="10" y="7"/>
                      <a:pt x="25" y="3"/>
                    </a:cubicBezTo>
                    <a:cubicBezTo>
                      <a:pt x="41" y="0"/>
                      <a:pt x="56" y="12"/>
                      <a:pt x="6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7"/>
              <p:cNvSpPr/>
              <p:nvPr/>
            </p:nvSpPr>
            <p:spPr bwMode="auto">
              <a:xfrm>
                <a:off x="5746266" y="6699081"/>
                <a:ext cx="171170" cy="186114"/>
              </a:xfrm>
              <a:custGeom>
                <a:avLst/>
                <a:gdLst>
                  <a:gd name="T0" fmla="*/ 32 w 33"/>
                  <a:gd name="T1" fmla="*/ 18 h 36"/>
                  <a:gd name="T2" fmla="*/ 23 w 33"/>
                  <a:gd name="T3" fmla="*/ 34 h 36"/>
                  <a:gd name="T4" fmla="*/ 6 w 33"/>
                  <a:gd name="T5" fmla="*/ 25 h 36"/>
                  <a:gd name="T6" fmla="*/ 4 w 33"/>
                  <a:gd name="T7" fmla="*/ 5 h 36"/>
                  <a:gd name="T8" fmla="*/ 32 w 33"/>
                  <a:gd name="T9" fmla="*/ 18 h 36"/>
                </a:gdLst>
                <a:ahLst/>
                <a:cxnLst>
                  <a:cxn ang="0">
                    <a:pos x="T0" y="T1"/>
                  </a:cxn>
                  <a:cxn ang="0">
                    <a:pos x="T2" y="T3"/>
                  </a:cxn>
                  <a:cxn ang="0">
                    <a:pos x="T4" y="T5"/>
                  </a:cxn>
                  <a:cxn ang="0">
                    <a:pos x="T6" y="T7"/>
                  </a:cxn>
                  <a:cxn ang="0">
                    <a:pos x="T8" y="T9"/>
                  </a:cxn>
                </a:cxnLst>
                <a:rect l="0" t="0" r="r" b="b"/>
                <a:pathLst>
                  <a:path w="33" h="36">
                    <a:moveTo>
                      <a:pt x="32" y="18"/>
                    </a:moveTo>
                    <a:cubicBezTo>
                      <a:pt x="33" y="24"/>
                      <a:pt x="29" y="32"/>
                      <a:pt x="23" y="34"/>
                    </a:cubicBezTo>
                    <a:cubicBezTo>
                      <a:pt x="14" y="36"/>
                      <a:pt x="7" y="26"/>
                      <a:pt x="6" y="25"/>
                    </a:cubicBezTo>
                    <a:cubicBezTo>
                      <a:pt x="2" y="19"/>
                      <a:pt x="0" y="9"/>
                      <a:pt x="4" y="5"/>
                    </a:cubicBezTo>
                    <a:cubicBezTo>
                      <a:pt x="10" y="0"/>
                      <a:pt x="30" y="6"/>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
              <p:cNvSpPr/>
              <p:nvPr/>
            </p:nvSpPr>
            <p:spPr bwMode="auto">
              <a:xfrm>
                <a:off x="5876681" y="6570024"/>
                <a:ext cx="154868" cy="186114"/>
              </a:xfrm>
              <a:custGeom>
                <a:avLst/>
                <a:gdLst>
                  <a:gd name="T0" fmla="*/ 28 w 30"/>
                  <a:gd name="T1" fmla="*/ 24 h 36"/>
                  <a:gd name="T2" fmla="*/ 14 w 30"/>
                  <a:gd name="T3" fmla="*/ 36 h 36"/>
                  <a:gd name="T4" fmla="*/ 2 w 30"/>
                  <a:gd name="T5" fmla="*/ 22 h 36"/>
                  <a:gd name="T6" fmla="*/ 7 w 30"/>
                  <a:gd name="T7" fmla="*/ 2 h 36"/>
                  <a:gd name="T8" fmla="*/ 28 w 30"/>
                  <a:gd name="T9" fmla="*/ 24 h 36"/>
                </a:gdLst>
                <a:ahLst/>
                <a:cxnLst>
                  <a:cxn ang="0">
                    <a:pos x="T0" y="T1"/>
                  </a:cxn>
                  <a:cxn ang="0">
                    <a:pos x="T2" y="T3"/>
                  </a:cxn>
                  <a:cxn ang="0">
                    <a:pos x="T4" y="T5"/>
                  </a:cxn>
                  <a:cxn ang="0">
                    <a:pos x="T6" y="T7"/>
                  </a:cxn>
                  <a:cxn ang="0">
                    <a:pos x="T8" y="T9"/>
                  </a:cxn>
                </a:cxnLst>
                <a:rect l="0" t="0" r="r" b="b"/>
                <a:pathLst>
                  <a:path w="30" h="36">
                    <a:moveTo>
                      <a:pt x="28" y="24"/>
                    </a:moveTo>
                    <a:cubicBezTo>
                      <a:pt x="27" y="30"/>
                      <a:pt x="21" y="36"/>
                      <a:pt x="14" y="36"/>
                    </a:cubicBezTo>
                    <a:cubicBezTo>
                      <a:pt x="6" y="35"/>
                      <a:pt x="3" y="23"/>
                      <a:pt x="2" y="22"/>
                    </a:cubicBezTo>
                    <a:cubicBezTo>
                      <a:pt x="0" y="15"/>
                      <a:pt x="2" y="5"/>
                      <a:pt x="7" y="2"/>
                    </a:cubicBezTo>
                    <a:cubicBezTo>
                      <a:pt x="14" y="0"/>
                      <a:pt x="30" y="12"/>
                      <a:pt x="2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9"/>
              <p:cNvSpPr/>
              <p:nvPr/>
            </p:nvSpPr>
            <p:spPr bwMode="auto">
              <a:xfrm>
                <a:off x="6042417" y="6564591"/>
                <a:ext cx="171170" cy="186114"/>
              </a:xfrm>
              <a:custGeom>
                <a:avLst/>
                <a:gdLst>
                  <a:gd name="T0" fmla="*/ 23 w 33"/>
                  <a:gd name="T1" fmla="*/ 32 h 36"/>
                  <a:gd name="T2" fmla="*/ 5 w 33"/>
                  <a:gd name="T3" fmla="*/ 30 h 36"/>
                  <a:gd name="T4" fmla="*/ 7 w 33"/>
                  <a:gd name="T5" fmla="*/ 12 h 36"/>
                  <a:gd name="T6" fmla="*/ 23 w 33"/>
                  <a:gd name="T7" fmla="*/ 2 h 36"/>
                  <a:gd name="T8" fmla="*/ 23 w 33"/>
                  <a:gd name="T9" fmla="*/ 32 h 36"/>
                </a:gdLst>
                <a:ahLst/>
                <a:cxnLst>
                  <a:cxn ang="0">
                    <a:pos x="T0" y="T1"/>
                  </a:cxn>
                  <a:cxn ang="0">
                    <a:pos x="T2" y="T3"/>
                  </a:cxn>
                  <a:cxn ang="0">
                    <a:pos x="T4" y="T5"/>
                  </a:cxn>
                  <a:cxn ang="0">
                    <a:pos x="T6" y="T7"/>
                  </a:cxn>
                  <a:cxn ang="0">
                    <a:pos x="T8" y="T9"/>
                  </a:cxn>
                </a:cxnLst>
                <a:rect l="0" t="0" r="r" b="b"/>
                <a:pathLst>
                  <a:path w="33" h="36">
                    <a:moveTo>
                      <a:pt x="23" y="32"/>
                    </a:moveTo>
                    <a:cubicBezTo>
                      <a:pt x="18" y="35"/>
                      <a:pt x="9" y="36"/>
                      <a:pt x="5" y="30"/>
                    </a:cubicBezTo>
                    <a:cubicBezTo>
                      <a:pt x="0" y="24"/>
                      <a:pt x="6" y="13"/>
                      <a:pt x="7" y="12"/>
                    </a:cubicBezTo>
                    <a:cubicBezTo>
                      <a:pt x="10" y="6"/>
                      <a:pt x="18" y="0"/>
                      <a:pt x="23" y="2"/>
                    </a:cubicBezTo>
                    <a:cubicBezTo>
                      <a:pt x="31" y="5"/>
                      <a:pt x="33" y="25"/>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0"/>
              <p:cNvSpPr/>
              <p:nvPr/>
            </p:nvSpPr>
            <p:spPr bwMode="auto">
              <a:xfrm>
                <a:off x="8441510" y="6502100"/>
                <a:ext cx="493132" cy="648000"/>
              </a:xfrm>
              <a:custGeom>
                <a:avLst/>
                <a:gdLst>
                  <a:gd name="T0" fmla="*/ 51 w 95"/>
                  <a:gd name="T1" fmla="*/ 41 h 125"/>
                  <a:gd name="T2" fmla="*/ 54 w 95"/>
                  <a:gd name="T3" fmla="*/ 31 h 125"/>
                  <a:gd name="T4" fmla="*/ 55 w 95"/>
                  <a:gd name="T5" fmla="*/ 17 h 125"/>
                  <a:gd name="T6" fmla="*/ 57 w 95"/>
                  <a:gd name="T7" fmla="*/ 9 h 125"/>
                  <a:gd name="T8" fmla="*/ 58 w 95"/>
                  <a:gd name="T9" fmla="*/ 0 h 125"/>
                  <a:gd name="T10" fmla="*/ 50 w 95"/>
                  <a:gd name="T11" fmla="*/ 1 h 125"/>
                  <a:gd name="T12" fmla="*/ 44 w 95"/>
                  <a:gd name="T13" fmla="*/ 6 h 125"/>
                  <a:gd name="T14" fmla="*/ 33 w 95"/>
                  <a:gd name="T15" fmla="*/ 3 h 125"/>
                  <a:gd name="T16" fmla="*/ 23 w 95"/>
                  <a:gd name="T17" fmla="*/ 6 h 125"/>
                  <a:gd name="T18" fmla="*/ 17 w 95"/>
                  <a:gd name="T19" fmla="*/ 2 h 125"/>
                  <a:gd name="T20" fmla="*/ 8 w 95"/>
                  <a:gd name="T21" fmla="*/ 0 h 125"/>
                  <a:gd name="T22" fmla="*/ 7 w 95"/>
                  <a:gd name="T23" fmla="*/ 7 h 125"/>
                  <a:gd name="T24" fmla="*/ 10 w 95"/>
                  <a:gd name="T25" fmla="*/ 16 h 125"/>
                  <a:gd name="T26" fmla="*/ 11 w 95"/>
                  <a:gd name="T27" fmla="*/ 30 h 125"/>
                  <a:gd name="T28" fmla="*/ 15 w 95"/>
                  <a:gd name="T29" fmla="*/ 43 h 125"/>
                  <a:gd name="T30" fmla="*/ 14 w 95"/>
                  <a:gd name="T31" fmla="*/ 47 h 125"/>
                  <a:gd name="T32" fmla="*/ 9 w 95"/>
                  <a:gd name="T33" fmla="*/ 65 h 125"/>
                  <a:gd name="T34" fmla="*/ 12 w 95"/>
                  <a:gd name="T35" fmla="*/ 115 h 125"/>
                  <a:gd name="T36" fmla="*/ 15 w 95"/>
                  <a:gd name="T37" fmla="*/ 118 h 125"/>
                  <a:gd name="T38" fmla="*/ 19 w 95"/>
                  <a:gd name="T39" fmla="*/ 119 h 125"/>
                  <a:gd name="T40" fmla="*/ 25 w 95"/>
                  <a:gd name="T41" fmla="*/ 125 h 125"/>
                  <a:gd name="T42" fmla="*/ 32 w 95"/>
                  <a:gd name="T43" fmla="*/ 120 h 125"/>
                  <a:gd name="T44" fmla="*/ 37 w 95"/>
                  <a:gd name="T45" fmla="*/ 120 h 125"/>
                  <a:gd name="T46" fmla="*/ 43 w 95"/>
                  <a:gd name="T47" fmla="*/ 125 h 125"/>
                  <a:gd name="T48" fmla="*/ 50 w 95"/>
                  <a:gd name="T49" fmla="*/ 119 h 125"/>
                  <a:gd name="T50" fmla="*/ 54 w 95"/>
                  <a:gd name="T51" fmla="*/ 118 h 125"/>
                  <a:gd name="T52" fmla="*/ 57 w 95"/>
                  <a:gd name="T53" fmla="*/ 114 h 125"/>
                  <a:gd name="T54" fmla="*/ 60 w 95"/>
                  <a:gd name="T55" fmla="*/ 105 h 125"/>
                  <a:gd name="T56" fmla="*/ 77 w 95"/>
                  <a:gd name="T57" fmla="*/ 90 h 125"/>
                  <a:gd name="T58" fmla="*/ 88 w 95"/>
                  <a:gd name="T59" fmla="*/ 40 h 125"/>
                  <a:gd name="T60" fmla="*/ 71 w 95"/>
                  <a:gd name="T61" fmla="*/ 20 h 125"/>
                  <a:gd name="T62" fmla="*/ 68 w 95"/>
                  <a:gd name="T63" fmla="*/ 23 h 125"/>
                  <a:gd name="T64" fmla="*/ 80 w 95"/>
                  <a:gd name="T65" fmla="*/ 44 h 125"/>
                  <a:gd name="T66" fmla="*/ 79 w 95"/>
                  <a:gd name="T67" fmla="*/ 65 h 125"/>
                  <a:gd name="T68" fmla="*/ 62 w 95"/>
                  <a:gd name="T69" fmla="*/ 94 h 125"/>
                  <a:gd name="T70" fmla="*/ 59 w 95"/>
                  <a:gd name="T71" fmla="*/ 61 h 125"/>
                  <a:gd name="T72" fmla="*/ 51 w 95"/>
                  <a:gd name="T73" fmla="*/ 45 h 125"/>
                  <a:gd name="T74" fmla="*/ 51 w 95"/>
                  <a:gd name="T75"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25">
                    <a:moveTo>
                      <a:pt x="51" y="41"/>
                    </a:moveTo>
                    <a:cubicBezTo>
                      <a:pt x="51" y="36"/>
                      <a:pt x="53" y="34"/>
                      <a:pt x="54" y="31"/>
                    </a:cubicBezTo>
                    <a:cubicBezTo>
                      <a:pt x="55" y="28"/>
                      <a:pt x="56" y="24"/>
                      <a:pt x="55" y="17"/>
                    </a:cubicBezTo>
                    <a:cubicBezTo>
                      <a:pt x="56" y="15"/>
                      <a:pt x="57" y="13"/>
                      <a:pt x="57" y="9"/>
                    </a:cubicBezTo>
                    <a:cubicBezTo>
                      <a:pt x="58" y="5"/>
                      <a:pt x="58" y="2"/>
                      <a:pt x="58" y="0"/>
                    </a:cubicBezTo>
                    <a:cubicBezTo>
                      <a:pt x="56" y="0"/>
                      <a:pt x="53" y="0"/>
                      <a:pt x="50" y="1"/>
                    </a:cubicBezTo>
                    <a:cubicBezTo>
                      <a:pt x="47" y="3"/>
                      <a:pt x="45" y="5"/>
                      <a:pt x="44" y="6"/>
                    </a:cubicBezTo>
                    <a:cubicBezTo>
                      <a:pt x="42" y="5"/>
                      <a:pt x="38" y="3"/>
                      <a:pt x="33" y="3"/>
                    </a:cubicBezTo>
                    <a:cubicBezTo>
                      <a:pt x="28" y="3"/>
                      <a:pt x="25" y="5"/>
                      <a:pt x="23" y="6"/>
                    </a:cubicBezTo>
                    <a:cubicBezTo>
                      <a:pt x="21" y="4"/>
                      <a:pt x="19" y="3"/>
                      <a:pt x="17" y="2"/>
                    </a:cubicBezTo>
                    <a:cubicBezTo>
                      <a:pt x="13" y="1"/>
                      <a:pt x="10" y="1"/>
                      <a:pt x="8" y="0"/>
                    </a:cubicBezTo>
                    <a:cubicBezTo>
                      <a:pt x="7" y="2"/>
                      <a:pt x="7" y="4"/>
                      <a:pt x="7" y="7"/>
                    </a:cubicBezTo>
                    <a:cubicBezTo>
                      <a:pt x="7" y="11"/>
                      <a:pt x="9" y="15"/>
                      <a:pt x="10" y="16"/>
                    </a:cubicBezTo>
                    <a:cubicBezTo>
                      <a:pt x="9" y="23"/>
                      <a:pt x="10" y="28"/>
                      <a:pt x="11" y="30"/>
                    </a:cubicBezTo>
                    <a:cubicBezTo>
                      <a:pt x="13" y="34"/>
                      <a:pt x="15" y="38"/>
                      <a:pt x="15" y="43"/>
                    </a:cubicBezTo>
                    <a:cubicBezTo>
                      <a:pt x="15" y="45"/>
                      <a:pt x="15" y="46"/>
                      <a:pt x="14" y="47"/>
                    </a:cubicBezTo>
                    <a:cubicBezTo>
                      <a:pt x="11" y="58"/>
                      <a:pt x="10" y="63"/>
                      <a:pt x="9" y="65"/>
                    </a:cubicBezTo>
                    <a:cubicBezTo>
                      <a:pt x="0" y="87"/>
                      <a:pt x="12" y="114"/>
                      <a:pt x="12" y="115"/>
                    </a:cubicBezTo>
                    <a:cubicBezTo>
                      <a:pt x="12" y="116"/>
                      <a:pt x="13" y="117"/>
                      <a:pt x="15" y="118"/>
                    </a:cubicBezTo>
                    <a:cubicBezTo>
                      <a:pt x="16" y="119"/>
                      <a:pt x="18" y="119"/>
                      <a:pt x="19" y="119"/>
                    </a:cubicBezTo>
                    <a:cubicBezTo>
                      <a:pt x="20" y="123"/>
                      <a:pt x="22" y="125"/>
                      <a:pt x="25" y="125"/>
                    </a:cubicBezTo>
                    <a:cubicBezTo>
                      <a:pt x="28" y="125"/>
                      <a:pt x="31" y="123"/>
                      <a:pt x="32" y="120"/>
                    </a:cubicBezTo>
                    <a:cubicBezTo>
                      <a:pt x="34" y="120"/>
                      <a:pt x="36" y="120"/>
                      <a:pt x="37" y="120"/>
                    </a:cubicBezTo>
                    <a:cubicBezTo>
                      <a:pt x="37" y="120"/>
                      <a:pt x="39" y="124"/>
                      <a:pt x="43" y="125"/>
                    </a:cubicBezTo>
                    <a:cubicBezTo>
                      <a:pt x="46" y="125"/>
                      <a:pt x="49" y="123"/>
                      <a:pt x="50" y="119"/>
                    </a:cubicBezTo>
                    <a:cubicBezTo>
                      <a:pt x="51" y="119"/>
                      <a:pt x="53" y="118"/>
                      <a:pt x="54" y="118"/>
                    </a:cubicBezTo>
                    <a:cubicBezTo>
                      <a:pt x="56" y="116"/>
                      <a:pt x="57" y="115"/>
                      <a:pt x="57" y="114"/>
                    </a:cubicBezTo>
                    <a:cubicBezTo>
                      <a:pt x="58" y="111"/>
                      <a:pt x="59" y="108"/>
                      <a:pt x="60" y="105"/>
                    </a:cubicBezTo>
                    <a:cubicBezTo>
                      <a:pt x="64" y="103"/>
                      <a:pt x="71" y="98"/>
                      <a:pt x="77" y="90"/>
                    </a:cubicBezTo>
                    <a:cubicBezTo>
                      <a:pt x="87" y="78"/>
                      <a:pt x="95" y="57"/>
                      <a:pt x="88" y="40"/>
                    </a:cubicBezTo>
                    <a:cubicBezTo>
                      <a:pt x="85" y="29"/>
                      <a:pt x="75" y="18"/>
                      <a:pt x="71" y="20"/>
                    </a:cubicBezTo>
                    <a:cubicBezTo>
                      <a:pt x="69" y="21"/>
                      <a:pt x="68" y="22"/>
                      <a:pt x="68" y="23"/>
                    </a:cubicBezTo>
                    <a:cubicBezTo>
                      <a:pt x="66" y="29"/>
                      <a:pt x="76" y="33"/>
                      <a:pt x="80" y="44"/>
                    </a:cubicBezTo>
                    <a:cubicBezTo>
                      <a:pt x="83" y="51"/>
                      <a:pt x="81" y="58"/>
                      <a:pt x="79" y="65"/>
                    </a:cubicBezTo>
                    <a:cubicBezTo>
                      <a:pt x="75" y="80"/>
                      <a:pt x="66" y="90"/>
                      <a:pt x="62" y="94"/>
                    </a:cubicBezTo>
                    <a:cubicBezTo>
                      <a:pt x="62" y="87"/>
                      <a:pt x="63" y="75"/>
                      <a:pt x="59" y="61"/>
                    </a:cubicBezTo>
                    <a:cubicBezTo>
                      <a:pt x="56" y="53"/>
                      <a:pt x="53" y="51"/>
                      <a:pt x="51" y="45"/>
                    </a:cubicBezTo>
                    <a:cubicBezTo>
                      <a:pt x="51" y="44"/>
                      <a:pt x="51" y="43"/>
                      <a:pt x="5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2"/>
              <p:cNvSpPr/>
              <p:nvPr/>
            </p:nvSpPr>
            <p:spPr bwMode="auto">
              <a:xfrm>
                <a:off x="7182189" y="6627081"/>
                <a:ext cx="373585" cy="491773"/>
              </a:xfrm>
              <a:custGeom>
                <a:avLst/>
                <a:gdLst>
                  <a:gd name="T0" fmla="*/ 33 w 72"/>
                  <a:gd name="T1" fmla="*/ 31 h 95"/>
                  <a:gd name="T2" fmla="*/ 31 w 72"/>
                  <a:gd name="T3" fmla="*/ 23 h 95"/>
                  <a:gd name="T4" fmla="*/ 30 w 72"/>
                  <a:gd name="T5" fmla="*/ 13 h 95"/>
                  <a:gd name="T6" fmla="*/ 28 w 72"/>
                  <a:gd name="T7" fmla="*/ 7 h 95"/>
                  <a:gd name="T8" fmla="*/ 28 w 72"/>
                  <a:gd name="T9" fmla="*/ 0 h 95"/>
                  <a:gd name="T10" fmla="*/ 34 w 72"/>
                  <a:gd name="T11" fmla="*/ 1 h 95"/>
                  <a:gd name="T12" fmla="*/ 39 w 72"/>
                  <a:gd name="T13" fmla="*/ 4 h 95"/>
                  <a:gd name="T14" fmla="*/ 47 w 72"/>
                  <a:gd name="T15" fmla="*/ 2 h 95"/>
                  <a:gd name="T16" fmla="*/ 54 w 72"/>
                  <a:gd name="T17" fmla="*/ 4 h 95"/>
                  <a:gd name="T18" fmla="*/ 59 w 72"/>
                  <a:gd name="T19" fmla="*/ 2 h 95"/>
                  <a:gd name="T20" fmla="*/ 66 w 72"/>
                  <a:gd name="T21" fmla="*/ 0 h 95"/>
                  <a:gd name="T22" fmla="*/ 66 w 72"/>
                  <a:gd name="T23" fmla="*/ 5 h 95"/>
                  <a:gd name="T24" fmla="*/ 64 w 72"/>
                  <a:gd name="T25" fmla="*/ 12 h 95"/>
                  <a:gd name="T26" fmla="*/ 63 w 72"/>
                  <a:gd name="T27" fmla="*/ 23 h 95"/>
                  <a:gd name="T28" fmla="*/ 60 w 72"/>
                  <a:gd name="T29" fmla="*/ 32 h 95"/>
                  <a:gd name="T30" fmla="*/ 61 w 72"/>
                  <a:gd name="T31" fmla="*/ 36 h 95"/>
                  <a:gd name="T32" fmla="*/ 65 w 72"/>
                  <a:gd name="T33" fmla="*/ 50 h 95"/>
                  <a:gd name="T34" fmla="*/ 62 w 72"/>
                  <a:gd name="T35" fmla="*/ 87 h 95"/>
                  <a:gd name="T36" fmla="*/ 60 w 72"/>
                  <a:gd name="T37" fmla="*/ 90 h 95"/>
                  <a:gd name="T38" fmla="*/ 58 w 72"/>
                  <a:gd name="T39" fmla="*/ 91 h 95"/>
                  <a:gd name="T40" fmla="*/ 53 w 72"/>
                  <a:gd name="T41" fmla="*/ 95 h 95"/>
                  <a:gd name="T42" fmla="*/ 47 w 72"/>
                  <a:gd name="T43" fmla="*/ 91 h 95"/>
                  <a:gd name="T44" fmla="*/ 44 w 72"/>
                  <a:gd name="T45" fmla="*/ 91 h 95"/>
                  <a:gd name="T46" fmla="*/ 39 w 72"/>
                  <a:gd name="T47" fmla="*/ 95 h 95"/>
                  <a:gd name="T48" fmla="*/ 33 w 72"/>
                  <a:gd name="T49" fmla="*/ 90 h 95"/>
                  <a:gd name="T50" fmla="*/ 31 w 72"/>
                  <a:gd name="T51" fmla="*/ 89 h 95"/>
                  <a:gd name="T52" fmla="*/ 28 w 72"/>
                  <a:gd name="T53" fmla="*/ 87 h 95"/>
                  <a:gd name="T54" fmla="*/ 26 w 72"/>
                  <a:gd name="T55" fmla="*/ 80 h 95"/>
                  <a:gd name="T56" fmla="*/ 13 w 72"/>
                  <a:gd name="T57" fmla="*/ 69 h 95"/>
                  <a:gd name="T58" fmla="*/ 5 w 72"/>
                  <a:gd name="T59" fmla="*/ 30 h 95"/>
                  <a:gd name="T60" fmla="*/ 18 w 72"/>
                  <a:gd name="T61" fmla="*/ 15 h 95"/>
                  <a:gd name="T62" fmla="*/ 20 w 72"/>
                  <a:gd name="T63" fmla="*/ 18 h 95"/>
                  <a:gd name="T64" fmla="*/ 11 w 72"/>
                  <a:gd name="T65" fmla="*/ 33 h 95"/>
                  <a:gd name="T66" fmla="*/ 11 w 72"/>
                  <a:gd name="T67" fmla="*/ 49 h 95"/>
                  <a:gd name="T68" fmla="*/ 25 w 72"/>
                  <a:gd name="T69" fmla="*/ 72 h 95"/>
                  <a:gd name="T70" fmla="*/ 27 w 72"/>
                  <a:gd name="T71" fmla="*/ 47 h 95"/>
                  <a:gd name="T72" fmla="*/ 33 w 72"/>
                  <a:gd name="T73" fmla="*/ 34 h 95"/>
                  <a:gd name="T74" fmla="*/ 33 w 72"/>
                  <a:gd name="T75" fmla="*/ 3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5">
                    <a:moveTo>
                      <a:pt x="33" y="31"/>
                    </a:moveTo>
                    <a:cubicBezTo>
                      <a:pt x="33" y="28"/>
                      <a:pt x="31" y="26"/>
                      <a:pt x="31" y="23"/>
                    </a:cubicBezTo>
                    <a:cubicBezTo>
                      <a:pt x="30" y="21"/>
                      <a:pt x="29" y="18"/>
                      <a:pt x="30" y="13"/>
                    </a:cubicBezTo>
                    <a:cubicBezTo>
                      <a:pt x="29" y="12"/>
                      <a:pt x="29" y="10"/>
                      <a:pt x="28" y="7"/>
                    </a:cubicBezTo>
                    <a:cubicBezTo>
                      <a:pt x="28" y="4"/>
                      <a:pt x="28" y="1"/>
                      <a:pt x="28" y="0"/>
                    </a:cubicBezTo>
                    <a:cubicBezTo>
                      <a:pt x="29" y="0"/>
                      <a:pt x="31" y="0"/>
                      <a:pt x="34" y="1"/>
                    </a:cubicBezTo>
                    <a:cubicBezTo>
                      <a:pt x="36" y="2"/>
                      <a:pt x="38" y="3"/>
                      <a:pt x="39" y="4"/>
                    </a:cubicBezTo>
                    <a:cubicBezTo>
                      <a:pt x="40" y="4"/>
                      <a:pt x="43" y="2"/>
                      <a:pt x="47" y="2"/>
                    </a:cubicBezTo>
                    <a:cubicBezTo>
                      <a:pt x="50" y="2"/>
                      <a:pt x="53" y="3"/>
                      <a:pt x="54" y="4"/>
                    </a:cubicBezTo>
                    <a:cubicBezTo>
                      <a:pt x="55" y="3"/>
                      <a:pt x="57" y="2"/>
                      <a:pt x="59" y="2"/>
                    </a:cubicBezTo>
                    <a:cubicBezTo>
                      <a:pt x="62" y="1"/>
                      <a:pt x="64" y="0"/>
                      <a:pt x="66" y="0"/>
                    </a:cubicBezTo>
                    <a:cubicBezTo>
                      <a:pt x="66" y="1"/>
                      <a:pt x="66" y="3"/>
                      <a:pt x="66" y="5"/>
                    </a:cubicBezTo>
                    <a:cubicBezTo>
                      <a:pt x="66" y="8"/>
                      <a:pt x="65" y="11"/>
                      <a:pt x="64" y="12"/>
                    </a:cubicBezTo>
                    <a:cubicBezTo>
                      <a:pt x="65" y="17"/>
                      <a:pt x="64" y="21"/>
                      <a:pt x="63" y="23"/>
                    </a:cubicBezTo>
                    <a:cubicBezTo>
                      <a:pt x="62" y="26"/>
                      <a:pt x="60" y="28"/>
                      <a:pt x="60" y="32"/>
                    </a:cubicBezTo>
                    <a:cubicBezTo>
                      <a:pt x="60" y="34"/>
                      <a:pt x="60" y="35"/>
                      <a:pt x="61" y="36"/>
                    </a:cubicBezTo>
                    <a:cubicBezTo>
                      <a:pt x="63" y="44"/>
                      <a:pt x="64" y="48"/>
                      <a:pt x="65" y="50"/>
                    </a:cubicBezTo>
                    <a:cubicBezTo>
                      <a:pt x="72" y="66"/>
                      <a:pt x="63" y="86"/>
                      <a:pt x="62" y="87"/>
                    </a:cubicBezTo>
                    <a:cubicBezTo>
                      <a:pt x="62" y="88"/>
                      <a:pt x="62" y="89"/>
                      <a:pt x="60" y="90"/>
                    </a:cubicBezTo>
                    <a:cubicBezTo>
                      <a:pt x="59" y="91"/>
                      <a:pt x="58" y="91"/>
                      <a:pt x="58" y="91"/>
                    </a:cubicBezTo>
                    <a:cubicBezTo>
                      <a:pt x="57" y="93"/>
                      <a:pt x="55" y="95"/>
                      <a:pt x="53" y="95"/>
                    </a:cubicBezTo>
                    <a:cubicBezTo>
                      <a:pt x="50" y="95"/>
                      <a:pt x="48" y="94"/>
                      <a:pt x="47" y="91"/>
                    </a:cubicBezTo>
                    <a:cubicBezTo>
                      <a:pt x="46" y="91"/>
                      <a:pt x="45" y="91"/>
                      <a:pt x="44" y="91"/>
                    </a:cubicBezTo>
                    <a:cubicBezTo>
                      <a:pt x="43" y="91"/>
                      <a:pt x="42" y="94"/>
                      <a:pt x="39" y="95"/>
                    </a:cubicBezTo>
                    <a:cubicBezTo>
                      <a:pt x="37" y="95"/>
                      <a:pt x="34" y="93"/>
                      <a:pt x="33" y="90"/>
                    </a:cubicBezTo>
                    <a:cubicBezTo>
                      <a:pt x="33" y="90"/>
                      <a:pt x="32" y="90"/>
                      <a:pt x="31" y="89"/>
                    </a:cubicBezTo>
                    <a:cubicBezTo>
                      <a:pt x="29" y="88"/>
                      <a:pt x="29" y="87"/>
                      <a:pt x="28" y="87"/>
                    </a:cubicBezTo>
                    <a:cubicBezTo>
                      <a:pt x="28" y="84"/>
                      <a:pt x="27" y="82"/>
                      <a:pt x="26" y="80"/>
                    </a:cubicBezTo>
                    <a:cubicBezTo>
                      <a:pt x="23" y="78"/>
                      <a:pt x="18" y="75"/>
                      <a:pt x="13" y="69"/>
                    </a:cubicBezTo>
                    <a:cubicBezTo>
                      <a:pt x="6" y="59"/>
                      <a:pt x="0" y="44"/>
                      <a:pt x="5" y="30"/>
                    </a:cubicBezTo>
                    <a:cubicBezTo>
                      <a:pt x="7" y="22"/>
                      <a:pt x="15" y="14"/>
                      <a:pt x="18" y="15"/>
                    </a:cubicBezTo>
                    <a:cubicBezTo>
                      <a:pt x="19" y="16"/>
                      <a:pt x="20" y="17"/>
                      <a:pt x="20" y="18"/>
                    </a:cubicBezTo>
                    <a:cubicBezTo>
                      <a:pt x="21" y="22"/>
                      <a:pt x="14" y="25"/>
                      <a:pt x="11" y="33"/>
                    </a:cubicBezTo>
                    <a:cubicBezTo>
                      <a:pt x="9" y="39"/>
                      <a:pt x="10" y="44"/>
                      <a:pt x="11" y="49"/>
                    </a:cubicBezTo>
                    <a:cubicBezTo>
                      <a:pt x="14" y="61"/>
                      <a:pt x="21" y="68"/>
                      <a:pt x="25" y="72"/>
                    </a:cubicBezTo>
                    <a:cubicBezTo>
                      <a:pt x="24" y="66"/>
                      <a:pt x="24" y="57"/>
                      <a:pt x="27" y="47"/>
                    </a:cubicBezTo>
                    <a:cubicBezTo>
                      <a:pt x="29" y="40"/>
                      <a:pt x="32" y="39"/>
                      <a:pt x="33" y="34"/>
                    </a:cubicBezTo>
                    <a:cubicBezTo>
                      <a:pt x="33" y="33"/>
                      <a:pt x="33" y="32"/>
                      <a:pt x="3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1"/>
              <p:cNvSpPr/>
              <p:nvPr/>
            </p:nvSpPr>
            <p:spPr bwMode="auto">
              <a:xfrm>
                <a:off x="9789132" y="6735760"/>
                <a:ext cx="321962" cy="357283"/>
              </a:xfrm>
              <a:custGeom>
                <a:avLst/>
                <a:gdLst>
                  <a:gd name="T0" fmla="*/ 59 w 62"/>
                  <a:gd name="T1" fmla="*/ 29 h 69"/>
                  <a:gd name="T2" fmla="*/ 38 w 62"/>
                  <a:gd name="T3" fmla="*/ 66 h 69"/>
                  <a:gd name="T4" fmla="*/ 3 w 62"/>
                  <a:gd name="T5" fmla="*/ 40 h 69"/>
                  <a:gd name="T6" fmla="*/ 25 w 62"/>
                  <a:gd name="T7" fmla="*/ 3 h 69"/>
                  <a:gd name="T8" fmla="*/ 59 w 62"/>
                  <a:gd name="T9" fmla="*/ 29 h 69"/>
                </a:gdLst>
                <a:ahLst/>
                <a:cxnLst>
                  <a:cxn ang="0">
                    <a:pos x="T0" y="T1"/>
                  </a:cxn>
                  <a:cxn ang="0">
                    <a:pos x="T2" y="T3"/>
                  </a:cxn>
                  <a:cxn ang="0">
                    <a:pos x="T4" y="T5"/>
                  </a:cxn>
                  <a:cxn ang="0">
                    <a:pos x="T6" y="T7"/>
                  </a:cxn>
                  <a:cxn ang="0">
                    <a:pos x="T8" y="T9"/>
                  </a:cxn>
                </a:cxnLst>
                <a:rect l="0" t="0" r="r" b="b"/>
                <a:pathLst>
                  <a:path w="62" h="69">
                    <a:moveTo>
                      <a:pt x="59" y="29"/>
                    </a:moveTo>
                    <a:cubicBezTo>
                      <a:pt x="62" y="46"/>
                      <a:pt x="53" y="63"/>
                      <a:pt x="38" y="66"/>
                    </a:cubicBezTo>
                    <a:cubicBezTo>
                      <a:pt x="22" y="69"/>
                      <a:pt x="7" y="58"/>
                      <a:pt x="3" y="40"/>
                    </a:cubicBezTo>
                    <a:cubicBezTo>
                      <a:pt x="0" y="23"/>
                      <a:pt x="9" y="7"/>
                      <a:pt x="25" y="3"/>
                    </a:cubicBezTo>
                    <a:cubicBezTo>
                      <a:pt x="40" y="0"/>
                      <a:pt x="55" y="12"/>
                      <a:pt x="5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2"/>
              <p:cNvSpPr/>
              <p:nvPr/>
            </p:nvSpPr>
            <p:spPr bwMode="auto">
              <a:xfrm>
                <a:off x="9628830" y="6699081"/>
                <a:ext cx="171170" cy="186114"/>
              </a:xfrm>
              <a:custGeom>
                <a:avLst/>
                <a:gdLst>
                  <a:gd name="T0" fmla="*/ 32 w 33"/>
                  <a:gd name="T1" fmla="*/ 18 h 36"/>
                  <a:gd name="T2" fmla="*/ 23 w 33"/>
                  <a:gd name="T3" fmla="*/ 34 h 36"/>
                  <a:gd name="T4" fmla="*/ 7 w 33"/>
                  <a:gd name="T5" fmla="*/ 25 h 36"/>
                  <a:gd name="T6" fmla="*/ 4 w 33"/>
                  <a:gd name="T7" fmla="*/ 5 h 36"/>
                  <a:gd name="T8" fmla="*/ 32 w 33"/>
                  <a:gd name="T9" fmla="*/ 18 h 36"/>
                </a:gdLst>
                <a:ahLst/>
                <a:cxnLst>
                  <a:cxn ang="0">
                    <a:pos x="T0" y="T1"/>
                  </a:cxn>
                  <a:cxn ang="0">
                    <a:pos x="T2" y="T3"/>
                  </a:cxn>
                  <a:cxn ang="0">
                    <a:pos x="T4" y="T5"/>
                  </a:cxn>
                  <a:cxn ang="0">
                    <a:pos x="T6" y="T7"/>
                  </a:cxn>
                  <a:cxn ang="0">
                    <a:pos x="T8" y="T9"/>
                  </a:cxn>
                </a:cxnLst>
                <a:rect l="0" t="0" r="r" b="b"/>
                <a:pathLst>
                  <a:path w="33" h="36">
                    <a:moveTo>
                      <a:pt x="32" y="18"/>
                    </a:moveTo>
                    <a:cubicBezTo>
                      <a:pt x="33" y="24"/>
                      <a:pt x="29" y="32"/>
                      <a:pt x="23" y="34"/>
                    </a:cubicBezTo>
                    <a:cubicBezTo>
                      <a:pt x="15" y="36"/>
                      <a:pt x="8" y="26"/>
                      <a:pt x="7" y="25"/>
                    </a:cubicBezTo>
                    <a:cubicBezTo>
                      <a:pt x="3" y="19"/>
                      <a:pt x="0" y="9"/>
                      <a:pt x="4" y="5"/>
                    </a:cubicBezTo>
                    <a:cubicBezTo>
                      <a:pt x="10" y="0"/>
                      <a:pt x="30" y="6"/>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3"/>
              <p:cNvSpPr/>
              <p:nvPr/>
            </p:nvSpPr>
            <p:spPr bwMode="auto">
              <a:xfrm>
                <a:off x="9763320" y="6570024"/>
                <a:ext cx="156227" cy="186114"/>
              </a:xfrm>
              <a:custGeom>
                <a:avLst/>
                <a:gdLst>
                  <a:gd name="T0" fmla="*/ 28 w 30"/>
                  <a:gd name="T1" fmla="*/ 24 h 36"/>
                  <a:gd name="T2" fmla="*/ 14 w 30"/>
                  <a:gd name="T3" fmla="*/ 36 h 36"/>
                  <a:gd name="T4" fmla="*/ 2 w 30"/>
                  <a:gd name="T5" fmla="*/ 22 h 36"/>
                  <a:gd name="T6" fmla="*/ 6 w 30"/>
                  <a:gd name="T7" fmla="*/ 2 h 36"/>
                  <a:gd name="T8" fmla="*/ 28 w 30"/>
                  <a:gd name="T9" fmla="*/ 24 h 36"/>
                </a:gdLst>
                <a:ahLst/>
                <a:cxnLst>
                  <a:cxn ang="0">
                    <a:pos x="T0" y="T1"/>
                  </a:cxn>
                  <a:cxn ang="0">
                    <a:pos x="T2" y="T3"/>
                  </a:cxn>
                  <a:cxn ang="0">
                    <a:pos x="T4" y="T5"/>
                  </a:cxn>
                  <a:cxn ang="0">
                    <a:pos x="T6" y="T7"/>
                  </a:cxn>
                  <a:cxn ang="0">
                    <a:pos x="T8" y="T9"/>
                  </a:cxn>
                </a:cxnLst>
                <a:rect l="0" t="0" r="r" b="b"/>
                <a:pathLst>
                  <a:path w="30" h="36">
                    <a:moveTo>
                      <a:pt x="28" y="24"/>
                    </a:moveTo>
                    <a:cubicBezTo>
                      <a:pt x="26" y="30"/>
                      <a:pt x="20" y="36"/>
                      <a:pt x="14" y="36"/>
                    </a:cubicBezTo>
                    <a:cubicBezTo>
                      <a:pt x="5" y="35"/>
                      <a:pt x="2" y="23"/>
                      <a:pt x="2" y="22"/>
                    </a:cubicBezTo>
                    <a:cubicBezTo>
                      <a:pt x="0" y="15"/>
                      <a:pt x="1" y="5"/>
                      <a:pt x="6" y="2"/>
                    </a:cubicBezTo>
                    <a:cubicBezTo>
                      <a:pt x="13" y="0"/>
                      <a:pt x="30" y="12"/>
                      <a:pt x="2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4"/>
              <p:cNvSpPr/>
              <p:nvPr/>
            </p:nvSpPr>
            <p:spPr bwMode="auto">
              <a:xfrm>
                <a:off x="9924980" y="6564591"/>
                <a:ext cx="175246" cy="186114"/>
              </a:xfrm>
              <a:custGeom>
                <a:avLst/>
                <a:gdLst>
                  <a:gd name="T0" fmla="*/ 24 w 34"/>
                  <a:gd name="T1" fmla="*/ 32 h 36"/>
                  <a:gd name="T2" fmla="*/ 5 w 34"/>
                  <a:gd name="T3" fmla="*/ 30 h 36"/>
                  <a:gd name="T4" fmla="*/ 7 w 34"/>
                  <a:gd name="T5" fmla="*/ 12 h 36"/>
                  <a:gd name="T6" fmla="*/ 24 w 34"/>
                  <a:gd name="T7" fmla="*/ 2 h 36"/>
                  <a:gd name="T8" fmla="*/ 24 w 34"/>
                  <a:gd name="T9" fmla="*/ 32 h 36"/>
                </a:gdLst>
                <a:ahLst/>
                <a:cxnLst>
                  <a:cxn ang="0">
                    <a:pos x="T0" y="T1"/>
                  </a:cxn>
                  <a:cxn ang="0">
                    <a:pos x="T2" y="T3"/>
                  </a:cxn>
                  <a:cxn ang="0">
                    <a:pos x="T4" y="T5"/>
                  </a:cxn>
                  <a:cxn ang="0">
                    <a:pos x="T6" y="T7"/>
                  </a:cxn>
                  <a:cxn ang="0">
                    <a:pos x="T8" y="T9"/>
                  </a:cxn>
                </a:cxnLst>
                <a:rect l="0" t="0" r="r" b="b"/>
                <a:pathLst>
                  <a:path w="34" h="36">
                    <a:moveTo>
                      <a:pt x="24" y="32"/>
                    </a:moveTo>
                    <a:cubicBezTo>
                      <a:pt x="19" y="35"/>
                      <a:pt x="10" y="36"/>
                      <a:pt x="5" y="30"/>
                    </a:cubicBezTo>
                    <a:cubicBezTo>
                      <a:pt x="0" y="24"/>
                      <a:pt x="6" y="13"/>
                      <a:pt x="7" y="12"/>
                    </a:cubicBezTo>
                    <a:cubicBezTo>
                      <a:pt x="11" y="6"/>
                      <a:pt x="19" y="0"/>
                      <a:pt x="24" y="2"/>
                    </a:cubicBezTo>
                    <a:cubicBezTo>
                      <a:pt x="31" y="5"/>
                      <a:pt x="34" y="25"/>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47" name="Freeform 6"/>
          <p:cNvSpPr>
            <a:spLocks noChangeAspect="1" noEditPoints="1"/>
          </p:cNvSpPr>
          <p:nvPr userDrawn="1"/>
        </p:nvSpPr>
        <p:spPr bwMode="auto">
          <a:xfrm>
            <a:off x="8367498" y="828463"/>
            <a:ext cx="4320000" cy="238652"/>
          </a:xfrm>
          <a:custGeom>
            <a:avLst/>
            <a:gdLst>
              <a:gd name="T0" fmla="*/ 2578 w 2713"/>
              <a:gd name="T1" fmla="*/ 78 h 150"/>
              <a:gd name="T2" fmla="*/ 2425 w 2713"/>
              <a:gd name="T3" fmla="*/ 55 h 150"/>
              <a:gd name="T4" fmla="*/ 2244 w 2713"/>
              <a:gd name="T5" fmla="*/ 45 h 150"/>
              <a:gd name="T6" fmla="*/ 2069 w 2713"/>
              <a:gd name="T7" fmla="*/ 36 h 150"/>
              <a:gd name="T8" fmla="*/ 1894 w 2713"/>
              <a:gd name="T9" fmla="*/ 73 h 150"/>
              <a:gd name="T10" fmla="*/ 1653 w 2713"/>
              <a:gd name="T11" fmla="*/ 62 h 150"/>
              <a:gd name="T12" fmla="*/ 1460 w 2713"/>
              <a:gd name="T13" fmla="*/ 31 h 150"/>
              <a:gd name="T14" fmla="*/ 1302 w 2713"/>
              <a:gd name="T15" fmla="*/ 77 h 150"/>
              <a:gd name="T16" fmla="*/ 1025 w 2713"/>
              <a:gd name="T17" fmla="*/ 58 h 150"/>
              <a:gd name="T18" fmla="*/ 911 w 2713"/>
              <a:gd name="T19" fmla="*/ 27 h 150"/>
              <a:gd name="T20" fmla="*/ 707 w 2713"/>
              <a:gd name="T21" fmla="*/ 71 h 150"/>
              <a:gd name="T22" fmla="*/ 458 w 2713"/>
              <a:gd name="T23" fmla="*/ 73 h 150"/>
              <a:gd name="T24" fmla="*/ 296 w 2713"/>
              <a:gd name="T25" fmla="*/ 56 h 150"/>
              <a:gd name="T26" fmla="*/ 180 w 2713"/>
              <a:gd name="T27" fmla="*/ 4 h 150"/>
              <a:gd name="T28" fmla="*/ 6 w 2713"/>
              <a:gd name="T29" fmla="*/ 38 h 150"/>
              <a:gd name="T30" fmla="*/ 141 w 2713"/>
              <a:gd name="T31" fmla="*/ 65 h 150"/>
              <a:gd name="T32" fmla="*/ 596 w 2713"/>
              <a:gd name="T33" fmla="*/ 81 h 150"/>
              <a:gd name="T34" fmla="*/ 1169 w 2713"/>
              <a:gd name="T35" fmla="*/ 78 h 150"/>
              <a:gd name="T36" fmla="*/ 1661 w 2713"/>
              <a:gd name="T37" fmla="*/ 76 h 150"/>
              <a:gd name="T38" fmla="*/ 2247 w 2713"/>
              <a:gd name="T39" fmla="*/ 77 h 150"/>
              <a:gd name="T40" fmla="*/ 2652 w 2713"/>
              <a:gd name="T41" fmla="*/ 128 h 150"/>
              <a:gd name="T42" fmla="*/ 27 w 2713"/>
              <a:gd name="T43" fmla="*/ 53 h 150"/>
              <a:gd name="T44" fmla="*/ 25 w 2713"/>
              <a:gd name="T45" fmla="*/ 129 h 150"/>
              <a:gd name="T46" fmla="*/ 34 w 2713"/>
              <a:gd name="T47" fmla="*/ 132 h 150"/>
              <a:gd name="T48" fmla="*/ 82 w 2713"/>
              <a:gd name="T49" fmla="*/ 45 h 150"/>
              <a:gd name="T50" fmla="*/ 62 w 2713"/>
              <a:gd name="T51" fmla="*/ 25 h 150"/>
              <a:gd name="T52" fmla="*/ 42 w 2713"/>
              <a:gd name="T53" fmla="*/ 23 h 150"/>
              <a:gd name="T54" fmla="*/ 40 w 2713"/>
              <a:gd name="T55" fmla="*/ 60 h 150"/>
              <a:gd name="T56" fmla="*/ 47 w 2713"/>
              <a:gd name="T57" fmla="*/ 118 h 150"/>
              <a:gd name="T58" fmla="*/ 45 w 2713"/>
              <a:gd name="T59" fmla="*/ 70 h 150"/>
              <a:gd name="T60" fmla="*/ 56 w 2713"/>
              <a:gd name="T61" fmla="*/ 61 h 150"/>
              <a:gd name="T62" fmla="*/ 61 w 2713"/>
              <a:gd name="T63" fmla="*/ 114 h 150"/>
              <a:gd name="T64" fmla="*/ 63 w 2713"/>
              <a:gd name="T65" fmla="*/ 97 h 150"/>
              <a:gd name="T66" fmla="*/ 70 w 2713"/>
              <a:gd name="T67" fmla="*/ 117 h 150"/>
              <a:gd name="T68" fmla="*/ 84 w 2713"/>
              <a:gd name="T69" fmla="*/ 79 h 150"/>
              <a:gd name="T70" fmla="*/ 284 w 2713"/>
              <a:gd name="T71" fmla="*/ 55 h 150"/>
              <a:gd name="T72" fmla="*/ 443 w 2713"/>
              <a:gd name="T73" fmla="*/ 24 h 150"/>
              <a:gd name="T74" fmla="*/ 722 w 2713"/>
              <a:gd name="T75" fmla="*/ 34 h 150"/>
              <a:gd name="T76" fmla="*/ 1011 w 2713"/>
              <a:gd name="T77" fmla="*/ 64 h 150"/>
              <a:gd name="T78" fmla="*/ 1325 w 2713"/>
              <a:gd name="T79" fmla="*/ 65 h 150"/>
              <a:gd name="T80" fmla="*/ 1463 w 2713"/>
              <a:gd name="T81" fmla="*/ 44 h 150"/>
              <a:gd name="T82" fmla="*/ 1919 w 2713"/>
              <a:gd name="T83" fmla="*/ 46 h 150"/>
              <a:gd name="T84" fmla="*/ 2232 w 2713"/>
              <a:gd name="T85" fmla="*/ 49 h 150"/>
              <a:gd name="T86" fmla="*/ 2420 w 2713"/>
              <a:gd name="T87" fmla="*/ 44 h 150"/>
              <a:gd name="T88" fmla="*/ 2609 w 2713"/>
              <a:gd name="T89" fmla="*/ 73 h 150"/>
              <a:gd name="T90" fmla="*/ 2672 w 2713"/>
              <a:gd name="T91" fmla="*/ 28 h 150"/>
              <a:gd name="T92" fmla="*/ 2660 w 2713"/>
              <a:gd name="T93" fmla="*/ 48 h 150"/>
              <a:gd name="T94" fmla="*/ 2646 w 2713"/>
              <a:gd name="T95" fmla="*/ 74 h 150"/>
              <a:gd name="T96" fmla="*/ 2632 w 2713"/>
              <a:gd name="T97" fmla="*/ 48 h 150"/>
              <a:gd name="T98" fmla="*/ 2644 w 2713"/>
              <a:gd name="T99" fmla="*/ 59 h 150"/>
              <a:gd name="T100" fmla="*/ 2650 w 2713"/>
              <a:gd name="T101" fmla="*/ 117 h 150"/>
              <a:gd name="T102" fmla="*/ 2658 w 2713"/>
              <a:gd name="T103" fmla="*/ 61 h 150"/>
              <a:gd name="T104" fmla="*/ 2659 w 2713"/>
              <a:gd name="T105" fmla="*/ 113 h 150"/>
              <a:gd name="T106" fmla="*/ 2670 w 2713"/>
              <a:gd name="T107" fmla="*/ 69 h 150"/>
              <a:gd name="T108" fmla="*/ 2673 w 2713"/>
              <a:gd name="T109" fmla="*/ 116 h 150"/>
              <a:gd name="T110" fmla="*/ 2687 w 2713"/>
              <a:gd name="T111" fmla="*/ 129 h 150"/>
              <a:gd name="T112" fmla="*/ 2696 w 2713"/>
              <a:gd name="T113" fmla="*/ 12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3" h="150">
                <a:moveTo>
                  <a:pt x="2705" y="100"/>
                </a:moveTo>
                <a:cubicBezTo>
                  <a:pt x="2696" y="90"/>
                  <a:pt x="2686" y="81"/>
                  <a:pt x="2671" y="77"/>
                </a:cubicBezTo>
                <a:cubicBezTo>
                  <a:pt x="2678" y="69"/>
                  <a:pt x="2686" y="63"/>
                  <a:pt x="2693" y="55"/>
                </a:cubicBezTo>
                <a:cubicBezTo>
                  <a:pt x="2698" y="49"/>
                  <a:pt x="2703" y="42"/>
                  <a:pt x="2705" y="34"/>
                </a:cubicBezTo>
                <a:cubicBezTo>
                  <a:pt x="2709" y="17"/>
                  <a:pt x="2696" y="3"/>
                  <a:pt x="2680" y="4"/>
                </a:cubicBezTo>
                <a:cubicBezTo>
                  <a:pt x="2664" y="6"/>
                  <a:pt x="2652" y="16"/>
                  <a:pt x="2642" y="26"/>
                </a:cubicBezTo>
                <a:cubicBezTo>
                  <a:pt x="2633" y="35"/>
                  <a:pt x="2626" y="44"/>
                  <a:pt x="2618" y="53"/>
                </a:cubicBezTo>
                <a:cubicBezTo>
                  <a:pt x="2613" y="59"/>
                  <a:pt x="2606" y="63"/>
                  <a:pt x="2599" y="68"/>
                </a:cubicBezTo>
                <a:cubicBezTo>
                  <a:pt x="2595" y="71"/>
                  <a:pt x="2594" y="73"/>
                  <a:pt x="2595" y="75"/>
                </a:cubicBezTo>
                <a:cubicBezTo>
                  <a:pt x="2590" y="76"/>
                  <a:pt x="2585" y="76"/>
                  <a:pt x="2578" y="78"/>
                </a:cubicBezTo>
                <a:cubicBezTo>
                  <a:pt x="2575" y="78"/>
                  <a:pt x="2572" y="79"/>
                  <a:pt x="2569" y="79"/>
                </a:cubicBezTo>
                <a:cubicBezTo>
                  <a:pt x="2557" y="80"/>
                  <a:pt x="2545" y="78"/>
                  <a:pt x="2533" y="74"/>
                </a:cubicBezTo>
                <a:cubicBezTo>
                  <a:pt x="2523" y="69"/>
                  <a:pt x="2522" y="66"/>
                  <a:pt x="2530" y="57"/>
                </a:cubicBezTo>
                <a:cubicBezTo>
                  <a:pt x="2534" y="52"/>
                  <a:pt x="2539" y="47"/>
                  <a:pt x="2542" y="40"/>
                </a:cubicBezTo>
                <a:cubicBezTo>
                  <a:pt x="2544" y="36"/>
                  <a:pt x="2545" y="32"/>
                  <a:pt x="2541" y="27"/>
                </a:cubicBezTo>
                <a:cubicBezTo>
                  <a:pt x="2538" y="24"/>
                  <a:pt x="2534" y="25"/>
                  <a:pt x="2530" y="26"/>
                </a:cubicBezTo>
                <a:cubicBezTo>
                  <a:pt x="2514" y="29"/>
                  <a:pt x="2508" y="37"/>
                  <a:pt x="2507" y="53"/>
                </a:cubicBezTo>
                <a:cubicBezTo>
                  <a:pt x="2506" y="68"/>
                  <a:pt x="2506" y="69"/>
                  <a:pt x="2492" y="72"/>
                </a:cubicBezTo>
                <a:cubicBezTo>
                  <a:pt x="2473" y="78"/>
                  <a:pt x="2453" y="77"/>
                  <a:pt x="2434" y="73"/>
                </a:cubicBezTo>
                <a:cubicBezTo>
                  <a:pt x="2420" y="71"/>
                  <a:pt x="2419" y="69"/>
                  <a:pt x="2425" y="55"/>
                </a:cubicBezTo>
                <a:cubicBezTo>
                  <a:pt x="2430" y="45"/>
                  <a:pt x="2428" y="38"/>
                  <a:pt x="2419" y="31"/>
                </a:cubicBezTo>
                <a:cubicBezTo>
                  <a:pt x="2412" y="26"/>
                  <a:pt x="2405" y="24"/>
                  <a:pt x="2398" y="29"/>
                </a:cubicBezTo>
                <a:cubicBezTo>
                  <a:pt x="2392" y="34"/>
                  <a:pt x="2391" y="44"/>
                  <a:pt x="2395" y="53"/>
                </a:cubicBezTo>
                <a:cubicBezTo>
                  <a:pt x="2395" y="54"/>
                  <a:pt x="2396" y="55"/>
                  <a:pt x="2396" y="57"/>
                </a:cubicBezTo>
                <a:cubicBezTo>
                  <a:pt x="2403" y="69"/>
                  <a:pt x="2403" y="70"/>
                  <a:pt x="2390" y="75"/>
                </a:cubicBezTo>
                <a:cubicBezTo>
                  <a:pt x="2385" y="77"/>
                  <a:pt x="2380" y="79"/>
                  <a:pt x="2374" y="80"/>
                </a:cubicBezTo>
                <a:cubicBezTo>
                  <a:pt x="2347" y="85"/>
                  <a:pt x="2320" y="85"/>
                  <a:pt x="2293" y="83"/>
                </a:cubicBezTo>
                <a:cubicBezTo>
                  <a:pt x="2280" y="82"/>
                  <a:pt x="2268" y="79"/>
                  <a:pt x="2256" y="72"/>
                </a:cubicBezTo>
                <a:cubicBezTo>
                  <a:pt x="2251" y="69"/>
                  <a:pt x="2244" y="66"/>
                  <a:pt x="2240" y="60"/>
                </a:cubicBezTo>
                <a:cubicBezTo>
                  <a:pt x="2237" y="55"/>
                  <a:pt x="2243" y="50"/>
                  <a:pt x="2244" y="45"/>
                </a:cubicBezTo>
                <a:cubicBezTo>
                  <a:pt x="2244" y="45"/>
                  <a:pt x="2244" y="44"/>
                  <a:pt x="2244" y="44"/>
                </a:cubicBezTo>
                <a:cubicBezTo>
                  <a:pt x="2244" y="37"/>
                  <a:pt x="2242" y="31"/>
                  <a:pt x="2236" y="28"/>
                </a:cubicBezTo>
                <a:cubicBezTo>
                  <a:pt x="2228" y="25"/>
                  <a:pt x="2224" y="31"/>
                  <a:pt x="2220" y="36"/>
                </a:cubicBezTo>
                <a:cubicBezTo>
                  <a:pt x="2217" y="41"/>
                  <a:pt x="2217" y="46"/>
                  <a:pt x="2220" y="51"/>
                </a:cubicBezTo>
                <a:cubicBezTo>
                  <a:pt x="2225" y="59"/>
                  <a:pt x="2221" y="64"/>
                  <a:pt x="2214" y="67"/>
                </a:cubicBezTo>
                <a:cubicBezTo>
                  <a:pt x="2177" y="84"/>
                  <a:pt x="2139" y="86"/>
                  <a:pt x="2100" y="76"/>
                </a:cubicBezTo>
                <a:cubicBezTo>
                  <a:pt x="2085" y="72"/>
                  <a:pt x="2084" y="68"/>
                  <a:pt x="2087" y="52"/>
                </a:cubicBezTo>
                <a:cubicBezTo>
                  <a:pt x="2088" y="50"/>
                  <a:pt x="2088" y="48"/>
                  <a:pt x="2088" y="47"/>
                </a:cubicBezTo>
                <a:cubicBezTo>
                  <a:pt x="2088" y="42"/>
                  <a:pt x="2088" y="37"/>
                  <a:pt x="2083" y="34"/>
                </a:cubicBezTo>
                <a:cubicBezTo>
                  <a:pt x="2078" y="31"/>
                  <a:pt x="2073" y="33"/>
                  <a:pt x="2069" y="36"/>
                </a:cubicBezTo>
                <a:cubicBezTo>
                  <a:pt x="2061" y="41"/>
                  <a:pt x="2058" y="47"/>
                  <a:pt x="2063" y="57"/>
                </a:cubicBezTo>
                <a:cubicBezTo>
                  <a:pt x="2067" y="66"/>
                  <a:pt x="2064" y="70"/>
                  <a:pt x="2056" y="74"/>
                </a:cubicBezTo>
                <a:cubicBezTo>
                  <a:pt x="2043" y="81"/>
                  <a:pt x="2030" y="84"/>
                  <a:pt x="2016" y="85"/>
                </a:cubicBezTo>
                <a:cubicBezTo>
                  <a:pt x="1992" y="87"/>
                  <a:pt x="1967" y="87"/>
                  <a:pt x="1945" y="74"/>
                </a:cubicBezTo>
                <a:cubicBezTo>
                  <a:pt x="1934" y="67"/>
                  <a:pt x="1934" y="66"/>
                  <a:pt x="1939" y="54"/>
                </a:cubicBezTo>
                <a:cubicBezTo>
                  <a:pt x="1944" y="42"/>
                  <a:pt x="1942" y="31"/>
                  <a:pt x="1934" y="24"/>
                </a:cubicBezTo>
                <a:cubicBezTo>
                  <a:pt x="1923" y="15"/>
                  <a:pt x="1910" y="20"/>
                  <a:pt x="1908" y="33"/>
                </a:cubicBezTo>
                <a:cubicBezTo>
                  <a:pt x="1907" y="41"/>
                  <a:pt x="1909" y="47"/>
                  <a:pt x="1913" y="53"/>
                </a:cubicBezTo>
                <a:cubicBezTo>
                  <a:pt x="1919" y="65"/>
                  <a:pt x="1918" y="65"/>
                  <a:pt x="1905" y="70"/>
                </a:cubicBezTo>
                <a:cubicBezTo>
                  <a:pt x="1902" y="71"/>
                  <a:pt x="1898" y="72"/>
                  <a:pt x="1894" y="73"/>
                </a:cubicBezTo>
                <a:cubicBezTo>
                  <a:pt x="1868" y="76"/>
                  <a:pt x="1843" y="73"/>
                  <a:pt x="1818" y="67"/>
                </a:cubicBezTo>
                <a:cubicBezTo>
                  <a:pt x="1803" y="62"/>
                  <a:pt x="1791" y="54"/>
                  <a:pt x="1791" y="36"/>
                </a:cubicBezTo>
                <a:cubicBezTo>
                  <a:pt x="1791" y="34"/>
                  <a:pt x="1790" y="32"/>
                  <a:pt x="1789" y="31"/>
                </a:cubicBezTo>
                <a:cubicBezTo>
                  <a:pt x="1787" y="26"/>
                  <a:pt x="1785" y="20"/>
                  <a:pt x="1778" y="22"/>
                </a:cubicBezTo>
                <a:cubicBezTo>
                  <a:pt x="1771" y="24"/>
                  <a:pt x="1772" y="31"/>
                  <a:pt x="1773" y="37"/>
                </a:cubicBezTo>
                <a:cubicBezTo>
                  <a:pt x="1773" y="38"/>
                  <a:pt x="1775" y="40"/>
                  <a:pt x="1775" y="41"/>
                </a:cubicBezTo>
                <a:cubicBezTo>
                  <a:pt x="1783" y="56"/>
                  <a:pt x="1782" y="59"/>
                  <a:pt x="1767" y="66"/>
                </a:cubicBezTo>
                <a:cubicBezTo>
                  <a:pt x="1763" y="68"/>
                  <a:pt x="1758" y="71"/>
                  <a:pt x="1753" y="72"/>
                </a:cubicBezTo>
                <a:cubicBezTo>
                  <a:pt x="1723" y="78"/>
                  <a:pt x="1693" y="79"/>
                  <a:pt x="1664" y="70"/>
                </a:cubicBezTo>
                <a:cubicBezTo>
                  <a:pt x="1660" y="68"/>
                  <a:pt x="1655" y="68"/>
                  <a:pt x="1653" y="62"/>
                </a:cubicBezTo>
                <a:cubicBezTo>
                  <a:pt x="1656" y="58"/>
                  <a:pt x="1659" y="54"/>
                  <a:pt x="1662" y="49"/>
                </a:cubicBezTo>
                <a:cubicBezTo>
                  <a:pt x="1666" y="41"/>
                  <a:pt x="1665" y="32"/>
                  <a:pt x="1660" y="25"/>
                </a:cubicBezTo>
                <a:cubicBezTo>
                  <a:pt x="1657" y="22"/>
                  <a:pt x="1654" y="20"/>
                  <a:pt x="1649" y="21"/>
                </a:cubicBezTo>
                <a:cubicBezTo>
                  <a:pt x="1635" y="24"/>
                  <a:pt x="1624" y="40"/>
                  <a:pt x="1629" y="54"/>
                </a:cubicBezTo>
                <a:cubicBezTo>
                  <a:pt x="1633" y="63"/>
                  <a:pt x="1630" y="66"/>
                  <a:pt x="1621" y="69"/>
                </a:cubicBezTo>
                <a:cubicBezTo>
                  <a:pt x="1589" y="78"/>
                  <a:pt x="1555" y="78"/>
                  <a:pt x="1522" y="75"/>
                </a:cubicBezTo>
                <a:cubicBezTo>
                  <a:pt x="1510" y="74"/>
                  <a:pt x="1499" y="72"/>
                  <a:pt x="1488" y="67"/>
                </a:cubicBezTo>
                <a:cubicBezTo>
                  <a:pt x="1479" y="63"/>
                  <a:pt x="1468" y="59"/>
                  <a:pt x="1473" y="45"/>
                </a:cubicBezTo>
                <a:cubicBezTo>
                  <a:pt x="1473" y="43"/>
                  <a:pt x="1473" y="41"/>
                  <a:pt x="1472" y="40"/>
                </a:cubicBezTo>
                <a:cubicBezTo>
                  <a:pt x="1470" y="33"/>
                  <a:pt x="1467" y="29"/>
                  <a:pt x="1460" y="31"/>
                </a:cubicBezTo>
                <a:cubicBezTo>
                  <a:pt x="1453" y="32"/>
                  <a:pt x="1450" y="37"/>
                  <a:pt x="1451" y="43"/>
                </a:cubicBezTo>
                <a:cubicBezTo>
                  <a:pt x="1451" y="47"/>
                  <a:pt x="1452" y="50"/>
                  <a:pt x="1454" y="53"/>
                </a:cubicBezTo>
                <a:cubicBezTo>
                  <a:pt x="1457" y="58"/>
                  <a:pt x="1455" y="62"/>
                  <a:pt x="1451" y="64"/>
                </a:cubicBezTo>
                <a:cubicBezTo>
                  <a:pt x="1447" y="66"/>
                  <a:pt x="1443" y="68"/>
                  <a:pt x="1440" y="70"/>
                </a:cubicBezTo>
                <a:cubicBezTo>
                  <a:pt x="1413" y="78"/>
                  <a:pt x="1386" y="80"/>
                  <a:pt x="1359" y="80"/>
                </a:cubicBezTo>
                <a:cubicBezTo>
                  <a:pt x="1351" y="79"/>
                  <a:pt x="1341" y="79"/>
                  <a:pt x="1334" y="71"/>
                </a:cubicBezTo>
                <a:cubicBezTo>
                  <a:pt x="1340" y="61"/>
                  <a:pt x="1346" y="53"/>
                  <a:pt x="1344" y="41"/>
                </a:cubicBezTo>
                <a:cubicBezTo>
                  <a:pt x="1341" y="29"/>
                  <a:pt x="1332" y="24"/>
                  <a:pt x="1320" y="31"/>
                </a:cubicBezTo>
                <a:cubicBezTo>
                  <a:pt x="1309" y="37"/>
                  <a:pt x="1305" y="49"/>
                  <a:pt x="1309" y="64"/>
                </a:cubicBezTo>
                <a:cubicBezTo>
                  <a:pt x="1312" y="74"/>
                  <a:pt x="1312" y="74"/>
                  <a:pt x="1302" y="77"/>
                </a:cubicBezTo>
                <a:cubicBezTo>
                  <a:pt x="1289" y="81"/>
                  <a:pt x="1275" y="81"/>
                  <a:pt x="1262" y="82"/>
                </a:cubicBezTo>
                <a:cubicBezTo>
                  <a:pt x="1239" y="83"/>
                  <a:pt x="1216" y="82"/>
                  <a:pt x="1194" y="73"/>
                </a:cubicBezTo>
                <a:cubicBezTo>
                  <a:pt x="1186" y="71"/>
                  <a:pt x="1182" y="67"/>
                  <a:pt x="1185" y="58"/>
                </a:cubicBezTo>
                <a:cubicBezTo>
                  <a:pt x="1186" y="54"/>
                  <a:pt x="1186" y="50"/>
                  <a:pt x="1185" y="46"/>
                </a:cubicBezTo>
                <a:cubicBezTo>
                  <a:pt x="1183" y="37"/>
                  <a:pt x="1176" y="35"/>
                  <a:pt x="1169" y="41"/>
                </a:cubicBezTo>
                <a:cubicBezTo>
                  <a:pt x="1163" y="47"/>
                  <a:pt x="1161" y="54"/>
                  <a:pt x="1165" y="61"/>
                </a:cubicBezTo>
                <a:cubicBezTo>
                  <a:pt x="1170" y="70"/>
                  <a:pt x="1165" y="74"/>
                  <a:pt x="1158" y="77"/>
                </a:cubicBezTo>
                <a:cubicBezTo>
                  <a:pt x="1153" y="79"/>
                  <a:pt x="1148" y="80"/>
                  <a:pt x="1143" y="81"/>
                </a:cubicBezTo>
                <a:cubicBezTo>
                  <a:pt x="1107" y="87"/>
                  <a:pt x="1072" y="83"/>
                  <a:pt x="1038" y="77"/>
                </a:cubicBezTo>
                <a:cubicBezTo>
                  <a:pt x="1023" y="74"/>
                  <a:pt x="1023" y="73"/>
                  <a:pt x="1025" y="58"/>
                </a:cubicBezTo>
                <a:cubicBezTo>
                  <a:pt x="1026" y="51"/>
                  <a:pt x="1023" y="46"/>
                  <a:pt x="1017" y="42"/>
                </a:cubicBezTo>
                <a:cubicBezTo>
                  <a:pt x="1010" y="39"/>
                  <a:pt x="1004" y="40"/>
                  <a:pt x="998" y="46"/>
                </a:cubicBezTo>
                <a:cubicBezTo>
                  <a:pt x="993" y="51"/>
                  <a:pt x="992" y="57"/>
                  <a:pt x="996" y="63"/>
                </a:cubicBezTo>
                <a:cubicBezTo>
                  <a:pt x="998" y="67"/>
                  <a:pt x="1002" y="69"/>
                  <a:pt x="1002" y="73"/>
                </a:cubicBezTo>
                <a:cubicBezTo>
                  <a:pt x="1001" y="76"/>
                  <a:pt x="999" y="77"/>
                  <a:pt x="997" y="77"/>
                </a:cubicBezTo>
                <a:cubicBezTo>
                  <a:pt x="971" y="88"/>
                  <a:pt x="944" y="87"/>
                  <a:pt x="917" y="84"/>
                </a:cubicBezTo>
                <a:cubicBezTo>
                  <a:pt x="911" y="83"/>
                  <a:pt x="905" y="79"/>
                  <a:pt x="900" y="75"/>
                </a:cubicBezTo>
                <a:cubicBezTo>
                  <a:pt x="896" y="71"/>
                  <a:pt x="895" y="67"/>
                  <a:pt x="900" y="62"/>
                </a:cubicBezTo>
                <a:cubicBezTo>
                  <a:pt x="905" y="58"/>
                  <a:pt x="910" y="54"/>
                  <a:pt x="913" y="48"/>
                </a:cubicBezTo>
                <a:cubicBezTo>
                  <a:pt x="917" y="40"/>
                  <a:pt x="916" y="32"/>
                  <a:pt x="911" y="27"/>
                </a:cubicBezTo>
                <a:cubicBezTo>
                  <a:pt x="905" y="22"/>
                  <a:pt x="898" y="22"/>
                  <a:pt x="891" y="26"/>
                </a:cubicBezTo>
                <a:cubicBezTo>
                  <a:pt x="881" y="31"/>
                  <a:pt x="874" y="45"/>
                  <a:pt x="876" y="56"/>
                </a:cubicBezTo>
                <a:cubicBezTo>
                  <a:pt x="878" y="69"/>
                  <a:pt x="878" y="70"/>
                  <a:pt x="865" y="74"/>
                </a:cubicBezTo>
                <a:cubicBezTo>
                  <a:pt x="833" y="82"/>
                  <a:pt x="800" y="83"/>
                  <a:pt x="767" y="78"/>
                </a:cubicBezTo>
                <a:cubicBezTo>
                  <a:pt x="759" y="77"/>
                  <a:pt x="751" y="75"/>
                  <a:pt x="744" y="72"/>
                </a:cubicBezTo>
                <a:cubicBezTo>
                  <a:pt x="736" y="68"/>
                  <a:pt x="730" y="63"/>
                  <a:pt x="735" y="53"/>
                </a:cubicBezTo>
                <a:cubicBezTo>
                  <a:pt x="738" y="46"/>
                  <a:pt x="735" y="38"/>
                  <a:pt x="732" y="31"/>
                </a:cubicBezTo>
                <a:cubicBezTo>
                  <a:pt x="728" y="22"/>
                  <a:pt x="720" y="22"/>
                  <a:pt x="714" y="29"/>
                </a:cubicBezTo>
                <a:cubicBezTo>
                  <a:pt x="708" y="38"/>
                  <a:pt x="706" y="47"/>
                  <a:pt x="712" y="57"/>
                </a:cubicBezTo>
                <a:cubicBezTo>
                  <a:pt x="718" y="65"/>
                  <a:pt x="714" y="68"/>
                  <a:pt x="707" y="71"/>
                </a:cubicBezTo>
                <a:cubicBezTo>
                  <a:pt x="704" y="72"/>
                  <a:pt x="700" y="74"/>
                  <a:pt x="696" y="74"/>
                </a:cubicBezTo>
                <a:cubicBezTo>
                  <a:pt x="678" y="76"/>
                  <a:pt x="659" y="80"/>
                  <a:pt x="641" y="80"/>
                </a:cubicBezTo>
                <a:cubicBezTo>
                  <a:pt x="622" y="81"/>
                  <a:pt x="603" y="77"/>
                  <a:pt x="585" y="71"/>
                </a:cubicBezTo>
                <a:cubicBezTo>
                  <a:pt x="572" y="66"/>
                  <a:pt x="571" y="63"/>
                  <a:pt x="575" y="50"/>
                </a:cubicBezTo>
                <a:cubicBezTo>
                  <a:pt x="577" y="44"/>
                  <a:pt x="578" y="38"/>
                  <a:pt x="577" y="31"/>
                </a:cubicBezTo>
                <a:cubicBezTo>
                  <a:pt x="576" y="22"/>
                  <a:pt x="570" y="16"/>
                  <a:pt x="564" y="16"/>
                </a:cubicBezTo>
                <a:cubicBezTo>
                  <a:pt x="556" y="15"/>
                  <a:pt x="551" y="21"/>
                  <a:pt x="549" y="30"/>
                </a:cubicBezTo>
                <a:cubicBezTo>
                  <a:pt x="546" y="39"/>
                  <a:pt x="549" y="48"/>
                  <a:pt x="553" y="56"/>
                </a:cubicBezTo>
                <a:cubicBezTo>
                  <a:pt x="558" y="65"/>
                  <a:pt x="557" y="68"/>
                  <a:pt x="548" y="72"/>
                </a:cubicBezTo>
                <a:cubicBezTo>
                  <a:pt x="518" y="84"/>
                  <a:pt x="488" y="81"/>
                  <a:pt x="458" y="73"/>
                </a:cubicBezTo>
                <a:cubicBezTo>
                  <a:pt x="447" y="69"/>
                  <a:pt x="447" y="67"/>
                  <a:pt x="454" y="58"/>
                </a:cubicBezTo>
                <a:cubicBezTo>
                  <a:pt x="458" y="53"/>
                  <a:pt x="462" y="48"/>
                  <a:pt x="462" y="42"/>
                </a:cubicBezTo>
                <a:cubicBezTo>
                  <a:pt x="463" y="30"/>
                  <a:pt x="457" y="21"/>
                  <a:pt x="446" y="18"/>
                </a:cubicBezTo>
                <a:cubicBezTo>
                  <a:pt x="436" y="16"/>
                  <a:pt x="428" y="22"/>
                  <a:pt x="424" y="33"/>
                </a:cubicBezTo>
                <a:cubicBezTo>
                  <a:pt x="420" y="42"/>
                  <a:pt x="421" y="50"/>
                  <a:pt x="426" y="58"/>
                </a:cubicBezTo>
                <a:cubicBezTo>
                  <a:pt x="429" y="62"/>
                  <a:pt x="433" y="66"/>
                  <a:pt x="431" y="72"/>
                </a:cubicBezTo>
                <a:cubicBezTo>
                  <a:pt x="427" y="71"/>
                  <a:pt x="423" y="72"/>
                  <a:pt x="419" y="74"/>
                </a:cubicBezTo>
                <a:cubicBezTo>
                  <a:pt x="397" y="81"/>
                  <a:pt x="375" y="85"/>
                  <a:pt x="353" y="86"/>
                </a:cubicBezTo>
                <a:cubicBezTo>
                  <a:pt x="332" y="87"/>
                  <a:pt x="313" y="84"/>
                  <a:pt x="296" y="69"/>
                </a:cubicBezTo>
                <a:cubicBezTo>
                  <a:pt x="291" y="64"/>
                  <a:pt x="289" y="61"/>
                  <a:pt x="296" y="56"/>
                </a:cubicBezTo>
                <a:cubicBezTo>
                  <a:pt x="303" y="51"/>
                  <a:pt x="308" y="45"/>
                  <a:pt x="311" y="37"/>
                </a:cubicBezTo>
                <a:cubicBezTo>
                  <a:pt x="315" y="30"/>
                  <a:pt x="315" y="23"/>
                  <a:pt x="309" y="17"/>
                </a:cubicBezTo>
                <a:cubicBezTo>
                  <a:pt x="302" y="10"/>
                  <a:pt x="295" y="10"/>
                  <a:pt x="286" y="14"/>
                </a:cubicBezTo>
                <a:cubicBezTo>
                  <a:pt x="272" y="22"/>
                  <a:pt x="266" y="36"/>
                  <a:pt x="271" y="54"/>
                </a:cubicBezTo>
                <a:cubicBezTo>
                  <a:pt x="273" y="61"/>
                  <a:pt x="273" y="65"/>
                  <a:pt x="265" y="68"/>
                </a:cubicBezTo>
                <a:cubicBezTo>
                  <a:pt x="247" y="75"/>
                  <a:pt x="229" y="79"/>
                  <a:pt x="211" y="80"/>
                </a:cubicBezTo>
                <a:cubicBezTo>
                  <a:pt x="197" y="81"/>
                  <a:pt x="184" y="79"/>
                  <a:pt x="173" y="72"/>
                </a:cubicBezTo>
                <a:cubicBezTo>
                  <a:pt x="157" y="62"/>
                  <a:pt x="156" y="59"/>
                  <a:pt x="169" y="46"/>
                </a:cubicBezTo>
                <a:cubicBezTo>
                  <a:pt x="176" y="39"/>
                  <a:pt x="184" y="31"/>
                  <a:pt x="186" y="21"/>
                </a:cubicBezTo>
                <a:cubicBezTo>
                  <a:pt x="187" y="14"/>
                  <a:pt x="186" y="8"/>
                  <a:pt x="180" y="4"/>
                </a:cubicBezTo>
                <a:cubicBezTo>
                  <a:pt x="173" y="0"/>
                  <a:pt x="167" y="2"/>
                  <a:pt x="162" y="7"/>
                </a:cubicBezTo>
                <a:cubicBezTo>
                  <a:pt x="153" y="18"/>
                  <a:pt x="142" y="30"/>
                  <a:pt x="145" y="47"/>
                </a:cubicBezTo>
                <a:cubicBezTo>
                  <a:pt x="146" y="55"/>
                  <a:pt x="142" y="58"/>
                  <a:pt x="135" y="61"/>
                </a:cubicBezTo>
                <a:cubicBezTo>
                  <a:pt x="131" y="63"/>
                  <a:pt x="126" y="63"/>
                  <a:pt x="121" y="64"/>
                </a:cubicBezTo>
                <a:cubicBezTo>
                  <a:pt x="121" y="65"/>
                  <a:pt x="121" y="65"/>
                  <a:pt x="121" y="65"/>
                </a:cubicBezTo>
                <a:cubicBezTo>
                  <a:pt x="120" y="64"/>
                  <a:pt x="119" y="63"/>
                  <a:pt x="116" y="61"/>
                </a:cubicBezTo>
                <a:cubicBezTo>
                  <a:pt x="110" y="57"/>
                  <a:pt x="102" y="54"/>
                  <a:pt x="96" y="48"/>
                </a:cubicBezTo>
                <a:cubicBezTo>
                  <a:pt x="87" y="40"/>
                  <a:pt x="79" y="32"/>
                  <a:pt x="69" y="24"/>
                </a:cubicBezTo>
                <a:cubicBezTo>
                  <a:pt x="57" y="15"/>
                  <a:pt x="45" y="6"/>
                  <a:pt x="29" y="6"/>
                </a:cubicBezTo>
                <a:cubicBezTo>
                  <a:pt x="11" y="6"/>
                  <a:pt x="0" y="22"/>
                  <a:pt x="6" y="38"/>
                </a:cubicBezTo>
                <a:cubicBezTo>
                  <a:pt x="9" y="46"/>
                  <a:pt x="15" y="53"/>
                  <a:pt x="21" y="59"/>
                </a:cubicBezTo>
                <a:cubicBezTo>
                  <a:pt x="28" y="66"/>
                  <a:pt x="37" y="71"/>
                  <a:pt x="45" y="78"/>
                </a:cubicBezTo>
                <a:cubicBezTo>
                  <a:pt x="30" y="84"/>
                  <a:pt x="21" y="94"/>
                  <a:pt x="13" y="106"/>
                </a:cubicBezTo>
                <a:cubicBezTo>
                  <a:pt x="9" y="110"/>
                  <a:pt x="6" y="115"/>
                  <a:pt x="7" y="122"/>
                </a:cubicBezTo>
                <a:cubicBezTo>
                  <a:pt x="11" y="139"/>
                  <a:pt x="30" y="150"/>
                  <a:pt x="46" y="145"/>
                </a:cubicBezTo>
                <a:cubicBezTo>
                  <a:pt x="56" y="142"/>
                  <a:pt x="63" y="136"/>
                  <a:pt x="70" y="128"/>
                </a:cubicBezTo>
                <a:cubicBezTo>
                  <a:pt x="84" y="110"/>
                  <a:pt x="96" y="90"/>
                  <a:pt x="115" y="76"/>
                </a:cubicBezTo>
                <a:cubicBezTo>
                  <a:pt x="116" y="75"/>
                  <a:pt x="117" y="74"/>
                  <a:pt x="118" y="74"/>
                </a:cubicBezTo>
                <a:cubicBezTo>
                  <a:pt x="119" y="72"/>
                  <a:pt x="120" y="71"/>
                  <a:pt x="120" y="70"/>
                </a:cubicBezTo>
                <a:cubicBezTo>
                  <a:pt x="127" y="69"/>
                  <a:pt x="134" y="67"/>
                  <a:pt x="141" y="65"/>
                </a:cubicBezTo>
                <a:cubicBezTo>
                  <a:pt x="146" y="64"/>
                  <a:pt x="149" y="63"/>
                  <a:pt x="153" y="67"/>
                </a:cubicBezTo>
                <a:cubicBezTo>
                  <a:pt x="173" y="85"/>
                  <a:pt x="196" y="89"/>
                  <a:pt x="221" y="85"/>
                </a:cubicBezTo>
                <a:cubicBezTo>
                  <a:pt x="237" y="83"/>
                  <a:pt x="252" y="79"/>
                  <a:pt x="266" y="73"/>
                </a:cubicBezTo>
                <a:cubicBezTo>
                  <a:pt x="275" y="68"/>
                  <a:pt x="283" y="69"/>
                  <a:pt x="291" y="76"/>
                </a:cubicBezTo>
                <a:cubicBezTo>
                  <a:pt x="303" y="87"/>
                  <a:pt x="318" y="91"/>
                  <a:pt x="334" y="92"/>
                </a:cubicBezTo>
                <a:cubicBezTo>
                  <a:pt x="360" y="93"/>
                  <a:pt x="385" y="88"/>
                  <a:pt x="409" y="82"/>
                </a:cubicBezTo>
                <a:cubicBezTo>
                  <a:pt x="417" y="80"/>
                  <a:pt x="425" y="78"/>
                  <a:pt x="431" y="72"/>
                </a:cubicBezTo>
                <a:cubicBezTo>
                  <a:pt x="435" y="72"/>
                  <a:pt x="440" y="73"/>
                  <a:pt x="444" y="75"/>
                </a:cubicBezTo>
                <a:cubicBezTo>
                  <a:pt x="473" y="87"/>
                  <a:pt x="504" y="89"/>
                  <a:pt x="534" y="82"/>
                </a:cubicBezTo>
                <a:cubicBezTo>
                  <a:pt x="558" y="77"/>
                  <a:pt x="572" y="77"/>
                  <a:pt x="596" y="81"/>
                </a:cubicBezTo>
                <a:cubicBezTo>
                  <a:pt x="636" y="89"/>
                  <a:pt x="675" y="87"/>
                  <a:pt x="714" y="74"/>
                </a:cubicBezTo>
                <a:cubicBezTo>
                  <a:pt x="721" y="72"/>
                  <a:pt x="726" y="71"/>
                  <a:pt x="733" y="74"/>
                </a:cubicBezTo>
                <a:cubicBezTo>
                  <a:pt x="750" y="82"/>
                  <a:pt x="768" y="86"/>
                  <a:pt x="786" y="87"/>
                </a:cubicBezTo>
                <a:cubicBezTo>
                  <a:pt x="815" y="89"/>
                  <a:pt x="843" y="86"/>
                  <a:pt x="870" y="77"/>
                </a:cubicBezTo>
                <a:cubicBezTo>
                  <a:pt x="879" y="74"/>
                  <a:pt x="887" y="74"/>
                  <a:pt x="894" y="82"/>
                </a:cubicBezTo>
                <a:cubicBezTo>
                  <a:pt x="900" y="88"/>
                  <a:pt x="909" y="91"/>
                  <a:pt x="917" y="91"/>
                </a:cubicBezTo>
                <a:cubicBezTo>
                  <a:pt x="939" y="93"/>
                  <a:pt x="961" y="96"/>
                  <a:pt x="981" y="88"/>
                </a:cubicBezTo>
                <a:cubicBezTo>
                  <a:pt x="1005" y="77"/>
                  <a:pt x="1027" y="79"/>
                  <a:pt x="1051" y="85"/>
                </a:cubicBezTo>
                <a:cubicBezTo>
                  <a:pt x="1052" y="85"/>
                  <a:pt x="1053" y="86"/>
                  <a:pt x="1055" y="86"/>
                </a:cubicBezTo>
                <a:cubicBezTo>
                  <a:pt x="1093" y="90"/>
                  <a:pt x="1132" y="94"/>
                  <a:pt x="1169" y="78"/>
                </a:cubicBezTo>
                <a:cubicBezTo>
                  <a:pt x="1174" y="76"/>
                  <a:pt x="1179" y="76"/>
                  <a:pt x="1184" y="78"/>
                </a:cubicBezTo>
                <a:cubicBezTo>
                  <a:pt x="1225" y="92"/>
                  <a:pt x="1267" y="88"/>
                  <a:pt x="1309" y="81"/>
                </a:cubicBezTo>
                <a:cubicBezTo>
                  <a:pt x="1317" y="80"/>
                  <a:pt x="1324" y="77"/>
                  <a:pt x="1332" y="82"/>
                </a:cubicBezTo>
                <a:cubicBezTo>
                  <a:pt x="1336" y="85"/>
                  <a:pt x="1342" y="84"/>
                  <a:pt x="1347" y="85"/>
                </a:cubicBezTo>
                <a:cubicBezTo>
                  <a:pt x="1360" y="85"/>
                  <a:pt x="1372" y="85"/>
                  <a:pt x="1385" y="85"/>
                </a:cubicBezTo>
                <a:cubicBezTo>
                  <a:pt x="1410" y="84"/>
                  <a:pt x="1434" y="80"/>
                  <a:pt x="1455" y="68"/>
                </a:cubicBezTo>
                <a:cubicBezTo>
                  <a:pt x="1462" y="64"/>
                  <a:pt x="1467" y="65"/>
                  <a:pt x="1473" y="68"/>
                </a:cubicBezTo>
                <a:cubicBezTo>
                  <a:pt x="1482" y="73"/>
                  <a:pt x="1492" y="77"/>
                  <a:pt x="1502" y="79"/>
                </a:cubicBezTo>
                <a:cubicBezTo>
                  <a:pt x="1540" y="85"/>
                  <a:pt x="1577" y="85"/>
                  <a:pt x="1614" y="75"/>
                </a:cubicBezTo>
                <a:cubicBezTo>
                  <a:pt x="1630" y="71"/>
                  <a:pt x="1645" y="69"/>
                  <a:pt x="1661" y="76"/>
                </a:cubicBezTo>
                <a:cubicBezTo>
                  <a:pt x="1667" y="79"/>
                  <a:pt x="1675" y="80"/>
                  <a:pt x="1683" y="81"/>
                </a:cubicBezTo>
                <a:cubicBezTo>
                  <a:pt x="1714" y="84"/>
                  <a:pt x="1745" y="85"/>
                  <a:pt x="1774" y="68"/>
                </a:cubicBezTo>
                <a:cubicBezTo>
                  <a:pt x="1785" y="62"/>
                  <a:pt x="1792" y="64"/>
                  <a:pt x="1803" y="68"/>
                </a:cubicBezTo>
                <a:cubicBezTo>
                  <a:pt x="1840" y="81"/>
                  <a:pt x="1877" y="87"/>
                  <a:pt x="1915" y="73"/>
                </a:cubicBezTo>
                <a:cubicBezTo>
                  <a:pt x="1922" y="70"/>
                  <a:pt x="1928" y="70"/>
                  <a:pt x="1934" y="75"/>
                </a:cubicBezTo>
                <a:cubicBezTo>
                  <a:pt x="1948" y="86"/>
                  <a:pt x="1965" y="91"/>
                  <a:pt x="1982" y="92"/>
                </a:cubicBezTo>
                <a:cubicBezTo>
                  <a:pt x="2010" y="93"/>
                  <a:pt x="2038" y="90"/>
                  <a:pt x="2063" y="77"/>
                </a:cubicBezTo>
                <a:cubicBezTo>
                  <a:pt x="2069" y="74"/>
                  <a:pt x="2074" y="73"/>
                  <a:pt x="2081" y="76"/>
                </a:cubicBezTo>
                <a:cubicBezTo>
                  <a:pt x="2124" y="94"/>
                  <a:pt x="2167" y="92"/>
                  <a:pt x="2209" y="75"/>
                </a:cubicBezTo>
                <a:cubicBezTo>
                  <a:pt x="2224" y="69"/>
                  <a:pt x="2234" y="66"/>
                  <a:pt x="2247" y="77"/>
                </a:cubicBezTo>
                <a:cubicBezTo>
                  <a:pt x="2254" y="82"/>
                  <a:pt x="2263" y="83"/>
                  <a:pt x="2272" y="85"/>
                </a:cubicBezTo>
                <a:cubicBezTo>
                  <a:pt x="2295" y="91"/>
                  <a:pt x="2319" y="92"/>
                  <a:pt x="2342" y="90"/>
                </a:cubicBezTo>
                <a:cubicBezTo>
                  <a:pt x="2363" y="88"/>
                  <a:pt x="2384" y="86"/>
                  <a:pt x="2403" y="76"/>
                </a:cubicBezTo>
                <a:cubicBezTo>
                  <a:pt x="2408" y="73"/>
                  <a:pt x="2414" y="75"/>
                  <a:pt x="2419" y="76"/>
                </a:cubicBezTo>
                <a:cubicBezTo>
                  <a:pt x="2447" y="84"/>
                  <a:pt x="2474" y="85"/>
                  <a:pt x="2501" y="75"/>
                </a:cubicBezTo>
                <a:cubicBezTo>
                  <a:pt x="2507" y="73"/>
                  <a:pt x="2512" y="72"/>
                  <a:pt x="2517" y="75"/>
                </a:cubicBezTo>
                <a:cubicBezTo>
                  <a:pt x="2537" y="87"/>
                  <a:pt x="2559" y="88"/>
                  <a:pt x="2581" y="83"/>
                </a:cubicBezTo>
                <a:cubicBezTo>
                  <a:pt x="2588" y="82"/>
                  <a:pt x="2594" y="81"/>
                  <a:pt x="2600" y="81"/>
                </a:cubicBezTo>
                <a:cubicBezTo>
                  <a:pt x="2601" y="81"/>
                  <a:pt x="2601" y="82"/>
                  <a:pt x="2602" y="82"/>
                </a:cubicBezTo>
                <a:cubicBezTo>
                  <a:pt x="2623" y="93"/>
                  <a:pt x="2636" y="112"/>
                  <a:pt x="2652" y="128"/>
                </a:cubicBezTo>
                <a:cubicBezTo>
                  <a:pt x="2659" y="135"/>
                  <a:pt x="2667" y="140"/>
                  <a:pt x="2677" y="142"/>
                </a:cubicBezTo>
                <a:cubicBezTo>
                  <a:pt x="2693" y="146"/>
                  <a:pt x="2711" y="132"/>
                  <a:pt x="2712" y="115"/>
                </a:cubicBezTo>
                <a:cubicBezTo>
                  <a:pt x="2713" y="109"/>
                  <a:pt x="2709" y="104"/>
                  <a:pt x="2705" y="100"/>
                </a:cubicBezTo>
                <a:close/>
                <a:moveTo>
                  <a:pt x="2687" y="47"/>
                </a:moveTo>
                <a:cubicBezTo>
                  <a:pt x="2688" y="47"/>
                  <a:pt x="2688" y="47"/>
                  <a:pt x="2688" y="47"/>
                </a:cubicBezTo>
                <a:cubicBezTo>
                  <a:pt x="2688" y="48"/>
                  <a:pt x="2688" y="48"/>
                  <a:pt x="2688" y="48"/>
                </a:cubicBezTo>
                <a:cubicBezTo>
                  <a:pt x="2687" y="48"/>
                  <a:pt x="2686" y="49"/>
                  <a:pt x="2686" y="50"/>
                </a:cubicBezTo>
                <a:cubicBezTo>
                  <a:pt x="2686" y="50"/>
                  <a:pt x="2686" y="50"/>
                  <a:pt x="2686" y="50"/>
                </a:cubicBezTo>
                <a:cubicBezTo>
                  <a:pt x="2686" y="49"/>
                  <a:pt x="2687" y="48"/>
                  <a:pt x="2687" y="47"/>
                </a:cubicBezTo>
                <a:close/>
                <a:moveTo>
                  <a:pt x="27" y="53"/>
                </a:moveTo>
                <a:cubicBezTo>
                  <a:pt x="26" y="52"/>
                  <a:pt x="26" y="51"/>
                  <a:pt x="25" y="50"/>
                </a:cubicBezTo>
                <a:cubicBezTo>
                  <a:pt x="25" y="50"/>
                  <a:pt x="25" y="50"/>
                  <a:pt x="25" y="50"/>
                </a:cubicBezTo>
                <a:cubicBezTo>
                  <a:pt x="25" y="50"/>
                  <a:pt x="25" y="50"/>
                  <a:pt x="25" y="50"/>
                </a:cubicBezTo>
                <a:cubicBezTo>
                  <a:pt x="26" y="51"/>
                  <a:pt x="27" y="52"/>
                  <a:pt x="27" y="53"/>
                </a:cubicBezTo>
                <a:close/>
                <a:moveTo>
                  <a:pt x="12" y="118"/>
                </a:moveTo>
                <a:cubicBezTo>
                  <a:pt x="12" y="118"/>
                  <a:pt x="12" y="117"/>
                  <a:pt x="12" y="117"/>
                </a:cubicBezTo>
                <a:cubicBezTo>
                  <a:pt x="12" y="117"/>
                  <a:pt x="12" y="116"/>
                  <a:pt x="13" y="115"/>
                </a:cubicBezTo>
                <a:cubicBezTo>
                  <a:pt x="13" y="116"/>
                  <a:pt x="13" y="116"/>
                  <a:pt x="14" y="116"/>
                </a:cubicBezTo>
                <a:cubicBezTo>
                  <a:pt x="13" y="117"/>
                  <a:pt x="13" y="117"/>
                  <a:pt x="12" y="118"/>
                </a:cubicBezTo>
                <a:close/>
                <a:moveTo>
                  <a:pt x="25" y="129"/>
                </a:moveTo>
                <a:cubicBezTo>
                  <a:pt x="23" y="129"/>
                  <a:pt x="23" y="128"/>
                  <a:pt x="24" y="127"/>
                </a:cubicBezTo>
                <a:cubicBezTo>
                  <a:pt x="24" y="126"/>
                  <a:pt x="25" y="126"/>
                  <a:pt x="25" y="126"/>
                </a:cubicBezTo>
                <a:cubicBezTo>
                  <a:pt x="26" y="127"/>
                  <a:pt x="26" y="128"/>
                  <a:pt x="26" y="128"/>
                </a:cubicBezTo>
                <a:cubicBezTo>
                  <a:pt x="26" y="129"/>
                  <a:pt x="25" y="129"/>
                  <a:pt x="25" y="129"/>
                </a:cubicBezTo>
                <a:close/>
                <a:moveTo>
                  <a:pt x="27" y="108"/>
                </a:moveTo>
                <a:cubicBezTo>
                  <a:pt x="26" y="108"/>
                  <a:pt x="26" y="108"/>
                  <a:pt x="25" y="108"/>
                </a:cubicBezTo>
                <a:cubicBezTo>
                  <a:pt x="25" y="107"/>
                  <a:pt x="26" y="106"/>
                  <a:pt x="26" y="106"/>
                </a:cubicBezTo>
                <a:cubicBezTo>
                  <a:pt x="27" y="106"/>
                  <a:pt x="28" y="106"/>
                  <a:pt x="28" y="107"/>
                </a:cubicBezTo>
                <a:cubicBezTo>
                  <a:pt x="29" y="108"/>
                  <a:pt x="28" y="108"/>
                  <a:pt x="27" y="108"/>
                </a:cubicBezTo>
                <a:close/>
                <a:moveTo>
                  <a:pt x="34" y="132"/>
                </a:moveTo>
                <a:cubicBezTo>
                  <a:pt x="33" y="132"/>
                  <a:pt x="33" y="131"/>
                  <a:pt x="33" y="131"/>
                </a:cubicBezTo>
                <a:cubicBezTo>
                  <a:pt x="34" y="130"/>
                  <a:pt x="35" y="130"/>
                  <a:pt x="35" y="130"/>
                </a:cubicBezTo>
                <a:cubicBezTo>
                  <a:pt x="36" y="131"/>
                  <a:pt x="36" y="131"/>
                  <a:pt x="36" y="132"/>
                </a:cubicBezTo>
                <a:cubicBezTo>
                  <a:pt x="36" y="132"/>
                  <a:pt x="35" y="132"/>
                  <a:pt x="34" y="132"/>
                </a:cubicBezTo>
                <a:close/>
                <a:moveTo>
                  <a:pt x="84" y="52"/>
                </a:moveTo>
                <a:cubicBezTo>
                  <a:pt x="84" y="52"/>
                  <a:pt x="84" y="52"/>
                  <a:pt x="84" y="52"/>
                </a:cubicBezTo>
                <a:cubicBezTo>
                  <a:pt x="84" y="52"/>
                  <a:pt x="84" y="52"/>
                  <a:pt x="83" y="52"/>
                </a:cubicBezTo>
                <a:lnTo>
                  <a:pt x="84" y="52"/>
                </a:lnTo>
                <a:close/>
                <a:moveTo>
                  <a:pt x="81" y="45"/>
                </a:moveTo>
                <a:cubicBezTo>
                  <a:pt x="82" y="45"/>
                  <a:pt x="82" y="45"/>
                  <a:pt x="82" y="45"/>
                </a:cubicBezTo>
                <a:cubicBezTo>
                  <a:pt x="81" y="45"/>
                  <a:pt x="81" y="45"/>
                  <a:pt x="81" y="45"/>
                </a:cubicBezTo>
                <a:cubicBezTo>
                  <a:pt x="81" y="45"/>
                  <a:pt x="81" y="45"/>
                  <a:pt x="81" y="45"/>
                </a:cubicBezTo>
                <a:close/>
                <a:moveTo>
                  <a:pt x="77" y="56"/>
                </a:moveTo>
                <a:cubicBezTo>
                  <a:pt x="77" y="56"/>
                  <a:pt x="77" y="57"/>
                  <a:pt x="77" y="57"/>
                </a:cubicBezTo>
                <a:cubicBezTo>
                  <a:pt x="76" y="58"/>
                  <a:pt x="74" y="57"/>
                  <a:pt x="72" y="57"/>
                </a:cubicBezTo>
                <a:cubicBezTo>
                  <a:pt x="72" y="57"/>
                  <a:pt x="71" y="57"/>
                  <a:pt x="71" y="57"/>
                </a:cubicBezTo>
                <a:cubicBezTo>
                  <a:pt x="71" y="57"/>
                  <a:pt x="71" y="56"/>
                  <a:pt x="72" y="56"/>
                </a:cubicBezTo>
                <a:cubicBezTo>
                  <a:pt x="74" y="55"/>
                  <a:pt x="75" y="54"/>
                  <a:pt x="77" y="56"/>
                </a:cubicBezTo>
                <a:close/>
                <a:moveTo>
                  <a:pt x="62" y="25"/>
                </a:moveTo>
                <a:cubicBezTo>
                  <a:pt x="62" y="25"/>
                  <a:pt x="62" y="25"/>
                  <a:pt x="62" y="25"/>
                </a:cubicBezTo>
                <a:cubicBezTo>
                  <a:pt x="62" y="25"/>
                  <a:pt x="62" y="25"/>
                  <a:pt x="62" y="25"/>
                </a:cubicBezTo>
                <a:cubicBezTo>
                  <a:pt x="62" y="24"/>
                  <a:pt x="62" y="24"/>
                  <a:pt x="62" y="24"/>
                </a:cubicBezTo>
                <a:cubicBezTo>
                  <a:pt x="62" y="24"/>
                  <a:pt x="62" y="25"/>
                  <a:pt x="62" y="25"/>
                </a:cubicBezTo>
                <a:close/>
                <a:moveTo>
                  <a:pt x="72" y="41"/>
                </a:moveTo>
                <a:cubicBezTo>
                  <a:pt x="66" y="41"/>
                  <a:pt x="63" y="41"/>
                  <a:pt x="58" y="41"/>
                </a:cubicBezTo>
                <a:cubicBezTo>
                  <a:pt x="63" y="35"/>
                  <a:pt x="63" y="35"/>
                  <a:pt x="72" y="41"/>
                </a:cubicBezTo>
                <a:close/>
                <a:moveTo>
                  <a:pt x="44" y="23"/>
                </a:moveTo>
                <a:cubicBezTo>
                  <a:pt x="45" y="23"/>
                  <a:pt x="45" y="24"/>
                  <a:pt x="45" y="24"/>
                </a:cubicBezTo>
                <a:cubicBezTo>
                  <a:pt x="44" y="24"/>
                  <a:pt x="44" y="25"/>
                  <a:pt x="43" y="25"/>
                </a:cubicBezTo>
                <a:cubicBezTo>
                  <a:pt x="43" y="24"/>
                  <a:pt x="43" y="23"/>
                  <a:pt x="42" y="23"/>
                </a:cubicBezTo>
                <a:cubicBezTo>
                  <a:pt x="43" y="23"/>
                  <a:pt x="44" y="22"/>
                  <a:pt x="44" y="23"/>
                </a:cubicBezTo>
                <a:close/>
                <a:moveTo>
                  <a:pt x="39" y="29"/>
                </a:moveTo>
                <a:cubicBezTo>
                  <a:pt x="40" y="30"/>
                  <a:pt x="40" y="30"/>
                  <a:pt x="40" y="31"/>
                </a:cubicBezTo>
                <a:cubicBezTo>
                  <a:pt x="40" y="31"/>
                  <a:pt x="40" y="31"/>
                  <a:pt x="40" y="31"/>
                </a:cubicBezTo>
                <a:cubicBezTo>
                  <a:pt x="39" y="31"/>
                  <a:pt x="39" y="30"/>
                  <a:pt x="38" y="30"/>
                </a:cubicBezTo>
                <a:cubicBezTo>
                  <a:pt x="39" y="29"/>
                  <a:pt x="39" y="29"/>
                  <a:pt x="39" y="29"/>
                </a:cubicBezTo>
                <a:close/>
                <a:moveTo>
                  <a:pt x="36" y="56"/>
                </a:moveTo>
                <a:cubicBezTo>
                  <a:pt x="36" y="54"/>
                  <a:pt x="37" y="54"/>
                  <a:pt x="38" y="54"/>
                </a:cubicBezTo>
                <a:cubicBezTo>
                  <a:pt x="40" y="55"/>
                  <a:pt x="41" y="57"/>
                  <a:pt x="42" y="59"/>
                </a:cubicBezTo>
                <a:cubicBezTo>
                  <a:pt x="41" y="59"/>
                  <a:pt x="40" y="60"/>
                  <a:pt x="40" y="60"/>
                </a:cubicBezTo>
                <a:cubicBezTo>
                  <a:pt x="38" y="59"/>
                  <a:pt x="37" y="58"/>
                  <a:pt x="36" y="56"/>
                </a:cubicBezTo>
                <a:close/>
                <a:moveTo>
                  <a:pt x="47" y="118"/>
                </a:moveTo>
                <a:cubicBezTo>
                  <a:pt x="47" y="118"/>
                  <a:pt x="47" y="118"/>
                  <a:pt x="47" y="118"/>
                </a:cubicBezTo>
                <a:cubicBezTo>
                  <a:pt x="47" y="118"/>
                  <a:pt x="47" y="118"/>
                  <a:pt x="46" y="117"/>
                </a:cubicBezTo>
                <a:cubicBezTo>
                  <a:pt x="46" y="117"/>
                  <a:pt x="46" y="117"/>
                  <a:pt x="46" y="117"/>
                </a:cubicBezTo>
                <a:cubicBezTo>
                  <a:pt x="45" y="117"/>
                  <a:pt x="44" y="117"/>
                  <a:pt x="43" y="116"/>
                </a:cubicBezTo>
                <a:cubicBezTo>
                  <a:pt x="45" y="115"/>
                  <a:pt x="45" y="116"/>
                  <a:pt x="46" y="117"/>
                </a:cubicBezTo>
                <a:cubicBezTo>
                  <a:pt x="46" y="117"/>
                  <a:pt x="46" y="117"/>
                  <a:pt x="46" y="117"/>
                </a:cubicBezTo>
                <a:cubicBezTo>
                  <a:pt x="47" y="117"/>
                  <a:pt x="47" y="118"/>
                  <a:pt x="47" y="118"/>
                </a:cubicBezTo>
                <a:cubicBezTo>
                  <a:pt x="47" y="118"/>
                  <a:pt x="47" y="118"/>
                  <a:pt x="47" y="118"/>
                </a:cubicBezTo>
                <a:cubicBezTo>
                  <a:pt x="47" y="118"/>
                  <a:pt x="47" y="118"/>
                  <a:pt x="48" y="118"/>
                </a:cubicBezTo>
                <a:cubicBezTo>
                  <a:pt x="47" y="118"/>
                  <a:pt x="47" y="118"/>
                  <a:pt x="47" y="118"/>
                </a:cubicBezTo>
                <a:close/>
                <a:moveTo>
                  <a:pt x="55" y="134"/>
                </a:moveTo>
                <a:cubicBezTo>
                  <a:pt x="53" y="135"/>
                  <a:pt x="52" y="135"/>
                  <a:pt x="50" y="136"/>
                </a:cubicBezTo>
                <a:cubicBezTo>
                  <a:pt x="50" y="136"/>
                  <a:pt x="50" y="136"/>
                  <a:pt x="50" y="136"/>
                </a:cubicBezTo>
                <a:cubicBezTo>
                  <a:pt x="52" y="135"/>
                  <a:pt x="53" y="135"/>
                  <a:pt x="55" y="134"/>
                </a:cubicBezTo>
                <a:cubicBezTo>
                  <a:pt x="55" y="134"/>
                  <a:pt x="55" y="134"/>
                  <a:pt x="55" y="134"/>
                </a:cubicBezTo>
                <a:close/>
                <a:moveTo>
                  <a:pt x="45" y="71"/>
                </a:moveTo>
                <a:cubicBezTo>
                  <a:pt x="45" y="71"/>
                  <a:pt x="45" y="70"/>
                  <a:pt x="45" y="70"/>
                </a:cubicBezTo>
                <a:cubicBezTo>
                  <a:pt x="45" y="70"/>
                  <a:pt x="45" y="70"/>
                  <a:pt x="45" y="70"/>
                </a:cubicBezTo>
                <a:cubicBezTo>
                  <a:pt x="43" y="70"/>
                  <a:pt x="41" y="70"/>
                  <a:pt x="41" y="68"/>
                </a:cubicBezTo>
                <a:cubicBezTo>
                  <a:pt x="40" y="68"/>
                  <a:pt x="40" y="68"/>
                  <a:pt x="40" y="68"/>
                </a:cubicBezTo>
                <a:cubicBezTo>
                  <a:pt x="40" y="68"/>
                  <a:pt x="40" y="68"/>
                  <a:pt x="40" y="68"/>
                </a:cubicBezTo>
                <a:cubicBezTo>
                  <a:pt x="40" y="68"/>
                  <a:pt x="41" y="68"/>
                  <a:pt x="41" y="68"/>
                </a:cubicBezTo>
                <a:cubicBezTo>
                  <a:pt x="42" y="68"/>
                  <a:pt x="44" y="68"/>
                  <a:pt x="45" y="70"/>
                </a:cubicBezTo>
                <a:cubicBezTo>
                  <a:pt x="45" y="70"/>
                  <a:pt x="45" y="70"/>
                  <a:pt x="45" y="70"/>
                </a:cubicBezTo>
                <a:cubicBezTo>
                  <a:pt x="45" y="70"/>
                  <a:pt x="45" y="70"/>
                  <a:pt x="45" y="71"/>
                </a:cubicBezTo>
                <a:cubicBezTo>
                  <a:pt x="50" y="71"/>
                  <a:pt x="54" y="74"/>
                  <a:pt x="58" y="76"/>
                </a:cubicBezTo>
                <a:cubicBezTo>
                  <a:pt x="53" y="75"/>
                  <a:pt x="49" y="74"/>
                  <a:pt x="45" y="71"/>
                </a:cubicBezTo>
                <a:close/>
                <a:moveTo>
                  <a:pt x="56" y="61"/>
                </a:moveTo>
                <a:cubicBezTo>
                  <a:pt x="56" y="61"/>
                  <a:pt x="56" y="61"/>
                  <a:pt x="57" y="61"/>
                </a:cubicBezTo>
                <a:cubicBezTo>
                  <a:pt x="57" y="62"/>
                  <a:pt x="56" y="62"/>
                  <a:pt x="56" y="62"/>
                </a:cubicBezTo>
                <a:cubicBezTo>
                  <a:pt x="56" y="62"/>
                  <a:pt x="56" y="62"/>
                  <a:pt x="55" y="62"/>
                </a:cubicBezTo>
                <a:cubicBezTo>
                  <a:pt x="55" y="61"/>
                  <a:pt x="55" y="61"/>
                  <a:pt x="56" y="61"/>
                </a:cubicBezTo>
                <a:close/>
                <a:moveTo>
                  <a:pt x="51" y="49"/>
                </a:moveTo>
                <a:cubicBezTo>
                  <a:pt x="51" y="49"/>
                  <a:pt x="52" y="48"/>
                  <a:pt x="53" y="48"/>
                </a:cubicBezTo>
                <a:cubicBezTo>
                  <a:pt x="57" y="47"/>
                  <a:pt x="59" y="51"/>
                  <a:pt x="60" y="55"/>
                </a:cubicBezTo>
                <a:cubicBezTo>
                  <a:pt x="59" y="56"/>
                  <a:pt x="58" y="56"/>
                  <a:pt x="58" y="56"/>
                </a:cubicBezTo>
                <a:cubicBezTo>
                  <a:pt x="55" y="54"/>
                  <a:pt x="52" y="53"/>
                  <a:pt x="51" y="49"/>
                </a:cubicBezTo>
                <a:close/>
                <a:moveTo>
                  <a:pt x="61" y="114"/>
                </a:moveTo>
                <a:cubicBezTo>
                  <a:pt x="61" y="113"/>
                  <a:pt x="61" y="113"/>
                  <a:pt x="61" y="113"/>
                </a:cubicBezTo>
                <a:cubicBezTo>
                  <a:pt x="60" y="113"/>
                  <a:pt x="60" y="113"/>
                  <a:pt x="59" y="113"/>
                </a:cubicBezTo>
                <a:cubicBezTo>
                  <a:pt x="60" y="112"/>
                  <a:pt x="60" y="113"/>
                  <a:pt x="61" y="113"/>
                </a:cubicBezTo>
                <a:cubicBezTo>
                  <a:pt x="61" y="113"/>
                  <a:pt x="61" y="113"/>
                  <a:pt x="61" y="113"/>
                </a:cubicBezTo>
                <a:cubicBezTo>
                  <a:pt x="61" y="114"/>
                  <a:pt x="61" y="114"/>
                  <a:pt x="61" y="114"/>
                </a:cubicBezTo>
                <a:close/>
                <a:moveTo>
                  <a:pt x="63" y="97"/>
                </a:moveTo>
                <a:cubicBezTo>
                  <a:pt x="61" y="97"/>
                  <a:pt x="60" y="96"/>
                  <a:pt x="61" y="95"/>
                </a:cubicBezTo>
                <a:cubicBezTo>
                  <a:pt x="61" y="93"/>
                  <a:pt x="62" y="93"/>
                  <a:pt x="64" y="93"/>
                </a:cubicBezTo>
                <a:cubicBezTo>
                  <a:pt x="64" y="94"/>
                  <a:pt x="66" y="95"/>
                  <a:pt x="66" y="95"/>
                </a:cubicBezTo>
                <a:cubicBezTo>
                  <a:pt x="66" y="98"/>
                  <a:pt x="64" y="97"/>
                  <a:pt x="63" y="97"/>
                </a:cubicBezTo>
                <a:close/>
                <a:moveTo>
                  <a:pt x="69" y="73"/>
                </a:moveTo>
                <a:cubicBezTo>
                  <a:pt x="69" y="73"/>
                  <a:pt x="68" y="72"/>
                  <a:pt x="68" y="71"/>
                </a:cubicBezTo>
                <a:cubicBezTo>
                  <a:pt x="67" y="71"/>
                  <a:pt x="68" y="70"/>
                  <a:pt x="69" y="70"/>
                </a:cubicBezTo>
                <a:cubicBezTo>
                  <a:pt x="69" y="70"/>
                  <a:pt x="69" y="71"/>
                  <a:pt x="70" y="72"/>
                </a:cubicBezTo>
                <a:cubicBezTo>
                  <a:pt x="71" y="72"/>
                  <a:pt x="70" y="73"/>
                  <a:pt x="69" y="73"/>
                </a:cubicBezTo>
                <a:close/>
                <a:moveTo>
                  <a:pt x="78" y="105"/>
                </a:moveTo>
                <a:cubicBezTo>
                  <a:pt x="78" y="105"/>
                  <a:pt x="78" y="106"/>
                  <a:pt x="77" y="106"/>
                </a:cubicBezTo>
                <a:cubicBezTo>
                  <a:pt x="76" y="110"/>
                  <a:pt x="74" y="114"/>
                  <a:pt x="70" y="116"/>
                </a:cubicBezTo>
                <a:cubicBezTo>
                  <a:pt x="70" y="116"/>
                  <a:pt x="70" y="116"/>
                  <a:pt x="70" y="116"/>
                </a:cubicBezTo>
                <a:cubicBezTo>
                  <a:pt x="70" y="117"/>
                  <a:pt x="70" y="117"/>
                  <a:pt x="70" y="117"/>
                </a:cubicBezTo>
                <a:cubicBezTo>
                  <a:pt x="70" y="116"/>
                  <a:pt x="70" y="116"/>
                  <a:pt x="70" y="116"/>
                </a:cubicBezTo>
                <a:cubicBezTo>
                  <a:pt x="70" y="116"/>
                  <a:pt x="70" y="116"/>
                  <a:pt x="70" y="116"/>
                </a:cubicBezTo>
                <a:cubicBezTo>
                  <a:pt x="68" y="110"/>
                  <a:pt x="74" y="108"/>
                  <a:pt x="77" y="106"/>
                </a:cubicBezTo>
                <a:cubicBezTo>
                  <a:pt x="77" y="105"/>
                  <a:pt x="78" y="105"/>
                  <a:pt x="78" y="105"/>
                </a:cubicBezTo>
                <a:cubicBezTo>
                  <a:pt x="78" y="105"/>
                  <a:pt x="78" y="105"/>
                  <a:pt x="78" y="105"/>
                </a:cubicBezTo>
                <a:cubicBezTo>
                  <a:pt x="78" y="105"/>
                  <a:pt x="78" y="105"/>
                  <a:pt x="78" y="105"/>
                </a:cubicBezTo>
                <a:close/>
                <a:moveTo>
                  <a:pt x="82" y="80"/>
                </a:moveTo>
                <a:cubicBezTo>
                  <a:pt x="82" y="80"/>
                  <a:pt x="81" y="79"/>
                  <a:pt x="81" y="79"/>
                </a:cubicBezTo>
                <a:cubicBezTo>
                  <a:pt x="81" y="78"/>
                  <a:pt x="82" y="78"/>
                  <a:pt x="83" y="78"/>
                </a:cubicBezTo>
                <a:cubicBezTo>
                  <a:pt x="83" y="78"/>
                  <a:pt x="84" y="79"/>
                  <a:pt x="84" y="79"/>
                </a:cubicBezTo>
                <a:cubicBezTo>
                  <a:pt x="83" y="79"/>
                  <a:pt x="83" y="80"/>
                  <a:pt x="82" y="80"/>
                </a:cubicBezTo>
                <a:close/>
                <a:moveTo>
                  <a:pt x="107" y="68"/>
                </a:moveTo>
                <a:cubicBezTo>
                  <a:pt x="107" y="67"/>
                  <a:pt x="107" y="67"/>
                  <a:pt x="107" y="67"/>
                </a:cubicBezTo>
                <a:cubicBezTo>
                  <a:pt x="107" y="68"/>
                  <a:pt x="107" y="68"/>
                  <a:pt x="107" y="68"/>
                </a:cubicBezTo>
                <a:close/>
                <a:moveTo>
                  <a:pt x="167" y="12"/>
                </a:moveTo>
                <a:cubicBezTo>
                  <a:pt x="169" y="10"/>
                  <a:pt x="173" y="9"/>
                  <a:pt x="176" y="11"/>
                </a:cubicBezTo>
                <a:cubicBezTo>
                  <a:pt x="179" y="13"/>
                  <a:pt x="179" y="16"/>
                  <a:pt x="179" y="19"/>
                </a:cubicBezTo>
                <a:cubicBezTo>
                  <a:pt x="176" y="32"/>
                  <a:pt x="168" y="41"/>
                  <a:pt x="156" y="50"/>
                </a:cubicBezTo>
                <a:cubicBezTo>
                  <a:pt x="149" y="32"/>
                  <a:pt x="158" y="22"/>
                  <a:pt x="167" y="12"/>
                </a:cubicBezTo>
                <a:close/>
                <a:moveTo>
                  <a:pt x="284" y="55"/>
                </a:moveTo>
                <a:cubicBezTo>
                  <a:pt x="278" y="53"/>
                  <a:pt x="278" y="45"/>
                  <a:pt x="277" y="40"/>
                </a:cubicBezTo>
                <a:cubicBezTo>
                  <a:pt x="278" y="37"/>
                  <a:pt x="278" y="34"/>
                  <a:pt x="279" y="31"/>
                </a:cubicBezTo>
                <a:cubicBezTo>
                  <a:pt x="281" y="25"/>
                  <a:pt x="286" y="19"/>
                  <a:pt x="293" y="18"/>
                </a:cubicBezTo>
                <a:cubicBezTo>
                  <a:pt x="298" y="17"/>
                  <a:pt x="303" y="18"/>
                  <a:pt x="305" y="23"/>
                </a:cubicBezTo>
                <a:cubicBezTo>
                  <a:pt x="309" y="30"/>
                  <a:pt x="306" y="36"/>
                  <a:pt x="303" y="42"/>
                </a:cubicBezTo>
                <a:cubicBezTo>
                  <a:pt x="301" y="44"/>
                  <a:pt x="300" y="46"/>
                  <a:pt x="298" y="48"/>
                </a:cubicBezTo>
                <a:cubicBezTo>
                  <a:pt x="294" y="51"/>
                  <a:pt x="290" y="58"/>
                  <a:pt x="284" y="55"/>
                </a:cubicBezTo>
                <a:close/>
                <a:moveTo>
                  <a:pt x="442" y="60"/>
                </a:moveTo>
                <a:cubicBezTo>
                  <a:pt x="436" y="59"/>
                  <a:pt x="431" y="49"/>
                  <a:pt x="431" y="40"/>
                </a:cubicBezTo>
                <a:cubicBezTo>
                  <a:pt x="431" y="30"/>
                  <a:pt x="435" y="24"/>
                  <a:pt x="443" y="24"/>
                </a:cubicBezTo>
                <a:cubicBezTo>
                  <a:pt x="450" y="24"/>
                  <a:pt x="456" y="31"/>
                  <a:pt x="456" y="41"/>
                </a:cubicBezTo>
                <a:cubicBezTo>
                  <a:pt x="455" y="50"/>
                  <a:pt x="448" y="60"/>
                  <a:pt x="442" y="60"/>
                </a:cubicBezTo>
                <a:close/>
                <a:moveTo>
                  <a:pt x="565" y="53"/>
                </a:moveTo>
                <a:cubicBezTo>
                  <a:pt x="557" y="46"/>
                  <a:pt x="555" y="39"/>
                  <a:pt x="557" y="30"/>
                </a:cubicBezTo>
                <a:cubicBezTo>
                  <a:pt x="558" y="27"/>
                  <a:pt x="560" y="23"/>
                  <a:pt x="564" y="24"/>
                </a:cubicBezTo>
                <a:cubicBezTo>
                  <a:pt x="567" y="24"/>
                  <a:pt x="569" y="27"/>
                  <a:pt x="570" y="30"/>
                </a:cubicBezTo>
                <a:cubicBezTo>
                  <a:pt x="571" y="38"/>
                  <a:pt x="571" y="46"/>
                  <a:pt x="565" y="53"/>
                </a:cubicBezTo>
                <a:close/>
                <a:moveTo>
                  <a:pt x="726" y="52"/>
                </a:moveTo>
                <a:cubicBezTo>
                  <a:pt x="725" y="54"/>
                  <a:pt x="723" y="53"/>
                  <a:pt x="722" y="52"/>
                </a:cubicBezTo>
                <a:cubicBezTo>
                  <a:pt x="717" y="46"/>
                  <a:pt x="718" y="41"/>
                  <a:pt x="722" y="34"/>
                </a:cubicBezTo>
                <a:cubicBezTo>
                  <a:pt x="724" y="36"/>
                  <a:pt x="725" y="36"/>
                  <a:pt x="725" y="36"/>
                </a:cubicBezTo>
                <a:cubicBezTo>
                  <a:pt x="728" y="41"/>
                  <a:pt x="731" y="47"/>
                  <a:pt x="726" y="52"/>
                </a:cubicBezTo>
                <a:close/>
                <a:moveTo>
                  <a:pt x="890" y="60"/>
                </a:moveTo>
                <a:cubicBezTo>
                  <a:pt x="886" y="58"/>
                  <a:pt x="885" y="54"/>
                  <a:pt x="885" y="50"/>
                </a:cubicBezTo>
                <a:cubicBezTo>
                  <a:pt x="885" y="45"/>
                  <a:pt x="887" y="41"/>
                  <a:pt x="890" y="37"/>
                </a:cubicBezTo>
                <a:cubicBezTo>
                  <a:pt x="893" y="33"/>
                  <a:pt x="897" y="28"/>
                  <a:pt x="902" y="32"/>
                </a:cubicBezTo>
                <a:cubicBezTo>
                  <a:pt x="908" y="34"/>
                  <a:pt x="907" y="40"/>
                  <a:pt x="906" y="45"/>
                </a:cubicBezTo>
                <a:cubicBezTo>
                  <a:pt x="905" y="49"/>
                  <a:pt x="903" y="52"/>
                  <a:pt x="900" y="55"/>
                </a:cubicBezTo>
                <a:cubicBezTo>
                  <a:pt x="897" y="57"/>
                  <a:pt x="894" y="62"/>
                  <a:pt x="890" y="60"/>
                </a:cubicBezTo>
                <a:close/>
                <a:moveTo>
                  <a:pt x="1011" y="64"/>
                </a:moveTo>
                <a:cubicBezTo>
                  <a:pt x="1006" y="63"/>
                  <a:pt x="1004" y="59"/>
                  <a:pt x="1004" y="55"/>
                </a:cubicBezTo>
                <a:cubicBezTo>
                  <a:pt x="1005" y="51"/>
                  <a:pt x="1007" y="48"/>
                  <a:pt x="1011" y="49"/>
                </a:cubicBezTo>
                <a:cubicBezTo>
                  <a:pt x="1016" y="49"/>
                  <a:pt x="1017" y="53"/>
                  <a:pt x="1017" y="57"/>
                </a:cubicBezTo>
                <a:cubicBezTo>
                  <a:pt x="1016" y="61"/>
                  <a:pt x="1015" y="65"/>
                  <a:pt x="1011" y="64"/>
                </a:cubicBezTo>
                <a:close/>
                <a:moveTo>
                  <a:pt x="1176" y="55"/>
                </a:moveTo>
                <a:cubicBezTo>
                  <a:pt x="1175" y="55"/>
                  <a:pt x="1174" y="55"/>
                  <a:pt x="1174" y="53"/>
                </a:cubicBezTo>
                <a:cubicBezTo>
                  <a:pt x="1174" y="52"/>
                  <a:pt x="1174" y="51"/>
                  <a:pt x="1174" y="50"/>
                </a:cubicBezTo>
                <a:cubicBezTo>
                  <a:pt x="1175" y="50"/>
                  <a:pt x="1177" y="50"/>
                  <a:pt x="1177" y="50"/>
                </a:cubicBezTo>
                <a:cubicBezTo>
                  <a:pt x="1178" y="52"/>
                  <a:pt x="1177" y="53"/>
                  <a:pt x="1176" y="55"/>
                </a:cubicBezTo>
                <a:close/>
                <a:moveTo>
                  <a:pt x="1325" y="65"/>
                </a:moveTo>
                <a:cubicBezTo>
                  <a:pt x="1319" y="65"/>
                  <a:pt x="1317" y="59"/>
                  <a:pt x="1317" y="54"/>
                </a:cubicBezTo>
                <a:cubicBezTo>
                  <a:pt x="1316" y="49"/>
                  <a:pt x="1318" y="45"/>
                  <a:pt x="1321" y="41"/>
                </a:cubicBezTo>
                <a:cubicBezTo>
                  <a:pt x="1323" y="38"/>
                  <a:pt x="1327" y="35"/>
                  <a:pt x="1331" y="36"/>
                </a:cubicBezTo>
                <a:cubicBezTo>
                  <a:pt x="1336" y="38"/>
                  <a:pt x="1336" y="42"/>
                  <a:pt x="1336" y="48"/>
                </a:cubicBezTo>
                <a:cubicBezTo>
                  <a:pt x="1335" y="50"/>
                  <a:pt x="1335" y="53"/>
                  <a:pt x="1334" y="56"/>
                </a:cubicBezTo>
                <a:cubicBezTo>
                  <a:pt x="1332" y="60"/>
                  <a:pt x="1330" y="65"/>
                  <a:pt x="1325" y="65"/>
                </a:cubicBezTo>
                <a:close/>
                <a:moveTo>
                  <a:pt x="1462" y="45"/>
                </a:moveTo>
                <a:cubicBezTo>
                  <a:pt x="1462" y="44"/>
                  <a:pt x="1462" y="43"/>
                  <a:pt x="1461" y="42"/>
                </a:cubicBezTo>
                <a:cubicBezTo>
                  <a:pt x="1461" y="42"/>
                  <a:pt x="1462" y="41"/>
                  <a:pt x="1463" y="41"/>
                </a:cubicBezTo>
                <a:cubicBezTo>
                  <a:pt x="1463" y="42"/>
                  <a:pt x="1463" y="43"/>
                  <a:pt x="1463" y="44"/>
                </a:cubicBezTo>
                <a:cubicBezTo>
                  <a:pt x="1463" y="44"/>
                  <a:pt x="1463" y="45"/>
                  <a:pt x="1462" y="45"/>
                </a:cubicBezTo>
                <a:close/>
                <a:moveTo>
                  <a:pt x="1648" y="56"/>
                </a:moveTo>
                <a:cubicBezTo>
                  <a:pt x="1644" y="58"/>
                  <a:pt x="1641" y="56"/>
                  <a:pt x="1640" y="53"/>
                </a:cubicBezTo>
                <a:cubicBezTo>
                  <a:pt x="1636" y="46"/>
                  <a:pt x="1637" y="40"/>
                  <a:pt x="1642" y="35"/>
                </a:cubicBezTo>
                <a:cubicBezTo>
                  <a:pt x="1644" y="33"/>
                  <a:pt x="1647" y="30"/>
                  <a:pt x="1650" y="31"/>
                </a:cubicBezTo>
                <a:cubicBezTo>
                  <a:pt x="1655" y="32"/>
                  <a:pt x="1655" y="36"/>
                  <a:pt x="1656" y="40"/>
                </a:cubicBezTo>
                <a:cubicBezTo>
                  <a:pt x="1656" y="46"/>
                  <a:pt x="1654" y="53"/>
                  <a:pt x="1648" y="56"/>
                </a:cubicBezTo>
                <a:close/>
                <a:moveTo>
                  <a:pt x="1932" y="51"/>
                </a:moveTo>
                <a:cubicBezTo>
                  <a:pt x="1930" y="57"/>
                  <a:pt x="1926" y="57"/>
                  <a:pt x="1922" y="52"/>
                </a:cubicBezTo>
                <a:cubicBezTo>
                  <a:pt x="1921" y="50"/>
                  <a:pt x="1920" y="48"/>
                  <a:pt x="1919" y="46"/>
                </a:cubicBezTo>
                <a:cubicBezTo>
                  <a:pt x="1918" y="40"/>
                  <a:pt x="1916" y="33"/>
                  <a:pt x="1921" y="28"/>
                </a:cubicBezTo>
                <a:cubicBezTo>
                  <a:pt x="1923" y="27"/>
                  <a:pt x="1925" y="27"/>
                  <a:pt x="1928" y="28"/>
                </a:cubicBezTo>
                <a:cubicBezTo>
                  <a:pt x="1933" y="31"/>
                  <a:pt x="1933" y="37"/>
                  <a:pt x="1934" y="44"/>
                </a:cubicBezTo>
                <a:cubicBezTo>
                  <a:pt x="1934" y="46"/>
                  <a:pt x="1933" y="49"/>
                  <a:pt x="1932" y="51"/>
                </a:cubicBezTo>
                <a:close/>
                <a:moveTo>
                  <a:pt x="2076" y="56"/>
                </a:moveTo>
                <a:cubicBezTo>
                  <a:pt x="2073" y="56"/>
                  <a:pt x="2072" y="54"/>
                  <a:pt x="2071" y="51"/>
                </a:cubicBezTo>
                <a:cubicBezTo>
                  <a:pt x="2071" y="47"/>
                  <a:pt x="2073" y="44"/>
                  <a:pt x="2076" y="44"/>
                </a:cubicBezTo>
                <a:cubicBezTo>
                  <a:pt x="2079" y="43"/>
                  <a:pt x="2080" y="46"/>
                  <a:pt x="2080" y="48"/>
                </a:cubicBezTo>
                <a:cubicBezTo>
                  <a:pt x="2080" y="52"/>
                  <a:pt x="2079" y="55"/>
                  <a:pt x="2076" y="56"/>
                </a:cubicBezTo>
                <a:close/>
                <a:moveTo>
                  <a:pt x="2232" y="49"/>
                </a:moveTo>
                <a:cubicBezTo>
                  <a:pt x="2228" y="48"/>
                  <a:pt x="2228" y="45"/>
                  <a:pt x="2228" y="42"/>
                </a:cubicBezTo>
                <a:cubicBezTo>
                  <a:pt x="2228" y="40"/>
                  <a:pt x="2230" y="38"/>
                  <a:pt x="2232" y="37"/>
                </a:cubicBezTo>
                <a:cubicBezTo>
                  <a:pt x="2236" y="37"/>
                  <a:pt x="2236" y="40"/>
                  <a:pt x="2236" y="43"/>
                </a:cubicBezTo>
                <a:cubicBezTo>
                  <a:pt x="2236" y="46"/>
                  <a:pt x="2235" y="49"/>
                  <a:pt x="2232" y="49"/>
                </a:cubicBezTo>
                <a:close/>
                <a:moveTo>
                  <a:pt x="2416" y="57"/>
                </a:moveTo>
                <a:cubicBezTo>
                  <a:pt x="2415" y="58"/>
                  <a:pt x="2413" y="59"/>
                  <a:pt x="2412" y="59"/>
                </a:cubicBezTo>
                <a:cubicBezTo>
                  <a:pt x="2406" y="56"/>
                  <a:pt x="2404" y="52"/>
                  <a:pt x="2403" y="47"/>
                </a:cubicBezTo>
                <a:cubicBezTo>
                  <a:pt x="2403" y="43"/>
                  <a:pt x="2402" y="38"/>
                  <a:pt x="2406" y="35"/>
                </a:cubicBezTo>
                <a:cubicBezTo>
                  <a:pt x="2407" y="35"/>
                  <a:pt x="2409" y="34"/>
                  <a:pt x="2411" y="35"/>
                </a:cubicBezTo>
                <a:cubicBezTo>
                  <a:pt x="2416" y="36"/>
                  <a:pt x="2419" y="40"/>
                  <a:pt x="2420" y="44"/>
                </a:cubicBezTo>
                <a:cubicBezTo>
                  <a:pt x="2421" y="49"/>
                  <a:pt x="2419" y="54"/>
                  <a:pt x="2416" y="57"/>
                </a:cubicBezTo>
                <a:close/>
                <a:moveTo>
                  <a:pt x="2520" y="41"/>
                </a:moveTo>
                <a:cubicBezTo>
                  <a:pt x="2523" y="37"/>
                  <a:pt x="2527" y="32"/>
                  <a:pt x="2533" y="35"/>
                </a:cubicBezTo>
                <a:cubicBezTo>
                  <a:pt x="2538" y="39"/>
                  <a:pt x="2532" y="43"/>
                  <a:pt x="2530" y="47"/>
                </a:cubicBezTo>
                <a:cubicBezTo>
                  <a:pt x="2528" y="50"/>
                  <a:pt x="2525" y="54"/>
                  <a:pt x="2520" y="55"/>
                </a:cubicBezTo>
                <a:cubicBezTo>
                  <a:pt x="2516" y="50"/>
                  <a:pt x="2517" y="45"/>
                  <a:pt x="2520" y="41"/>
                </a:cubicBezTo>
                <a:close/>
                <a:moveTo>
                  <a:pt x="2609" y="73"/>
                </a:moveTo>
                <a:cubicBezTo>
                  <a:pt x="2609" y="73"/>
                  <a:pt x="2609" y="73"/>
                  <a:pt x="2609" y="73"/>
                </a:cubicBezTo>
                <a:cubicBezTo>
                  <a:pt x="2610" y="73"/>
                  <a:pt x="2610" y="73"/>
                  <a:pt x="2610" y="73"/>
                </a:cubicBezTo>
                <a:lnTo>
                  <a:pt x="2609" y="73"/>
                </a:lnTo>
                <a:close/>
                <a:moveTo>
                  <a:pt x="2675" y="53"/>
                </a:moveTo>
                <a:cubicBezTo>
                  <a:pt x="2676" y="52"/>
                  <a:pt x="2677" y="52"/>
                  <a:pt x="2677" y="54"/>
                </a:cubicBezTo>
                <a:cubicBezTo>
                  <a:pt x="2677" y="56"/>
                  <a:pt x="2676" y="57"/>
                  <a:pt x="2674" y="58"/>
                </a:cubicBezTo>
                <a:cubicBezTo>
                  <a:pt x="2674" y="58"/>
                  <a:pt x="2673" y="58"/>
                  <a:pt x="2672" y="57"/>
                </a:cubicBezTo>
                <a:cubicBezTo>
                  <a:pt x="2672" y="55"/>
                  <a:pt x="2673" y="54"/>
                  <a:pt x="2675" y="53"/>
                </a:cubicBezTo>
                <a:close/>
                <a:moveTo>
                  <a:pt x="2672" y="28"/>
                </a:moveTo>
                <a:cubicBezTo>
                  <a:pt x="2672" y="28"/>
                  <a:pt x="2672" y="28"/>
                  <a:pt x="2672" y="29"/>
                </a:cubicBezTo>
                <a:cubicBezTo>
                  <a:pt x="2672" y="29"/>
                  <a:pt x="2672" y="30"/>
                  <a:pt x="2671" y="30"/>
                </a:cubicBezTo>
                <a:cubicBezTo>
                  <a:pt x="2671" y="30"/>
                  <a:pt x="2671" y="30"/>
                  <a:pt x="2671" y="30"/>
                </a:cubicBezTo>
                <a:cubicBezTo>
                  <a:pt x="2671" y="29"/>
                  <a:pt x="2671" y="29"/>
                  <a:pt x="2672" y="28"/>
                </a:cubicBezTo>
                <a:close/>
                <a:moveTo>
                  <a:pt x="2666" y="22"/>
                </a:moveTo>
                <a:cubicBezTo>
                  <a:pt x="2666" y="22"/>
                  <a:pt x="2667" y="22"/>
                  <a:pt x="2668" y="22"/>
                </a:cubicBezTo>
                <a:cubicBezTo>
                  <a:pt x="2668" y="23"/>
                  <a:pt x="2668" y="24"/>
                  <a:pt x="2667" y="24"/>
                </a:cubicBezTo>
                <a:cubicBezTo>
                  <a:pt x="2667" y="24"/>
                  <a:pt x="2666" y="24"/>
                  <a:pt x="2665" y="24"/>
                </a:cubicBezTo>
                <a:cubicBezTo>
                  <a:pt x="2665" y="24"/>
                  <a:pt x="2665" y="23"/>
                  <a:pt x="2666" y="22"/>
                </a:cubicBezTo>
                <a:close/>
                <a:moveTo>
                  <a:pt x="2660" y="48"/>
                </a:moveTo>
                <a:cubicBezTo>
                  <a:pt x="2661" y="48"/>
                  <a:pt x="2662" y="49"/>
                  <a:pt x="2662" y="49"/>
                </a:cubicBezTo>
                <a:cubicBezTo>
                  <a:pt x="2662" y="53"/>
                  <a:pt x="2658" y="55"/>
                  <a:pt x="2656" y="56"/>
                </a:cubicBezTo>
                <a:cubicBezTo>
                  <a:pt x="2656" y="57"/>
                  <a:pt x="2655" y="56"/>
                  <a:pt x="2654" y="56"/>
                </a:cubicBezTo>
                <a:cubicBezTo>
                  <a:pt x="2655" y="52"/>
                  <a:pt x="2656" y="48"/>
                  <a:pt x="2660" y="48"/>
                </a:cubicBezTo>
                <a:close/>
                <a:moveTo>
                  <a:pt x="2649" y="26"/>
                </a:moveTo>
                <a:cubicBezTo>
                  <a:pt x="2649" y="26"/>
                  <a:pt x="2649" y="26"/>
                  <a:pt x="2649" y="26"/>
                </a:cubicBezTo>
                <a:cubicBezTo>
                  <a:pt x="2649" y="26"/>
                  <a:pt x="2649" y="26"/>
                  <a:pt x="2649" y="26"/>
                </a:cubicBezTo>
                <a:cubicBezTo>
                  <a:pt x="2649" y="27"/>
                  <a:pt x="2649" y="27"/>
                  <a:pt x="2649" y="27"/>
                </a:cubicBezTo>
                <a:lnTo>
                  <a:pt x="2649" y="26"/>
                </a:lnTo>
                <a:close/>
                <a:moveTo>
                  <a:pt x="2654" y="42"/>
                </a:moveTo>
                <a:cubicBezTo>
                  <a:pt x="2650" y="43"/>
                  <a:pt x="2646" y="43"/>
                  <a:pt x="2640" y="43"/>
                </a:cubicBezTo>
                <a:cubicBezTo>
                  <a:pt x="2649" y="37"/>
                  <a:pt x="2649" y="37"/>
                  <a:pt x="2654" y="42"/>
                </a:cubicBezTo>
                <a:close/>
                <a:moveTo>
                  <a:pt x="2648" y="73"/>
                </a:moveTo>
                <a:cubicBezTo>
                  <a:pt x="2647" y="73"/>
                  <a:pt x="2647" y="74"/>
                  <a:pt x="2646" y="74"/>
                </a:cubicBezTo>
                <a:cubicBezTo>
                  <a:pt x="2646" y="74"/>
                  <a:pt x="2645" y="74"/>
                  <a:pt x="2646" y="73"/>
                </a:cubicBezTo>
                <a:cubicBezTo>
                  <a:pt x="2646" y="72"/>
                  <a:pt x="2647" y="72"/>
                  <a:pt x="2647" y="72"/>
                </a:cubicBezTo>
                <a:cubicBezTo>
                  <a:pt x="2648" y="71"/>
                  <a:pt x="2648" y="72"/>
                  <a:pt x="2648" y="73"/>
                </a:cubicBezTo>
                <a:close/>
                <a:moveTo>
                  <a:pt x="2630" y="56"/>
                </a:moveTo>
                <a:cubicBezTo>
                  <a:pt x="2630" y="56"/>
                  <a:pt x="2630" y="55"/>
                  <a:pt x="2631" y="55"/>
                </a:cubicBezTo>
                <a:cubicBezTo>
                  <a:pt x="2631" y="55"/>
                  <a:pt x="2631" y="55"/>
                  <a:pt x="2631" y="55"/>
                </a:cubicBezTo>
                <a:cubicBezTo>
                  <a:pt x="2630" y="55"/>
                  <a:pt x="2630" y="56"/>
                  <a:pt x="2630" y="56"/>
                </a:cubicBezTo>
                <a:close/>
                <a:moveTo>
                  <a:pt x="2631" y="48"/>
                </a:moveTo>
                <a:cubicBezTo>
                  <a:pt x="2632" y="48"/>
                  <a:pt x="2632" y="48"/>
                  <a:pt x="2632" y="48"/>
                </a:cubicBezTo>
                <a:cubicBezTo>
                  <a:pt x="2632" y="48"/>
                  <a:pt x="2632" y="48"/>
                  <a:pt x="2632" y="48"/>
                </a:cubicBezTo>
                <a:lnTo>
                  <a:pt x="2631" y="48"/>
                </a:lnTo>
                <a:close/>
                <a:moveTo>
                  <a:pt x="2635" y="82"/>
                </a:moveTo>
                <a:cubicBezTo>
                  <a:pt x="2634" y="83"/>
                  <a:pt x="2633" y="82"/>
                  <a:pt x="2633" y="82"/>
                </a:cubicBezTo>
                <a:cubicBezTo>
                  <a:pt x="2633" y="81"/>
                  <a:pt x="2634" y="81"/>
                  <a:pt x="2634" y="81"/>
                </a:cubicBezTo>
                <a:cubicBezTo>
                  <a:pt x="2635" y="80"/>
                  <a:pt x="2635" y="81"/>
                  <a:pt x="2636" y="81"/>
                </a:cubicBezTo>
                <a:cubicBezTo>
                  <a:pt x="2636" y="82"/>
                  <a:pt x="2635" y="82"/>
                  <a:pt x="2635" y="82"/>
                </a:cubicBezTo>
                <a:close/>
                <a:moveTo>
                  <a:pt x="2637" y="59"/>
                </a:moveTo>
                <a:cubicBezTo>
                  <a:pt x="2637" y="59"/>
                  <a:pt x="2637" y="59"/>
                  <a:pt x="2637" y="58"/>
                </a:cubicBezTo>
                <a:cubicBezTo>
                  <a:pt x="2639" y="56"/>
                  <a:pt x="2641" y="57"/>
                  <a:pt x="2642" y="58"/>
                </a:cubicBezTo>
                <a:cubicBezTo>
                  <a:pt x="2643" y="58"/>
                  <a:pt x="2643" y="59"/>
                  <a:pt x="2644" y="59"/>
                </a:cubicBezTo>
                <a:cubicBezTo>
                  <a:pt x="2643" y="59"/>
                  <a:pt x="2643" y="59"/>
                  <a:pt x="2642" y="59"/>
                </a:cubicBezTo>
                <a:cubicBezTo>
                  <a:pt x="2641" y="59"/>
                  <a:pt x="2639" y="61"/>
                  <a:pt x="2637" y="59"/>
                </a:cubicBezTo>
                <a:close/>
                <a:moveTo>
                  <a:pt x="2650" y="117"/>
                </a:moveTo>
                <a:cubicBezTo>
                  <a:pt x="2650" y="117"/>
                  <a:pt x="2650" y="117"/>
                  <a:pt x="2650" y="117"/>
                </a:cubicBezTo>
                <a:cubicBezTo>
                  <a:pt x="2646" y="115"/>
                  <a:pt x="2644" y="111"/>
                  <a:pt x="2642" y="107"/>
                </a:cubicBezTo>
                <a:cubicBezTo>
                  <a:pt x="2642" y="107"/>
                  <a:pt x="2642" y="107"/>
                  <a:pt x="2642" y="107"/>
                </a:cubicBezTo>
                <a:cubicBezTo>
                  <a:pt x="2642" y="107"/>
                  <a:pt x="2642" y="106"/>
                  <a:pt x="2641" y="106"/>
                </a:cubicBezTo>
                <a:cubicBezTo>
                  <a:pt x="2642" y="106"/>
                  <a:pt x="2642" y="106"/>
                  <a:pt x="2642" y="107"/>
                </a:cubicBezTo>
                <a:cubicBezTo>
                  <a:pt x="2642" y="107"/>
                  <a:pt x="2642" y="107"/>
                  <a:pt x="2642" y="107"/>
                </a:cubicBezTo>
                <a:cubicBezTo>
                  <a:pt x="2646" y="109"/>
                  <a:pt x="2651" y="110"/>
                  <a:pt x="2650" y="117"/>
                </a:cubicBezTo>
                <a:cubicBezTo>
                  <a:pt x="2651" y="117"/>
                  <a:pt x="2651" y="117"/>
                  <a:pt x="2651" y="117"/>
                </a:cubicBezTo>
                <a:cubicBezTo>
                  <a:pt x="2651" y="117"/>
                  <a:pt x="2651" y="117"/>
                  <a:pt x="2651" y="117"/>
                </a:cubicBezTo>
                <a:lnTo>
                  <a:pt x="2650" y="117"/>
                </a:lnTo>
                <a:close/>
                <a:moveTo>
                  <a:pt x="2656" y="97"/>
                </a:moveTo>
                <a:cubicBezTo>
                  <a:pt x="2654" y="97"/>
                  <a:pt x="2653" y="98"/>
                  <a:pt x="2652" y="96"/>
                </a:cubicBezTo>
                <a:cubicBezTo>
                  <a:pt x="2652" y="95"/>
                  <a:pt x="2654" y="94"/>
                  <a:pt x="2654" y="94"/>
                </a:cubicBezTo>
                <a:cubicBezTo>
                  <a:pt x="2656" y="93"/>
                  <a:pt x="2657" y="93"/>
                  <a:pt x="2657" y="95"/>
                </a:cubicBezTo>
                <a:cubicBezTo>
                  <a:pt x="2658" y="96"/>
                  <a:pt x="2657" y="97"/>
                  <a:pt x="2656" y="97"/>
                </a:cubicBezTo>
                <a:close/>
                <a:moveTo>
                  <a:pt x="2658" y="62"/>
                </a:moveTo>
                <a:cubicBezTo>
                  <a:pt x="2658" y="61"/>
                  <a:pt x="2658" y="61"/>
                  <a:pt x="2658" y="61"/>
                </a:cubicBezTo>
                <a:cubicBezTo>
                  <a:pt x="2659" y="61"/>
                  <a:pt x="2660" y="61"/>
                  <a:pt x="2659" y="62"/>
                </a:cubicBezTo>
                <a:cubicBezTo>
                  <a:pt x="2659" y="62"/>
                  <a:pt x="2659" y="62"/>
                  <a:pt x="2658" y="63"/>
                </a:cubicBezTo>
                <a:cubicBezTo>
                  <a:pt x="2658" y="62"/>
                  <a:pt x="2658" y="62"/>
                  <a:pt x="2658" y="62"/>
                </a:cubicBezTo>
                <a:close/>
                <a:moveTo>
                  <a:pt x="2659" y="113"/>
                </a:moveTo>
                <a:cubicBezTo>
                  <a:pt x="2659" y="113"/>
                  <a:pt x="2659" y="113"/>
                  <a:pt x="2659" y="113"/>
                </a:cubicBezTo>
                <a:cubicBezTo>
                  <a:pt x="2659" y="114"/>
                  <a:pt x="2659" y="114"/>
                  <a:pt x="2659" y="114"/>
                </a:cubicBezTo>
                <a:cubicBezTo>
                  <a:pt x="2659" y="113"/>
                  <a:pt x="2659" y="113"/>
                  <a:pt x="2659" y="113"/>
                </a:cubicBezTo>
                <a:cubicBezTo>
                  <a:pt x="2659" y="113"/>
                  <a:pt x="2659" y="113"/>
                  <a:pt x="2659" y="113"/>
                </a:cubicBezTo>
                <a:cubicBezTo>
                  <a:pt x="2660" y="112"/>
                  <a:pt x="2659" y="111"/>
                  <a:pt x="2661" y="112"/>
                </a:cubicBezTo>
                <a:cubicBezTo>
                  <a:pt x="2660" y="112"/>
                  <a:pt x="2660" y="113"/>
                  <a:pt x="2659" y="113"/>
                </a:cubicBezTo>
                <a:close/>
                <a:moveTo>
                  <a:pt x="2658" y="76"/>
                </a:moveTo>
                <a:cubicBezTo>
                  <a:pt x="2662" y="73"/>
                  <a:pt x="2665" y="70"/>
                  <a:pt x="2670" y="69"/>
                </a:cubicBezTo>
                <a:cubicBezTo>
                  <a:pt x="2670" y="69"/>
                  <a:pt x="2670" y="69"/>
                  <a:pt x="2670" y="69"/>
                </a:cubicBezTo>
                <a:cubicBezTo>
                  <a:pt x="2670" y="69"/>
                  <a:pt x="2670" y="69"/>
                  <a:pt x="2670" y="69"/>
                </a:cubicBezTo>
                <a:cubicBezTo>
                  <a:pt x="2671" y="67"/>
                  <a:pt x="2673" y="67"/>
                  <a:pt x="2674" y="66"/>
                </a:cubicBezTo>
                <a:cubicBezTo>
                  <a:pt x="2674" y="66"/>
                  <a:pt x="2674" y="66"/>
                  <a:pt x="2674" y="66"/>
                </a:cubicBezTo>
                <a:cubicBezTo>
                  <a:pt x="2675" y="66"/>
                  <a:pt x="2675" y="66"/>
                  <a:pt x="2675" y="66"/>
                </a:cubicBezTo>
                <a:cubicBezTo>
                  <a:pt x="2674" y="66"/>
                  <a:pt x="2674" y="66"/>
                  <a:pt x="2674" y="66"/>
                </a:cubicBezTo>
                <a:cubicBezTo>
                  <a:pt x="2674" y="68"/>
                  <a:pt x="2672" y="69"/>
                  <a:pt x="2670" y="69"/>
                </a:cubicBezTo>
                <a:cubicBezTo>
                  <a:pt x="2670" y="69"/>
                  <a:pt x="2670" y="69"/>
                  <a:pt x="2670" y="69"/>
                </a:cubicBezTo>
                <a:cubicBezTo>
                  <a:pt x="2670" y="69"/>
                  <a:pt x="2670" y="69"/>
                  <a:pt x="2670" y="69"/>
                </a:cubicBezTo>
                <a:cubicBezTo>
                  <a:pt x="2667" y="73"/>
                  <a:pt x="2663" y="75"/>
                  <a:pt x="2658" y="76"/>
                </a:cubicBezTo>
                <a:close/>
                <a:moveTo>
                  <a:pt x="2672" y="134"/>
                </a:moveTo>
                <a:cubicBezTo>
                  <a:pt x="2671" y="134"/>
                  <a:pt x="2669" y="133"/>
                  <a:pt x="2667" y="133"/>
                </a:cubicBezTo>
                <a:cubicBezTo>
                  <a:pt x="2667" y="132"/>
                  <a:pt x="2667" y="132"/>
                  <a:pt x="2667" y="132"/>
                </a:cubicBezTo>
                <a:cubicBezTo>
                  <a:pt x="2667" y="133"/>
                  <a:pt x="2667" y="133"/>
                  <a:pt x="2667" y="133"/>
                </a:cubicBezTo>
                <a:cubicBezTo>
                  <a:pt x="2669" y="133"/>
                  <a:pt x="2671" y="134"/>
                  <a:pt x="2672" y="134"/>
                </a:cubicBezTo>
                <a:close/>
                <a:moveTo>
                  <a:pt x="2674" y="115"/>
                </a:moveTo>
                <a:cubicBezTo>
                  <a:pt x="2674" y="115"/>
                  <a:pt x="2674" y="115"/>
                  <a:pt x="2674" y="115"/>
                </a:cubicBezTo>
                <a:cubicBezTo>
                  <a:pt x="2674" y="116"/>
                  <a:pt x="2673" y="116"/>
                  <a:pt x="2673" y="116"/>
                </a:cubicBezTo>
                <a:cubicBezTo>
                  <a:pt x="2673" y="116"/>
                  <a:pt x="2673" y="116"/>
                  <a:pt x="2673" y="116"/>
                </a:cubicBezTo>
                <a:cubicBezTo>
                  <a:pt x="2673" y="117"/>
                  <a:pt x="2673" y="117"/>
                  <a:pt x="2673" y="116"/>
                </a:cubicBezTo>
                <a:cubicBezTo>
                  <a:pt x="2673" y="116"/>
                  <a:pt x="2673" y="116"/>
                  <a:pt x="2673" y="116"/>
                </a:cubicBezTo>
                <a:cubicBezTo>
                  <a:pt x="2673" y="116"/>
                  <a:pt x="2673" y="116"/>
                  <a:pt x="2673" y="116"/>
                </a:cubicBezTo>
                <a:cubicBezTo>
                  <a:pt x="2673" y="116"/>
                  <a:pt x="2673" y="116"/>
                  <a:pt x="2673" y="116"/>
                </a:cubicBezTo>
                <a:cubicBezTo>
                  <a:pt x="2673" y="116"/>
                  <a:pt x="2674" y="115"/>
                  <a:pt x="2674" y="115"/>
                </a:cubicBezTo>
                <a:cubicBezTo>
                  <a:pt x="2674" y="115"/>
                  <a:pt x="2674" y="115"/>
                  <a:pt x="2674" y="115"/>
                </a:cubicBezTo>
                <a:cubicBezTo>
                  <a:pt x="2675" y="114"/>
                  <a:pt x="2675" y="113"/>
                  <a:pt x="2677" y="114"/>
                </a:cubicBezTo>
                <a:cubicBezTo>
                  <a:pt x="2676" y="114"/>
                  <a:pt x="2675" y="115"/>
                  <a:pt x="2674" y="115"/>
                </a:cubicBezTo>
                <a:close/>
                <a:moveTo>
                  <a:pt x="2687" y="129"/>
                </a:moveTo>
                <a:cubicBezTo>
                  <a:pt x="2687" y="129"/>
                  <a:pt x="2686" y="129"/>
                  <a:pt x="2685" y="129"/>
                </a:cubicBezTo>
                <a:cubicBezTo>
                  <a:pt x="2685" y="128"/>
                  <a:pt x="2685" y="127"/>
                  <a:pt x="2686" y="127"/>
                </a:cubicBezTo>
                <a:cubicBezTo>
                  <a:pt x="2686" y="127"/>
                  <a:pt x="2687" y="127"/>
                  <a:pt x="2688" y="127"/>
                </a:cubicBezTo>
                <a:cubicBezTo>
                  <a:pt x="2689" y="128"/>
                  <a:pt x="2688" y="128"/>
                  <a:pt x="2687" y="129"/>
                </a:cubicBezTo>
                <a:close/>
                <a:moveTo>
                  <a:pt x="2692" y="105"/>
                </a:moveTo>
                <a:cubicBezTo>
                  <a:pt x="2691" y="105"/>
                  <a:pt x="2690" y="104"/>
                  <a:pt x="2690" y="103"/>
                </a:cubicBezTo>
                <a:cubicBezTo>
                  <a:pt x="2690" y="102"/>
                  <a:pt x="2692" y="102"/>
                  <a:pt x="2692" y="102"/>
                </a:cubicBezTo>
                <a:cubicBezTo>
                  <a:pt x="2693" y="102"/>
                  <a:pt x="2693" y="103"/>
                  <a:pt x="2694" y="103"/>
                </a:cubicBezTo>
                <a:cubicBezTo>
                  <a:pt x="2693" y="104"/>
                  <a:pt x="2693" y="104"/>
                  <a:pt x="2692" y="105"/>
                </a:cubicBezTo>
                <a:close/>
                <a:moveTo>
                  <a:pt x="2696" y="125"/>
                </a:moveTo>
                <a:cubicBezTo>
                  <a:pt x="2696" y="125"/>
                  <a:pt x="2695" y="124"/>
                  <a:pt x="2695" y="124"/>
                </a:cubicBezTo>
                <a:cubicBezTo>
                  <a:pt x="2695" y="123"/>
                  <a:pt x="2695" y="122"/>
                  <a:pt x="2695" y="122"/>
                </a:cubicBezTo>
                <a:cubicBezTo>
                  <a:pt x="2696" y="122"/>
                  <a:pt x="2697" y="122"/>
                  <a:pt x="2697" y="122"/>
                </a:cubicBezTo>
                <a:cubicBezTo>
                  <a:pt x="2698" y="123"/>
                  <a:pt x="2697" y="124"/>
                  <a:pt x="2696" y="125"/>
                </a:cubicBezTo>
                <a:close/>
                <a:moveTo>
                  <a:pt x="2706" y="111"/>
                </a:moveTo>
                <a:cubicBezTo>
                  <a:pt x="2706" y="111"/>
                  <a:pt x="2706" y="110"/>
                  <a:pt x="2706" y="110"/>
                </a:cubicBezTo>
                <a:cubicBezTo>
                  <a:pt x="2707" y="110"/>
                  <a:pt x="2707" y="111"/>
                  <a:pt x="2708" y="112"/>
                </a:cubicBezTo>
                <a:cubicBezTo>
                  <a:pt x="2708" y="112"/>
                  <a:pt x="2707" y="112"/>
                  <a:pt x="2707" y="112"/>
                </a:cubicBezTo>
                <a:cubicBezTo>
                  <a:pt x="2707" y="112"/>
                  <a:pt x="2706" y="111"/>
                  <a:pt x="2706" y="111"/>
                </a:cubicBezTo>
                <a:close/>
              </a:path>
            </a:pathLst>
          </a:custGeom>
          <a:solidFill>
            <a:srgbClr val="B0DAB3"/>
          </a:solidFill>
          <a:ln>
            <a:noFill/>
          </a:ln>
        </p:spPr>
        <p:txBody>
          <a:bodyPr vert="horz" wrap="square" lIns="91440" tIns="45720" rIns="91440" bIns="45720" numCol="1" anchor="t" anchorCtr="0" compatLnSpc="1"/>
          <a:lstStyle/>
          <a:p>
            <a:endParaRPr lang="zh-CN" altLang="en-US"/>
          </a:p>
        </p:txBody>
      </p:sp>
      <p:grpSp>
        <p:nvGrpSpPr>
          <p:cNvPr id="6148" name="组合 6147"/>
          <p:cNvGrpSpPr/>
          <p:nvPr userDrawn="1"/>
        </p:nvGrpSpPr>
        <p:grpSpPr>
          <a:xfrm>
            <a:off x="0" y="6959426"/>
            <a:ext cx="12701588" cy="0"/>
            <a:chOff x="0" y="6959426"/>
            <a:chExt cx="12701588" cy="0"/>
          </a:xfrm>
        </p:grpSpPr>
        <p:cxnSp>
          <p:nvCxnSpPr>
            <p:cNvPr id="6147" name="直接连接符 6146"/>
            <p:cNvCxnSpPr/>
            <p:nvPr userDrawn="1"/>
          </p:nvCxnSpPr>
          <p:spPr>
            <a:xfrm>
              <a:off x="0" y="6959426"/>
              <a:ext cx="3600000" cy="0"/>
            </a:xfrm>
            <a:prstGeom prst="line">
              <a:avLst/>
            </a:prstGeom>
            <a:ln w="381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userDrawn="1"/>
          </p:nvCxnSpPr>
          <p:spPr>
            <a:xfrm>
              <a:off x="9101588" y="6959426"/>
              <a:ext cx="3600000" cy="0"/>
            </a:xfrm>
            <a:prstGeom prst="line">
              <a:avLst/>
            </a:prstGeom>
            <a:ln w="381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5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wipe(left)">
                                      <p:cBhvr>
                                        <p:cTn id="13"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03338" y="4594602"/>
            <a:ext cx="10796350" cy="1420089"/>
          </a:xfrm>
        </p:spPr>
        <p:txBody>
          <a:bodyPr anchor="t"/>
          <a:lstStyle>
            <a:lvl1pPr algn="l">
              <a:defRPr sz="5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003338" y="3030518"/>
            <a:ext cx="10796350" cy="1564084"/>
          </a:xfrm>
        </p:spPr>
        <p:txBody>
          <a:bodyPr anchor="b"/>
          <a:lstStyle>
            <a:lvl1pPr marL="0" indent="0">
              <a:buNone/>
              <a:defRPr sz="2500">
                <a:solidFill>
                  <a:schemeClr val="tx1">
                    <a:tint val="75000"/>
                  </a:schemeClr>
                </a:solidFill>
              </a:defRPr>
            </a:lvl1pPr>
            <a:lvl2pPr marL="567055" indent="0">
              <a:buNone/>
              <a:defRPr sz="2200">
                <a:solidFill>
                  <a:schemeClr val="tx1">
                    <a:tint val="75000"/>
                  </a:schemeClr>
                </a:solidFill>
              </a:defRPr>
            </a:lvl2pPr>
            <a:lvl3pPr marL="1134110" indent="0">
              <a:buNone/>
              <a:defRPr sz="2000">
                <a:solidFill>
                  <a:schemeClr val="tx1">
                    <a:tint val="75000"/>
                  </a:schemeClr>
                </a:solidFill>
              </a:defRPr>
            </a:lvl3pPr>
            <a:lvl4pPr marL="1701165" indent="0">
              <a:buNone/>
              <a:defRPr sz="1700">
                <a:solidFill>
                  <a:schemeClr val="tx1">
                    <a:tint val="75000"/>
                  </a:schemeClr>
                </a:solidFill>
              </a:defRPr>
            </a:lvl4pPr>
            <a:lvl5pPr marL="2268855" indent="0">
              <a:buNone/>
              <a:defRPr sz="1700">
                <a:solidFill>
                  <a:schemeClr val="tx1">
                    <a:tint val="75000"/>
                  </a:schemeClr>
                </a:solidFill>
              </a:defRPr>
            </a:lvl5pPr>
            <a:lvl6pPr marL="2835910" indent="0">
              <a:buNone/>
              <a:defRPr sz="1700">
                <a:solidFill>
                  <a:schemeClr val="tx1">
                    <a:tint val="75000"/>
                  </a:schemeClr>
                </a:solidFill>
              </a:defRPr>
            </a:lvl6pPr>
            <a:lvl7pPr marL="3402965" indent="0">
              <a:buNone/>
              <a:defRPr sz="1700">
                <a:solidFill>
                  <a:schemeClr val="tx1">
                    <a:tint val="75000"/>
                  </a:schemeClr>
                </a:solidFill>
              </a:defRPr>
            </a:lvl7pPr>
            <a:lvl8pPr marL="3970020" indent="0">
              <a:buNone/>
              <a:defRPr sz="1700">
                <a:solidFill>
                  <a:schemeClr val="tx1">
                    <a:tint val="75000"/>
                  </a:schemeClr>
                </a:solidFill>
              </a:defRPr>
            </a:lvl8pPr>
            <a:lvl9pPr marL="4537075" indent="0">
              <a:buNone/>
              <a:defRPr sz="17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35079" y="1668357"/>
            <a:ext cx="5609868" cy="4718735"/>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456641" y="1668357"/>
            <a:ext cx="5609868" cy="4718735"/>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35079" y="1600498"/>
            <a:ext cx="5612074" cy="667011"/>
          </a:xfrm>
        </p:spPr>
        <p:txBody>
          <a:bodyPr anchor="b"/>
          <a:lstStyle>
            <a:lvl1pPr marL="0" indent="0">
              <a:buNone/>
              <a:defRPr sz="3000" b="1"/>
            </a:lvl1pPr>
            <a:lvl2pPr marL="567055" indent="0">
              <a:buNone/>
              <a:defRPr sz="2500" b="1"/>
            </a:lvl2pPr>
            <a:lvl3pPr marL="1134110" indent="0">
              <a:buNone/>
              <a:defRPr sz="2200" b="1"/>
            </a:lvl3pPr>
            <a:lvl4pPr marL="1701165" indent="0">
              <a:buNone/>
              <a:defRPr sz="2000" b="1"/>
            </a:lvl4pPr>
            <a:lvl5pPr marL="2268855" indent="0">
              <a:buNone/>
              <a:defRPr sz="2000" b="1"/>
            </a:lvl5pPr>
            <a:lvl6pPr marL="2835910" indent="0">
              <a:buNone/>
              <a:defRPr sz="2000" b="1"/>
            </a:lvl6pPr>
            <a:lvl7pPr marL="3402965" indent="0">
              <a:buNone/>
              <a:defRPr sz="2000" b="1"/>
            </a:lvl7pPr>
            <a:lvl8pPr marL="3970020" indent="0">
              <a:buNone/>
              <a:defRPr sz="2000" b="1"/>
            </a:lvl8pPr>
            <a:lvl9pPr marL="4537075" indent="0">
              <a:buNone/>
              <a:defRPr sz="20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5079" y="2267508"/>
            <a:ext cx="5612074" cy="41195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452231" y="1600498"/>
            <a:ext cx="5614278" cy="667011"/>
          </a:xfrm>
        </p:spPr>
        <p:txBody>
          <a:bodyPr anchor="b"/>
          <a:lstStyle>
            <a:lvl1pPr marL="0" indent="0">
              <a:buNone/>
              <a:defRPr sz="3000" b="1"/>
            </a:lvl1pPr>
            <a:lvl2pPr marL="567055" indent="0">
              <a:buNone/>
              <a:defRPr sz="2500" b="1"/>
            </a:lvl2pPr>
            <a:lvl3pPr marL="1134110" indent="0">
              <a:buNone/>
              <a:defRPr sz="2200" b="1"/>
            </a:lvl3pPr>
            <a:lvl4pPr marL="1701165" indent="0">
              <a:buNone/>
              <a:defRPr sz="2000" b="1"/>
            </a:lvl4pPr>
            <a:lvl5pPr marL="2268855" indent="0">
              <a:buNone/>
              <a:defRPr sz="2000" b="1"/>
            </a:lvl5pPr>
            <a:lvl6pPr marL="2835910" indent="0">
              <a:buNone/>
              <a:defRPr sz="2000" b="1"/>
            </a:lvl6pPr>
            <a:lvl7pPr marL="3402965" indent="0">
              <a:buNone/>
              <a:defRPr sz="2000" b="1"/>
            </a:lvl7pPr>
            <a:lvl8pPr marL="3970020" indent="0">
              <a:buNone/>
              <a:defRPr sz="2000" b="1"/>
            </a:lvl8pPr>
            <a:lvl9pPr marL="4537075" indent="0">
              <a:buNone/>
              <a:defRPr sz="20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452231" y="2267508"/>
            <a:ext cx="5614278" cy="41195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5080" y="284680"/>
            <a:ext cx="4178735" cy="1211545"/>
          </a:xfrm>
        </p:spPr>
        <p:txBody>
          <a:bodyPr anchor="b"/>
          <a:lstStyle>
            <a:lvl1pPr algn="l">
              <a:defRPr sz="2500" b="1"/>
            </a:lvl1pPr>
          </a:lstStyle>
          <a:p>
            <a:r>
              <a:rPr lang="zh-CN" altLang="en-US"/>
              <a:t>单击此处编辑母版标题样式</a:t>
            </a:r>
            <a:endParaRPr lang="zh-CN" altLang="en-US"/>
          </a:p>
        </p:txBody>
      </p:sp>
      <p:sp>
        <p:nvSpPr>
          <p:cNvPr id="3" name="内容占位符 2"/>
          <p:cNvSpPr>
            <a:spLocks noGrp="1"/>
          </p:cNvSpPr>
          <p:nvPr>
            <p:ph idx="1"/>
          </p:nvPr>
        </p:nvSpPr>
        <p:spPr>
          <a:xfrm>
            <a:off x="4965968" y="284681"/>
            <a:ext cx="7100541" cy="6102412"/>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5080" y="1496225"/>
            <a:ext cx="4178735" cy="4890868"/>
          </a:xfrm>
        </p:spPr>
        <p:txBody>
          <a:bodyPr/>
          <a:lstStyle>
            <a:lvl1pPr marL="0" indent="0">
              <a:buNone/>
              <a:defRPr sz="1700"/>
            </a:lvl1pPr>
            <a:lvl2pPr marL="567055" indent="0">
              <a:buNone/>
              <a:defRPr sz="1500"/>
            </a:lvl2pPr>
            <a:lvl3pPr marL="1134110" indent="0">
              <a:buNone/>
              <a:defRPr sz="1200"/>
            </a:lvl3pPr>
            <a:lvl4pPr marL="1701165" indent="0">
              <a:buNone/>
              <a:defRPr sz="1100"/>
            </a:lvl4pPr>
            <a:lvl5pPr marL="2268855" indent="0">
              <a:buNone/>
              <a:defRPr sz="1100"/>
            </a:lvl5pPr>
            <a:lvl6pPr marL="2835910" indent="0">
              <a:buNone/>
              <a:defRPr sz="1100"/>
            </a:lvl6pPr>
            <a:lvl7pPr marL="3402965" indent="0">
              <a:buNone/>
              <a:defRPr sz="1100"/>
            </a:lvl7pPr>
            <a:lvl8pPr marL="3970020" indent="0">
              <a:buNone/>
              <a:defRPr sz="1100"/>
            </a:lvl8pPr>
            <a:lvl9pPr marL="453707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89600" y="5005070"/>
            <a:ext cx="7620953" cy="590877"/>
          </a:xfrm>
        </p:spPr>
        <p:txBody>
          <a:bodyPr anchor="b"/>
          <a:lstStyle>
            <a:lvl1pPr algn="l">
              <a:defRPr sz="2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489600" y="638875"/>
            <a:ext cx="7620953" cy="4290060"/>
          </a:xfrm>
        </p:spPr>
        <p:txBody>
          <a:bodyPr/>
          <a:lstStyle>
            <a:lvl1pPr marL="0" indent="0">
              <a:buNone/>
              <a:defRPr sz="4000"/>
            </a:lvl1pPr>
            <a:lvl2pPr marL="567055" indent="0">
              <a:buNone/>
              <a:defRPr sz="3500"/>
            </a:lvl2pPr>
            <a:lvl3pPr marL="1134110" indent="0">
              <a:buNone/>
              <a:defRPr sz="3000"/>
            </a:lvl3pPr>
            <a:lvl4pPr marL="1701165" indent="0">
              <a:buNone/>
              <a:defRPr sz="2500"/>
            </a:lvl4pPr>
            <a:lvl5pPr marL="2268855" indent="0">
              <a:buNone/>
              <a:defRPr sz="2500"/>
            </a:lvl5pPr>
            <a:lvl6pPr marL="2835910" indent="0">
              <a:buNone/>
              <a:defRPr sz="2500"/>
            </a:lvl6pPr>
            <a:lvl7pPr marL="3402965" indent="0">
              <a:buNone/>
              <a:defRPr sz="2500"/>
            </a:lvl7pPr>
            <a:lvl8pPr marL="3970020" indent="0">
              <a:buNone/>
              <a:defRPr sz="2500"/>
            </a:lvl8pPr>
            <a:lvl9pPr marL="4537075" indent="0">
              <a:buNone/>
              <a:defRPr sz="2500"/>
            </a:lvl9pPr>
          </a:lstStyle>
          <a:p>
            <a:endParaRPr lang="zh-CN" altLang="en-US"/>
          </a:p>
        </p:txBody>
      </p:sp>
      <p:sp>
        <p:nvSpPr>
          <p:cNvPr id="4" name="文本占位符 3"/>
          <p:cNvSpPr>
            <a:spLocks noGrp="1"/>
          </p:cNvSpPr>
          <p:nvPr>
            <p:ph type="body" sz="half" idx="2"/>
          </p:nvPr>
        </p:nvSpPr>
        <p:spPr>
          <a:xfrm>
            <a:off x="2489600" y="5595947"/>
            <a:ext cx="7620953" cy="839143"/>
          </a:xfrm>
        </p:spPr>
        <p:txBody>
          <a:bodyPr/>
          <a:lstStyle>
            <a:lvl1pPr marL="0" indent="0">
              <a:buNone/>
              <a:defRPr sz="1700"/>
            </a:lvl1pPr>
            <a:lvl2pPr marL="567055" indent="0">
              <a:buNone/>
              <a:defRPr sz="1500"/>
            </a:lvl2pPr>
            <a:lvl3pPr marL="1134110" indent="0">
              <a:buNone/>
              <a:defRPr sz="1200"/>
            </a:lvl3pPr>
            <a:lvl4pPr marL="1701165" indent="0">
              <a:buNone/>
              <a:defRPr sz="1100"/>
            </a:lvl4pPr>
            <a:lvl5pPr marL="2268855" indent="0">
              <a:buNone/>
              <a:defRPr sz="1100"/>
            </a:lvl5pPr>
            <a:lvl6pPr marL="2835910" indent="0">
              <a:buNone/>
              <a:defRPr sz="1100"/>
            </a:lvl6pPr>
            <a:lvl7pPr marL="3402965" indent="0">
              <a:buNone/>
              <a:defRPr sz="1100"/>
            </a:lvl7pPr>
            <a:lvl8pPr marL="3970020" indent="0">
              <a:buNone/>
              <a:defRPr sz="1100"/>
            </a:lvl8pPr>
            <a:lvl9pPr marL="453707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6.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39000" b="-3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35080" y="286336"/>
            <a:ext cx="11431429" cy="1191683"/>
          </a:xfrm>
          <a:prstGeom prst="rect">
            <a:avLst/>
          </a:prstGeom>
        </p:spPr>
        <p:txBody>
          <a:bodyPr vert="horz" lIns="113431" tIns="56716" rIns="113431" bIns="567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5080" y="1668357"/>
            <a:ext cx="11431429" cy="4718735"/>
          </a:xfrm>
          <a:prstGeom prst="rect">
            <a:avLst/>
          </a:prstGeom>
        </p:spPr>
        <p:txBody>
          <a:bodyPr vert="horz" lIns="113431" tIns="56716" rIns="113431" bIns="567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35079" y="6627084"/>
            <a:ext cx="2963704" cy="380677"/>
          </a:xfrm>
          <a:prstGeom prst="rect">
            <a:avLst/>
          </a:prstGeom>
        </p:spPr>
        <p:txBody>
          <a:bodyPr vert="horz" lIns="113431" tIns="56716" rIns="113431" bIns="56716" rtlCol="0" anchor="ctr"/>
          <a:lstStyle>
            <a:lvl1pPr algn="l">
              <a:defRPr sz="15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339709" y="6627084"/>
            <a:ext cx="4022170" cy="380677"/>
          </a:xfrm>
          <a:prstGeom prst="rect">
            <a:avLst/>
          </a:prstGeom>
        </p:spPr>
        <p:txBody>
          <a:bodyPr vert="horz" lIns="113431" tIns="56716" rIns="113431" bIns="56716" rtlCol="0" anchor="ctr"/>
          <a:lstStyle>
            <a:lvl1pPr algn="ctr">
              <a:defRPr sz="15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102805" y="6627084"/>
            <a:ext cx="2963704" cy="380677"/>
          </a:xfrm>
          <a:prstGeom prst="rect">
            <a:avLst/>
          </a:prstGeom>
        </p:spPr>
        <p:txBody>
          <a:bodyPr vert="horz" lIns="113431" tIns="56716" rIns="113431" bIns="56716" rtlCol="0" anchor="ctr"/>
          <a:lstStyle>
            <a:lvl1pPr algn="r">
              <a:defRPr sz="15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1134110" rtl="0" eaLnBrk="1" latinLnBrk="0" hangingPunct="1">
        <a:spcBef>
          <a:spcPct val="0"/>
        </a:spcBef>
        <a:buNone/>
        <a:defRPr sz="5500" kern="1200">
          <a:solidFill>
            <a:schemeClr val="tx1"/>
          </a:solidFill>
          <a:latin typeface="+mj-lt"/>
          <a:ea typeface="+mj-ea"/>
          <a:cs typeface="+mj-cs"/>
        </a:defRPr>
      </a:lvl1pPr>
    </p:titleStyle>
    <p:bodyStyle>
      <a:lvl1pPr marL="425450" indent="-425450" algn="l" defTabSz="113411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21385" indent="-354330" algn="l" defTabSz="113411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17955" indent="-283845" algn="l" defTabSz="113411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198501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52065"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1912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68681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253865"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20920" indent="-283845" algn="l" defTabSz="11341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34110" rtl="0" eaLnBrk="1" latinLnBrk="0" hangingPunct="1">
        <a:defRPr sz="2200" kern="1200">
          <a:solidFill>
            <a:schemeClr val="tx1"/>
          </a:solidFill>
          <a:latin typeface="+mn-lt"/>
          <a:ea typeface="+mn-ea"/>
          <a:cs typeface="+mn-cs"/>
        </a:defRPr>
      </a:lvl1pPr>
      <a:lvl2pPr marL="567055" algn="l" defTabSz="1134110" rtl="0" eaLnBrk="1" latinLnBrk="0" hangingPunct="1">
        <a:defRPr sz="2200" kern="1200">
          <a:solidFill>
            <a:schemeClr val="tx1"/>
          </a:solidFill>
          <a:latin typeface="+mn-lt"/>
          <a:ea typeface="+mn-ea"/>
          <a:cs typeface="+mn-cs"/>
        </a:defRPr>
      </a:lvl2pPr>
      <a:lvl3pPr marL="1134110" algn="l" defTabSz="1134110" rtl="0" eaLnBrk="1" latinLnBrk="0" hangingPunct="1">
        <a:defRPr sz="2200" kern="1200">
          <a:solidFill>
            <a:schemeClr val="tx1"/>
          </a:solidFill>
          <a:latin typeface="+mn-lt"/>
          <a:ea typeface="+mn-ea"/>
          <a:cs typeface="+mn-cs"/>
        </a:defRPr>
      </a:lvl3pPr>
      <a:lvl4pPr marL="1701165" algn="l" defTabSz="1134110" rtl="0" eaLnBrk="1" latinLnBrk="0" hangingPunct="1">
        <a:defRPr sz="2200" kern="1200">
          <a:solidFill>
            <a:schemeClr val="tx1"/>
          </a:solidFill>
          <a:latin typeface="+mn-lt"/>
          <a:ea typeface="+mn-ea"/>
          <a:cs typeface="+mn-cs"/>
        </a:defRPr>
      </a:lvl4pPr>
      <a:lvl5pPr marL="2268855" algn="l" defTabSz="1134110" rtl="0" eaLnBrk="1" latinLnBrk="0" hangingPunct="1">
        <a:defRPr sz="2200" kern="1200">
          <a:solidFill>
            <a:schemeClr val="tx1"/>
          </a:solidFill>
          <a:latin typeface="+mn-lt"/>
          <a:ea typeface="+mn-ea"/>
          <a:cs typeface="+mn-cs"/>
        </a:defRPr>
      </a:lvl5pPr>
      <a:lvl6pPr marL="2835910" algn="l" defTabSz="1134110" rtl="0" eaLnBrk="1" latinLnBrk="0" hangingPunct="1">
        <a:defRPr sz="2200" kern="1200">
          <a:solidFill>
            <a:schemeClr val="tx1"/>
          </a:solidFill>
          <a:latin typeface="+mn-lt"/>
          <a:ea typeface="+mn-ea"/>
          <a:cs typeface="+mn-cs"/>
        </a:defRPr>
      </a:lvl6pPr>
      <a:lvl7pPr marL="3402965" algn="l" defTabSz="1134110" rtl="0" eaLnBrk="1" latinLnBrk="0" hangingPunct="1">
        <a:defRPr sz="2200" kern="1200">
          <a:solidFill>
            <a:schemeClr val="tx1"/>
          </a:solidFill>
          <a:latin typeface="+mn-lt"/>
          <a:ea typeface="+mn-ea"/>
          <a:cs typeface="+mn-cs"/>
        </a:defRPr>
      </a:lvl7pPr>
      <a:lvl8pPr marL="3970020" algn="l" defTabSz="1134110" rtl="0" eaLnBrk="1" latinLnBrk="0" hangingPunct="1">
        <a:defRPr sz="2200" kern="1200">
          <a:solidFill>
            <a:schemeClr val="tx1"/>
          </a:solidFill>
          <a:latin typeface="+mn-lt"/>
          <a:ea typeface="+mn-ea"/>
          <a:cs typeface="+mn-cs"/>
        </a:defRPr>
      </a:lvl8pPr>
      <a:lvl9pPr marL="4537075" algn="l" defTabSz="113411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4.png"/><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8.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7.jpeg"/><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image" Target="../media/image9.png"/><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4.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 name="TextBox 1132"/>
          <p:cNvSpPr txBox="1"/>
          <p:nvPr/>
        </p:nvSpPr>
        <p:spPr>
          <a:xfrm>
            <a:off x="5342682" y="2079139"/>
            <a:ext cx="2085827" cy="2215991"/>
          </a:xfrm>
          <a:prstGeom prst="rect">
            <a:avLst/>
          </a:prstGeom>
          <a:noFill/>
        </p:spPr>
        <p:txBody>
          <a:bodyPr wrap="none" rtlCol="0">
            <a:spAutoFit/>
          </a:bodyPr>
          <a:lstStyle/>
          <a:p>
            <a:r>
              <a:rPr lang="zh-CN" altLang="en-US" sz="13800" dirty="0">
                <a:ln>
                  <a:solidFill>
                    <a:schemeClr val="accent5">
                      <a:lumMod val="60000"/>
                      <a:lumOff val="40000"/>
                    </a:schemeClr>
                  </a:solidFill>
                </a:ln>
                <a:blipFill>
                  <a:blip r:embed="rId1"/>
                  <a:stretch>
                    <a:fillRect/>
                  </a:stretch>
                </a:blipFill>
                <a:latin typeface="新蒂小丸子小学版" pitchFamily="66" charset="-122"/>
                <a:ea typeface="新蒂小丸子小学版" pitchFamily="66" charset="-122"/>
              </a:rPr>
              <a:t>开</a:t>
            </a:r>
            <a:endParaRPr lang="zh-CN" altLang="en-US" sz="13800" dirty="0">
              <a:ln>
                <a:solidFill>
                  <a:schemeClr val="accent5">
                    <a:lumMod val="60000"/>
                    <a:lumOff val="40000"/>
                  </a:schemeClr>
                </a:solidFill>
              </a:ln>
              <a:blipFill>
                <a:blip r:embed="rId1"/>
                <a:stretch>
                  <a:fillRect/>
                </a:stretch>
              </a:blipFill>
              <a:latin typeface="新蒂小丸子小学版" pitchFamily="66" charset="-122"/>
              <a:ea typeface="新蒂小丸子小学版" pitchFamily="66" charset="-122"/>
            </a:endParaRPr>
          </a:p>
        </p:txBody>
      </p:sp>
      <p:sp>
        <p:nvSpPr>
          <p:cNvPr id="134" name="TextBox 133"/>
          <p:cNvSpPr txBox="1"/>
          <p:nvPr/>
        </p:nvSpPr>
        <p:spPr>
          <a:xfrm rot="360000">
            <a:off x="7153974" y="2723007"/>
            <a:ext cx="1507144" cy="1569660"/>
          </a:xfrm>
          <a:prstGeom prst="rect">
            <a:avLst/>
          </a:prstGeom>
          <a:noFill/>
        </p:spPr>
        <p:txBody>
          <a:bodyPr wrap="none" rtlCol="0">
            <a:spAutoFit/>
          </a:bodyPr>
          <a:lstStyle/>
          <a:p>
            <a:r>
              <a:rPr lang="zh-CN" altLang="en-US" sz="9600" dirty="0">
                <a:ln>
                  <a:solidFill>
                    <a:schemeClr val="accent6">
                      <a:lumMod val="60000"/>
                      <a:lumOff val="40000"/>
                    </a:schemeClr>
                  </a:solidFill>
                </a:ln>
                <a:blipFill>
                  <a:blip r:embed="rId2"/>
                  <a:stretch>
                    <a:fillRect/>
                  </a:stretch>
                </a:blipFill>
                <a:latin typeface="新蒂小丸子小学版" pitchFamily="66" charset="-122"/>
                <a:ea typeface="新蒂小丸子小学版" pitchFamily="66" charset="-122"/>
              </a:rPr>
              <a:t>学</a:t>
            </a:r>
            <a:endParaRPr lang="zh-CN" altLang="en-US" sz="9600" dirty="0">
              <a:ln>
                <a:solidFill>
                  <a:schemeClr val="accent6">
                    <a:lumMod val="60000"/>
                    <a:lumOff val="40000"/>
                  </a:schemeClr>
                </a:solidFill>
              </a:ln>
              <a:blipFill>
                <a:blip r:embed="rId2"/>
                <a:stretch>
                  <a:fillRect/>
                </a:stretch>
              </a:blipFill>
              <a:latin typeface="新蒂小丸子小学版" pitchFamily="66" charset="-122"/>
              <a:ea typeface="新蒂小丸子小学版" pitchFamily="66" charset="-122"/>
            </a:endParaRPr>
          </a:p>
        </p:txBody>
      </p:sp>
      <p:sp>
        <p:nvSpPr>
          <p:cNvPr id="135" name="TextBox 134"/>
          <p:cNvSpPr txBox="1"/>
          <p:nvPr/>
        </p:nvSpPr>
        <p:spPr>
          <a:xfrm>
            <a:off x="6067953" y="3647058"/>
            <a:ext cx="2829621" cy="1569660"/>
          </a:xfrm>
          <a:prstGeom prst="rect">
            <a:avLst/>
          </a:prstGeom>
          <a:noFill/>
        </p:spPr>
        <p:txBody>
          <a:bodyPr wrap="none" rtlCol="0">
            <a:spAutoFit/>
          </a:bodyPr>
          <a:lstStyle/>
          <a:p>
            <a:r>
              <a:rPr lang="zh-CN" altLang="en-US" sz="9600" dirty="0">
                <a:ln>
                  <a:solidFill>
                    <a:schemeClr val="accent2">
                      <a:lumMod val="60000"/>
                      <a:lumOff val="40000"/>
                    </a:schemeClr>
                  </a:solidFill>
                </a:ln>
                <a:blipFill>
                  <a:blip r:embed="rId3"/>
                  <a:stretch>
                    <a:fillRect/>
                  </a:stretch>
                </a:blipFill>
                <a:latin typeface="新蒂小丸子小学版" pitchFamily="66" charset="-122"/>
                <a:ea typeface="新蒂小丸子小学版" pitchFamily="66" charset="-122"/>
              </a:rPr>
              <a:t>啦！</a:t>
            </a:r>
            <a:endParaRPr lang="zh-CN" altLang="en-US" sz="9600" dirty="0">
              <a:ln>
                <a:solidFill>
                  <a:schemeClr val="accent2">
                    <a:lumMod val="60000"/>
                    <a:lumOff val="40000"/>
                  </a:schemeClr>
                </a:solidFill>
              </a:ln>
              <a:blipFill>
                <a:blip r:embed="rId3"/>
                <a:stretch>
                  <a:fillRect/>
                </a:stretch>
              </a:blipFill>
              <a:latin typeface="新蒂小丸子小学版" pitchFamily="66" charset="-122"/>
              <a:ea typeface="新蒂小丸子小学版" pitchFamily="66" charset="-122"/>
            </a:endParaRPr>
          </a:p>
        </p:txBody>
      </p:sp>
      <p:sp>
        <p:nvSpPr>
          <p:cNvPr id="149" name="TextBox 148"/>
          <p:cNvSpPr txBox="1">
            <a:spLocks noChangeAspect="1"/>
          </p:cNvSpPr>
          <p:nvPr/>
        </p:nvSpPr>
        <p:spPr>
          <a:xfrm>
            <a:off x="11103322" y="5591274"/>
            <a:ext cx="790041" cy="792000"/>
          </a:xfrm>
          <a:prstGeom prst="ellipse">
            <a:avLst/>
          </a:prstGeom>
          <a:noFill/>
        </p:spPr>
        <p:txBody>
          <a:bodyPr wrap="none" rtlCol="0">
            <a:prstTxWarp prst="textCircle">
              <a:avLst/>
            </a:prstTxWarp>
            <a:spAutoFit/>
          </a:bodyPr>
          <a:lstStyle/>
          <a:p>
            <a:pPr algn="ctr"/>
            <a:r>
              <a:rPr lang="zh-CN" altLang="en-US" sz="1200" dirty="0">
                <a:solidFill>
                  <a:schemeClr val="bg1"/>
                </a:solidFill>
                <a:latin typeface="造字工房悦圆演示版常规体" pitchFamily="50" charset="-122"/>
                <a:ea typeface="造字工房悦圆演示版常规体" pitchFamily="50" charset="-122"/>
              </a:rPr>
              <a:t> 授   课    老   师    </a:t>
            </a:r>
            <a:r>
              <a:rPr lang="en-US" altLang="zh-CN" sz="1200" dirty="0">
                <a:solidFill>
                  <a:schemeClr val="bg1"/>
                </a:solidFill>
                <a:latin typeface="造字工房悦圆演示版常规体" pitchFamily="50" charset="-122"/>
                <a:ea typeface="造字工房悦圆演示版常规体" pitchFamily="50" charset="-122"/>
              </a:rPr>
              <a:t>H   U   A   E   R  </a:t>
            </a:r>
            <a:endParaRPr lang="zh-CN" altLang="en-US" sz="1200" dirty="0">
              <a:solidFill>
                <a:schemeClr val="bg1"/>
              </a:solidFill>
              <a:latin typeface="造字工房悦圆演示版常规体" pitchFamily="50" charset="-122"/>
              <a:ea typeface="造字工房悦圆演示版常规体" pitchFamily="50" charset="-122"/>
            </a:endParaRPr>
          </a:p>
        </p:txBody>
      </p:sp>
      <p:sp>
        <p:nvSpPr>
          <p:cNvPr id="151" name="Freeform 138"/>
          <p:cNvSpPr>
            <a:spLocks noChangeAspect="1"/>
          </p:cNvSpPr>
          <p:nvPr/>
        </p:nvSpPr>
        <p:spPr bwMode="auto">
          <a:xfrm rot="-1500000">
            <a:off x="11390342" y="5887704"/>
            <a:ext cx="216000" cy="199141"/>
          </a:xfrm>
          <a:custGeom>
            <a:avLst/>
            <a:gdLst>
              <a:gd name="T0" fmla="*/ 83 w 87"/>
              <a:gd name="T1" fmla="*/ 38 h 80"/>
              <a:gd name="T2" fmla="*/ 56 w 87"/>
              <a:gd name="T3" fmla="*/ 23 h 80"/>
              <a:gd name="T4" fmla="*/ 48 w 87"/>
              <a:gd name="T5" fmla="*/ 26 h 80"/>
              <a:gd name="T6" fmla="*/ 45 w 87"/>
              <a:gd name="T7" fmla="*/ 18 h 80"/>
              <a:gd name="T8" fmla="*/ 18 w 87"/>
              <a:gd name="T9" fmla="*/ 4 h 80"/>
              <a:gd name="T10" fmla="*/ 4 w 87"/>
              <a:gd name="T11" fmla="*/ 31 h 80"/>
              <a:gd name="T12" fmla="*/ 7 w 87"/>
              <a:gd name="T13" fmla="*/ 39 h 80"/>
              <a:gd name="T14" fmla="*/ 20 w 87"/>
              <a:gd name="T15" fmla="*/ 80 h 80"/>
              <a:gd name="T16" fmla="*/ 61 w 87"/>
              <a:gd name="T17" fmla="*/ 67 h 80"/>
              <a:gd name="T18" fmla="*/ 69 w 87"/>
              <a:gd name="T19" fmla="*/ 65 h 80"/>
              <a:gd name="T20" fmla="*/ 83 w 87"/>
              <a:gd name="T21"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80">
                <a:moveTo>
                  <a:pt x="83" y="38"/>
                </a:moveTo>
                <a:cubicBezTo>
                  <a:pt x="80" y="26"/>
                  <a:pt x="68" y="20"/>
                  <a:pt x="56" y="23"/>
                </a:cubicBezTo>
                <a:cubicBezTo>
                  <a:pt x="48" y="26"/>
                  <a:pt x="48" y="26"/>
                  <a:pt x="48" y="26"/>
                </a:cubicBezTo>
                <a:cubicBezTo>
                  <a:pt x="45" y="18"/>
                  <a:pt x="45" y="18"/>
                  <a:pt x="45" y="18"/>
                </a:cubicBezTo>
                <a:cubicBezTo>
                  <a:pt x="42" y="6"/>
                  <a:pt x="30" y="0"/>
                  <a:pt x="18" y="4"/>
                </a:cubicBezTo>
                <a:cubicBezTo>
                  <a:pt x="7" y="7"/>
                  <a:pt x="0" y="19"/>
                  <a:pt x="4" y="31"/>
                </a:cubicBezTo>
                <a:cubicBezTo>
                  <a:pt x="7" y="39"/>
                  <a:pt x="7" y="39"/>
                  <a:pt x="7" y="39"/>
                </a:cubicBezTo>
                <a:cubicBezTo>
                  <a:pt x="20" y="80"/>
                  <a:pt x="20" y="80"/>
                  <a:pt x="20" y="80"/>
                </a:cubicBezTo>
                <a:cubicBezTo>
                  <a:pt x="61" y="67"/>
                  <a:pt x="61" y="67"/>
                  <a:pt x="61" y="67"/>
                </a:cubicBezTo>
                <a:cubicBezTo>
                  <a:pt x="69" y="65"/>
                  <a:pt x="69" y="65"/>
                  <a:pt x="69" y="65"/>
                </a:cubicBezTo>
                <a:cubicBezTo>
                  <a:pt x="81" y="61"/>
                  <a:pt x="87" y="49"/>
                  <a:pt x="83" y="38"/>
                </a:cubicBezTo>
                <a:close/>
              </a:path>
            </a:pathLst>
          </a:custGeom>
          <a:blipFill>
            <a:blip r:embed="rId4"/>
            <a:stretch>
              <a:fillRect/>
            </a:stretch>
          </a:blipFill>
          <a:ln w="9525">
            <a:solidFill>
              <a:srgbClr val="E87379"/>
            </a:solid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7801">
        <p14:gallery dir="l"/>
      </p:transition>
    </mc:Choice>
    <mc:Fallback>
      <p:transition spd="slow" advTm="78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500"/>
                                  </p:stCondLst>
                                  <p:iterate type="lt">
                                    <p:tmPct val="50000"/>
                                  </p:iterate>
                                  <p:childTnLst>
                                    <p:set>
                                      <p:cBhvr>
                                        <p:cTn id="6" dur="1" fill="hold">
                                          <p:stCondLst>
                                            <p:cond delay="0"/>
                                          </p:stCondLst>
                                        </p:cTn>
                                        <p:tgtEl>
                                          <p:spTgt spid="1133"/>
                                        </p:tgtEl>
                                        <p:attrNameLst>
                                          <p:attrName>style.visibility</p:attrName>
                                        </p:attrNameLst>
                                      </p:cBhvr>
                                      <p:to>
                                        <p:strVal val="visible"/>
                                      </p:to>
                                    </p:set>
                                    <p:set>
                                      <p:cBhvr>
                                        <p:cTn id="7" dur="455" fill="hold">
                                          <p:stCondLst>
                                            <p:cond delay="0"/>
                                          </p:stCondLst>
                                        </p:cTn>
                                        <p:tgtEl>
                                          <p:spTgt spid="1133"/>
                                        </p:tgtEl>
                                        <p:attrNameLst>
                                          <p:attrName>style.rotation</p:attrName>
                                        </p:attrNameLst>
                                      </p:cBhvr>
                                      <p:to>
                                        <p:strVal val="-45.0"/>
                                      </p:to>
                                    </p:set>
                                    <p:anim calcmode="lin" valueType="num">
                                      <p:cBhvr>
                                        <p:cTn id="8" dur="455" fill="hold">
                                          <p:stCondLst>
                                            <p:cond delay="455"/>
                                          </p:stCondLst>
                                        </p:cTn>
                                        <p:tgtEl>
                                          <p:spTgt spid="113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3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3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33"/>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1000"/>
                                  </p:stCondLst>
                                  <p:iterate type="lt">
                                    <p:tmPct val="50000"/>
                                  </p:iterate>
                                  <p:childTnLst>
                                    <p:set>
                                      <p:cBhvr>
                                        <p:cTn id="13" dur="1" fill="hold">
                                          <p:stCondLst>
                                            <p:cond delay="0"/>
                                          </p:stCondLst>
                                        </p:cTn>
                                        <p:tgtEl>
                                          <p:spTgt spid="134"/>
                                        </p:tgtEl>
                                        <p:attrNameLst>
                                          <p:attrName>style.visibility</p:attrName>
                                        </p:attrNameLst>
                                      </p:cBhvr>
                                      <p:to>
                                        <p:strVal val="visible"/>
                                      </p:to>
                                    </p:set>
                                    <p:set>
                                      <p:cBhvr>
                                        <p:cTn id="14" dur="455" fill="hold">
                                          <p:stCondLst>
                                            <p:cond delay="0"/>
                                          </p:stCondLst>
                                        </p:cTn>
                                        <p:tgtEl>
                                          <p:spTgt spid="134"/>
                                        </p:tgtEl>
                                        <p:attrNameLst>
                                          <p:attrName>style.rotation</p:attrName>
                                        </p:attrNameLst>
                                      </p:cBhvr>
                                      <p:to>
                                        <p:strVal val="-45.0"/>
                                      </p:to>
                                    </p:set>
                                    <p:anim calcmode="lin" valueType="num">
                                      <p:cBhvr>
                                        <p:cTn id="15" dur="455" fill="hold">
                                          <p:stCondLst>
                                            <p:cond delay="455"/>
                                          </p:stCondLst>
                                        </p:cTn>
                                        <p:tgtEl>
                                          <p:spTgt spid="134"/>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34"/>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34"/>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34"/>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1500"/>
                                  </p:stCondLst>
                                  <p:iterate type="lt">
                                    <p:tmPct val="50000"/>
                                  </p:iterate>
                                  <p:childTnLst>
                                    <p:set>
                                      <p:cBhvr>
                                        <p:cTn id="20" dur="1" fill="hold">
                                          <p:stCondLst>
                                            <p:cond delay="0"/>
                                          </p:stCondLst>
                                        </p:cTn>
                                        <p:tgtEl>
                                          <p:spTgt spid="135"/>
                                        </p:tgtEl>
                                        <p:attrNameLst>
                                          <p:attrName>style.visibility</p:attrName>
                                        </p:attrNameLst>
                                      </p:cBhvr>
                                      <p:to>
                                        <p:strVal val="visible"/>
                                      </p:to>
                                    </p:set>
                                    <p:set>
                                      <p:cBhvr>
                                        <p:cTn id="21" dur="455" fill="hold">
                                          <p:stCondLst>
                                            <p:cond delay="0"/>
                                          </p:stCondLst>
                                        </p:cTn>
                                        <p:tgtEl>
                                          <p:spTgt spid="135"/>
                                        </p:tgtEl>
                                        <p:attrNameLst>
                                          <p:attrName>style.rotation</p:attrName>
                                        </p:attrNameLst>
                                      </p:cBhvr>
                                      <p:to>
                                        <p:strVal val="-45.0"/>
                                      </p:to>
                                    </p:set>
                                    <p:anim calcmode="lin" valueType="num">
                                      <p:cBhvr>
                                        <p:cTn id="22" dur="455" fill="hold">
                                          <p:stCondLst>
                                            <p:cond delay="455"/>
                                          </p:stCondLst>
                                        </p:cTn>
                                        <p:tgtEl>
                                          <p:spTgt spid="135"/>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35"/>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35"/>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35"/>
                                        </p:tgtEl>
                                        <p:attrNameLst>
                                          <p:attrName>ppt_y</p:attrName>
                                        </p:attrNameLst>
                                      </p:cBhvr>
                                      <p:tavLst>
                                        <p:tav tm="0">
                                          <p:val>
                                            <p:strVal val="#ppt_y-(0.354*#ppt_w-0.172*#ppt_h)"/>
                                          </p:val>
                                        </p:tav>
                                        <p:tav tm="100000">
                                          <p:val>
                                            <p:strVal val="#ppt_y"/>
                                          </p:val>
                                        </p:tav>
                                      </p:tavLst>
                                    </p:anim>
                                  </p:childTnLst>
                                </p:cTn>
                              </p:par>
                            </p:childTnLst>
                          </p:cTn>
                        </p:par>
                        <p:par>
                          <p:cTn id="26" fill="hold">
                            <p:stCondLst>
                              <p:cond delay="0"/>
                            </p:stCondLst>
                            <p:childTnLst>
                              <p:par>
                                <p:cTn id="27" presetID="53" presetClass="entr" presetSubtype="16" fill="hold" grpId="0" nodeType="afterEffect">
                                  <p:stCondLst>
                                    <p:cond delay="0"/>
                                  </p:stCondLst>
                                  <p:childTnLst>
                                    <p:set>
                                      <p:cBhvr>
                                        <p:cTn id="28" dur="1" fill="hold">
                                          <p:stCondLst>
                                            <p:cond delay="0"/>
                                          </p:stCondLst>
                                        </p:cTn>
                                        <p:tgtEl>
                                          <p:spTgt spid="151"/>
                                        </p:tgtEl>
                                        <p:attrNameLst>
                                          <p:attrName>style.visibility</p:attrName>
                                        </p:attrNameLst>
                                      </p:cBhvr>
                                      <p:to>
                                        <p:strVal val="visible"/>
                                      </p:to>
                                    </p:set>
                                    <p:anim calcmode="lin" valueType="num">
                                      <p:cBhvr>
                                        <p:cTn id="29" dur="500" fill="hold"/>
                                        <p:tgtEl>
                                          <p:spTgt spid="151"/>
                                        </p:tgtEl>
                                        <p:attrNameLst>
                                          <p:attrName>ppt_w</p:attrName>
                                        </p:attrNameLst>
                                      </p:cBhvr>
                                      <p:tavLst>
                                        <p:tav tm="0">
                                          <p:val>
                                            <p:fltVal val="0"/>
                                          </p:val>
                                        </p:tav>
                                        <p:tav tm="100000">
                                          <p:val>
                                            <p:strVal val="#ppt_w"/>
                                          </p:val>
                                        </p:tav>
                                      </p:tavLst>
                                    </p:anim>
                                    <p:anim calcmode="lin" valueType="num">
                                      <p:cBhvr>
                                        <p:cTn id="30" dur="500" fill="hold"/>
                                        <p:tgtEl>
                                          <p:spTgt spid="151"/>
                                        </p:tgtEl>
                                        <p:attrNameLst>
                                          <p:attrName>ppt_h</p:attrName>
                                        </p:attrNameLst>
                                      </p:cBhvr>
                                      <p:tavLst>
                                        <p:tav tm="0">
                                          <p:val>
                                            <p:fltVal val="0"/>
                                          </p:val>
                                        </p:tav>
                                        <p:tav tm="100000">
                                          <p:val>
                                            <p:strVal val="#ppt_h"/>
                                          </p:val>
                                        </p:tav>
                                      </p:tavLst>
                                    </p:anim>
                                    <p:animEffect transition="in" filter="fade">
                                      <p:cBhvr>
                                        <p:cTn id="31" dur="500"/>
                                        <p:tgtEl>
                                          <p:spTgt spid="151"/>
                                        </p:tgtEl>
                                      </p:cBhvr>
                                    </p:animEffect>
                                  </p:childTnLst>
                                </p:cTn>
                              </p:par>
                              <p:par>
                                <p:cTn id="32" presetID="49" presetClass="entr" presetSubtype="0" decel="100000" fill="hold" grpId="1" nodeType="withEffect">
                                  <p:stCondLst>
                                    <p:cond delay="0"/>
                                  </p:stCondLst>
                                  <p:childTnLst>
                                    <p:set>
                                      <p:cBhvr>
                                        <p:cTn id="33" dur="1" fill="hold">
                                          <p:stCondLst>
                                            <p:cond delay="0"/>
                                          </p:stCondLst>
                                        </p:cTn>
                                        <p:tgtEl>
                                          <p:spTgt spid="149"/>
                                        </p:tgtEl>
                                        <p:attrNameLst>
                                          <p:attrName>style.visibility</p:attrName>
                                        </p:attrNameLst>
                                      </p:cBhvr>
                                      <p:to>
                                        <p:strVal val="visible"/>
                                      </p:to>
                                    </p:set>
                                    <p:anim calcmode="lin" valueType="num">
                                      <p:cBhvr>
                                        <p:cTn id="34" dur="500" fill="hold"/>
                                        <p:tgtEl>
                                          <p:spTgt spid="149"/>
                                        </p:tgtEl>
                                        <p:attrNameLst>
                                          <p:attrName>ppt_w</p:attrName>
                                        </p:attrNameLst>
                                      </p:cBhvr>
                                      <p:tavLst>
                                        <p:tav tm="0">
                                          <p:val>
                                            <p:fltVal val="0"/>
                                          </p:val>
                                        </p:tav>
                                        <p:tav tm="100000">
                                          <p:val>
                                            <p:strVal val="#ppt_w"/>
                                          </p:val>
                                        </p:tav>
                                      </p:tavLst>
                                    </p:anim>
                                    <p:anim calcmode="lin" valueType="num">
                                      <p:cBhvr>
                                        <p:cTn id="35" dur="500" fill="hold"/>
                                        <p:tgtEl>
                                          <p:spTgt spid="149"/>
                                        </p:tgtEl>
                                        <p:attrNameLst>
                                          <p:attrName>ppt_h</p:attrName>
                                        </p:attrNameLst>
                                      </p:cBhvr>
                                      <p:tavLst>
                                        <p:tav tm="0">
                                          <p:val>
                                            <p:fltVal val="0"/>
                                          </p:val>
                                        </p:tav>
                                        <p:tav tm="100000">
                                          <p:val>
                                            <p:strVal val="#ppt_h"/>
                                          </p:val>
                                        </p:tav>
                                      </p:tavLst>
                                    </p:anim>
                                    <p:anim calcmode="lin" valueType="num">
                                      <p:cBhvr>
                                        <p:cTn id="36" dur="500" fill="hold"/>
                                        <p:tgtEl>
                                          <p:spTgt spid="149"/>
                                        </p:tgtEl>
                                        <p:attrNameLst>
                                          <p:attrName>style.rotation</p:attrName>
                                        </p:attrNameLst>
                                      </p:cBhvr>
                                      <p:tavLst>
                                        <p:tav tm="0">
                                          <p:val>
                                            <p:fltVal val="360"/>
                                          </p:val>
                                        </p:tav>
                                        <p:tav tm="100000">
                                          <p:val>
                                            <p:fltVal val="0"/>
                                          </p:val>
                                        </p:tav>
                                      </p:tavLst>
                                    </p:anim>
                                    <p:animEffect transition="in" filter="fade">
                                      <p:cBhvr>
                                        <p:cTn id="37" dur="500"/>
                                        <p:tgtEl>
                                          <p:spTgt spid="149"/>
                                        </p:tgtEl>
                                      </p:cBhvr>
                                    </p:animEffect>
                                  </p:childTnLst>
                                </p:cTn>
                              </p:par>
                              <p:par>
                                <p:cTn id="38" presetID="8" presetClass="emph" presetSubtype="0" repeatCount="indefinite" fill="hold" grpId="0" nodeType="withEffect">
                                  <p:stCondLst>
                                    <p:cond delay="0"/>
                                  </p:stCondLst>
                                  <p:childTnLst>
                                    <p:animRot by="21600000">
                                      <p:cBhvr>
                                        <p:cTn id="39" dur="10000" fill="hold"/>
                                        <p:tgtEl>
                                          <p:spTgt spid="1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 grpId="0"/>
      <p:bldP spid="134" grpId="0"/>
      <p:bldP spid="135" grpId="0"/>
      <p:bldP spid="149" grpId="0"/>
      <p:bldP spid="149" grpId="1"/>
      <p:bldP spid="1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626394" y="1486818"/>
            <a:ext cx="9905999" cy="4630739"/>
            <a:chOff x="1626394" y="1486818"/>
            <a:chExt cx="9905999" cy="4630739"/>
          </a:xfrm>
        </p:grpSpPr>
        <p:grpSp>
          <p:nvGrpSpPr>
            <p:cNvPr id="3" name="组合 2"/>
            <p:cNvGrpSpPr/>
            <p:nvPr/>
          </p:nvGrpSpPr>
          <p:grpSpPr>
            <a:xfrm>
              <a:off x="1626394" y="1486818"/>
              <a:ext cx="9905999" cy="4630739"/>
              <a:chOff x="3851275" y="2511425"/>
              <a:chExt cx="4016375" cy="3713163"/>
            </a:xfrm>
          </p:grpSpPr>
          <p:sp>
            <p:nvSpPr>
              <p:cNvPr id="4" name="Freeform 11"/>
              <p:cNvSpPr/>
              <p:nvPr userDrawn="1"/>
            </p:nvSpPr>
            <p:spPr bwMode="auto">
              <a:xfrm>
                <a:off x="3851275" y="2511425"/>
                <a:ext cx="4016375" cy="3713163"/>
              </a:xfrm>
              <a:custGeom>
                <a:avLst/>
                <a:gdLst>
                  <a:gd name="T0" fmla="*/ 1044 w 1071"/>
                  <a:gd name="T1" fmla="*/ 100 h 990"/>
                  <a:gd name="T2" fmla="*/ 1032 w 1071"/>
                  <a:gd name="T3" fmla="*/ 92 h 990"/>
                  <a:gd name="T4" fmla="*/ 917 w 1071"/>
                  <a:gd name="T5" fmla="*/ 82 h 990"/>
                  <a:gd name="T6" fmla="*/ 827 w 1071"/>
                  <a:gd name="T7" fmla="*/ 67 h 990"/>
                  <a:gd name="T8" fmla="*/ 758 w 1071"/>
                  <a:gd name="T9" fmla="*/ 52 h 990"/>
                  <a:gd name="T10" fmla="*/ 705 w 1071"/>
                  <a:gd name="T11" fmla="*/ 45 h 990"/>
                  <a:gd name="T12" fmla="*/ 368 w 1071"/>
                  <a:gd name="T13" fmla="*/ 2 h 990"/>
                  <a:gd name="T14" fmla="*/ 250 w 1071"/>
                  <a:gd name="T15" fmla="*/ 5 h 990"/>
                  <a:gd name="T16" fmla="*/ 168 w 1071"/>
                  <a:gd name="T17" fmla="*/ 10 h 990"/>
                  <a:gd name="T18" fmla="*/ 93 w 1071"/>
                  <a:gd name="T19" fmla="*/ 0 h 990"/>
                  <a:gd name="T20" fmla="*/ 49 w 1071"/>
                  <a:gd name="T21" fmla="*/ 22 h 990"/>
                  <a:gd name="T22" fmla="*/ 6 w 1071"/>
                  <a:gd name="T23" fmla="*/ 363 h 990"/>
                  <a:gd name="T24" fmla="*/ 9 w 1071"/>
                  <a:gd name="T25" fmla="*/ 594 h 990"/>
                  <a:gd name="T26" fmla="*/ 0 w 1071"/>
                  <a:gd name="T27" fmla="*/ 883 h 990"/>
                  <a:gd name="T28" fmla="*/ 44 w 1071"/>
                  <a:gd name="T29" fmla="*/ 929 h 990"/>
                  <a:gd name="T30" fmla="*/ 189 w 1071"/>
                  <a:gd name="T31" fmla="*/ 954 h 990"/>
                  <a:gd name="T32" fmla="*/ 415 w 1071"/>
                  <a:gd name="T33" fmla="*/ 964 h 990"/>
                  <a:gd name="T34" fmla="*/ 850 w 1071"/>
                  <a:gd name="T35" fmla="*/ 990 h 990"/>
                  <a:gd name="T36" fmla="*/ 957 w 1071"/>
                  <a:gd name="T37" fmla="*/ 983 h 990"/>
                  <a:gd name="T38" fmla="*/ 1019 w 1071"/>
                  <a:gd name="T39" fmla="*/ 913 h 990"/>
                  <a:gd name="T40" fmla="*/ 1017 w 1071"/>
                  <a:gd name="T41" fmla="*/ 717 h 990"/>
                  <a:gd name="T42" fmla="*/ 1051 w 1071"/>
                  <a:gd name="T43" fmla="*/ 386 h 990"/>
                  <a:gd name="T44" fmla="*/ 1071 w 1071"/>
                  <a:gd name="T45" fmla="*/ 181 h 990"/>
                  <a:gd name="T46" fmla="*/ 1044 w 1071"/>
                  <a:gd name="T47" fmla="*/ 100 h 990"/>
                  <a:gd name="T48" fmla="*/ 1041 w 1071"/>
                  <a:gd name="T49" fmla="*/ 103 h 990"/>
                  <a:gd name="T50" fmla="*/ 1067 w 1071"/>
                  <a:gd name="T51" fmla="*/ 181 h 990"/>
                  <a:gd name="T52" fmla="*/ 1047 w 1071"/>
                  <a:gd name="T53" fmla="*/ 385 h 990"/>
                  <a:gd name="T54" fmla="*/ 1013 w 1071"/>
                  <a:gd name="T55" fmla="*/ 717 h 990"/>
                  <a:gd name="T56" fmla="*/ 1015 w 1071"/>
                  <a:gd name="T57" fmla="*/ 912 h 990"/>
                  <a:gd name="T58" fmla="*/ 956 w 1071"/>
                  <a:gd name="T59" fmla="*/ 979 h 990"/>
                  <a:gd name="T60" fmla="*/ 850 w 1071"/>
                  <a:gd name="T61" fmla="*/ 986 h 990"/>
                  <a:gd name="T62" fmla="*/ 415 w 1071"/>
                  <a:gd name="T63" fmla="*/ 960 h 990"/>
                  <a:gd name="T64" fmla="*/ 189 w 1071"/>
                  <a:gd name="T65" fmla="*/ 950 h 990"/>
                  <a:gd name="T66" fmla="*/ 27 w 1071"/>
                  <a:gd name="T67" fmla="*/ 917 h 990"/>
                  <a:gd name="T68" fmla="*/ 4 w 1071"/>
                  <a:gd name="T69" fmla="*/ 883 h 990"/>
                  <a:gd name="T70" fmla="*/ 13 w 1071"/>
                  <a:gd name="T71" fmla="*/ 594 h 990"/>
                  <a:gd name="T72" fmla="*/ 10 w 1071"/>
                  <a:gd name="T73" fmla="*/ 363 h 990"/>
                  <a:gd name="T74" fmla="*/ 52 w 1071"/>
                  <a:gd name="T75" fmla="*/ 25 h 990"/>
                  <a:gd name="T76" fmla="*/ 93 w 1071"/>
                  <a:gd name="T77" fmla="*/ 4 h 990"/>
                  <a:gd name="T78" fmla="*/ 168 w 1071"/>
                  <a:gd name="T79" fmla="*/ 14 h 990"/>
                  <a:gd name="T80" fmla="*/ 250 w 1071"/>
                  <a:gd name="T81" fmla="*/ 9 h 990"/>
                  <a:gd name="T82" fmla="*/ 368 w 1071"/>
                  <a:gd name="T83" fmla="*/ 6 h 990"/>
                  <a:gd name="T84" fmla="*/ 621 w 1071"/>
                  <a:gd name="T85" fmla="*/ 33 h 990"/>
                  <a:gd name="T86" fmla="*/ 755 w 1071"/>
                  <a:gd name="T87" fmla="*/ 56 h 990"/>
                  <a:gd name="T88" fmla="*/ 761 w 1071"/>
                  <a:gd name="T89" fmla="*/ 56 h 990"/>
                  <a:gd name="T90" fmla="*/ 906 w 1071"/>
                  <a:gd name="T91" fmla="*/ 87 h 990"/>
                  <a:gd name="T92" fmla="*/ 961 w 1071"/>
                  <a:gd name="T93" fmla="*/ 84 h 990"/>
                  <a:gd name="T94" fmla="*/ 1030 w 1071"/>
                  <a:gd name="T95" fmla="*/ 96 h 990"/>
                  <a:gd name="T96" fmla="*/ 1042 w 1071"/>
                  <a:gd name="T97" fmla="*/ 102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71" h="990">
                    <a:moveTo>
                      <a:pt x="1042" y="102"/>
                    </a:moveTo>
                    <a:cubicBezTo>
                      <a:pt x="1044" y="100"/>
                      <a:pt x="1044" y="100"/>
                      <a:pt x="1044" y="100"/>
                    </a:cubicBezTo>
                    <a:cubicBezTo>
                      <a:pt x="1040" y="97"/>
                      <a:pt x="1036" y="95"/>
                      <a:pt x="1032" y="92"/>
                    </a:cubicBezTo>
                    <a:cubicBezTo>
                      <a:pt x="1032" y="92"/>
                      <a:pt x="1032" y="92"/>
                      <a:pt x="1032" y="92"/>
                    </a:cubicBezTo>
                    <a:cubicBezTo>
                      <a:pt x="1013" y="83"/>
                      <a:pt x="986" y="80"/>
                      <a:pt x="961" y="80"/>
                    </a:cubicBezTo>
                    <a:cubicBezTo>
                      <a:pt x="945" y="80"/>
                      <a:pt x="930" y="81"/>
                      <a:pt x="917" y="82"/>
                    </a:cubicBezTo>
                    <a:cubicBezTo>
                      <a:pt x="914" y="83"/>
                      <a:pt x="910" y="83"/>
                      <a:pt x="906" y="83"/>
                    </a:cubicBezTo>
                    <a:cubicBezTo>
                      <a:pt x="879" y="83"/>
                      <a:pt x="852" y="75"/>
                      <a:pt x="827" y="67"/>
                    </a:cubicBezTo>
                    <a:cubicBezTo>
                      <a:pt x="802" y="60"/>
                      <a:pt x="779" y="52"/>
                      <a:pt x="761" y="52"/>
                    </a:cubicBezTo>
                    <a:cubicBezTo>
                      <a:pt x="760" y="52"/>
                      <a:pt x="759" y="52"/>
                      <a:pt x="758" y="52"/>
                    </a:cubicBezTo>
                    <a:cubicBezTo>
                      <a:pt x="757" y="52"/>
                      <a:pt x="756" y="52"/>
                      <a:pt x="755" y="52"/>
                    </a:cubicBezTo>
                    <a:cubicBezTo>
                      <a:pt x="745" y="52"/>
                      <a:pt x="728" y="49"/>
                      <a:pt x="705" y="45"/>
                    </a:cubicBezTo>
                    <a:cubicBezTo>
                      <a:pt x="637" y="32"/>
                      <a:pt x="519" y="6"/>
                      <a:pt x="384" y="3"/>
                    </a:cubicBezTo>
                    <a:cubicBezTo>
                      <a:pt x="379" y="3"/>
                      <a:pt x="374" y="2"/>
                      <a:pt x="368" y="2"/>
                    </a:cubicBezTo>
                    <a:cubicBezTo>
                      <a:pt x="334" y="2"/>
                      <a:pt x="297" y="5"/>
                      <a:pt x="264" y="5"/>
                    </a:cubicBezTo>
                    <a:cubicBezTo>
                      <a:pt x="259" y="5"/>
                      <a:pt x="255" y="5"/>
                      <a:pt x="250" y="5"/>
                    </a:cubicBezTo>
                    <a:cubicBezTo>
                      <a:pt x="249" y="5"/>
                      <a:pt x="248" y="5"/>
                      <a:pt x="246" y="5"/>
                    </a:cubicBezTo>
                    <a:cubicBezTo>
                      <a:pt x="220" y="5"/>
                      <a:pt x="194" y="10"/>
                      <a:pt x="168" y="10"/>
                    </a:cubicBezTo>
                    <a:cubicBezTo>
                      <a:pt x="164" y="10"/>
                      <a:pt x="159" y="10"/>
                      <a:pt x="154" y="9"/>
                    </a:cubicBezTo>
                    <a:cubicBezTo>
                      <a:pt x="134" y="8"/>
                      <a:pt x="113" y="0"/>
                      <a:pt x="93" y="0"/>
                    </a:cubicBezTo>
                    <a:cubicBezTo>
                      <a:pt x="85" y="0"/>
                      <a:pt x="77" y="2"/>
                      <a:pt x="70" y="5"/>
                    </a:cubicBezTo>
                    <a:cubicBezTo>
                      <a:pt x="62" y="8"/>
                      <a:pt x="55" y="14"/>
                      <a:pt x="49" y="22"/>
                    </a:cubicBezTo>
                    <a:cubicBezTo>
                      <a:pt x="30" y="48"/>
                      <a:pt x="28" y="86"/>
                      <a:pt x="23" y="116"/>
                    </a:cubicBezTo>
                    <a:cubicBezTo>
                      <a:pt x="10" y="198"/>
                      <a:pt x="6" y="280"/>
                      <a:pt x="6" y="363"/>
                    </a:cubicBezTo>
                    <a:cubicBezTo>
                      <a:pt x="6" y="412"/>
                      <a:pt x="7" y="461"/>
                      <a:pt x="8" y="509"/>
                    </a:cubicBezTo>
                    <a:cubicBezTo>
                      <a:pt x="9" y="538"/>
                      <a:pt x="9" y="566"/>
                      <a:pt x="9" y="594"/>
                    </a:cubicBezTo>
                    <a:cubicBezTo>
                      <a:pt x="9" y="690"/>
                      <a:pt x="6" y="785"/>
                      <a:pt x="0" y="880"/>
                    </a:cubicBezTo>
                    <a:cubicBezTo>
                      <a:pt x="0" y="881"/>
                      <a:pt x="0" y="882"/>
                      <a:pt x="0" y="883"/>
                    </a:cubicBezTo>
                    <a:cubicBezTo>
                      <a:pt x="0" y="891"/>
                      <a:pt x="3" y="898"/>
                      <a:pt x="7" y="904"/>
                    </a:cubicBezTo>
                    <a:cubicBezTo>
                      <a:pt x="15" y="915"/>
                      <a:pt x="28" y="923"/>
                      <a:pt x="44" y="929"/>
                    </a:cubicBezTo>
                    <a:cubicBezTo>
                      <a:pt x="68" y="939"/>
                      <a:pt x="98" y="944"/>
                      <a:pt x="125" y="948"/>
                    </a:cubicBezTo>
                    <a:cubicBezTo>
                      <a:pt x="152" y="951"/>
                      <a:pt x="177" y="952"/>
                      <a:pt x="189" y="954"/>
                    </a:cubicBezTo>
                    <a:cubicBezTo>
                      <a:pt x="248" y="960"/>
                      <a:pt x="308" y="965"/>
                      <a:pt x="367" y="965"/>
                    </a:cubicBezTo>
                    <a:cubicBezTo>
                      <a:pt x="383" y="965"/>
                      <a:pt x="399" y="965"/>
                      <a:pt x="415" y="964"/>
                    </a:cubicBezTo>
                    <a:cubicBezTo>
                      <a:pt x="429" y="963"/>
                      <a:pt x="443" y="963"/>
                      <a:pt x="456" y="963"/>
                    </a:cubicBezTo>
                    <a:cubicBezTo>
                      <a:pt x="588" y="963"/>
                      <a:pt x="719" y="990"/>
                      <a:pt x="850" y="990"/>
                    </a:cubicBezTo>
                    <a:cubicBezTo>
                      <a:pt x="873" y="990"/>
                      <a:pt x="896" y="989"/>
                      <a:pt x="919" y="987"/>
                    </a:cubicBezTo>
                    <a:cubicBezTo>
                      <a:pt x="930" y="986"/>
                      <a:pt x="944" y="986"/>
                      <a:pt x="957" y="983"/>
                    </a:cubicBezTo>
                    <a:cubicBezTo>
                      <a:pt x="971" y="980"/>
                      <a:pt x="984" y="975"/>
                      <a:pt x="992" y="966"/>
                    </a:cubicBezTo>
                    <a:cubicBezTo>
                      <a:pt x="1006" y="952"/>
                      <a:pt x="1014" y="933"/>
                      <a:pt x="1019" y="913"/>
                    </a:cubicBezTo>
                    <a:cubicBezTo>
                      <a:pt x="1023" y="892"/>
                      <a:pt x="1025" y="869"/>
                      <a:pt x="1025" y="845"/>
                    </a:cubicBezTo>
                    <a:cubicBezTo>
                      <a:pt x="1025" y="798"/>
                      <a:pt x="1018" y="750"/>
                      <a:pt x="1017" y="717"/>
                    </a:cubicBezTo>
                    <a:cubicBezTo>
                      <a:pt x="1017" y="708"/>
                      <a:pt x="1017" y="698"/>
                      <a:pt x="1017" y="689"/>
                    </a:cubicBezTo>
                    <a:cubicBezTo>
                      <a:pt x="1017" y="587"/>
                      <a:pt x="1035" y="488"/>
                      <a:pt x="1051" y="386"/>
                    </a:cubicBezTo>
                    <a:cubicBezTo>
                      <a:pt x="1059" y="333"/>
                      <a:pt x="1066" y="280"/>
                      <a:pt x="1069" y="226"/>
                    </a:cubicBezTo>
                    <a:cubicBezTo>
                      <a:pt x="1069" y="213"/>
                      <a:pt x="1071" y="197"/>
                      <a:pt x="1071" y="181"/>
                    </a:cubicBezTo>
                    <a:cubicBezTo>
                      <a:pt x="1071" y="166"/>
                      <a:pt x="1070" y="151"/>
                      <a:pt x="1066" y="137"/>
                    </a:cubicBezTo>
                    <a:cubicBezTo>
                      <a:pt x="1062" y="123"/>
                      <a:pt x="1055" y="110"/>
                      <a:pt x="1044" y="100"/>
                    </a:cubicBezTo>
                    <a:cubicBezTo>
                      <a:pt x="1042" y="102"/>
                      <a:pt x="1042" y="102"/>
                      <a:pt x="1042" y="102"/>
                    </a:cubicBezTo>
                    <a:cubicBezTo>
                      <a:pt x="1041" y="103"/>
                      <a:pt x="1041" y="103"/>
                      <a:pt x="1041" y="103"/>
                    </a:cubicBezTo>
                    <a:cubicBezTo>
                      <a:pt x="1052" y="112"/>
                      <a:pt x="1058" y="124"/>
                      <a:pt x="1062" y="138"/>
                    </a:cubicBezTo>
                    <a:cubicBezTo>
                      <a:pt x="1066" y="151"/>
                      <a:pt x="1067" y="166"/>
                      <a:pt x="1067" y="181"/>
                    </a:cubicBezTo>
                    <a:cubicBezTo>
                      <a:pt x="1067" y="197"/>
                      <a:pt x="1065" y="212"/>
                      <a:pt x="1065" y="226"/>
                    </a:cubicBezTo>
                    <a:cubicBezTo>
                      <a:pt x="1062" y="279"/>
                      <a:pt x="1055" y="332"/>
                      <a:pt x="1047" y="385"/>
                    </a:cubicBezTo>
                    <a:cubicBezTo>
                      <a:pt x="1031" y="487"/>
                      <a:pt x="1013" y="586"/>
                      <a:pt x="1013" y="689"/>
                    </a:cubicBezTo>
                    <a:cubicBezTo>
                      <a:pt x="1013" y="698"/>
                      <a:pt x="1013" y="708"/>
                      <a:pt x="1013" y="717"/>
                    </a:cubicBezTo>
                    <a:cubicBezTo>
                      <a:pt x="1014" y="751"/>
                      <a:pt x="1021" y="799"/>
                      <a:pt x="1021" y="845"/>
                    </a:cubicBezTo>
                    <a:cubicBezTo>
                      <a:pt x="1021" y="869"/>
                      <a:pt x="1019" y="891"/>
                      <a:pt x="1015" y="912"/>
                    </a:cubicBezTo>
                    <a:cubicBezTo>
                      <a:pt x="1010" y="932"/>
                      <a:pt x="1002" y="950"/>
                      <a:pt x="990" y="963"/>
                    </a:cubicBezTo>
                    <a:cubicBezTo>
                      <a:pt x="982" y="972"/>
                      <a:pt x="969" y="976"/>
                      <a:pt x="956" y="979"/>
                    </a:cubicBezTo>
                    <a:cubicBezTo>
                      <a:pt x="943" y="982"/>
                      <a:pt x="930" y="982"/>
                      <a:pt x="918" y="983"/>
                    </a:cubicBezTo>
                    <a:cubicBezTo>
                      <a:pt x="896" y="985"/>
                      <a:pt x="873" y="986"/>
                      <a:pt x="850" y="986"/>
                    </a:cubicBezTo>
                    <a:cubicBezTo>
                      <a:pt x="719" y="986"/>
                      <a:pt x="588" y="959"/>
                      <a:pt x="456" y="959"/>
                    </a:cubicBezTo>
                    <a:cubicBezTo>
                      <a:pt x="443" y="959"/>
                      <a:pt x="429" y="959"/>
                      <a:pt x="415" y="960"/>
                    </a:cubicBezTo>
                    <a:cubicBezTo>
                      <a:pt x="399" y="961"/>
                      <a:pt x="383" y="961"/>
                      <a:pt x="367" y="961"/>
                    </a:cubicBezTo>
                    <a:cubicBezTo>
                      <a:pt x="308" y="961"/>
                      <a:pt x="248" y="956"/>
                      <a:pt x="189" y="950"/>
                    </a:cubicBezTo>
                    <a:cubicBezTo>
                      <a:pt x="170" y="948"/>
                      <a:pt x="124" y="945"/>
                      <a:pt x="82" y="936"/>
                    </a:cubicBezTo>
                    <a:cubicBezTo>
                      <a:pt x="61" y="932"/>
                      <a:pt x="41" y="926"/>
                      <a:pt x="27" y="917"/>
                    </a:cubicBezTo>
                    <a:cubicBezTo>
                      <a:pt x="20" y="912"/>
                      <a:pt x="14" y="907"/>
                      <a:pt x="10" y="902"/>
                    </a:cubicBezTo>
                    <a:cubicBezTo>
                      <a:pt x="6" y="896"/>
                      <a:pt x="4" y="890"/>
                      <a:pt x="4" y="883"/>
                    </a:cubicBezTo>
                    <a:cubicBezTo>
                      <a:pt x="4" y="882"/>
                      <a:pt x="4" y="881"/>
                      <a:pt x="4" y="881"/>
                    </a:cubicBezTo>
                    <a:cubicBezTo>
                      <a:pt x="10" y="785"/>
                      <a:pt x="13" y="690"/>
                      <a:pt x="13" y="594"/>
                    </a:cubicBezTo>
                    <a:cubicBezTo>
                      <a:pt x="13" y="566"/>
                      <a:pt x="13" y="538"/>
                      <a:pt x="12" y="509"/>
                    </a:cubicBezTo>
                    <a:cubicBezTo>
                      <a:pt x="11" y="460"/>
                      <a:pt x="10" y="412"/>
                      <a:pt x="10" y="363"/>
                    </a:cubicBezTo>
                    <a:cubicBezTo>
                      <a:pt x="10" y="281"/>
                      <a:pt x="14" y="198"/>
                      <a:pt x="27" y="116"/>
                    </a:cubicBezTo>
                    <a:cubicBezTo>
                      <a:pt x="32" y="86"/>
                      <a:pt x="34" y="49"/>
                      <a:pt x="52" y="25"/>
                    </a:cubicBezTo>
                    <a:cubicBezTo>
                      <a:pt x="58" y="17"/>
                      <a:pt x="65" y="12"/>
                      <a:pt x="71" y="9"/>
                    </a:cubicBezTo>
                    <a:cubicBezTo>
                      <a:pt x="78" y="5"/>
                      <a:pt x="85" y="4"/>
                      <a:pt x="93" y="4"/>
                    </a:cubicBezTo>
                    <a:cubicBezTo>
                      <a:pt x="112" y="4"/>
                      <a:pt x="133" y="11"/>
                      <a:pt x="154" y="13"/>
                    </a:cubicBezTo>
                    <a:cubicBezTo>
                      <a:pt x="159" y="14"/>
                      <a:pt x="163" y="14"/>
                      <a:pt x="168" y="14"/>
                    </a:cubicBezTo>
                    <a:cubicBezTo>
                      <a:pt x="195" y="14"/>
                      <a:pt x="220" y="9"/>
                      <a:pt x="246" y="9"/>
                    </a:cubicBezTo>
                    <a:cubicBezTo>
                      <a:pt x="247" y="9"/>
                      <a:pt x="249" y="9"/>
                      <a:pt x="250" y="9"/>
                    </a:cubicBezTo>
                    <a:cubicBezTo>
                      <a:pt x="255" y="9"/>
                      <a:pt x="259" y="9"/>
                      <a:pt x="264" y="9"/>
                    </a:cubicBezTo>
                    <a:cubicBezTo>
                      <a:pt x="298" y="9"/>
                      <a:pt x="334" y="6"/>
                      <a:pt x="368" y="6"/>
                    </a:cubicBezTo>
                    <a:cubicBezTo>
                      <a:pt x="374" y="6"/>
                      <a:pt x="379" y="7"/>
                      <a:pt x="384" y="7"/>
                    </a:cubicBezTo>
                    <a:cubicBezTo>
                      <a:pt x="473" y="9"/>
                      <a:pt x="556" y="21"/>
                      <a:pt x="621" y="33"/>
                    </a:cubicBezTo>
                    <a:cubicBezTo>
                      <a:pt x="653" y="39"/>
                      <a:pt x="682" y="45"/>
                      <a:pt x="704" y="49"/>
                    </a:cubicBezTo>
                    <a:cubicBezTo>
                      <a:pt x="727" y="53"/>
                      <a:pt x="744" y="56"/>
                      <a:pt x="755" y="56"/>
                    </a:cubicBezTo>
                    <a:cubicBezTo>
                      <a:pt x="756" y="56"/>
                      <a:pt x="757" y="56"/>
                      <a:pt x="758" y="56"/>
                    </a:cubicBezTo>
                    <a:cubicBezTo>
                      <a:pt x="759" y="56"/>
                      <a:pt x="760" y="56"/>
                      <a:pt x="761" y="56"/>
                    </a:cubicBezTo>
                    <a:cubicBezTo>
                      <a:pt x="778" y="56"/>
                      <a:pt x="801" y="63"/>
                      <a:pt x="826" y="71"/>
                    </a:cubicBezTo>
                    <a:cubicBezTo>
                      <a:pt x="851" y="79"/>
                      <a:pt x="878" y="87"/>
                      <a:pt x="906" y="87"/>
                    </a:cubicBezTo>
                    <a:cubicBezTo>
                      <a:pt x="910" y="87"/>
                      <a:pt x="914" y="87"/>
                      <a:pt x="918" y="86"/>
                    </a:cubicBezTo>
                    <a:cubicBezTo>
                      <a:pt x="930" y="85"/>
                      <a:pt x="945" y="84"/>
                      <a:pt x="961" y="84"/>
                    </a:cubicBezTo>
                    <a:cubicBezTo>
                      <a:pt x="986" y="84"/>
                      <a:pt x="1012" y="87"/>
                      <a:pt x="1030" y="96"/>
                    </a:cubicBezTo>
                    <a:cubicBezTo>
                      <a:pt x="1030" y="96"/>
                      <a:pt x="1030" y="96"/>
                      <a:pt x="1030" y="96"/>
                    </a:cubicBezTo>
                    <a:cubicBezTo>
                      <a:pt x="1034" y="98"/>
                      <a:pt x="1038" y="101"/>
                      <a:pt x="1041" y="103"/>
                    </a:cubicBezTo>
                    <a:lnTo>
                      <a:pt x="1042" y="10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2"/>
              <p:cNvSpPr/>
              <p:nvPr userDrawn="1"/>
            </p:nvSpPr>
            <p:spPr bwMode="auto">
              <a:xfrm>
                <a:off x="3963988" y="2650332"/>
                <a:ext cx="3675063" cy="3386931"/>
              </a:xfrm>
              <a:custGeom>
                <a:avLst/>
                <a:gdLst>
                  <a:gd name="T0" fmla="*/ 950 w 980"/>
                  <a:gd name="T1" fmla="*/ 105 h 720"/>
                  <a:gd name="T2" fmla="*/ 939 w 980"/>
                  <a:gd name="T3" fmla="*/ 98 h 720"/>
                  <a:gd name="T4" fmla="*/ 836 w 980"/>
                  <a:gd name="T5" fmla="*/ 89 h 720"/>
                  <a:gd name="T6" fmla="*/ 752 w 980"/>
                  <a:gd name="T7" fmla="*/ 75 h 720"/>
                  <a:gd name="T8" fmla="*/ 690 w 980"/>
                  <a:gd name="T9" fmla="*/ 61 h 720"/>
                  <a:gd name="T10" fmla="*/ 348 w 980"/>
                  <a:gd name="T11" fmla="*/ 16 h 720"/>
                  <a:gd name="T12" fmla="*/ 285 w 980"/>
                  <a:gd name="T13" fmla="*/ 17 h 720"/>
                  <a:gd name="T14" fmla="*/ 226 w 980"/>
                  <a:gd name="T15" fmla="*/ 18 h 720"/>
                  <a:gd name="T16" fmla="*/ 186 w 980"/>
                  <a:gd name="T17" fmla="*/ 20 h 720"/>
                  <a:gd name="T18" fmla="*/ 137 w 980"/>
                  <a:gd name="T19" fmla="*/ 22 h 720"/>
                  <a:gd name="T20" fmla="*/ 43 w 980"/>
                  <a:gd name="T21" fmla="*/ 33 h 720"/>
                  <a:gd name="T22" fmla="*/ 19 w 980"/>
                  <a:gd name="T23" fmla="*/ 118 h 720"/>
                  <a:gd name="T24" fmla="*/ 14 w 980"/>
                  <a:gd name="T25" fmla="*/ 400 h 720"/>
                  <a:gd name="T26" fmla="*/ 19 w 980"/>
                  <a:gd name="T27" fmla="*/ 618 h 720"/>
                  <a:gd name="T28" fmla="*/ 190 w 980"/>
                  <a:gd name="T29" fmla="*/ 683 h 720"/>
                  <a:gd name="T30" fmla="*/ 397 w 980"/>
                  <a:gd name="T31" fmla="*/ 692 h 720"/>
                  <a:gd name="T32" fmla="*/ 615 w 980"/>
                  <a:gd name="T33" fmla="*/ 704 h 720"/>
                  <a:gd name="T34" fmla="*/ 857 w 980"/>
                  <a:gd name="T35" fmla="*/ 714 h 720"/>
                  <a:gd name="T36" fmla="*/ 923 w 980"/>
                  <a:gd name="T37" fmla="*/ 694 h 720"/>
                  <a:gd name="T38" fmla="*/ 933 w 980"/>
                  <a:gd name="T39" fmla="*/ 590 h 720"/>
                  <a:gd name="T40" fmla="*/ 956 w 980"/>
                  <a:gd name="T41" fmla="*/ 364 h 720"/>
                  <a:gd name="T42" fmla="*/ 972 w 980"/>
                  <a:gd name="T43" fmla="*/ 218 h 720"/>
                  <a:gd name="T44" fmla="*/ 950 w 980"/>
                  <a:gd name="T45" fmla="*/ 10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0" h="720">
                    <a:moveTo>
                      <a:pt x="950" y="105"/>
                    </a:moveTo>
                    <a:cubicBezTo>
                      <a:pt x="947" y="102"/>
                      <a:pt x="943" y="100"/>
                      <a:pt x="939" y="98"/>
                    </a:cubicBezTo>
                    <a:cubicBezTo>
                      <a:pt x="912" y="84"/>
                      <a:pt x="865" y="87"/>
                      <a:pt x="836" y="89"/>
                    </a:cubicBezTo>
                    <a:cubicBezTo>
                      <a:pt x="807" y="91"/>
                      <a:pt x="778" y="83"/>
                      <a:pt x="752" y="75"/>
                    </a:cubicBezTo>
                    <a:cubicBezTo>
                      <a:pt x="728" y="68"/>
                      <a:pt x="706" y="60"/>
                      <a:pt x="690" y="61"/>
                    </a:cubicBezTo>
                    <a:cubicBezTo>
                      <a:pt x="655" y="63"/>
                      <a:pt x="515" y="21"/>
                      <a:pt x="348" y="16"/>
                    </a:cubicBezTo>
                    <a:cubicBezTo>
                      <a:pt x="328" y="16"/>
                      <a:pt x="307" y="16"/>
                      <a:pt x="285" y="17"/>
                    </a:cubicBezTo>
                    <a:cubicBezTo>
                      <a:pt x="265" y="18"/>
                      <a:pt x="245" y="19"/>
                      <a:pt x="226" y="18"/>
                    </a:cubicBezTo>
                    <a:cubicBezTo>
                      <a:pt x="212" y="18"/>
                      <a:pt x="199" y="19"/>
                      <a:pt x="186" y="20"/>
                    </a:cubicBezTo>
                    <a:cubicBezTo>
                      <a:pt x="170" y="22"/>
                      <a:pt x="154" y="24"/>
                      <a:pt x="137" y="22"/>
                    </a:cubicBezTo>
                    <a:cubicBezTo>
                      <a:pt x="103" y="19"/>
                      <a:pt x="68" y="0"/>
                      <a:pt x="43" y="33"/>
                    </a:cubicBezTo>
                    <a:cubicBezTo>
                      <a:pt x="26" y="56"/>
                      <a:pt x="24" y="91"/>
                      <a:pt x="19" y="118"/>
                    </a:cubicBezTo>
                    <a:cubicBezTo>
                      <a:pt x="0" y="237"/>
                      <a:pt x="11" y="280"/>
                      <a:pt x="14" y="400"/>
                    </a:cubicBezTo>
                    <a:cubicBezTo>
                      <a:pt x="17" y="514"/>
                      <a:pt x="26" y="504"/>
                      <a:pt x="19" y="618"/>
                    </a:cubicBezTo>
                    <a:cubicBezTo>
                      <a:pt x="16" y="675"/>
                      <a:pt x="155" y="679"/>
                      <a:pt x="190" y="683"/>
                    </a:cubicBezTo>
                    <a:cubicBezTo>
                      <a:pt x="258" y="691"/>
                      <a:pt x="328" y="695"/>
                      <a:pt x="397" y="692"/>
                    </a:cubicBezTo>
                    <a:cubicBezTo>
                      <a:pt x="470" y="689"/>
                      <a:pt x="542" y="696"/>
                      <a:pt x="615" y="704"/>
                    </a:cubicBezTo>
                    <a:cubicBezTo>
                      <a:pt x="695" y="712"/>
                      <a:pt x="776" y="720"/>
                      <a:pt x="857" y="714"/>
                    </a:cubicBezTo>
                    <a:cubicBezTo>
                      <a:pt x="878" y="712"/>
                      <a:pt x="907" y="710"/>
                      <a:pt x="923" y="694"/>
                    </a:cubicBezTo>
                    <a:cubicBezTo>
                      <a:pt x="955" y="664"/>
                      <a:pt x="935" y="650"/>
                      <a:pt x="933" y="590"/>
                    </a:cubicBezTo>
                    <a:cubicBezTo>
                      <a:pt x="929" y="487"/>
                      <a:pt x="940" y="466"/>
                      <a:pt x="956" y="364"/>
                    </a:cubicBezTo>
                    <a:cubicBezTo>
                      <a:pt x="963" y="316"/>
                      <a:pt x="970" y="267"/>
                      <a:pt x="972" y="218"/>
                    </a:cubicBezTo>
                    <a:cubicBezTo>
                      <a:pt x="974" y="183"/>
                      <a:pt x="980" y="131"/>
                      <a:pt x="950" y="105"/>
                    </a:cubicBezTo>
                  </a:path>
                </a:pathLst>
              </a:custGeom>
              <a:noFill/>
              <a:ln w="9525">
                <a:solidFill>
                  <a:schemeClr val="bg1">
                    <a:lumMod val="85000"/>
                  </a:schemeClr>
                </a:solidFill>
                <a:round/>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9278144" y="1486818"/>
              <a:ext cx="806450" cy="1004888"/>
              <a:chOff x="6543675" y="2147888"/>
              <a:chExt cx="806450" cy="1004888"/>
            </a:xfrm>
          </p:grpSpPr>
          <p:sp>
            <p:nvSpPr>
              <p:cNvPr id="7" name="Freeform 14"/>
              <p:cNvSpPr/>
              <p:nvPr userDrawn="1"/>
            </p:nvSpPr>
            <p:spPr bwMode="auto">
              <a:xfrm>
                <a:off x="6554788" y="2163763"/>
                <a:ext cx="784225" cy="974725"/>
              </a:xfrm>
              <a:custGeom>
                <a:avLst/>
                <a:gdLst>
                  <a:gd name="T0" fmla="*/ 164 w 209"/>
                  <a:gd name="T1" fmla="*/ 149 h 260"/>
                  <a:gd name="T2" fmla="*/ 108 w 209"/>
                  <a:gd name="T3" fmla="*/ 0 h 260"/>
                  <a:gd name="T4" fmla="*/ 96 w 209"/>
                  <a:gd name="T5" fmla="*/ 18 h 260"/>
                  <a:gd name="T6" fmla="*/ 81 w 209"/>
                  <a:gd name="T7" fmla="*/ 12 h 260"/>
                  <a:gd name="T8" fmla="*/ 72 w 209"/>
                  <a:gd name="T9" fmla="*/ 25 h 260"/>
                  <a:gd name="T10" fmla="*/ 56 w 209"/>
                  <a:gd name="T11" fmla="*/ 22 h 260"/>
                  <a:gd name="T12" fmla="*/ 47 w 209"/>
                  <a:gd name="T13" fmla="*/ 38 h 260"/>
                  <a:gd name="T14" fmla="*/ 28 w 209"/>
                  <a:gd name="T15" fmla="*/ 37 h 260"/>
                  <a:gd name="T16" fmla="*/ 20 w 209"/>
                  <a:gd name="T17" fmla="*/ 52 h 260"/>
                  <a:gd name="T18" fmla="*/ 0 w 209"/>
                  <a:gd name="T19" fmla="*/ 51 h 260"/>
                  <a:gd name="T20" fmla="*/ 49 w 209"/>
                  <a:gd name="T21" fmla="*/ 133 h 260"/>
                  <a:gd name="T22" fmla="*/ 49 w 209"/>
                  <a:gd name="T23" fmla="*/ 133 h 260"/>
                  <a:gd name="T24" fmla="*/ 102 w 209"/>
                  <a:gd name="T25" fmla="*/ 260 h 260"/>
                  <a:gd name="T26" fmla="*/ 114 w 209"/>
                  <a:gd name="T27" fmla="*/ 244 h 260"/>
                  <a:gd name="T28" fmla="*/ 131 w 209"/>
                  <a:gd name="T29" fmla="*/ 248 h 260"/>
                  <a:gd name="T30" fmla="*/ 142 w 209"/>
                  <a:gd name="T31" fmla="*/ 232 h 260"/>
                  <a:gd name="T32" fmla="*/ 160 w 209"/>
                  <a:gd name="T33" fmla="*/ 235 h 260"/>
                  <a:gd name="T34" fmla="*/ 167 w 209"/>
                  <a:gd name="T35" fmla="*/ 220 h 260"/>
                  <a:gd name="T36" fmla="*/ 183 w 209"/>
                  <a:gd name="T37" fmla="*/ 221 h 260"/>
                  <a:gd name="T38" fmla="*/ 188 w 209"/>
                  <a:gd name="T39" fmla="*/ 206 h 260"/>
                  <a:gd name="T40" fmla="*/ 209 w 209"/>
                  <a:gd name="T41" fmla="*/ 207 h 260"/>
                  <a:gd name="T42" fmla="*/ 164 w 209"/>
                  <a:gd name="T43" fmla="*/ 14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 h="260">
                    <a:moveTo>
                      <a:pt x="164" y="149"/>
                    </a:moveTo>
                    <a:cubicBezTo>
                      <a:pt x="118" y="74"/>
                      <a:pt x="108" y="0"/>
                      <a:pt x="108" y="0"/>
                    </a:cubicBezTo>
                    <a:cubicBezTo>
                      <a:pt x="96" y="18"/>
                      <a:pt x="96" y="18"/>
                      <a:pt x="96" y="18"/>
                    </a:cubicBezTo>
                    <a:cubicBezTo>
                      <a:pt x="81" y="12"/>
                      <a:pt x="81" y="12"/>
                      <a:pt x="81" y="12"/>
                    </a:cubicBezTo>
                    <a:cubicBezTo>
                      <a:pt x="72" y="25"/>
                      <a:pt x="72" y="25"/>
                      <a:pt x="72" y="25"/>
                    </a:cubicBezTo>
                    <a:cubicBezTo>
                      <a:pt x="56" y="22"/>
                      <a:pt x="56" y="22"/>
                      <a:pt x="56" y="22"/>
                    </a:cubicBezTo>
                    <a:cubicBezTo>
                      <a:pt x="47" y="38"/>
                      <a:pt x="47" y="38"/>
                      <a:pt x="47" y="38"/>
                    </a:cubicBezTo>
                    <a:cubicBezTo>
                      <a:pt x="28" y="37"/>
                      <a:pt x="28" y="37"/>
                      <a:pt x="28" y="37"/>
                    </a:cubicBezTo>
                    <a:cubicBezTo>
                      <a:pt x="20" y="52"/>
                      <a:pt x="20" y="52"/>
                      <a:pt x="20" y="52"/>
                    </a:cubicBezTo>
                    <a:cubicBezTo>
                      <a:pt x="0" y="51"/>
                      <a:pt x="0" y="51"/>
                      <a:pt x="0" y="51"/>
                    </a:cubicBezTo>
                    <a:cubicBezTo>
                      <a:pt x="16" y="71"/>
                      <a:pt x="33" y="102"/>
                      <a:pt x="49" y="133"/>
                    </a:cubicBezTo>
                    <a:cubicBezTo>
                      <a:pt x="49" y="133"/>
                      <a:pt x="49" y="133"/>
                      <a:pt x="49" y="133"/>
                    </a:cubicBezTo>
                    <a:cubicBezTo>
                      <a:pt x="57" y="148"/>
                      <a:pt x="90" y="214"/>
                      <a:pt x="102" y="260"/>
                    </a:cubicBezTo>
                    <a:cubicBezTo>
                      <a:pt x="114" y="244"/>
                      <a:pt x="114" y="244"/>
                      <a:pt x="114" y="244"/>
                    </a:cubicBezTo>
                    <a:cubicBezTo>
                      <a:pt x="131" y="248"/>
                      <a:pt x="131" y="248"/>
                      <a:pt x="131" y="248"/>
                    </a:cubicBezTo>
                    <a:cubicBezTo>
                      <a:pt x="142" y="232"/>
                      <a:pt x="142" y="232"/>
                      <a:pt x="142" y="232"/>
                    </a:cubicBezTo>
                    <a:cubicBezTo>
                      <a:pt x="160" y="235"/>
                      <a:pt x="160" y="235"/>
                      <a:pt x="160" y="235"/>
                    </a:cubicBezTo>
                    <a:cubicBezTo>
                      <a:pt x="167" y="220"/>
                      <a:pt x="167" y="220"/>
                      <a:pt x="167" y="220"/>
                    </a:cubicBezTo>
                    <a:cubicBezTo>
                      <a:pt x="183" y="221"/>
                      <a:pt x="183" y="221"/>
                      <a:pt x="183" y="221"/>
                    </a:cubicBezTo>
                    <a:cubicBezTo>
                      <a:pt x="188" y="206"/>
                      <a:pt x="188" y="206"/>
                      <a:pt x="188" y="206"/>
                    </a:cubicBezTo>
                    <a:cubicBezTo>
                      <a:pt x="209" y="207"/>
                      <a:pt x="209" y="207"/>
                      <a:pt x="209" y="207"/>
                    </a:cubicBezTo>
                    <a:lnTo>
                      <a:pt x="164" y="149"/>
                    </a:lnTo>
                    <a:close/>
                  </a:path>
                </a:pathLst>
              </a:custGeom>
              <a:solidFill>
                <a:srgbClr val="B0D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5"/>
              <p:cNvSpPr/>
              <p:nvPr userDrawn="1"/>
            </p:nvSpPr>
            <p:spPr bwMode="auto">
              <a:xfrm>
                <a:off x="6543675" y="2147888"/>
                <a:ext cx="806450" cy="1004888"/>
              </a:xfrm>
              <a:custGeom>
                <a:avLst/>
                <a:gdLst>
                  <a:gd name="T0" fmla="*/ 168 w 215"/>
                  <a:gd name="T1" fmla="*/ 152 h 268"/>
                  <a:gd name="T2" fmla="*/ 115 w 215"/>
                  <a:gd name="T3" fmla="*/ 17 h 268"/>
                  <a:gd name="T4" fmla="*/ 113 w 215"/>
                  <a:gd name="T5" fmla="*/ 4 h 268"/>
                  <a:gd name="T6" fmla="*/ 98 w 215"/>
                  <a:gd name="T7" fmla="*/ 20 h 268"/>
                  <a:gd name="T8" fmla="*/ 74 w 215"/>
                  <a:gd name="T9" fmla="*/ 28 h 268"/>
                  <a:gd name="T10" fmla="*/ 49 w 215"/>
                  <a:gd name="T11" fmla="*/ 40 h 268"/>
                  <a:gd name="T12" fmla="*/ 22 w 215"/>
                  <a:gd name="T13" fmla="*/ 55 h 268"/>
                  <a:gd name="T14" fmla="*/ 2 w 215"/>
                  <a:gd name="T15" fmla="*/ 56 h 268"/>
                  <a:gd name="T16" fmla="*/ 52 w 215"/>
                  <a:gd name="T17" fmla="*/ 137 h 268"/>
                  <a:gd name="T18" fmla="*/ 52 w 215"/>
                  <a:gd name="T19" fmla="*/ 135 h 268"/>
                  <a:gd name="T20" fmla="*/ 51 w 215"/>
                  <a:gd name="T21" fmla="*/ 137 h 268"/>
                  <a:gd name="T22" fmla="*/ 105 w 215"/>
                  <a:gd name="T23" fmla="*/ 268 h 268"/>
                  <a:gd name="T24" fmla="*/ 135 w 215"/>
                  <a:gd name="T25" fmla="*/ 253 h 268"/>
                  <a:gd name="T26" fmla="*/ 164 w 215"/>
                  <a:gd name="T27" fmla="*/ 241 h 268"/>
                  <a:gd name="T28" fmla="*/ 187 w 215"/>
                  <a:gd name="T29" fmla="*/ 226 h 268"/>
                  <a:gd name="T30" fmla="*/ 215 w 215"/>
                  <a:gd name="T31" fmla="*/ 213 h 268"/>
                  <a:gd name="T32" fmla="*/ 167 w 215"/>
                  <a:gd name="T33" fmla="*/ 153 h 268"/>
                  <a:gd name="T34" fmla="*/ 167 w 215"/>
                  <a:gd name="T35" fmla="*/ 153 h 268"/>
                  <a:gd name="T36" fmla="*/ 209 w 215"/>
                  <a:gd name="T37" fmla="*/ 209 h 268"/>
                  <a:gd name="T38" fmla="*/ 185 w 215"/>
                  <a:gd name="T39" fmla="*/ 223 h 268"/>
                  <a:gd name="T40" fmla="*/ 162 w 215"/>
                  <a:gd name="T41" fmla="*/ 237 h 268"/>
                  <a:gd name="T42" fmla="*/ 133 w 215"/>
                  <a:gd name="T43" fmla="*/ 250 h 268"/>
                  <a:gd name="T44" fmla="*/ 104 w 215"/>
                  <a:gd name="T45" fmla="*/ 263 h 268"/>
                  <a:gd name="T46" fmla="*/ 107 w 215"/>
                  <a:gd name="T47" fmla="*/ 264 h 268"/>
                  <a:gd name="T48" fmla="*/ 52 w 215"/>
                  <a:gd name="T49" fmla="*/ 137 h 268"/>
                  <a:gd name="T50" fmla="*/ 52 w 215"/>
                  <a:gd name="T51" fmla="*/ 138 h 268"/>
                  <a:gd name="T52" fmla="*/ 54 w 215"/>
                  <a:gd name="T53" fmla="*/ 136 h 268"/>
                  <a:gd name="T54" fmla="*/ 3 w 215"/>
                  <a:gd name="T55" fmla="*/ 55 h 268"/>
                  <a:gd name="T56" fmla="*/ 24 w 215"/>
                  <a:gd name="T57" fmla="*/ 58 h 268"/>
                  <a:gd name="T58" fmla="*/ 50 w 215"/>
                  <a:gd name="T59" fmla="*/ 43 h 268"/>
                  <a:gd name="T60" fmla="*/ 76 w 215"/>
                  <a:gd name="T61" fmla="*/ 31 h 268"/>
                  <a:gd name="T62" fmla="*/ 100 w 215"/>
                  <a:gd name="T63" fmla="*/ 23 h 268"/>
                  <a:gd name="T64" fmla="*/ 111 w 215"/>
                  <a:gd name="T65" fmla="*/ 4 h 268"/>
                  <a:gd name="T66" fmla="*/ 166 w 215"/>
                  <a:gd name="T67" fmla="*/ 153 h 268"/>
                  <a:gd name="T68" fmla="*/ 166 w 215"/>
                  <a:gd name="T69" fmla="*/ 15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68">
                    <a:moveTo>
                      <a:pt x="167" y="153"/>
                    </a:moveTo>
                    <a:cubicBezTo>
                      <a:pt x="168" y="152"/>
                      <a:pt x="168" y="152"/>
                      <a:pt x="168" y="152"/>
                    </a:cubicBezTo>
                    <a:cubicBezTo>
                      <a:pt x="145" y="115"/>
                      <a:pt x="131" y="78"/>
                      <a:pt x="123" y="50"/>
                    </a:cubicBezTo>
                    <a:cubicBezTo>
                      <a:pt x="119" y="36"/>
                      <a:pt x="116" y="25"/>
                      <a:pt x="115" y="17"/>
                    </a:cubicBezTo>
                    <a:cubicBezTo>
                      <a:pt x="114" y="12"/>
                      <a:pt x="113" y="9"/>
                      <a:pt x="113" y="7"/>
                    </a:cubicBezTo>
                    <a:cubicBezTo>
                      <a:pt x="113" y="5"/>
                      <a:pt x="113" y="4"/>
                      <a:pt x="113" y="4"/>
                    </a:cubicBezTo>
                    <a:cubicBezTo>
                      <a:pt x="112" y="0"/>
                      <a:pt x="112" y="0"/>
                      <a:pt x="112" y="0"/>
                    </a:cubicBezTo>
                    <a:cubicBezTo>
                      <a:pt x="98" y="20"/>
                      <a:pt x="98" y="20"/>
                      <a:pt x="98" y="20"/>
                    </a:cubicBezTo>
                    <a:cubicBezTo>
                      <a:pt x="83" y="14"/>
                      <a:pt x="83" y="14"/>
                      <a:pt x="83" y="14"/>
                    </a:cubicBezTo>
                    <a:cubicBezTo>
                      <a:pt x="74" y="28"/>
                      <a:pt x="74" y="28"/>
                      <a:pt x="74" y="28"/>
                    </a:cubicBezTo>
                    <a:cubicBezTo>
                      <a:pt x="58" y="24"/>
                      <a:pt x="58" y="24"/>
                      <a:pt x="58" y="24"/>
                    </a:cubicBezTo>
                    <a:cubicBezTo>
                      <a:pt x="49" y="40"/>
                      <a:pt x="49" y="40"/>
                      <a:pt x="49" y="40"/>
                    </a:cubicBezTo>
                    <a:cubicBezTo>
                      <a:pt x="30" y="39"/>
                      <a:pt x="30" y="39"/>
                      <a:pt x="30" y="39"/>
                    </a:cubicBezTo>
                    <a:cubicBezTo>
                      <a:pt x="22" y="55"/>
                      <a:pt x="22" y="55"/>
                      <a:pt x="22" y="55"/>
                    </a:cubicBezTo>
                    <a:cubicBezTo>
                      <a:pt x="0" y="54"/>
                      <a:pt x="0" y="54"/>
                      <a:pt x="0" y="54"/>
                    </a:cubicBezTo>
                    <a:cubicBezTo>
                      <a:pt x="2" y="56"/>
                      <a:pt x="2" y="56"/>
                      <a:pt x="2" y="56"/>
                    </a:cubicBezTo>
                    <a:cubicBezTo>
                      <a:pt x="17" y="76"/>
                      <a:pt x="35" y="107"/>
                      <a:pt x="51" y="137"/>
                    </a:cubicBezTo>
                    <a:cubicBezTo>
                      <a:pt x="52" y="137"/>
                      <a:pt x="52" y="137"/>
                      <a:pt x="52" y="137"/>
                    </a:cubicBezTo>
                    <a:cubicBezTo>
                      <a:pt x="53" y="135"/>
                      <a:pt x="53" y="135"/>
                      <a:pt x="53" y="135"/>
                    </a:cubicBezTo>
                    <a:cubicBezTo>
                      <a:pt x="52" y="135"/>
                      <a:pt x="52" y="135"/>
                      <a:pt x="52" y="135"/>
                    </a:cubicBezTo>
                    <a:cubicBezTo>
                      <a:pt x="49" y="135"/>
                      <a:pt x="49" y="135"/>
                      <a:pt x="49" y="135"/>
                    </a:cubicBezTo>
                    <a:cubicBezTo>
                      <a:pt x="51" y="137"/>
                      <a:pt x="51" y="137"/>
                      <a:pt x="51" y="137"/>
                    </a:cubicBezTo>
                    <a:cubicBezTo>
                      <a:pt x="59" y="153"/>
                      <a:pt x="92" y="219"/>
                      <a:pt x="104" y="265"/>
                    </a:cubicBezTo>
                    <a:cubicBezTo>
                      <a:pt x="105" y="268"/>
                      <a:pt x="105" y="268"/>
                      <a:pt x="105" y="268"/>
                    </a:cubicBezTo>
                    <a:cubicBezTo>
                      <a:pt x="118" y="250"/>
                      <a:pt x="118" y="250"/>
                      <a:pt x="118" y="250"/>
                    </a:cubicBezTo>
                    <a:cubicBezTo>
                      <a:pt x="135" y="253"/>
                      <a:pt x="135" y="253"/>
                      <a:pt x="135" y="253"/>
                    </a:cubicBezTo>
                    <a:cubicBezTo>
                      <a:pt x="145" y="238"/>
                      <a:pt x="145" y="238"/>
                      <a:pt x="145" y="238"/>
                    </a:cubicBezTo>
                    <a:cubicBezTo>
                      <a:pt x="164" y="241"/>
                      <a:pt x="164" y="241"/>
                      <a:pt x="164" y="241"/>
                    </a:cubicBezTo>
                    <a:cubicBezTo>
                      <a:pt x="171" y="225"/>
                      <a:pt x="171" y="225"/>
                      <a:pt x="171" y="225"/>
                    </a:cubicBezTo>
                    <a:cubicBezTo>
                      <a:pt x="187" y="226"/>
                      <a:pt x="187" y="226"/>
                      <a:pt x="187" y="226"/>
                    </a:cubicBezTo>
                    <a:cubicBezTo>
                      <a:pt x="192" y="211"/>
                      <a:pt x="192" y="211"/>
                      <a:pt x="192" y="211"/>
                    </a:cubicBezTo>
                    <a:cubicBezTo>
                      <a:pt x="215" y="213"/>
                      <a:pt x="215" y="213"/>
                      <a:pt x="215" y="213"/>
                    </a:cubicBezTo>
                    <a:cubicBezTo>
                      <a:pt x="168" y="152"/>
                      <a:pt x="168" y="152"/>
                      <a:pt x="168" y="152"/>
                    </a:cubicBezTo>
                    <a:cubicBezTo>
                      <a:pt x="167" y="153"/>
                      <a:pt x="167" y="153"/>
                      <a:pt x="167" y="153"/>
                    </a:cubicBezTo>
                    <a:cubicBezTo>
                      <a:pt x="168" y="152"/>
                      <a:pt x="168" y="152"/>
                      <a:pt x="168" y="152"/>
                    </a:cubicBezTo>
                    <a:cubicBezTo>
                      <a:pt x="167" y="153"/>
                      <a:pt x="167" y="153"/>
                      <a:pt x="167" y="153"/>
                    </a:cubicBezTo>
                    <a:cubicBezTo>
                      <a:pt x="166" y="153"/>
                      <a:pt x="166" y="153"/>
                      <a:pt x="166" y="153"/>
                    </a:cubicBezTo>
                    <a:cubicBezTo>
                      <a:pt x="209" y="209"/>
                      <a:pt x="209" y="209"/>
                      <a:pt x="209" y="209"/>
                    </a:cubicBezTo>
                    <a:cubicBezTo>
                      <a:pt x="190" y="208"/>
                      <a:pt x="190" y="208"/>
                      <a:pt x="190" y="208"/>
                    </a:cubicBezTo>
                    <a:cubicBezTo>
                      <a:pt x="185" y="223"/>
                      <a:pt x="185" y="223"/>
                      <a:pt x="185" y="223"/>
                    </a:cubicBezTo>
                    <a:cubicBezTo>
                      <a:pt x="169" y="222"/>
                      <a:pt x="169" y="222"/>
                      <a:pt x="169" y="222"/>
                    </a:cubicBezTo>
                    <a:cubicBezTo>
                      <a:pt x="162" y="237"/>
                      <a:pt x="162" y="237"/>
                      <a:pt x="162" y="237"/>
                    </a:cubicBezTo>
                    <a:cubicBezTo>
                      <a:pt x="144" y="235"/>
                      <a:pt x="144" y="235"/>
                      <a:pt x="144" y="235"/>
                    </a:cubicBezTo>
                    <a:cubicBezTo>
                      <a:pt x="133" y="250"/>
                      <a:pt x="133" y="250"/>
                      <a:pt x="133" y="250"/>
                    </a:cubicBezTo>
                    <a:cubicBezTo>
                      <a:pt x="116" y="247"/>
                      <a:pt x="116" y="247"/>
                      <a:pt x="116" y="247"/>
                    </a:cubicBezTo>
                    <a:cubicBezTo>
                      <a:pt x="104" y="263"/>
                      <a:pt x="104" y="263"/>
                      <a:pt x="104" y="263"/>
                    </a:cubicBezTo>
                    <a:cubicBezTo>
                      <a:pt x="105" y="264"/>
                      <a:pt x="105" y="264"/>
                      <a:pt x="105" y="264"/>
                    </a:cubicBezTo>
                    <a:cubicBezTo>
                      <a:pt x="107" y="264"/>
                      <a:pt x="107" y="264"/>
                      <a:pt x="107" y="264"/>
                    </a:cubicBezTo>
                    <a:cubicBezTo>
                      <a:pt x="95" y="217"/>
                      <a:pt x="61" y="151"/>
                      <a:pt x="54" y="136"/>
                    </a:cubicBezTo>
                    <a:cubicBezTo>
                      <a:pt x="52" y="137"/>
                      <a:pt x="52" y="137"/>
                      <a:pt x="52" y="137"/>
                    </a:cubicBezTo>
                    <a:cubicBezTo>
                      <a:pt x="52" y="138"/>
                      <a:pt x="52" y="138"/>
                      <a:pt x="52" y="138"/>
                    </a:cubicBezTo>
                    <a:cubicBezTo>
                      <a:pt x="52" y="138"/>
                      <a:pt x="52" y="138"/>
                      <a:pt x="52" y="138"/>
                    </a:cubicBezTo>
                    <a:cubicBezTo>
                      <a:pt x="55" y="139"/>
                      <a:pt x="55" y="139"/>
                      <a:pt x="55" y="139"/>
                    </a:cubicBezTo>
                    <a:cubicBezTo>
                      <a:pt x="54" y="136"/>
                      <a:pt x="54" y="136"/>
                      <a:pt x="54" y="136"/>
                    </a:cubicBezTo>
                    <a:cubicBezTo>
                      <a:pt x="38" y="106"/>
                      <a:pt x="20" y="74"/>
                      <a:pt x="5" y="55"/>
                    </a:cubicBezTo>
                    <a:cubicBezTo>
                      <a:pt x="3" y="55"/>
                      <a:pt x="3" y="55"/>
                      <a:pt x="3" y="55"/>
                    </a:cubicBezTo>
                    <a:cubicBezTo>
                      <a:pt x="3" y="57"/>
                      <a:pt x="3" y="57"/>
                      <a:pt x="3" y="57"/>
                    </a:cubicBezTo>
                    <a:cubicBezTo>
                      <a:pt x="24" y="58"/>
                      <a:pt x="24" y="58"/>
                      <a:pt x="24" y="58"/>
                    </a:cubicBezTo>
                    <a:cubicBezTo>
                      <a:pt x="32" y="42"/>
                      <a:pt x="32" y="42"/>
                      <a:pt x="32" y="42"/>
                    </a:cubicBezTo>
                    <a:cubicBezTo>
                      <a:pt x="50" y="43"/>
                      <a:pt x="50" y="43"/>
                      <a:pt x="50" y="43"/>
                    </a:cubicBezTo>
                    <a:cubicBezTo>
                      <a:pt x="59" y="28"/>
                      <a:pt x="59" y="28"/>
                      <a:pt x="59" y="28"/>
                    </a:cubicBezTo>
                    <a:cubicBezTo>
                      <a:pt x="76" y="31"/>
                      <a:pt x="76" y="31"/>
                      <a:pt x="76" y="31"/>
                    </a:cubicBezTo>
                    <a:cubicBezTo>
                      <a:pt x="85" y="18"/>
                      <a:pt x="85" y="18"/>
                      <a:pt x="85" y="18"/>
                    </a:cubicBezTo>
                    <a:cubicBezTo>
                      <a:pt x="100" y="23"/>
                      <a:pt x="100" y="23"/>
                      <a:pt x="100" y="23"/>
                    </a:cubicBezTo>
                    <a:cubicBezTo>
                      <a:pt x="112" y="5"/>
                      <a:pt x="112" y="5"/>
                      <a:pt x="112" y="5"/>
                    </a:cubicBezTo>
                    <a:cubicBezTo>
                      <a:pt x="111" y="4"/>
                      <a:pt x="111" y="4"/>
                      <a:pt x="111" y="4"/>
                    </a:cubicBezTo>
                    <a:cubicBezTo>
                      <a:pt x="110" y="4"/>
                      <a:pt x="110" y="4"/>
                      <a:pt x="110" y="4"/>
                    </a:cubicBezTo>
                    <a:cubicBezTo>
                      <a:pt x="110" y="4"/>
                      <a:pt x="119" y="79"/>
                      <a:pt x="166" y="153"/>
                    </a:cubicBezTo>
                    <a:cubicBezTo>
                      <a:pt x="166" y="153"/>
                      <a:pt x="166" y="153"/>
                      <a:pt x="166" y="153"/>
                    </a:cubicBezTo>
                    <a:cubicBezTo>
                      <a:pt x="166" y="153"/>
                      <a:pt x="166" y="153"/>
                      <a:pt x="166" y="153"/>
                    </a:cubicBezTo>
                    <a:lnTo>
                      <a:pt x="167" y="153"/>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 name="TextBox 8"/>
          <p:cNvSpPr txBox="1"/>
          <p:nvPr/>
        </p:nvSpPr>
        <p:spPr>
          <a:xfrm>
            <a:off x="3042101" y="3218986"/>
            <a:ext cx="6693069" cy="2057400"/>
          </a:xfrm>
          <a:prstGeom prst="rect">
            <a:avLst/>
          </a:prstGeom>
          <a:noFill/>
        </p:spPr>
        <p:txBody>
          <a:bodyPr wrap="square" lIns="180000" tIns="36000" rIns="180000" bIns="36000" rtlCol="0" anchor="t" anchorCtr="0">
            <a:noAutofit/>
          </a:bodyPr>
          <a:lstStyle/>
          <a:p>
            <a:pPr>
              <a:lnSpc>
                <a:spcPct val="150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a:p>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TextBox 2063"/>
          <p:cNvSpPr txBox="1"/>
          <p:nvPr/>
        </p:nvSpPr>
        <p:spPr>
          <a:xfrm>
            <a:off x="3226507" y="2710954"/>
            <a:ext cx="2880000" cy="461665"/>
          </a:xfrm>
          <a:prstGeom prst="rect">
            <a:avLst/>
          </a:prstGeom>
          <a:noFill/>
        </p:spPr>
        <p:txBody>
          <a:bodyPr wrap="square" rtlCol="0" anchor="ctr">
            <a:spAutoFit/>
          </a:bodyPr>
          <a:lstStyle/>
          <a:p>
            <a:r>
              <a:rPr lang="zh-CN" altLang="en-US" sz="2400" b="1" dirty="0">
                <a:solidFill>
                  <a:schemeClr val="accent3">
                    <a:lumMod val="60000"/>
                    <a:lumOff val="40000"/>
                  </a:schemeClr>
                </a:solidFill>
                <a:latin typeface="新蒂小丸子小学版" pitchFamily="66" charset="-122"/>
                <a:ea typeface="新蒂小丸子小学版" pitchFamily="66" charset="-122"/>
              </a:rPr>
              <a:t>在此添加文字内容</a:t>
            </a:r>
            <a:endParaRPr lang="zh-CN" altLang="en-US" sz="2400" b="1" dirty="0">
              <a:solidFill>
                <a:schemeClr val="accent3">
                  <a:lumMod val="60000"/>
                  <a:lumOff val="40000"/>
                </a:schemeClr>
              </a:solidFill>
              <a:latin typeface="新蒂小丸子小学版" pitchFamily="66" charset="-122"/>
              <a:ea typeface="新蒂小丸子小学版" pitchFamily="66" charset="-122"/>
            </a:endParaRPr>
          </a:p>
        </p:txBody>
      </p:sp>
      <p:sp>
        <p:nvSpPr>
          <p:cNvPr id="11" name="TextBox 10"/>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406">
        <p14:prism/>
      </p:transition>
    </mc:Choice>
    <mc:Fallback>
      <p:transition spd="slow" advTm="34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0"/>
                            </p:stCondLst>
                            <p:childTnLst>
                              <p:par>
                                <p:cTn id="12" presetID="17" presetClass="entr" presetSubtype="4"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ppt_h/2"/>
                                          </p:val>
                                        </p:tav>
                                        <p:tav tm="100000">
                                          <p:val>
                                            <p:strVal val="#ppt_y"/>
                                          </p:val>
                                        </p:tav>
                                      </p:tavLst>
                                    </p:anim>
                                    <p:anim calcmode="lin" valueType="num">
                                      <p:cBhvr>
                                        <p:cTn id="16" dur="500" fill="hold"/>
                                        <p:tgtEl>
                                          <p:spTgt spid="16"/>
                                        </p:tgtEl>
                                        <p:attrNameLst>
                                          <p:attrName>ppt_w</p:attrName>
                                        </p:attrNameLst>
                                      </p:cBhvr>
                                      <p:tavLst>
                                        <p:tav tm="0">
                                          <p:val>
                                            <p:strVal val="#ppt_w"/>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50373" y="2376143"/>
            <a:ext cx="2989591" cy="2965113"/>
            <a:chOff x="4794655" y="2376143"/>
            <a:chExt cx="2989591" cy="2965113"/>
          </a:xfrm>
        </p:grpSpPr>
        <p:grpSp>
          <p:nvGrpSpPr>
            <p:cNvPr id="28" name="组合 27"/>
            <p:cNvGrpSpPr/>
            <p:nvPr/>
          </p:nvGrpSpPr>
          <p:grpSpPr>
            <a:xfrm>
              <a:off x="4844908" y="2393269"/>
              <a:ext cx="1600852" cy="1233543"/>
              <a:chOff x="3094038" y="1435100"/>
              <a:chExt cx="2954337" cy="2276476"/>
            </a:xfrm>
          </p:grpSpPr>
          <p:sp>
            <p:nvSpPr>
              <p:cNvPr id="32" name="Freeform 8"/>
              <p:cNvSpPr/>
              <p:nvPr/>
            </p:nvSpPr>
            <p:spPr bwMode="auto">
              <a:xfrm>
                <a:off x="3094038" y="1435100"/>
                <a:ext cx="1968500" cy="2276476"/>
              </a:xfrm>
              <a:custGeom>
                <a:avLst/>
                <a:gdLst>
                  <a:gd name="T0" fmla="*/ 0 w 1240"/>
                  <a:gd name="T1" fmla="*/ 0 h 1434"/>
                  <a:gd name="T2" fmla="*/ 1240 w 1240"/>
                  <a:gd name="T3" fmla="*/ 718 h 1434"/>
                  <a:gd name="T4" fmla="*/ 0 w 1240"/>
                  <a:gd name="T5" fmla="*/ 1434 h 1434"/>
                  <a:gd name="T6" fmla="*/ 333 w 1240"/>
                  <a:gd name="T7" fmla="*/ 718 h 1434"/>
                  <a:gd name="T8" fmla="*/ 0 w 1240"/>
                  <a:gd name="T9" fmla="*/ 0 h 1434"/>
                </a:gdLst>
                <a:ahLst/>
                <a:cxnLst>
                  <a:cxn ang="0">
                    <a:pos x="T0" y="T1"/>
                  </a:cxn>
                  <a:cxn ang="0">
                    <a:pos x="T2" y="T3"/>
                  </a:cxn>
                  <a:cxn ang="0">
                    <a:pos x="T4" y="T5"/>
                  </a:cxn>
                  <a:cxn ang="0">
                    <a:pos x="T6" y="T7"/>
                  </a:cxn>
                  <a:cxn ang="0">
                    <a:pos x="T8" y="T9"/>
                  </a:cxn>
                </a:cxnLst>
                <a:rect l="0" t="0" r="r" b="b"/>
                <a:pathLst>
                  <a:path w="1240" h="1434">
                    <a:moveTo>
                      <a:pt x="0" y="0"/>
                    </a:moveTo>
                    <a:lnTo>
                      <a:pt x="1240" y="718"/>
                    </a:lnTo>
                    <a:lnTo>
                      <a:pt x="0" y="1434"/>
                    </a:lnTo>
                    <a:lnTo>
                      <a:pt x="333" y="718"/>
                    </a:lnTo>
                    <a:lnTo>
                      <a:pt x="0" y="0"/>
                    </a:lnTo>
                    <a:close/>
                  </a:path>
                </a:pathLst>
              </a:custGeom>
              <a:blipFill>
                <a:blip r:embed="rId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95000"/>
                    </a:schemeClr>
                  </a:solidFill>
                  <a:latin typeface="Calibri" panose="020F0502020204030204" charset="0"/>
                  <a:ea typeface="宋体" panose="02010600030101010101" pitchFamily="2" charset="-122"/>
                </a:endParaRPr>
              </a:p>
            </p:txBody>
          </p:sp>
          <p:sp>
            <p:nvSpPr>
              <p:cNvPr id="33" name="Freeform 9"/>
              <p:cNvSpPr/>
              <p:nvPr/>
            </p:nvSpPr>
            <p:spPr bwMode="auto">
              <a:xfrm>
                <a:off x="4079874" y="1435100"/>
                <a:ext cx="1968501" cy="2276476"/>
              </a:xfrm>
              <a:custGeom>
                <a:avLst/>
                <a:gdLst>
                  <a:gd name="T0" fmla="*/ 0 w 1240"/>
                  <a:gd name="T1" fmla="*/ 0 h 1434"/>
                  <a:gd name="T2" fmla="*/ 109 w 1240"/>
                  <a:gd name="T3" fmla="*/ 234 h 1434"/>
                  <a:gd name="T4" fmla="*/ 945 w 1240"/>
                  <a:gd name="T5" fmla="*/ 718 h 1434"/>
                  <a:gd name="T6" fmla="*/ 109 w 1240"/>
                  <a:gd name="T7" fmla="*/ 1200 h 1434"/>
                  <a:gd name="T8" fmla="*/ 0 w 1240"/>
                  <a:gd name="T9" fmla="*/ 1434 h 1434"/>
                  <a:gd name="T10" fmla="*/ 1240 w 1240"/>
                  <a:gd name="T11" fmla="*/ 718 h 1434"/>
                  <a:gd name="T12" fmla="*/ 0 w 1240"/>
                  <a:gd name="T13" fmla="*/ 0 h 1434"/>
                </a:gdLst>
                <a:ahLst/>
                <a:cxnLst>
                  <a:cxn ang="0">
                    <a:pos x="T0" y="T1"/>
                  </a:cxn>
                  <a:cxn ang="0">
                    <a:pos x="T2" y="T3"/>
                  </a:cxn>
                  <a:cxn ang="0">
                    <a:pos x="T4" y="T5"/>
                  </a:cxn>
                  <a:cxn ang="0">
                    <a:pos x="T6" y="T7"/>
                  </a:cxn>
                  <a:cxn ang="0">
                    <a:pos x="T8" y="T9"/>
                  </a:cxn>
                  <a:cxn ang="0">
                    <a:pos x="T10" y="T11"/>
                  </a:cxn>
                  <a:cxn ang="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blipFill>
                <a:blip r:embed="rId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95000"/>
                    </a:schemeClr>
                  </a:solidFill>
                  <a:latin typeface="Calibri" panose="020F0502020204030204" charset="0"/>
                  <a:ea typeface="宋体" panose="02010600030101010101" pitchFamily="2" charset="-122"/>
                </a:endParaRPr>
              </a:p>
            </p:txBody>
          </p:sp>
        </p:grpSp>
        <p:grpSp>
          <p:nvGrpSpPr>
            <p:cNvPr id="20" name="组合 19"/>
            <p:cNvGrpSpPr/>
            <p:nvPr/>
          </p:nvGrpSpPr>
          <p:grpSpPr>
            <a:xfrm>
              <a:off x="6511293" y="2376143"/>
              <a:ext cx="1272953" cy="1545348"/>
              <a:chOff x="4492626" y="1543051"/>
              <a:chExt cx="882650" cy="1147762"/>
            </a:xfrm>
          </p:grpSpPr>
          <p:sp>
            <p:nvSpPr>
              <p:cNvPr id="26" name="Freeform 14"/>
              <p:cNvSpPr/>
              <p:nvPr/>
            </p:nvSpPr>
            <p:spPr bwMode="auto">
              <a:xfrm>
                <a:off x="4492626" y="1925638"/>
                <a:ext cx="882650" cy="765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27" name="Freeform 15"/>
              <p:cNvSpPr/>
              <p:nvPr/>
            </p:nvSpPr>
            <p:spPr bwMode="auto">
              <a:xfrm>
                <a:off x="4492626" y="1543051"/>
                <a:ext cx="882650" cy="765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blipFill>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grpSp>
        <p:grpSp>
          <p:nvGrpSpPr>
            <p:cNvPr id="16" name="组合 15"/>
            <p:cNvGrpSpPr/>
            <p:nvPr/>
          </p:nvGrpSpPr>
          <p:grpSpPr>
            <a:xfrm rot="5400000">
              <a:off x="6267993" y="3932105"/>
              <a:ext cx="1272954" cy="1545348"/>
              <a:chOff x="4492626" y="1543051"/>
              <a:chExt cx="882650" cy="1147762"/>
            </a:xfrm>
          </p:grpSpPr>
          <p:sp>
            <p:nvSpPr>
              <p:cNvPr id="18" name="Freeform 14"/>
              <p:cNvSpPr/>
              <p:nvPr/>
            </p:nvSpPr>
            <p:spPr bwMode="auto">
              <a:xfrm>
                <a:off x="4492626" y="1925638"/>
                <a:ext cx="882650" cy="765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19" name="Freeform 15"/>
              <p:cNvSpPr/>
              <p:nvPr/>
            </p:nvSpPr>
            <p:spPr bwMode="auto">
              <a:xfrm>
                <a:off x="4492626" y="1543051"/>
                <a:ext cx="882650" cy="765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grpSp>
        <p:grpSp>
          <p:nvGrpSpPr>
            <p:cNvPr id="8" name="组合 7"/>
            <p:cNvGrpSpPr/>
            <p:nvPr/>
          </p:nvGrpSpPr>
          <p:grpSpPr>
            <a:xfrm rot="10800000">
              <a:off x="4794655" y="3848955"/>
              <a:ext cx="1117775" cy="1453508"/>
              <a:chOff x="4492626" y="1543051"/>
              <a:chExt cx="882650" cy="1147762"/>
            </a:xfrm>
          </p:grpSpPr>
          <p:sp>
            <p:nvSpPr>
              <p:cNvPr id="14" name="Freeform 14"/>
              <p:cNvSpPr/>
              <p:nvPr/>
            </p:nvSpPr>
            <p:spPr bwMode="auto">
              <a:xfrm>
                <a:off x="4492626" y="1925638"/>
                <a:ext cx="882650" cy="765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15" name="Freeform 15"/>
              <p:cNvSpPr/>
              <p:nvPr/>
            </p:nvSpPr>
            <p:spPr bwMode="auto">
              <a:xfrm>
                <a:off x="4492626" y="1543051"/>
                <a:ext cx="882650" cy="765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grpSp>
      </p:grpSp>
      <p:grpSp>
        <p:nvGrpSpPr>
          <p:cNvPr id="34" name="组合 33"/>
          <p:cNvGrpSpPr/>
          <p:nvPr/>
        </p:nvGrpSpPr>
        <p:grpSpPr>
          <a:xfrm>
            <a:off x="1538648" y="2745285"/>
            <a:ext cx="4452106" cy="496592"/>
            <a:chOff x="1382930" y="2745285"/>
            <a:chExt cx="4452106" cy="496592"/>
          </a:xfrm>
        </p:grpSpPr>
        <p:sp>
          <p:nvSpPr>
            <p:cNvPr id="35" name="矩形 34"/>
            <p:cNvSpPr/>
            <p:nvPr/>
          </p:nvSpPr>
          <p:spPr>
            <a:xfrm>
              <a:off x="5132185" y="2995656"/>
              <a:ext cx="702851" cy="246221"/>
            </a:xfrm>
            <a:prstGeom prst="rect">
              <a:avLst/>
            </a:prstGeom>
          </p:spPr>
          <p:txBody>
            <a:bodyPr wrap="square">
              <a:spAutoFit/>
            </a:bodyPr>
            <a:lstStyle/>
            <a:p>
              <a:pPr algn="just">
                <a:lnSpc>
                  <a:spcPts val="1200"/>
                </a:lnSpc>
              </a:pPr>
              <a:r>
                <a:rPr lang="en-US" altLang="zh-CN" sz="2800" b="1" dirty="0">
                  <a:solidFill>
                    <a:schemeClr val="tx1">
                      <a:lumMod val="75000"/>
                      <a:lumOff val="25000"/>
                    </a:schemeClr>
                  </a:solidFill>
                  <a:latin typeface="时尚中黑简体" pitchFamily="2" charset="-122"/>
                  <a:ea typeface="时尚中黑简体" pitchFamily="2" charset="-122"/>
                </a:rPr>
                <a:t>01</a:t>
              </a:r>
              <a:endParaRPr lang="en-US" altLang="zh-CN" sz="2800" b="1" dirty="0">
                <a:solidFill>
                  <a:schemeClr val="tx1">
                    <a:lumMod val="75000"/>
                    <a:lumOff val="25000"/>
                  </a:schemeClr>
                </a:solidFill>
                <a:latin typeface="时尚中黑简体" pitchFamily="2" charset="-122"/>
                <a:ea typeface="时尚中黑简体" pitchFamily="2" charset="-122"/>
              </a:endParaRPr>
            </a:p>
          </p:txBody>
        </p:sp>
        <p:sp>
          <p:nvSpPr>
            <p:cNvPr id="36" name="矩形 35"/>
            <p:cNvSpPr/>
            <p:nvPr/>
          </p:nvSpPr>
          <p:spPr>
            <a:xfrm>
              <a:off x="1382930" y="2745285"/>
              <a:ext cx="2614498" cy="461665"/>
            </a:xfrm>
            <a:prstGeom prst="rect">
              <a:avLst/>
            </a:prstGeom>
          </p:spPr>
          <p:txBody>
            <a:bodyPr wrap="square">
              <a:spAutoFit/>
            </a:bodyPr>
            <a:lstStyle/>
            <a:p>
              <a:pPr algn="just"/>
              <a:r>
                <a:rPr lang="zh-CN" altLang="en-US" sz="1200" dirty="0">
                  <a:solidFill>
                    <a:schemeClr val="bg1">
                      <a:lumMod val="9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538648" y="4470339"/>
            <a:ext cx="4380098" cy="616879"/>
            <a:chOff x="1382930" y="4470339"/>
            <a:chExt cx="4380098" cy="616879"/>
          </a:xfrm>
        </p:grpSpPr>
        <p:sp>
          <p:nvSpPr>
            <p:cNvPr id="38" name="矩形 37"/>
            <p:cNvSpPr/>
            <p:nvPr/>
          </p:nvSpPr>
          <p:spPr>
            <a:xfrm>
              <a:off x="5060177" y="4795856"/>
              <a:ext cx="702851" cy="291362"/>
            </a:xfrm>
            <a:prstGeom prst="rect">
              <a:avLst/>
            </a:prstGeom>
          </p:spPr>
          <p:txBody>
            <a:bodyPr wrap="square">
              <a:spAutoFit/>
            </a:bodyPr>
            <a:lstStyle/>
            <a:p>
              <a:pPr algn="just">
                <a:lnSpc>
                  <a:spcPts val="1200"/>
                </a:lnSpc>
              </a:pPr>
              <a:r>
                <a:rPr lang="en-US" altLang="zh-CN" sz="2800" b="1" dirty="0">
                  <a:solidFill>
                    <a:schemeClr val="tx1">
                      <a:lumMod val="75000"/>
                      <a:lumOff val="25000"/>
                    </a:schemeClr>
                  </a:solidFill>
                  <a:latin typeface="时尚中黑简体" pitchFamily="2" charset="-122"/>
                  <a:ea typeface="时尚中黑简体" pitchFamily="2" charset="-122"/>
                </a:rPr>
                <a:t>04</a:t>
              </a:r>
              <a:endParaRPr lang="en-US" altLang="zh-CN" sz="2800" b="1" dirty="0">
                <a:solidFill>
                  <a:schemeClr val="tx1">
                    <a:lumMod val="75000"/>
                    <a:lumOff val="25000"/>
                  </a:schemeClr>
                </a:solidFill>
                <a:latin typeface="时尚中黑简体" pitchFamily="2" charset="-122"/>
                <a:ea typeface="时尚中黑简体" pitchFamily="2" charset="-122"/>
              </a:endParaRPr>
            </a:p>
          </p:txBody>
        </p:sp>
        <p:sp>
          <p:nvSpPr>
            <p:cNvPr id="39" name="矩形 38"/>
            <p:cNvSpPr/>
            <p:nvPr/>
          </p:nvSpPr>
          <p:spPr>
            <a:xfrm>
              <a:off x="1382930" y="4470339"/>
              <a:ext cx="2614498" cy="461665"/>
            </a:xfrm>
            <a:prstGeom prst="rect">
              <a:avLst/>
            </a:prstGeom>
          </p:spPr>
          <p:txBody>
            <a:bodyPr wrap="square">
              <a:spAutoFit/>
            </a:bodyPr>
            <a:lstStyle/>
            <a:p>
              <a:pPr algn="just"/>
              <a:r>
                <a:rPr lang="zh-CN" altLang="en-US" sz="1200" dirty="0">
                  <a:solidFill>
                    <a:schemeClr val="bg1">
                      <a:lumMod val="9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016095" y="2745285"/>
            <a:ext cx="4375259" cy="461665"/>
            <a:chOff x="6860377" y="2745285"/>
            <a:chExt cx="4375259" cy="461665"/>
          </a:xfrm>
        </p:grpSpPr>
        <p:sp>
          <p:nvSpPr>
            <p:cNvPr id="41" name="矩形 40"/>
            <p:cNvSpPr/>
            <p:nvPr/>
          </p:nvSpPr>
          <p:spPr>
            <a:xfrm>
              <a:off x="6860377" y="2851640"/>
              <a:ext cx="702851" cy="291362"/>
            </a:xfrm>
            <a:prstGeom prst="rect">
              <a:avLst/>
            </a:prstGeom>
          </p:spPr>
          <p:txBody>
            <a:bodyPr wrap="square">
              <a:spAutoFit/>
            </a:bodyPr>
            <a:lstStyle/>
            <a:p>
              <a:pPr algn="just">
                <a:lnSpc>
                  <a:spcPts val="1200"/>
                </a:lnSpc>
              </a:pPr>
              <a:r>
                <a:rPr lang="en-US" altLang="zh-CN" sz="2800" b="1" dirty="0">
                  <a:solidFill>
                    <a:schemeClr val="tx1">
                      <a:lumMod val="75000"/>
                      <a:lumOff val="25000"/>
                    </a:schemeClr>
                  </a:solidFill>
                  <a:latin typeface="时尚中黑简体" pitchFamily="2" charset="-122"/>
                  <a:ea typeface="时尚中黑简体" pitchFamily="2" charset="-122"/>
                </a:rPr>
                <a:t>02</a:t>
              </a:r>
              <a:endParaRPr lang="en-US" altLang="zh-CN" sz="2800" b="1" dirty="0">
                <a:solidFill>
                  <a:schemeClr val="tx1">
                    <a:lumMod val="75000"/>
                    <a:lumOff val="25000"/>
                  </a:schemeClr>
                </a:solidFill>
                <a:latin typeface="时尚中黑简体" pitchFamily="2" charset="-122"/>
                <a:ea typeface="时尚中黑简体" pitchFamily="2" charset="-122"/>
              </a:endParaRPr>
            </a:p>
          </p:txBody>
        </p:sp>
        <p:sp>
          <p:nvSpPr>
            <p:cNvPr id="42" name="矩形 41"/>
            <p:cNvSpPr/>
            <p:nvPr/>
          </p:nvSpPr>
          <p:spPr>
            <a:xfrm>
              <a:off x="8621138" y="2745285"/>
              <a:ext cx="2614498" cy="461665"/>
            </a:xfrm>
            <a:prstGeom prst="rect">
              <a:avLst/>
            </a:prstGeom>
          </p:spPr>
          <p:txBody>
            <a:bodyPr wrap="square">
              <a:spAutoFit/>
            </a:bodyPr>
            <a:lstStyle/>
            <a:p>
              <a:pPr algn="just"/>
              <a:r>
                <a:rPr lang="zh-CN" altLang="en-US" sz="1200" dirty="0">
                  <a:solidFill>
                    <a:schemeClr val="bg1">
                      <a:lumMod val="9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998866" y="4469343"/>
            <a:ext cx="4392488" cy="473859"/>
            <a:chOff x="6843148" y="4469343"/>
            <a:chExt cx="4392488" cy="473859"/>
          </a:xfrm>
        </p:grpSpPr>
        <p:sp>
          <p:nvSpPr>
            <p:cNvPr id="44" name="矩形 43"/>
            <p:cNvSpPr/>
            <p:nvPr/>
          </p:nvSpPr>
          <p:spPr>
            <a:xfrm>
              <a:off x="6843148" y="4651840"/>
              <a:ext cx="702851" cy="291362"/>
            </a:xfrm>
            <a:prstGeom prst="rect">
              <a:avLst/>
            </a:prstGeom>
          </p:spPr>
          <p:txBody>
            <a:bodyPr wrap="square">
              <a:spAutoFit/>
            </a:bodyPr>
            <a:lstStyle/>
            <a:p>
              <a:pPr algn="just">
                <a:lnSpc>
                  <a:spcPts val="1200"/>
                </a:lnSpc>
              </a:pPr>
              <a:r>
                <a:rPr lang="en-US" altLang="zh-CN" sz="2800" b="1" dirty="0">
                  <a:solidFill>
                    <a:schemeClr val="tx1">
                      <a:lumMod val="75000"/>
                      <a:lumOff val="25000"/>
                    </a:schemeClr>
                  </a:solidFill>
                  <a:latin typeface="时尚中黑简体" pitchFamily="2" charset="-122"/>
                  <a:ea typeface="时尚中黑简体" pitchFamily="2" charset="-122"/>
                </a:rPr>
                <a:t>03</a:t>
              </a:r>
              <a:endParaRPr lang="en-US" altLang="zh-CN" sz="2800" b="1" dirty="0">
                <a:solidFill>
                  <a:schemeClr val="tx1">
                    <a:lumMod val="75000"/>
                    <a:lumOff val="25000"/>
                  </a:schemeClr>
                </a:solidFill>
                <a:latin typeface="时尚中黑简体" pitchFamily="2" charset="-122"/>
                <a:ea typeface="时尚中黑简体" pitchFamily="2" charset="-122"/>
              </a:endParaRPr>
            </a:p>
          </p:txBody>
        </p:sp>
        <p:sp>
          <p:nvSpPr>
            <p:cNvPr id="45" name="矩形 44"/>
            <p:cNvSpPr/>
            <p:nvPr/>
          </p:nvSpPr>
          <p:spPr>
            <a:xfrm>
              <a:off x="8621138" y="4469343"/>
              <a:ext cx="2614498" cy="461665"/>
            </a:xfrm>
            <a:prstGeom prst="rect">
              <a:avLst/>
            </a:prstGeom>
          </p:spPr>
          <p:txBody>
            <a:bodyPr wrap="square">
              <a:spAutoFit/>
            </a:bodyPr>
            <a:lstStyle/>
            <a:p>
              <a:pPr algn="just"/>
              <a:r>
                <a:rPr lang="zh-CN" altLang="en-US" sz="1200" dirty="0">
                  <a:solidFill>
                    <a:schemeClr val="bg1">
                      <a:lumMod val="9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46" name="TextBox 45"/>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378">
        <p14:prism/>
      </p:transition>
    </mc:Choice>
    <mc:Fallback>
      <p:transition spd="slow" advTm="33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 calcmode="lin" valueType="num">
                                      <p:cBhvr>
                                        <p:cTn id="9" dur="500" fill="hold"/>
                                        <p:tgtEl>
                                          <p:spTgt spid="47"/>
                                        </p:tgtEl>
                                        <p:attrNameLst>
                                          <p:attrName>style.rotation</p:attrName>
                                        </p:attrNameLst>
                                      </p:cBhvr>
                                      <p:tavLst>
                                        <p:tav tm="0">
                                          <p:val>
                                            <p:fltVal val="360"/>
                                          </p:val>
                                        </p:tav>
                                        <p:tav tm="100000">
                                          <p:val>
                                            <p:fltVal val="0"/>
                                          </p:val>
                                        </p:tav>
                                      </p:tavLst>
                                    </p:anim>
                                    <p:animEffect transition="in" filter="fade">
                                      <p:cBhvr>
                                        <p:cTn id="10" dur="500"/>
                                        <p:tgtEl>
                                          <p:spTgt spid="47"/>
                                        </p:tgtEl>
                                      </p:cBhvr>
                                    </p:animEffect>
                                  </p:childTnLst>
                                </p:cTn>
                              </p:par>
                            </p:childTnLst>
                          </p:cTn>
                        </p:par>
                        <p:par>
                          <p:cTn id="11" fill="hold">
                            <p:stCondLst>
                              <p:cond delay="0"/>
                            </p:stCondLst>
                            <p:childTnLst>
                              <p:par>
                                <p:cTn id="12" presetID="49" presetClass="entr" presetSubtype="0" de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right)">
                                      <p:cBhvr>
                                        <p:cTn id="21" dur="500"/>
                                        <p:tgtEl>
                                          <p:spTgt spid="34"/>
                                        </p:tgtEl>
                                      </p:cBhvr>
                                    </p:animEffect>
                                  </p:childTnLst>
                                </p:cTn>
                              </p:par>
                              <p:par>
                                <p:cTn id="22" presetID="22" presetClass="entr" presetSubtype="8"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par>
                                <p:cTn id="25" presetID="22" presetClass="entr" presetSubtype="8"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par>
                                <p:cTn id="28" presetID="22" presetClass="entr" presetSubtype="2"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right)">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a:grpSpLocks noChangeAspect="1"/>
          </p:cNvGrpSpPr>
          <p:nvPr/>
        </p:nvGrpSpPr>
        <p:grpSpPr>
          <a:xfrm>
            <a:off x="0" y="1630834"/>
            <a:ext cx="12701588" cy="4680000"/>
            <a:chOff x="-1339062" y="1781320"/>
            <a:chExt cx="11822115" cy="4355957"/>
          </a:xfrm>
        </p:grpSpPr>
        <p:grpSp>
          <p:nvGrpSpPr>
            <p:cNvPr id="10" name="Group 10"/>
            <p:cNvGrpSpPr/>
            <p:nvPr/>
          </p:nvGrpSpPr>
          <p:grpSpPr>
            <a:xfrm>
              <a:off x="641537" y="1781320"/>
              <a:ext cx="1764928" cy="1091754"/>
              <a:chOff x="642752" y="1775533"/>
              <a:chExt cx="1764928" cy="1091754"/>
            </a:xfrm>
          </p:grpSpPr>
          <p:sp>
            <p:nvSpPr>
              <p:cNvPr id="37" name="TextBox 36"/>
              <p:cNvSpPr txBox="1"/>
              <p:nvPr/>
            </p:nvSpPr>
            <p:spPr>
              <a:xfrm>
                <a:off x="642752" y="2198866"/>
                <a:ext cx="1764928" cy="668421"/>
              </a:xfrm>
              <a:prstGeom prst="rect">
                <a:avLst/>
              </a:prstGeom>
              <a:noFill/>
            </p:spPr>
            <p:txBody>
              <a:bodyPr wrap="square" lIns="0" tIns="0" rIns="0" bIns="0" rtlCol="0">
                <a:spAutoFit/>
              </a:bodyPr>
              <a:lstStyle/>
              <a:p>
                <a:pPr algn="ctr">
                  <a:lnSpc>
                    <a:spcPts val="1400"/>
                  </a:lnSpc>
                </a:pPr>
                <a:r>
                  <a:rPr lang="zh-CN" altLang="en-US" sz="1000" spc="-30" dirty="0">
                    <a:solidFill>
                      <a:schemeClr val="bg1">
                        <a:lumMod val="95000"/>
                      </a:schemeClr>
                    </a:solidFill>
                    <a:latin typeface="微软雅黑" panose="020B0503020204020204" pitchFamily="34" charset="-122"/>
                    <a:ea typeface="微软雅黑" panose="020B0503020204020204" pitchFamily="34" charset="-122"/>
                  </a:rPr>
                  <a:t>在此输入章节详细文字介绍，表达主题的含义及意义，在此输入章节详细文字介绍，表达主题的含义及意义</a:t>
                </a:r>
                <a:r>
                  <a:rPr lang="en-US" sz="1000" spc="-30" dirty="0">
                    <a:solidFill>
                      <a:schemeClr val="bg1">
                        <a:lumMod val="95000"/>
                      </a:schemeClr>
                    </a:solidFill>
                    <a:latin typeface="微软雅黑" panose="020B0503020204020204" pitchFamily="34" charset="-122"/>
                    <a:ea typeface="微软雅黑" panose="020B0503020204020204" pitchFamily="34" charset="-122"/>
                  </a:rPr>
                  <a:t>.</a:t>
                </a:r>
                <a:endParaRPr lang="en-US" sz="1000" spc="-3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38" name="Straight Connector 8"/>
              <p:cNvCxnSpPr/>
              <p:nvPr/>
            </p:nvCxnSpPr>
            <p:spPr>
              <a:xfrm>
                <a:off x="1435216" y="2122665"/>
                <a:ext cx="180000" cy="0"/>
              </a:xfrm>
              <a:prstGeom prst="line">
                <a:avLst/>
              </a:prstGeom>
              <a:ln w="254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2752" y="1775533"/>
                <a:ext cx="1764928" cy="229173"/>
              </a:xfrm>
              <a:prstGeom prst="rect">
                <a:avLst/>
              </a:prstGeom>
              <a:noFill/>
            </p:spPr>
            <p:txBody>
              <a:bodyPr wrap="square" lIns="0" tIns="0" rIns="0" bIns="0" rtlCol="0">
                <a:spAutoFit/>
              </a:bodyPr>
              <a:lstStyle/>
              <a:p>
                <a:pPr algn="ctr"/>
                <a:r>
                  <a:rPr lang="zh-CN" altLang="en-US" sz="1600" b="1" spc="-30" dirty="0">
                    <a:solidFill>
                      <a:schemeClr val="bg1">
                        <a:lumMod val="95000"/>
                      </a:schemeClr>
                    </a:solidFill>
                    <a:latin typeface="微软雅黑" panose="020B0503020204020204" pitchFamily="34" charset="-122"/>
                    <a:ea typeface="微软雅黑" panose="020B0503020204020204" pitchFamily="34" charset="-122"/>
                  </a:rPr>
                  <a:t>小标题</a:t>
                </a:r>
                <a:r>
                  <a:rPr lang="en-US" sz="1600" b="1" spc="-30" dirty="0">
                    <a:solidFill>
                      <a:schemeClr val="bg1">
                        <a:lumMod val="95000"/>
                      </a:schemeClr>
                    </a:solidFill>
                    <a:latin typeface="微软雅黑" panose="020B0503020204020204" pitchFamily="34" charset="-122"/>
                    <a:ea typeface="微软雅黑" panose="020B0503020204020204" pitchFamily="34" charset="-122"/>
                  </a:rPr>
                  <a:t>1</a:t>
                </a:r>
                <a:endParaRPr lang="en-US" sz="1600" b="1" spc="-3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1" name="Group 11"/>
            <p:cNvGrpSpPr/>
            <p:nvPr/>
          </p:nvGrpSpPr>
          <p:grpSpPr>
            <a:xfrm>
              <a:off x="2671950" y="1781320"/>
              <a:ext cx="1764928" cy="1091754"/>
              <a:chOff x="642752" y="1775533"/>
              <a:chExt cx="1764928" cy="1091754"/>
            </a:xfrm>
          </p:grpSpPr>
          <p:sp>
            <p:nvSpPr>
              <p:cNvPr id="34" name="TextBox 33"/>
              <p:cNvSpPr txBox="1"/>
              <p:nvPr/>
            </p:nvSpPr>
            <p:spPr>
              <a:xfrm>
                <a:off x="642752" y="2198866"/>
                <a:ext cx="1764928" cy="668421"/>
              </a:xfrm>
              <a:prstGeom prst="rect">
                <a:avLst/>
              </a:prstGeom>
              <a:noFill/>
            </p:spPr>
            <p:txBody>
              <a:bodyPr wrap="square" lIns="0" tIns="0" rIns="0" bIns="0" rtlCol="0">
                <a:spAutoFit/>
              </a:bodyPr>
              <a:lstStyle/>
              <a:p>
                <a:pPr algn="ctr">
                  <a:lnSpc>
                    <a:spcPts val="1400"/>
                  </a:lnSpc>
                </a:pPr>
                <a:r>
                  <a:rPr lang="zh-CN" altLang="en-US" sz="1000" spc="-30" dirty="0">
                    <a:solidFill>
                      <a:schemeClr val="bg1">
                        <a:lumMod val="95000"/>
                      </a:schemeClr>
                    </a:solidFill>
                    <a:latin typeface="微软雅黑" panose="020B0503020204020204" pitchFamily="34" charset="-122"/>
                    <a:ea typeface="微软雅黑" panose="020B0503020204020204" pitchFamily="34" charset="-122"/>
                  </a:rPr>
                  <a:t>在此输入章节详细文字介绍，表达主题的含义及意义，在此输入章节详细文字介绍，表达主题的含义及意义</a:t>
                </a:r>
                <a:r>
                  <a:rPr lang="en-US" sz="1000" spc="-30" dirty="0">
                    <a:solidFill>
                      <a:schemeClr val="bg1">
                        <a:lumMod val="95000"/>
                      </a:schemeClr>
                    </a:solidFill>
                    <a:latin typeface="微软雅黑" panose="020B0503020204020204" pitchFamily="34" charset="-122"/>
                    <a:ea typeface="微软雅黑" panose="020B0503020204020204" pitchFamily="34" charset="-122"/>
                  </a:rPr>
                  <a:t>.</a:t>
                </a:r>
                <a:endParaRPr lang="en-US" sz="1000" spc="-3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35" name="Straight Connector 13"/>
              <p:cNvCxnSpPr/>
              <p:nvPr/>
            </p:nvCxnSpPr>
            <p:spPr>
              <a:xfrm>
                <a:off x="1435216" y="2122665"/>
                <a:ext cx="180000" cy="0"/>
              </a:xfrm>
              <a:prstGeom prst="line">
                <a:avLst/>
              </a:prstGeom>
              <a:ln w="254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2752" y="1775533"/>
                <a:ext cx="1764928" cy="229173"/>
              </a:xfrm>
              <a:prstGeom prst="rect">
                <a:avLst/>
              </a:prstGeom>
              <a:noFill/>
            </p:spPr>
            <p:txBody>
              <a:bodyPr wrap="square" lIns="0" tIns="0" rIns="0" bIns="0" rtlCol="0">
                <a:spAutoFit/>
              </a:bodyPr>
              <a:lstStyle/>
              <a:p>
                <a:pPr algn="ctr"/>
                <a:r>
                  <a:rPr lang="zh-CN" altLang="en-US" sz="1600" b="1" spc="-30" dirty="0">
                    <a:solidFill>
                      <a:schemeClr val="bg1">
                        <a:lumMod val="95000"/>
                      </a:schemeClr>
                    </a:solidFill>
                    <a:latin typeface="微软雅黑" panose="020B0503020204020204" pitchFamily="34" charset="-122"/>
                    <a:ea typeface="微软雅黑" panose="020B0503020204020204" pitchFamily="34" charset="-122"/>
                  </a:rPr>
                  <a:t>小标题</a:t>
                </a:r>
                <a:r>
                  <a:rPr lang="en-US" sz="1600" b="1" spc="-30" dirty="0">
                    <a:solidFill>
                      <a:schemeClr val="bg1">
                        <a:lumMod val="95000"/>
                      </a:schemeClr>
                    </a:solidFill>
                    <a:latin typeface="微软雅黑" panose="020B0503020204020204" pitchFamily="34" charset="-122"/>
                    <a:ea typeface="微软雅黑" panose="020B0503020204020204" pitchFamily="34" charset="-122"/>
                  </a:rPr>
                  <a:t>2</a:t>
                </a:r>
                <a:endParaRPr lang="en-US" sz="1600" b="1" spc="-3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2" name="Group 15"/>
            <p:cNvGrpSpPr/>
            <p:nvPr/>
          </p:nvGrpSpPr>
          <p:grpSpPr>
            <a:xfrm>
              <a:off x="4707125" y="4657630"/>
              <a:ext cx="1764928" cy="1091754"/>
              <a:chOff x="642752" y="1775533"/>
              <a:chExt cx="1764928" cy="1091754"/>
            </a:xfrm>
          </p:grpSpPr>
          <p:sp>
            <p:nvSpPr>
              <p:cNvPr id="31" name="TextBox 30"/>
              <p:cNvSpPr txBox="1"/>
              <p:nvPr/>
            </p:nvSpPr>
            <p:spPr>
              <a:xfrm>
                <a:off x="642752" y="2198866"/>
                <a:ext cx="1764928" cy="668421"/>
              </a:xfrm>
              <a:prstGeom prst="rect">
                <a:avLst/>
              </a:prstGeom>
              <a:noFill/>
            </p:spPr>
            <p:txBody>
              <a:bodyPr wrap="square" lIns="0" tIns="0" rIns="0" bIns="0" rtlCol="0">
                <a:spAutoFit/>
              </a:bodyPr>
              <a:lstStyle/>
              <a:p>
                <a:pPr algn="ctr">
                  <a:lnSpc>
                    <a:spcPts val="1400"/>
                  </a:lnSpc>
                </a:pPr>
                <a:r>
                  <a:rPr lang="zh-CN" altLang="en-US" sz="1000" spc="-30" dirty="0">
                    <a:solidFill>
                      <a:schemeClr val="bg1">
                        <a:lumMod val="95000"/>
                      </a:schemeClr>
                    </a:solidFill>
                    <a:latin typeface="微软雅黑" panose="020B0503020204020204" pitchFamily="34" charset="-122"/>
                    <a:ea typeface="微软雅黑" panose="020B0503020204020204" pitchFamily="34" charset="-122"/>
                  </a:rPr>
                  <a:t>在此输入章节详细文字介绍，表达主题的含义及意义，在此输入章节详细文字介绍，表达主题的含义及意义。</a:t>
                </a:r>
                <a:endParaRPr lang="en-US" sz="1000" spc="-3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32" name="Straight Connector 17"/>
              <p:cNvCxnSpPr/>
              <p:nvPr/>
            </p:nvCxnSpPr>
            <p:spPr>
              <a:xfrm>
                <a:off x="1435216" y="2122665"/>
                <a:ext cx="180000" cy="0"/>
              </a:xfrm>
              <a:prstGeom prst="line">
                <a:avLst/>
              </a:prstGeom>
              <a:ln w="2540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2752" y="1775533"/>
                <a:ext cx="1764928" cy="229173"/>
              </a:xfrm>
              <a:prstGeom prst="rect">
                <a:avLst/>
              </a:prstGeom>
              <a:noFill/>
            </p:spPr>
            <p:txBody>
              <a:bodyPr wrap="square" lIns="0" tIns="0" rIns="0" bIns="0" rtlCol="0">
                <a:spAutoFit/>
              </a:bodyPr>
              <a:lstStyle/>
              <a:p>
                <a:pPr algn="ctr"/>
                <a:r>
                  <a:rPr lang="zh-CN" altLang="en-US" sz="1600" b="1" spc="-30" dirty="0">
                    <a:solidFill>
                      <a:schemeClr val="bg1">
                        <a:lumMod val="95000"/>
                      </a:schemeClr>
                    </a:solidFill>
                    <a:latin typeface="微软雅黑" panose="020B0503020204020204" pitchFamily="34" charset="-122"/>
                    <a:ea typeface="微软雅黑" panose="020B0503020204020204" pitchFamily="34" charset="-122"/>
                  </a:rPr>
                  <a:t>小标题</a:t>
                </a:r>
                <a:r>
                  <a:rPr lang="en-US" sz="1600" b="1" spc="-30" dirty="0">
                    <a:solidFill>
                      <a:schemeClr val="bg1">
                        <a:lumMod val="95000"/>
                      </a:schemeClr>
                    </a:solidFill>
                    <a:latin typeface="微软雅黑" panose="020B0503020204020204" pitchFamily="34" charset="-122"/>
                    <a:ea typeface="微软雅黑" panose="020B0503020204020204" pitchFamily="34" charset="-122"/>
                  </a:rPr>
                  <a:t>3</a:t>
                </a:r>
                <a:endParaRPr lang="en-US" sz="1600" b="1" spc="-3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3" name="Group 19"/>
            <p:cNvGrpSpPr/>
            <p:nvPr/>
          </p:nvGrpSpPr>
          <p:grpSpPr>
            <a:xfrm>
              <a:off x="6737538" y="4657630"/>
              <a:ext cx="1764928" cy="1091754"/>
              <a:chOff x="642752" y="1775533"/>
              <a:chExt cx="1764928" cy="1091754"/>
            </a:xfrm>
          </p:grpSpPr>
          <p:sp>
            <p:nvSpPr>
              <p:cNvPr id="28" name="TextBox 27"/>
              <p:cNvSpPr txBox="1"/>
              <p:nvPr/>
            </p:nvSpPr>
            <p:spPr>
              <a:xfrm>
                <a:off x="642752" y="2198866"/>
                <a:ext cx="1764928" cy="668421"/>
              </a:xfrm>
              <a:prstGeom prst="rect">
                <a:avLst/>
              </a:prstGeom>
              <a:noFill/>
            </p:spPr>
            <p:txBody>
              <a:bodyPr wrap="square" lIns="0" tIns="0" rIns="0" bIns="0" rtlCol="0">
                <a:spAutoFit/>
              </a:bodyPr>
              <a:lstStyle/>
              <a:p>
                <a:pPr algn="ctr">
                  <a:lnSpc>
                    <a:spcPts val="1400"/>
                  </a:lnSpc>
                </a:pPr>
                <a:r>
                  <a:rPr lang="zh-CN" altLang="en-US" sz="1000" spc="-30" dirty="0">
                    <a:solidFill>
                      <a:schemeClr val="bg1">
                        <a:lumMod val="95000"/>
                      </a:schemeClr>
                    </a:solidFill>
                    <a:latin typeface="微软雅黑" panose="020B0503020204020204" pitchFamily="34" charset="-122"/>
                    <a:ea typeface="微软雅黑" panose="020B0503020204020204" pitchFamily="34" charset="-122"/>
                  </a:rPr>
                  <a:t>在此输入章节详细文字介绍，表达主题的含义及意义，在此输入章节详细文字介绍，表达主题的含义及意义</a:t>
                </a:r>
                <a:endParaRPr lang="en-US" sz="1000" spc="-3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9" name="Straight Connector 21"/>
              <p:cNvCxnSpPr/>
              <p:nvPr/>
            </p:nvCxnSpPr>
            <p:spPr>
              <a:xfrm>
                <a:off x="1435216" y="2122665"/>
                <a:ext cx="180000" cy="0"/>
              </a:xfrm>
              <a:prstGeom prst="line">
                <a:avLst/>
              </a:prstGeom>
              <a:ln w="2540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752" y="1775533"/>
                <a:ext cx="1764928" cy="229173"/>
              </a:xfrm>
              <a:prstGeom prst="rect">
                <a:avLst/>
              </a:prstGeom>
              <a:noFill/>
            </p:spPr>
            <p:txBody>
              <a:bodyPr wrap="square" lIns="0" tIns="0" rIns="0" bIns="0" rtlCol="0">
                <a:spAutoFit/>
              </a:bodyPr>
              <a:lstStyle/>
              <a:p>
                <a:pPr algn="ctr"/>
                <a:r>
                  <a:rPr lang="zh-CN" altLang="en-US" sz="1600" b="1" spc="-30" dirty="0">
                    <a:solidFill>
                      <a:schemeClr val="bg1">
                        <a:lumMod val="95000"/>
                      </a:schemeClr>
                    </a:solidFill>
                    <a:latin typeface="微软雅黑" panose="020B0503020204020204" pitchFamily="34" charset="-122"/>
                    <a:ea typeface="微软雅黑" panose="020B0503020204020204" pitchFamily="34" charset="-122"/>
                  </a:rPr>
                  <a:t>小标题</a:t>
                </a:r>
                <a:r>
                  <a:rPr lang="en-US" sz="1600" b="1" spc="-30" dirty="0">
                    <a:solidFill>
                      <a:schemeClr val="bg1">
                        <a:lumMod val="95000"/>
                      </a:schemeClr>
                    </a:solidFill>
                    <a:latin typeface="微软雅黑" panose="020B0503020204020204" pitchFamily="34" charset="-122"/>
                    <a:ea typeface="微软雅黑" panose="020B0503020204020204" pitchFamily="34" charset="-122"/>
                  </a:rPr>
                  <a:t>4</a:t>
                </a:r>
                <a:endParaRPr lang="en-US" sz="1600" b="1" spc="-3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4" name="TextBox 13"/>
            <p:cNvSpPr txBox="1"/>
            <p:nvPr/>
          </p:nvSpPr>
          <p:spPr>
            <a:xfrm>
              <a:off x="1649884" y="3565753"/>
              <a:ext cx="1764928" cy="401052"/>
            </a:xfrm>
            <a:prstGeom prst="rect">
              <a:avLst/>
            </a:prstGeom>
            <a:noFill/>
          </p:spPr>
          <p:txBody>
            <a:bodyPr wrap="square" lIns="0" tIns="0" rIns="0" bIns="0" rtlCol="0">
              <a:spAutoFit/>
            </a:bodyPr>
            <a:lstStyle/>
            <a:p>
              <a:pPr algn="ctr"/>
              <a:r>
                <a:rPr lang="zh-CN" altLang="en-US" sz="2800" spc="-30" dirty="0">
                  <a:solidFill>
                    <a:schemeClr val="accent6">
                      <a:lumMod val="60000"/>
                      <a:lumOff val="40000"/>
                    </a:schemeClr>
                  </a:solidFill>
                  <a:latin typeface="新蒂小丸子小学版" pitchFamily="66" charset="-122"/>
                  <a:ea typeface="新蒂小丸子小学版" pitchFamily="66" charset="-122"/>
                </a:rPr>
                <a:t>标题</a:t>
              </a:r>
              <a:r>
                <a:rPr lang="en-US" sz="2800" spc="-30" dirty="0">
                  <a:solidFill>
                    <a:schemeClr val="accent6">
                      <a:lumMod val="60000"/>
                      <a:lumOff val="40000"/>
                    </a:schemeClr>
                  </a:solidFill>
                  <a:latin typeface="新蒂小丸子小学版" pitchFamily="66" charset="-122"/>
                  <a:ea typeface="新蒂小丸子小学版" pitchFamily="66" charset="-122"/>
                </a:rPr>
                <a:t>1</a:t>
              </a:r>
              <a:endParaRPr lang="en-US" sz="2800" spc="-30" dirty="0">
                <a:solidFill>
                  <a:schemeClr val="accent6">
                    <a:lumMod val="60000"/>
                    <a:lumOff val="40000"/>
                  </a:schemeClr>
                </a:solidFill>
                <a:latin typeface="新蒂小丸子小学版" pitchFamily="66" charset="-122"/>
                <a:ea typeface="新蒂小丸子小学版" pitchFamily="66" charset="-122"/>
              </a:endParaRPr>
            </a:p>
          </p:txBody>
        </p:sp>
        <p:sp>
          <p:nvSpPr>
            <p:cNvPr id="15" name="TextBox 14"/>
            <p:cNvSpPr txBox="1"/>
            <p:nvPr/>
          </p:nvSpPr>
          <p:spPr>
            <a:xfrm>
              <a:off x="5735748" y="3565753"/>
              <a:ext cx="1764928" cy="401052"/>
            </a:xfrm>
            <a:prstGeom prst="rect">
              <a:avLst/>
            </a:prstGeom>
            <a:noFill/>
          </p:spPr>
          <p:txBody>
            <a:bodyPr wrap="square" lIns="0" tIns="0" rIns="0" bIns="0" rtlCol="0">
              <a:spAutoFit/>
            </a:bodyPr>
            <a:lstStyle/>
            <a:p>
              <a:pPr algn="ctr"/>
              <a:r>
                <a:rPr lang="zh-CN" altLang="en-US" sz="2800" spc="-30" dirty="0">
                  <a:solidFill>
                    <a:schemeClr val="accent2">
                      <a:lumMod val="60000"/>
                      <a:lumOff val="40000"/>
                    </a:schemeClr>
                  </a:solidFill>
                  <a:latin typeface="新蒂小丸子小学版" pitchFamily="66" charset="-122"/>
                  <a:ea typeface="新蒂小丸子小学版" pitchFamily="66" charset="-122"/>
                </a:rPr>
                <a:t>标题</a:t>
              </a:r>
              <a:r>
                <a:rPr lang="en-US" sz="2800" spc="-30" dirty="0">
                  <a:solidFill>
                    <a:schemeClr val="accent2">
                      <a:lumMod val="60000"/>
                      <a:lumOff val="40000"/>
                    </a:schemeClr>
                  </a:solidFill>
                  <a:latin typeface="新蒂小丸子小学版" pitchFamily="66" charset="-122"/>
                  <a:ea typeface="新蒂小丸子小学版" pitchFamily="66" charset="-122"/>
                </a:rPr>
                <a:t>2</a:t>
              </a:r>
              <a:endParaRPr lang="en-US" sz="2800" spc="-30" dirty="0">
                <a:solidFill>
                  <a:schemeClr val="accent2">
                    <a:lumMod val="60000"/>
                    <a:lumOff val="40000"/>
                  </a:schemeClr>
                </a:solidFill>
                <a:latin typeface="新蒂小丸子小学版" pitchFamily="66" charset="-122"/>
                <a:ea typeface="新蒂小丸子小学版" pitchFamily="66" charset="-122"/>
              </a:endParaRPr>
            </a:p>
          </p:txBody>
        </p:sp>
        <p:sp>
          <p:nvSpPr>
            <p:cNvPr id="16" name="Freeform 55"/>
            <p:cNvSpPr/>
            <p:nvPr/>
          </p:nvSpPr>
          <p:spPr bwMode="auto">
            <a:xfrm>
              <a:off x="3736976" y="4127502"/>
              <a:ext cx="1787525" cy="2009775"/>
            </a:xfrm>
            <a:custGeom>
              <a:avLst/>
              <a:gdLst>
                <a:gd name="T0" fmla="*/ 42 w 563"/>
                <a:gd name="T1" fmla="*/ 180 h 633"/>
                <a:gd name="T2" fmla="*/ 42 w 563"/>
                <a:gd name="T3" fmla="*/ 577 h 633"/>
                <a:gd name="T4" fmla="*/ 0 w 563"/>
                <a:gd name="T5" fmla="*/ 577 h 633"/>
                <a:gd name="T6" fmla="*/ 52 w 563"/>
                <a:gd name="T7" fmla="*/ 633 h 633"/>
                <a:gd name="T8" fmla="*/ 104 w 563"/>
                <a:gd name="T9" fmla="*/ 577 h 633"/>
                <a:gd name="T10" fmla="*/ 62 w 563"/>
                <a:gd name="T11" fmla="*/ 577 h 633"/>
                <a:gd name="T12" fmla="*/ 62 w 563"/>
                <a:gd name="T13" fmla="*/ 180 h 633"/>
                <a:gd name="T14" fmla="*/ 222 w 563"/>
                <a:gd name="T15" fmla="*/ 20 h 633"/>
                <a:gd name="T16" fmla="*/ 563 w 563"/>
                <a:gd name="T17" fmla="*/ 20 h 633"/>
                <a:gd name="T18" fmla="*/ 563 w 563"/>
                <a:gd name="T19" fmla="*/ 0 h 633"/>
                <a:gd name="T20" fmla="*/ 222 w 563"/>
                <a:gd name="T21" fmla="*/ 0 h 633"/>
                <a:gd name="T22" fmla="*/ 42 w 563"/>
                <a:gd name="T23" fmla="*/ 18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633">
                  <a:moveTo>
                    <a:pt x="42" y="180"/>
                  </a:moveTo>
                  <a:cubicBezTo>
                    <a:pt x="42" y="577"/>
                    <a:pt x="42" y="577"/>
                    <a:pt x="42" y="577"/>
                  </a:cubicBezTo>
                  <a:cubicBezTo>
                    <a:pt x="0" y="577"/>
                    <a:pt x="0" y="577"/>
                    <a:pt x="0" y="577"/>
                  </a:cubicBezTo>
                  <a:cubicBezTo>
                    <a:pt x="52" y="633"/>
                    <a:pt x="52" y="633"/>
                    <a:pt x="52" y="633"/>
                  </a:cubicBezTo>
                  <a:cubicBezTo>
                    <a:pt x="104" y="577"/>
                    <a:pt x="104" y="577"/>
                    <a:pt x="104" y="577"/>
                  </a:cubicBezTo>
                  <a:cubicBezTo>
                    <a:pt x="62" y="577"/>
                    <a:pt x="62" y="577"/>
                    <a:pt x="62" y="577"/>
                  </a:cubicBezTo>
                  <a:cubicBezTo>
                    <a:pt x="62" y="180"/>
                    <a:pt x="62" y="180"/>
                    <a:pt x="62" y="180"/>
                  </a:cubicBezTo>
                  <a:cubicBezTo>
                    <a:pt x="62" y="92"/>
                    <a:pt x="134" y="20"/>
                    <a:pt x="222" y="20"/>
                  </a:cubicBezTo>
                  <a:cubicBezTo>
                    <a:pt x="563" y="20"/>
                    <a:pt x="563" y="20"/>
                    <a:pt x="563" y="20"/>
                  </a:cubicBezTo>
                  <a:cubicBezTo>
                    <a:pt x="563" y="0"/>
                    <a:pt x="563" y="0"/>
                    <a:pt x="563" y="0"/>
                  </a:cubicBezTo>
                  <a:cubicBezTo>
                    <a:pt x="222" y="0"/>
                    <a:pt x="222" y="0"/>
                    <a:pt x="222" y="0"/>
                  </a:cubicBezTo>
                  <a:cubicBezTo>
                    <a:pt x="123" y="0"/>
                    <a:pt x="42" y="81"/>
                    <a:pt x="42" y="180"/>
                  </a:cubicBezTo>
                  <a:close/>
                </a:path>
              </a:pathLst>
            </a:custGeom>
            <a:blipFill>
              <a:blip r:embed="rId1"/>
              <a:stretch>
                <a:fillRect/>
              </a:stretch>
            </a:blipFill>
            <a:ln>
              <a:no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Freeform 56"/>
            <p:cNvSpPr/>
            <p:nvPr/>
          </p:nvSpPr>
          <p:spPr bwMode="auto">
            <a:xfrm>
              <a:off x="3619501" y="1800225"/>
              <a:ext cx="1787525" cy="1701800"/>
            </a:xfrm>
            <a:custGeom>
              <a:avLst/>
              <a:gdLst>
                <a:gd name="T0" fmla="*/ 511 w 563"/>
                <a:gd name="T1" fmla="*/ 0 h 536"/>
                <a:gd name="T2" fmla="*/ 459 w 563"/>
                <a:gd name="T3" fmla="*/ 57 h 536"/>
                <a:gd name="T4" fmla="*/ 501 w 563"/>
                <a:gd name="T5" fmla="*/ 57 h 536"/>
                <a:gd name="T6" fmla="*/ 501 w 563"/>
                <a:gd name="T7" fmla="*/ 356 h 536"/>
                <a:gd name="T8" fmla="*/ 341 w 563"/>
                <a:gd name="T9" fmla="*/ 516 h 536"/>
                <a:gd name="T10" fmla="*/ 0 w 563"/>
                <a:gd name="T11" fmla="*/ 516 h 536"/>
                <a:gd name="T12" fmla="*/ 0 w 563"/>
                <a:gd name="T13" fmla="*/ 536 h 536"/>
                <a:gd name="T14" fmla="*/ 341 w 563"/>
                <a:gd name="T15" fmla="*/ 536 h 536"/>
                <a:gd name="T16" fmla="*/ 521 w 563"/>
                <a:gd name="T17" fmla="*/ 356 h 536"/>
                <a:gd name="T18" fmla="*/ 521 w 563"/>
                <a:gd name="T19" fmla="*/ 57 h 536"/>
                <a:gd name="T20" fmla="*/ 563 w 563"/>
                <a:gd name="T21" fmla="*/ 57 h 536"/>
                <a:gd name="T22" fmla="*/ 511 w 563"/>
                <a:gd name="T2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536">
                  <a:moveTo>
                    <a:pt x="511" y="0"/>
                  </a:moveTo>
                  <a:cubicBezTo>
                    <a:pt x="459" y="57"/>
                    <a:pt x="459" y="57"/>
                    <a:pt x="459" y="57"/>
                  </a:cubicBezTo>
                  <a:cubicBezTo>
                    <a:pt x="501" y="57"/>
                    <a:pt x="501" y="57"/>
                    <a:pt x="501" y="57"/>
                  </a:cubicBezTo>
                  <a:cubicBezTo>
                    <a:pt x="501" y="356"/>
                    <a:pt x="501" y="356"/>
                    <a:pt x="501" y="356"/>
                  </a:cubicBezTo>
                  <a:cubicBezTo>
                    <a:pt x="501" y="444"/>
                    <a:pt x="429" y="516"/>
                    <a:pt x="341" y="516"/>
                  </a:cubicBezTo>
                  <a:cubicBezTo>
                    <a:pt x="0" y="516"/>
                    <a:pt x="0" y="516"/>
                    <a:pt x="0" y="516"/>
                  </a:cubicBezTo>
                  <a:cubicBezTo>
                    <a:pt x="0" y="536"/>
                    <a:pt x="0" y="536"/>
                    <a:pt x="0" y="536"/>
                  </a:cubicBezTo>
                  <a:cubicBezTo>
                    <a:pt x="341" y="536"/>
                    <a:pt x="341" y="536"/>
                    <a:pt x="341" y="536"/>
                  </a:cubicBezTo>
                  <a:cubicBezTo>
                    <a:pt x="440" y="536"/>
                    <a:pt x="521" y="455"/>
                    <a:pt x="521" y="356"/>
                  </a:cubicBezTo>
                  <a:cubicBezTo>
                    <a:pt x="521" y="57"/>
                    <a:pt x="521" y="57"/>
                    <a:pt x="521" y="57"/>
                  </a:cubicBezTo>
                  <a:cubicBezTo>
                    <a:pt x="563" y="57"/>
                    <a:pt x="563" y="57"/>
                    <a:pt x="563" y="57"/>
                  </a:cubicBezTo>
                  <a:lnTo>
                    <a:pt x="511" y="0"/>
                  </a:lnTo>
                  <a:close/>
                </a:path>
              </a:pathLst>
            </a:custGeom>
            <a:blipFill>
              <a:blip r:embed="rId2"/>
              <a:stretch>
                <a:fillRect/>
              </a:stretch>
            </a:blipFill>
            <a:ln>
              <a:no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Freeform 57"/>
            <p:cNvSpPr>
              <a:spLocks noEditPoints="1"/>
            </p:cNvSpPr>
            <p:nvPr/>
          </p:nvSpPr>
          <p:spPr bwMode="auto">
            <a:xfrm>
              <a:off x="1477964" y="3006725"/>
              <a:ext cx="92075" cy="476250"/>
            </a:xfrm>
            <a:custGeom>
              <a:avLst/>
              <a:gdLst>
                <a:gd name="T0" fmla="*/ 14 w 29"/>
                <a:gd name="T1" fmla="*/ 82 h 150"/>
                <a:gd name="T2" fmla="*/ 10 w 29"/>
                <a:gd name="T3" fmla="*/ 86 h 150"/>
                <a:gd name="T4" fmla="*/ 14 w 29"/>
                <a:gd name="T5" fmla="*/ 90 h 150"/>
                <a:gd name="T6" fmla="*/ 18 w 29"/>
                <a:gd name="T7" fmla="*/ 86 h 150"/>
                <a:gd name="T8" fmla="*/ 14 w 29"/>
                <a:gd name="T9" fmla="*/ 82 h 150"/>
                <a:gd name="T10" fmla="*/ 14 w 29"/>
                <a:gd name="T11" fmla="*/ 97 h 150"/>
                <a:gd name="T12" fmla="*/ 10 w 29"/>
                <a:gd name="T13" fmla="*/ 101 h 150"/>
                <a:gd name="T14" fmla="*/ 14 w 29"/>
                <a:gd name="T15" fmla="*/ 105 h 150"/>
                <a:gd name="T16" fmla="*/ 18 w 29"/>
                <a:gd name="T17" fmla="*/ 101 h 150"/>
                <a:gd name="T18" fmla="*/ 14 w 29"/>
                <a:gd name="T19" fmla="*/ 97 h 150"/>
                <a:gd name="T20" fmla="*/ 14 w 29"/>
                <a:gd name="T21" fmla="*/ 112 h 150"/>
                <a:gd name="T22" fmla="*/ 10 w 29"/>
                <a:gd name="T23" fmla="*/ 116 h 150"/>
                <a:gd name="T24" fmla="*/ 14 w 29"/>
                <a:gd name="T25" fmla="*/ 120 h 150"/>
                <a:gd name="T26" fmla="*/ 18 w 29"/>
                <a:gd name="T27" fmla="*/ 116 h 150"/>
                <a:gd name="T28" fmla="*/ 14 w 29"/>
                <a:gd name="T29" fmla="*/ 112 h 150"/>
                <a:gd name="T30" fmla="*/ 11 w 29"/>
                <a:gd name="T31" fmla="*/ 143 h 150"/>
                <a:gd name="T32" fmla="*/ 10 w 29"/>
                <a:gd name="T33" fmla="*/ 146 h 150"/>
                <a:gd name="T34" fmla="*/ 11 w 29"/>
                <a:gd name="T35" fmla="*/ 148 h 150"/>
                <a:gd name="T36" fmla="*/ 14 w 29"/>
                <a:gd name="T37" fmla="*/ 150 h 150"/>
                <a:gd name="T38" fmla="*/ 17 w 29"/>
                <a:gd name="T39" fmla="*/ 148 h 150"/>
                <a:gd name="T40" fmla="*/ 18 w 29"/>
                <a:gd name="T41" fmla="*/ 146 h 150"/>
                <a:gd name="T42" fmla="*/ 17 w 29"/>
                <a:gd name="T43" fmla="*/ 143 h 150"/>
                <a:gd name="T44" fmla="*/ 11 w 29"/>
                <a:gd name="T45" fmla="*/ 143 h 150"/>
                <a:gd name="T46" fmla="*/ 14 w 29"/>
                <a:gd name="T47" fmla="*/ 127 h 150"/>
                <a:gd name="T48" fmla="*/ 10 w 29"/>
                <a:gd name="T49" fmla="*/ 131 h 150"/>
                <a:gd name="T50" fmla="*/ 14 w 29"/>
                <a:gd name="T51" fmla="*/ 135 h 150"/>
                <a:gd name="T52" fmla="*/ 18 w 29"/>
                <a:gd name="T53" fmla="*/ 131 h 150"/>
                <a:gd name="T54" fmla="*/ 14 w 29"/>
                <a:gd name="T55" fmla="*/ 127 h 150"/>
                <a:gd name="T56" fmla="*/ 14 w 29"/>
                <a:gd name="T57" fmla="*/ 0 h 150"/>
                <a:gd name="T58" fmla="*/ 0 w 29"/>
                <a:gd name="T59" fmla="*/ 14 h 150"/>
                <a:gd name="T60" fmla="*/ 14 w 29"/>
                <a:gd name="T61" fmla="*/ 28 h 150"/>
                <a:gd name="T62" fmla="*/ 29 w 29"/>
                <a:gd name="T63" fmla="*/ 14 h 150"/>
                <a:gd name="T64" fmla="*/ 14 w 29"/>
                <a:gd name="T65" fmla="*/ 0 h 150"/>
                <a:gd name="T66" fmla="*/ 14 w 29"/>
                <a:gd name="T67" fmla="*/ 24 h 150"/>
                <a:gd name="T68" fmla="*/ 4 w 29"/>
                <a:gd name="T69" fmla="*/ 14 h 150"/>
                <a:gd name="T70" fmla="*/ 14 w 29"/>
                <a:gd name="T71" fmla="*/ 4 h 150"/>
                <a:gd name="T72" fmla="*/ 25 w 29"/>
                <a:gd name="T73" fmla="*/ 14 h 150"/>
                <a:gd name="T74" fmla="*/ 14 w 29"/>
                <a:gd name="T75" fmla="*/ 24 h 150"/>
                <a:gd name="T76" fmla="*/ 11 w 29"/>
                <a:gd name="T77" fmla="*/ 38 h 150"/>
                <a:gd name="T78" fmla="*/ 10 w 29"/>
                <a:gd name="T79" fmla="*/ 41 h 150"/>
                <a:gd name="T80" fmla="*/ 11 w 29"/>
                <a:gd name="T81" fmla="*/ 44 h 150"/>
                <a:gd name="T82" fmla="*/ 14 w 29"/>
                <a:gd name="T83" fmla="*/ 45 h 150"/>
                <a:gd name="T84" fmla="*/ 17 w 29"/>
                <a:gd name="T85" fmla="*/ 44 h 150"/>
                <a:gd name="T86" fmla="*/ 18 w 29"/>
                <a:gd name="T87" fmla="*/ 41 h 150"/>
                <a:gd name="T88" fmla="*/ 17 w 29"/>
                <a:gd name="T89" fmla="*/ 38 h 150"/>
                <a:gd name="T90" fmla="*/ 11 w 29"/>
                <a:gd name="T91" fmla="*/ 38 h 150"/>
                <a:gd name="T92" fmla="*/ 14 w 29"/>
                <a:gd name="T93" fmla="*/ 52 h 150"/>
                <a:gd name="T94" fmla="*/ 10 w 29"/>
                <a:gd name="T95" fmla="*/ 56 h 150"/>
                <a:gd name="T96" fmla="*/ 14 w 29"/>
                <a:gd name="T97" fmla="*/ 60 h 150"/>
                <a:gd name="T98" fmla="*/ 18 w 29"/>
                <a:gd name="T99" fmla="*/ 56 h 150"/>
                <a:gd name="T100" fmla="*/ 14 w 29"/>
                <a:gd name="T101" fmla="*/ 52 h 150"/>
                <a:gd name="T102" fmla="*/ 14 w 29"/>
                <a:gd name="T103" fmla="*/ 67 h 150"/>
                <a:gd name="T104" fmla="*/ 10 w 29"/>
                <a:gd name="T105" fmla="*/ 71 h 150"/>
                <a:gd name="T106" fmla="*/ 14 w 29"/>
                <a:gd name="T107" fmla="*/ 75 h 150"/>
                <a:gd name="T108" fmla="*/ 18 w 29"/>
                <a:gd name="T109" fmla="*/ 71 h 150"/>
                <a:gd name="T110" fmla="*/ 14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82"/>
                  </a:moveTo>
                  <a:cubicBezTo>
                    <a:pt x="12" y="82"/>
                    <a:pt x="10" y="84"/>
                    <a:pt x="10" y="86"/>
                  </a:cubicBezTo>
                  <a:cubicBezTo>
                    <a:pt x="10" y="88"/>
                    <a:pt x="12" y="90"/>
                    <a:pt x="14" y="90"/>
                  </a:cubicBezTo>
                  <a:cubicBezTo>
                    <a:pt x="16" y="90"/>
                    <a:pt x="18" y="88"/>
                    <a:pt x="18" y="86"/>
                  </a:cubicBezTo>
                  <a:cubicBezTo>
                    <a:pt x="18" y="84"/>
                    <a:pt x="16" y="82"/>
                    <a:pt x="14" y="82"/>
                  </a:cubicBezTo>
                  <a:close/>
                  <a:moveTo>
                    <a:pt x="14" y="97"/>
                  </a:moveTo>
                  <a:cubicBezTo>
                    <a:pt x="12" y="97"/>
                    <a:pt x="10" y="99"/>
                    <a:pt x="10" y="101"/>
                  </a:cubicBezTo>
                  <a:cubicBezTo>
                    <a:pt x="10" y="103"/>
                    <a:pt x="12" y="105"/>
                    <a:pt x="14" y="105"/>
                  </a:cubicBezTo>
                  <a:cubicBezTo>
                    <a:pt x="16" y="105"/>
                    <a:pt x="18" y="103"/>
                    <a:pt x="18" y="101"/>
                  </a:cubicBezTo>
                  <a:cubicBezTo>
                    <a:pt x="18" y="99"/>
                    <a:pt x="16" y="97"/>
                    <a:pt x="14" y="97"/>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1" y="143"/>
                  </a:moveTo>
                  <a:cubicBezTo>
                    <a:pt x="10" y="143"/>
                    <a:pt x="10" y="145"/>
                    <a:pt x="10" y="146"/>
                  </a:cubicBezTo>
                  <a:cubicBezTo>
                    <a:pt x="10" y="147"/>
                    <a:pt x="10" y="148"/>
                    <a:pt x="11" y="148"/>
                  </a:cubicBezTo>
                  <a:cubicBezTo>
                    <a:pt x="12" y="149"/>
                    <a:pt x="13" y="150"/>
                    <a:pt x="14" y="150"/>
                  </a:cubicBezTo>
                  <a:cubicBezTo>
                    <a:pt x="15" y="150"/>
                    <a:pt x="16" y="149"/>
                    <a:pt x="17" y="148"/>
                  </a:cubicBezTo>
                  <a:cubicBezTo>
                    <a:pt x="18" y="148"/>
                    <a:pt x="18" y="147"/>
                    <a:pt x="18" y="146"/>
                  </a:cubicBezTo>
                  <a:cubicBezTo>
                    <a:pt x="18" y="145"/>
                    <a:pt x="18" y="143"/>
                    <a:pt x="17" y="143"/>
                  </a:cubicBezTo>
                  <a:cubicBezTo>
                    <a:pt x="15" y="141"/>
                    <a:pt x="13" y="141"/>
                    <a:pt x="11" y="143"/>
                  </a:cubicBezTo>
                  <a:close/>
                  <a:moveTo>
                    <a:pt x="14" y="127"/>
                  </a:moveTo>
                  <a:cubicBezTo>
                    <a:pt x="12" y="127"/>
                    <a:pt x="10" y="128"/>
                    <a:pt x="10" y="131"/>
                  </a:cubicBezTo>
                  <a:cubicBezTo>
                    <a:pt x="10" y="133"/>
                    <a:pt x="12" y="135"/>
                    <a:pt x="14" y="135"/>
                  </a:cubicBezTo>
                  <a:cubicBezTo>
                    <a:pt x="16" y="135"/>
                    <a:pt x="18" y="133"/>
                    <a:pt x="18" y="131"/>
                  </a:cubicBezTo>
                  <a:cubicBezTo>
                    <a:pt x="18" y="128"/>
                    <a:pt x="16" y="127"/>
                    <a:pt x="14" y="127"/>
                  </a:cubicBezTo>
                  <a:close/>
                  <a:moveTo>
                    <a:pt x="14" y="0"/>
                  </a:moveTo>
                  <a:cubicBezTo>
                    <a:pt x="6" y="0"/>
                    <a:pt x="0" y="6"/>
                    <a:pt x="0" y="14"/>
                  </a:cubicBezTo>
                  <a:cubicBezTo>
                    <a:pt x="0" y="22"/>
                    <a:pt x="6" y="28"/>
                    <a:pt x="14" y="28"/>
                  </a:cubicBezTo>
                  <a:cubicBezTo>
                    <a:pt x="22" y="28"/>
                    <a:pt x="29" y="22"/>
                    <a:pt x="29" y="14"/>
                  </a:cubicBezTo>
                  <a:cubicBezTo>
                    <a:pt x="29" y="6"/>
                    <a:pt x="22" y="0"/>
                    <a:pt x="14" y="0"/>
                  </a:cubicBezTo>
                  <a:close/>
                  <a:moveTo>
                    <a:pt x="14" y="24"/>
                  </a:moveTo>
                  <a:cubicBezTo>
                    <a:pt x="8" y="24"/>
                    <a:pt x="4" y="20"/>
                    <a:pt x="4" y="14"/>
                  </a:cubicBezTo>
                  <a:cubicBezTo>
                    <a:pt x="4" y="8"/>
                    <a:pt x="8" y="4"/>
                    <a:pt x="14" y="4"/>
                  </a:cubicBezTo>
                  <a:cubicBezTo>
                    <a:pt x="20" y="4"/>
                    <a:pt x="25" y="8"/>
                    <a:pt x="25" y="14"/>
                  </a:cubicBezTo>
                  <a:cubicBezTo>
                    <a:pt x="25" y="20"/>
                    <a:pt x="20" y="24"/>
                    <a:pt x="14" y="24"/>
                  </a:cubicBezTo>
                  <a:close/>
                  <a:moveTo>
                    <a:pt x="11" y="38"/>
                  </a:moveTo>
                  <a:cubicBezTo>
                    <a:pt x="10" y="39"/>
                    <a:pt x="10" y="40"/>
                    <a:pt x="10" y="41"/>
                  </a:cubicBezTo>
                  <a:cubicBezTo>
                    <a:pt x="10" y="42"/>
                    <a:pt x="10" y="43"/>
                    <a:pt x="11" y="44"/>
                  </a:cubicBezTo>
                  <a:cubicBezTo>
                    <a:pt x="12" y="45"/>
                    <a:pt x="13" y="45"/>
                    <a:pt x="14" y="45"/>
                  </a:cubicBezTo>
                  <a:cubicBezTo>
                    <a:pt x="15" y="45"/>
                    <a:pt x="16" y="45"/>
                    <a:pt x="17" y="44"/>
                  </a:cubicBezTo>
                  <a:cubicBezTo>
                    <a:pt x="18" y="43"/>
                    <a:pt x="18" y="42"/>
                    <a:pt x="18" y="41"/>
                  </a:cubicBezTo>
                  <a:cubicBezTo>
                    <a:pt x="18" y="40"/>
                    <a:pt x="18" y="39"/>
                    <a:pt x="17" y="38"/>
                  </a:cubicBezTo>
                  <a:cubicBezTo>
                    <a:pt x="15" y="37"/>
                    <a:pt x="13" y="37"/>
                    <a:pt x="11" y="38"/>
                  </a:cubicBezTo>
                  <a:close/>
                  <a:moveTo>
                    <a:pt x="14" y="52"/>
                  </a:moveTo>
                  <a:cubicBezTo>
                    <a:pt x="12" y="52"/>
                    <a:pt x="10" y="54"/>
                    <a:pt x="10" y="56"/>
                  </a:cubicBezTo>
                  <a:cubicBezTo>
                    <a:pt x="10" y="58"/>
                    <a:pt x="12" y="60"/>
                    <a:pt x="14" y="60"/>
                  </a:cubicBezTo>
                  <a:cubicBezTo>
                    <a:pt x="16" y="60"/>
                    <a:pt x="18" y="58"/>
                    <a:pt x="18" y="56"/>
                  </a:cubicBezTo>
                  <a:cubicBezTo>
                    <a:pt x="18" y="54"/>
                    <a:pt x="16" y="52"/>
                    <a:pt x="14" y="52"/>
                  </a:cubicBezTo>
                  <a:close/>
                  <a:moveTo>
                    <a:pt x="14" y="67"/>
                  </a:moveTo>
                  <a:cubicBezTo>
                    <a:pt x="12" y="67"/>
                    <a:pt x="10" y="69"/>
                    <a:pt x="10" y="71"/>
                  </a:cubicBezTo>
                  <a:cubicBezTo>
                    <a:pt x="10" y="73"/>
                    <a:pt x="12" y="75"/>
                    <a:pt x="14" y="75"/>
                  </a:cubicBezTo>
                  <a:cubicBezTo>
                    <a:pt x="16" y="75"/>
                    <a:pt x="18" y="73"/>
                    <a:pt x="18" y="71"/>
                  </a:cubicBezTo>
                  <a:cubicBezTo>
                    <a:pt x="18" y="69"/>
                    <a:pt x="16" y="67"/>
                    <a:pt x="14" y="67"/>
                  </a:cubicBezTo>
                  <a:close/>
                </a:path>
              </a:pathLst>
            </a:custGeom>
            <a:solidFill>
              <a:schemeClr val="accent1"/>
            </a:solidFill>
            <a:ln>
              <a:solidFill>
                <a:schemeClr val="accent6">
                  <a:lumMod val="60000"/>
                  <a:lumOff val="40000"/>
                </a:schemeClr>
              </a:solid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Freeform 58"/>
            <p:cNvSpPr>
              <a:spLocks noEditPoints="1"/>
            </p:cNvSpPr>
            <p:nvPr/>
          </p:nvSpPr>
          <p:spPr bwMode="auto">
            <a:xfrm>
              <a:off x="3508376" y="3006725"/>
              <a:ext cx="92075" cy="476250"/>
            </a:xfrm>
            <a:custGeom>
              <a:avLst/>
              <a:gdLst>
                <a:gd name="T0" fmla="*/ 15 w 29"/>
                <a:gd name="T1" fmla="*/ 127 h 150"/>
                <a:gd name="T2" fmla="*/ 11 w 29"/>
                <a:gd name="T3" fmla="*/ 131 h 150"/>
                <a:gd name="T4" fmla="*/ 15 w 29"/>
                <a:gd name="T5" fmla="*/ 135 h 150"/>
                <a:gd name="T6" fmla="*/ 19 w 29"/>
                <a:gd name="T7" fmla="*/ 131 h 150"/>
                <a:gd name="T8" fmla="*/ 15 w 29"/>
                <a:gd name="T9" fmla="*/ 127 h 150"/>
                <a:gd name="T10" fmla="*/ 15 w 29"/>
                <a:gd name="T11" fmla="*/ 112 h 150"/>
                <a:gd name="T12" fmla="*/ 11 w 29"/>
                <a:gd name="T13" fmla="*/ 116 h 150"/>
                <a:gd name="T14" fmla="*/ 15 w 29"/>
                <a:gd name="T15" fmla="*/ 120 h 150"/>
                <a:gd name="T16" fmla="*/ 19 w 29"/>
                <a:gd name="T17" fmla="*/ 116 h 150"/>
                <a:gd name="T18" fmla="*/ 15 w 29"/>
                <a:gd name="T19" fmla="*/ 112 h 150"/>
                <a:gd name="T20" fmla="*/ 12 w 29"/>
                <a:gd name="T21" fmla="*/ 143 h 150"/>
                <a:gd name="T22" fmla="*/ 11 w 29"/>
                <a:gd name="T23" fmla="*/ 146 h 150"/>
                <a:gd name="T24" fmla="*/ 12 w 29"/>
                <a:gd name="T25" fmla="*/ 148 h 150"/>
                <a:gd name="T26" fmla="*/ 15 w 29"/>
                <a:gd name="T27" fmla="*/ 150 h 150"/>
                <a:gd name="T28" fmla="*/ 18 w 29"/>
                <a:gd name="T29" fmla="*/ 148 h 150"/>
                <a:gd name="T30" fmla="*/ 19 w 29"/>
                <a:gd name="T31" fmla="*/ 146 h 150"/>
                <a:gd name="T32" fmla="*/ 18 w 29"/>
                <a:gd name="T33" fmla="*/ 143 h 150"/>
                <a:gd name="T34" fmla="*/ 12 w 29"/>
                <a:gd name="T35" fmla="*/ 143 h 150"/>
                <a:gd name="T36" fmla="*/ 15 w 29"/>
                <a:gd name="T37" fmla="*/ 97 h 150"/>
                <a:gd name="T38" fmla="*/ 11 w 29"/>
                <a:gd name="T39" fmla="*/ 101 h 150"/>
                <a:gd name="T40" fmla="*/ 15 w 29"/>
                <a:gd name="T41" fmla="*/ 105 h 150"/>
                <a:gd name="T42" fmla="*/ 19 w 29"/>
                <a:gd name="T43" fmla="*/ 101 h 150"/>
                <a:gd name="T44" fmla="*/ 15 w 29"/>
                <a:gd name="T45" fmla="*/ 97 h 150"/>
                <a:gd name="T46" fmla="*/ 12 w 29"/>
                <a:gd name="T47" fmla="*/ 38 h 150"/>
                <a:gd name="T48" fmla="*/ 11 w 29"/>
                <a:gd name="T49" fmla="*/ 41 h 150"/>
                <a:gd name="T50" fmla="*/ 12 w 29"/>
                <a:gd name="T51" fmla="*/ 44 h 150"/>
                <a:gd name="T52" fmla="*/ 15 w 29"/>
                <a:gd name="T53" fmla="*/ 45 h 150"/>
                <a:gd name="T54" fmla="*/ 18 w 29"/>
                <a:gd name="T55" fmla="*/ 44 h 150"/>
                <a:gd name="T56" fmla="*/ 19 w 29"/>
                <a:gd name="T57" fmla="*/ 41 h 150"/>
                <a:gd name="T58" fmla="*/ 18 w 29"/>
                <a:gd name="T59" fmla="*/ 38 h 150"/>
                <a:gd name="T60" fmla="*/ 12 w 29"/>
                <a:gd name="T61" fmla="*/ 38 h 150"/>
                <a:gd name="T62" fmla="*/ 15 w 29"/>
                <a:gd name="T63" fmla="*/ 52 h 150"/>
                <a:gd name="T64" fmla="*/ 11 w 29"/>
                <a:gd name="T65" fmla="*/ 56 h 150"/>
                <a:gd name="T66" fmla="*/ 15 w 29"/>
                <a:gd name="T67" fmla="*/ 60 h 150"/>
                <a:gd name="T68" fmla="*/ 19 w 29"/>
                <a:gd name="T69" fmla="*/ 56 h 150"/>
                <a:gd name="T70" fmla="*/ 15 w 29"/>
                <a:gd name="T71" fmla="*/ 52 h 150"/>
                <a:gd name="T72" fmla="*/ 15 w 29"/>
                <a:gd name="T73" fmla="*/ 82 h 150"/>
                <a:gd name="T74" fmla="*/ 11 w 29"/>
                <a:gd name="T75" fmla="*/ 86 h 150"/>
                <a:gd name="T76" fmla="*/ 15 w 29"/>
                <a:gd name="T77" fmla="*/ 90 h 150"/>
                <a:gd name="T78" fmla="*/ 19 w 29"/>
                <a:gd name="T79" fmla="*/ 86 h 150"/>
                <a:gd name="T80" fmla="*/ 15 w 29"/>
                <a:gd name="T81" fmla="*/ 82 h 150"/>
                <a:gd name="T82" fmla="*/ 15 w 29"/>
                <a:gd name="T83" fmla="*/ 0 h 150"/>
                <a:gd name="T84" fmla="*/ 0 w 29"/>
                <a:gd name="T85" fmla="*/ 14 h 150"/>
                <a:gd name="T86" fmla="*/ 15 w 29"/>
                <a:gd name="T87" fmla="*/ 28 h 150"/>
                <a:gd name="T88" fmla="*/ 29 w 29"/>
                <a:gd name="T89" fmla="*/ 14 h 150"/>
                <a:gd name="T90" fmla="*/ 15 w 29"/>
                <a:gd name="T91" fmla="*/ 0 h 150"/>
                <a:gd name="T92" fmla="*/ 15 w 29"/>
                <a:gd name="T93" fmla="*/ 24 h 150"/>
                <a:gd name="T94" fmla="*/ 4 w 29"/>
                <a:gd name="T95" fmla="*/ 14 h 150"/>
                <a:gd name="T96" fmla="*/ 15 w 29"/>
                <a:gd name="T97" fmla="*/ 4 h 150"/>
                <a:gd name="T98" fmla="*/ 25 w 29"/>
                <a:gd name="T99" fmla="*/ 14 h 150"/>
                <a:gd name="T100" fmla="*/ 15 w 29"/>
                <a:gd name="T101" fmla="*/ 24 h 150"/>
                <a:gd name="T102" fmla="*/ 15 w 29"/>
                <a:gd name="T103" fmla="*/ 67 h 150"/>
                <a:gd name="T104" fmla="*/ 11 w 29"/>
                <a:gd name="T105" fmla="*/ 71 h 150"/>
                <a:gd name="T106" fmla="*/ 15 w 29"/>
                <a:gd name="T107" fmla="*/ 75 h 150"/>
                <a:gd name="T108" fmla="*/ 19 w 29"/>
                <a:gd name="T109" fmla="*/ 71 h 150"/>
                <a:gd name="T110" fmla="*/ 15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127"/>
                  </a:moveTo>
                  <a:cubicBezTo>
                    <a:pt x="12" y="127"/>
                    <a:pt x="11" y="128"/>
                    <a:pt x="11" y="131"/>
                  </a:cubicBezTo>
                  <a:cubicBezTo>
                    <a:pt x="11" y="133"/>
                    <a:pt x="12" y="135"/>
                    <a:pt x="15" y="135"/>
                  </a:cubicBezTo>
                  <a:cubicBezTo>
                    <a:pt x="17" y="135"/>
                    <a:pt x="19" y="133"/>
                    <a:pt x="19" y="131"/>
                  </a:cubicBezTo>
                  <a:cubicBezTo>
                    <a:pt x="19" y="128"/>
                    <a:pt x="17" y="127"/>
                    <a:pt x="15" y="127"/>
                  </a:cubicBezTo>
                  <a:close/>
                  <a:moveTo>
                    <a:pt x="15" y="112"/>
                  </a:moveTo>
                  <a:cubicBezTo>
                    <a:pt x="12" y="112"/>
                    <a:pt x="11" y="114"/>
                    <a:pt x="11" y="116"/>
                  </a:cubicBezTo>
                  <a:cubicBezTo>
                    <a:pt x="11" y="118"/>
                    <a:pt x="12" y="120"/>
                    <a:pt x="15" y="120"/>
                  </a:cubicBezTo>
                  <a:cubicBezTo>
                    <a:pt x="17" y="120"/>
                    <a:pt x="19" y="118"/>
                    <a:pt x="19" y="116"/>
                  </a:cubicBezTo>
                  <a:cubicBezTo>
                    <a:pt x="19" y="114"/>
                    <a:pt x="17" y="112"/>
                    <a:pt x="15" y="112"/>
                  </a:cubicBezTo>
                  <a:close/>
                  <a:moveTo>
                    <a:pt x="12" y="143"/>
                  </a:moveTo>
                  <a:cubicBezTo>
                    <a:pt x="11" y="143"/>
                    <a:pt x="11" y="145"/>
                    <a:pt x="11" y="146"/>
                  </a:cubicBezTo>
                  <a:cubicBezTo>
                    <a:pt x="11" y="147"/>
                    <a:pt x="11" y="148"/>
                    <a:pt x="12" y="148"/>
                  </a:cubicBezTo>
                  <a:cubicBezTo>
                    <a:pt x="13" y="149"/>
                    <a:pt x="14" y="150"/>
                    <a:pt x="15" y="150"/>
                  </a:cubicBezTo>
                  <a:cubicBezTo>
                    <a:pt x="16" y="150"/>
                    <a:pt x="17" y="149"/>
                    <a:pt x="18" y="148"/>
                  </a:cubicBezTo>
                  <a:cubicBezTo>
                    <a:pt x="18" y="148"/>
                    <a:pt x="19" y="147"/>
                    <a:pt x="19" y="146"/>
                  </a:cubicBezTo>
                  <a:cubicBezTo>
                    <a:pt x="19" y="145"/>
                    <a:pt x="18" y="143"/>
                    <a:pt x="18" y="143"/>
                  </a:cubicBezTo>
                  <a:cubicBezTo>
                    <a:pt x="16" y="141"/>
                    <a:pt x="13" y="141"/>
                    <a:pt x="12" y="143"/>
                  </a:cubicBezTo>
                  <a:close/>
                  <a:moveTo>
                    <a:pt x="15" y="97"/>
                  </a:moveTo>
                  <a:cubicBezTo>
                    <a:pt x="12" y="97"/>
                    <a:pt x="11" y="99"/>
                    <a:pt x="11" y="101"/>
                  </a:cubicBezTo>
                  <a:cubicBezTo>
                    <a:pt x="11" y="103"/>
                    <a:pt x="12" y="105"/>
                    <a:pt x="15" y="105"/>
                  </a:cubicBezTo>
                  <a:cubicBezTo>
                    <a:pt x="17" y="105"/>
                    <a:pt x="19" y="103"/>
                    <a:pt x="19" y="101"/>
                  </a:cubicBezTo>
                  <a:cubicBezTo>
                    <a:pt x="19" y="99"/>
                    <a:pt x="17" y="97"/>
                    <a:pt x="15" y="97"/>
                  </a:cubicBezTo>
                  <a:close/>
                  <a:moveTo>
                    <a:pt x="12" y="38"/>
                  </a:moveTo>
                  <a:cubicBezTo>
                    <a:pt x="11" y="39"/>
                    <a:pt x="11" y="40"/>
                    <a:pt x="11" y="41"/>
                  </a:cubicBezTo>
                  <a:cubicBezTo>
                    <a:pt x="11" y="42"/>
                    <a:pt x="11" y="43"/>
                    <a:pt x="12" y="44"/>
                  </a:cubicBezTo>
                  <a:cubicBezTo>
                    <a:pt x="13" y="45"/>
                    <a:pt x="14" y="45"/>
                    <a:pt x="15" y="45"/>
                  </a:cubicBezTo>
                  <a:cubicBezTo>
                    <a:pt x="16" y="45"/>
                    <a:pt x="17" y="45"/>
                    <a:pt x="18" y="44"/>
                  </a:cubicBezTo>
                  <a:cubicBezTo>
                    <a:pt x="18" y="43"/>
                    <a:pt x="19" y="42"/>
                    <a:pt x="19" y="41"/>
                  </a:cubicBezTo>
                  <a:cubicBezTo>
                    <a:pt x="19" y="40"/>
                    <a:pt x="18" y="39"/>
                    <a:pt x="18" y="38"/>
                  </a:cubicBezTo>
                  <a:cubicBezTo>
                    <a:pt x="16" y="37"/>
                    <a:pt x="13" y="37"/>
                    <a:pt x="12" y="38"/>
                  </a:cubicBezTo>
                  <a:close/>
                  <a:moveTo>
                    <a:pt x="15" y="52"/>
                  </a:moveTo>
                  <a:cubicBezTo>
                    <a:pt x="12" y="52"/>
                    <a:pt x="11" y="54"/>
                    <a:pt x="11" y="56"/>
                  </a:cubicBezTo>
                  <a:cubicBezTo>
                    <a:pt x="11" y="58"/>
                    <a:pt x="12" y="60"/>
                    <a:pt x="15" y="60"/>
                  </a:cubicBezTo>
                  <a:cubicBezTo>
                    <a:pt x="17" y="60"/>
                    <a:pt x="19" y="58"/>
                    <a:pt x="19" y="56"/>
                  </a:cubicBezTo>
                  <a:cubicBezTo>
                    <a:pt x="19" y="54"/>
                    <a:pt x="17" y="52"/>
                    <a:pt x="15" y="52"/>
                  </a:cubicBezTo>
                  <a:close/>
                  <a:moveTo>
                    <a:pt x="15" y="82"/>
                  </a:moveTo>
                  <a:cubicBezTo>
                    <a:pt x="12" y="82"/>
                    <a:pt x="11" y="84"/>
                    <a:pt x="11" y="86"/>
                  </a:cubicBezTo>
                  <a:cubicBezTo>
                    <a:pt x="11" y="88"/>
                    <a:pt x="12" y="90"/>
                    <a:pt x="15" y="90"/>
                  </a:cubicBezTo>
                  <a:cubicBezTo>
                    <a:pt x="17" y="90"/>
                    <a:pt x="19" y="88"/>
                    <a:pt x="19" y="86"/>
                  </a:cubicBezTo>
                  <a:cubicBezTo>
                    <a:pt x="19" y="84"/>
                    <a:pt x="17" y="82"/>
                    <a:pt x="15" y="82"/>
                  </a:cubicBezTo>
                  <a:close/>
                  <a:moveTo>
                    <a:pt x="15" y="0"/>
                  </a:moveTo>
                  <a:cubicBezTo>
                    <a:pt x="7" y="0"/>
                    <a:pt x="0" y="6"/>
                    <a:pt x="0" y="14"/>
                  </a:cubicBezTo>
                  <a:cubicBezTo>
                    <a:pt x="0" y="22"/>
                    <a:pt x="7" y="28"/>
                    <a:pt x="15" y="28"/>
                  </a:cubicBezTo>
                  <a:cubicBezTo>
                    <a:pt x="23" y="28"/>
                    <a:pt x="29" y="22"/>
                    <a:pt x="29" y="14"/>
                  </a:cubicBezTo>
                  <a:cubicBezTo>
                    <a:pt x="29" y="6"/>
                    <a:pt x="23" y="0"/>
                    <a:pt x="15" y="0"/>
                  </a:cubicBezTo>
                  <a:close/>
                  <a:moveTo>
                    <a:pt x="15" y="24"/>
                  </a:moveTo>
                  <a:cubicBezTo>
                    <a:pt x="9" y="24"/>
                    <a:pt x="4" y="20"/>
                    <a:pt x="4" y="14"/>
                  </a:cubicBezTo>
                  <a:cubicBezTo>
                    <a:pt x="4" y="8"/>
                    <a:pt x="9" y="4"/>
                    <a:pt x="15" y="4"/>
                  </a:cubicBezTo>
                  <a:cubicBezTo>
                    <a:pt x="20" y="4"/>
                    <a:pt x="25" y="8"/>
                    <a:pt x="25" y="14"/>
                  </a:cubicBezTo>
                  <a:cubicBezTo>
                    <a:pt x="25" y="20"/>
                    <a:pt x="20" y="24"/>
                    <a:pt x="15" y="24"/>
                  </a:cubicBezTo>
                  <a:close/>
                  <a:moveTo>
                    <a:pt x="15" y="67"/>
                  </a:moveTo>
                  <a:cubicBezTo>
                    <a:pt x="12" y="67"/>
                    <a:pt x="11" y="69"/>
                    <a:pt x="11" y="71"/>
                  </a:cubicBezTo>
                  <a:cubicBezTo>
                    <a:pt x="11" y="73"/>
                    <a:pt x="12" y="75"/>
                    <a:pt x="15" y="75"/>
                  </a:cubicBezTo>
                  <a:cubicBezTo>
                    <a:pt x="17" y="75"/>
                    <a:pt x="19" y="73"/>
                    <a:pt x="19" y="71"/>
                  </a:cubicBezTo>
                  <a:cubicBezTo>
                    <a:pt x="19" y="69"/>
                    <a:pt x="17" y="67"/>
                    <a:pt x="15" y="67"/>
                  </a:cubicBezTo>
                  <a:close/>
                </a:path>
              </a:pathLst>
            </a:custGeom>
            <a:solidFill>
              <a:schemeClr val="accent1"/>
            </a:solidFill>
            <a:ln>
              <a:solidFill>
                <a:schemeClr val="accent6">
                  <a:lumMod val="60000"/>
                  <a:lumOff val="40000"/>
                </a:schemeClr>
              </a:solid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Freeform 59"/>
            <p:cNvSpPr>
              <a:spLocks noEditPoints="1"/>
            </p:cNvSpPr>
            <p:nvPr/>
          </p:nvSpPr>
          <p:spPr bwMode="auto">
            <a:xfrm>
              <a:off x="2352677" y="4171950"/>
              <a:ext cx="371475" cy="539750"/>
            </a:xfrm>
            <a:custGeom>
              <a:avLst/>
              <a:gdLst>
                <a:gd name="T0" fmla="*/ 71 w 117"/>
                <a:gd name="T1" fmla="*/ 80 h 170"/>
                <a:gd name="T2" fmla="*/ 58 w 117"/>
                <a:gd name="T3" fmla="*/ 56 h 170"/>
                <a:gd name="T4" fmla="*/ 45 w 117"/>
                <a:gd name="T5" fmla="*/ 80 h 170"/>
                <a:gd name="T6" fmla="*/ 40 w 117"/>
                <a:gd name="T7" fmla="*/ 68 h 170"/>
                <a:gd name="T8" fmla="*/ 31 w 117"/>
                <a:gd name="T9" fmla="*/ 72 h 170"/>
                <a:gd name="T10" fmla="*/ 45 w 117"/>
                <a:gd name="T11" fmla="*/ 100 h 170"/>
                <a:gd name="T12" fmla="*/ 58 w 117"/>
                <a:gd name="T13" fmla="*/ 75 h 170"/>
                <a:gd name="T14" fmla="*/ 72 w 117"/>
                <a:gd name="T15" fmla="*/ 100 h 170"/>
                <a:gd name="T16" fmla="*/ 85 w 117"/>
                <a:gd name="T17" fmla="*/ 72 h 170"/>
                <a:gd name="T18" fmla="*/ 77 w 117"/>
                <a:gd name="T19" fmla="*/ 68 h 170"/>
                <a:gd name="T20" fmla="*/ 71 w 117"/>
                <a:gd name="T21" fmla="*/ 80 h 170"/>
                <a:gd name="T22" fmla="*/ 34 w 117"/>
                <a:gd name="T23" fmla="*/ 147 h 170"/>
                <a:gd name="T24" fmla="*/ 35 w 117"/>
                <a:gd name="T25" fmla="*/ 156 h 170"/>
                <a:gd name="T26" fmla="*/ 43 w 117"/>
                <a:gd name="T27" fmla="*/ 161 h 170"/>
                <a:gd name="T28" fmla="*/ 44 w 117"/>
                <a:gd name="T29" fmla="*/ 166 h 170"/>
                <a:gd name="T30" fmla="*/ 58 w 117"/>
                <a:gd name="T31" fmla="*/ 170 h 170"/>
                <a:gd name="T32" fmla="*/ 73 w 117"/>
                <a:gd name="T33" fmla="*/ 166 h 170"/>
                <a:gd name="T34" fmla="*/ 74 w 117"/>
                <a:gd name="T35" fmla="*/ 161 h 170"/>
                <a:gd name="T36" fmla="*/ 82 w 117"/>
                <a:gd name="T37" fmla="*/ 156 h 170"/>
                <a:gd name="T38" fmla="*/ 83 w 117"/>
                <a:gd name="T39" fmla="*/ 147 h 170"/>
                <a:gd name="T40" fmla="*/ 58 w 117"/>
                <a:gd name="T41" fmla="*/ 151 h 170"/>
                <a:gd name="T42" fmla="*/ 34 w 117"/>
                <a:gd name="T43" fmla="*/ 147 h 170"/>
                <a:gd name="T44" fmla="*/ 31 w 117"/>
                <a:gd name="T45" fmla="*/ 131 h 170"/>
                <a:gd name="T46" fmla="*/ 33 w 117"/>
                <a:gd name="T47" fmla="*/ 139 h 170"/>
                <a:gd name="T48" fmla="*/ 58 w 117"/>
                <a:gd name="T49" fmla="*/ 144 h 170"/>
                <a:gd name="T50" fmla="*/ 84 w 117"/>
                <a:gd name="T51" fmla="*/ 139 h 170"/>
                <a:gd name="T52" fmla="*/ 86 w 117"/>
                <a:gd name="T53" fmla="*/ 131 h 170"/>
                <a:gd name="T54" fmla="*/ 58 w 117"/>
                <a:gd name="T55" fmla="*/ 135 h 170"/>
                <a:gd name="T56" fmla="*/ 31 w 117"/>
                <a:gd name="T57" fmla="*/ 131 h 170"/>
                <a:gd name="T58" fmla="*/ 58 w 117"/>
                <a:gd name="T59" fmla="*/ 18 h 170"/>
                <a:gd name="T60" fmla="*/ 55 w 117"/>
                <a:gd name="T61" fmla="*/ 21 h 170"/>
                <a:gd name="T62" fmla="*/ 58 w 117"/>
                <a:gd name="T63" fmla="*/ 24 h 170"/>
                <a:gd name="T64" fmla="*/ 93 w 117"/>
                <a:gd name="T65" fmla="*/ 58 h 170"/>
                <a:gd name="T66" fmla="*/ 96 w 117"/>
                <a:gd name="T67" fmla="*/ 61 h 170"/>
                <a:gd name="T68" fmla="*/ 99 w 117"/>
                <a:gd name="T69" fmla="*/ 58 h 170"/>
                <a:gd name="T70" fmla="*/ 58 w 117"/>
                <a:gd name="T71" fmla="*/ 18 h 170"/>
                <a:gd name="T72" fmla="*/ 58 w 117"/>
                <a:gd name="T73" fmla="*/ 0 h 170"/>
                <a:gd name="T74" fmla="*/ 0 w 117"/>
                <a:gd name="T75" fmla="*/ 58 h 170"/>
                <a:gd name="T76" fmla="*/ 28 w 117"/>
                <a:gd name="T77" fmla="*/ 108 h 170"/>
                <a:gd name="T78" fmla="*/ 30 w 117"/>
                <a:gd name="T79" fmla="*/ 123 h 170"/>
                <a:gd name="T80" fmla="*/ 58 w 117"/>
                <a:gd name="T81" fmla="*/ 129 h 170"/>
                <a:gd name="T82" fmla="*/ 87 w 117"/>
                <a:gd name="T83" fmla="*/ 123 h 170"/>
                <a:gd name="T84" fmla="*/ 89 w 117"/>
                <a:gd name="T85" fmla="*/ 108 h 170"/>
                <a:gd name="T86" fmla="*/ 117 w 117"/>
                <a:gd name="T87" fmla="*/ 58 h 170"/>
                <a:gd name="T88" fmla="*/ 58 w 117"/>
                <a:gd name="T89" fmla="*/ 0 h 170"/>
                <a:gd name="T90" fmla="*/ 80 w 117"/>
                <a:gd name="T91" fmla="*/ 101 h 170"/>
                <a:gd name="T92" fmla="*/ 79 w 117"/>
                <a:gd name="T93" fmla="*/ 115 h 170"/>
                <a:gd name="T94" fmla="*/ 58 w 117"/>
                <a:gd name="T95" fmla="*/ 118 h 170"/>
                <a:gd name="T96" fmla="*/ 38 w 117"/>
                <a:gd name="T97" fmla="*/ 115 h 170"/>
                <a:gd name="T98" fmla="*/ 37 w 117"/>
                <a:gd name="T99" fmla="*/ 101 h 170"/>
                <a:gd name="T100" fmla="*/ 10 w 117"/>
                <a:gd name="T101" fmla="*/ 58 h 170"/>
                <a:gd name="T102" fmla="*/ 58 w 117"/>
                <a:gd name="T103" fmla="*/ 10 h 170"/>
                <a:gd name="T104" fmla="*/ 107 w 117"/>
                <a:gd name="T105" fmla="*/ 58 h 170"/>
                <a:gd name="T106" fmla="*/ 80 w 117"/>
                <a:gd name="T107" fmla="*/ 10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70">
                  <a:moveTo>
                    <a:pt x="71" y="80"/>
                  </a:moveTo>
                  <a:cubicBezTo>
                    <a:pt x="58" y="56"/>
                    <a:pt x="58" y="56"/>
                    <a:pt x="58" y="56"/>
                  </a:cubicBezTo>
                  <a:cubicBezTo>
                    <a:pt x="45" y="80"/>
                    <a:pt x="45" y="80"/>
                    <a:pt x="45" y="80"/>
                  </a:cubicBezTo>
                  <a:cubicBezTo>
                    <a:pt x="40" y="68"/>
                    <a:pt x="40" y="68"/>
                    <a:pt x="40" y="68"/>
                  </a:cubicBezTo>
                  <a:cubicBezTo>
                    <a:pt x="31" y="72"/>
                    <a:pt x="31" y="72"/>
                    <a:pt x="31" y="72"/>
                  </a:cubicBezTo>
                  <a:cubicBezTo>
                    <a:pt x="45" y="100"/>
                    <a:pt x="45" y="100"/>
                    <a:pt x="45" y="100"/>
                  </a:cubicBezTo>
                  <a:cubicBezTo>
                    <a:pt x="58" y="75"/>
                    <a:pt x="58" y="75"/>
                    <a:pt x="58" y="75"/>
                  </a:cubicBezTo>
                  <a:cubicBezTo>
                    <a:pt x="72" y="100"/>
                    <a:pt x="72" y="100"/>
                    <a:pt x="72" y="100"/>
                  </a:cubicBezTo>
                  <a:cubicBezTo>
                    <a:pt x="85" y="72"/>
                    <a:pt x="85" y="72"/>
                    <a:pt x="85" y="72"/>
                  </a:cubicBezTo>
                  <a:cubicBezTo>
                    <a:pt x="77" y="68"/>
                    <a:pt x="77" y="68"/>
                    <a:pt x="77" y="68"/>
                  </a:cubicBezTo>
                  <a:lnTo>
                    <a:pt x="71" y="80"/>
                  </a:lnTo>
                  <a:close/>
                  <a:moveTo>
                    <a:pt x="34" y="147"/>
                  </a:moveTo>
                  <a:cubicBezTo>
                    <a:pt x="35" y="156"/>
                    <a:pt x="35" y="156"/>
                    <a:pt x="35" y="156"/>
                  </a:cubicBezTo>
                  <a:cubicBezTo>
                    <a:pt x="35" y="156"/>
                    <a:pt x="37" y="159"/>
                    <a:pt x="43" y="161"/>
                  </a:cubicBezTo>
                  <a:cubicBezTo>
                    <a:pt x="44" y="166"/>
                    <a:pt x="44" y="166"/>
                    <a:pt x="44" y="166"/>
                  </a:cubicBezTo>
                  <a:cubicBezTo>
                    <a:pt x="44" y="166"/>
                    <a:pt x="47" y="170"/>
                    <a:pt x="58" y="170"/>
                  </a:cubicBezTo>
                  <a:cubicBezTo>
                    <a:pt x="70" y="170"/>
                    <a:pt x="73" y="166"/>
                    <a:pt x="73" y="166"/>
                  </a:cubicBezTo>
                  <a:cubicBezTo>
                    <a:pt x="74" y="161"/>
                    <a:pt x="74" y="161"/>
                    <a:pt x="74" y="161"/>
                  </a:cubicBezTo>
                  <a:cubicBezTo>
                    <a:pt x="80" y="159"/>
                    <a:pt x="82" y="156"/>
                    <a:pt x="82" y="156"/>
                  </a:cubicBezTo>
                  <a:cubicBezTo>
                    <a:pt x="83" y="147"/>
                    <a:pt x="83" y="147"/>
                    <a:pt x="83" y="147"/>
                  </a:cubicBezTo>
                  <a:cubicBezTo>
                    <a:pt x="76" y="150"/>
                    <a:pt x="67" y="151"/>
                    <a:pt x="58" y="151"/>
                  </a:cubicBezTo>
                  <a:cubicBezTo>
                    <a:pt x="50" y="151"/>
                    <a:pt x="41" y="150"/>
                    <a:pt x="34" y="147"/>
                  </a:cubicBezTo>
                  <a:close/>
                  <a:moveTo>
                    <a:pt x="31" y="131"/>
                  </a:moveTo>
                  <a:cubicBezTo>
                    <a:pt x="33" y="139"/>
                    <a:pt x="33" y="139"/>
                    <a:pt x="33" y="139"/>
                  </a:cubicBezTo>
                  <a:cubicBezTo>
                    <a:pt x="40" y="142"/>
                    <a:pt x="49" y="144"/>
                    <a:pt x="58" y="144"/>
                  </a:cubicBezTo>
                  <a:cubicBezTo>
                    <a:pt x="68" y="144"/>
                    <a:pt x="77" y="142"/>
                    <a:pt x="84" y="139"/>
                  </a:cubicBezTo>
                  <a:cubicBezTo>
                    <a:pt x="86" y="131"/>
                    <a:pt x="86" y="131"/>
                    <a:pt x="86" y="131"/>
                  </a:cubicBezTo>
                  <a:cubicBezTo>
                    <a:pt x="77" y="134"/>
                    <a:pt x="68" y="135"/>
                    <a:pt x="58" y="135"/>
                  </a:cubicBezTo>
                  <a:cubicBezTo>
                    <a:pt x="49" y="135"/>
                    <a:pt x="39" y="134"/>
                    <a:pt x="31" y="131"/>
                  </a:cubicBezTo>
                  <a:close/>
                  <a:moveTo>
                    <a:pt x="58" y="18"/>
                  </a:moveTo>
                  <a:cubicBezTo>
                    <a:pt x="57" y="18"/>
                    <a:pt x="55" y="19"/>
                    <a:pt x="55" y="21"/>
                  </a:cubicBezTo>
                  <a:cubicBezTo>
                    <a:pt x="55" y="22"/>
                    <a:pt x="57" y="24"/>
                    <a:pt x="58" y="24"/>
                  </a:cubicBezTo>
                  <a:cubicBezTo>
                    <a:pt x="77" y="24"/>
                    <a:pt x="93" y="39"/>
                    <a:pt x="93" y="58"/>
                  </a:cubicBezTo>
                  <a:cubicBezTo>
                    <a:pt x="93" y="60"/>
                    <a:pt x="94" y="61"/>
                    <a:pt x="96" y="61"/>
                  </a:cubicBezTo>
                  <a:cubicBezTo>
                    <a:pt x="98" y="61"/>
                    <a:pt x="99" y="60"/>
                    <a:pt x="99" y="58"/>
                  </a:cubicBezTo>
                  <a:cubicBezTo>
                    <a:pt x="99" y="36"/>
                    <a:pt x="81" y="18"/>
                    <a:pt x="58" y="18"/>
                  </a:cubicBezTo>
                  <a:close/>
                  <a:moveTo>
                    <a:pt x="58" y="0"/>
                  </a:moveTo>
                  <a:cubicBezTo>
                    <a:pt x="26" y="0"/>
                    <a:pt x="0" y="26"/>
                    <a:pt x="0" y="58"/>
                  </a:cubicBezTo>
                  <a:cubicBezTo>
                    <a:pt x="0" y="79"/>
                    <a:pt x="11" y="98"/>
                    <a:pt x="28" y="108"/>
                  </a:cubicBezTo>
                  <a:cubicBezTo>
                    <a:pt x="30" y="123"/>
                    <a:pt x="30" y="123"/>
                    <a:pt x="30" y="123"/>
                  </a:cubicBezTo>
                  <a:cubicBezTo>
                    <a:pt x="38" y="127"/>
                    <a:pt x="48" y="129"/>
                    <a:pt x="58" y="129"/>
                  </a:cubicBezTo>
                  <a:cubicBezTo>
                    <a:pt x="69" y="129"/>
                    <a:pt x="78" y="127"/>
                    <a:pt x="87" y="123"/>
                  </a:cubicBezTo>
                  <a:cubicBezTo>
                    <a:pt x="89" y="108"/>
                    <a:pt x="89" y="108"/>
                    <a:pt x="89" y="108"/>
                  </a:cubicBezTo>
                  <a:cubicBezTo>
                    <a:pt x="106" y="98"/>
                    <a:pt x="117" y="79"/>
                    <a:pt x="117" y="58"/>
                  </a:cubicBezTo>
                  <a:cubicBezTo>
                    <a:pt x="117" y="26"/>
                    <a:pt x="91" y="0"/>
                    <a:pt x="58" y="0"/>
                  </a:cubicBezTo>
                  <a:close/>
                  <a:moveTo>
                    <a:pt x="80" y="101"/>
                  </a:moveTo>
                  <a:cubicBezTo>
                    <a:pt x="79" y="115"/>
                    <a:pt x="79" y="115"/>
                    <a:pt x="79" y="115"/>
                  </a:cubicBezTo>
                  <a:cubicBezTo>
                    <a:pt x="79" y="115"/>
                    <a:pt x="73" y="118"/>
                    <a:pt x="58" y="118"/>
                  </a:cubicBezTo>
                  <a:cubicBezTo>
                    <a:pt x="44" y="118"/>
                    <a:pt x="38" y="115"/>
                    <a:pt x="38" y="115"/>
                  </a:cubicBezTo>
                  <a:cubicBezTo>
                    <a:pt x="37" y="101"/>
                    <a:pt x="37" y="101"/>
                    <a:pt x="37" y="101"/>
                  </a:cubicBezTo>
                  <a:cubicBezTo>
                    <a:pt x="21" y="93"/>
                    <a:pt x="10" y="77"/>
                    <a:pt x="10" y="58"/>
                  </a:cubicBezTo>
                  <a:cubicBezTo>
                    <a:pt x="10" y="32"/>
                    <a:pt x="32" y="10"/>
                    <a:pt x="58" y="10"/>
                  </a:cubicBezTo>
                  <a:cubicBezTo>
                    <a:pt x="85" y="10"/>
                    <a:pt x="107" y="32"/>
                    <a:pt x="107" y="58"/>
                  </a:cubicBezTo>
                  <a:cubicBezTo>
                    <a:pt x="107" y="77"/>
                    <a:pt x="96" y="93"/>
                    <a:pt x="80" y="101"/>
                  </a:cubicBezTo>
                  <a:close/>
                </a:path>
              </a:pathLst>
            </a:custGeom>
            <a:solidFill>
              <a:schemeClr val="accent6">
                <a:lumMod val="60000"/>
                <a:lumOff val="40000"/>
              </a:schemeClr>
            </a:solidFill>
            <a:ln>
              <a:no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Freeform 60"/>
            <p:cNvSpPr>
              <a:spLocks noEditPoints="1"/>
            </p:cNvSpPr>
            <p:nvPr/>
          </p:nvSpPr>
          <p:spPr bwMode="auto">
            <a:xfrm>
              <a:off x="6391278" y="2873377"/>
              <a:ext cx="428625" cy="542925"/>
            </a:xfrm>
            <a:custGeom>
              <a:avLst/>
              <a:gdLst>
                <a:gd name="T0" fmla="*/ 224 w 270"/>
                <a:gd name="T1" fmla="*/ 56 h 342"/>
                <a:gd name="T2" fmla="*/ 76 w 270"/>
                <a:gd name="T3" fmla="*/ 56 h 342"/>
                <a:gd name="T4" fmla="*/ 76 w 270"/>
                <a:gd name="T5" fmla="*/ 78 h 342"/>
                <a:gd name="T6" fmla="*/ 224 w 270"/>
                <a:gd name="T7" fmla="*/ 78 h 342"/>
                <a:gd name="T8" fmla="*/ 224 w 270"/>
                <a:gd name="T9" fmla="*/ 56 h 342"/>
                <a:gd name="T10" fmla="*/ 150 w 270"/>
                <a:gd name="T11" fmla="*/ 204 h 342"/>
                <a:gd name="T12" fmla="*/ 224 w 270"/>
                <a:gd name="T13" fmla="*/ 204 h 342"/>
                <a:gd name="T14" fmla="*/ 224 w 270"/>
                <a:gd name="T15" fmla="*/ 182 h 342"/>
                <a:gd name="T16" fmla="*/ 150 w 270"/>
                <a:gd name="T17" fmla="*/ 182 h 342"/>
                <a:gd name="T18" fmla="*/ 150 w 270"/>
                <a:gd name="T19" fmla="*/ 204 h 342"/>
                <a:gd name="T20" fmla="*/ 30 w 270"/>
                <a:gd name="T21" fmla="*/ 0 h 342"/>
                <a:gd name="T22" fmla="*/ 30 w 270"/>
                <a:gd name="T23" fmla="*/ 30 h 342"/>
                <a:gd name="T24" fmla="*/ 0 w 270"/>
                <a:gd name="T25" fmla="*/ 30 h 342"/>
                <a:gd name="T26" fmla="*/ 0 w 270"/>
                <a:gd name="T27" fmla="*/ 342 h 342"/>
                <a:gd name="T28" fmla="*/ 240 w 270"/>
                <a:gd name="T29" fmla="*/ 342 h 342"/>
                <a:gd name="T30" fmla="*/ 240 w 270"/>
                <a:gd name="T31" fmla="*/ 312 h 342"/>
                <a:gd name="T32" fmla="*/ 270 w 270"/>
                <a:gd name="T33" fmla="*/ 312 h 342"/>
                <a:gd name="T34" fmla="*/ 270 w 270"/>
                <a:gd name="T35" fmla="*/ 0 h 342"/>
                <a:gd name="T36" fmla="*/ 30 w 270"/>
                <a:gd name="T37" fmla="*/ 0 h 342"/>
                <a:gd name="T38" fmla="*/ 224 w 270"/>
                <a:gd name="T39" fmla="*/ 326 h 342"/>
                <a:gd name="T40" fmla="*/ 16 w 270"/>
                <a:gd name="T41" fmla="*/ 326 h 342"/>
                <a:gd name="T42" fmla="*/ 16 w 270"/>
                <a:gd name="T43" fmla="*/ 48 h 342"/>
                <a:gd name="T44" fmla="*/ 30 w 270"/>
                <a:gd name="T45" fmla="*/ 48 h 342"/>
                <a:gd name="T46" fmla="*/ 30 w 270"/>
                <a:gd name="T47" fmla="*/ 232 h 342"/>
                <a:gd name="T48" fmla="*/ 110 w 270"/>
                <a:gd name="T49" fmla="*/ 312 h 342"/>
                <a:gd name="T50" fmla="*/ 224 w 270"/>
                <a:gd name="T51" fmla="*/ 312 h 342"/>
                <a:gd name="T52" fmla="*/ 224 w 270"/>
                <a:gd name="T53" fmla="*/ 326 h 342"/>
                <a:gd name="T54" fmla="*/ 254 w 270"/>
                <a:gd name="T55" fmla="*/ 296 h 342"/>
                <a:gd name="T56" fmla="*/ 118 w 270"/>
                <a:gd name="T57" fmla="*/ 296 h 342"/>
                <a:gd name="T58" fmla="*/ 118 w 270"/>
                <a:gd name="T59" fmla="*/ 224 h 342"/>
                <a:gd name="T60" fmla="*/ 46 w 270"/>
                <a:gd name="T61" fmla="*/ 224 h 342"/>
                <a:gd name="T62" fmla="*/ 46 w 270"/>
                <a:gd name="T63" fmla="*/ 18 h 342"/>
                <a:gd name="T64" fmla="*/ 254 w 270"/>
                <a:gd name="T65" fmla="*/ 18 h 342"/>
                <a:gd name="T66" fmla="*/ 254 w 270"/>
                <a:gd name="T67" fmla="*/ 296 h 342"/>
                <a:gd name="T68" fmla="*/ 224 w 270"/>
                <a:gd name="T69" fmla="*/ 98 h 342"/>
                <a:gd name="T70" fmla="*/ 76 w 270"/>
                <a:gd name="T71" fmla="*/ 98 h 342"/>
                <a:gd name="T72" fmla="*/ 76 w 270"/>
                <a:gd name="T73" fmla="*/ 120 h 342"/>
                <a:gd name="T74" fmla="*/ 224 w 270"/>
                <a:gd name="T75" fmla="*/ 120 h 342"/>
                <a:gd name="T76" fmla="*/ 224 w 270"/>
                <a:gd name="T77" fmla="*/ 98 h 342"/>
                <a:gd name="T78" fmla="*/ 224 w 270"/>
                <a:gd name="T79" fmla="*/ 140 h 342"/>
                <a:gd name="T80" fmla="*/ 76 w 270"/>
                <a:gd name="T81" fmla="*/ 140 h 342"/>
                <a:gd name="T82" fmla="*/ 76 w 270"/>
                <a:gd name="T83" fmla="*/ 162 h 342"/>
                <a:gd name="T84" fmla="*/ 224 w 270"/>
                <a:gd name="T85" fmla="*/ 162 h 342"/>
                <a:gd name="T86" fmla="*/ 224 w 270"/>
                <a:gd name="T87" fmla="*/ 1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342">
                  <a:moveTo>
                    <a:pt x="224" y="56"/>
                  </a:moveTo>
                  <a:lnTo>
                    <a:pt x="76" y="56"/>
                  </a:lnTo>
                  <a:lnTo>
                    <a:pt x="76" y="78"/>
                  </a:lnTo>
                  <a:lnTo>
                    <a:pt x="224" y="78"/>
                  </a:lnTo>
                  <a:lnTo>
                    <a:pt x="224" y="56"/>
                  </a:lnTo>
                  <a:close/>
                  <a:moveTo>
                    <a:pt x="150" y="204"/>
                  </a:moveTo>
                  <a:lnTo>
                    <a:pt x="224" y="204"/>
                  </a:lnTo>
                  <a:lnTo>
                    <a:pt x="224" y="182"/>
                  </a:lnTo>
                  <a:lnTo>
                    <a:pt x="150" y="182"/>
                  </a:lnTo>
                  <a:lnTo>
                    <a:pt x="150" y="204"/>
                  </a:lnTo>
                  <a:close/>
                  <a:moveTo>
                    <a:pt x="30" y="0"/>
                  </a:moveTo>
                  <a:lnTo>
                    <a:pt x="30" y="30"/>
                  </a:lnTo>
                  <a:lnTo>
                    <a:pt x="0" y="30"/>
                  </a:lnTo>
                  <a:lnTo>
                    <a:pt x="0" y="342"/>
                  </a:lnTo>
                  <a:lnTo>
                    <a:pt x="240" y="342"/>
                  </a:lnTo>
                  <a:lnTo>
                    <a:pt x="240" y="312"/>
                  </a:lnTo>
                  <a:lnTo>
                    <a:pt x="270" y="312"/>
                  </a:lnTo>
                  <a:lnTo>
                    <a:pt x="270" y="0"/>
                  </a:lnTo>
                  <a:lnTo>
                    <a:pt x="30" y="0"/>
                  </a:lnTo>
                  <a:close/>
                  <a:moveTo>
                    <a:pt x="224" y="326"/>
                  </a:moveTo>
                  <a:lnTo>
                    <a:pt x="16" y="326"/>
                  </a:lnTo>
                  <a:lnTo>
                    <a:pt x="16" y="48"/>
                  </a:lnTo>
                  <a:lnTo>
                    <a:pt x="30" y="48"/>
                  </a:lnTo>
                  <a:lnTo>
                    <a:pt x="30" y="232"/>
                  </a:lnTo>
                  <a:lnTo>
                    <a:pt x="110" y="312"/>
                  </a:lnTo>
                  <a:lnTo>
                    <a:pt x="224" y="312"/>
                  </a:lnTo>
                  <a:lnTo>
                    <a:pt x="224" y="326"/>
                  </a:lnTo>
                  <a:close/>
                  <a:moveTo>
                    <a:pt x="254" y="296"/>
                  </a:moveTo>
                  <a:lnTo>
                    <a:pt x="118" y="296"/>
                  </a:lnTo>
                  <a:lnTo>
                    <a:pt x="118" y="224"/>
                  </a:lnTo>
                  <a:lnTo>
                    <a:pt x="46" y="224"/>
                  </a:lnTo>
                  <a:lnTo>
                    <a:pt x="46" y="18"/>
                  </a:lnTo>
                  <a:lnTo>
                    <a:pt x="254" y="18"/>
                  </a:lnTo>
                  <a:lnTo>
                    <a:pt x="254" y="296"/>
                  </a:lnTo>
                  <a:close/>
                  <a:moveTo>
                    <a:pt x="224" y="98"/>
                  </a:moveTo>
                  <a:lnTo>
                    <a:pt x="76" y="98"/>
                  </a:lnTo>
                  <a:lnTo>
                    <a:pt x="76" y="120"/>
                  </a:lnTo>
                  <a:lnTo>
                    <a:pt x="224" y="120"/>
                  </a:lnTo>
                  <a:lnTo>
                    <a:pt x="224" y="98"/>
                  </a:lnTo>
                  <a:close/>
                  <a:moveTo>
                    <a:pt x="224" y="140"/>
                  </a:moveTo>
                  <a:lnTo>
                    <a:pt x="76" y="140"/>
                  </a:lnTo>
                  <a:lnTo>
                    <a:pt x="76" y="162"/>
                  </a:lnTo>
                  <a:lnTo>
                    <a:pt x="224" y="162"/>
                  </a:lnTo>
                  <a:lnTo>
                    <a:pt x="224" y="140"/>
                  </a:lnTo>
                  <a:close/>
                </a:path>
              </a:pathLst>
            </a:custGeom>
            <a:solidFill>
              <a:schemeClr val="accent2">
                <a:lumMod val="60000"/>
                <a:lumOff val="40000"/>
              </a:schemeClr>
            </a:solidFill>
            <a:ln>
              <a:no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Freeform 61"/>
            <p:cNvSpPr>
              <a:spLocks noEditPoints="1"/>
            </p:cNvSpPr>
            <p:nvPr/>
          </p:nvSpPr>
          <p:spPr bwMode="auto">
            <a:xfrm>
              <a:off x="5543552" y="4143376"/>
              <a:ext cx="92075" cy="476250"/>
            </a:xfrm>
            <a:custGeom>
              <a:avLst/>
              <a:gdLst>
                <a:gd name="T0" fmla="*/ 14 w 29"/>
                <a:gd name="T1" fmla="*/ 9 h 150"/>
                <a:gd name="T2" fmla="*/ 17 w 29"/>
                <a:gd name="T3" fmla="*/ 8 h 150"/>
                <a:gd name="T4" fmla="*/ 18 w 29"/>
                <a:gd name="T5" fmla="*/ 5 h 150"/>
                <a:gd name="T6" fmla="*/ 17 w 29"/>
                <a:gd name="T7" fmla="*/ 2 h 150"/>
                <a:gd name="T8" fmla="*/ 11 w 29"/>
                <a:gd name="T9" fmla="*/ 2 h 150"/>
                <a:gd name="T10" fmla="*/ 10 w 29"/>
                <a:gd name="T11" fmla="*/ 5 h 150"/>
                <a:gd name="T12" fmla="*/ 11 w 29"/>
                <a:gd name="T13" fmla="*/ 8 h 150"/>
                <a:gd name="T14" fmla="*/ 14 w 29"/>
                <a:gd name="T15" fmla="*/ 9 h 150"/>
                <a:gd name="T16" fmla="*/ 14 w 29"/>
                <a:gd name="T17" fmla="*/ 54 h 150"/>
                <a:gd name="T18" fmla="*/ 18 w 29"/>
                <a:gd name="T19" fmla="*/ 50 h 150"/>
                <a:gd name="T20" fmla="*/ 14 w 29"/>
                <a:gd name="T21" fmla="*/ 46 h 150"/>
                <a:gd name="T22" fmla="*/ 10 w 29"/>
                <a:gd name="T23" fmla="*/ 50 h 150"/>
                <a:gd name="T24" fmla="*/ 14 w 29"/>
                <a:gd name="T25" fmla="*/ 54 h 150"/>
                <a:gd name="T26" fmla="*/ 14 w 29"/>
                <a:gd name="T27" fmla="*/ 39 h 150"/>
                <a:gd name="T28" fmla="*/ 18 w 29"/>
                <a:gd name="T29" fmla="*/ 35 h 150"/>
                <a:gd name="T30" fmla="*/ 14 w 29"/>
                <a:gd name="T31" fmla="*/ 31 h 150"/>
                <a:gd name="T32" fmla="*/ 10 w 29"/>
                <a:gd name="T33" fmla="*/ 35 h 150"/>
                <a:gd name="T34" fmla="*/ 14 w 29"/>
                <a:gd name="T35" fmla="*/ 39 h 150"/>
                <a:gd name="T36" fmla="*/ 14 w 29"/>
                <a:gd name="T37" fmla="*/ 24 h 150"/>
                <a:gd name="T38" fmla="*/ 18 w 29"/>
                <a:gd name="T39" fmla="*/ 20 h 150"/>
                <a:gd name="T40" fmla="*/ 14 w 29"/>
                <a:gd name="T41" fmla="*/ 16 h 150"/>
                <a:gd name="T42" fmla="*/ 10 w 29"/>
                <a:gd name="T43" fmla="*/ 20 h 150"/>
                <a:gd name="T44" fmla="*/ 14 w 29"/>
                <a:gd name="T45" fmla="*/ 24 h 150"/>
                <a:gd name="T46" fmla="*/ 14 w 29"/>
                <a:gd name="T47" fmla="*/ 68 h 150"/>
                <a:gd name="T48" fmla="*/ 18 w 29"/>
                <a:gd name="T49" fmla="*/ 64 h 150"/>
                <a:gd name="T50" fmla="*/ 14 w 29"/>
                <a:gd name="T51" fmla="*/ 60 h 150"/>
                <a:gd name="T52" fmla="*/ 10 w 29"/>
                <a:gd name="T53" fmla="*/ 64 h 150"/>
                <a:gd name="T54" fmla="*/ 14 w 29"/>
                <a:gd name="T55" fmla="*/ 68 h 150"/>
                <a:gd name="T56" fmla="*/ 14 w 29"/>
                <a:gd name="T57" fmla="*/ 83 h 150"/>
                <a:gd name="T58" fmla="*/ 18 w 29"/>
                <a:gd name="T59" fmla="*/ 79 h 150"/>
                <a:gd name="T60" fmla="*/ 14 w 29"/>
                <a:gd name="T61" fmla="*/ 75 h 150"/>
                <a:gd name="T62" fmla="*/ 10 w 29"/>
                <a:gd name="T63" fmla="*/ 79 h 150"/>
                <a:gd name="T64" fmla="*/ 14 w 29"/>
                <a:gd name="T65" fmla="*/ 83 h 150"/>
                <a:gd name="T66" fmla="*/ 14 w 29"/>
                <a:gd name="T67" fmla="*/ 113 h 150"/>
                <a:gd name="T68" fmla="*/ 17 w 29"/>
                <a:gd name="T69" fmla="*/ 112 h 150"/>
                <a:gd name="T70" fmla="*/ 18 w 29"/>
                <a:gd name="T71" fmla="*/ 109 h 150"/>
                <a:gd name="T72" fmla="*/ 17 w 29"/>
                <a:gd name="T73" fmla="*/ 106 h 150"/>
                <a:gd name="T74" fmla="*/ 11 w 29"/>
                <a:gd name="T75" fmla="*/ 106 h 150"/>
                <a:gd name="T76" fmla="*/ 10 w 29"/>
                <a:gd name="T77" fmla="*/ 109 h 150"/>
                <a:gd name="T78" fmla="*/ 11 w 29"/>
                <a:gd name="T79" fmla="*/ 112 h 150"/>
                <a:gd name="T80" fmla="*/ 14 w 29"/>
                <a:gd name="T81" fmla="*/ 113 h 150"/>
                <a:gd name="T82" fmla="*/ 14 w 29"/>
                <a:gd name="T83" fmla="*/ 121 h 150"/>
                <a:gd name="T84" fmla="*/ 0 w 29"/>
                <a:gd name="T85" fmla="*/ 136 h 150"/>
                <a:gd name="T86" fmla="*/ 14 w 29"/>
                <a:gd name="T87" fmla="*/ 150 h 150"/>
                <a:gd name="T88" fmla="*/ 29 w 29"/>
                <a:gd name="T89" fmla="*/ 136 h 150"/>
                <a:gd name="T90" fmla="*/ 14 w 29"/>
                <a:gd name="T91" fmla="*/ 121 h 150"/>
                <a:gd name="T92" fmla="*/ 14 w 29"/>
                <a:gd name="T93" fmla="*/ 146 h 150"/>
                <a:gd name="T94" fmla="*/ 4 w 29"/>
                <a:gd name="T95" fmla="*/ 136 h 150"/>
                <a:gd name="T96" fmla="*/ 14 w 29"/>
                <a:gd name="T97" fmla="*/ 125 h 150"/>
                <a:gd name="T98" fmla="*/ 25 w 29"/>
                <a:gd name="T99" fmla="*/ 136 h 150"/>
                <a:gd name="T100" fmla="*/ 14 w 29"/>
                <a:gd name="T101" fmla="*/ 146 h 150"/>
                <a:gd name="T102" fmla="*/ 14 w 29"/>
                <a:gd name="T103" fmla="*/ 98 h 150"/>
                <a:gd name="T104" fmla="*/ 18 w 29"/>
                <a:gd name="T105" fmla="*/ 94 h 150"/>
                <a:gd name="T106" fmla="*/ 14 w 29"/>
                <a:gd name="T107" fmla="*/ 90 h 150"/>
                <a:gd name="T108" fmla="*/ 10 w 29"/>
                <a:gd name="T109" fmla="*/ 94 h 150"/>
                <a:gd name="T110" fmla="*/ 14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9"/>
                  </a:moveTo>
                  <a:cubicBezTo>
                    <a:pt x="15" y="9"/>
                    <a:pt x="16" y="8"/>
                    <a:pt x="17" y="8"/>
                  </a:cubicBezTo>
                  <a:cubicBezTo>
                    <a:pt x="18" y="7"/>
                    <a:pt x="18" y="6"/>
                    <a:pt x="18" y="5"/>
                  </a:cubicBezTo>
                  <a:cubicBezTo>
                    <a:pt x="18" y="4"/>
                    <a:pt x="18" y="3"/>
                    <a:pt x="17" y="2"/>
                  </a:cubicBezTo>
                  <a:cubicBezTo>
                    <a:pt x="16" y="1"/>
                    <a:pt x="13" y="0"/>
                    <a:pt x="11" y="2"/>
                  </a:cubicBezTo>
                  <a:cubicBezTo>
                    <a:pt x="11" y="3"/>
                    <a:pt x="10" y="4"/>
                    <a:pt x="10" y="5"/>
                  </a:cubicBezTo>
                  <a:cubicBezTo>
                    <a:pt x="10" y="6"/>
                    <a:pt x="11" y="7"/>
                    <a:pt x="11" y="8"/>
                  </a:cubicBezTo>
                  <a:cubicBezTo>
                    <a:pt x="12" y="8"/>
                    <a:pt x="13" y="9"/>
                    <a:pt x="14" y="9"/>
                  </a:cubicBezTo>
                  <a:close/>
                  <a:moveTo>
                    <a:pt x="14" y="54"/>
                  </a:moveTo>
                  <a:cubicBezTo>
                    <a:pt x="17" y="54"/>
                    <a:pt x="18" y="52"/>
                    <a:pt x="18" y="50"/>
                  </a:cubicBezTo>
                  <a:cubicBezTo>
                    <a:pt x="18" y="47"/>
                    <a:pt x="17" y="46"/>
                    <a:pt x="14" y="46"/>
                  </a:cubicBezTo>
                  <a:cubicBezTo>
                    <a:pt x="12" y="46"/>
                    <a:pt x="10" y="47"/>
                    <a:pt x="10" y="50"/>
                  </a:cubicBezTo>
                  <a:cubicBezTo>
                    <a:pt x="10" y="52"/>
                    <a:pt x="12" y="54"/>
                    <a:pt x="14" y="54"/>
                  </a:cubicBezTo>
                  <a:close/>
                  <a:moveTo>
                    <a:pt x="14" y="39"/>
                  </a:moveTo>
                  <a:cubicBezTo>
                    <a:pt x="17" y="39"/>
                    <a:pt x="18" y="37"/>
                    <a:pt x="18" y="35"/>
                  </a:cubicBezTo>
                  <a:cubicBezTo>
                    <a:pt x="18" y="32"/>
                    <a:pt x="17" y="31"/>
                    <a:pt x="14" y="31"/>
                  </a:cubicBezTo>
                  <a:cubicBezTo>
                    <a:pt x="12" y="31"/>
                    <a:pt x="10" y="32"/>
                    <a:pt x="10" y="35"/>
                  </a:cubicBezTo>
                  <a:cubicBezTo>
                    <a:pt x="10" y="37"/>
                    <a:pt x="12" y="39"/>
                    <a:pt x="14" y="39"/>
                  </a:cubicBezTo>
                  <a:close/>
                  <a:moveTo>
                    <a:pt x="14" y="24"/>
                  </a:moveTo>
                  <a:cubicBezTo>
                    <a:pt x="17" y="24"/>
                    <a:pt x="18" y="22"/>
                    <a:pt x="18" y="20"/>
                  </a:cubicBezTo>
                  <a:cubicBezTo>
                    <a:pt x="18" y="18"/>
                    <a:pt x="17" y="16"/>
                    <a:pt x="14" y="16"/>
                  </a:cubicBezTo>
                  <a:cubicBezTo>
                    <a:pt x="12" y="16"/>
                    <a:pt x="10" y="18"/>
                    <a:pt x="10" y="20"/>
                  </a:cubicBezTo>
                  <a:cubicBezTo>
                    <a:pt x="10" y="22"/>
                    <a:pt x="12" y="24"/>
                    <a:pt x="14" y="24"/>
                  </a:cubicBezTo>
                  <a:close/>
                  <a:moveTo>
                    <a:pt x="14" y="68"/>
                  </a:moveTo>
                  <a:cubicBezTo>
                    <a:pt x="17" y="68"/>
                    <a:pt x="18" y="67"/>
                    <a:pt x="18" y="64"/>
                  </a:cubicBezTo>
                  <a:cubicBezTo>
                    <a:pt x="18" y="62"/>
                    <a:pt x="17" y="60"/>
                    <a:pt x="14" y="60"/>
                  </a:cubicBezTo>
                  <a:cubicBezTo>
                    <a:pt x="12" y="60"/>
                    <a:pt x="10" y="62"/>
                    <a:pt x="10" y="64"/>
                  </a:cubicBezTo>
                  <a:cubicBezTo>
                    <a:pt x="10" y="67"/>
                    <a:pt x="12" y="68"/>
                    <a:pt x="14" y="68"/>
                  </a:cubicBezTo>
                  <a:close/>
                  <a:moveTo>
                    <a:pt x="14" y="83"/>
                  </a:moveTo>
                  <a:cubicBezTo>
                    <a:pt x="17" y="83"/>
                    <a:pt x="18" y="82"/>
                    <a:pt x="18" y="79"/>
                  </a:cubicBezTo>
                  <a:cubicBezTo>
                    <a:pt x="18" y="77"/>
                    <a:pt x="17" y="75"/>
                    <a:pt x="14" y="75"/>
                  </a:cubicBezTo>
                  <a:cubicBezTo>
                    <a:pt x="12" y="75"/>
                    <a:pt x="10" y="77"/>
                    <a:pt x="10" y="79"/>
                  </a:cubicBezTo>
                  <a:cubicBezTo>
                    <a:pt x="10" y="82"/>
                    <a:pt x="12" y="83"/>
                    <a:pt x="14" y="83"/>
                  </a:cubicBezTo>
                  <a:close/>
                  <a:moveTo>
                    <a:pt x="14" y="113"/>
                  </a:moveTo>
                  <a:cubicBezTo>
                    <a:pt x="15" y="113"/>
                    <a:pt x="16" y="113"/>
                    <a:pt x="17" y="112"/>
                  </a:cubicBezTo>
                  <a:cubicBezTo>
                    <a:pt x="18" y="111"/>
                    <a:pt x="18" y="110"/>
                    <a:pt x="18" y="109"/>
                  </a:cubicBezTo>
                  <a:cubicBezTo>
                    <a:pt x="18" y="108"/>
                    <a:pt x="18" y="107"/>
                    <a:pt x="17" y="106"/>
                  </a:cubicBezTo>
                  <a:cubicBezTo>
                    <a:pt x="16" y="105"/>
                    <a:pt x="13" y="105"/>
                    <a:pt x="11" y="106"/>
                  </a:cubicBezTo>
                  <a:cubicBezTo>
                    <a:pt x="11" y="107"/>
                    <a:pt x="10" y="108"/>
                    <a:pt x="10" y="109"/>
                  </a:cubicBezTo>
                  <a:cubicBezTo>
                    <a:pt x="10" y="110"/>
                    <a:pt x="11" y="111"/>
                    <a:pt x="11" y="112"/>
                  </a:cubicBezTo>
                  <a:cubicBezTo>
                    <a:pt x="12" y="113"/>
                    <a:pt x="13" y="113"/>
                    <a:pt x="14" y="113"/>
                  </a:cubicBezTo>
                  <a:close/>
                  <a:moveTo>
                    <a:pt x="14" y="121"/>
                  </a:moveTo>
                  <a:cubicBezTo>
                    <a:pt x="6" y="121"/>
                    <a:pt x="0" y="128"/>
                    <a:pt x="0" y="136"/>
                  </a:cubicBezTo>
                  <a:cubicBezTo>
                    <a:pt x="0" y="144"/>
                    <a:pt x="6" y="150"/>
                    <a:pt x="14" y="150"/>
                  </a:cubicBezTo>
                  <a:cubicBezTo>
                    <a:pt x="22" y="150"/>
                    <a:pt x="29" y="144"/>
                    <a:pt x="29" y="136"/>
                  </a:cubicBezTo>
                  <a:cubicBezTo>
                    <a:pt x="29" y="128"/>
                    <a:pt x="22" y="121"/>
                    <a:pt x="14" y="121"/>
                  </a:cubicBezTo>
                  <a:close/>
                  <a:moveTo>
                    <a:pt x="14" y="146"/>
                  </a:moveTo>
                  <a:cubicBezTo>
                    <a:pt x="9" y="146"/>
                    <a:pt x="4" y="142"/>
                    <a:pt x="4" y="136"/>
                  </a:cubicBezTo>
                  <a:cubicBezTo>
                    <a:pt x="4" y="130"/>
                    <a:pt x="9" y="125"/>
                    <a:pt x="14" y="125"/>
                  </a:cubicBezTo>
                  <a:cubicBezTo>
                    <a:pt x="20" y="125"/>
                    <a:pt x="25" y="130"/>
                    <a:pt x="25" y="136"/>
                  </a:cubicBezTo>
                  <a:cubicBezTo>
                    <a:pt x="25" y="142"/>
                    <a:pt x="20" y="146"/>
                    <a:pt x="14" y="146"/>
                  </a:cubicBezTo>
                  <a:close/>
                  <a:moveTo>
                    <a:pt x="14" y="98"/>
                  </a:moveTo>
                  <a:cubicBezTo>
                    <a:pt x="17" y="98"/>
                    <a:pt x="18" y="96"/>
                    <a:pt x="18" y="94"/>
                  </a:cubicBezTo>
                  <a:cubicBezTo>
                    <a:pt x="18" y="92"/>
                    <a:pt x="17" y="90"/>
                    <a:pt x="14" y="90"/>
                  </a:cubicBezTo>
                  <a:cubicBezTo>
                    <a:pt x="12" y="90"/>
                    <a:pt x="10" y="92"/>
                    <a:pt x="10" y="94"/>
                  </a:cubicBezTo>
                  <a:cubicBezTo>
                    <a:pt x="10" y="96"/>
                    <a:pt x="12" y="98"/>
                    <a:pt x="14" y="98"/>
                  </a:cubicBezTo>
                  <a:close/>
                </a:path>
              </a:pathLst>
            </a:custGeom>
            <a:solidFill>
              <a:schemeClr val="accent4"/>
            </a:solidFill>
            <a:ln>
              <a:solidFill>
                <a:schemeClr val="accent2">
                  <a:lumMod val="60000"/>
                  <a:lumOff val="40000"/>
                </a:schemeClr>
              </a:solid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23" name="Freeform 62"/>
            <p:cNvSpPr>
              <a:spLocks noEditPoints="1"/>
            </p:cNvSpPr>
            <p:nvPr/>
          </p:nvSpPr>
          <p:spPr bwMode="auto">
            <a:xfrm>
              <a:off x="7573963" y="4143376"/>
              <a:ext cx="92075" cy="476250"/>
            </a:xfrm>
            <a:custGeom>
              <a:avLst/>
              <a:gdLst>
                <a:gd name="T0" fmla="*/ 15 w 29"/>
                <a:gd name="T1" fmla="*/ 54 h 150"/>
                <a:gd name="T2" fmla="*/ 19 w 29"/>
                <a:gd name="T3" fmla="*/ 50 h 150"/>
                <a:gd name="T4" fmla="*/ 15 w 29"/>
                <a:gd name="T5" fmla="*/ 46 h 150"/>
                <a:gd name="T6" fmla="*/ 11 w 29"/>
                <a:gd name="T7" fmla="*/ 50 h 150"/>
                <a:gd name="T8" fmla="*/ 15 w 29"/>
                <a:gd name="T9" fmla="*/ 54 h 150"/>
                <a:gd name="T10" fmla="*/ 15 w 29"/>
                <a:gd name="T11" fmla="*/ 39 h 150"/>
                <a:gd name="T12" fmla="*/ 19 w 29"/>
                <a:gd name="T13" fmla="*/ 35 h 150"/>
                <a:gd name="T14" fmla="*/ 15 w 29"/>
                <a:gd name="T15" fmla="*/ 31 h 150"/>
                <a:gd name="T16" fmla="*/ 11 w 29"/>
                <a:gd name="T17" fmla="*/ 35 h 150"/>
                <a:gd name="T18" fmla="*/ 15 w 29"/>
                <a:gd name="T19" fmla="*/ 39 h 150"/>
                <a:gd name="T20" fmla="*/ 15 w 29"/>
                <a:gd name="T21" fmla="*/ 68 h 150"/>
                <a:gd name="T22" fmla="*/ 19 w 29"/>
                <a:gd name="T23" fmla="*/ 64 h 150"/>
                <a:gd name="T24" fmla="*/ 15 w 29"/>
                <a:gd name="T25" fmla="*/ 60 h 150"/>
                <a:gd name="T26" fmla="*/ 11 w 29"/>
                <a:gd name="T27" fmla="*/ 64 h 150"/>
                <a:gd name="T28" fmla="*/ 15 w 29"/>
                <a:gd name="T29" fmla="*/ 68 h 150"/>
                <a:gd name="T30" fmla="*/ 15 w 29"/>
                <a:gd name="T31" fmla="*/ 9 h 150"/>
                <a:gd name="T32" fmla="*/ 18 w 29"/>
                <a:gd name="T33" fmla="*/ 8 h 150"/>
                <a:gd name="T34" fmla="*/ 19 w 29"/>
                <a:gd name="T35" fmla="*/ 5 h 150"/>
                <a:gd name="T36" fmla="*/ 18 w 29"/>
                <a:gd name="T37" fmla="*/ 2 h 150"/>
                <a:gd name="T38" fmla="*/ 12 w 29"/>
                <a:gd name="T39" fmla="*/ 2 h 150"/>
                <a:gd name="T40" fmla="*/ 11 w 29"/>
                <a:gd name="T41" fmla="*/ 5 h 150"/>
                <a:gd name="T42" fmla="*/ 12 w 29"/>
                <a:gd name="T43" fmla="*/ 8 h 150"/>
                <a:gd name="T44" fmla="*/ 15 w 29"/>
                <a:gd name="T45" fmla="*/ 9 h 150"/>
                <a:gd name="T46" fmla="*/ 15 w 29"/>
                <a:gd name="T47" fmla="*/ 24 h 150"/>
                <a:gd name="T48" fmla="*/ 19 w 29"/>
                <a:gd name="T49" fmla="*/ 20 h 150"/>
                <a:gd name="T50" fmla="*/ 15 w 29"/>
                <a:gd name="T51" fmla="*/ 16 h 150"/>
                <a:gd name="T52" fmla="*/ 11 w 29"/>
                <a:gd name="T53" fmla="*/ 20 h 150"/>
                <a:gd name="T54" fmla="*/ 15 w 29"/>
                <a:gd name="T55" fmla="*/ 24 h 150"/>
                <a:gd name="T56" fmla="*/ 15 w 29"/>
                <a:gd name="T57" fmla="*/ 121 h 150"/>
                <a:gd name="T58" fmla="*/ 0 w 29"/>
                <a:gd name="T59" fmla="*/ 136 h 150"/>
                <a:gd name="T60" fmla="*/ 15 w 29"/>
                <a:gd name="T61" fmla="*/ 150 h 150"/>
                <a:gd name="T62" fmla="*/ 29 w 29"/>
                <a:gd name="T63" fmla="*/ 136 h 150"/>
                <a:gd name="T64" fmla="*/ 15 w 29"/>
                <a:gd name="T65" fmla="*/ 121 h 150"/>
                <a:gd name="T66" fmla="*/ 15 w 29"/>
                <a:gd name="T67" fmla="*/ 146 h 150"/>
                <a:gd name="T68" fmla="*/ 4 w 29"/>
                <a:gd name="T69" fmla="*/ 136 h 150"/>
                <a:gd name="T70" fmla="*/ 15 w 29"/>
                <a:gd name="T71" fmla="*/ 125 h 150"/>
                <a:gd name="T72" fmla="*/ 25 w 29"/>
                <a:gd name="T73" fmla="*/ 136 h 150"/>
                <a:gd name="T74" fmla="*/ 15 w 29"/>
                <a:gd name="T75" fmla="*/ 146 h 150"/>
                <a:gd name="T76" fmla="*/ 12 w 29"/>
                <a:gd name="T77" fmla="*/ 106 h 150"/>
                <a:gd name="T78" fmla="*/ 11 w 29"/>
                <a:gd name="T79" fmla="*/ 109 h 150"/>
                <a:gd name="T80" fmla="*/ 12 w 29"/>
                <a:gd name="T81" fmla="*/ 112 h 150"/>
                <a:gd name="T82" fmla="*/ 15 w 29"/>
                <a:gd name="T83" fmla="*/ 113 h 150"/>
                <a:gd name="T84" fmla="*/ 18 w 29"/>
                <a:gd name="T85" fmla="*/ 112 h 150"/>
                <a:gd name="T86" fmla="*/ 19 w 29"/>
                <a:gd name="T87" fmla="*/ 109 h 150"/>
                <a:gd name="T88" fmla="*/ 18 w 29"/>
                <a:gd name="T89" fmla="*/ 106 h 150"/>
                <a:gd name="T90" fmla="*/ 12 w 29"/>
                <a:gd name="T91" fmla="*/ 106 h 150"/>
                <a:gd name="T92" fmla="*/ 15 w 29"/>
                <a:gd name="T93" fmla="*/ 83 h 150"/>
                <a:gd name="T94" fmla="*/ 19 w 29"/>
                <a:gd name="T95" fmla="*/ 79 h 150"/>
                <a:gd name="T96" fmla="*/ 15 w 29"/>
                <a:gd name="T97" fmla="*/ 75 h 150"/>
                <a:gd name="T98" fmla="*/ 11 w 29"/>
                <a:gd name="T99" fmla="*/ 79 h 150"/>
                <a:gd name="T100" fmla="*/ 15 w 29"/>
                <a:gd name="T101" fmla="*/ 83 h 150"/>
                <a:gd name="T102" fmla="*/ 15 w 29"/>
                <a:gd name="T103" fmla="*/ 98 h 150"/>
                <a:gd name="T104" fmla="*/ 19 w 29"/>
                <a:gd name="T105" fmla="*/ 94 h 150"/>
                <a:gd name="T106" fmla="*/ 15 w 29"/>
                <a:gd name="T107" fmla="*/ 90 h 150"/>
                <a:gd name="T108" fmla="*/ 11 w 29"/>
                <a:gd name="T109" fmla="*/ 94 h 150"/>
                <a:gd name="T110" fmla="*/ 15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54"/>
                  </a:moveTo>
                  <a:cubicBezTo>
                    <a:pt x="17" y="54"/>
                    <a:pt x="19" y="52"/>
                    <a:pt x="19" y="50"/>
                  </a:cubicBezTo>
                  <a:cubicBezTo>
                    <a:pt x="19" y="47"/>
                    <a:pt x="17" y="46"/>
                    <a:pt x="15" y="46"/>
                  </a:cubicBezTo>
                  <a:cubicBezTo>
                    <a:pt x="13" y="46"/>
                    <a:pt x="11" y="47"/>
                    <a:pt x="11" y="50"/>
                  </a:cubicBezTo>
                  <a:cubicBezTo>
                    <a:pt x="11" y="52"/>
                    <a:pt x="13" y="54"/>
                    <a:pt x="15" y="54"/>
                  </a:cubicBezTo>
                  <a:close/>
                  <a:moveTo>
                    <a:pt x="15" y="39"/>
                  </a:moveTo>
                  <a:cubicBezTo>
                    <a:pt x="17" y="39"/>
                    <a:pt x="19" y="37"/>
                    <a:pt x="19" y="35"/>
                  </a:cubicBezTo>
                  <a:cubicBezTo>
                    <a:pt x="19" y="32"/>
                    <a:pt x="17" y="31"/>
                    <a:pt x="15" y="31"/>
                  </a:cubicBezTo>
                  <a:cubicBezTo>
                    <a:pt x="13" y="31"/>
                    <a:pt x="11" y="32"/>
                    <a:pt x="11" y="35"/>
                  </a:cubicBezTo>
                  <a:cubicBezTo>
                    <a:pt x="11" y="37"/>
                    <a:pt x="13" y="39"/>
                    <a:pt x="15" y="39"/>
                  </a:cubicBezTo>
                  <a:close/>
                  <a:moveTo>
                    <a:pt x="15" y="68"/>
                  </a:moveTo>
                  <a:cubicBezTo>
                    <a:pt x="17" y="68"/>
                    <a:pt x="19" y="67"/>
                    <a:pt x="19" y="64"/>
                  </a:cubicBezTo>
                  <a:cubicBezTo>
                    <a:pt x="19" y="62"/>
                    <a:pt x="17" y="60"/>
                    <a:pt x="15" y="60"/>
                  </a:cubicBezTo>
                  <a:cubicBezTo>
                    <a:pt x="13" y="60"/>
                    <a:pt x="11" y="62"/>
                    <a:pt x="11" y="64"/>
                  </a:cubicBezTo>
                  <a:cubicBezTo>
                    <a:pt x="11" y="67"/>
                    <a:pt x="13" y="68"/>
                    <a:pt x="15" y="68"/>
                  </a:cubicBezTo>
                  <a:close/>
                  <a:moveTo>
                    <a:pt x="15" y="9"/>
                  </a:moveTo>
                  <a:cubicBezTo>
                    <a:pt x="16" y="9"/>
                    <a:pt x="17" y="8"/>
                    <a:pt x="18" y="8"/>
                  </a:cubicBezTo>
                  <a:cubicBezTo>
                    <a:pt x="19" y="7"/>
                    <a:pt x="19" y="6"/>
                    <a:pt x="19" y="5"/>
                  </a:cubicBezTo>
                  <a:cubicBezTo>
                    <a:pt x="19" y="4"/>
                    <a:pt x="19" y="3"/>
                    <a:pt x="18" y="2"/>
                  </a:cubicBezTo>
                  <a:cubicBezTo>
                    <a:pt x="16" y="0"/>
                    <a:pt x="14" y="0"/>
                    <a:pt x="12" y="2"/>
                  </a:cubicBezTo>
                  <a:cubicBezTo>
                    <a:pt x="11" y="3"/>
                    <a:pt x="11" y="4"/>
                    <a:pt x="11" y="5"/>
                  </a:cubicBezTo>
                  <a:cubicBezTo>
                    <a:pt x="11" y="6"/>
                    <a:pt x="11" y="7"/>
                    <a:pt x="12" y="8"/>
                  </a:cubicBezTo>
                  <a:cubicBezTo>
                    <a:pt x="13" y="8"/>
                    <a:pt x="14" y="9"/>
                    <a:pt x="15" y="9"/>
                  </a:cubicBezTo>
                  <a:close/>
                  <a:moveTo>
                    <a:pt x="15" y="24"/>
                  </a:moveTo>
                  <a:cubicBezTo>
                    <a:pt x="17" y="24"/>
                    <a:pt x="19" y="22"/>
                    <a:pt x="19" y="20"/>
                  </a:cubicBezTo>
                  <a:cubicBezTo>
                    <a:pt x="19" y="18"/>
                    <a:pt x="17" y="16"/>
                    <a:pt x="15" y="16"/>
                  </a:cubicBezTo>
                  <a:cubicBezTo>
                    <a:pt x="13" y="16"/>
                    <a:pt x="11" y="18"/>
                    <a:pt x="11" y="20"/>
                  </a:cubicBezTo>
                  <a:cubicBezTo>
                    <a:pt x="11" y="22"/>
                    <a:pt x="13" y="24"/>
                    <a:pt x="15" y="24"/>
                  </a:cubicBezTo>
                  <a:close/>
                  <a:moveTo>
                    <a:pt x="15" y="121"/>
                  </a:moveTo>
                  <a:cubicBezTo>
                    <a:pt x="7" y="121"/>
                    <a:pt x="0" y="128"/>
                    <a:pt x="0" y="136"/>
                  </a:cubicBezTo>
                  <a:cubicBezTo>
                    <a:pt x="0" y="144"/>
                    <a:pt x="7" y="150"/>
                    <a:pt x="15" y="150"/>
                  </a:cubicBezTo>
                  <a:cubicBezTo>
                    <a:pt x="23" y="150"/>
                    <a:pt x="29" y="144"/>
                    <a:pt x="29" y="136"/>
                  </a:cubicBezTo>
                  <a:cubicBezTo>
                    <a:pt x="29" y="128"/>
                    <a:pt x="23" y="121"/>
                    <a:pt x="15" y="121"/>
                  </a:cubicBezTo>
                  <a:close/>
                  <a:moveTo>
                    <a:pt x="15" y="146"/>
                  </a:moveTo>
                  <a:cubicBezTo>
                    <a:pt x="9" y="146"/>
                    <a:pt x="4" y="142"/>
                    <a:pt x="4" y="136"/>
                  </a:cubicBezTo>
                  <a:cubicBezTo>
                    <a:pt x="4" y="130"/>
                    <a:pt x="9" y="125"/>
                    <a:pt x="15" y="125"/>
                  </a:cubicBezTo>
                  <a:cubicBezTo>
                    <a:pt x="21" y="125"/>
                    <a:pt x="25" y="130"/>
                    <a:pt x="25" y="136"/>
                  </a:cubicBezTo>
                  <a:cubicBezTo>
                    <a:pt x="25" y="142"/>
                    <a:pt x="21" y="146"/>
                    <a:pt x="15" y="146"/>
                  </a:cubicBezTo>
                  <a:close/>
                  <a:moveTo>
                    <a:pt x="12" y="106"/>
                  </a:moveTo>
                  <a:cubicBezTo>
                    <a:pt x="11" y="107"/>
                    <a:pt x="11" y="108"/>
                    <a:pt x="11" y="109"/>
                  </a:cubicBezTo>
                  <a:cubicBezTo>
                    <a:pt x="11" y="110"/>
                    <a:pt x="11" y="111"/>
                    <a:pt x="12" y="112"/>
                  </a:cubicBezTo>
                  <a:cubicBezTo>
                    <a:pt x="13" y="113"/>
                    <a:pt x="14" y="113"/>
                    <a:pt x="15" y="113"/>
                  </a:cubicBezTo>
                  <a:cubicBezTo>
                    <a:pt x="16" y="113"/>
                    <a:pt x="17" y="113"/>
                    <a:pt x="18" y="112"/>
                  </a:cubicBezTo>
                  <a:cubicBezTo>
                    <a:pt x="19" y="111"/>
                    <a:pt x="19" y="110"/>
                    <a:pt x="19" y="109"/>
                  </a:cubicBezTo>
                  <a:cubicBezTo>
                    <a:pt x="19" y="108"/>
                    <a:pt x="19" y="107"/>
                    <a:pt x="18" y="106"/>
                  </a:cubicBezTo>
                  <a:cubicBezTo>
                    <a:pt x="16" y="105"/>
                    <a:pt x="14" y="105"/>
                    <a:pt x="12" y="106"/>
                  </a:cubicBezTo>
                  <a:close/>
                  <a:moveTo>
                    <a:pt x="15" y="83"/>
                  </a:moveTo>
                  <a:cubicBezTo>
                    <a:pt x="17" y="83"/>
                    <a:pt x="19" y="82"/>
                    <a:pt x="19" y="79"/>
                  </a:cubicBezTo>
                  <a:cubicBezTo>
                    <a:pt x="19" y="77"/>
                    <a:pt x="17" y="75"/>
                    <a:pt x="15" y="75"/>
                  </a:cubicBezTo>
                  <a:cubicBezTo>
                    <a:pt x="13" y="75"/>
                    <a:pt x="11" y="77"/>
                    <a:pt x="11" y="79"/>
                  </a:cubicBezTo>
                  <a:cubicBezTo>
                    <a:pt x="11" y="82"/>
                    <a:pt x="13" y="83"/>
                    <a:pt x="15" y="83"/>
                  </a:cubicBezTo>
                  <a:close/>
                  <a:moveTo>
                    <a:pt x="15" y="98"/>
                  </a:moveTo>
                  <a:cubicBezTo>
                    <a:pt x="17" y="98"/>
                    <a:pt x="19" y="96"/>
                    <a:pt x="19" y="94"/>
                  </a:cubicBezTo>
                  <a:cubicBezTo>
                    <a:pt x="19" y="92"/>
                    <a:pt x="17" y="90"/>
                    <a:pt x="15" y="90"/>
                  </a:cubicBezTo>
                  <a:cubicBezTo>
                    <a:pt x="13" y="90"/>
                    <a:pt x="11" y="92"/>
                    <a:pt x="11" y="94"/>
                  </a:cubicBezTo>
                  <a:cubicBezTo>
                    <a:pt x="11" y="96"/>
                    <a:pt x="13" y="98"/>
                    <a:pt x="15" y="98"/>
                  </a:cubicBezTo>
                  <a:close/>
                </a:path>
              </a:pathLst>
            </a:custGeom>
            <a:solidFill>
              <a:schemeClr val="accent4"/>
            </a:solidFill>
            <a:ln>
              <a:solidFill>
                <a:schemeClr val="accent2">
                  <a:lumMod val="60000"/>
                  <a:lumOff val="40000"/>
                </a:schemeClr>
              </a:solid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Rectangle 63"/>
            <p:cNvSpPr>
              <a:spLocks noChangeArrowheads="1"/>
            </p:cNvSpPr>
            <p:nvPr/>
          </p:nvSpPr>
          <p:spPr bwMode="auto">
            <a:xfrm>
              <a:off x="-1339062" y="3438527"/>
              <a:ext cx="2781108" cy="63500"/>
            </a:xfrm>
            <a:prstGeom prst="rect">
              <a:avLst/>
            </a:prstGeom>
            <a:blipFill>
              <a:blip r:embed="rId2"/>
              <a:stretch>
                <a:fillRect/>
              </a:stretch>
            </a:blipFill>
            <a:ln>
              <a:no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Rectangle 64"/>
            <p:cNvSpPr>
              <a:spLocks noChangeArrowheads="1"/>
            </p:cNvSpPr>
            <p:nvPr/>
          </p:nvSpPr>
          <p:spPr bwMode="auto">
            <a:xfrm>
              <a:off x="1585913" y="3438527"/>
              <a:ext cx="1906588" cy="63500"/>
            </a:xfrm>
            <a:prstGeom prst="rect">
              <a:avLst/>
            </a:prstGeom>
            <a:blipFill>
              <a:blip r:embed="rId2"/>
              <a:stretch>
                <a:fillRect/>
              </a:stretch>
            </a:blipFill>
            <a:ln>
              <a:no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Rectangle 65"/>
            <p:cNvSpPr>
              <a:spLocks noChangeArrowheads="1"/>
            </p:cNvSpPr>
            <p:nvPr/>
          </p:nvSpPr>
          <p:spPr bwMode="auto">
            <a:xfrm>
              <a:off x="7701946" y="4127502"/>
              <a:ext cx="2781107" cy="63500"/>
            </a:xfrm>
            <a:prstGeom prst="rect">
              <a:avLst/>
            </a:prstGeom>
            <a:blipFill>
              <a:blip r:embed="rId1"/>
              <a:stretch>
                <a:fillRect/>
              </a:stretch>
            </a:blipFill>
            <a:ln>
              <a:no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Rectangle 66"/>
            <p:cNvSpPr>
              <a:spLocks noChangeArrowheads="1"/>
            </p:cNvSpPr>
            <p:nvPr/>
          </p:nvSpPr>
          <p:spPr bwMode="auto">
            <a:xfrm>
              <a:off x="5651501" y="4127502"/>
              <a:ext cx="1906588" cy="63500"/>
            </a:xfrm>
            <a:prstGeom prst="rect">
              <a:avLst/>
            </a:prstGeom>
            <a:blipFill>
              <a:blip r:embed="rId1"/>
              <a:stretch>
                <a:fillRect/>
              </a:stretch>
            </a:blipFill>
            <a:ln>
              <a:noFill/>
            </a:ln>
          </p:spPr>
          <p:txBody>
            <a:bodyPr vert="horz" wrap="square" lIns="91411" tIns="45706" rIns="91411" bIns="45706" numCol="1" anchor="t" anchorCtr="0" compatLnSpc="1"/>
            <a:lstStyle/>
            <a:p>
              <a:endParaRPr lang="en-US" spc="-3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081">
        <p14:prism/>
      </p:transition>
    </mc:Choice>
    <mc:Fallback>
      <p:transition spd="slow" advTm="30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0"/>
                            </p:stCondLst>
                            <p:childTnLst>
                              <p:par>
                                <p:cTn id="12" presetID="16" presetClass="entr" presetSubtype="2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163"/>
          <p:cNvGrpSpPr/>
          <p:nvPr/>
        </p:nvGrpSpPr>
        <p:grpSpPr bwMode="auto">
          <a:xfrm>
            <a:off x="4708251" y="3364518"/>
            <a:ext cx="977900" cy="1123950"/>
            <a:chOff x="0" y="0"/>
            <a:chExt cx="977900" cy="1123950"/>
          </a:xfrm>
        </p:grpSpPr>
        <p:sp>
          <p:nvSpPr>
            <p:cNvPr id="25" name="Line 102"/>
            <p:cNvSpPr>
              <a:spLocks noChangeShapeType="1"/>
            </p:cNvSpPr>
            <p:nvPr/>
          </p:nvSpPr>
          <p:spPr bwMode="auto">
            <a:xfrm flipV="1">
              <a:off x="977900" y="1057275"/>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Line 103"/>
            <p:cNvSpPr>
              <a:spLocks noChangeShapeType="1"/>
            </p:cNvSpPr>
            <p:nvPr/>
          </p:nvSpPr>
          <p:spPr bwMode="auto">
            <a:xfrm flipV="1">
              <a:off x="977900" y="920750"/>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Line 104"/>
            <p:cNvSpPr>
              <a:spLocks noChangeShapeType="1"/>
            </p:cNvSpPr>
            <p:nvPr/>
          </p:nvSpPr>
          <p:spPr bwMode="auto">
            <a:xfrm flipV="1">
              <a:off x="977900" y="785813"/>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Line 105"/>
            <p:cNvSpPr>
              <a:spLocks noChangeShapeType="1"/>
            </p:cNvSpPr>
            <p:nvPr/>
          </p:nvSpPr>
          <p:spPr bwMode="auto">
            <a:xfrm flipV="1">
              <a:off x="977900" y="649288"/>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Line 106"/>
            <p:cNvSpPr>
              <a:spLocks noChangeShapeType="1"/>
            </p:cNvSpPr>
            <p:nvPr/>
          </p:nvSpPr>
          <p:spPr bwMode="auto">
            <a:xfrm flipV="1">
              <a:off x="977900" y="514350"/>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Line 107"/>
            <p:cNvSpPr>
              <a:spLocks noChangeShapeType="1"/>
            </p:cNvSpPr>
            <p:nvPr/>
          </p:nvSpPr>
          <p:spPr bwMode="auto">
            <a:xfrm flipV="1">
              <a:off x="977900" y="377825"/>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Line 108"/>
            <p:cNvSpPr>
              <a:spLocks noChangeShapeType="1"/>
            </p:cNvSpPr>
            <p:nvPr/>
          </p:nvSpPr>
          <p:spPr bwMode="auto">
            <a:xfrm flipV="1">
              <a:off x="977900" y="242888"/>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Line 109"/>
            <p:cNvSpPr>
              <a:spLocks noChangeShapeType="1"/>
            </p:cNvSpPr>
            <p:nvPr/>
          </p:nvSpPr>
          <p:spPr bwMode="auto">
            <a:xfrm flipV="1">
              <a:off x="977900" y="107950"/>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Freeform 110"/>
            <p:cNvSpPr>
              <a:spLocks noChangeArrowheads="1"/>
            </p:cNvSpPr>
            <p:nvPr/>
          </p:nvSpPr>
          <p:spPr bwMode="auto">
            <a:xfrm>
              <a:off x="949325" y="0"/>
              <a:ext cx="28575" cy="39688"/>
            </a:xfrm>
            <a:custGeom>
              <a:avLst/>
              <a:gdLst>
                <a:gd name="T0" fmla="*/ 36 w 36"/>
                <a:gd name="T1" fmla="*/ 51 h 51"/>
                <a:gd name="T2" fmla="*/ 36 w 36"/>
                <a:gd name="T3" fmla="*/ 0 h 51"/>
                <a:gd name="T4" fmla="*/ 0 w 36"/>
                <a:gd name="T5" fmla="*/ 0 h 51"/>
                <a:gd name="T6" fmla="*/ 0 60000 65536"/>
                <a:gd name="T7" fmla="*/ 0 60000 65536"/>
                <a:gd name="T8" fmla="*/ 0 60000 65536"/>
                <a:gd name="T9" fmla="*/ 0 w 36"/>
                <a:gd name="T10" fmla="*/ 0 h 51"/>
                <a:gd name="T11" fmla="*/ 36 w 36"/>
                <a:gd name="T12" fmla="*/ 51 h 51"/>
              </a:gdLst>
              <a:ahLst/>
              <a:cxnLst>
                <a:cxn ang="T6">
                  <a:pos x="T0" y="T1"/>
                </a:cxn>
                <a:cxn ang="T7">
                  <a:pos x="T2" y="T3"/>
                </a:cxn>
                <a:cxn ang="T8">
                  <a:pos x="T4" y="T5"/>
                </a:cxn>
              </a:cxnLst>
              <a:rect l="T9" t="T10" r="T11" b="T12"/>
              <a:pathLst>
                <a:path w="36" h="51">
                  <a:moveTo>
                    <a:pt x="36" y="51"/>
                  </a:moveTo>
                  <a:lnTo>
                    <a:pt x="36" y="0"/>
                  </a:lnTo>
                  <a:lnTo>
                    <a:pt x="0" y="0"/>
                  </a:lnTo>
                </a:path>
              </a:pathLst>
            </a:custGeom>
            <a:noFill/>
            <a:ln w="28575" cmpd="sng">
              <a:solidFill>
                <a:schemeClr val="bg1">
                  <a:lumMod val="75000"/>
                </a:schemeClr>
              </a:solidFill>
              <a:bevel/>
            </a:ln>
            <a:extLst>
              <a:ext uri="{909E8E84-426E-40DD-AFC4-6F175D3DCCD1}">
                <a14:hiddenFill xmlns:a14="http://schemas.microsoft.com/office/drawing/2010/main">
                  <a:solidFill>
                    <a:srgbClr val="FFFFFF"/>
                  </a:solid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Line 111"/>
            <p:cNvSpPr>
              <a:spLocks noChangeShapeType="1"/>
            </p:cNvSpPr>
            <p:nvPr/>
          </p:nvSpPr>
          <p:spPr bwMode="auto">
            <a:xfrm flipH="1">
              <a:off x="814388" y="0"/>
              <a:ext cx="66675"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Line 112"/>
            <p:cNvSpPr>
              <a:spLocks noChangeShapeType="1"/>
            </p:cNvSpPr>
            <p:nvPr/>
          </p:nvSpPr>
          <p:spPr bwMode="auto">
            <a:xfrm flipH="1">
              <a:off x="677863"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Line 113"/>
            <p:cNvSpPr>
              <a:spLocks noChangeShapeType="1"/>
            </p:cNvSpPr>
            <p:nvPr/>
          </p:nvSpPr>
          <p:spPr bwMode="auto">
            <a:xfrm flipH="1">
              <a:off x="542925" y="0"/>
              <a:ext cx="66675"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Line 114"/>
            <p:cNvSpPr>
              <a:spLocks noChangeShapeType="1"/>
            </p:cNvSpPr>
            <p:nvPr/>
          </p:nvSpPr>
          <p:spPr bwMode="auto">
            <a:xfrm flipH="1">
              <a:off x="406400"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Line 115"/>
            <p:cNvSpPr>
              <a:spLocks noChangeShapeType="1"/>
            </p:cNvSpPr>
            <p:nvPr/>
          </p:nvSpPr>
          <p:spPr bwMode="auto">
            <a:xfrm flipH="1">
              <a:off x="271463"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Line 116"/>
            <p:cNvSpPr>
              <a:spLocks noChangeShapeType="1"/>
            </p:cNvSpPr>
            <p:nvPr/>
          </p:nvSpPr>
          <p:spPr bwMode="auto">
            <a:xfrm flipH="1">
              <a:off x="134938"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Line 117"/>
            <p:cNvSpPr>
              <a:spLocks noChangeShapeType="1"/>
            </p:cNvSpPr>
            <p:nvPr/>
          </p:nvSpPr>
          <p:spPr bwMode="auto">
            <a:xfrm flipH="1">
              <a:off x="0"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41" name="组合 164"/>
          <p:cNvGrpSpPr/>
          <p:nvPr/>
        </p:nvGrpSpPr>
        <p:grpSpPr bwMode="auto">
          <a:xfrm>
            <a:off x="7457801" y="3029555"/>
            <a:ext cx="619125" cy="1482725"/>
            <a:chOff x="0" y="0"/>
            <a:chExt cx="619126" cy="1482725"/>
          </a:xfrm>
        </p:grpSpPr>
        <p:sp>
          <p:nvSpPr>
            <p:cNvPr id="42" name="Line 118"/>
            <p:cNvSpPr>
              <a:spLocks noChangeShapeType="1"/>
            </p:cNvSpPr>
            <p:nvPr/>
          </p:nvSpPr>
          <p:spPr bwMode="auto">
            <a:xfrm flipV="1">
              <a:off x="0" y="1416050"/>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Line 119"/>
            <p:cNvSpPr>
              <a:spLocks noChangeShapeType="1"/>
            </p:cNvSpPr>
            <p:nvPr/>
          </p:nvSpPr>
          <p:spPr bwMode="auto">
            <a:xfrm flipV="1">
              <a:off x="0" y="1279525"/>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4" name="Line 120"/>
            <p:cNvSpPr>
              <a:spLocks noChangeShapeType="1"/>
            </p:cNvSpPr>
            <p:nvPr/>
          </p:nvSpPr>
          <p:spPr bwMode="auto">
            <a:xfrm flipV="1">
              <a:off x="0" y="1144587"/>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Line 121"/>
            <p:cNvSpPr>
              <a:spLocks noChangeShapeType="1"/>
            </p:cNvSpPr>
            <p:nvPr/>
          </p:nvSpPr>
          <p:spPr bwMode="auto">
            <a:xfrm flipV="1">
              <a:off x="0" y="1008062"/>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Line 122"/>
            <p:cNvSpPr>
              <a:spLocks noChangeShapeType="1"/>
            </p:cNvSpPr>
            <p:nvPr/>
          </p:nvSpPr>
          <p:spPr bwMode="auto">
            <a:xfrm flipV="1">
              <a:off x="0" y="873125"/>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7" name="Line 123"/>
            <p:cNvSpPr>
              <a:spLocks noChangeShapeType="1"/>
            </p:cNvSpPr>
            <p:nvPr/>
          </p:nvSpPr>
          <p:spPr bwMode="auto">
            <a:xfrm flipV="1">
              <a:off x="0" y="738187"/>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8" name="Line 124"/>
            <p:cNvSpPr>
              <a:spLocks noChangeShapeType="1"/>
            </p:cNvSpPr>
            <p:nvPr/>
          </p:nvSpPr>
          <p:spPr bwMode="auto">
            <a:xfrm flipV="1">
              <a:off x="0" y="601662"/>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9" name="Line 125"/>
            <p:cNvSpPr>
              <a:spLocks noChangeShapeType="1"/>
            </p:cNvSpPr>
            <p:nvPr/>
          </p:nvSpPr>
          <p:spPr bwMode="auto">
            <a:xfrm flipV="1">
              <a:off x="0" y="466725"/>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0" name="Line 126"/>
            <p:cNvSpPr>
              <a:spLocks noChangeShapeType="1"/>
            </p:cNvSpPr>
            <p:nvPr/>
          </p:nvSpPr>
          <p:spPr bwMode="auto">
            <a:xfrm flipV="1">
              <a:off x="0" y="330200"/>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 name="Line 127"/>
            <p:cNvSpPr>
              <a:spLocks noChangeShapeType="1"/>
            </p:cNvSpPr>
            <p:nvPr/>
          </p:nvSpPr>
          <p:spPr bwMode="auto">
            <a:xfrm flipV="1">
              <a:off x="0" y="195262"/>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Line 128"/>
            <p:cNvSpPr>
              <a:spLocks noChangeShapeType="1"/>
            </p:cNvSpPr>
            <p:nvPr/>
          </p:nvSpPr>
          <p:spPr bwMode="auto">
            <a:xfrm flipV="1">
              <a:off x="0" y="58737"/>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Line 129"/>
            <p:cNvSpPr>
              <a:spLocks noChangeShapeType="1"/>
            </p:cNvSpPr>
            <p:nvPr/>
          </p:nvSpPr>
          <p:spPr bwMode="auto">
            <a:xfrm>
              <a:off x="7938"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4" name="Line 130"/>
            <p:cNvSpPr>
              <a:spLocks noChangeShapeType="1"/>
            </p:cNvSpPr>
            <p:nvPr/>
          </p:nvSpPr>
          <p:spPr bwMode="auto">
            <a:xfrm>
              <a:off x="144463" y="0"/>
              <a:ext cx="66675"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5" name="Line 131"/>
            <p:cNvSpPr>
              <a:spLocks noChangeShapeType="1"/>
            </p:cNvSpPr>
            <p:nvPr/>
          </p:nvSpPr>
          <p:spPr bwMode="auto">
            <a:xfrm>
              <a:off x="279400"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6" name="Line 132"/>
            <p:cNvSpPr>
              <a:spLocks noChangeShapeType="1"/>
            </p:cNvSpPr>
            <p:nvPr/>
          </p:nvSpPr>
          <p:spPr bwMode="auto">
            <a:xfrm>
              <a:off x="415925" y="0"/>
              <a:ext cx="66675"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7" name="Line 133"/>
            <p:cNvSpPr>
              <a:spLocks noChangeShapeType="1"/>
            </p:cNvSpPr>
            <p:nvPr/>
          </p:nvSpPr>
          <p:spPr bwMode="auto">
            <a:xfrm>
              <a:off x="550863"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8" name="组合 165"/>
          <p:cNvGrpSpPr/>
          <p:nvPr/>
        </p:nvGrpSpPr>
        <p:grpSpPr bwMode="auto">
          <a:xfrm>
            <a:off x="9088164" y="3572480"/>
            <a:ext cx="525462" cy="1016000"/>
            <a:chOff x="0" y="0"/>
            <a:chExt cx="525463" cy="1016000"/>
          </a:xfrm>
        </p:grpSpPr>
        <p:sp>
          <p:nvSpPr>
            <p:cNvPr id="59" name="Line 134"/>
            <p:cNvSpPr>
              <a:spLocks noChangeShapeType="1"/>
            </p:cNvSpPr>
            <p:nvPr/>
          </p:nvSpPr>
          <p:spPr bwMode="auto">
            <a:xfrm flipV="1">
              <a:off x="0" y="949325"/>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0" name="Line 135"/>
            <p:cNvSpPr>
              <a:spLocks noChangeShapeType="1"/>
            </p:cNvSpPr>
            <p:nvPr/>
          </p:nvSpPr>
          <p:spPr bwMode="auto">
            <a:xfrm flipV="1">
              <a:off x="0" y="812800"/>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1" name="Line 136"/>
            <p:cNvSpPr>
              <a:spLocks noChangeShapeType="1"/>
            </p:cNvSpPr>
            <p:nvPr/>
          </p:nvSpPr>
          <p:spPr bwMode="auto">
            <a:xfrm flipV="1">
              <a:off x="0" y="677863"/>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2" name="Line 137"/>
            <p:cNvSpPr>
              <a:spLocks noChangeShapeType="1"/>
            </p:cNvSpPr>
            <p:nvPr/>
          </p:nvSpPr>
          <p:spPr bwMode="auto">
            <a:xfrm flipV="1">
              <a:off x="0" y="541338"/>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3" name="Line 138"/>
            <p:cNvSpPr>
              <a:spLocks noChangeShapeType="1"/>
            </p:cNvSpPr>
            <p:nvPr/>
          </p:nvSpPr>
          <p:spPr bwMode="auto">
            <a:xfrm flipV="1">
              <a:off x="0" y="406400"/>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4" name="Line 139"/>
            <p:cNvSpPr>
              <a:spLocks noChangeShapeType="1"/>
            </p:cNvSpPr>
            <p:nvPr/>
          </p:nvSpPr>
          <p:spPr bwMode="auto">
            <a:xfrm flipV="1">
              <a:off x="0" y="269875"/>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5" name="Line 140"/>
            <p:cNvSpPr>
              <a:spLocks noChangeShapeType="1"/>
            </p:cNvSpPr>
            <p:nvPr/>
          </p:nvSpPr>
          <p:spPr bwMode="auto">
            <a:xfrm flipV="1">
              <a:off x="0" y="134938"/>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6" name="Line 141"/>
            <p:cNvSpPr>
              <a:spLocks noChangeShapeType="1"/>
            </p:cNvSpPr>
            <p:nvPr/>
          </p:nvSpPr>
          <p:spPr bwMode="auto">
            <a:xfrm flipV="1">
              <a:off x="0" y="0"/>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7" name="Line 142"/>
            <p:cNvSpPr>
              <a:spLocks noChangeShapeType="1"/>
            </p:cNvSpPr>
            <p:nvPr/>
          </p:nvSpPr>
          <p:spPr bwMode="auto">
            <a:xfrm>
              <a:off x="66675" y="0"/>
              <a:ext cx="66675"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8" name="Line 143"/>
            <p:cNvSpPr>
              <a:spLocks noChangeShapeType="1"/>
            </p:cNvSpPr>
            <p:nvPr/>
          </p:nvSpPr>
          <p:spPr bwMode="auto">
            <a:xfrm>
              <a:off x="201612"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9" name="Line 144"/>
            <p:cNvSpPr>
              <a:spLocks noChangeShapeType="1"/>
            </p:cNvSpPr>
            <p:nvPr/>
          </p:nvSpPr>
          <p:spPr bwMode="auto">
            <a:xfrm>
              <a:off x="338137" y="0"/>
              <a:ext cx="66675"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0" name="Line 145"/>
            <p:cNvSpPr>
              <a:spLocks noChangeShapeType="1"/>
            </p:cNvSpPr>
            <p:nvPr/>
          </p:nvSpPr>
          <p:spPr bwMode="auto">
            <a:xfrm>
              <a:off x="473075" y="0"/>
              <a:ext cx="52388"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1" name="组合 70"/>
          <p:cNvGrpSpPr/>
          <p:nvPr/>
        </p:nvGrpSpPr>
        <p:grpSpPr>
          <a:xfrm>
            <a:off x="3296964" y="4518630"/>
            <a:ext cx="6621462" cy="660400"/>
            <a:chOff x="3082132" y="4191000"/>
            <a:chExt cx="6621462" cy="660400"/>
          </a:xfrm>
          <a:solidFill>
            <a:schemeClr val="tx1">
              <a:lumMod val="75000"/>
              <a:lumOff val="25000"/>
            </a:schemeClr>
          </a:solidFill>
        </p:grpSpPr>
        <p:grpSp>
          <p:nvGrpSpPr>
            <p:cNvPr id="72" name="组合 161"/>
            <p:cNvGrpSpPr/>
            <p:nvPr/>
          </p:nvGrpSpPr>
          <p:grpSpPr bwMode="auto">
            <a:xfrm>
              <a:off x="4493419" y="4572000"/>
              <a:ext cx="339725" cy="1587"/>
              <a:chOff x="0" y="0"/>
              <a:chExt cx="339726" cy="1"/>
            </a:xfrm>
            <a:grpFill/>
          </p:grpSpPr>
          <p:sp>
            <p:nvSpPr>
              <p:cNvPr id="144" name="Line 10"/>
              <p:cNvSpPr>
                <a:spLocks noChangeShapeType="1"/>
              </p:cNvSpPr>
              <p:nvPr/>
            </p:nvSpPr>
            <p:spPr bwMode="auto">
              <a:xfrm>
                <a:off x="0" y="0"/>
                <a:ext cx="68263" cy="1"/>
              </a:xfrm>
              <a:prstGeom prst="line">
                <a:avLst/>
              </a:prstGeom>
              <a:grpFill/>
              <a:ln w="28575" cmpd="sng">
                <a:solidFill>
                  <a:schemeClr val="bg1">
                    <a:lumMod val="50000"/>
                  </a:schemeClr>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5" name="Line 11"/>
              <p:cNvSpPr>
                <a:spLocks noChangeShapeType="1"/>
              </p:cNvSpPr>
              <p:nvPr/>
            </p:nvSpPr>
            <p:spPr bwMode="auto">
              <a:xfrm>
                <a:off x="136525" y="0"/>
                <a:ext cx="66675" cy="1"/>
              </a:xfrm>
              <a:prstGeom prst="line">
                <a:avLst/>
              </a:prstGeom>
              <a:grpFill/>
              <a:ln w="28575" cmpd="sng">
                <a:solidFill>
                  <a:schemeClr val="bg1">
                    <a:lumMod val="50000"/>
                  </a:schemeClr>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6" name="Line 12"/>
              <p:cNvSpPr>
                <a:spLocks noChangeShapeType="1"/>
              </p:cNvSpPr>
              <p:nvPr/>
            </p:nvSpPr>
            <p:spPr bwMode="auto">
              <a:xfrm>
                <a:off x="271463" y="0"/>
                <a:ext cx="68263" cy="1"/>
              </a:xfrm>
              <a:prstGeom prst="line">
                <a:avLst/>
              </a:prstGeom>
              <a:grpFill/>
              <a:ln w="28575" cmpd="sng">
                <a:solidFill>
                  <a:schemeClr val="bg1">
                    <a:lumMod val="50000"/>
                  </a:schemeClr>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3" name="组合 159"/>
            <p:cNvGrpSpPr/>
            <p:nvPr/>
          </p:nvGrpSpPr>
          <p:grpSpPr bwMode="auto">
            <a:xfrm>
              <a:off x="6122194" y="4572000"/>
              <a:ext cx="611188" cy="1587"/>
              <a:chOff x="0" y="0"/>
              <a:chExt cx="611188" cy="1"/>
            </a:xfrm>
            <a:grpFill/>
          </p:grpSpPr>
          <p:sp>
            <p:nvSpPr>
              <p:cNvPr id="139" name="Line 22"/>
              <p:cNvSpPr>
                <a:spLocks noChangeShapeType="1"/>
              </p:cNvSpPr>
              <p:nvPr/>
            </p:nvSpPr>
            <p:spPr bwMode="auto">
              <a:xfrm>
                <a:off x="0" y="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0" name="Line 23"/>
              <p:cNvSpPr>
                <a:spLocks noChangeShapeType="1"/>
              </p:cNvSpPr>
              <p:nvPr/>
            </p:nvSpPr>
            <p:spPr bwMode="auto">
              <a:xfrm>
                <a:off x="134938" y="0"/>
                <a:ext cx="68263" cy="1"/>
              </a:xfrm>
              <a:prstGeom prst="line">
                <a:avLst/>
              </a:prstGeom>
              <a:grpFill/>
              <a:ln w="28575" cmpd="sng">
                <a:solidFill>
                  <a:schemeClr val="bg1">
                    <a:lumMod val="50000"/>
                  </a:schemeClr>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1" name="Line 24"/>
              <p:cNvSpPr>
                <a:spLocks noChangeShapeType="1"/>
              </p:cNvSpPr>
              <p:nvPr/>
            </p:nvSpPr>
            <p:spPr bwMode="auto">
              <a:xfrm>
                <a:off x="271463" y="0"/>
                <a:ext cx="68263" cy="1"/>
              </a:xfrm>
              <a:prstGeom prst="line">
                <a:avLst/>
              </a:prstGeom>
              <a:grpFill/>
              <a:ln w="28575" cmpd="sng">
                <a:solidFill>
                  <a:schemeClr val="bg1">
                    <a:lumMod val="50000"/>
                  </a:schemeClr>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2" name="Line 25"/>
              <p:cNvSpPr>
                <a:spLocks noChangeShapeType="1"/>
              </p:cNvSpPr>
              <p:nvPr/>
            </p:nvSpPr>
            <p:spPr bwMode="auto">
              <a:xfrm>
                <a:off x="406400" y="0"/>
                <a:ext cx="68263" cy="1"/>
              </a:xfrm>
              <a:prstGeom prst="line">
                <a:avLst/>
              </a:prstGeom>
              <a:grpFill/>
              <a:ln w="28575" cmpd="sng">
                <a:solidFill>
                  <a:schemeClr val="bg1">
                    <a:lumMod val="50000"/>
                  </a:schemeClr>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3" name="Line 26"/>
              <p:cNvSpPr>
                <a:spLocks noChangeShapeType="1"/>
              </p:cNvSpPr>
              <p:nvPr/>
            </p:nvSpPr>
            <p:spPr bwMode="auto">
              <a:xfrm>
                <a:off x="542925" y="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4" name="组合 160"/>
            <p:cNvGrpSpPr/>
            <p:nvPr/>
          </p:nvGrpSpPr>
          <p:grpSpPr bwMode="auto">
            <a:xfrm>
              <a:off x="7614444" y="4572000"/>
              <a:ext cx="611188" cy="1587"/>
              <a:chOff x="0" y="0"/>
              <a:chExt cx="611188" cy="1"/>
            </a:xfrm>
            <a:grpFill/>
          </p:grpSpPr>
          <p:sp>
            <p:nvSpPr>
              <p:cNvPr id="134" name="Line 33"/>
              <p:cNvSpPr>
                <a:spLocks noChangeShapeType="1"/>
              </p:cNvSpPr>
              <p:nvPr/>
            </p:nvSpPr>
            <p:spPr bwMode="auto">
              <a:xfrm>
                <a:off x="0" y="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5" name="Line 34"/>
              <p:cNvSpPr>
                <a:spLocks noChangeShapeType="1"/>
              </p:cNvSpPr>
              <p:nvPr/>
            </p:nvSpPr>
            <p:spPr bwMode="auto">
              <a:xfrm>
                <a:off x="136525" y="0"/>
                <a:ext cx="66675"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6" name="Line 35"/>
              <p:cNvSpPr>
                <a:spLocks noChangeShapeType="1"/>
              </p:cNvSpPr>
              <p:nvPr/>
            </p:nvSpPr>
            <p:spPr bwMode="auto">
              <a:xfrm>
                <a:off x="271463" y="0"/>
                <a:ext cx="68263" cy="1"/>
              </a:xfrm>
              <a:prstGeom prst="line">
                <a:avLst/>
              </a:prstGeom>
              <a:grpFill/>
              <a:ln w="28575" cmpd="sng">
                <a:solidFill>
                  <a:schemeClr val="bg1">
                    <a:lumMod val="50000"/>
                  </a:schemeClr>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7" name="Line 36"/>
              <p:cNvSpPr>
                <a:spLocks noChangeShapeType="1"/>
              </p:cNvSpPr>
              <p:nvPr/>
            </p:nvSpPr>
            <p:spPr bwMode="auto">
              <a:xfrm>
                <a:off x="407988" y="0"/>
                <a:ext cx="66675" cy="1"/>
              </a:xfrm>
              <a:prstGeom prst="line">
                <a:avLst/>
              </a:prstGeom>
              <a:grpFill/>
              <a:ln w="28575" cmpd="sng">
                <a:solidFill>
                  <a:schemeClr val="bg1">
                    <a:lumMod val="50000"/>
                  </a:schemeClr>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8" name="Line 37"/>
              <p:cNvSpPr>
                <a:spLocks noChangeShapeType="1"/>
              </p:cNvSpPr>
              <p:nvPr/>
            </p:nvSpPr>
            <p:spPr bwMode="auto">
              <a:xfrm>
                <a:off x="542925" y="0"/>
                <a:ext cx="68263" cy="1"/>
              </a:xfrm>
              <a:prstGeom prst="line">
                <a:avLst/>
              </a:prstGeom>
              <a:grpFill/>
              <a:ln w="28575" cmpd="sng">
                <a:solidFill>
                  <a:schemeClr val="bg1">
                    <a:lumMod val="50000"/>
                  </a:schemeClr>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5" name="组合 169"/>
            <p:cNvGrpSpPr/>
            <p:nvPr/>
          </p:nvGrpSpPr>
          <p:grpSpPr bwMode="auto">
            <a:xfrm>
              <a:off x="4790282" y="4191000"/>
              <a:ext cx="1497012" cy="660400"/>
              <a:chOff x="0" y="0"/>
              <a:chExt cx="1497013" cy="660400"/>
            </a:xfrm>
            <a:grpFill/>
          </p:grpSpPr>
          <p:sp>
            <p:nvSpPr>
              <p:cNvPr id="117" name="Line 13"/>
              <p:cNvSpPr>
                <a:spLocks noChangeShapeType="1"/>
              </p:cNvSpPr>
              <p:nvPr/>
            </p:nvSpPr>
            <p:spPr bwMode="auto">
              <a:xfrm>
                <a:off x="109537"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8" name="Line 14"/>
              <p:cNvSpPr>
                <a:spLocks noChangeShapeType="1"/>
              </p:cNvSpPr>
              <p:nvPr/>
            </p:nvSpPr>
            <p:spPr bwMode="auto">
              <a:xfrm>
                <a:off x="246062"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9" name="Line 15"/>
              <p:cNvSpPr>
                <a:spLocks noChangeShapeType="1"/>
              </p:cNvSpPr>
              <p:nvPr/>
            </p:nvSpPr>
            <p:spPr bwMode="auto">
              <a:xfrm>
                <a:off x="381000"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0" name="Line 16"/>
              <p:cNvSpPr>
                <a:spLocks noChangeShapeType="1"/>
              </p:cNvSpPr>
              <p:nvPr/>
            </p:nvSpPr>
            <p:spPr bwMode="auto">
              <a:xfrm>
                <a:off x="517525"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1" name="Line 17"/>
              <p:cNvSpPr>
                <a:spLocks noChangeShapeType="1"/>
              </p:cNvSpPr>
              <p:nvPr/>
            </p:nvSpPr>
            <p:spPr bwMode="auto">
              <a:xfrm>
                <a:off x="652462"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2" name="Line 18"/>
              <p:cNvSpPr>
                <a:spLocks noChangeShapeType="1"/>
              </p:cNvSpPr>
              <p:nvPr/>
            </p:nvSpPr>
            <p:spPr bwMode="auto">
              <a:xfrm>
                <a:off x="788987"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3" name="Line 19"/>
              <p:cNvSpPr>
                <a:spLocks noChangeShapeType="1"/>
              </p:cNvSpPr>
              <p:nvPr/>
            </p:nvSpPr>
            <p:spPr bwMode="auto">
              <a:xfrm>
                <a:off x="923925"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4" name="Line 20"/>
              <p:cNvSpPr>
                <a:spLocks noChangeShapeType="1"/>
              </p:cNvSpPr>
              <p:nvPr/>
            </p:nvSpPr>
            <p:spPr bwMode="auto">
              <a:xfrm>
                <a:off x="1060450"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5" name="Line 21"/>
              <p:cNvSpPr>
                <a:spLocks noChangeShapeType="1"/>
              </p:cNvSpPr>
              <p:nvPr/>
            </p:nvSpPr>
            <p:spPr bwMode="auto">
              <a:xfrm>
                <a:off x="1195387"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6" name="Freeform 54"/>
              <p:cNvSpPr>
                <a:spLocks noChangeArrowheads="1"/>
              </p:cNvSpPr>
              <p:nvPr/>
            </p:nvSpPr>
            <p:spPr bwMode="auto">
              <a:xfrm>
                <a:off x="0" y="0"/>
                <a:ext cx="1497013" cy="660400"/>
              </a:xfrm>
              <a:custGeom>
                <a:avLst/>
                <a:gdLst>
                  <a:gd name="T0" fmla="*/ 0 w 1885"/>
                  <a:gd name="T1" fmla="*/ 605 h 831"/>
                  <a:gd name="T2" fmla="*/ 30 w 1885"/>
                  <a:gd name="T3" fmla="*/ 557 h 831"/>
                  <a:gd name="T4" fmla="*/ 68 w 1885"/>
                  <a:gd name="T5" fmla="*/ 506 h 831"/>
                  <a:gd name="T6" fmla="*/ 120 w 1885"/>
                  <a:gd name="T7" fmla="*/ 441 h 831"/>
                  <a:gd name="T8" fmla="*/ 188 w 1885"/>
                  <a:gd name="T9" fmla="*/ 366 h 831"/>
                  <a:gd name="T10" fmla="*/ 271 w 1885"/>
                  <a:gd name="T11" fmla="*/ 290 h 831"/>
                  <a:gd name="T12" fmla="*/ 342 w 1885"/>
                  <a:gd name="T13" fmla="*/ 232 h 831"/>
                  <a:gd name="T14" fmla="*/ 394 w 1885"/>
                  <a:gd name="T15" fmla="*/ 194 h 831"/>
                  <a:gd name="T16" fmla="*/ 450 w 1885"/>
                  <a:gd name="T17" fmla="*/ 159 h 831"/>
                  <a:gd name="T18" fmla="*/ 510 w 1885"/>
                  <a:gd name="T19" fmla="*/ 125 h 831"/>
                  <a:gd name="T20" fmla="*/ 573 w 1885"/>
                  <a:gd name="T21" fmla="*/ 94 h 831"/>
                  <a:gd name="T22" fmla="*/ 640 w 1885"/>
                  <a:gd name="T23" fmla="*/ 66 h 831"/>
                  <a:gd name="T24" fmla="*/ 710 w 1885"/>
                  <a:gd name="T25" fmla="*/ 44 h 831"/>
                  <a:gd name="T26" fmla="*/ 784 w 1885"/>
                  <a:gd name="T27" fmla="*/ 23 h 831"/>
                  <a:gd name="T28" fmla="*/ 861 w 1885"/>
                  <a:gd name="T29" fmla="*/ 10 h 831"/>
                  <a:gd name="T30" fmla="*/ 943 w 1885"/>
                  <a:gd name="T31" fmla="*/ 1 h 831"/>
                  <a:gd name="T32" fmla="*/ 1027 w 1885"/>
                  <a:gd name="T33" fmla="*/ 0 h 831"/>
                  <a:gd name="T34" fmla="*/ 1115 w 1885"/>
                  <a:gd name="T35" fmla="*/ 3 h 831"/>
                  <a:gd name="T36" fmla="*/ 1207 w 1885"/>
                  <a:gd name="T37" fmla="*/ 15 h 831"/>
                  <a:gd name="T38" fmla="*/ 1301 w 1885"/>
                  <a:gd name="T39" fmla="*/ 35 h 831"/>
                  <a:gd name="T40" fmla="*/ 1400 w 1885"/>
                  <a:gd name="T41" fmla="*/ 64 h 831"/>
                  <a:gd name="T42" fmla="*/ 1502 w 1885"/>
                  <a:gd name="T43" fmla="*/ 100 h 831"/>
                  <a:gd name="T44" fmla="*/ 1608 w 1885"/>
                  <a:gd name="T45" fmla="*/ 147 h 831"/>
                  <a:gd name="T46" fmla="*/ 1716 w 1885"/>
                  <a:gd name="T47" fmla="*/ 204 h 831"/>
                  <a:gd name="T48" fmla="*/ 1829 w 1885"/>
                  <a:gd name="T49" fmla="*/ 272 h 831"/>
                  <a:gd name="T50" fmla="*/ 1885 w 1885"/>
                  <a:gd name="T51" fmla="*/ 310 h 831"/>
                  <a:gd name="T52" fmla="*/ 1864 w 1885"/>
                  <a:gd name="T53" fmla="*/ 349 h 831"/>
                  <a:gd name="T54" fmla="*/ 1834 w 1885"/>
                  <a:gd name="T55" fmla="*/ 393 h 831"/>
                  <a:gd name="T56" fmla="*/ 1792 w 1885"/>
                  <a:gd name="T57" fmla="*/ 447 h 831"/>
                  <a:gd name="T58" fmla="*/ 1737 w 1885"/>
                  <a:gd name="T59" fmla="*/ 508 h 831"/>
                  <a:gd name="T60" fmla="*/ 1667 w 1885"/>
                  <a:gd name="T61" fmla="*/ 574 h 831"/>
                  <a:gd name="T62" fmla="*/ 1581 w 1885"/>
                  <a:gd name="T63" fmla="*/ 638 h 831"/>
                  <a:gd name="T64" fmla="*/ 1532 w 1885"/>
                  <a:gd name="T65" fmla="*/ 669 h 831"/>
                  <a:gd name="T66" fmla="*/ 1479 w 1885"/>
                  <a:gd name="T67" fmla="*/ 699 h 831"/>
                  <a:gd name="T68" fmla="*/ 1423 w 1885"/>
                  <a:gd name="T69" fmla="*/ 727 h 831"/>
                  <a:gd name="T70" fmla="*/ 1361 w 1885"/>
                  <a:gd name="T71" fmla="*/ 753 h 831"/>
                  <a:gd name="T72" fmla="*/ 1296 w 1885"/>
                  <a:gd name="T73" fmla="*/ 776 h 831"/>
                  <a:gd name="T74" fmla="*/ 1225 w 1885"/>
                  <a:gd name="T75" fmla="*/ 795 h 831"/>
                  <a:gd name="T76" fmla="*/ 1151 w 1885"/>
                  <a:gd name="T77" fmla="*/ 811 h 831"/>
                  <a:gd name="T78" fmla="*/ 1071 w 1885"/>
                  <a:gd name="T79" fmla="*/ 823 h 831"/>
                  <a:gd name="T80" fmla="*/ 987 w 1885"/>
                  <a:gd name="T81" fmla="*/ 830 h 831"/>
                  <a:gd name="T82" fmla="*/ 899 w 1885"/>
                  <a:gd name="T83" fmla="*/ 831 h 831"/>
                  <a:gd name="T84" fmla="*/ 804 w 1885"/>
                  <a:gd name="T85" fmla="*/ 828 h 831"/>
                  <a:gd name="T86" fmla="*/ 705 w 1885"/>
                  <a:gd name="T87" fmla="*/ 818 h 831"/>
                  <a:gd name="T88" fmla="*/ 601 w 1885"/>
                  <a:gd name="T89" fmla="*/ 801 h 831"/>
                  <a:gd name="T90" fmla="*/ 491 w 1885"/>
                  <a:gd name="T91" fmla="*/ 777 h 831"/>
                  <a:gd name="T92" fmla="*/ 377 w 1885"/>
                  <a:gd name="T93" fmla="*/ 747 h 831"/>
                  <a:gd name="T94" fmla="*/ 256 w 1885"/>
                  <a:gd name="T95" fmla="*/ 708 h 831"/>
                  <a:gd name="T96" fmla="*/ 130 w 1885"/>
                  <a:gd name="T97" fmla="*/ 662 h 831"/>
                  <a:gd name="T98" fmla="*/ 0 w 1885"/>
                  <a:gd name="T99" fmla="*/ 605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5"/>
                  <a:gd name="T151" fmla="*/ 0 h 831"/>
                  <a:gd name="T152" fmla="*/ 1885 w 1885"/>
                  <a:gd name="T153" fmla="*/ 831 h 8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5" h="831">
                    <a:moveTo>
                      <a:pt x="0" y="605"/>
                    </a:moveTo>
                    <a:lnTo>
                      <a:pt x="0" y="605"/>
                    </a:lnTo>
                    <a:lnTo>
                      <a:pt x="7" y="593"/>
                    </a:lnTo>
                    <a:lnTo>
                      <a:pt x="30" y="557"/>
                    </a:lnTo>
                    <a:lnTo>
                      <a:pt x="46" y="534"/>
                    </a:lnTo>
                    <a:lnTo>
                      <a:pt x="68" y="506"/>
                    </a:lnTo>
                    <a:lnTo>
                      <a:pt x="93" y="475"/>
                    </a:lnTo>
                    <a:lnTo>
                      <a:pt x="120" y="441"/>
                    </a:lnTo>
                    <a:lnTo>
                      <a:pt x="153" y="404"/>
                    </a:lnTo>
                    <a:lnTo>
                      <a:pt x="188" y="366"/>
                    </a:lnTo>
                    <a:lnTo>
                      <a:pt x="227" y="329"/>
                    </a:lnTo>
                    <a:lnTo>
                      <a:pt x="271" y="290"/>
                    </a:lnTo>
                    <a:lnTo>
                      <a:pt x="318" y="251"/>
                    </a:lnTo>
                    <a:lnTo>
                      <a:pt x="342" y="232"/>
                    </a:lnTo>
                    <a:lnTo>
                      <a:pt x="368" y="213"/>
                    </a:lnTo>
                    <a:lnTo>
                      <a:pt x="394" y="194"/>
                    </a:lnTo>
                    <a:lnTo>
                      <a:pt x="422" y="177"/>
                    </a:lnTo>
                    <a:lnTo>
                      <a:pt x="450" y="159"/>
                    </a:lnTo>
                    <a:lnTo>
                      <a:pt x="480" y="142"/>
                    </a:lnTo>
                    <a:lnTo>
                      <a:pt x="510" y="125"/>
                    </a:lnTo>
                    <a:lnTo>
                      <a:pt x="542" y="109"/>
                    </a:lnTo>
                    <a:lnTo>
                      <a:pt x="573" y="94"/>
                    </a:lnTo>
                    <a:lnTo>
                      <a:pt x="606" y="80"/>
                    </a:lnTo>
                    <a:lnTo>
                      <a:pt x="640" y="66"/>
                    </a:lnTo>
                    <a:lnTo>
                      <a:pt x="675" y="55"/>
                    </a:lnTo>
                    <a:lnTo>
                      <a:pt x="710" y="44"/>
                    </a:lnTo>
                    <a:lnTo>
                      <a:pt x="746" y="34"/>
                    </a:lnTo>
                    <a:lnTo>
                      <a:pt x="784" y="23"/>
                    </a:lnTo>
                    <a:lnTo>
                      <a:pt x="822" y="16"/>
                    </a:lnTo>
                    <a:lnTo>
                      <a:pt x="861" y="10"/>
                    </a:lnTo>
                    <a:lnTo>
                      <a:pt x="901" y="5"/>
                    </a:lnTo>
                    <a:lnTo>
                      <a:pt x="943" y="1"/>
                    </a:lnTo>
                    <a:lnTo>
                      <a:pt x="984" y="0"/>
                    </a:lnTo>
                    <a:lnTo>
                      <a:pt x="1027" y="0"/>
                    </a:lnTo>
                    <a:lnTo>
                      <a:pt x="1071" y="1"/>
                    </a:lnTo>
                    <a:lnTo>
                      <a:pt x="1115" y="3"/>
                    </a:lnTo>
                    <a:lnTo>
                      <a:pt x="1160" y="8"/>
                    </a:lnTo>
                    <a:lnTo>
                      <a:pt x="1207" y="15"/>
                    </a:lnTo>
                    <a:lnTo>
                      <a:pt x="1253" y="25"/>
                    </a:lnTo>
                    <a:lnTo>
                      <a:pt x="1301" y="35"/>
                    </a:lnTo>
                    <a:lnTo>
                      <a:pt x="1350" y="47"/>
                    </a:lnTo>
                    <a:lnTo>
                      <a:pt x="1400" y="64"/>
                    </a:lnTo>
                    <a:lnTo>
                      <a:pt x="1450" y="80"/>
                    </a:lnTo>
                    <a:lnTo>
                      <a:pt x="1502" y="100"/>
                    </a:lnTo>
                    <a:lnTo>
                      <a:pt x="1553" y="123"/>
                    </a:lnTo>
                    <a:lnTo>
                      <a:pt x="1608" y="147"/>
                    </a:lnTo>
                    <a:lnTo>
                      <a:pt x="1662" y="174"/>
                    </a:lnTo>
                    <a:lnTo>
                      <a:pt x="1716" y="204"/>
                    </a:lnTo>
                    <a:lnTo>
                      <a:pt x="1772" y="237"/>
                    </a:lnTo>
                    <a:lnTo>
                      <a:pt x="1829" y="272"/>
                    </a:lnTo>
                    <a:lnTo>
                      <a:pt x="1885" y="310"/>
                    </a:lnTo>
                    <a:lnTo>
                      <a:pt x="1885" y="310"/>
                    </a:lnTo>
                    <a:lnTo>
                      <a:pt x="1880" y="320"/>
                    </a:lnTo>
                    <a:lnTo>
                      <a:pt x="1864" y="349"/>
                    </a:lnTo>
                    <a:lnTo>
                      <a:pt x="1850" y="369"/>
                    </a:lnTo>
                    <a:lnTo>
                      <a:pt x="1834" y="393"/>
                    </a:lnTo>
                    <a:lnTo>
                      <a:pt x="1815" y="418"/>
                    </a:lnTo>
                    <a:lnTo>
                      <a:pt x="1792" y="447"/>
                    </a:lnTo>
                    <a:lnTo>
                      <a:pt x="1766" y="477"/>
                    </a:lnTo>
                    <a:lnTo>
                      <a:pt x="1737" y="508"/>
                    </a:lnTo>
                    <a:lnTo>
                      <a:pt x="1703" y="541"/>
                    </a:lnTo>
                    <a:lnTo>
                      <a:pt x="1667" y="574"/>
                    </a:lnTo>
                    <a:lnTo>
                      <a:pt x="1625" y="606"/>
                    </a:lnTo>
                    <a:lnTo>
                      <a:pt x="1581" y="638"/>
                    </a:lnTo>
                    <a:lnTo>
                      <a:pt x="1557" y="654"/>
                    </a:lnTo>
                    <a:lnTo>
                      <a:pt x="1532" y="669"/>
                    </a:lnTo>
                    <a:lnTo>
                      <a:pt x="1507" y="684"/>
                    </a:lnTo>
                    <a:lnTo>
                      <a:pt x="1479" y="699"/>
                    </a:lnTo>
                    <a:lnTo>
                      <a:pt x="1452" y="713"/>
                    </a:lnTo>
                    <a:lnTo>
                      <a:pt x="1423" y="727"/>
                    </a:lnTo>
                    <a:lnTo>
                      <a:pt x="1393" y="741"/>
                    </a:lnTo>
                    <a:lnTo>
                      <a:pt x="1361" y="753"/>
                    </a:lnTo>
                    <a:lnTo>
                      <a:pt x="1328" y="765"/>
                    </a:lnTo>
                    <a:lnTo>
                      <a:pt x="1296" y="776"/>
                    </a:lnTo>
                    <a:lnTo>
                      <a:pt x="1261" y="786"/>
                    </a:lnTo>
                    <a:lnTo>
                      <a:pt x="1225" y="795"/>
                    </a:lnTo>
                    <a:lnTo>
                      <a:pt x="1189" y="804"/>
                    </a:lnTo>
                    <a:lnTo>
                      <a:pt x="1151" y="811"/>
                    </a:lnTo>
                    <a:lnTo>
                      <a:pt x="1111" y="818"/>
                    </a:lnTo>
                    <a:lnTo>
                      <a:pt x="1071" y="823"/>
                    </a:lnTo>
                    <a:lnTo>
                      <a:pt x="1029" y="826"/>
                    </a:lnTo>
                    <a:lnTo>
                      <a:pt x="987" y="830"/>
                    </a:lnTo>
                    <a:lnTo>
                      <a:pt x="944" y="831"/>
                    </a:lnTo>
                    <a:lnTo>
                      <a:pt x="899" y="831"/>
                    </a:lnTo>
                    <a:lnTo>
                      <a:pt x="852" y="830"/>
                    </a:lnTo>
                    <a:lnTo>
                      <a:pt x="804" y="828"/>
                    </a:lnTo>
                    <a:lnTo>
                      <a:pt x="755" y="824"/>
                    </a:lnTo>
                    <a:lnTo>
                      <a:pt x="705" y="818"/>
                    </a:lnTo>
                    <a:lnTo>
                      <a:pt x="653" y="810"/>
                    </a:lnTo>
                    <a:lnTo>
                      <a:pt x="601" y="801"/>
                    </a:lnTo>
                    <a:lnTo>
                      <a:pt x="547" y="790"/>
                    </a:lnTo>
                    <a:lnTo>
                      <a:pt x="491" y="777"/>
                    </a:lnTo>
                    <a:lnTo>
                      <a:pt x="435" y="764"/>
                    </a:lnTo>
                    <a:lnTo>
                      <a:pt x="377" y="747"/>
                    </a:lnTo>
                    <a:lnTo>
                      <a:pt x="318" y="728"/>
                    </a:lnTo>
                    <a:lnTo>
                      <a:pt x="256" y="708"/>
                    </a:lnTo>
                    <a:lnTo>
                      <a:pt x="195" y="686"/>
                    </a:lnTo>
                    <a:lnTo>
                      <a:pt x="130" y="662"/>
                    </a:lnTo>
                    <a:lnTo>
                      <a:pt x="65" y="634"/>
                    </a:lnTo>
                    <a:lnTo>
                      <a:pt x="0" y="605"/>
                    </a:lnTo>
                    <a:lnTo>
                      <a:pt x="0" y="605"/>
                    </a:lnTo>
                    <a:close/>
                  </a:path>
                </a:pathLst>
              </a:custGeom>
              <a:blipFill>
                <a:blip r:embed="rId1"/>
                <a:stretch>
                  <a:fillRect/>
                </a:stretch>
              </a:bli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7" name="Freeform 55"/>
              <p:cNvSpPr>
                <a:spLocks noChangeArrowheads="1"/>
              </p:cNvSpPr>
              <p:nvPr/>
            </p:nvSpPr>
            <p:spPr bwMode="auto">
              <a:xfrm>
                <a:off x="31750" y="257175"/>
                <a:ext cx="1352550" cy="215900"/>
              </a:xfrm>
              <a:custGeom>
                <a:avLst/>
                <a:gdLst>
                  <a:gd name="T0" fmla="*/ 7 w 1703"/>
                  <a:gd name="T1" fmla="*/ 272 h 272"/>
                  <a:gd name="T2" fmla="*/ 105 w 1703"/>
                  <a:gd name="T3" fmla="*/ 235 h 272"/>
                  <a:gd name="T4" fmla="*/ 203 w 1703"/>
                  <a:gd name="T5" fmla="*/ 203 h 272"/>
                  <a:gd name="T6" fmla="*/ 304 w 1703"/>
                  <a:gd name="T7" fmla="*/ 174 h 272"/>
                  <a:gd name="T8" fmla="*/ 404 w 1703"/>
                  <a:gd name="T9" fmla="*/ 149 h 272"/>
                  <a:gd name="T10" fmla="*/ 506 w 1703"/>
                  <a:gd name="T11" fmla="*/ 128 h 272"/>
                  <a:gd name="T12" fmla="*/ 608 w 1703"/>
                  <a:gd name="T13" fmla="*/ 109 h 272"/>
                  <a:gd name="T14" fmla="*/ 814 w 1703"/>
                  <a:gd name="T15" fmla="*/ 81 h 272"/>
                  <a:gd name="T16" fmla="*/ 915 w 1703"/>
                  <a:gd name="T17" fmla="*/ 70 h 272"/>
                  <a:gd name="T18" fmla="*/ 1117 w 1703"/>
                  <a:gd name="T19" fmla="*/ 54 h 272"/>
                  <a:gd name="T20" fmla="*/ 1420 w 1703"/>
                  <a:gd name="T21" fmla="*/ 35 h 272"/>
                  <a:gd name="T22" fmla="*/ 1623 w 1703"/>
                  <a:gd name="T23" fmla="*/ 22 h 272"/>
                  <a:gd name="T24" fmla="*/ 1678 w 1703"/>
                  <a:gd name="T25" fmla="*/ 19 h 272"/>
                  <a:gd name="T26" fmla="*/ 1697 w 1703"/>
                  <a:gd name="T27" fmla="*/ 16 h 272"/>
                  <a:gd name="T28" fmla="*/ 1701 w 1703"/>
                  <a:gd name="T29" fmla="*/ 14 h 272"/>
                  <a:gd name="T30" fmla="*/ 1703 w 1703"/>
                  <a:gd name="T31" fmla="*/ 7 h 272"/>
                  <a:gd name="T32" fmla="*/ 1701 w 1703"/>
                  <a:gd name="T33" fmla="*/ 2 h 272"/>
                  <a:gd name="T34" fmla="*/ 1695 w 1703"/>
                  <a:gd name="T35" fmla="*/ 1 h 272"/>
                  <a:gd name="T36" fmla="*/ 1673 w 1703"/>
                  <a:gd name="T37" fmla="*/ 0 h 272"/>
                  <a:gd name="T38" fmla="*/ 1605 w 1703"/>
                  <a:gd name="T39" fmla="*/ 4 h 272"/>
                  <a:gd name="T40" fmla="*/ 1513 w 1703"/>
                  <a:gd name="T41" fmla="*/ 11 h 272"/>
                  <a:gd name="T42" fmla="*/ 1317 w 1703"/>
                  <a:gd name="T43" fmla="*/ 22 h 272"/>
                  <a:gd name="T44" fmla="*/ 1213 w 1703"/>
                  <a:gd name="T45" fmla="*/ 29 h 272"/>
                  <a:gd name="T46" fmla="*/ 1007 w 1703"/>
                  <a:gd name="T47" fmla="*/ 44 h 272"/>
                  <a:gd name="T48" fmla="*/ 904 w 1703"/>
                  <a:gd name="T49" fmla="*/ 53 h 272"/>
                  <a:gd name="T50" fmla="*/ 699 w 1703"/>
                  <a:gd name="T51" fmla="*/ 76 h 272"/>
                  <a:gd name="T52" fmla="*/ 545 w 1703"/>
                  <a:gd name="T53" fmla="*/ 100 h 272"/>
                  <a:gd name="T54" fmla="*/ 445 w 1703"/>
                  <a:gd name="T55" fmla="*/ 120 h 272"/>
                  <a:gd name="T56" fmla="*/ 344 w 1703"/>
                  <a:gd name="T57" fmla="*/ 144 h 272"/>
                  <a:gd name="T58" fmla="*/ 245 w 1703"/>
                  <a:gd name="T59" fmla="*/ 172 h 272"/>
                  <a:gd name="T60" fmla="*/ 147 w 1703"/>
                  <a:gd name="T61" fmla="*/ 203 h 272"/>
                  <a:gd name="T62" fmla="*/ 98 w 1703"/>
                  <a:gd name="T63" fmla="*/ 221 h 272"/>
                  <a:gd name="T64" fmla="*/ 2 w 1703"/>
                  <a:gd name="T65" fmla="*/ 262 h 272"/>
                  <a:gd name="T66" fmla="*/ 1 w 1703"/>
                  <a:gd name="T67" fmla="*/ 264 h 272"/>
                  <a:gd name="T68" fmla="*/ 0 w 1703"/>
                  <a:gd name="T69" fmla="*/ 269 h 272"/>
                  <a:gd name="T70" fmla="*/ 5 w 1703"/>
                  <a:gd name="T71" fmla="*/ 272 h 272"/>
                  <a:gd name="T72" fmla="*/ 7 w 1703"/>
                  <a:gd name="T73" fmla="*/ 27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3"/>
                  <a:gd name="T112" fmla="*/ 0 h 272"/>
                  <a:gd name="T113" fmla="*/ 1703 w 1703"/>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3" h="272">
                    <a:moveTo>
                      <a:pt x="7" y="272"/>
                    </a:moveTo>
                    <a:lnTo>
                      <a:pt x="7" y="272"/>
                    </a:lnTo>
                    <a:lnTo>
                      <a:pt x="56" y="254"/>
                    </a:lnTo>
                    <a:lnTo>
                      <a:pt x="105" y="235"/>
                    </a:lnTo>
                    <a:lnTo>
                      <a:pt x="154" y="218"/>
                    </a:lnTo>
                    <a:lnTo>
                      <a:pt x="203" y="203"/>
                    </a:lnTo>
                    <a:lnTo>
                      <a:pt x="254" y="188"/>
                    </a:lnTo>
                    <a:lnTo>
                      <a:pt x="304" y="174"/>
                    </a:lnTo>
                    <a:lnTo>
                      <a:pt x="354" y="162"/>
                    </a:lnTo>
                    <a:lnTo>
                      <a:pt x="404" y="149"/>
                    </a:lnTo>
                    <a:lnTo>
                      <a:pt x="455" y="138"/>
                    </a:lnTo>
                    <a:lnTo>
                      <a:pt x="506" y="128"/>
                    </a:lnTo>
                    <a:lnTo>
                      <a:pt x="557" y="118"/>
                    </a:lnTo>
                    <a:lnTo>
                      <a:pt x="608" y="109"/>
                    </a:lnTo>
                    <a:lnTo>
                      <a:pt x="711" y="94"/>
                    </a:lnTo>
                    <a:lnTo>
                      <a:pt x="814" y="81"/>
                    </a:lnTo>
                    <a:lnTo>
                      <a:pt x="814" y="81"/>
                    </a:lnTo>
                    <a:lnTo>
                      <a:pt x="915" y="70"/>
                    </a:lnTo>
                    <a:lnTo>
                      <a:pt x="1017" y="61"/>
                    </a:lnTo>
                    <a:lnTo>
                      <a:pt x="1117" y="54"/>
                    </a:lnTo>
                    <a:lnTo>
                      <a:pt x="1218" y="48"/>
                    </a:lnTo>
                    <a:lnTo>
                      <a:pt x="1420" y="35"/>
                    </a:lnTo>
                    <a:lnTo>
                      <a:pt x="1623" y="22"/>
                    </a:lnTo>
                    <a:lnTo>
                      <a:pt x="1623" y="22"/>
                    </a:lnTo>
                    <a:lnTo>
                      <a:pt x="1660" y="20"/>
                    </a:lnTo>
                    <a:lnTo>
                      <a:pt x="1678" y="19"/>
                    </a:lnTo>
                    <a:lnTo>
                      <a:pt x="1697" y="16"/>
                    </a:lnTo>
                    <a:lnTo>
                      <a:pt x="1697" y="16"/>
                    </a:lnTo>
                    <a:lnTo>
                      <a:pt x="1699" y="15"/>
                    </a:lnTo>
                    <a:lnTo>
                      <a:pt x="1701" y="14"/>
                    </a:lnTo>
                    <a:lnTo>
                      <a:pt x="1702" y="11"/>
                    </a:lnTo>
                    <a:lnTo>
                      <a:pt x="1703" y="7"/>
                    </a:lnTo>
                    <a:lnTo>
                      <a:pt x="1702" y="5"/>
                    </a:lnTo>
                    <a:lnTo>
                      <a:pt x="1701" y="2"/>
                    </a:lnTo>
                    <a:lnTo>
                      <a:pt x="1698" y="1"/>
                    </a:lnTo>
                    <a:lnTo>
                      <a:pt x="1695" y="1"/>
                    </a:lnTo>
                    <a:lnTo>
                      <a:pt x="1695" y="1"/>
                    </a:lnTo>
                    <a:lnTo>
                      <a:pt x="1673" y="0"/>
                    </a:lnTo>
                    <a:lnTo>
                      <a:pt x="1650" y="1"/>
                    </a:lnTo>
                    <a:lnTo>
                      <a:pt x="1605" y="4"/>
                    </a:lnTo>
                    <a:lnTo>
                      <a:pt x="1558" y="7"/>
                    </a:lnTo>
                    <a:lnTo>
                      <a:pt x="1513" y="11"/>
                    </a:lnTo>
                    <a:lnTo>
                      <a:pt x="1513" y="11"/>
                    </a:lnTo>
                    <a:lnTo>
                      <a:pt x="1317" y="22"/>
                    </a:lnTo>
                    <a:lnTo>
                      <a:pt x="1317" y="22"/>
                    </a:lnTo>
                    <a:lnTo>
                      <a:pt x="1213" y="29"/>
                    </a:lnTo>
                    <a:lnTo>
                      <a:pt x="1110" y="35"/>
                    </a:lnTo>
                    <a:lnTo>
                      <a:pt x="1007" y="44"/>
                    </a:lnTo>
                    <a:lnTo>
                      <a:pt x="904" y="53"/>
                    </a:lnTo>
                    <a:lnTo>
                      <a:pt x="904" y="53"/>
                    </a:lnTo>
                    <a:lnTo>
                      <a:pt x="802" y="64"/>
                    </a:lnTo>
                    <a:lnTo>
                      <a:pt x="699" y="76"/>
                    </a:lnTo>
                    <a:lnTo>
                      <a:pt x="597" y="93"/>
                    </a:lnTo>
                    <a:lnTo>
                      <a:pt x="545" y="100"/>
                    </a:lnTo>
                    <a:lnTo>
                      <a:pt x="495" y="110"/>
                    </a:lnTo>
                    <a:lnTo>
                      <a:pt x="445" y="120"/>
                    </a:lnTo>
                    <a:lnTo>
                      <a:pt x="394" y="132"/>
                    </a:lnTo>
                    <a:lnTo>
                      <a:pt x="344" y="144"/>
                    </a:lnTo>
                    <a:lnTo>
                      <a:pt x="294" y="157"/>
                    </a:lnTo>
                    <a:lnTo>
                      <a:pt x="245" y="172"/>
                    </a:lnTo>
                    <a:lnTo>
                      <a:pt x="195" y="187"/>
                    </a:lnTo>
                    <a:lnTo>
                      <a:pt x="147" y="203"/>
                    </a:lnTo>
                    <a:lnTo>
                      <a:pt x="98" y="221"/>
                    </a:lnTo>
                    <a:lnTo>
                      <a:pt x="98" y="221"/>
                    </a:lnTo>
                    <a:lnTo>
                      <a:pt x="50" y="241"/>
                    </a:lnTo>
                    <a:lnTo>
                      <a:pt x="2" y="262"/>
                    </a:lnTo>
                    <a:lnTo>
                      <a:pt x="2" y="262"/>
                    </a:lnTo>
                    <a:lnTo>
                      <a:pt x="1" y="264"/>
                    </a:lnTo>
                    <a:lnTo>
                      <a:pt x="0" y="265"/>
                    </a:lnTo>
                    <a:lnTo>
                      <a:pt x="0" y="269"/>
                    </a:lnTo>
                    <a:lnTo>
                      <a:pt x="3" y="272"/>
                    </a:lnTo>
                    <a:lnTo>
                      <a:pt x="5" y="272"/>
                    </a:lnTo>
                    <a:lnTo>
                      <a:pt x="7" y="272"/>
                    </a:lnTo>
                    <a:lnTo>
                      <a:pt x="7" y="27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8" name="Freeform 56"/>
              <p:cNvSpPr>
                <a:spLocks noChangeArrowheads="1"/>
              </p:cNvSpPr>
              <p:nvPr/>
            </p:nvSpPr>
            <p:spPr bwMode="auto">
              <a:xfrm>
                <a:off x="217487" y="395288"/>
                <a:ext cx="406400" cy="171450"/>
              </a:xfrm>
              <a:custGeom>
                <a:avLst/>
                <a:gdLst>
                  <a:gd name="T0" fmla="*/ 3 w 513"/>
                  <a:gd name="T1" fmla="*/ 12 h 215"/>
                  <a:gd name="T2" fmla="*/ 3 w 513"/>
                  <a:gd name="T3" fmla="*/ 12 h 215"/>
                  <a:gd name="T4" fmla="*/ 16 w 513"/>
                  <a:gd name="T5" fmla="*/ 22 h 215"/>
                  <a:gd name="T6" fmla="*/ 28 w 513"/>
                  <a:gd name="T7" fmla="*/ 32 h 215"/>
                  <a:gd name="T8" fmla="*/ 56 w 513"/>
                  <a:gd name="T9" fmla="*/ 49 h 215"/>
                  <a:gd name="T10" fmla="*/ 85 w 513"/>
                  <a:gd name="T11" fmla="*/ 64 h 215"/>
                  <a:gd name="T12" fmla="*/ 114 w 513"/>
                  <a:gd name="T13" fmla="*/ 80 h 215"/>
                  <a:gd name="T14" fmla="*/ 114 w 513"/>
                  <a:gd name="T15" fmla="*/ 80 h 215"/>
                  <a:gd name="T16" fmla="*/ 148 w 513"/>
                  <a:gd name="T17" fmla="*/ 96 h 215"/>
                  <a:gd name="T18" fmla="*/ 182 w 513"/>
                  <a:gd name="T19" fmla="*/ 111 h 215"/>
                  <a:gd name="T20" fmla="*/ 215 w 513"/>
                  <a:gd name="T21" fmla="*/ 125 h 215"/>
                  <a:gd name="T22" fmla="*/ 251 w 513"/>
                  <a:gd name="T23" fmla="*/ 139 h 215"/>
                  <a:gd name="T24" fmla="*/ 251 w 513"/>
                  <a:gd name="T25" fmla="*/ 139 h 215"/>
                  <a:gd name="T26" fmla="*/ 285 w 513"/>
                  <a:gd name="T27" fmla="*/ 151 h 215"/>
                  <a:gd name="T28" fmla="*/ 319 w 513"/>
                  <a:gd name="T29" fmla="*/ 162 h 215"/>
                  <a:gd name="T30" fmla="*/ 389 w 513"/>
                  <a:gd name="T31" fmla="*/ 185 h 215"/>
                  <a:gd name="T32" fmla="*/ 389 w 513"/>
                  <a:gd name="T33" fmla="*/ 185 h 215"/>
                  <a:gd name="T34" fmla="*/ 454 w 513"/>
                  <a:gd name="T35" fmla="*/ 204 h 215"/>
                  <a:gd name="T36" fmla="*/ 454 w 513"/>
                  <a:gd name="T37" fmla="*/ 204 h 215"/>
                  <a:gd name="T38" fmla="*/ 481 w 513"/>
                  <a:gd name="T39" fmla="*/ 213 h 215"/>
                  <a:gd name="T40" fmla="*/ 495 w 513"/>
                  <a:gd name="T41" fmla="*/ 215 h 215"/>
                  <a:gd name="T42" fmla="*/ 502 w 513"/>
                  <a:gd name="T43" fmla="*/ 215 h 215"/>
                  <a:gd name="T44" fmla="*/ 508 w 513"/>
                  <a:gd name="T45" fmla="*/ 214 h 215"/>
                  <a:gd name="T46" fmla="*/ 508 w 513"/>
                  <a:gd name="T47" fmla="*/ 214 h 215"/>
                  <a:gd name="T48" fmla="*/ 511 w 513"/>
                  <a:gd name="T49" fmla="*/ 213 h 215"/>
                  <a:gd name="T50" fmla="*/ 512 w 513"/>
                  <a:gd name="T51" fmla="*/ 210 h 215"/>
                  <a:gd name="T52" fmla="*/ 513 w 513"/>
                  <a:gd name="T53" fmla="*/ 206 h 215"/>
                  <a:gd name="T54" fmla="*/ 512 w 513"/>
                  <a:gd name="T55" fmla="*/ 204 h 215"/>
                  <a:gd name="T56" fmla="*/ 512 w 513"/>
                  <a:gd name="T57" fmla="*/ 204 h 215"/>
                  <a:gd name="T58" fmla="*/ 507 w 513"/>
                  <a:gd name="T59" fmla="*/ 200 h 215"/>
                  <a:gd name="T60" fmla="*/ 502 w 513"/>
                  <a:gd name="T61" fmla="*/ 198 h 215"/>
                  <a:gd name="T62" fmla="*/ 492 w 513"/>
                  <a:gd name="T63" fmla="*/ 193 h 215"/>
                  <a:gd name="T64" fmla="*/ 468 w 513"/>
                  <a:gd name="T65" fmla="*/ 188 h 215"/>
                  <a:gd name="T66" fmla="*/ 468 w 513"/>
                  <a:gd name="T67" fmla="*/ 188 h 215"/>
                  <a:gd name="T68" fmla="*/ 403 w 513"/>
                  <a:gd name="T69" fmla="*/ 169 h 215"/>
                  <a:gd name="T70" fmla="*/ 403 w 513"/>
                  <a:gd name="T71" fmla="*/ 169 h 215"/>
                  <a:gd name="T72" fmla="*/ 337 w 513"/>
                  <a:gd name="T73" fmla="*/ 149 h 215"/>
                  <a:gd name="T74" fmla="*/ 272 w 513"/>
                  <a:gd name="T75" fmla="*/ 126 h 215"/>
                  <a:gd name="T76" fmla="*/ 272 w 513"/>
                  <a:gd name="T77" fmla="*/ 126 h 215"/>
                  <a:gd name="T78" fmla="*/ 239 w 513"/>
                  <a:gd name="T79" fmla="*/ 115 h 215"/>
                  <a:gd name="T80" fmla="*/ 207 w 513"/>
                  <a:gd name="T81" fmla="*/ 101 h 215"/>
                  <a:gd name="T82" fmla="*/ 174 w 513"/>
                  <a:gd name="T83" fmla="*/ 87 h 215"/>
                  <a:gd name="T84" fmla="*/ 143 w 513"/>
                  <a:gd name="T85" fmla="*/ 73 h 215"/>
                  <a:gd name="T86" fmla="*/ 143 w 513"/>
                  <a:gd name="T87" fmla="*/ 73 h 215"/>
                  <a:gd name="T88" fmla="*/ 109 w 513"/>
                  <a:gd name="T89" fmla="*/ 56 h 215"/>
                  <a:gd name="T90" fmla="*/ 76 w 513"/>
                  <a:gd name="T91" fmla="*/ 38 h 215"/>
                  <a:gd name="T92" fmla="*/ 43 w 513"/>
                  <a:gd name="T93" fmla="*/ 19 h 215"/>
                  <a:gd name="T94" fmla="*/ 9 w 513"/>
                  <a:gd name="T95" fmla="*/ 2 h 215"/>
                  <a:gd name="T96" fmla="*/ 9 w 513"/>
                  <a:gd name="T97" fmla="*/ 2 h 215"/>
                  <a:gd name="T98" fmla="*/ 7 w 513"/>
                  <a:gd name="T99" fmla="*/ 0 h 215"/>
                  <a:gd name="T100" fmla="*/ 4 w 513"/>
                  <a:gd name="T101" fmla="*/ 0 h 215"/>
                  <a:gd name="T102" fmla="*/ 3 w 513"/>
                  <a:gd name="T103" fmla="*/ 2 h 215"/>
                  <a:gd name="T104" fmla="*/ 0 w 513"/>
                  <a:gd name="T105" fmla="*/ 3 h 215"/>
                  <a:gd name="T106" fmla="*/ 0 w 513"/>
                  <a:gd name="T107" fmla="*/ 5 h 215"/>
                  <a:gd name="T108" fmla="*/ 0 w 513"/>
                  <a:gd name="T109" fmla="*/ 7 h 215"/>
                  <a:gd name="T110" fmla="*/ 0 w 513"/>
                  <a:gd name="T111" fmla="*/ 9 h 215"/>
                  <a:gd name="T112" fmla="*/ 3 w 513"/>
                  <a:gd name="T113" fmla="*/ 12 h 215"/>
                  <a:gd name="T114" fmla="*/ 3 w 513"/>
                  <a:gd name="T115" fmla="*/ 12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3"/>
                  <a:gd name="T175" fmla="*/ 0 h 215"/>
                  <a:gd name="T176" fmla="*/ 513 w 513"/>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3" h="215">
                    <a:moveTo>
                      <a:pt x="3" y="12"/>
                    </a:moveTo>
                    <a:lnTo>
                      <a:pt x="3" y="12"/>
                    </a:lnTo>
                    <a:lnTo>
                      <a:pt x="16" y="22"/>
                    </a:lnTo>
                    <a:lnTo>
                      <a:pt x="28" y="32"/>
                    </a:lnTo>
                    <a:lnTo>
                      <a:pt x="56" y="49"/>
                    </a:lnTo>
                    <a:lnTo>
                      <a:pt x="85" y="64"/>
                    </a:lnTo>
                    <a:lnTo>
                      <a:pt x="114" y="80"/>
                    </a:lnTo>
                    <a:lnTo>
                      <a:pt x="114" y="80"/>
                    </a:lnTo>
                    <a:lnTo>
                      <a:pt x="148" y="96"/>
                    </a:lnTo>
                    <a:lnTo>
                      <a:pt x="182" y="111"/>
                    </a:lnTo>
                    <a:lnTo>
                      <a:pt x="215" y="125"/>
                    </a:lnTo>
                    <a:lnTo>
                      <a:pt x="251" y="139"/>
                    </a:lnTo>
                    <a:lnTo>
                      <a:pt x="251" y="139"/>
                    </a:lnTo>
                    <a:lnTo>
                      <a:pt x="285" y="151"/>
                    </a:lnTo>
                    <a:lnTo>
                      <a:pt x="319" y="162"/>
                    </a:lnTo>
                    <a:lnTo>
                      <a:pt x="389" y="185"/>
                    </a:lnTo>
                    <a:lnTo>
                      <a:pt x="389" y="185"/>
                    </a:lnTo>
                    <a:lnTo>
                      <a:pt x="454" y="204"/>
                    </a:lnTo>
                    <a:lnTo>
                      <a:pt x="454" y="204"/>
                    </a:lnTo>
                    <a:lnTo>
                      <a:pt x="481" y="213"/>
                    </a:lnTo>
                    <a:lnTo>
                      <a:pt x="495" y="215"/>
                    </a:lnTo>
                    <a:lnTo>
                      <a:pt x="502" y="215"/>
                    </a:lnTo>
                    <a:lnTo>
                      <a:pt x="508" y="214"/>
                    </a:lnTo>
                    <a:lnTo>
                      <a:pt x="508" y="214"/>
                    </a:lnTo>
                    <a:lnTo>
                      <a:pt x="511" y="213"/>
                    </a:lnTo>
                    <a:lnTo>
                      <a:pt x="512" y="210"/>
                    </a:lnTo>
                    <a:lnTo>
                      <a:pt x="513" y="206"/>
                    </a:lnTo>
                    <a:lnTo>
                      <a:pt x="512" y="204"/>
                    </a:lnTo>
                    <a:lnTo>
                      <a:pt x="512" y="204"/>
                    </a:lnTo>
                    <a:lnTo>
                      <a:pt x="507" y="200"/>
                    </a:lnTo>
                    <a:lnTo>
                      <a:pt x="502" y="198"/>
                    </a:lnTo>
                    <a:lnTo>
                      <a:pt x="492" y="193"/>
                    </a:lnTo>
                    <a:lnTo>
                      <a:pt x="468" y="188"/>
                    </a:lnTo>
                    <a:lnTo>
                      <a:pt x="468" y="188"/>
                    </a:lnTo>
                    <a:lnTo>
                      <a:pt x="403" y="169"/>
                    </a:lnTo>
                    <a:lnTo>
                      <a:pt x="403" y="169"/>
                    </a:lnTo>
                    <a:lnTo>
                      <a:pt x="337" y="149"/>
                    </a:lnTo>
                    <a:lnTo>
                      <a:pt x="272" y="126"/>
                    </a:lnTo>
                    <a:lnTo>
                      <a:pt x="272" y="126"/>
                    </a:lnTo>
                    <a:lnTo>
                      <a:pt x="239" y="115"/>
                    </a:lnTo>
                    <a:lnTo>
                      <a:pt x="207" y="101"/>
                    </a:lnTo>
                    <a:lnTo>
                      <a:pt x="174" y="87"/>
                    </a:lnTo>
                    <a:lnTo>
                      <a:pt x="143" y="73"/>
                    </a:lnTo>
                    <a:lnTo>
                      <a:pt x="143" y="73"/>
                    </a:lnTo>
                    <a:lnTo>
                      <a:pt x="109" y="56"/>
                    </a:lnTo>
                    <a:lnTo>
                      <a:pt x="76" y="38"/>
                    </a:lnTo>
                    <a:lnTo>
                      <a:pt x="43" y="19"/>
                    </a:lnTo>
                    <a:lnTo>
                      <a:pt x="9" y="2"/>
                    </a:lnTo>
                    <a:lnTo>
                      <a:pt x="9" y="2"/>
                    </a:lnTo>
                    <a:lnTo>
                      <a:pt x="7" y="0"/>
                    </a:lnTo>
                    <a:lnTo>
                      <a:pt x="4" y="0"/>
                    </a:lnTo>
                    <a:lnTo>
                      <a:pt x="3" y="2"/>
                    </a:lnTo>
                    <a:lnTo>
                      <a:pt x="0" y="3"/>
                    </a:lnTo>
                    <a:lnTo>
                      <a:pt x="0" y="5"/>
                    </a:lnTo>
                    <a:lnTo>
                      <a:pt x="0" y="7"/>
                    </a:lnTo>
                    <a:lnTo>
                      <a:pt x="0" y="9"/>
                    </a:lnTo>
                    <a:lnTo>
                      <a:pt x="3" y="12"/>
                    </a:lnTo>
                    <a:lnTo>
                      <a:pt x="3"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9" name="Freeform 57"/>
              <p:cNvSpPr>
                <a:spLocks noChangeArrowheads="1"/>
              </p:cNvSpPr>
              <p:nvPr/>
            </p:nvSpPr>
            <p:spPr bwMode="auto">
              <a:xfrm>
                <a:off x="566737" y="322263"/>
                <a:ext cx="468313" cy="144463"/>
              </a:xfrm>
              <a:custGeom>
                <a:avLst/>
                <a:gdLst>
                  <a:gd name="T0" fmla="*/ 2 w 591"/>
                  <a:gd name="T1" fmla="*/ 7 h 184"/>
                  <a:gd name="T2" fmla="*/ 38 w 591"/>
                  <a:gd name="T3" fmla="*/ 34 h 184"/>
                  <a:gd name="T4" fmla="*/ 52 w 591"/>
                  <a:gd name="T5" fmla="*/ 43 h 184"/>
                  <a:gd name="T6" fmla="*/ 124 w 591"/>
                  <a:gd name="T7" fmla="*/ 77 h 184"/>
                  <a:gd name="T8" fmla="*/ 168 w 591"/>
                  <a:gd name="T9" fmla="*/ 93 h 184"/>
                  <a:gd name="T10" fmla="*/ 254 w 591"/>
                  <a:gd name="T11" fmla="*/ 124 h 184"/>
                  <a:gd name="T12" fmla="*/ 300 w 591"/>
                  <a:gd name="T13" fmla="*/ 137 h 184"/>
                  <a:gd name="T14" fmla="*/ 384 w 591"/>
                  <a:gd name="T15" fmla="*/ 159 h 184"/>
                  <a:gd name="T16" fmla="*/ 471 w 591"/>
                  <a:gd name="T17" fmla="*/ 175 h 184"/>
                  <a:gd name="T18" fmla="*/ 505 w 591"/>
                  <a:gd name="T19" fmla="*/ 180 h 184"/>
                  <a:gd name="T20" fmla="*/ 539 w 591"/>
                  <a:gd name="T21" fmla="*/ 183 h 184"/>
                  <a:gd name="T22" fmla="*/ 565 w 591"/>
                  <a:gd name="T23" fmla="*/ 184 h 184"/>
                  <a:gd name="T24" fmla="*/ 584 w 591"/>
                  <a:gd name="T25" fmla="*/ 180 h 184"/>
                  <a:gd name="T26" fmla="*/ 589 w 591"/>
                  <a:gd name="T27" fmla="*/ 176 h 184"/>
                  <a:gd name="T28" fmla="*/ 591 w 591"/>
                  <a:gd name="T29" fmla="*/ 170 h 184"/>
                  <a:gd name="T30" fmla="*/ 586 w 591"/>
                  <a:gd name="T31" fmla="*/ 165 h 184"/>
                  <a:gd name="T32" fmla="*/ 581 w 591"/>
                  <a:gd name="T33" fmla="*/ 164 h 184"/>
                  <a:gd name="T34" fmla="*/ 564 w 591"/>
                  <a:gd name="T35" fmla="*/ 163 h 184"/>
                  <a:gd name="T36" fmla="*/ 541 w 591"/>
                  <a:gd name="T37" fmla="*/ 164 h 184"/>
                  <a:gd name="T38" fmla="*/ 506 w 591"/>
                  <a:gd name="T39" fmla="*/ 161 h 184"/>
                  <a:gd name="T40" fmla="*/ 472 w 591"/>
                  <a:gd name="T41" fmla="*/ 156 h 184"/>
                  <a:gd name="T42" fmla="*/ 385 w 591"/>
                  <a:gd name="T43" fmla="*/ 140 h 184"/>
                  <a:gd name="T44" fmla="*/ 300 w 591"/>
                  <a:gd name="T45" fmla="*/ 117 h 184"/>
                  <a:gd name="T46" fmla="*/ 258 w 591"/>
                  <a:gd name="T47" fmla="*/ 105 h 184"/>
                  <a:gd name="T48" fmla="*/ 176 w 591"/>
                  <a:gd name="T49" fmla="*/ 77 h 184"/>
                  <a:gd name="T50" fmla="*/ 136 w 591"/>
                  <a:gd name="T51" fmla="*/ 62 h 184"/>
                  <a:gd name="T52" fmla="*/ 65 w 591"/>
                  <a:gd name="T53" fmla="*/ 31 h 184"/>
                  <a:gd name="T54" fmla="*/ 36 w 591"/>
                  <a:gd name="T55" fmla="*/ 17 h 184"/>
                  <a:gd name="T56" fmla="*/ 7 w 591"/>
                  <a:gd name="T57" fmla="*/ 0 h 184"/>
                  <a:gd name="T58" fmla="*/ 4 w 591"/>
                  <a:gd name="T59" fmla="*/ 0 h 184"/>
                  <a:gd name="T60" fmla="*/ 0 w 591"/>
                  <a:gd name="T61" fmla="*/ 4 h 184"/>
                  <a:gd name="T62" fmla="*/ 2 w 591"/>
                  <a:gd name="T63" fmla="*/ 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1"/>
                  <a:gd name="T97" fmla="*/ 0 h 184"/>
                  <a:gd name="T98" fmla="*/ 591 w 591"/>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1" h="184">
                    <a:moveTo>
                      <a:pt x="2" y="7"/>
                    </a:moveTo>
                    <a:lnTo>
                      <a:pt x="2" y="7"/>
                    </a:lnTo>
                    <a:lnTo>
                      <a:pt x="27" y="26"/>
                    </a:lnTo>
                    <a:lnTo>
                      <a:pt x="38" y="34"/>
                    </a:lnTo>
                    <a:lnTo>
                      <a:pt x="52" y="43"/>
                    </a:lnTo>
                    <a:lnTo>
                      <a:pt x="52" y="43"/>
                    </a:lnTo>
                    <a:lnTo>
                      <a:pt x="87" y="61"/>
                    </a:lnTo>
                    <a:lnTo>
                      <a:pt x="124" y="77"/>
                    </a:lnTo>
                    <a:lnTo>
                      <a:pt x="124" y="77"/>
                    </a:lnTo>
                    <a:lnTo>
                      <a:pt x="168" y="93"/>
                    </a:lnTo>
                    <a:lnTo>
                      <a:pt x="210" y="110"/>
                    </a:lnTo>
                    <a:lnTo>
                      <a:pt x="254" y="124"/>
                    </a:lnTo>
                    <a:lnTo>
                      <a:pt x="300" y="137"/>
                    </a:lnTo>
                    <a:lnTo>
                      <a:pt x="300" y="137"/>
                    </a:lnTo>
                    <a:lnTo>
                      <a:pt x="341" y="149"/>
                    </a:lnTo>
                    <a:lnTo>
                      <a:pt x="384" y="159"/>
                    </a:lnTo>
                    <a:lnTo>
                      <a:pt x="427" y="168"/>
                    </a:lnTo>
                    <a:lnTo>
                      <a:pt x="471" y="175"/>
                    </a:lnTo>
                    <a:lnTo>
                      <a:pt x="471" y="175"/>
                    </a:lnTo>
                    <a:lnTo>
                      <a:pt x="505" y="180"/>
                    </a:lnTo>
                    <a:lnTo>
                      <a:pt x="539" y="183"/>
                    </a:lnTo>
                    <a:lnTo>
                      <a:pt x="539" y="183"/>
                    </a:lnTo>
                    <a:lnTo>
                      <a:pt x="551" y="183"/>
                    </a:lnTo>
                    <a:lnTo>
                      <a:pt x="565" y="184"/>
                    </a:lnTo>
                    <a:lnTo>
                      <a:pt x="577" y="181"/>
                    </a:lnTo>
                    <a:lnTo>
                      <a:pt x="584" y="180"/>
                    </a:lnTo>
                    <a:lnTo>
                      <a:pt x="589" y="176"/>
                    </a:lnTo>
                    <a:lnTo>
                      <a:pt x="589" y="176"/>
                    </a:lnTo>
                    <a:lnTo>
                      <a:pt x="591" y="174"/>
                    </a:lnTo>
                    <a:lnTo>
                      <a:pt x="591" y="170"/>
                    </a:lnTo>
                    <a:lnTo>
                      <a:pt x="590" y="168"/>
                    </a:lnTo>
                    <a:lnTo>
                      <a:pt x="586" y="165"/>
                    </a:lnTo>
                    <a:lnTo>
                      <a:pt x="586" y="165"/>
                    </a:lnTo>
                    <a:lnTo>
                      <a:pt x="581" y="164"/>
                    </a:lnTo>
                    <a:lnTo>
                      <a:pt x="576" y="163"/>
                    </a:lnTo>
                    <a:lnTo>
                      <a:pt x="564" y="163"/>
                    </a:lnTo>
                    <a:lnTo>
                      <a:pt x="552" y="163"/>
                    </a:lnTo>
                    <a:lnTo>
                      <a:pt x="541" y="164"/>
                    </a:lnTo>
                    <a:lnTo>
                      <a:pt x="541" y="164"/>
                    </a:lnTo>
                    <a:lnTo>
                      <a:pt x="506" y="161"/>
                    </a:lnTo>
                    <a:lnTo>
                      <a:pt x="472" y="156"/>
                    </a:lnTo>
                    <a:lnTo>
                      <a:pt x="472" y="156"/>
                    </a:lnTo>
                    <a:lnTo>
                      <a:pt x="428" y="149"/>
                    </a:lnTo>
                    <a:lnTo>
                      <a:pt x="385" y="140"/>
                    </a:lnTo>
                    <a:lnTo>
                      <a:pt x="342" y="129"/>
                    </a:lnTo>
                    <a:lnTo>
                      <a:pt x="300" y="117"/>
                    </a:lnTo>
                    <a:lnTo>
                      <a:pt x="300" y="117"/>
                    </a:lnTo>
                    <a:lnTo>
                      <a:pt x="258" y="105"/>
                    </a:lnTo>
                    <a:lnTo>
                      <a:pt x="217" y="92"/>
                    </a:lnTo>
                    <a:lnTo>
                      <a:pt x="176" y="77"/>
                    </a:lnTo>
                    <a:lnTo>
                      <a:pt x="136" y="62"/>
                    </a:lnTo>
                    <a:lnTo>
                      <a:pt x="136" y="62"/>
                    </a:lnTo>
                    <a:lnTo>
                      <a:pt x="100" y="47"/>
                    </a:lnTo>
                    <a:lnTo>
                      <a:pt x="65" y="31"/>
                    </a:lnTo>
                    <a:lnTo>
                      <a:pt x="65" y="31"/>
                    </a:lnTo>
                    <a:lnTo>
                      <a:pt x="36" y="17"/>
                    </a:lnTo>
                    <a:lnTo>
                      <a:pt x="21" y="9"/>
                    </a:lnTo>
                    <a:lnTo>
                      <a:pt x="7" y="0"/>
                    </a:lnTo>
                    <a:lnTo>
                      <a:pt x="7" y="0"/>
                    </a:lnTo>
                    <a:lnTo>
                      <a:pt x="4" y="0"/>
                    </a:lnTo>
                    <a:lnTo>
                      <a:pt x="2" y="2"/>
                    </a:lnTo>
                    <a:lnTo>
                      <a:pt x="0" y="4"/>
                    </a:lnTo>
                    <a:lnTo>
                      <a:pt x="2" y="7"/>
                    </a:lnTo>
                    <a:lnTo>
                      <a:pt x="2" y="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0" name="Freeform 58"/>
              <p:cNvSpPr>
                <a:spLocks noChangeArrowheads="1"/>
              </p:cNvSpPr>
              <p:nvPr/>
            </p:nvSpPr>
            <p:spPr bwMode="auto">
              <a:xfrm>
                <a:off x="1031875" y="280988"/>
                <a:ext cx="358775" cy="84138"/>
              </a:xfrm>
              <a:custGeom>
                <a:avLst/>
                <a:gdLst>
                  <a:gd name="T0" fmla="*/ 3 w 451"/>
                  <a:gd name="T1" fmla="*/ 12 h 107"/>
                  <a:gd name="T2" fmla="*/ 3 w 451"/>
                  <a:gd name="T3" fmla="*/ 12 h 107"/>
                  <a:gd name="T4" fmla="*/ 28 w 451"/>
                  <a:gd name="T5" fmla="*/ 24 h 107"/>
                  <a:gd name="T6" fmla="*/ 55 w 451"/>
                  <a:gd name="T7" fmla="*/ 33 h 107"/>
                  <a:gd name="T8" fmla="*/ 80 w 451"/>
                  <a:gd name="T9" fmla="*/ 41 h 107"/>
                  <a:gd name="T10" fmla="*/ 106 w 451"/>
                  <a:gd name="T11" fmla="*/ 49 h 107"/>
                  <a:gd name="T12" fmla="*/ 160 w 451"/>
                  <a:gd name="T13" fmla="*/ 63 h 107"/>
                  <a:gd name="T14" fmla="*/ 213 w 451"/>
                  <a:gd name="T15" fmla="*/ 74 h 107"/>
                  <a:gd name="T16" fmla="*/ 213 w 451"/>
                  <a:gd name="T17" fmla="*/ 74 h 107"/>
                  <a:gd name="T18" fmla="*/ 270 w 451"/>
                  <a:gd name="T19" fmla="*/ 84 h 107"/>
                  <a:gd name="T20" fmla="*/ 326 w 451"/>
                  <a:gd name="T21" fmla="*/ 93 h 107"/>
                  <a:gd name="T22" fmla="*/ 384 w 451"/>
                  <a:gd name="T23" fmla="*/ 100 h 107"/>
                  <a:gd name="T24" fmla="*/ 442 w 451"/>
                  <a:gd name="T25" fmla="*/ 107 h 107"/>
                  <a:gd name="T26" fmla="*/ 442 w 451"/>
                  <a:gd name="T27" fmla="*/ 107 h 107"/>
                  <a:gd name="T28" fmla="*/ 446 w 451"/>
                  <a:gd name="T29" fmla="*/ 107 h 107"/>
                  <a:gd name="T30" fmla="*/ 448 w 451"/>
                  <a:gd name="T31" fmla="*/ 104 h 107"/>
                  <a:gd name="T32" fmla="*/ 450 w 451"/>
                  <a:gd name="T33" fmla="*/ 102 h 107"/>
                  <a:gd name="T34" fmla="*/ 451 w 451"/>
                  <a:gd name="T35" fmla="*/ 98 h 107"/>
                  <a:gd name="T36" fmla="*/ 451 w 451"/>
                  <a:gd name="T37" fmla="*/ 95 h 107"/>
                  <a:gd name="T38" fmla="*/ 450 w 451"/>
                  <a:gd name="T39" fmla="*/ 92 h 107"/>
                  <a:gd name="T40" fmla="*/ 447 w 451"/>
                  <a:gd name="T41" fmla="*/ 89 h 107"/>
                  <a:gd name="T42" fmla="*/ 443 w 451"/>
                  <a:gd name="T43" fmla="*/ 89 h 107"/>
                  <a:gd name="T44" fmla="*/ 443 w 451"/>
                  <a:gd name="T45" fmla="*/ 89 h 107"/>
                  <a:gd name="T46" fmla="*/ 390 w 451"/>
                  <a:gd name="T47" fmla="*/ 83 h 107"/>
                  <a:gd name="T48" fmla="*/ 338 w 451"/>
                  <a:gd name="T49" fmla="*/ 77 h 107"/>
                  <a:gd name="T50" fmla="*/ 286 w 451"/>
                  <a:gd name="T51" fmla="*/ 68 h 107"/>
                  <a:gd name="T52" fmla="*/ 233 w 451"/>
                  <a:gd name="T53" fmla="*/ 59 h 107"/>
                  <a:gd name="T54" fmla="*/ 233 w 451"/>
                  <a:gd name="T55" fmla="*/ 59 h 107"/>
                  <a:gd name="T56" fmla="*/ 204 w 451"/>
                  <a:gd name="T57" fmla="*/ 54 h 107"/>
                  <a:gd name="T58" fmla="*/ 177 w 451"/>
                  <a:gd name="T59" fmla="*/ 48 h 107"/>
                  <a:gd name="T60" fmla="*/ 120 w 451"/>
                  <a:gd name="T61" fmla="*/ 33 h 107"/>
                  <a:gd name="T62" fmla="*/ 8 w 451"/>
                  <a:gd name="T63" fmla="*/ 1 h 107"/>
                  <a:gd name="T64" fmla="*/ 8 w 451"/>
                  <a:gd name="T65" fmla="*/ 1 h 107"/>
                  <a:gd name="T66" fmla="*/ 6 w 451"/>
                  <a:gd name="T67" fmla="*/ 0 h 107"/>
                  <a:gd name="T68" fmla="*/ 3 w 451"/>
                  <a:gd name="T69" fmla="*/ 1 h 107"/>
                  <a:gd name="T70" fmla="*/ 1 w 451"/>
                  <a:gd name="T71" fmla="*/ 2 h 107"/>
                  <a:gd name="T72" fmla="*/ 1 w 451"/>
                  <a:gd name="T73" fmla="*/ 5 h 107"/>
                  <a:gd name="T74" fmla="*/ 0 w 451"/>
                  <a:gd name="T75" fmla="*/ 6 h 107"/>
                  <a:gd name="T76" fmla="*/ 1 w 451"/>
                  <a:gd name="T77" fmla="*/ 9 h 107"/>
                  <a:gd name="T78" fmla="*/ 2 w 451"/>
                  <a:gd name="T79" fmla="*/ 11 h 107"/>
                  <a:gd name="T80" fmla="*/ 3 w 451"/>
                  <a:gd name="T81" fmla="*/ 12 h 107"/>
                  <a:gd name="T82" fmla="*/ 3 w 451"/>
                  <a:gd name="T83" fmla="*/ 12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1"/>
                  <a:gd name="T127" fmla="*/ 0 h 107"/>
                  <a:gd name="T128" fmla="*/ 451 w 451"/>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1" h="107">
                    <a:moveTo>
                      <a:pt x="3" y="12"/>
                    </a:moveTo>
                    <a:lnTo>
                      <a:pt x="3" y="12"/>
                    </a:lnTo>
                    <a:lnTo>
                      <a:pt x="28" y="24"/>
                    </a:lnTo>
                    <a:lnTo>
                      <a:pt x="55" y="33"/>
                    </a:lnTo>
                    <a:lnTo>
                      <a:pt x="80" y="41"/>
                    </a:lnTo>
                    <a:lnTo>
                      <a:pt x="106" y="49"/>
                    </a:lnTo>
                    <a:lnTo>
                      <a:pt x="160" y="63"/>
                    </a:lnTo>
                    <a:lnTo>
                      <a:pt x="213" y="74"/>
                    </a:lnTo>
                    <a:lnTo>
                      <a:pt x="213" y="74"/>
                    </a:lnTo>
                    <a:lnTo>
                      <a:pt x="270" y="84"/>
                    </a:lnTo>
                    <a:lnTo>
                      <a:pt x="326" y="93"/>
                    </a:lnTo>
                    <a:lnTo>
                      <a:pt x="384" y="100"/>
                    </a:lnTo>
                    <a:lnTo>
                      <a:pt x="442" y="107"/>
                    </a:lnTo>
                    <a:lnTo>
                      <a:pt x="442" y="107"/>
                    </a:lnTo>
                    <a:lnTo>
                      <a:pt x="446" y="107"/>
                    </a:lnTo>
                    <a:lnTo>
                      <a:pt x="448" y="104"/>
                    </a:lnTo>
                    <a:lnTo>
                      <a:pt x="450" y="102"/>
                    </a:lnTo>
                    <a:lnTo>
                      <a:pt x="451" y="98"/>
                    </a:lnTo>
                    <a:lnTo>
                      <a:pt x="451" y="95"/>
                    </a:lnTo>
                    <a:lnTo>
                      <a:pt x="450" y="92"/>
                    </a:lnTo>
                    <a:lnTo>
                      <a:pt x="447" y="89"/>
                    </a:lnTo>
                    <a:lnTo>
                      <a:pt x="443" y="89"/>
                    </a:lnTo>
                    <a:lnTo>
                      <a:pt x="443" y="89"/>
                    </a:lnTo>
                    <a:lnTo>
                      <a:pt x="390" y="83"/>
                    </a:lnTo>
                    <a:lnTo>
                      <a:pt x="338" y="77"/>
                    </a:lnTo>
                    <a:lnTo>
                      <a:pt x="286" y="68"/>
                    </a:lnTo>
                    <a:lnTo>
                      <a:pt x="233" y="59"/>
                    </a:lnTo>
                    <a:lnTo>
                      <a:pt x="233" y="59"/>
                    </a:lnTo>
                    <a:lnTo>
                      <a:pt x="204" y="54"/>
                    </a:lnTo>
                    <a:lnTo>
                      <a:pt x="177" y="48"/>
                    </a:lnTo>
                    <a:lnTo>
                      <a:pt x="120" y="33"/>
                    </a:lnTo>
                    <a:lnTo>
                      <a:pt x="8" y="1"/>
                    </a:lnTo>
                    <a:lnTo>
                      <a:pt x="8" y="1"/>
                    </a:lnTo>
                    <a:lnTo>
                      <a:pt x="6" y="0"/>
                    </a:lnTo>
                    <a:lnTo>
                      <a:pt x="3" y="1"/>
                    </a:lnTo>
                    <a:lnTo>
                      <a:pt x="1" y="2"/>
                    </a:lnTo>
                    <a:lnTo>
                      <a:pt x="1" y="5"/>
                    </a:lnTo>
                    <a:lnTo>
                      <a:pt x="0" y="6"/>
                    </a:lnTo>
                    <a:lnTo>
                      <a:pt x="1" y="9"/>
                    </a:lnTo>
                    <a:lnTo>
                      <a:pt x="2" y="11"/>
                    </a:lnTo>
                    <a:lnTo>
                      <a:pt x="3" y="12"/>
                    </a:lnTo>
                    <a:lnTo>
                      <a:pt x="3"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1" name="Freeform 59"/>
              <p:cNvSpPr>
                <a:spLocks noChangeArrowheads="1"/>
              </p:cNvSpPr>
              <p:nvPr/>
            </p:nvSpPr>
            <p:spPr bwMode="auto">
              <a:xfrm>
                <a:off x="884237" y="114300"/>
                <a:ext cx="333375" cy="184150"/>
              </a:xfrm>
              <a:custGeom>
                <a:avLst/>
                <a:gdLst>
                  <a:gd name="T0" fmla="*/ 5 w 421"/>
                  <a:gd name="T1" fmla="*/ 231 h 233"/>
                  <a:gd name="T2" fmla="*/ 5 w 421"/>
                  <a:gd name="T3" fmla="*/ 231 h 233"/>
                  <a:gd name="T4" fmla="*/ 27 w 421"/>
                  <a:gd name="T5" fmla="*/ 211 h 233"/>
                  <a:gd name="T6" fmla="*/ 49 w 421"/>
                  <a:gd name="T7" fmla="*/ 192 h 233"/>
                  <a:gd name="T8" fmla="*/ 72 w 421"/>
                  <a:gd name="T9" fmla="*/ 173 h 233"/>
                  <a:gd name="T10" fmla="*/ 96 w 421"/>
                  <a:gd name="T11" fmla="*/ 157 h 233"/>
                  <a:gd name="T12" fmla="*/ 121 w 421"/>
                  <a:gd name="T13" fmla="*/ 142 h 233"/>
                  <a:gd name="T14" fmla="*/ 146 w 421"/>
                  <a:gd name="T15" fmla="*/ 128 h 233"/>
                  <a:gd name="T16" fmla="*/ 172 w 421"/>
                  <a:gd name="T17" fmla="*/ 116 h 233"/>
                  <a:gd name="T18" fmla="*/ 200 w 421"/>
                  <a:gd name="T19" fmla="*/ 103 h 233"/>
                  <a:gd name="T20" fmla="*/ 200 w 421"/>
                  <a:gd name="T21" fmla="*/ 103 h 233"/>
                  <a:gd name="T22" fmla="*/ 254 w 421"/>
                  <a:gd name="T23" fmla="*/ 82 h 233"/>
                  <a:gd name="T24" fmla="*/ 308 w 421"/>
                  <a:gd name="T25" fmla="*/ 62 h 233"/>
                  <a:gd name="T26" fmla="*/ 364 w 421"/>
                  <a:gd name="T27" fmla="*/ 40 h 233"/>
                  <a:gd name="T28" fmla="*/ 390 w 421"/>
                  <a:gd name="T29" fmla="*/ 29 h 233"/>
                  <a:gd name="T30" fmla="*/ 416 w 421"/>
                  <a:gd name="T31" fmla="*/ 16 h 233"/>
                  <a:gd name="T32" fmla="*/ 416 w 421"/>
                  <a:gd name="T33" fmla="*/ 16 h 233"/>
                  <a:gd name="T34" fmla="*/ 419 w 421"/>
                  <a:gd name="T35" fmla="*/ 14 h 233"/>
                  <a:gd name="T36" fmla="*/ 420 w 421"/>
                  <a:gd name="T37" fmla="*/ 11 h 233"/>
                  <a:gd name="T38" fmla="*/ 421 w 421"/>
                  <a:gd name="T39" fmla="*/ 9 h 233"/>
                  <a:gd name="T40" fmla="*/ 420 w 421"/>
                  <a:gd name="T41" fmla="*/ 5 h 233"/>
                  <a:gd name="T42" fmla="*/ 418 w 421"/>
                  <a:gd name="T43" fmla="*/ 3 h 233"/>
                  <a:gd name="T44" fmla="*/ 415 w 421"/>
                  <a:gd name="T45" fmla="*/ 0 h 233"/>
                  <a:gd name="T46" fmla="*/ 413 w 421"/>
                  <a:gd name="T47" fmla="*/ 0 h 233"/>
                  <a:gd name="T48" fmla="*/ 409 w 421"/>
                  <a:gd name="T49" fmla="*/ 1 h 233"/>
                  <a:gd name="T50" fmla="*/ 409 w 421"/>
                  <a:gd name="T51" fmla="*/ 1 h 233"/>
                  <a:gd name="T52" fmla="*/ 381 w 421"/>
                  <a:gd name="T53" fmla="*/ 14 h 233"/>
                  <a:gd name="T54" fmla="*/ 353 w 421"/>
                  <a:gd name="T55" fmla="*/ 25 h 233"/>
                  <a:gd name="T56" fmla="*/ 298 w 421"/>
                  <a:gd name="T57" fmla="*/ 48 h 233"/>
                  <a:gd name="T58" fmla="*/ 242 w 421"/>
                  <a:gd name="T59" fmla="*/ 69 h 233"/>
                  <a:gd name="T60" fmla="*/ 186 w 421"/>
                  <a:gd name="T61" fmla="*/ 92 h 233"/>
                  <a:gd name="T62" fmla="*/ 186 w 421"/>
                  <a:gd name="T63" fmla="*/ 92 h 233"/>
                  <a:gd name="T64" fmla="*/ 160 w 421"/>
                  <a:gd name="T65" fmla="*/ 103 h 233"/>
                  <a:gd name="T66" fmla="*/ 133 w 421"/>
                  <a:gd name="T67" fmla="*/ 116 h 233"/>
                  <a:gd name="T68" fmla="*/ 108 w 421"/>
                  <a:gd name="T69" fmla="*/ 131 h 233"/>
                  <a:gd name="T70" fmla="*/ 83 w 421"/>
                  <a:gd name="T71" fmla="*/ 146 h 233"/>
                  <a:gd name="T72" fmla="*/ 59 w 421"/>
                  <a:gd name="T73" fmla="*/ 163 h 233"/>
                  <a:gd name="T74" fmla="*/ 38 w 421"/>
                  <a:gd name="T75" fmla="*/ 182 h 233"/>
                  <a:gd name="T76" fmla="*/ 28 w 421"/>
                  <a:gd name="T77" fmla="*/ 192 h 233"/>
                  <a:gd name="T78" fmla="*/ 18 w 421"/>
                  <a:gd name="T79" fmla="*/ 204 h 233"/>
                  <a:gd name="T80" fmla="*/ 9 w 421"/>
                  <a:gd name="T81" fmla="*/ 215 h 233"/>
                  <a:gd name="T82" fmla="*/ 1 w 421"/>
                  <a:gd name="T83" fmla="*/ 228 h 233"/>
                  <a:gd name="T84" fmla="*/ 1 w 421"/>
                  <a:gd name="T85" fmla="*/ 228 h 233"/>
                  <a:gd name="T86" fmla="*/ 0 w 421"/>
                  <a:gd name="T87" fmla="*/ 230 h 233"/>
                  <a:gd name="T88" fmla="*/ 1 w 421"/>
                  <a:gd name="T89" fmla="*/ 231 h 233"/>
                  <a:gd name="T90" fmla="*/ 4 w 421"/>
                  <a:gd name="T91" fmla="*/ 233 h 233"/>
                  <a:gd name="T92" fmla="*/ 5 w 421"/>
                  <a:gd name="T93" fmla="*/ 231 h 233"/>
                  <a:gd name="T94" fmla="*/ 5 w 421"/>
                  <a:gd name="T95" fmla="*/ 231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
                  <a:gd name="T145" fmla="*/ 0 h 233"/>
                  <a:gd name="T146" fmla="*/ 421 w 421"/>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 h="233">
                    <a:moveTo>
                      <a:pt x="5" y="231"/>
                    </a:moveTo>
                    <a:lnTo>
                      <a:pt x="5" y="231"/>
                    </a:lnTo>
                    <a:lnTo>
                      <a:pt x="27" y="211"/>
                    </a:lnTo>
                    <a:lnTo>
                      <a:pt x="49" y="192"/>
                    </a:lnTo>
                    <a:lnTo>
                      <a:pt x="72" y="173"/>
                    </a:lnTo>
                    <a:lnTo>
                      <a:pt x="96" y="157"/>
                    </a:lnTo>
                    <a:lnTo>
                      <a:pt x="121" y="142"/>
                    </a:lnTo>
                    <a:lnTo>
                      <a:pt x="146" y="128"/>
                    </a:lnTo>
                    <a:lnTo>
                      <a:pt x="172" y="116"/>
                    </a:lnTo>
                    <a:lnTo>
                      <a:pt x="200" y="103"/>
                    </a:lnTo>
                    <a:lnTo>
                      <a:pt x="200" y="103"/>
                    </a:lnTo>
                    <a:lnTo>
                      <a:pt x="254" y="82"/>
                    </a:lnTo>
                    <a:lnTo>
                      <a:pt x="308" y="62"/>
                    </a:lnTo>
                    <a:lnTo>
                      <a:pt x="364" y="40"/>
                    </a:lnTo>
                    <a:lnTo>
                      <a:pt x="390" y="29"/>
                    </a:lnTo>
                    <a:lnTo>
                      <a:pt x="416" y="16"/>
                    </a:lnTo>
                    <a:lnTo>
                      <a:pt x="416" y="16"/>
                    </a:lnTo>
                    <a:lnTo>
                      <a:pt x="419" y="14"/>
                    </a:lnTo>
                    <a:lnTo>
                      <a:pt x="420" y="11"/>
                    </a:lnTo>
                    <a:lnTo>
                      <a:pt x="421" y="9"/>
                    </a:lnTo>
                    <a:lnTo>
                      <a:pt x="420" y="5"/>
                    </a:lnTo>
                    <a:lnTo>
                      <a:pt x="418" y="3"/>
                    </a:lnTo>
                    <a:lnTo>
                      <a:pt x="415" y="0"/>
                    </a:lnTo>
                    <a:lnTo>
                      <a:pt x="413" y="0"/>
                    </a:lnTo>
                    <a:lnTo>
                      <a:pt x="409" y="1"/>
                    </a:lnTo>
                    <a:lnTo>
                      <a:pt x="409" y="1"/>
                    </a:lnTo>
                    <a:lnTo>
                      <a:pt x="381" y="14"/>
                    </a:lnTo>
                    <a:lnTo>
                      <a:pt x="353" y="25"/>
                    </a:lnTo>
                    <a:lnTo>
                      <a:pt x="298" y="48"/>
                    </a:lnTo>
                    <a:lnTo>
                      <a:pt x="242" y="69"/>
                    </a:lnTo>
                    <a:lnTo>
                      <a:pt x="186" y="92"/>
                    </a:lnTo>
                    <a:lnTo>
                      <a:pt x="186" y="92"/>
                    </a:lnTo>
                    <a:lnTo>
                      <a:pt x="160" y="103"/>
                    </a:lnTo>
                    <a:lnTo>
                      <a:pt x="133" y="116"/>
                    </a:lnTo>
                    <a:lnTo>
                      <a:pt x="108" y="131"/>
                    </a:lnTo>
                    <a:lnTo>
                      <a:pt x="83" y="146"/>
                    </a:lnTo>
                    <a:lnTo>
                      <a:pt x="59" y="163"/>
                    </a:lnTo>
                    <a:lnTo>
                      <a:pt x="38" y="182"/>
                    </a:lnTo>
                    <a:lnTo>
                      <a:pt x="28" y="192"/>
                    </a:lnTo>
                    <a:lnTo>
                      <a:pt x="18" y="204"/>
                    </a:lnTo>
                    <a:lnTo>
                      <a:pt x="9" y="215"/>
                    </a:lnTo>
                    <a:lnTo>
                      <a:pt x="1" y="228"/>
                    </a:lnTo>
                    <a:lnTo>
                      <a:pt x="1" y="228"/>
                    </a:lnTo>
                    <a:lnTo>
                      <a:pt x="0" y="230"/>
                    </a:lnTo>
                    <a:lnTo>
                      <a:pt x="1" y="231"/>
                    </a:lnTo>
                    <a:lnTo>
                      <a:pt x="4" y="233"/>
                    </a:lnTo>
                    <a:lnTo>
                      <a:pt x="5" y="231"/>
                    </a:lnTo>
                    <a:lnTo>
                      <a:pt x="5" y="23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2" name="Freeform 60"/>
              <p:cNvSpPr>
                <a:spLocks noChangeArrowheads="1"/>
              </p:cNvSpPr>
              <p:nvPr/>
            </p:nvSpPr>
            <p:spPr bwMode="auto">
              <a:xfrm>
                <a:off x="455612" y="71438"/>
                <a:ext cx="339725" cy="276225"/>
              </a:xfrm>
              <a:custGeom>
                <a:avLst/>
                <a:gdLst>
                  <a:gd name="T0" fmla="*/ 7 w 429"/>
                  <a:gd name="T1" fmla="*/ 347 h 348"/>
                  <a:gd name="T2" fmla="*/ 7 w 429"/>
                  <a:gd name="T3" fmla="*/ 347 h 348"/>
                  <a:gd name="T4" fmla="*/ 50 w 429"/>
                  <a:gd name="T5" fmla="*/ 298 h 348"/>
                  <a:gd name="T6" fmla="*/ 94 w 429"/>
                  <a:gd name="T7" fmla="*/ 249 h 348"/>
                  <a:gd name="T8" fmla="*/ 117 w 429"/>
                  <a:gd name="T9" fmla="*/ 225 h 348"/>
                  <a:gd name="T10" fmla="*/ 141 w 429"/>
                  <a:gd name="T11" fmla="*/ 202 h 348"/>
                  <a:gd name="T12" fmla="*/ 165 w 429"/>
                  <a:gd name="T13" fmla="*/ 180 h 348"/>
                  <a:gd name="T14" fmla="*/ 189 w 429"/>
                  <a:gd name="T15" fmla="*/ 158 h 348"/>
                  <a:gd name="T16" fmla="*/ 189 w 429"/>
                  <a:gd name="T17" fmla="*/ 158 h 348"/>
                  <a:gd name="T18" fmla="*/ 216 w 429"/>
                  <a:gd name="T19" fmla="*/ 137 h 348"/>
                  <a:gd name="T20" fmla="*/ 244 w 429"/>
                  <a:gd name="T21" fmla="*/ 117 h 348"/>
                  <a:gd name="T22" fmla="*/ 271 w 429"/>
                  <a:gd name="T23" fmla="*/ 97 h 348"/>
                  <a:gd name="T24" fmla="*/ 300 w 429"/>
                  <a:gd name="T25" fmla="*/ 79 h 348"/>
                  <a:gd name="T26" fmla="*/ 331 w 429"/>
                  <a:gd name="T27" fmla="*/ 62 h 348"/>
                  <a:gd name="T28" fmla="*/ 361 w 429"/>
                  <a:gd name="T29" fmla="*/ 47 h 348"/>
                  <a:gd name="T30" fmla="*/ 392 w 429"/>
                  <a:gd name="T31" fmla="*/ 31 h 348"/>
                  <a:gd name="T32" fmla="*/ 424 w 429"/>
                  <a:gd name="T33" fmla="*/ 18 h 348"/>
                  <a:gd name="T34" fmla="*/ 424 w 429"/>
                  <a:gd name="T35" fmla="*/ 18 h 348"/>
                  <a:gd name="T36" fmla="*/ 426 w 429"/>
                  <a:gd name="T37" fmla="*/ 15 h 348"/>
                  <a:gd name="T38" fmla="*/ 429 w 429"/>
                  <a:gd name="T39" fmla="*/ 13 h 348"/>
                  <a:gd name="T40" fmla="*/ 429 w 429"/>
                  <a:gd name="T41" fmla="*/ 9 h 348"/>
                  <a:gd name="T42" fmla="*/ 427 w 429"/>
                  <a:gd name="T43" fmla="*/ 6 h 348"/>
                  <a:gd name="T44" fmla="*/ 426 w 429"/>
                  <a:gd name="T45" fmla="*/ 3 h 348"/>
                  <a:gd name="T46" fmla="*/ 424 w 429"/>
                  <a:gd name="T47" fmla="*/ 1 h 348"/>
                  <a:gd name="T48" fmla="*/ 420 w 429"/>
                  <a:gd name="T49" fmla="*/ 0 h 348"/>
                  <a:gd name="T50" fmla="*/ 416 w 429"/>
                  <a:gd name="T51" fmla="*/ 1 h 348"/>
                  <a:gd name="T52" fmla="*/ 416 w 429"/>
                  <a:gd name="T53" fmla="*/ 1 h 348"/>
                  <a:gd name="T54" fmla="*/ 385 w 429"/>
                  <a:gd name="T55" fmla="*/ 15 h 348"/>
                  <a:gd name="T56" fmla="*/ 354 w 429"/>
                  <a:gd name="T57" fmla="*/ 30 h 348"/>
                  <a:gd name="T58" fmla="*/ 324 w 429"/>
                  <a:gd name="T59" fmla="*/ 45 h 348"/>
                  <a:gd name="T60" fmla="*/ 294 w 429"/>
                  <a:gd name="T61" fmla="*/ 63 h 348"/>
                  <a:gd name="T62" fmla="*/ 265 w 429"/>
                  <a:gd name="T63" fmla="*/ 80 h 348"/>
                  <a:gd name="T64" fmla="*/ 238 w 429"/>
                  <a:gd name="T65" fmla="*/ 101 h 348"/>
                  <a:gd name="T66" fmla="*/ 210 w 429"/>
                  <a:gd name="T67" fmla="*/ 121 h 348"/>
                  <a:gd name="T68" fmla="*/ 183 w 429"/>
                  <a:gd name="T69" fmla="*/ 141 h 348"/>
                  <a:gd name="T70" fmla="*/ 157 w 429"/>
                  <a:gd name="T71" fmla="*/ 163 h 348"/>
                  <a:gd name="T72" fmla="*/ 132 w 429"/>
                  <a:gd name="T73" fmla="*/ 186 h 348"/>
                  <a:gd name="T74" fmla="*/ 108 w 429"/>
                  <a:gd name="T75" fmla="*/ 210 h 348"/>
                  <a:gd name="T76" fmla="*/ 84 w 429"/>
                  <a:gd name="T77" fmla="*/ 235 h 348"/>
                  <a:gd name="T78" fmla="*/ 63 w 429"/>
                  <a:gd name="T79" fmla="*/ 260 h 348"/>
                  <a:gd name="T80" fmla="*/ 41 w 429"/>
                  <a:gd name="T81" fmla="*/ 287 h 348"/>
                  <a:gd name="T82" fmla="*/ 20 w 429"/>
                  <a:gd name="T83" fmla="*/ 314 h 348"/>
                  <a:gd name="T84" fmla="*/ 1 w 429"/>
                  <a:gd name="T85" fmla="*/ 343 h 348"/>
                  <a:gd name="T86" fmla="*/ 1 w 429"/>
                  <a:gd name="T87" fmla="*/ 343 h 348"/>
                  <a:gd name="T88" fmla="*/ 0 w 429"/>
                  <a:gd name="T89" fmla="*/ 346 h 348"/>
                  <a:gd name="T90" fmla="*/ 2 w 429"/>
                  <a:gd name="T91" fmla="*/ 348 h 348"/>
                  <a:gd name="T92" fmla="*/ 5 w 429"/>
                  <a:gd name="T93" fmla="*/ 348 h 348"/>
                  <a:gd name="T94" fmla="*/ 7 w 429"/>
                  <a:gd name="T95" fmla="*/ 347 h 348"/>
                  <a:gd name="T96" fmla="*/ 7 w 429"/>
                  <a:gd name="T97" fmla="*/ 347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348"/>
                  <a:gd name="T149" fmla="*/ 429 w 429"/>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348">
                    <a:moveTo>
                      <a:pt x="7" y="347"/>
                    </a:moveTo>
                    <a:lnTo>
                      <a:pt x="7" y="347"/>
                    </a:lnTo>
                    <a:lnTo>
                      <a:pt x="50" y="298"/>
                    </a:lnTo>
                    <a:lnTo>
                      <a:pt x="94" y="249"/>
                    </a:lnTo>
                    <a:lnTo>
                      <a:pt x="117" y="225"/>
                    </a:lnTo>
                    <a:lnTo>
                      <a:pt x="141" y="202"/>
                    </a:lnTo>
                    <a:lnTo>
                      <a:pt x="165" y="180"/>
                    </a:lnTo>
                    <a:lnTo>
                      <a:pt x="189" y="158"/>
                    </a:lnTo>
                    <a:lnTo>
                      <a:pt x="189" y="158"/>
                    </a:lnTo>
                    <a:lnTo>
                      <a:pt x="216" y="137"/>
                    </a:lnTo>
                    <a:lnTo>
                      <a:pt x="244" y="117"/>
                    </a:lnTo>
                    <a:lnTo>
                      <a:pt x="271" y="97"/>
                    </a:lnTo>
                    <a:lnTo>
                      <a:pt x="300" y="79"/>
                    </a:lnTo>
                    <a:lnTo>
                      <a:pt x="331" y="62"/>
                    </a:lnTo>
                    <a:lnTo>
                      <a:pt x="361" y="47"/>
                    </a:lnTo>
                    <a:lnTo>
                      <a:pt x="392" y="31"/>
                    </a:lnTo>
                    <a:lnTo>
                      <a:pt x="424" y="18"/>
                    </a:lnTo>
                    <a:lnTo>
                      <a:pt x="424" y="18"/>
                    </a:lnTo>
                    <a:lnTo>
                      <a:pt x="426" y="15"/>
                    </a:lnTo>
                    <a:lnTo>
                      <a:pt x="429" y="13"/>
                    </a:lnTo>
                    <a:lnTo>
                      <a:pt x="429" y="9"/>
                    </a:lnTo>
                    <a:lnTo>
                      <a:pt x="427" y="6"/>
                    </a:lnTo>
                    <a:lnTo>
                      <a:pt x="426" y="3"/>
                    </a:lnTo>
                    <a:lnTo>
                      <a:pt x="424" y="1"/>
                    </a:lnTo>
                    <a:lnTo>
                      <a:pt x="420" y="0"/>
                    </a:lnTo>
                    <a:lnTo>
                      <a:pt x="416" y="1"/>
                    </a:lnTo>
                    <a:lnTo>
                      <a:pt x="416" y="1"/>
                    </a:lnTo>
                    <a:lnTo>
                      <a:pt x="385" y="15"/>
                    </a:lnTo>
                    <a:lnTo>
                      <a:pt x="354" y="30"/>
                    </a:lnTo>
                    <a:lnTo>
                      <a:pt x="324" y="45"/>
                    </a:lnTo>
                    <a:lnTo>
                      <a:pt x="294" y="63"/>
                    </a:lnTo>
                    <a:lnTo>
                      <a:pt x="265" y="80"/>
                    </a:lnTo>
                    <a:lnTo>
                      <a:pt x="238" y="101"/>
                    </a:lnTo>
                    <a:lnTo>
                      <a:pt x="210" y="121"/>
                    </a:lnTo>
                    <a:lnTo>
                      <a:pt x="183" y="141"/>
                    </a:lnTo>
                    <a:lnTo>
                      <a:pt x="157" y="163"/>
                    </a:lnTo>
                    <a:lnTo>
                      <a:pt x="132" y="186"/>
                    </a:lnTo>
                    <a:lnTo>
                      <a:pt x="108" y="210"/>
                    </a:lnTo>
                    <a:lnTo>
                      <a:pt x="84" y="235"/>
                    </a:lnTo>
                    <a:lnTo>
                      <a:pt x="63" y="260"/>
                    </a:lnTo>
                    <a:lnTo>
                      <a:pt x="41" y="287"/>
                    </a:lnTo>
                    <a:lnTo>
                      <a:pt x="20" y="314"/>
                    </a:lnTo>
                    <a:lnTo>
                      <a:pt x="1" y="343"/>
                    </a:lnTo>
                    <a:lnTo>
                      <a:pt x="1" y="343"/>
                    </a:lnTo>
                    <a:lnTo>
                      <a:pt x="0" y="346"/>
                    </a:lnTo>
                    <a:lnTo>
                      <a:pt x="2" y="348"/>
                    </a:lnTo>
                    <a:lnTo>
                      <a:pt x="5" y="348"/>
                    </a:lnTo>
                    <a:lnTo>
                      <a:pt x="7" y="347"/>
                    </a:lnTo>
                    <a:lnTo>
                      <a:pt x="7" y="34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3" name="Freeform 61"/>
              <p:cNvSpPr>
                <a:spLocks noChangeArrowheads="1"/>
              </p:cNvSpPr>
              <p:nvPr/>
            </p:nvSpPr>
            <p:spPr bwMode="auto">
              <a:xfrm>
                <a:off x="142875" y="223838"/>
                <a:ext cx="227013" cy="207963"/>
              </a:xfrm>
              <a:custGeom>
                <a:avLst/>
                <a:gdLst>
                  <a:gd name="T0" fmla="*/ 7 w 286"/>
                  <a:gd name="T1" fmla="*/ 260 h 263"/>
                  <a:gd name="T2" fmla="*/ 7 w 286"/>
                  <a:gd name="T3" fmla="*/ 260 h 263"/>
                  <a:gd name="T4" fmla="*/ 19 w 286"/>
                  <a:gd name="T5" fmla="*/ 239 h 263"/>
                  <a:gd name="T6" fmla="*/ 32 w 286"/>
                  <a:gd name="T7" fmla="*/ 219 h 263"/>
                  <a:gd name="T8" fmla="*/ 47 w 286"/>
                  <a:gd name="T9" fmla="*/ 199 h 263"/>
                  <a:gd name="T10" fmla="*/ 62 w 286"/>
                  <a:gd name="T11" fmla="*/ 180 h 263"/>
                  <a:gd name="T12" fmla="*/ 80 w 286"/>
                  <a:gd name="T13" fmla="*/ 161 h 263"/>
                  <a:gd name="T14" fmla="*/ 97 w 286"/>
                  <a:gd name="T15" fmla="*/ 144 h 263"/>
                  <a:gd name="T16" fmla="*/ 115 w 286"/>
                  <a:gd name="T17" fmla="*/ 127 h 263"/>
                  <a:gd name="T18" fmla="*/ 134 w 286"/>
                  <a:gd name="T19" fmla="*/ 111 h 263"/>
                  <a:gd name="T20" fmla="*/ 134 w 286"/>
                  <a:gd name="T21" fmla="*/ 111 h 263"/>
                  <a:gd name="T22" fmla="*/ 154 w 286"/>
                  <a:gd name="T23" fmla="*/ 93 h 263"/>
                  <a:gd name="T24" fmla="*/ 175 w 286"/>
                  <a:gd name="T25" fmla="*/ 78 h 263"/>
                  <a:gd name="T26" fmla="*/ 197 w 286"/>
                  <a:gd name="T27" fmla="*/ 63 h 263"/>
                  <a:gd name="T28" fmla="*/ 219 w 286"/>
                  <a:gd name="T29" fmla="*/ 48 h 263"/>
                  <a:gd name="T30" fmla="*/ 219 w 286"/>
                  <a:gd name="T31" fmla="*/ 48 h 263"/>
                  <a:gd name="T32" fmla="*/ 236 w 286"/>
                  <a:gd name="T33" fmla="*/ 39 h 263"/>
                  <a:gd name="T34" fmla="*/ 253 w 286"/>
                  <a:gd name="T35" fmla="*/ 30 h 263"/>
                  <a:gd name="T36" fmla="*/ 271 w 286"/>
                  <a:gd name="T37" fmla="*/ 20 h 263"/>
                  <a:gd name="T38" fmla="*/ 278 w 286"/>
                  <a:gd name="T39" fmla="*/ 14 h 263"/>
                  <a:gd name="T40" fmla="*/ 285 w 286"/>
                  <a:gd name="T41" fmla="*/ 8 h 263"/>
                  <a:gd name="T42" fmla="*/ 285 w 286"/>
                  <a:gd name="T43" fmla="*/ 8 h 263"/>
                  <a:gd name="T44" fmla="*/ 286 w 286"/>
                  <a:gd name="T45" fmla="*/ 5 h 263"/>
                  <a:gd name="T46" fmla="*/ 286 w 286"/>
                  <a:gd name="T47" fmla="*/ 3 h 263"/>
                  <a:gd name="T48" fmla="*/ 283 w 286"/>
                  <a:gd name="T49" fmla="*/ 2 h 263"/>
                  <a:gd name="T50" fmla="*/ 281 w 286"/>
                  <a:gd name="T51" fmla="*/ 0 h 263"/>
                  <a:gd name="T52" fmla="*/ 281 w 286"/>
                  <a:gd name="T53" fmla="*/ 0 h 263"/>
                  <a:gd name="T54" fmla="*/ 272 w 286"/>
                  <a:gd name="T55" fmla="*/ 2 h 263"/>
                  <a:gd name="T56" fmla="*/ 262 w 286"/>
                  <a:gd name="T57" fmla="*/ 4 h 263"/>
                  <a:gd name="T58" fmla="*/ 252 w 286"/>
                  <a:gd name="T59" fmla="*/ 9 h 263"/>
                  <a:gd name="T60" fmla="*/ 242 w 286"/>
                  <a:gd name="T61" fmla="*/ 14 h 263"/>
                  <a:gd name="T62" fmla="*/ 223 w 286"/>
                  <a:gd name="T63" fmla="*/ 25 h 263"/>
                  <a:gd name="T64" fmla="*/ 205 w 286"/>
                  <a:gd name="T65" fmla="*/ 38 h 263"/>
                  <a:gd name="T66" fmla="*/ 205 w 286"/>
                  <a:gd name="T67" fmla="*/ 38 h 263"/>
                  <a:gd name="T68" fmla="*/ 184 w 286"/>
                  <a:gd name="T69" fmla="*/ 52 h 263"/>
                  <a:gd name="T70" fmla="*/ 163 w 286"/>
                  <a:gd name="T71" fmla="*/ 67 h 263"/>
                  <a:gd name="T72" fmla="*/ 143 w 286"/>
                  <a:gd name="T73" fmla="*/ 82 h 263"/>
                  <a:gd name="T74" fmla="*/ 122 w 286"/>
                  <a:gd name="T75" fmla="*/ 98 h 263"/>
                  <a:gd name="T76" fmla="*/ 122 w 286"/>
                  <a:gd name="T77" fmla="*/ 98 h 263"/>
                  <a:gd name="T78" fmla="*/ 104 w 286"/>
                  <a:gd name="T79" fmla="*/ 115 h 263"/>
                  <a:gd name="T80" fmla="*/ 85 w 286"/>
                  <a:gd name="T81" fmla="*/ 132 h 263"/>
                  <a:gd name="T82" fmla="*/ 67 w 286"/>
                  <a:gd name="T83" fmla="*/ 151 h 263"/>
                  <a:gd name="T84" fmla="*/ 51 w 286"/>
                  <a:gd name="T85" fmla="*/ 170 h 263"/>
                  <a:gd name="T86" fmla="*/ 36 w 286"/>
                  <a:gd name="T87" fmla="*/ 191 h 263"/>
                  <a:gd name="T88" fmla="*/ 22 w 286"/>
                  <a:gd name="T89" fmla="*/ 213 h 263"/>
                  <a:gd name="T90" fmla="*/ 9 w 286"/>
                  <a:gd name="T91" fmla="*/ 235 h 263"/>
                  <a:gd name="T92" fmla="*/ 0 w 286"/>
                  <a:gd name="T93" fmla="*/ 258 h 263"/>
                  <a:gd name="T94" fmla="*/ 0 w 286"/>
                  <a:gd name="T95" fmla="*/ 258 h 263"/>
                  <a:gd name="T96" fmla="*/ 0 w 286"/>
                  <a:gd name="T97" fmla="*/ 262 h 263"/>
                  <a:gd name="T98" fmla="*/ 2 w 286"/>
                  <a:gd name="T99" fmla="*/ 263 h 263"/>
                  <a:gd name="T100" fmla="*/ 5 w 286"/>
                  <a:gd name="T101" fmla="*/ 263 h 263"/>
                  <a:gd name="T102" fmla="*/ 7 w 286"/>
                  <a:gd name="T103" fmla="*/ 260 h 263"/>
                  <a:gd name="T104" fmla="*/ 7 w 286"/>
                  <a:gd name="T105" fmla="*/ 260 h 2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6"/>
                  <a:gd name="T160" fmla="*/ 0 h 263"/>
                  <a:gd name="T161" fmla="*/ 286 w 286"/>
                  <a:gd name="T162" fmla="*/ 263 h 2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6" h="263">
                    <a:moveTo>
                      <a:pt x="7" y="260"/>
                    </a:moveTo>
                    <a:lnTo>
                      <a:pt x="7" y="260"/>
                    </a:lnTo>
                    <a:lnTo>
                      <a:pt x="19" y="239"/>
                    </a:lnTo>
                    <a:lnTo>
                      <a:pt x="32" y="219"/>
                    </a:lnTo>
                    <a:lnTo>
                      <a:pt x="47" y="199"/>
                    </a:lnTo>
                    <a:lnTo>
                      <a:pt x="62" y="180"/>
                    </a:lnTo>
                    <a:lnTo>
                      <a:pt x="80" y="161"/>
                    </a:lnTo>
                    <a:lnTo>
                      <a:pt x="97" y="144"/>
                    </a:lnTo>
                    <a:lnTo>
                      <a:pt x="115" y="127"/>
                    </a:lnTo>
                    <a:lnTo>
                      <a:pt x="134" y="111"/>
                    </a:lnTo>
                    <a:lnTo>
                      <a:pt x="134" y="111"/>
                    </a:lnTo>
                    <a:lnTo>
                      <a:pt x="154" y="93"/>
                    </a:lnTo>
                    <a:lnTo>
                      <a:pt x="175" y="78"/>
                    </a:lnTo>
                    <a:lnTo>
                      <a:pt x="197" y="63"/>
                    </a:lnTo>
                    <a:lnTo>
                      <a:pt x="219" y="48"/>
                    </a:lnTo>
                    <a:lnTo>
                      <a:pt x="219" y="48"/>
                    </a:lnTo>
                    <a:lnTo>
                      <a:pt x="236" y="39"/>
                    </a:lnTo>
                    <a:lnTo>
                      <a:pt x="253" y="30"/>
                    </a:lnTo>
                    <a:lnTo>
                      <a:pt x="271" y="20"/>
                    </a:lnTo>
                    <a:lnTo>
                      <a:pt x="278" y="14"/>
                    </a:lnTo>
                    <a:lnTo>
                      <a:pt x="285" y="8"/>
                    </a:lnTo>
                    <a:lnTo>
                      <a:pt x="285" y="8"/>
                    </a:lnTo>
                    <a:lnTo>
                      <a:pt x="286" y="5"/>
                    </a:lnTo>
                    <a:lnTo>
                      <a:pt x="286" y="3"/>
                    </a:lnTo>
                    <a:lnTo>
                      <a:pt x="283" y="2"/>
                    </a:lnTo>
                    <a:lnTo>
                      <a:pt x="281" y="0"/>
                    </a:lnTo>
                    <a:lnTo>
                      <a:pt x="281" y="0"/>
                    </a:lnTo>
                    <a:lnTo>
                      <a:pt x="272" y="2"/>
                    </a:lnTo>
                    <a:lnTo>
                      <a:pt x="262" y="4"/>
                    </a:lnTo>
                    <a:lnTo>
                      <a:pt x="252" y="9"/>
                    </a:lnTo>
                    <a:lnTo>
                      <a:pt x="242" y="14"/>
                    </a:lnTo>
                    <a:lnTo>
                      <a:pt x="223" y="25"/>
                    </a:lnTo>
                    <a:lnTo>
                      <a:pt x="205" y="38"/>
                    </a:lnTo>
                    <a:lnTo>
                      <a:pt x="205" y="38"/>
                    </a:lnTo>
                    <a:lnTo>
                      <a:pt x="184" y="52"/>
                    </a:lnTo>
                    <a:lnTo>
                      <a:pt x="163" y="67"/>
                    </a:lnTo>
                    <a:lnTo>
                      <a:pt x="143" y="82"/>
                    </a:lnTo>
                    <a:lnTo>
                      <a:pt x="122" y="98"/>
                    </a:lnTo>
                    <a:lnTo>
                      <a:pt x="122" y="98"/>
                    </a:lnTo>
                    <a:lnTo>
                      <a:pt x="104" y="115"/>
                    </a:lnTo>
                    <a:lnTo>
                      <a:pt x="85" y="132"/>
                    </a:lnTo>
                    <a:lnTo>
                      <a:pt x="67" y="151"/>
                    </a:lnTo>
                    <a:lnTo>
                      <a:pt x="51" y="170"/>
                    </a:lnTo>
                    <a:lnTo>
                      <a:pt x="36" y="191"/>
                    </a:lnTo>
                    <a:lnTo>
                      <a:pt x="22" y="213"/>
                    </a:lnTo>
                    <a:lnTo>
                      <a:pt x="9" y="235"/>
                    </a:lnTo>
                    <a:lnTo>
                      <a:pt x="0" y="258"/>
                    </a:lnTo>
                    <a:lnTo>
                      <a:pt x="0" y="258"/>
                    </a:lnTo>
                    <a:lnTo>
                      <a:pt x="0" y="262"/>
                    </a:lnTo>
                    <a:lnTo>
                      <a:pt x="2" y="263"/>
                    </a:lnTo>
                    <a:lnTo>
                      <a:pt x="5" y="263"/>
                    </a:lnTo>
                    <a:lnTo>
                      <a:pt x="7" y="260"/>
                    </a:lnTo>
                    <a:lnTo>
                      <a:pt x="7" y="2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6" name="组合 168"/>
            <p:cNvGrpSpPr/>
            <p:nvPr/>
          </p:nvGrpSpPr>
          <p:grpSpPr bwMode="auto">
            <a:xfrm>
              <a:off x="6498432" y="4191000"/>
              <a:ext cx="1497012" cy="660400"/>
              <a:chOff x="0" y="0"/>
              <a:chExt cx="1497013" cy="660400"/>
            </a:xfrm>
            <a:grpFill/>
          </p:grpSpPr>
          <p:sp>
            <p:nvSpPr>
              <p:cNvPr id="103" name="Line 27"/>
              <p:cNvSpPr>
                <a:spLocks noChangeShapeType="1"/>
              </p:cNvSpPr>
              <p:nvPr/>
            </p:nvSpPr>
            <p:spPr bwMode="auto">
              <a:xfrm>
                <a:off x="301625"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4" name="Line 28"/>
              <p:cNvSpPr>
                <a:spLocks noChangeShapeType="1"/>
              </p:cNvSpPr>
              <p:nvPr/>
            </p:nvSpPr>
            <p:spPr bwMode="auto">
              <a:xfrm>
                <a:off x="438150" y="381000"/>
                <a:ext cx="66675"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5" name="Line 29"/>
              <p:cNvSpPr>
                <a:spLocks noChangeShapeType="1"/>
              </p:cNvSpPr>
              <p:nvPr/>
            </p:nvSpPr>
            <p:spPr bwMode="auto">
              <a:xfrm>
                <a:off x="573087"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6" name="Line 30"/>
              <p:cNvSpPr>
                <a:spLocks noChangeShapeType="1"/>
              </p:cNvSpPr>
              <p:nvPr/>
            </p:nvSpPr>
            <p:spPr bwMode="auto">
              <a:xfrm>
                <a:off x="709612" y="381000"/>
                <a:ext cx="66675"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7" name="Line 31"/>
              <p:cNvSpPr>
                <a:spLocks noChangeShapeType="1"/>
              </p:cNvSpPr>
              <p:nvPr/>
            </p:nvSpPr>
            <p:spPr bwMode="auto">
              <a:xfrm>
                <a:off x="844550"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8" name="Line 32"/>
              <p:cNvSpPr>
                <a:spLocks noChangeShapeType="1"/>
              </p:cNvSpPr>
              <p:nvPr/>
            </p:nvSpPr>
            <p:spPr bwMode="auto">
              <a:xfrm>
                <a:off x="981075" y="381000"/>
                <a:ext cx="66675"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9" name="Freeform 64"/>
              <p:cNvSpPr>
                <a:spLocks noChangeArrowheads="1"/>
              </p:cNvSpPr>
              <p:nvPr/>
            </p:nvSpPr>
            <p:spPr bwMode="auto">
              <a:xfrm>
                <a:off x="0" y="0"/>
                <a:ext cx="1497013" cy="660400"/>
              </a:xfrm>
              <a:custGeom>
                <a:avLst/>
                <a:gdLst>
                  <a:gd name="T0" fmla="*/ 0 w 1885"/>
                  <a:gd name="T1" fmla="*/ 605 h 831"/>
                  <a:gd name="T2" fmla="*/ 30 w 1885"/>
                  <a:gd name="T3" fmla="*/ 557 h 831"/>
                  <a:gd name="T4" fmla="*/ 68 w 1885"/>
                  <a:gd name="T5" fmla="*/ 506 h 831"/>
                  <a:gd name="T6" fmla="*/ 121 w 1885"/>
                  <a:gd name="T7" fmla="*/ 441 h 831"/>
                  <a:gd name="T8" fmla="*/ 188 w 1885"/>
                  <a:gd name="T9" fmla="*/ 366 h 831"/>
                  <a:gd name="T10" fmla="*/ 271 w 1885"/>
                  <a:gd name="T11" fmla="*/ 290 h 831"/>
                  <a:gd name="T12" fmla="*/ 342 w 1885"/>
                  <a:gd name="T13" fmla="*/ 232 h 831"/>
                  <a:gd name="T14" fmla="*/ 395 w 1885"/>
                  <a:gd name="T15" fmla="*/ 194 h 831"/>
                  <a:gd name="T16" fmla="*/ 450 w 1885"/>
                  <a:gd name="T17" fmla="*/ 159 h 831"/>
                  <a:gd name="T18" fmla="*/ 510 w 1885"/>
                  <a:gd name="T19" fmla="*/ 125 h 831"/>
                  <a:gd name="T20" fmla="*/ 573 w 1885"/>
                  <a:gd name="T21" fmla="*/ 94 h 831"/>
                  <a:gd name="T22" fmla="*/ 640 w 1885"/>
                  <a:gd name="T23" fmla="*/ 66 h 831"/>
                  <a:gd name="T24" fmla="*/ 710 w 1885"/>
                  <a:gd name="T25" fmla="*/ 44 h 831"/>
                  <a:gd name="T26" fmla="*/ 784 w 1885"/>
                  <a:gd name="T27" fmla="*/ 23 h 831"/>
                  <a:gd name="T28" fmla="*/ 861 w 1885"/>
                  <a:gd name="T29" fmla="*/ 10 h 831"/>
                  <a:gd name="T30" fmla="*/ 943 w 1885"/>
                  <a:gd name="T31" fmla="*/ 1 h 831"/>
                  <a:gd name="T32" fmla="*/ 1027 w 1885"/>
                  <a:gd name="T33" fmla="*/ 0 h 831"/>
                  <a:gd name="T34" fmla="*/ 1115 w 1885"/>
                  <a:gd name="T35" fmla="*/ 3 h 831"/>
                  <a:gd name="T36" fmla="*/ 1207 w 1885"/>
                  <a:gd name="T37" fmla="*/ 15 h 831"/>
                  <a:gd name="T38" fmla="*/ 1301 w 1885"/>
                  <a:gd name="T39" fmla="*/ 35 h 831"/>
                  <a:gd name="T40" fmla="*/ 1400 w 1885"/>
                  <a:gd name="T41" fmla="*/ 64 h 831"/>
                  <a:gd name="T42" fmla="*/ 1502 w 1885"/>
                  <a:gd name="T43" fmla="*/ 100 h 831"/>
                  <a:gd name="T44" fmla="*/ 1608 w 1885"/>
                  <a:gd name="T45" fmla="*/ 147 h 831"/>
                  <a:gd name="T46" fmla="*/ 1716 w 1885"/>
                  <a:gd name="T47" fmla="*/ 204 h 831"/>
                  <a:gd name="T48" fmla="*/ 1829 w 1885"/>
                  <a:gd name="T49" fmla="*/ 272 h 831"/>
                  <a:gd name="T50" fmla="*/ 1885 w 1885"/>
                  <a:gd name="T51" fmla="*/ 310 h 831"/>
                  <a:gd name="T52" fmla="*/ 1864 w 1885"/>
                  <a:gd name="T53" fmla="*/ 349 h 831"/>
                  <a:gd name="T54" fmla="*/ 1834 w 1885"/>
                  <a:gd name="T55" fmla="*/ 393 h 831"/>
                  <a:gd name="T56" fmla="*/ 1792 w 1885"/>
                  <a:gd name="T57" fmla="*/ 447 h 831"/>
                  <a:gd name="T58" fmla="*/ 1737 w 1885"/>
                  <a:gd name="T59" fmla="*/ 508 h 831"/>
                  <a:gd name="T60" fmla="*/ 1667 w 1885"/>
                  <a:gd name="T61" fmla="*/ 574 h 831"/>
                  <a:gd name="T62" fmla="*/ 1581 w 1885"/>
                  <a:gd name="T63" fmla="*/ 638 h 831"/>
                  <a:gd name="T64" fmla="*/ 1532 w 1885"/>
                  <a:gd name="T65" fmla="*/ 669 h 831"/>
                  <a:gd name="T66" fmla="*/ 1479 w 1885"/>
                  <a:gd name="T67" fmla="*/ 699 h 831"/>
                  <a:gd name="T68" fmla="*/ 1423 w 1885"/>
                  <a:gd name="T69" fmla="*/ 727 h 831"/>
                  <a:gd name="T70" fmla="*/ 1361 w 1885"/>
                  <a:gd name="T71" fmla="*/ 753 h 831"/>
                  <a:gd name="T72" fmla="*/ 1296 w 1885"/>
                  <a:gd name="T73" fmla="*/ 776 h 831"/>
                  <a:gd name="T74" fmla="*/ 1226 w 1885"/>
                  <a:gd name="T75" fmla="*/ 795 h 831"/>
                  <a:gd name="T76" fmla="*/ 1151 w 1885"/>
                  <a:gd name="T77" fmla="*/ 811 h 831"/>
                  <a:gd name="T78" fmla="*/ 1071 w 1885"/>
                  <a:gd name="T79" fmla="*/ 823 h 831"/>
                  <a:gd name="T80" fmla="*/ 987 w 1885"/>
                  <a:gd name="T81" fmla="*/ 830 h 831"/>
                  <a:gd name="T82" fmla="*/ 899 w 1885"/>
                  <a:gd name="T83" fmla="*/ 831 h 831"/>
                  <a:gd name="T84" fmla="*/ 804 w 1885"/>
                  <a:gd name="T85" fmla="*/ 828 h 831"/>
                  <a:gd name="T86" fmla="*/ 705 w 1885"/>
                  <a:gd name="T87" fmla="*/ 818 h 831"/>
                  <a:gd name="T88" fmla="*/ 601 w 1885"/>
                  <a:gd name="T89" fmla="*/ 801 h 831"/>
                  <a:gd name="T90" fmla="*/ 491 w 1885"/>
                  <a:gd name="T91" fmla="*/ 777 h 831"/>
                  <a:gd name="T92" fmla="*/ 377 w 1885"/>
                  <a:gd name="T93" fmla="*/ 747 h 831"/>
                  <a:gd name="T94" fmla="*/ 256 w 1885"/>
                  <a:gd name="T95" fmla="*/ 708 h 831"/>
                  <a:gd name="T96" fmla="*/ 131 w 1885"/>
                  <a:gd name="T97" fmla="*/ 662 h 831"/>
                  <a:gd name="T98" fmla="*/ 0 w 1885"/>
                  <a:gd name="T99" fmla="*/ 605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5"/>
                  <a:gd name="T151" fmla="*/ 0 h 831"/>
                  <a:gd name="T152" fmla="*/ 1885 w 1885"/>
                  <a:gd name="T153" fmla="*/ 831 h 8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5" h="831">
                    <a:moveTo>
                      <a:pt x="0" y="605"/>
                    </a:moveTo>
                    <a:lnTo>
                      <a:pt x="0" y="605"/>
                    </a:lnTo>
                    <a:lnTo>
                      <a:pt x="7" y="593"/>
                    </a:lnTo>
                    <a:lnTo>
                      <a:pt x="30" y="557"/>
                    </a:lnTo>
                    <a:lnTo>
                      <a:pt x="46" y="534"/>
                    </a:lnTo>
                    <a:lnTo>
                      <a:pt x="68" y="506"/>
                    </a:lnTo>
                    <a:lnTo>
                      <a:pt x="93" y="475"/>
                    </a:lnTo>
                    <a:lnTo>
                      <a:pt x="121" y="441"/>
                    </a:lnTo>
                    <a:lnTo>
                      <a:pt x="153" y="404"/>
                    </a:lnTo>
                    <a:lnTo>
                      <a:pt x="188" y="366"/>
                    </a:lnTo>
                    <a:lnTo>
                      <a:pt x="227" y="329"/>
                    </a:lnTo>
                    <a:lnTo>
                      <a:pt x="271" y="290"/>
                    </a:lnTo>
                    <a:lnTo>
                      <a:pt x="318" y="251"/>
                    </a:lnTo>
                    <a:lnTo>
                      <a:pt x="342" y="232"/>
                    </a:lnTo>
                    <a:lnTo>
                      <a:pt x="368" y="213"/>
                    </a:lnTo>
                    <a:lnTo>
                      <a:pt x="395" y="194"/>
                    </a:lnTo>
                    <a:lnTo>
                      <a:pt x="422" y="177"/>
                    </a:lnTo>
                    <a:lnTo>
                      <a:pt x="450" y="159"/>
                    </a:lnTo>
                    <a:lnTo>
                      <a:pt x="480" y="142"/>
                    </a:lnTo>
                    <a:lnTo>
                      <a:pt x="510" y="125"/>
                    </a:lnTo>
                    <a:lnTo>
                      <a:pt x="542" y="109"/>
                    </a:lnTo>
                    <a:lnTo>
                      <a:pt x="573" y="94"/>
                    </a:lnTo>
                    <a:lnTo>
                      <a:pt x="606" y="80"/>
                    </a:lnTo>
                    <a:lnTo>
                      <a:pt x="640" y="66"/>
                    </a:lnTo>
                    <a:lnTo>
                      <a:pt x="675" y="55"/>
                    </a:lnTo>
                    <a:lnTo>
                      <a:pt x="710" y="44"/>
                    </a:lnTo>
                    <a:lnTo>
                      <a:pt x="747" y="34"/>
                    </a:lnTo>
                    <a:lnTo>
                      <a:pt x="784" y="23"/>
                    </a:lnTo>
                    <a:lnTo>
                      <a:pt x="822" y="16"/>
                    </a:lnTo>
                    <a:lnTo>
                      <a:pt x="861" y="10"/>
                    </a:lnTo>
                    <a:lnTo>
                      <a:pt x="901" y="5"/>
                    </a:lnTo>
                    <a:lnTo>
                      <a:pt x="943" y="1"/>
                    </a:lnTo>
                    <a:lnTo>
                      <a:pt x="984" y="0"/>
                    </a:lnTo>
                    <a:lnTo>
                      <a:pt x="1027" y="0"/>
                    </a:lnTo>
                    <a:lnTo>
                      <a:pt x="1071" y="1"/>
                    </a:lnTo>
                    <a:lnTo>
                      <a:pt x="1115" y="3"/>
                    </a:lnTo>
                    <a:lnTo>
                      <a:pt x="1160" y="8"/>
                    </a:lnTo>
                    <a:lnTo>
                      <a:pt x="1207" y="15"/>
                    </a:lnTo>
                    <a:lnTo>
                      <a:pt x="1253" y="25"/>
                    </a:lnTo>
                    <a:lnTo>
                      <a:pt x="1301" y="35"/>
                    </a:lnTo>
                    <a:lnTo>
                      <a:pt x="1350" y="47"/>
                    </a:lnTo>
                    <a:lnTo>
                      <a:pt x="1400" y="64"/>
                    </a:lnTo>
                    <a:lnTo>
                      <a:pt x="1451" y="80"/>
                    </a:lnTo>
                    <a:lnTo>
                      <a:pt x="1502" y="100"/>
                    </a:lnTo>
                    <a:lnTo>
                      <a:pt x="1554" y="123"/>
                    </a:lnTo>
                    <a:lnTo>
                      <a:pt x="1608" y="147"/>
                    </a:lnTo>
                    <a:lnTo>
                      <a:pt x="1662" y="174"/>
                    </a:lnTo>
                    <a:lnTo>
                      <a:pt x="1716" y="204"/>
                    </a:lnTo>
                    <a:lnTo>
                      <a:pt x="1772" y="237"/>
                    </a:lnTo>
                    <a:lnTo>
                      <a:pt x="1829" y="272"/>
                    </a:lnTo>
                    <a:lnTo>
                      <a:pt x="1885" y="310"/>
                    </a:lnTo>
                    <a:lnTo>
                      <a:pt x="1885" y="310"/>
                    </a:lnTo>
                    <a:lnTo>
                      <a:pt x="1880" y="320"/>
                    </a:lnTo>
                    <a:lnTo>
                      <a:pt x="1864" y="349"/>
                    </a:lnTo>
                    <a:lnTo>
                      <a:pt x="1850" y="369"/>
                    </a:lnTo>
                    <a:lnTo>
                      <a:pt x="1834" y="393"/>
                    </a:lnTo>
                    <a:lnTo>
                      <a:pt x="1815" y="418"/>
                    </a:lnTo>
                    <a:lnTo>
                      <a:pt x="1792" y="447"/>
                    </a:lnTo>
                    <a:lnTo>
                      <a:pt x="1766" y="477"/>
                    </a:lnTo>
                    <a:lnTo>
                      <a:pt x="1737" y="508"/>
                    </a:lnTo>
                    <a:lnTo>
                      <a:pt x="1703" y="541"/>
                    </a:lnTo>
                    <a:lnTo>
                      <a:pt x="1667" y="574"/>
                    </a:lnTo>
                    <a:lnTo>
                      <a:pt x="1625" y="606"/>
                    </a:lnTo>
                    <a:lnTo>
                      <a:pt x="1581" y="638"/>
                    </a:lnTo>
                    <a:lnTo>
                      <a:pt x="1557" y="654"/>
                    </a:lnTo>
                    <a:lnTo>
                      <a:pt x="1532" y="669"/>
                    </a:lnTo>
                    <a:lnTo>
                      <a:pt x="1507" y="684"/>
                    </a:lnTo>
                    <a:lnTo>
                      <a:pt x="1479" y="699"/>
                    </a:lnTo>
                    <a:lnTo>
                      <a:pt x="1452" y="713"/>
                    </a:lnTo>
                    <a:lnTo>
                      <a:pt x="1423" y="727"/>
                    </a:lnTo>
                    <a:lnTo>
                      <a:pt x="1393" y="741"/>
                    </a:lnTo>
                    <a:lnTo>
                      <a:pt x="1361" y="753"/>
                    </a:lnTo>
                    <a:lnTo>
                      <a:pt x="1329" y="765"/>
                    </a:lnTo>
                    <a:lnTo>
                      <a:pt x="1296" y="776"/>
                    </a:lnTo>
                    <a:lnTo>
                      <a:pt x="1261" y="786"/>
                    </a:lnTo>
                    <a:lnTo>
                      <a:pt x="1226" y="795"/>
                    </a:lnTo>
                    <a:lnTo>
                      <a:pt x="1189" y="804"/>
                    </a:lnTo>
                    <a:lnTo>
                      <a:pt x="1151" y="811"/>
                    </a:lnTo>
                    <a:lnTo>
                      <a:pt x="1111" y="818"/>
                    </a:lnTo>
                    <a:lnTo>
                      <a:pt x="1071" y="823"/>
                    </a:lnTo>
                    <a:lnTo>
                      <a:pt x="1029" y="826"/>
                    </a:lnTo>
                    <a:lnTo>
                      <a:pt x="987" y="830"/>
                    </a:lnTo>
                    <a:lnTo>
                      <a:pt x="944" y="831"/>
                    </a:lnTo>
                    <a:lnTo>
                      <a:pt x="899" y="831"/>
                    </a:lnTo>
                    <a:lnTo>
                      <a:pt x="852" y="830"/>
                    </a:lnTo>
                    <a:lnTo>
                      <a:pt x="804" y="828"/>
                    </a:lnTo>
                    <a:lnTo>
                      <a:pt x="755" y="824"/>
                    </a:lnTo>
                    <a:lnTo>
                      <a:pt x="705" y="818"/>
                    </a:lnTo>
                    <a:lnTo>
                      <a:pt x="654" y="810"/>
                    </a:lnTo>
                    <a:lnTo>
                      <a:pt x="601" y="801"/>
                    </a:lnTo>
                    <a:lnTo>
                      <a:pt x="547" y="790"/>
                    </a:lnTo>
                    <a:lnTo>
                      <a:pt x="491" y="777"/>
                    </a:lnTo>
                    <a:lnTo>
                      <a:pt x="435" y="764"/>
                    </a:lnTo>
                    <a:lnTo>
                      <a:pt x="377" y="747"/>
                    </a:lnTo>
                    <a:lnTo>
                      <a:pt x="318" y="728"/>
                    </a:lnTo>
                    <a:lnTo>
                      <a:pt x="256" y="708"/>
                    </a:lnTo>
                    <a:lnTo>
                      <a:pt x="195" y="686"/>
                    </a:lnTo>
                    <a:lnTo>
                      <a:pt x="131" y="662"/>
                    </a:lnTo>
                    <a:lnTo>
                      <a:pt x="65" y="634"/>
                    </a:lnTo>
                    <a:lnTo>
                      <a:pt x="0" y="605"/>
                    </a:lnTo>
                    <a:lnTo>
                      <a:pt x="0" y="605"/>
                    </a:lnTo>
                    <a:close/>
                  </a:path>
                </a:pathLst>
              </a:custGeom>
              <a:blipFill>
                <a:blip r:embed="rId1"/>
                <a:stretch>
                  <a:fillRect/>
                </a:stretch>
              </a:bli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0" name="Freeform 65"/>
              <p:cNvSpPr>
                <a:spLocks noChangeArrowheads="1"/>
              </p:cNvSpPr>
              <p:nvPr/>
            </p:nvSpPr>
            <p:spPr bwMode="auto">
              <a:xfrm>
                <a:off x="31750" y="257175"/>
                <a:ext cx="1352550" cy="215900"/>
              </a:xfrm>
              <a:custGeom>
                <a:avLst/>
                <a:gdLst>
                  <a:gd name="T0" fmla="*/ 7 w 1703"/>
                  <a:gd name="T1" fmla="*/ 272 h 272"/>
                  <a:gd name="T2" fmla="*/ 105 w 1703"/>
                  <a:gd name="T3" fmla="*/ 235 h 272"/>
                  <a:gd name="T4" fmla="*/ 203 w 1703"/>
                  <a:gd name="T5" fmla="*/ 203 h 272"/>
                  <a:gd name="T6" fmla="*/ 304 w 1703"/>
                  <a:gd name="T7" fmla="*/ 174 h 272"/>
                  <a:gd name="T8" fmla="*/ 405 w 1703"/>
                  <a:gd name="T9" fmla="*/ 149 h 272"/>
                  <a:gd name="T10" fmla="*/ 506 w 1703"/>
                  <a:gd name="T11" fmla="*/ 128 h 272"/>
                  <a:gd name="T12" fmla="*/ 608 w 1703"/>
                  <a:gd name="T13" fmla="*/ 109 h 272"/>
                  <a:gd name="T14" fmla="*/ 814 w 1703"/>
                  <a:gd name="T15" fmla="*/ 81 h 272"/>
                  <a:gd name="T16" fmla="*/ 915 w 1703"/>
                  <a:gd name="T17" fmla="*/ 70 h 272"/>
                  <a:gd name="T18" fmla="*/ 1117 w 1703"/>
                  <a:gd name="T19" fmla="*/ 54 h 272"/>
                  <a:gd name="T20" fmla="*/ 1420 w 1703"/>
                  <a:gd name="T21" fmla="*/ 35 h 272"/>
                  <a:gd name="T22" fmla="*/ 1623 w 1703"/>
                  <a:gd name="T23" fmla="*/ 22 h 272"/>
                  <a:gd name="T24" fmla="*/ 1678 w 1703"/>
                  <a:gd name="T25" fmla="*/ 19 h 272"/>
                  <a:gd name="T26" fmla="*/ 1697 w 1703"/>
                  <a:gd name="T27" fmla="*/ 16 h 272"/>
                  <a:gd name="T28" fmla="*/ 1701 w 1703"/>
                  <a:gd name="T29" fmla="*/ 14 h 272"/>
                  <a:gd name="T30" fmla="*/ 1703 w 1703"/>
                  <a:gd name="T31" fmla="*/ 7 h 272"/>
                  <a:gd name="T32" fmla="*/ 1701 w 1703"/>
                  <a:gd name="T33" fmla="*/ 2 h 272"/>
                  <a:gd name="T34" fmla="*/ 1696 w 1703"/>
                  <a:gd name="T35" fmla="*/ 1 h 272"/>
                  <a:gd name="T36" fmla="*/ 1673 w 1703"/>
                  <a:gd name="T37" fmla="*/ 0 h 272"/>
                  <a:gd name="T38" fmla="*/ 1605 w 1703"/>
                  <a:gd name="T39" fmla="*/ 4 h 272"/>
                  <a:gd name="T40" fmla="*/ 1513 w 1703"/>
                  <a:gd name="T41" fmla="*/ 11 h 272"/>
                  <a:gd name="T42" fmla="*/ 1317 w 1703"/>
                  <a:gd name="T43" fmla="*/ 22 h 272"/>
                  <a:gd name="T44" fmla="*/ 1213 w 1703"/>
                  <a:gd name="T45" fmla="*/ 29 h 272"/>
                  <a:gd name="T46" fmla="*/ 1007 w 1703"/>
                  <a:gd name="T47" fmla="*/ 44 h 272"/>
                  <a:gd name="T48" fmla="*/ 904 w 1703"/>
                  <a:gd name="T49" fmla="*/ 53 h 272"/>
                  <a:gd name="T50" fmla="*/ 699 w 1703"/>
                  <a:gd name="T51" fmla="*/ 76 h 272"/>
                  <a:gd name="T52" fmla="*/ 545 w 1703"/>
                  <a:gd name="T53" fmla="*/ 100 h 272"/>
                  <a:gd name="T54" fmla="*/ 445 w 1703"/>
                  <a:gd name="T55" fmla="*/ 120 h 272"/>
                  <a:gd name="T56" fmla="*/ 344 w 1703"/>
                  <a:gd name="T57" fmla="*/ 144 h 272"/>
                  <a:gd name="T58" fmla="*/ 245 w 1703"/>
                  <a:gd name="T59" fmla="*/ 172 h 272"/>
                  <a:gd name="T60" fmla="*/ 147 w 1703"/>
                  <a:gd name="T61" fmla="*/ 203 h 272"/>
                  <a:gd name="T62" fmla="*/ 98 w 1703"/>
                  <a:gd name="T63" fmla="*/ 221 h 272"/>
                  <a:gd name="T64" fmla="*/ 2 w 1703"/>
                  <a:gd name="T65" fmla="*/ 262 h 272"/>
                  <a:gd name="T66" fmla="*/ 1 w 1703"/>
                  <a:gd name="T67" fmla="*/ 264 h 272"/>
                  <a:gd name="T68" fmla="*/ 0 w 1703"/>
                  <a:gd name="T69" fmla="*/ 269 h 272"/>
                  <a:gd name="T70" fmla="*/ 5 w 1703"/>
                  <a:gd name="T71" fmla="*/ 272 h 272"/>
                  <a:gd name="T72" fmla="*/ 7 w 1703"/>
                  <a:gd name="T73" fmla="*/ 27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3"/>
                  <a:gd name="T112" fmla="*/ 0 h 272"/>
                  <a:gd name="T113" fmla="*/ 1703 w 1703"/>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3" h="272">
                    <a:moveTo>
                      <a:pt x="7" y="272"/>
                    </a:moveTo>
                    <a:lnTo>
                      <a:pt x="7" y="272"/>
                    </a:lnTo>
                    <a:lnTo>
                      <a:pt x="56" y="254"/>
                    </a:lnTo>
                    <a:lnTo>
                      <a:pt x="105" y="235"/>
                    </a:lnTo>
                    <a:lnTo>
                      <a:pt x="154" y="218"/>
                    </a:lnTo>
                    <a:lnTo>
                      <a:pt x="203" y="203"/>
                    </a:lnTo>
                    <a:lnTo>
                      <a:pt x="254" y="188"/>
                    </a:lnTo>
                    <a:lnTo>
                      <a:pt x="304" y="174"/>
                    </a:lnTo>
                    <a:lnTo>
                      <a:pt x="354" y="162"/>
                    </a:lnTo>
                    <a:lnTo>
                      <a:pt x="405" y="149"/>
                    </a:lnTo>
                    <a:lnTo>
                      <a:pt x="455" y="138"/>
                    </a:lnTo>
                    <a:lnTo>
                      <a:pt x="506" y="128"/>
                    </a:lnTo>
                    <a:lnTo>
                      <a:pt x="557" y="118"/>
                    </a:lnTo>
                    <a:lnTo>
                      <a:pt x="608" y="109"/>
                    </a:lnTo>
                    <a:lnTo>
                      <a:pt x="711" y="94"/>
                    </a:lnTo>
                    <a:lnTo>
                      <a:pt x="814" y="81"/>
                    </a:lnTo>
                    <a:lnTo>
                      <a:pt x="814" y="81"/>
                    </a:lnTo>
                    <a:lnTo>
                      <a:pt x="915" y="70"/>
                    </a:lnTo>
                    <a:lnTo>
                      <a:pt x="1017" y="61"/>
                    </a:lnTo>
                    <a:lnTo>
                      <a:pt x="1117" y="54"/>
                    </a:lnTo>
                    <a:lnTo>
                      <a:pt x="1218" y="48"/>
                    </a:lnTo>
                    <a:lnTo>
                      <a:pt x="1420" y="35"/>
                    </a:lnTo>
                    <a:lnTo>
                      <a:pt x="1623" y="22"/>
                    </a:lnTo>
                    <a:lnTo>
                      <a:pt x="1623" y="22"/>
                    </a:lnTo>
                    <a:lnTo>
                      <a:pt x="1660" y="20"/>
                    </a:lnTo>
                    <a:lnTo>
                      <a:pt x="1678" y="19"/>
                    </a:lnTo>
                    <a:lnTo>
                      <a:pt x="1697" y="16"/>
                    </a:lnTo>
                    <a:lnTo>
                      <a:pt x="1697" y="16"/>
                    </a:lnTo>
                    <a:lnTo>
                      <a:pt x="1699" y="15"/>
                    </a:lnTo>
                    <a:lnTo>
                      <a:pt x="1701" y="14"/>
                    </a:lnTo>
                    <a:lnTo>
                      <a:pt x="1702" y="11"/>
                    </a:lnTo>
                    <a:lnTo>
                      <a:pt x="1703" y="7"/>
                    </a:lnTo>
                    <a:lnTo>
                      <a:pt x="1702" y="5"/>
                    </a:lnTo>
                    <a:lnTo>
                      <a:pt x="1701" y="2"/>
                    </a:lnTo>
                    <a:lnTo>
                      <a:pt x="1698" y="1"/>
                    </a:lnTo>
                    <a:lnTo>
                      <a:pt x="1696" y="1"/>
                    </a:lnTo>
                    <a:lnTo>
                      <a:pt x="1696" y="1"/>
                    </a:lnTo>
                    <a:lnTo>
                      <a:pt x="1673" y="0"/>
                    </a:lnTo>
                    <a:lnTo>
                      <a:pt x="1650" y="1"/>
                    </a:lnTo>
                    <a:lnTo>
                      <a:pt x="1605" y="4"/>
                    </a:lnTo>
                    <a:lnTo>
                      <a:pt x="1559" y="7"/>
                    </a:lnTo>
                    <a:lnTo>
                      <a:pt x="1513" y="11"/>
                    </a:lnTo>
                    <a:lnTo>
                      <a:pt x="1513" y="11"/>
                    </a:lnTo>
                    <a:lnTo>
                      <a:pt x="1317" y="22"/>
                    </a:lnTo>
                    <a:lnTo>
                      <a:pt x="1317" y="22"/>
                    </a:lnTo>
                    <a:lnTo>
                      <a:pt x="1213" y="29"/>
                    </a:lnTo>
                    <a:lnTo>
                      <a:pt x="1110" y="35"/>
                    </a:lnTo>
                    <a:lnTo>
                      <a:pt x="1007" y="44"/>
                    </a:lnTo>
                    <a:lnTo>
                      <a:pt x="904" y="53"/>
                    </a:lnTo>
                    <a:lnTo>
                      <a:pt x="904" y="53"/>
                    </a:lnTo>
                    <a:lnTo>
                      <a:pt x="802" y="64"/>
                    </a:lnTo>
                    <a:lnTo>
                      <a:pt x="699" y="76"/>
                    </a:lnTo>
                    <a:lnTo>
                      <a:pt x="597" y="93"/>
                    </a:lnTo>
                    <a:lnTo>
                      <a:pt x="545" y="100"/>
                    </a:lnTo>
                    <a:lnTo>
                      <a:pt x="495" y="110"/>
                    </a:lnTo>
                    <a:lnTo>
                      <a:pt x="445" y="120"/>
                    </a:lnTo>
                    <a:lnTo>
                      <a:pt x="395" y="132"/>
                    </a:lnTo>
                    <a:lnTo>
                      <a:pt x="344" y="144"/>
                    </a:lnTo>
                    <a:lnTo>
                      <a:pt x="294" y="157"/>
                    </a:lnTo>
                    <a:lnTo>
                      <a:pt x="245" y="172"/>
                    </a:lnTo>
                    <a:lnTo>
                      <a:pt x="195" y="187"/>
                    </a:lnTo>
                    <a:lnTo>
                      <a:pt x="147" y="203"/>
                    </a:lnTo>
                    <a:lnTo>
                      <a:pt x="98" y="221"/>
                    </a:lnTo>
                    <a:lnTo>
                      <a:pt x="98" y="221"/>
                    </a:lnTo>
                    <a:lnTo>
                      <a:pt x="50" y="241"/>
                    </a:lnTo>
                    <a:lnTo>
                      <a:pt x="2" y="262"/>
                    </a:lnTo>
                    <a:lnTo>
                      <a:pt x="2" y="262"/>
                    </a:lnTo>
                    <a:lnTo>
                      <a:pt x="1" y="264"/>
                    </a:lnTo>
                    <a:lnTo>
                      <a:pt x="0" y="265"/>
                    </a:lnTo>
                    <a:lnTo>
                      <a:pt x="0" y="269"/>
                    </a:lnTo>
                    <a:lnTo>
                      <a:pt x="4" y="272"/>
                    </a:lnTo>
                    <a:lnTo>
                      <a:pt x="5" y="272"/>
                    </a:lnTo>
                    <a:lnTo>
                      <a:pt x="7" y="272"/>
                    </a:lnTo>
                    <a:lnTo>
                      <a:pt x="7" y="27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1" name="Freeform 66"/>
              <p:cNvSpPr>
                <a:spLocks noChangeArrowheads="1"/>
              </p:cNvSpPr>
              <p:nvPr/>
            </p:nvSpPr>
            <p:spPr bwMode="auto">
              <a:xfrm>
                <a:off x="217487" y="395288"/>
                <a:ext cx="406400" cy="171450"/>
              </a:xfrm>
              <a:custGeom>
                <a:avLst/>
                <a:gdLst>
                  <a:gd name="T0" fmla="*/ 2 w 513"/>
                  <a:gd name="T1" fmla="*/ 12 h 215"/>
                  <a:gd name="T2" fmla="*/ 2 w 513"/>
                  <a:gd name="T3" fmla="*/ 12 h 215"/>
                  <a:gd name="T4" fmla="*/ 15 w 513"/>
                  <a:gd name="T5" fmla="*/ 22 h 215"/>
                  <a:gd name="T6" fmla="*/ 27 w 513"/>
                  <a:gd name="T7" fmla="*/ 32 h 215"/>
                  <a:gd name="T8" fmla="*/ 55 w 513"/>
                  <a:gd name="T9" fmla="*/ 49 h 215"/>
                  <a:gd name="T10" fmla="*/ 84 w 513"/>
                  <a:gd name="T11" fmla="*/ 64 h 215"/>
                  <a:gd name="T12" fmla="*/ 113 w 513"/>
                  <a:gd name="T13" fmla="*/ 80 h 215"/>
                  <a:gd name="T14" fmla="*/ 113 w 513"/>
                  <a:gd name="T15" fmla="*/ 80 h 215"/>
                  <a:gd name="T16" fmla="*/ 147 w 513"/>
                  <a:gd name="T17" fmla="*/ 96 h 215"/>
                  <a:gd name="T18" fmla="*/ 181 w 513"/>
                  <a:gd name="T19" fmla="*/ 111 h 215"/>
                  <a:gd name="T20" fmla="*/ 215 w 513"/>
                  <a:gd name="T21" fmla="*/ 125 h 215"/>
                  <a:gd name="T22" fmla="*/ 250 w 513"/>
                  <a:gd name="T23" fmla="*/ 139 h 215"/>
                  <a:gd name="T24" fmla="*/ 250 w 513"/>
                  <a:gd name="T25" fmla="*/ 139 h 215"/>
                  <a:gd name="T26" fmla="*/ 284 w 513"/>
                  <a:gd name="T27" fmla="*/ 151 h 215"/>
                  <a:gd name="T28" fmla="*/ 318 w 513"/>
                  <a:gd name="T29" fmla="*/ 162 h 215"/>
                  <a:gd name="T30" fmla="*/ 388 w 513"/>
                  <a:gd name="T31" fmla="*/ 185 h 215"/>
                  <a:gd name="T32" fmla="*/ 388 w 513"/>
                  <a:gd name="T33" fmla="*/ 185 h 215"/>
                  <a:gd name="T34" fmla="*/ 453 w 513"/>
                  <a:gd name="T35" fmla="*/ 204 h 215"/>
                  <a:gd name="T36" fmla="*/ 453 w 513"/>
                  <a:gd name="T37" fmla="*/ 204 h 215"/>
                  <a:gd name="T38" fmla="*/ 480 w 513"/>
                  <a:gd name="T39" fmla="*/ 213 h 215"/>
                  <a:gd name="T40" fmla="*/ 494 w 513"/>
                  <a:gd name="T41" fmla="*/ 215 h 215"/>
                  <a:gd name="T42" fmla="*/ 501 w 513"/>
                  <a:gd name="T43" fmla="*/ 215 h 215"/>
                  <a:gd name="T44" fmla="*/ 508 w 513"/>
                  <a:gd name="T45" fmla="*/ 214 h 215"/>
                  <a:gd name="T46" fmla="*/ 508 w 513"/>
                  <a:gd name="T47" fmla="*/ 214 h 215"/>
                  <a:gd name="T48" fmla="*/ 510 w 513"/>
                  <a:gd name="T49" fmla="*/ 213 h 215"/>
                  <a:gd name="T50" fmla="*/ 511 w 513"/>
                  <a:gd name="T51" fmla="*/ 210 h 215"/>
                  <a:gd name="T52" fmla="*/ 513 w 513"/>
                  <a:gd name="T53" fmla="*/ 206 h 215"/>
                  <a:gd name="T54" fmla="*/ 511 w 513"/>
                  <a:gd name="T55" fmla="*/ 204 h 215"/>
                  <a:gd name="T56" fmla="*/ 511 w 513"/>
                  <a:gd name="T57" fmla="*/ 204 h 215"/>
                  <a:gd name="T58" fmla="*/ 506 w 513"/>
                  <a:gd name="T59" fmla="*/ 200 h 215"/>
                  <a:gd name="T60" fmla="*/ 501 w 513"/>
                  <a:gd name="T61" fmla="*/ 198 h 215"/>
                  <a:gd name="T62" fmla="*/ 491 w 513"/>
                  <a:gd name="T63" fmla="*/ 193 h 215"/>
                  <a:gd name="T64" fmla="*/ 467 w 513"/>
                  <a:gd name="T65" fmla="*/ 188 h 215"/>
                  <a:gd name="T66" fmla="*/ 467 w 513"/>
                  <a:gd name="T67" fmla="*/ 188 h 215"/>
                  <a:gd name="T68" fmla="*/ 402 w 513"/>
                  <a:gd name="T69" fmla="*/ 169 h 215"/>
                  <a:gd name="T70" fmla="*/ 402 w 513"/>
                  <a:gd name="T71" fmla="*/ 169 h 215"/>
                  <a:gd name="T72" fmla="*/ 337 w 513"/>
                  <a:gd name="T73" fmla="*/ 149 h 215"/>
                  <a:gd name="T74" fmla="*/ 271 w 513"/>
                  <a:gd name="T75" fmla="*/ 126 h 215"/>
                  <a:gd name="T76" fmla="*/ 271 w 513"/>
                  <a:gd name="T77" fmla="*/ 126 h 215"/>
                  <a:gd name="T78" fmla="*/ 238 w 513"/>
                  <a:gd name="T79" fmla="*/ 115 h 215"/>
                  <a:gd name="T80" fmla="*/ 206 w 513"/>
                  <a:gd name="T81" fmla="*/ 101 h 215"/>
                  <a:gd name="T82" fmla="*/ 173 w 513"/>
                  <a:gd name="T83" fmla="*/ 87 h 215"/>
                  <a:gd name="T84" fmla="*/ 142 w 513"/>
                  <a:gd name="T85" fmla="*/ 73 h 215"/>
                  <a:gd name="T86" fmla="*/ 142 w 513"/>
                  <a:gd name="T87" fmla="*/ 73 h 215"/>
                  <a:gd name="T88" fmla="*/ 108 w 513"/>
                  <a:gd name="T89" fmla="*/ 56 h 215"/>
                  <a:gd name="T90" fmla="*/ 75 w 513"/>
                  <a:gd name="T91" fmla="*/ 38 h 215"/>
                  <a:gd name="T92" fmla="*/ 42 w 513"/>
                  <a:gd name="T93" fmla="*/ 19 h 215"/>
                  <a:gd name="T94" fmla="*/ 8 w 513"/>
                  <a:gd name="T95" fmla="*/ 2 h 215"/>
                  <a:gd name="T96" fmla="*/ 8 w 513"/>
                  <a:gd name="T97" fmla="*/ 2 h 215"/>
                  <a:gd name="T98" fmla="*/ 6 w 513"/>
                  <a:gd name="T99" fmla="*/ 0 h 215"/>
                  <a:gd name="T100" fmla="*/ 3 w 513"/>
                  <a:gd name="T101" fmla="*/ 0 h 215"/>
                  <a:gd name="T102" fmla="*/ 2 w 513"/>
                  <a:gd name="T103" fmla="*/ 2 h 215"/>
                  <a:gd name="T104" fmla="*/ 0 w 513"/>
                  <a:gd name="T105" fmla="*/ 3 h 215"/>
                  <a:gd name="T106" fmla="*/ 0 w 513"/>
                  <a:gd name="T107" fmla="*/ 5 h 215"/>
                  <a:gd name="T108" fmla="*/ 0 w 513"/>
                  <a:gd name="T109" fmla="*/ 7 h 215"/>
                  <a:gd name="T110" fmla="*/ 0 w 513"/>
                  <a:gd name="T111" fmla="*/ 9 h 215"/>
                  <a:gd name="T112" fmla="*/ 2 w 513"/>
                  <a:gd name="T113" fmla="*/ 12 h 215"/>
                  <a:gd name="T114" fmla="*/ 2 w 513"/>
                  <a:gd name="T115" fmla="*/ 12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3"/>
                  <a:gd name="T175" fmla="*/ 0 h 215"/>
                  <a:gd name="T176" fmla="*/ 513 w 513"/>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3" h="215">
                    <a:moveTo>
                      <a:pt x="2" y="12"/>
                    </a:moveTo>
                    <a:lnTo>
                      <a:pt x="2" y="12"/>
                    </a:lnTo>
                    <a:lnTo>
                      <a:pt x="15" y="22"/>
                    </a:lnTo>
                    <a:lnTo>
                      <a:pt x="27" y="32"/>
                    </a:lnTo>
                    <a:lnTo>
                      <a:pt x="55" y="49"/>
                    </a:lnTo>
                    <a:lnTo>
                      <a:pt x="84" y="64"/>
                    </a:lnTo>
                    <a:lnTo>
                      <a:pt x="113" y="80"/>
                    </a:lnTo>
                    <a:lnTo>
                      <a:pt x="113" y="80"/>
                    </a:lnTo>
                    <a:lnTo>
                      <a:pt x="147" y="96"/>
                    </a:lnTo>
                    <a:lnTo>
                      <a:pt x="181" y="111"/>
                    </a:lnTo>
                    <a:lnTo>
                      <a:pt x="215" y="125"/>
                    </a:lnTo>
                    <a:lnTo>
                      <a:pt x="250" y="139"/>
                    </a:lnTo>
                    <a:lnTo>
                      <a:pt x="250" y="139"/>
                    </a:lnTo>
                    <a:lnTo>
                      <a:pt x="284" y="151"/>
                    </a:lnTo>
                    <a:lnTo>
                      <a:pt x="318" y="162"/>
                    </a:lnTo>
                    <a:lnTo>
                      <a:pt x="388" y="185"/>
                    </a:lnTo>
                    <a:lnTo>
                      <a:pt x="388" y="185"/>
                    </a:lnTo>
                    <a:lnTo>
                      <a:pt x="453" y="204"/>
                    </a:lnTo>
                    <a:lnTo>
                      <a:pt x="453" y="204"/>
                    </a:lnTo>
                    <a:lnTo>
                      <a:pt x="480" y="213"/>
                    </a:lnTo>
                    <a:lnTo>
                      <a:pt x="494" y="215"/>
                    </a:lnTo>
                    <a:lnTo>
                      <a:pt x="501" y="215"/>
                    </a:lnTo>
                    <a:lnTo>
                      <a:pt x="508" y="214"/>
                    </a:lnTo>
                    <a:lnTo>
                      <a:pt x="508" y="214"/>
                    </a:lnTo>
                    <a:lnTo>
                      <a:pt x="510" y="213"/>
                    </a:lnTo>
                    <a:lnTo>
                      <a:pt x="511" y="210"/>
                    </a:lnTo>
                    <a:lnTo>
                      <a:pt x="513" y="206"/>
                    </a:lnTo>
                    <a:lnTo>
                      <a:pt x="511" y="204"/>
                    </a:lnTo>
                    <a:lnTo>
                      <a:pt x="511" y="204"/>
                    </a:lnTo>
                    <a:lnTo>
                      <a:pt x="506" y="200"/>
                    </a:lnTo>
                    <a:lnTo>
                      <a:pt x="501" y="198"/>
                    </a:lnTo>
                    <a:lnTo>
                      <a:pt x="491" y="193"/>
                    </a:lnTo>
                    <a:lnTo>
                      <a:pt x="467" y="188"/>
                    </a:lnTo>
                    <a:lnTo>
                      <a:pt x="467" y="188"/>
                    </a:lnTo>
                    <a:lnTo>
                      <a:pt x="402" y="169"/>
                    </a:lnTo>
                    <a:lnTo>
                      <a:pt x="402" y="169"/>
                    </a:lnTo>
                    <a:lnTo>
                      <a:pt x="337" y="149"/>
                    </a:lnTo>
                    <a:lnTo>
                      <a:pt x="271" y="126"/>
                    </a:lnTo>
                    <a:lnTo>
                      <a:pt x="271" y="126"/>
                    </a:lnTo>
                    <a:lnTo>
                      <a:pt x="238" y="115"/>
                    </a:lnTo>
                    <a:lnTo>
                      <a:pt x="206" y="101"/>
                    </a:lnTo>
                    <a:lnTo>
                      <a:pt x="173" y="87"/>
                    </a:lnTo>
                    <a:lnTo>
                      <a:pt x="142" y="73"/>
                    </a:lnTo>
                    <a:lnTo>
                      <a:pt x="142" y="73"/>
                    </a:lnTo>
                    <a:lnTo>
                      <a:pt x="108" y="56"/>
                    </a:lnTo>
                    <a:lnTo>
                      <a:pt x="75" y="38"/>
                    </a:lnTo>
                    <a:lnTo>
                      <a:pt x="42" y="19"/>
                    </a:lnTo>
                    <a:lnTo>
                      <a:pt x="8" y="2"/>
                    </a:lnTo>
                    <a:lnTo>
                      <a:pt x="8" y="2"/>
                    </a:lnTo>
                    <a:lnTo>
                      <a:pt x="6" y="0"/>
                    </a:lnTo>
                    <a:lnTo>
                      <a:pt x="3" y="0"/>
                    </a:lnTo>
                    <a:lnTo>
                      <a:pt x="2" y="2"/>
                    </a:lnTo>
                    <a:lnTo>
                      <a:pt x="0" y="3"/>
                    </a:lnTo>
                    <a:lnTo>
                      <a:pt x="0" y="5"/>
                    </a:lnTo>
                    <a:lnTo>
                      <a:pt x="0" y="7"/>
                    </a:lnTo>
                    <a:lnTo>
                      <a:pt x="0" y="9"/>
                    </a:lnTo>
                    <a:lnTo>
                      <a:pt x="2" y="12"/>
                    </a:lnTo>
                    <a:lnTo>
                      <a:pt x="2"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2" name="Freeform 67"/>
              <p:cNvSpPr>
                <a:spLocks noChangeArrowheads="1"/>
              </p:cNvSpPr>
              <p:nvPr/>
            </p:nvSpPr>
            <p:spPr bwMode="auto">
              <a:xfrm>
                <a:off x="566737" y="322263"/>
                <a:ext cx="468313" cy="144463"/>
              </a:xfrm>
              <a:custGeom>
                <a:avLst/>
                <a:gdLst>
                  <a:gd name="T0" fmla="*/ 1 w 590"/>
                  <a:gd name="T1" fmla="*/ 7 h 184"/>
                  <a:gd name="T2" fmla="*/ 37 w 590"/>
                  <a:gd name="T3" fmla="*/ 34 h 184"/>
                  <a:gd name="T4" fmla="*/ 51 w 590"/>
                  <a:gd name="T5" fmla="*/ 43 h 184"/>
                  <a:gd name="T6" fmla="*/ 123 w 590"/>
                  <a:gd name="T7" fmla="*/ 77 h 184"/>
                  <a:gd name="T8" fmla="*/ 167 w 590"/>
                  <a:gd name="T9" fmla="*/ 93 h 184"/>
                  <a:gd name="T10" fmla="*/ 254 w 590"/>
                  <a:gd name="T11" fmla="*/ 124 h 184"/>
                  <a:gd name="T12" fmla="*/ 299 w 590"/>
                  <a:gd name="T13" fmla="*/ 137 h 184"/>
                  <a:gd name="T14" fmla="*/ 383 w 590"/>
                  <a:gd name="T15" fmla="*/ 159 h 184"/>
                  <a:gd name="T16" fmla="*/ 470 w 590"/>
                  <a:gd name="T17" fmla="*/ 175 h 184"/>
                  <a:gd name="T18" fmla="*/ 504 w 590"/>
                  <a:gd name="T19" fmla="*/ 180 h 184"/>
                  <a:gd name="T20" fmla="*/ 538 w 590"/>
                  <a:gd name="T21" fmla="*/ 183 h 184"/>
                  <a:gd name="T22" fmla="*/ 564 w 590"/>
                  <a:gd name="T23" fmla="*/ 184 h 184"/>
                  <a:gd name="T24" fmla="*/ 583 w 590"/>
                  <a:gd name="T25" fmla="*/ 180 h 184"/>
                  <a:gd name="T26" fmla="*/ 588 w 590"/>
                  <a:gd name="T27" fmla="*/ 176 h 184"/>
                  <a:gd name="T28" fmla="*/ 590 w 590"/>
                  <a:gd name="T29" fmla="*/ 170 h 184"/>
                  <a:gd name="T30" fmla="*/ 585 w 590"/>
                  <a:gd name="T31" fmla="*/ 165 h 184"/>
                  <a:gd name="T32" fmla="*/ 580 w 590"/>
                  <a:gd name="T33" fmla="*/ 164 h 184"/>
                  <a:gd name="T34" fmla="*/ 563 w 590"/>
                  <a:gd name="T35" fmla="*/ 163 h 184"/>
                  <a:gd name="T36" fmla="*/ 540 w 590"/>
                  <a:gd name="T37" fmla="*/ 164 h 184"/>
                  <a:gd name="T38" fmla="*/ 505 w 590"/>
                  <a:gd name="T39" fmla="*/ 161 h 184"/>
                  <a:gd name="T40" fmla="*/ 471 w 590"/>
                  <a:gd name="T41" fmla="*/ 156 h 184"/>
                  <a:gd name="T42" fmla="*/ 384 w 590"/>
                  <a:gd name="T43" fmla="*/ 140 h 184"/>
                  <a:gd name="T44" fmla="*/ 299 w 590"/>
                  <a:gd name="T45" fmla="*/ 117 h 184"/>
                  <a:gd name="T46" fmla="*/ 257 w 590"/>
                  <a:gd name="T47" fmla="*/ 105 h 184"/>
                  <a:gd name="T48" fmla="*/ 176 w 590"/>
                  <a:gd name="T49" fmla="*/ 77 h 184"/>
                  <a:gd name="T50" fmla="*/ 135 w 590"/>
                  <a:gd name="T51" fmla="*/ 62 h 184"/>
                  <a:gd name="T52" fmla="*/ 64 w 590"/>
                  <a:gd name="T53" fmla="*/ 31 h 184"/>
                  <a:gd name="T54" fmla="*/ 35 w 590"/>
                  <a:gd name="T55" fmla="*/ 17 h 184"/>
                  <a:gd name="T56" fmla="*/ 6 w 590"/>
                  <a:gd name="T57" fmla="*/ 0 h 184"/>
                  <a:gd name="T58" fmla="*/ 3 w 590"/>
                  <a:gd name="T59" fmla="*/ 0 h 184"/>
                  <a:gd name="T60" fmla="*/ 0 w 590"/>
                  <a:gd name="T61" fmla="*/ 4 h 184"/>
                  <a:gd name="T62" fmla="*/ 1 w 590"/>
                  <a:gd name="T63" fmla="*/ 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0"/>
                  <a:gd name="T97" fmla="*/ 0 h 184"/>
                  <a:gd name="T98" fmla="*/ 590 w 590"/>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0" h="184">
                    <a:moveTo>
                      <a:pt x="1" y="7"/>
                    </a:moveTo>
                    <a:lnTo>
                      <a:pt x="1" y="7"/>
                    </a:lnTo>
                    <a:lnTo>
                      <a:pt x="26" y="26"/>
                    </a:lnTo>
                    <a:lnTo>
                      <a:pt x="37" y="34"/>
                    </a:lnTo>
                    <a:lnTo>
                      <a:pt x="51" y="43"/>
                    </a:lnTo>
                    <a:lnTo>
                      <a:pt x="51" y="43"/>
                    </a:lnTo>
                    <a:lnTo>
                      <a:pt x="86" y="61"/>
                    </a:lnTo>
                    <a:lnTo>
                      <a:pt x="123" y="77"/>
                    </a:lnTo>
                    <a:lnTo>
                      <a:pt x="123" y="77"/>
                    </a:lnTo>
                    <a:lnTo>
                      <a:pt x="167" y="93"/>
                    </a:lnTo>
                    <a:lnTo>
                      <a:pt x="210" y="110"/>
                    </a:lnTo>
                    <a:lnTo>
                      <a:pt x="254" y="124"/>
                    </a:lnTo>
                    <a:lnTo>
                      <a:pt x="299" y="137"/>
                    </a:lnTo>
                    <a:lnTo>
                      <a:pt x="299" y="137"/>
                    </a:lnTo>
                    <a:lnTo>
                      <a:pt x="340" y="149"/>
                    </a:lnTo>
                    <a:lnTo>
                      <a:pt x="383" y="159"/>
                    </a:lnTo>
                    <a:lnTo>
                      <a:pt x="426" y="168"/>
                    </a:lnTo>
                    <a:lnTo>
                      <a:pt x="470" y="175"/>
                    </a:lnTo>
                    <a:lnTo>
                      <a:pt x="470" y="175"/>
                    </a:lnTo>
                    <a:lnTo>
                      <a:pt x="504" y="180"/>
                    </a:lnTo>
                    <a:lnTo>
                      <a:pt x="538" y="183"/>
                    </a:lnTo>
                    <a:lnTo>
                      <a:pt x="538" y="183"/>
                    </a:lnTo>
                    <a:lnTo>
                      <a:pt x="550" y="183"/>
                    </a:lnTo>
                    <a:lnTo>
                      <a:pt x="564" y="184"/>
                    </a:lnTo>
                    <a:lnTo>
                      <a:pt x="577" y="181"/>
                    </a:lnTo>
                    <a:lnTo>
                      <a:pt x="583" y="180"/>
                    </a:lnTo>
                    <a:lnTo>
                      <a:pt x="588" y="176"/>
                    </a:lnTo>
                    <a:lnTo>
                      <a:pt x="588" y="176"/>
                    </a:lnTo>
                    <a:lnTo>
                      <a:pt x="590" y="174"/>
                    </a:lnTo>
                    <a:lnTo>
                      <a:pt x="590" y="170"/>
                    </a:lnTo>
                    <a:lnTo>
                      <a:pt x="589" y="168"/>
                    </a:lnTo>
                    <a:lnTo>
                      <a:pt x="585" y="165"/>
                    </a:lnTo>
                    <a:lnTo>
                      <a:pt x="585" y="165"/>
                    </a:lnTo>
                    <a:lnTo>
                      <a:pt x="580" y="164"/>
                    </a:lnTo>
                    <a:lnTo>
                      <a:pt x="575" y="163"/>
                    </a:lnTo>
                    <a:lnTo>
                      <a:pt x="563" y="163"/>
                    </a:lnTo>
                    <a:lnTo>
                      <a:pt x="551" y="163"/>
                    </a:lnTo>
                    <a:lnTo>
                      <a:pt x="540" y="164"/>
                    </a:lnTo>
                    <a:lnTo>
                      <a:pt x="540" y="164"/>
                    </a:lnTo>
                    <a:lnTo>
                      <a:pt x="505" y="161"/>
                    </a:lnTo>
                    <a:lnTo>
                      <a:pt x="471" y="156"/>
                    </a:lnTo>
                    <a:lnTo>
                      <a:pt x="471" y="156"/>
                    </a:lnTo>
                    <a:lnTo>
                      <a:pt x="427" y="149"/>
                    </a:lnTo>
                    <a:lnTo>
                      <a:pt x="384" y="140"/>
                    </a:lnTo>
                    <a:lnTo>
                      <a:pt x="342" y="129"/>
                    </a:lnTo>
                    <a:lnTo>
                      <a:pt x="299" y="117"/>
                    </a:lnTo>
                    <a:lnTo>
                      <a:pt x="299" y="117"/>
                    </a:lnTo>
                    <a:lnTo>
                      <a:pt x="257" y="105"/>
                    </a:lnTo>
                    <a:lnTo>
                      <a:pt x="216" y="92"/>
                    </a:lnTo>
                    <a:lnTo>
                      <a:pt x="176" y="77"/>
                    </a:lnTo>
                    <a:lnTo>
                      <a:pt x="135" y="62"/>
                    </a:lnTo>
                    <a:lnTo>
                      <a:pt x="135" y="62"/>
                    </a:lnTo>
                    <a:lnTo>
                      <a:pt x="99" y="47"/>
                    </a:lnTo>
                    <a:lnTo>
                      <a:pt x="64" y="31"/>
                    </a:lnTo>
                    <a:lnTo>
                      <a:pt x="64" y="31"/>
                    </a:lnTo>
                    <a:lnTo>
                      <a:pt x="35" y="17"/>
                    </a:lnTo>
                    <a:lnTo>
                      <a:pt x="20" y="9"/>
                    </a:lnTo>
                    <a:lnTo>
                      <a:pt x="6" y="0"/>
                    </a:lnTo>
                    <a:lnTo>
                      <a:pt x="6" y="0"/>
                    </a:lnTo>
                    <a:lnTo>
                      <a:pt x="3" y="0"/>
                    </a:lnTo>
                    <a:lnTo>
                      <a:pt x="1" y="2"/>
                    </a:lnTo>
                    <a:lnTo>
                      <a:pt x="0" y="4"/>
                    </a:lnTo>
                    <a:lnTo>
                      <a:pt x="1" y="7"/>
                    </a:lnTo>
                    <a:lnTo>
                      <a:pt x="1" y="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3" name="Freeform 68"/>
              <p:cNvSpPr>
                <a:spLocks noChangeArrowheads="1"/>
              </p:cNvSpPr>
              <p:nvPr/>
            </p:nvSpPr>
            <p:spPr bwMode="auto">
              <a:xfrm>
                <a:off x="1031875" y="280988"/>
                <a:ext cx="358775" cy="84138"/>
              </a:xfrm>
              <a:custGeom>
                <a:avLst/>
                <a:gdLst>
                  <a:gd name="T0" fmla="*/ 3 w 451"/>
                  <a:gd name="T1" fmla="*/ 12 h 107"/>
                  <a:gd name="T2" fmla="*/ 3 w 451"/>
                  <a:gd name="T3" fmla="*/ 12 h 107"/>
                  <a:gd name="T4" fmla="*/ 29 w 451"/>
                  <a:gd name="T5" fmla="*/ 24 h 107"/>
                  <a:gd name="T6" fmla="*/ 55 w 451"/>
                  <a:gd name="T7" fmla="*/ 33 h 107"/>
                  <a:gd name="T8" fmla="*/ 80 w 451"/>
                  <a:gd name="T9" fmla="*/ 41 h 107"/>
                  <a:gd name="T10" fmla="*/ 107 w 451"/>
                  <a:gd name="T11" fmla="*/ 49 h 107"/>
                  <a:gd name="T12" fmla="*/ 161 w 451"/>
                  <a:gd name="T13" fmla="*/ 63 h 107"/>
                  <a:gd name="T14" fmla="*/ 213 w 451"/>
                  <a:gd name="T15" fmla="*/ 74 h 107"/>
                  <a:gd name="T16" fmla="*/ 213 w 451"/>
                  <a:gd name="T17" fmla="*/ 74 h 107"/>
                  <a:gd name="T18" fmla="*/ 270 w 451"/>
                  <a:gd name="T19" fmla="*/ 84 h 107"/>
                  <a:gd name="T20" fmla="*/ 327 w 451"/>
                  <a:gd name="T21" fmla="*/ 93 h 107"/>
                  <a:gd name="T22" fmla="*/ 384 w 451"/>
                  <a:gd name="T23" fmla="*/ 100 h 107"/>
                  <a:gd name="T24" fmla="*/ 442 w 451"/>
                  <a:gd name="T25" fmla="*/ 107 h 107"/>
                  <a:gd name="T26" fmla="*/ 442 w 451"/>
                  <a:gd name="T27" fmla="*/ 107 h 107"/>
                  <a:gd name="T28" fmla="*/ 446 w 451"/>
                  <a:gd name="T29" fmla="*/ 107 h 107"/>
                  <a:gd name="T30" fmla="*/ 448 w 451"/>
                  <a:gd name="T31" fmla="*/ 104 h 107"/>
                  <a:gd name="T32" fmla="*/ 450 w 451"/>
                  <a:gd name="T33" fmla="*/ 102 h 107"/>
                  <a:gd name="T34" fmla="*/ 451 w 451"/>
                  <a:gd name="T35" fmla="*/ 98 h 107"/>
                  <a:gd name="T36" fmla="*/ 451 w 451"/>
                  <a:gd name="T37" fmla="*/ 95 h 107"/>
                  <a:gd name="T38" fmla="*/ 450 w 451"/>
                  <a:gd name="T39" fmla="*/ 92 h 107"/>
                  <a:gd name="T40" fmla="*/ 447 w 451"/>
                  <a:gd name="T41" fmla="*/ 89 h 107"/>
                  <a:gd name="T42" fmla="*/ 443 w 451"/>
                  <a:gd name="T43" fmla="*/ 89 h 107"/>
                  <a:gd name="T44" fmla="*/ 443 w 451"/>
                  <a:gd name="T45" fmla="*/ 89 h 107"/>
                  <a:gd name="T46" fmla="*/ 391 w 451"/>
                  <a:gd name="T47" fmla="*/ 83 h 107"/>
                  <a:gd name="T48" fmla="*/ 338 w 451"/>
                  <a:gd name="T49" fmla="*/ 77 h 107"/>
                  <a:gd name="T50" fmla="*/ 286 w 451"/>
                  <a:gd name="T51" fmla="*/ 68 h 107"/>
                  <a:gd name="T52" fmla="*/ 233 w 451"/>
                  <a:gd name="T53" fmla="*/ 59 h 107"/>
                  <a:gd name="T54" fmla="*/ 233 w 451"/>
                  <a:gd name="T55" fmla="*/ 59 h 107"/>
                  <a:gd name="T56" fmla="*/ 205 w 451"/>
                  <a:gd name="T57" fmla="*/ 54 h 107"/>
                  <a:gd name="T58" fmla="*/ 177 w 451"/>
                  <a:gd name="T59" fmla="*/ 48 h 107"/>
                  <a:gd name="T60" fmla="*/ 120 w 451"/>
                  <a:gd name="T61" fmla="*/ 33 h 107"/>
                  <a:gd name="T62" fmla="*/ 8 w 451"/>
                  <a:gd name="T63" fmla="*/ 1 h 107"/>
                  <a:gd name="T64" fmla="*/ 8 w 451"/>
                  <a:gd name="T65" fmla="*/ 1 h 107"/>
                  <a:gd name="T66" fmla="*/ 6 w 451"/>
                  <a:gd name="T67" fmla="*/ 0 h 107"/>
                  <a:gd name="T68" fmla="*/ 3 w 451"/>
                  <a:gd name="T69" fmla="*/ 1 h 107"/>
                  <a:gd name="T70" fmla="*/ 1 w 451"/>
                  <a:gd name="T71" fmla="*/ 2 h 107"/>
                  <a:gd name="T72" fmla="*/ 1 w 451"/>
                  <a:gd name="T73" fmla="*/ 5 h 107"/>
                  <a:gd name="T74" fmla="*/ 0 w 451"/>
                  <a:gd name="T75" fmla="*/ 6 h 107"/>
                  <a:gd name="T76" fmla="*/ 1 w 451"/>
                  <a:gd name="T77" fmla="*/ 9 h 107"/>
                  <a:gd name="T78" fmla="*/ 2 w 451"/>
                  <a:gd name="T79" fmla="*/ 11 h 107"/>
                  <a:gd name="T80" fmla="*/ 3 w 451"/>
                  <a:gd name="T81" fmla="*/ 12 h 107"/>
                  <a:gd name="T82" fmla="*/ 3 w 451"/>
                  <a:gd name="T83" fmla="*/ 12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1"/>
                  <a:gd name="T127" fmla="*/ 0 h 107"/>
                  <a:gd name="T128" fmla="*/ 451 w 451"/>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1" h="107">
                    <a:moveTo>
                      <a:pt x="3" y="12"/>
                    </a:moveTo>
                    <a:lnTo>
                      <a:pt x="3" y="12"/>
                    </a:lnTo>
                    <a:lnTo>
                      <a:pt x="29" y="24"/>
                    </a:lnTo>
                    <a:lnTo>
                      <a:pt x="55" y="33"/>
                    </a:lnTo>
                    <a:lnTo>
                      <a:pt x="80" y="41"/>
                    </a:lnTo>
                    <a:lnTo>
                      <a:pt x="107" y="49"/>
                    </a:lnTo>
                    <a:lnTo>
                      <a:pt x="161" y="63"/>
                    </a:lnTo>
                    <a:lnTo>
                      <a:pt x="213" y="74"/>
                    </a:lnTo>
                    <a:lnTo>
                      <a:pt x="213" y="74"/>
                    </a:lnTo>
                    <a:lnTo>
                      <a:pt x="270" y="84"/>
                    </a:lnTo>
                    <a:lnTo>
                      <a:pt x="327" y="93"/>
                    </a:lnTo>
                    <a:lnTo>
                      <a:pt x="384" y="100"/>
                    </a:lnTo>
                    <a:lnTo>
                      <a:pt x="442" y="107"/>
                    </a:lnTo>
                    <a:lnTo>
                      <a:pt x="442" y="107"/>
                    </a:lnTo>
                    <a:lnTo>
                      <a:pt x="446" y="107"/>
                    </a:lnTo>
                    <a:lnTo>
                      <a:pt x="448" y="104"/>
                    </a:lnTo>
                    <a:lnTo>
                      <a:pt x="450" y="102"/>
                    </a:lnTo>
                    <a:lnTo>
                      <a:pt x="451" y="98"/>
                    </a:lnTo>
                    <a:lnTo>
                      <a:pt x="451" y="95"/>
                    </a:lnTo>
                    <a:lnTo>
                      <a:pt x="450" y="92"/>
                    </a:lnTo>
                    <a:lnTo>
                      <a:pt x="447" y="89"/>
                    </a:lnTo>
                    <a:lnTo>
                      <a:pt x="443" y="89"/>
                    </a:lnTo>
                    <a:lnTo>
                      <a:pt x="443" y="89"/>
                    </a:lnTo>
                    <a:lnTo>
                      <a:pt x="391" y="83"/>
                    </a:lnTo>
                    <a:lnTo>
                      <a:pt x="338" y="77"/>
                    </a:lnTo>
                    <a:lnTo>
                      <a:pt x="286" y="68"/>
                    </a:lnTo>
                    <a:lnTo>
                      <a:pt x="233" y="59"/>
                    </a:lnTo>
                    <a:lnTo>
                      <a:pt x="233" y="59"/>
                    </a:lnTo>
                    <a:lnTo>
                      <a:pt x="205" y="54"/>
                    </a:lnTo>
                    <a:lnTo>
                      <a:pt x="177" y="48"/>
                    </a:lnTo>
                    <a:lnTo>
                      <a:pt x="120" y="33"/>
                    </a:lnTo>
                    <a:lnTo>
                      <a:pt x="8" y="1"/>
                    </a:lnTo>
                    <a:lnTo>
                      <a:pt x="8" y="1"/>
                    </a:lnTo>
                    <a:lnTo>
                      <a:pt x="6" y="0"/>
                    </a:lnTo>
                    <a:lnTo>
                      <a:pt x="3" y="1"/>
                    </a:lnTo>
                    <a:lnTo>
                      <a:pt x="1" y="2"/>
                    </a:lnTo>
                    <a:lnTo>
                      <a:pt x="1" y="5"/>
                    </a:lnTo>
                    <a:lnTo>
                      <a:pt x="0" y="6"/>
                    </a:lnTo>
                    <a:lnTo>
                      <a:pt x="1" y="9"/>
                    </a:lnTo>
                    <a:lnTo>
                      <a:pt x="2" y="11"/>
                    </a:lnTo>
                    <a:lnTo>
                      <a:pt x="3" y="12"/>
                    </a:lnTo>
                    <a:lnTo>
                      <a:pt x="3"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4" name="Freeform 69"/>
              <p:cNvSpPr>
                <a:spLocks noChangeArrowheads="1"/>
              </p:cNvSpPr>
              <p:nvPr/>
            </p:nvSpPr>
            <p:spPr bwMode="auto">
              <a:xfrm>
                <a:off x="884237" y="114300"/>
                <a:ext cx="333375" cy="184150"/>
              </a:xfrm>
              <a:custGeom>
                <a:avLst/>
                <a:gdLst>
                  <a:gd name="T0" fmla="*/ 5 w 421"/>
                  <a:gd name="T1" fmla="*/ 231 h 233"/>
                  <a:gd name="T2" fmla="*/ 5 w 421"/>
                  <a:gd name="T3" fmla="*/ 231 h 233"/>
                  <a:gd name="T4" fmla="*/ 27 w 421"/>
                  <a:gd name="T5" fmla="*/ 211 h 233"/>
                  <a:gd name="T6" fmla="*/ 49 w 421"/>
                  <a:gd name="T7" fmla="*/ 192 h 233"/>
                  <a:gd name="T8" fmla="*/ 72 w 421"/>
                  <a:gd name="T9" fmla="*/ 173 h 233"/>
                  <a:gd name="T10" fmla="*/ 96 w 421"/>
                  <a:gd name="T11" fmla="*/ 157 h 233"/>
                  <a:gd name="T12" fmla="*/ 121 w 421"/>
                  <a:gd name="T13" fmla="*/ 142 h 233"/>
                  <a:gd name="T14" fmla="*/ 146 w 421"/>
                  <a:gd name="T15" fmla="*/ 128 h 233"/>
                  <a:gd name="T16" fmla="*/ 173 w 421"/>
                  <a:gd name="T17" fmla="*/ 116 h 233"/>
                  <a:gd name="T18" fmla="*/ 200 w 421"/>
                  <a:gd name="T19" fmla="*/ 103 h 233"/>
                  <a:gd name="T20" fmla="*/ 200 w 421"/>
                  <a:gd name="T21" fmla="*/ 103 h 233"/>
                  <a:gd name="T22" fmla="*/ 254 w 421"/>
                  <a:gd name="T23" fmla="*/ 82 h 233"/>
                  <a:gd name="T24" fmla="*/ 308 w 421"/>
                  <a:gd name="T25" fmla="*/ 62 h 233"/>
                  <a:gd name="T26" fmla="*/ 364 w 421"/>
                  <a:gd name="T27" fmla="*/ 40 h 233"/>
                  <a:gd name="T28" fmla="*/ 390 w 421"/>
                  <a:gd name="T29" fmla="*/ 29 h 233"/>
                  <a:gd name="T30" fmla="*/ 416 w 421"/>
                  <a:gd name="T31" fmla="*/ 16 h 233"/>
                  <a:gd name="T32" fmla="*/ 416 w 421"/>
                  <a:gd name="T33" fmla="*/ 16 h 233"/>
                  <a:gd name="T34" fmla="*/ 419 w 421"/>
                  <a:gd name="T35" fmla="*/ 14 h 233"/>
                  <a:gd name="T36" fmla="*/ 420 w 421"/>
                  <a:gd name="T37" fmla="*/ 11 h 233"/>
                  <a:gd name="T38" fmla="*/ 421 w 421"/>
                  <a:gd name="T39" fmla="*/ 9 h 233"/>
                  <a:gd name="T40" fmla="*/ 420 w 421"/>
                  <a:gd name="T41" fmla="*/ 5 h 233"/>
                  <a:gd name="T42" fmla="*/ 418 w 421"/>
                  <a:gd name="T43" fmla="*/ 3 h 233"/>
                  <a:gd name="T44" fmla="*/ 415 w 421"/>
                  <a:gd name="T45" fmla="*/ 0 h 233"/>
                  <a:gd name="T46" fmla="*/ 413 w 421"/>
                  <a:gd name="T47" fmla="*/ 0 h 233"/>
                  <a:gd name="T48" fmla="*/ 409 w 421"/>
                  <a:gd name="T49" fmla="*/ 1 h 233"/>
                  <a:gd name="T50" fmla="*/ 409 w 421"/>
                  <a:gd name="T51" fmla="*/ 1 h 233"/>
                  <a:gd name="T52" fmla="*/ 381 w 421"/>
                  <a:gd name="T53" fmla="*/ 14 h 233"/>
                  <a:gd name="T54" fmla="*/ 354 w 421"/>
                  <a:gd name="T55" fmla="*/ 25 h 233"/>
                  <a:gd name="T56" fmla="*/ 298 w 421"/>
                  <a:gd name="T57" fmla="*/ 48 h 233"/>
                  <a:gd name="T58" fmla="*/ 242 w 421"/>
                  <a:gd name="T59" fmla="*/ 69 h 233"/>
                  <a:gd name="T60" fmla="*/ 186 w 421"/>
                  <a:gd name="T61" fmla="*/ 92 h 233"/>
                  <a:gd name="T62" fmla="*/ 186 w 421"/>
                  <a:gd name="T63" fmla="*/ 92 h 233"/>
                  <a:gd name="T64" fmla="*/ 160 w 421"/>
                  <a:gd name="T65" fmla="*/ 103 h 233"/>
                  <a:gd name="T66" fmla="*/ 134 w 421"/>
                  <a:gd name="T67" fmla="*/ 116 h 233"/>
                  <a:gd name="T68" fmla="*/ 108 w 421"/>
                  <a:gd name="T69" fmla="*/ 131 h 233"/>
                  <a:gd name="T70" fmla="*/ 83 w 421"/>
                  <a:gd name="T71" fmla="*/ 146 h 233"/>
                  <a:gd name="T72" fmla="*/ 59 w 421"/>
                  <a:gd name="T73" fmla="*/ 163 h 233"/>
                  <a:gd name="T74" fmla="*/ 38 w 421"/>
                  <a:gd name="T75" fmla="*/ 182 h 233"/>
                  <a:gd name="T76" fmla="*/ 28 w 421"/>
                  <a:gd name="T77" fmla="*/ 192 h 233"/>
                  <a:gd name="T78" fmla="*/ 18 w 421"/>
                  <a:gd name="T79" fmla="*/ 204 h 233"/>
                  <a:gd name="T80" fmla="*/ 9 w 421"/>
                  <a:gd name="T81" fmla="*/ 215 h 233"/>
                  <a:gd name="T82" fmla="*/ 2 w 421"/>
                  <a:gd name="T83" fmla="*/ 228 h 233"/>
                  <a:gd name="T84" fmla="*/ 2 w 421"/>
                  <a:gd name="T85" fmla="*/ 228 h 233"/>
                  <a:gd name="T86" fmla="*/ 0 w 421"/>
                  <a:gd name="T87" fmla="*/ 230 h 233"/>
                  <a:gd name="T88" fmla="*/ 2 w 421"/>
                  <a:gd name="T89" fmla="*/ 231 h 233"/>
                  <a:gd name="T90" fmla="*/ 4 w 421"/>
                  <a:gd name="T91" fmla="*/ 233 h 233"/>
                  <a:gd name="T92" fmla="*/ 5 w 421"/>
                  <a:gd name="T93" fmla="*/ 231 h 233"/>
                  <a:gd name="T94" fmla="*/ 5 w 421"/>
                  <a:gd name="T95" fmla="*/ 231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
                  <a:gd name="T145" fmla="*/ 0 h 233"/>
                  <a:gd name="T146" fmla="*/ 421 w 421"/>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 h="233">
                    <a:moveTo>
                      <a:pt x="5" y="231"/>
                    </a:moveTo>
                    <a:lnTo>
                      <a:pt x="5" y="231"/>
                    </a:lnTo>
                    <a:lnTo>
                      <a:pt x="27" y="211"/>
                    </a:lnTo>
                    <a:lnTo>
                      <a:pt x="49" y="192"/>
                    </a:lnTo>
                    <a:lnTo>
                      <a:pt x="72" y="173"/>
                    </a:lnTo>
                    <a:lnTo>
                      <a:pt x="96" y="157"/>
                    </a:lnTo>
                    <a:lnTo>
                      <a:pt x="121" y="142"/>
                    </a:lnTo>
                    <a:lnTo>
                      <a:pt x="146" y="128"/>
                    </a:lnTo>
                    <a:lnTo>
                      <a:pt x="173" y="116"/>
                    </a:lnTo>
                    <a:lnTo>
                      <a:pt x="200" y="103"/>
                    </a:lnTo>
                    <a:lnTo>
                      <a:pt x="200" y="103"/>
                    </a:lnTo>
                    <a:lnTo>
                      <a:pt x="254" y="82"/>
                    </a:lnTo>
                    <a:lnTo>
                      <a:pt x="308" y="62"/>
                    </a:lnTo>
                    <a:lnTo>
                      <a:pt x="364" y="40"/>
                    </a:lnTo>
                    <a:lnTo>
                      <a:pt x="390" y="29"/>
                    </a:lnTo>
                    <a:lnTo>
                      <a:pt x="416" y="16"/>
                    </a:lnTo>
                    <a:lnTo>
                      <a:pt x="416" y="16"/>
                    </a:lnTo>
                    <a:lnTo>
                      <a:pt x="419" y="14"/>
                    </a:lnTo>
                    <a:lnTo>
                      <a:pt x="420" y="11"/>
                    </a:lnTo>
                    <a:lnTo>
                      <a:pt x="421" y="9"/>
                    </a:lnTo>
                    <a:lnTo>
                      <a:pt x="420" y="5"/>
                    </a:lnTo>
                    <a:lnTo>
                      <a:pt x="418" y="3"/>
                    </a:lnTo>
                    <a:lnTo>
                      <a:pt x="415" y="0"/>
                    </a:lnTo>
                    <a:lnTo>
                      <a:pt x="413" y="0"/>
                    </a:lnTo>
                    <a:lnTo>
                      <a:pt x="409" y="1"/>
                    </a:lnTo>
                    <a:lnTo>
                      <a:pt x="409" y="1"/>
                    </a:lnTo>
                    <a:lnTo>
                      <a:pt x="381" y="14"/>
                    </a:lnTo>
                    <a:lnTo>
                      <a:pt x="354" y="25"/>
                    </a:lnTo>
                    <a:lnTo>
                      <a:pt x="298" y="48"/>
                    </a:lnTo>
                    <a:lnTo>
                      <a:pt x="242" y="69"/>
                    </a:lnTo>
                    <a:lnTo>
                      <a:pt x="186" y="92"/>
                    </a:lnTo>
                    <a:lnTo>
                      <a:pt x="186" y="92"/>
                    </a:lnTo>
                    <a:lnTo>
                      <a:pt x="160" y="103"/>
                    </a:lnTo>
                    <a:lnTo>
                      <a:pt x="134" y="116"/>
                    </a:lnTo>
                    <a:lnTo>
                      <a:pt x="108" y="131"/>
                    </a:lnTo>
                    <a:lnTo>
                      <a:pt x="83" y="146"/>
                    </a:lnTo>
                    <a:lnTo>
                      <a:pt x="59" y="163"/>
                    </a:lnTo>
                    <a:lnTo>
                      <a:pt x="38" y="182"/>
                    </a:lnTo>
                    <a:lnTo>
                      <a:pt x="28" y="192"/>
                    </a:lnTo>
                    <a:lnTo>
                      <a:pt x="18" y="204"/>
                    </a:lnTo>
                    <a:lnTo>
                      <a:pt x="9" y="215"/>
                    </a:lnTo>
                    <a:lnTo>
                      <a:pt x="2" y="228"/>
                    </a:lnTo>
                    <a:lnTo>
                      <a:pt x="2" y="228"/>
                    </a:lnTo>
                    <a:lnTo>
                      <a:pt x="0" y="230"/>
                    </a:lnTo>
                    <a:lnTo>
                      <a:pt x="2" y="231"/>
                    </a:lnTo>
                    <a:lnTo>
                      <a:pt x="4" y="233"/>
                    </a:lnTo>
                    <a:lnTo>
                      <a:pt x="5" y="231"/>
                    </a:lnTo>
                    <a:lnTo>
                      <a:pt x="5" y="23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5" name="Freeform 70"/>
              <p:cNvSpPr>
                <a:spLocks noChangeArrowheads="1"/>
              </p:cNvSpPr>
              <p:nvPr/>
            </p:nvSpPr>
            <p:spPr bwMode="auto">
              <a:xfrm>
                <a:off x="455612" y="71438"/>
                <a:ext cx="339725" cy="276225"/>
              </a:xfrm>
              <a:custGeom>
                <a:avLst/>
                <a:gdLst>
                  <a:gd name="T0" fmla="*/ 8 w 429"/>
                  <a:gd name="T1" fmla="*/ 347 h 348"/>
                  <a:gd name="T2" fmla="*/ 8 w 429"/>
                  <a:gd name="T3" fmla="*/ 347 h 348"/>
                  <a:gd name="T4" fmla="*/ 50 w 429"/>
                  <a:gd name="T5" fmla="*/ 298 h 348"/>
                  <a:gd name="T6" fmla="*/ 94 w 429"/>
                  <a:gd name="T7" fmla="*/ 249 h 348"/>
                  <a:gd name="T8" fmla="*/ 117 w 429"/>
                  <a:gd name="T9" fmla="*/ 225 h 348"/>
                  <a:gd name="T10" fmla="*/ 141 w 429"/>
                  <a:gd name="T11" fmla="*/ 202 h 348"/>
                  <a:gd name="T12" fmla="*/ 165 w 429"/>
                  <a:gd name="T13" fmla="*/ 180 h 348"/>
                  <a:gd name="T14" fmla="*/ 189 w 429"/>
                  <a:gd name="T15" fmla="*/ 158 h 348"/>
                  <a:gd name="T16" fmla="*/ 189 w 429"/>
                  <a:gd name="T17" fmla="*/ 158 h 348"/>
                  <a:gd name="T18" fmla="*/ 216 w 429"/>
                  <a:gd name="T19" fmla="*/ 137 h 348"/>
                  <a:gd name="T20" fmla="*/ 244 w 429"/>
                  <a:gd name="T21" fmla="*/ 117 h 348"/>
                  <a:gd name="T22" fmla="*/ 272 w 429"/>
                  <a:gd name="T23" fmla="*/ 97 h 348"/>
                  <a:gd name="T24" fmla="*/ 301 w 429"/>
                  <a:gd name="T25" fmla="*/ 79 h 348"/>
                  <a:gd name="T26" fmla="*/ 331 w 429"/>
                  <a:gd name="T27" fmla="*/ 62 h 348"/>
                  <a:gd name="T28" fmla="*/ 361 w 429"/>
                  <a:gd name="T29" fmla="*/ 47 h 348"/>
                  <a:gd name="T30" fmla="*/ 392 w 429"/>
                  <a:gd name="T31" fmla="*/ 31 h 348"/>
                  <a:gd name="T32" fmla="*/ 424 w 429"/>
                  <a:gd name="T33" fmla="*/ 18 h 348"/>
                  <a:gd name="T34" fmla="*/ 424 w 429"/>
                  <a:gd name="T35" fmla="*/ 18 h 348"/>
                  <a:gd name="T36" fmla="*/ 426 w 429"/>
                  <a:gd name="T37" fmla="*/ 15 h 348"/>
                  <a:gd name="T38" fmla="*/ 429 w 429"/>
                  <a:gd name="T39" fmla="*/ 13 h 348"/>
                  <a:gd name="T40" fmla="*/ 429 w 429"/>
                  <a:gd name="T41" fmla="*/ 9 h 348"/>
                  <a:gd name="T42" fmla="*/ 427 w 429"/>
                  <a:gd name="T43" fmla="*/ 6 h 348"/>
                  <a:gd name="T44" fmla="*/ 426 w 429"/>
                  <a:gd name="T45" fmla="*/ 3 h 348"/>
                  <a:gd name="T46" fmla="*/ 424 w 429"/>
                  <a:gd name="T47" fmla="*/ 1 h 348"/>
                  <a:gd name="T48" fmla="*/ 420 w 429"/>
                  <a:gd name="T49" fmla="*/ 0 h 348"/>
                  <a:gd name="T50" fmla="*/ 416 w 429"/>
                  <a:gd name="T51" fmla="*/ 1 h 348"/>
                  <a:gd name="T52" fmla="*/ 416 w 429"/>
                  <a:gd name="T53" fmla="*/ 1 h 348"/>
                  <a:gd name="T54" fmla="*/ 385 w 429"/>
                  <a:gd name="T55" fmla="*/ 15 h 348"/>
                  <a:gd name="T56" fmla="*/ 355 w 429"/>
                  <a:gd name="T57" fmla="*/ 30 h 348"/>
                  <a:gd name="T58" fmla="*/ 324 w 429"/>
                  <a:gd name="T59" fmla="*/ 45 h 348"/>
                  <a:gd name="T60" fmla="*/ 294 w 429"/>
                  <a:gd name="T61" fmla="*/ 63 h 348"/>
                  <a:gd name="T62" fmla="*/ 265 w 429"/>
                  <a:gd name="T63" fmla="*/ 80 h 348"/>
                  <a:gd name="T64" fmla="*/ 238 w 429"/>
                  <a:gd name="T65" fmla="*/ 101 h 348"/>
                  <a:gd name="T66" fmla="*/ 210 w 429"/>
                  <a:gd name="T67" fmla="*/ 121 h 348"/>
                  <a:gd name="T68" fmla="*/ 184 w 429"/>
                  <a:gd name="T69" fmla="*/ 141 h 348"/>
                  <a:gd name="T70" fmla="*/ 157 w 429"/>
                  <a:gd name="T71" fmla="*/ 163 h 348"/>
                  <a:gd name="T72" fmla="*/ 132 w 429"/>
                  <a:gd name="T73" fmla="*/ 186 h 348"/>
                  <a:gd name="T74" fmla="*/ 108 w 429"/>
                  <a:gd name="T75" fmla="*/ 210 h 348"/>
                  <a:gd name="T76" fmla="*/ 84 w 429"/>
                  <a:gd name="T77" fmla="*/ 235 h 348"/>
                  <a:gd name="T78" fmla="*/ 63 w 429"/>
                  <a:gd name="T79" fmla="*/ 260 h 348"/>
                  <a:gd name="T80" fmla="*/ 42 w 429"/>
                  <a:gd name="T81" fmla="*/ 287 h 348"/>
                  <a:gd name="T82" fmla="*/ 20 w 429"/>
                  <a:gd name="T83" fmla="*/ 314 h 348"/>
                  <a:gd name="T84" fmla="*/ 1 w 429"/>
                  <a:gd name="T85" fmla="*/ 343 h 348"/>
                  <a:gd name="T86" fmla="*/ 1 w 429"/>
                  <a:gd name="T87" fmla="*/ 343 h 348"/>
                  <a:gd name="T88" fmla="*/ 0 w 429"/>
                  <a:gd name="T89" fmla="*/ 346 h 348"/>
                  <a:gd name="T90" fmla="*/ 3 w 429"/>
                  <a:gd name="T91" fmla="*/ 348 h 348"/>
                  <a:gd name="T92" fmla="*/ 5 w 429"/>
                  <a:gd name="T93" fmla="*/ 348 h 348"/>
                  <a:gd name="T94" fmla="*/ 8 w 429"/>
                  <a:gd name="T95" fmla="*/ 347 h 348"/>
                  <a:gd name="T96" fmla="*/ 8 w 429"/>
                  <a:gd name="T97" fmla="*/ 347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348"/>
                  <a:gd name="T149" fmla="*/ 429 w 429"/>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348">
                    <a:moveTo>
                      <a:pt x="8" y="347"/>
                    </a:moveTo>
                    <a:lnTo>
                      <a:pt x="8" y="347"/>
                    </a:lnTo>
                    <a:lnTo>
                      <a:pt x="50" y="298"/>
                    </a:lnTo>
                    <a:lnTo>
                      <a:pt x="94" y="249"/>
                    </a:lnTo>
                    <a:lnTo>
                      <a:pt x="117" y="225"/>
                    </a:lnTo>
                    <a:lnTo>
                      <a:pt x="141" y="202"/>
                    </a:lnTo>
                    <a:lnTo>
                      <a:pt x="165" y="180"/>
                    </a:lnTo>
                    <a:lnTo>
                      <a:pt x="189" y="158"/>
                    </a:lnTo>
                    <a:lnTo>
                      <a:pt x="189" y="158"/>
                    </a:lnTo>
                    <a:lnTo>
                      <a:pt x="216" y="137"/>
                    </a:lnTo>
                    <a:lnTo>
                      <a:pt x="244" y="117"/>
                    </a:lnTo>
                    <a:lnTo>
                      <a:pt x="272" y="97"/>
                    </a:lnTo>
                    <a:lnTo>
                      <a:pt x="301" y="79"/>
                    </a:lnTo>
                    <a:lnTo>
                      <a:pt x="331" y="62"/>
                    </a:lnTo>
                    <a:lnTo>
                      <a:pt x="361" y="47"/>
                    </a:lnTo>
                    <a:lnTo>
                      <a:pt x="392" y="31"/>
                    </a:lnTo>
                    <a:lnTo>
                      <a:pt x="424" y="18"/>
                    </a:lnTo>
                    <a:lnTo>
                      <a:pt x="424" y="18"/>
                    </a:lnTo>
                    <a:lnTo>
                      <a:pt x="426" y="15"/>
                    </a:lnTo>
                    <a:lnTo>
                      <a:pt x="429" y="13"/>
                    </a:lnTo>
                    <a:lnTo>
                      <a:pt x="429" y="9"/>
                    </a:lnTo>
                    <a:lnTo>
                      <a:pt x="427" y="6"/>
                    </a:lnTo>
                    <a:lnTo>
                      <a:pt x="426" y="3"/>
                    </a:lnTo>
                    <a:lnTo>
                      <a:pt x="424" y="1"/>
                    </a:lnTo>
                    <a:lnTo>
                      <a:pt x="420" y="0"/>
                    </a:lnTo>
                    <a:lnTo>
                      <a:pt x="416" y="1"/>
                    </a:lnTo>
                    <a:lnTo>
                      <a:pt x="416" y="1"/>
                    </a:lnTo>
                    <a:lnTo>
                      <a:pt x="385" y="15"/>
                    </a:lnTo>
                    <a:lnTo>
                      <a:pt x="355" y="30"/>
                    </a:lnTo>
                    <a:lnTo>
                      <a:pt x="324" y="45"/>
                    </a:lnTo>
                    <a:lnTo>
                      <a:pt x="294" y="63"/>
                    </a:lnTo>
                    <a:lnTo>
                      <a:pt x="265" y="80"/>
                    </a:lnTo>
                    <a:lnTo>
                      <a:pt x="238" y="101"/>
                    </a:lnTo>
                    <a:lnTo>
                      <a:pt x="210" y="121"/>
                    </a:lnTo>
                    <a:lnTo>
                      <a:pt x="184" y="141"/>
                    </a:lnTo>
                    <a:lnTo>
                      <a:pt x="157" y="163"/>
                    </a:lnTo>
                    <a:lnTo>
                      <a:pt x="132" y="186"/>
                    </a:lnTo>
                    <a:lnTo>
                      <a:pt x="108" y="210"/>
                    </a:lnTo>
                    <a:lnTo>
                      <a:pt x="84" y="235"/>
                    </a:lnTo>
                    <a:lnTo>
                      <a:pt x="63" y="260"/>
                    </a:lnTo>
                    <a:lnTo>
                      <a:pt x="42" y="287"/>
                    </a:lnTo>
                    <a:lnTo>
                      <a:pt x="20" y="314"/>
                    </a:lnTo>
                    <a:lnTo>
                      <a:pt x="1" y="343"/>
                    </a:lnTo>
                    <a:lnTo>
                      <a:pt x="1" y="343"/>
                    </a:lnTo>
                    <a:lnTo>
                      <a:pt x="0" y="346"/>
                    </a:lnTo>
                    <a:lnTo>
                      <a:pt x="3" y="348"/>
                    </a:lnTo>
                    <a:lnTo>
                      <a:pt x="5" y="348"/>
                    </a:lnTo>
                    <a:lnTo>
                      <a:pt x="8" y="347"/>
                    </a:lnTo>
                    <a:lnTo>
                      <a:pt x="8" y="34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6" name="Freeform 71"/>
              <p:cNvSpPr>
                <a:spLocks noChangeArrowheads="1"/>
              </p:cNvSpPr>
              <p:nvPr/>
            </p:nvSpPr>
            <p:spPr bwMode="auto">
              <a:xfrm>
                <a:off x="142875" y="223838"/>
                <a:ext cx="227013" cy="207963"/>
              </a:xfrm>
              <a:custGeom>
                <a:avLst/>
                <a:gdLst>
                  <a:gd name="T0" fmla="*/ 6 w 285"/>
                  <a:gd name="T1" fmla="*/ 260 h 263"/>
                  <a:gd name="T2" fmla="*/ 6 w 285"/>
                  <a:gd name="T3" fmla="*/ 260 h 263"/>
                  <a:gd name="T4" fmla="*/ 18 w 285"/>
                  <a:gd name="T5" fmla="*/ 239 h 263"/>
                  <a:gd name="T6" fmla="*/ 31 w 285"/>
                  <a:gd name="T7" fmla="*/ 219 h 263"/>
                  <a:gd name="T8" fmla="*/ 46 w 285"/>
                  <a:gd name="T9" fmla="*/ 199 h 263"/>
                  <a:gd name="T10" fmla="*/ 61 w 285"/>
                  <a:gd name="T11" fmla="*/ 180 h 263"/>
                  <a:gd name="T12" fmla="*/ 79 w 285"/>
                  <a:gd name="T13" fmla="*/ 161 h 263"/>
                  <a:gd name="T14" fmla="*/ 96 w 285"/>
                  <a:gd name="T15" fmla="*/ 144 h 263"/>
                  <a:gd name="T16" fmla="*/ 114 w 285"/>
                  <a:gd name="T17" fmla="*/ 127 h 263"/>
                  <a:gd name="T18" fmla="*/ 133 w 285"/>
                  <a:gd name="T19" fmla="*/ 111 h 263"/>
                  <a:gd name="T20" fmla="*/ 133 w 285"/>
                  <a:gd name="T21" fmla="*/ 111 h 263"/>
                  <a:gd name="T22" fmla="*/ 153 w 285"/>
                  <a:gd name="T23" fmla="*/ 93 h 263"/>
                  <a:gd name="T24" fmla="*/ 174 w 285"/>
                  <a:gd name="T25" fmla="*/ 78 h 263"/>
                  <a:gd name="T26" fmla="*/ 196 w 285"/>
                  <a:gd name="T27" fmla="*/ 63 h 263"/>
                  <a:gd name="T28" fmla="*/ 218 w 285"/>
                  <a:gd name="T29" fmla="*/ 48 h 263"/>
                  <a:gd name="T30" fmla="*/ 218 w 285"/>
                  <a:gd name="T31" fmla="*/ 48 h 263"/>
                  <a:gd name="T32" fmla="*/ 235 w 285"/>
                  <a:gd name="T33" fmla="*/ 39 h 263"/>
                  <a:gd name="T34" fmla="*/ 252 w 285"/>
                  <a:gd name="T35" fmla="*/ 30 h 263"/>
                  <a:gd name="T36" fmla="*/ 270 w 285"/>
                  <a:gd name="T37" fmla="*/ 20 h 263"/>
                  <a:gd name="T38" fmla="*/ 277 w 285"/>
                  <a:gd name="T39" fmla="*/ 14 h 263"/>
                  <a:gd name="T40" fmla="*/ 284 w 285"/>
                  <a:gd name="T41" fmla="*/ 8 h 263"/>
                  <a:gd name="T42" fmla="*/ 284 w 285"/>
                  <a:gd name="T43" fmla="*/ 8 h 263"/>
                  <a:gd name="T44" fmla="*/ 285 w 285"/>
                  <a:gd name="T45" fmla="*/ 5 h 263"/>
                  <a:gd name="T46" fmla="*/ 285 w 285"/>
                  <a:gd name="T47" fmla="*/ 3 h 263"/>
                  <a:gd name="T48" fmla="*/ 282 w 285"/>
                  <a:gd name="T49" fmla="*/ 2 h 263"/>
                  <a:gd name="T50" fmla="*/ 280 w 285"/>
                  <a:gd name="T51" fmla="*/ 0 h 263"/>
                  <a:gd name="T52" fmla="*/ 280 w 285"/>
                  <a:gd name="T53" fmla="*/ 0 h 263"/>
                  <a:gd name="T54" fmla="*/ 271 w 285"/>
                  <a:gd name="T55" fmla="*/ 2 h 263"/>
                  <a:gd name="T56" fmla="*/ 261 w 285"/>
                  <a:gd name="T57" fmla="*/ 4 h 263"/>
                  <a:gd name="T58" fmla="*/ 251 w 285"/>
                  <a:gd name="T59" fmla="*/ 9 h 263"/>
                  <a:gd name="T60" fmla="*/ 241 w 285"/>
                  <a:gd name="T61" fmla="*/ 14 h 263"/>
                  <a:gd name="T62" fmla="*/ 222 w 285"/>
                  <a:gd name="T63" fmla="*/ 25 h 263"/>
                  <a:gd name="T64" fmla="*/ 205 w 285"/>
                  <a:gd name="T65" fmla="*/ 38 h 263"/>
                  <a:gd name="T66" fmla="*/ 205 w 285"/>
                  <a:gd name="T67" fmla="*/ 38 h 263"/>
                  <a:gd name="T68" fmla="*/ 183 w 285"/>
                  <a:gd name="T69" fmla="*/ 52 h 263"/>
                  <a:gd name="T70" fmla="*/ 162 w 285"/>
                  <a:gd name="T71" fmla="*/ 67 h 263"/>
                  <a:gd name="T72" fmla="*/ 142 w 285"/>
                  <a:gd name="T73" fmla="*/ 82 h 263"/>
                  <a:gd name="T74" fmla="*/ 122 w 285"/>
                  <a:gd name="T75" fmla="*/ 98 h 263"/>
                  <a:gd name="T76" fmla="*/ 122 w 285"/>
                  <a:gd name="T77" fmla="*/ 98 h 263"/>
                  <a:gd name="T78" fmla="*/ 103 w 285"/>
                  <a:gd name="T79" fmla="*/ 115 h 263"/>
                  <a:gd name="T80" fmla="*/ 84 w 285"/>
                  <a:gd name="T81" fmla="*/ 132 h 263"/>
                  <a:gd name="T82" fmla="*/ 66 w 285"/>
                  <a:gd name="T83" fmla="*/ 151 h 263"/>
                  <a:gd name="T84" fmla="*/ 50 w 285"/>
                  <a:gd name="T85" fmla="*/ 170 h 263"/>
                  <a:gd name="T86" fmla="*/ 35 w 285"/>
                  <a:gd name="T87" fmla="*/ 191 h 263"/>
                  <a:gd name="T88" fmla="*/ 21 w 285"/>
                  <a:gd name="T89" fmla="*/ 213 h 263"/>
                  <a:gd name="T90" fmla="*/ 8 w 285"/>
                  <a:gd name="T91" fmla="*/ 235 h 263"/>
                  <a:gd name="T92" fmla="*/ 0 w 285"/>
                  <a:gd name="T93" fmla="*/ 258 h 263"/>
                  <a:gd name="T94" fmla="*/ 0 w 285"/>
                  <a:gd name="T95" fmla="*/ 258 h 263"/>
                  <a:gd name="T96" fmla="*/ 0 w 285"/>
                  <a:gd name="T97" fmla="*/ 262 h 263"/>
                  <a:gd name="T98" fmla="*/ 1 w 285"/>
                  <a:gd name="T99" fmla="*/ 263 h 263"/>
                  <a:gd name="T100" fmla="*/ 5 w 285"/>
                  <a:gd name="T101" fmla="*/ 263 h 263"/>
                  <a:gd name="T102" fmla="*/ 6 w 285"/>
                  <a:gd name="T103" fmla="*/ 260 h 263"/>
                  <a:gd name="T104" fmla="*/ 6 w 285"/>
                  <a:gd name="T105" fmla="*/ 260 h 2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63"/>
                  <a:gd name="T161" fmla="*/ 285 w 285"/>
                  <a:gd name="T162" fmla="*/ 263 h 2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63">
                    <a:moveTo>
                      <a:pt x="6" y="260"/>
                    </a:moveTo>
                    <a:lnTo>
                      <a:pt x="6" y="260"/>
                    </a:lnTo>
                    <a:lnTo>
                      <a:pt x="18" y="239"/>
                    </a:lnTo>
                    <a:lnTo>
                      <a:pt x="31" y="219"/>
                    </a:lnTo>
                    <a:lnTo>
                      <a:pt x="46" y="199"/>
                    </a:lnTo>
                    <a:lnTo>
                      <a:pt x="61" y="180"/>
                    </a:lnTo>
                    <a:lnTo>
                      <a:pt x="79" y="161"/>
                    </a:lnTo>
                    <a:lnTo>
                      <a:pt x="96" y="144"/>
                    </a:lnTo>
                    <a:lnTo>
                      <a:pt x="114" y="127"/>
                    </a:lnTo>
                    <a:lnTo>
                      <a:pt x="133" y="111"/>
                    </a:lnTo>
                    <a:lnTo>
                      <a:pt x="133" y="111"/>
                    </a:lnTo>
                    <a:lnTo>
                      <a:pt x="153" y="93"/>
                    </a:lnTo>
                    <a:lnTo>
                      <a:pt x="174" y="78"/>
                    </a:lnTo>
                    <a:lnTo>
                      <a:pt x="196" y="63"/>
                    </a:lnTo>
                    <a:lnTo>
                      <a:pt x="218" y="48"/>
                    </a:lnTo>
                    <a:lnTo>
                      <a:pt x="218" y="48"/>
                    </a:lnTo>
                    <a:lnTo>
                      <a:pt x="235" y="39"/>
                    </a:lnTo>
                    <a:lnTo>
                      <a:pt x="252" y="30"/>
                    </a:lnTo>
                    <a:lnTo>
                      <a:pt x="270" y="20"/>
                    </a:lnTo>
                    <a:lnTo>
                      <a:pt x="277" y="14"/>
                    </a:lnTo>
                    <a:lnTo>
                      <a:pt x="284" y="8"/>
                    </a:lnTo>
                    <a:lnTo>
                      <a:pt x="284" y="8"/>
                    </a:lnTo>
                    <a:lnTo>
                      <a:pt x="285" y="5"/>
                    </a:lnTo>
                    <a:lnTo>
                      <a:pt x="285" y="3"/>
                    </a:lnTo>
                    <a:lnTo>
                      <a:pt x="282" y="2"/>
                    </a:lnTo>
                    <a:lnTo>
                      <a:pt x="280" y="0"/>
                    </a:lnTo>
                    <a:lnTo>
                      <a:pt x="280" y="0"/>
                    </a:lnTo>
                    <a:lnTo>
                      <a:pt x="271" y="2"/>
                    </a:lnTo>
                    <a:lnTo>
                      <a:pt x="261" y="4"/>
                    </a:lnTo>
                    <a:lnTo>
                      <a:pt x="251" y="9"/>
                    </a:lnTo>
                    <a:lnTo>
                      <a:pt x="241" y="14"/>
                    </a:lnTo>
                    <a:lnTo>
                      <a:pt x="222" y="25"/>
                    </a:lnTo>
                    <a:lnTo>
                      <a:pt x="205" y="38"/>
                    </a:lnTo>
                    <a:lnTo>
                      <a:pt x="205" y="38"/>
                    </a:lnTo>
                    <a:lnTo>
                      <a:pt x="183" y="52"/>
                    </a:lnTo>
                    <a:lnTo>
                      <a:pt x="162" y="67"/>
                    </a:lnTo>
                    <a:lnTo>
                      <a:pt x="142" y="82"/>
                    </a:lnTo>
                    <a:lnTo>
                      <a:pt x="122" y="98"/>
                    </a:lnTo>
                    <a:lnTo>
                      <a:pt x="122" y="98"/>
                    </a:lnTo>
                    <a:lnTo>
                      <a:pt x="103" y="115"/>
                    </a:lnTo>
                    <a:lnTo>
                      <a:pt x="84" y="132"/>
                    </a:lnTo>
                    <a:lnTo>
                      <a:pt x="66" y="151"/>
                    </a:lnTo>
                    <a:lnTo>
                      <a:pt x="50" y="170"/>
                    </a:lnTo>
                    <a:lnTo>
                      <a:pt x="35" y="191"/>
                    </a:lnTo>
                    <a:lnTo>
                      <a:pt x="21" y="213"/>
                    </a:lnTo>
                    <a:lnTo>
                      <a:pt x="8" y="235"/>
                    </a:lnTo>
                    <a:lnTo>
                      <a:pt x="0" y="258"/>
                    </a:lnTo>
                    <a:lnTo>
                      <a:pt x="0" y="258"/>
                    </a:lnTo>
                    <a:lnTo>
                      <a:pt x="0" y="262"/>
                    </a:lnTo>
                    <a:lnTo>
                      <a:pt x="1" y="263"/>
                    </a:lnTo>
                    <a:lnTo>
                      <a:pt x="5" y="263"/>
                    </a:lnTo>
                    <a:lnTo>
                      <a:pt x="6" y="260"/>
                    </a:lnTo>
                    <a:lnTo>
                      <a:pt x="6" y="2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7" name="组合 166"/>
            <p:cNvGrpSpPr/>
            <p:nvPr/>
          </p:nvGrpSpPr>
          <p:grpSpPr bwMode="auto">
            <a:xfrm>
              <a:off x="8206582" y="4191000"/>
              <a:ext cx="1497012" cy="660400"/>
              <a:chOff x="0" y="0"/>
              <a:chExt cx="1497013" cy="660400"/>
            </a:xfrm>
            <a:grpFill/>
          </p:grpSpPr>
          <p:sp>
            <p:nvSpPr>
              <p:cNvPr id="91" name="Line 38"/>
              <p:cNvSpPr>
                <a:spLocks noChangeShapeType="1"/>
              </p:cNvSpPr>
              <p:nvPr/>
            </p:nvSpPr>
            <p:spPr bwMode="auto">
              <a:xfrm>
                <a:off x="87312" y="381000"/>
                <a:ext cx="66675"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 name="Line 39"/>
              <p:cNvSpPr>
                <a:spLocks noChangeShapeType="1"/>
              </p:cNvSpPr>
              <p:nvPr/>
            </p:nvSpPr>
            <p:spPr bwMode="auto">
              <a:xfrm>
                <a:off x="222250"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3" name="Line 40"/>
              <p:cNvSpPr>
                <a:spLocks noChangeShapeType="1"/>
              </p:cNvSpPr>
              <p:nvPr/>
            </p:nvSpPr>
            <p:spPr bwMode="auto">
              <a:xfrm>
                <a:off x="358775" y="381000"/>
                <a:ext cx="66675"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4" name="Line 41"/>
              <p:cNvSpPr>
                <a:spLocks noChangeShapeType="1"/>
              </p:cNvSpPr>
              <p:nvPr/>
            </p:nvSpPr>
            <p:spPr bwMode="auto">
              <a:xfrm>
                <a:off x="493712" y="381000"/>
                <a:ext cx="2381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5" name="Freeform 74"/>
              <p:cNvSpPr>
                <a:spLocks noChangeArrowheads="1"/>
              </p:cNvSpPr>
              <p:nvPr/>
            </p:nvSpPr>
            <p:spPr bwMode="auto">
              <a:xfrm>
                <a:off x="0" y="0"/>
                <a:ext cx="1497013" cy="660400"/>
              </a:xfrm>
              <a:custGeom>
                <a:avLst/>
                <a:gdLst>
                  <a:gd name="T0" fmla="*/ 0 w 1886"/>
                  <a:gd name="T1" fmla="*/ 605 h 831"/>
                  <a:gd name="T2" fmla="*/ 30 w 1886"/>
                  <a:gd name="T3" fmla="*/ 557 h 831"/>
                  <a:gd name="T4" fmla="*/ 68 w 1886"/>
                  <a:gd name="T5" fmla="*/ 506 h 831"/>
                  <a:gd name="T6" fmla="*/ 121 w 1886"/>
                  <a:gd name="T7" fmla="*/ 441 h 831"/>
                  <a:gd name="T8" fmla="*/ 189 w 1886"/>
                  <a:gd name="T9" fmla="*/ 366 h 831"/>
                  <a:gd name="T10" fmla="*/ 272 w 1886"/>
                  <a:gd name="T11" fmla="*/ 290 h 831"/>
                  <a:gd name="T12" fmla="*/ 342 w 1886"/>
                  <a:gd name="T13" fmla="*/ 232 h 831"/>
                  <a:gd name="T14" fmla="*/ 395 w 1886"/>
                  <a:gd name="T15" fmla="*/ 194 h 831"/>
                  <a:gd name="T16" fmla="*/ 450 w 1886"/>
                  <a:gd name="T17" fmla="*/ 159 h 831"/>
                  <a:gd name="T18" fmla="*/ 510 w 1886"/>
                  <a:gd name="T19" fmla="*/ 125 h 831"/>
                  <a:gd name="T20" fmla="*/ 573 w 1886"/>
                  <a:gd name="T21" fmla="*/ 94 h 831"/>
                  <a:gd name="T22" fmla="*/ 640 w 1886"/>
                  <a:gd name="T23" fmla="*/ 66 h 831"/>
                  <a:gd name="T24" fmla="*/ 710 w 1886"/>
                  <a:gd name="T25" fmla="*/ 44 h 831"/>
                  <a:gd name="T26" fmla="*/ 784 w 1886"/>
                  <a:gd name="T27" fmla="*/ 23 h 831"/>
                  <a:gd name="T28" fmla="*/ 861 w 1886"/>
                  <a:gd name="T29" fmla="*/ 10 h 831"/>
                  <a:gd name="T30" fmla="*/ 943 w 1886"/>
                  <a:gd name="T31" fmla="*/ 1 h 831"/>
                  <a:gd name="T32" fmla="*/ 1027 w 1886"/>
                  <a:gd name="T33" fmla="*/ 0 h 831"/>
                  <a:gd name="T34" fmla="*/ 1115 w 1886"/>
                  <a:gd name="T35" fmla="*/ 3 h 831"/>
                  <a:gd name="T36" fmla="*/ 1207 w 1886"/>
                  <a:gd name="T37" fmla="*/ 15 h 831"/>
                  <a:gd name="T38" fmla="*/ 1301 w 1886"/>
                  <a:gd name="T39" fmla="*/ 35 h 831"/>
                  <a:gd name="T40" fmla="*/ 1400 w 1886"/>
                  <a:gd name="T41" fmla="*/ 64 h 831"/>
                  <a:gd name="T42" fmla="*/ 1502 w 1886"/>
                  <a:gd name="T43" fmla="*/ 100 h 831"/>
                  <a:gd name="T44" fmla="*/ 1608 w 1886"/>
                  <a:gd name="T45" fmla="*/ 147 h 831"/>
                  <a:gd name="T46" fmla="*/ 1716 w 1886"/>
                  <a:gd name="T47" fmla="*/ 204 h 831"/>
                  <a:gd name="T48" fmla="*/ 1829 w 1886"/>
                  <a:gd name="T49" fmla="*/ 272 h 831"/>
                  <a:gd name="T50" fmla="*/ 1886 w 1886"/>
                  <a:gd name="T51" fmla="*/ 310 h 831"/>
                  <a:gd name="T52" fmla="*/ 1864 w 1886"/>
                  <a:gd name="T53" fmla="*/ 349 h 831"/>
                  <a:gd name="T54" fmla="*/ 1834 w 1886"/>
                  <a:gd name="T55" fmla="*/ 393 h 831"/>
                  <a:gd name="T56" fmla="*/ 1793 w 1886"/>
                  <a:gd name="T57" fmla="*/ 447 h 831"/>
                  <a:gd name="T58" fmla="*/ 1737 w 1886"/>
                  <a:gd name="T59" fmla="*/ 508 h 831"/>
                  <a:gd name="T60" fmla="*/ 1667 w 1886"/>
                  <a:gd name="T61" fmla="*/ 574 h 831"/>
                  <a:gd name="T62" fmla="*/ 1581 w 1886"/>
                  <a:gd name="T63" fmla="*/ 638 h 831"/>
                  <a:gd name="T64" fmla="*/ 1532 w 1886"/>
                  <a:gd name="T65" fmla="*/ 669 h 831"/>
                  <a:gd name="T66" fmla="*/ 1480 w 1886"/>
                  <a:gd name="T67" fmla="*/ 699 h 831"/>
                  <a:gd name="T68" fmla="*/ 1423 w 1886"/>
                  <a:gd name="T69" fmla="*/ 727 h 831"/>
                  <a:gd name="T70" fmla="*/ 1361 w 1886"/>
                  <a:gd name="T71" fmla="*/ 753 h 831"/>
                  <a:gd name="T72" fmla="*/ 1296 w 1886"/>
                  <a:gd name="T73" fmla="*/ 776 h 831"/>
                  <a:gd name="T74" fmla="*/ 1226 w 1886"/>
                  <a:gd name="T75" fmla="*/ 795 h 831"/>
                  <a:gd name="T76" fmla="*/ 1151 w 1886"/>
                  <a:gd name="T77" fmla="*/ 811 h 831"/>
                  <a:gd name="T78" fmla="*/ 1071 w 1886"/>
                  <a:gd name="T79" fmla="*/ 823 h 831"/>
                  <a:gd name="T80" fmla="*/ 987 w 1886"/>
                  <a:gd name="T81" fmla="*/ 830 h 831"/>
                  <a:gd name="T82" fmla="*/ 899 w 1886"/>
                  <a:gd name="T83" fmla="*/ 831 h 831"/>
                  <a:gd name="T84" fmla="*/ 805 w 1886"/>
                  <a:gd name="T85" fmla="*/ 828 h 831"/>
                  <a:gd name="T86" fmla="*/ 705 w 1886"/>
                  <a:gd name="T87" fmla="*/ 818 h 831"/>
                  <a:gd name="T88" fmla="*/ 601 w 1886"/>
                  <a:gd name="T89" fmla="*/ 801 h 831"/>
                  <a:gd name="T90" fmla="*/ 492 w 1886"/>
                  <a:gd name="T91" fmla="*/ 777 h 831"/>
                  <a:gd name="T92" fmla="*/ 377 w 1886"/>
                  <a:gd name="T93" fmla="*/ 747 h 831"/>
                  <a:gd name="T94" fmla="*/ 256 w 1886"/>
                  <a:gd name="T95" fmla="*/ 708 h 831"/>
                  <a:gd name="T96" fmla="*/ 131 w 1886"/>
                  <a:gd name="T97" fmla="*/ 662 h 831"/>
                  <a:gd name="T98" fmla="*/ 0 w 1886"/>
                  <a:gd name="T99" fmla="*/ 605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6"/>
                  <a:gd name="T151" fmla="*/ 0 h 831"/>
                  <a:gd name="T152" fmla="*/ 1886 w 1886"/>
                  <a:gd name="T153" fmla="*/ 831 h 8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6" h="831">
                    <a:moveTo>
                      <a:pt x="0" y="605"/>
                    </a:moveTo>
                    <a:lnTo>
                      <a:pt x="0" y="605"/>
                    </a:lnTo>
                    <a:lnTo>
                      <a:pt x="8" y="593"/>
                    </a:lnTo>
                    <a:lnTo>
                      <a:pt x="30" y="557"/>
                    </a:lnTo>
                    <a:lnTo>
                      <a:pt x="47" y="534"/>
                    </a:lnTo>
                    <a:lnTo>
                      <a:pt x="68" y="506"/>
                    </a:lnTo>
                    <a:lnTo>
                      <a:pt x="93" y="475"/>
                    </a:lnTo>
                    <a:lnTo>
                      <a:pt x="121" y="441"/>
                    </a:lnTo>
                    <a:lnTo>
                      <a:pt x="153" y="404"/>
                    </a:lnTo>
                    <a:lnTo>
                      <a:pt x="189" y="366"/>
                    </a:lnTo>
                    <a:lnTo>
                      <a:pt x="228" y="329"/>
                    </a:lnTo>
                    <a:lnTo>
                      <a:pt x="272" y="290"/>
                    </a:lnTo>
                    <a:lnTo>
                      <a:pt x="318" y="251"/>
                    </a:lnTo>
                    <a:lnTo>
                      <a:pt x="342" y="232"/>
                    </a:lnTo>
                    <a:lnTo>
                      <a:pt x="368" y="213"/>
                    </a:lnTo>
                    <a:lnTo>
                      <a:pt x="395" y="194"/>
                    </a:lnTo>
                    <a:lnTo>
                      <a:pt x="422" y="177"/>
                    </a:lnTo>
                    <a:lnTo>
                      <a:pt x="450" y="159"/>
                    </a:lnTo>
                    <a:lnTo>
                      <a:pt x="480" y="142"/>
                    </a:lnTo>
                    <a:lnTo>
                      <a:pt x="510" y="125"/>
                    </a:lnTo>
                    <a:lnTo>
                      <a:pt x="542" y="109"/>
                    </a:lnTo>
                    <a:lnTo>
                      <a:pt x="573" y="94"/>
                    </a:lnTo>
                    <a:lnTo>
                      <a:pt x="606" y="80"/>
                    </a:lnTo>
                    <a:lnTo>
                      <a:pt x="640" y="66"/>
                    </a:lnTo>
                    <a:lnTo>
                      <a:pt x="675" y="55"/>
                    </a:lnTo>
                    <a:lnTo>
                      <a:pt x="710" y="44"/>
                    </a:lnTo>
                    <a:lnTo>
                      <a:pt x="747" y="34"/>
                    </a:lnTo>
                    <a:lnTo>
                      <a:pt x="784" y="23"/>
                    </a:lnTo>
                    <a:lnTo>
                      <a:pt x="822" y="16"/>
                    </a:lnTo>
                    <a:lnTo>
                      <a:pt x="861" y="10"/>
                    </a:lnTo>
                    <a:lnTo>
                      <a:pt x="901" y="5"/>
                    </a:lnTo>
                    <a:lnTo>
                      <a:pt x="943" y="1"/>
                    </a:lnTo>
                    <a:lnTo>
                      <a:pt x="984" y="0"/>
                    </a:lnTo>
                    <a:lnTo>
                      <a:pt x="1027" y="0"/>
                    </a:lnTo>
                    <a:lnTo>
                      <a:pt x="1071" y="1"/>
                    </a:lnTo>
                    <a:lnTo>
                      <a:pt x="1115" y="3"/>
                    </a:lnTo>
                    <a:lnTo>
                      <a:pt x="1160" y="8"/>
                    </a:lnTo>
                    <a:lnTo>
                      <a:pt x="1207" y="15"/>
                    </a:lnTo>
                    <a:lnTo>
                      <a:pt x="1253" y="25"/>
                    </a:lnTo>
                    <a:lnTo>
                      <a:pt x="1301" y="35"/>
                    </a:lnTo>
                    <a:lnTo>
                      <a:pt x="1350" y="47"/>
                    </a:lnTo>
                    <a:lnTo>
                      <a:pt x="1400" y="64"/>
                    </a:lnTo>
                    <a:lnTo>
                      <a:pt x="1451" y="80"/>
                    </a:lnTo>
                    <a:lnTo>
                      <a:pt x="1502" y="100"/>
                    </a:lnTo>
                    <a:lnTo>
                      <a:pt x="1554" y="123"/>
                    </a:lnTo>
                    <a:lnTo>
                      <a:pt x="1608" y="147"/>
                    </a:lnTo>
                    <a:lnTo>
                      <a:pt x="1662" y="174"/>
                    </a:lnTo>
                    <a:lnTo>
                      <a:pt x="1716" y="204"/>
                    </a:lnTo>
                    <a:lnTo>
                      <a:pt x="1772" y="237"/>
                    </a:lnTo>
                    <a:lnTo>
                      <a:pt x="1829" y="272"/>
                    </a:lnTo>
                    <a:lnTo>
                      <a:pt x="1886" y="310"/>
                    </a:lnTo>
                    <a:lnTo>
                      <a:pt x="1886" y="310"/>
                    </a:lnTo>
                    <a:lnTo>
                      <a:pt x="1881" y="320"/>
                    </a:lnTo>
                    <a:lnTo>
                      <a:pt x="1864" y="349"/>
                    </a:lnTo>
                    <a:lnTo>
                      <a:pt x="1850" y="369"/>
                    </a:lnTo>
                    <a:lnTo>
                      <a:pt x="1834" y="393"/>
                    </a:lnTo>
                    <a:lnTo>
                      <a:pt x="1815" y="418"/>
                    </a:lnTo>
                    <a:lnTo>
                      <a:pt x="1793" y="447"/>
                    </a:lnTo>
                    <a:lnTo>
                      <a:pt x="1766" y="477"/>
                    </a:lnTo>
                    <a:lnTo>
                      <a:pt x="1737" y="508"/>
                    </a:lnTo>
                    <a:lnTo>
                      <a:pt x="1703" y="541"/>
                    </a:lnTo>
                    <a:lnTo>
                      <a:pt x="1667" y="574"/>
                    </a:lnTo>
                    <a:lnTo>
                      <a:pt x="1625" y="606"/>
                    </a:lnTo>
                    <a:lnTo>
                      <a:pt x="1581" y="638"/>
                    </a:lnTo>
                    <a:lnTo>
                      <a:pt x="1558" y="654"/>
                    </a:lnTo>
                    <a:lnTo>
                      <a:pt x="1532" y="669"/>
                    </a:lnTo>
                    <a:lnTo>
                      <a:pt x="1507" y="684"/>
                    </a:lnTo>
                    <a:lnTo>
                      <a:pt x="1480" y="699"/>
                    </a:lnTo>
                    <a:lnTo>
                      <a:pt x="1452" y="713"/>
                    </a:lnTo>
                    <a:lnTo>
                      <a:pt x="1423" y="727"/>
                    </a:lnTo>
                    <a:lnTo>
                      <a:pt x="1393" y="741"/>
                    </a:lnTo>
                    <a:lnTo>
                      <a:pt x="1361" y="753"/>
                    </a:lnTo>
                    <a:lnTo>
                      <a:pt x="1329" y="765"/>
                    </a:lnTo>
                    <a:lnTo>
                      <a:pt x="1296" y="776"/>
                    </a:lnTo>
                    <a:lnTo>
                      <a:pt x="1261" y="786"/>
                    </a:lnTo>
                    <a:lnTo>
                      <a:pt x="1226" y="795"/>
                    </a:lnTo>
                    <a:lnTo>
                      <a:pt x="1189" y="804"/>
                    </a:lnTo>
                    <a:lnTo>
                      <a:pt x="1151" y="811"/>
                    </a:lnTo>
                    <a:lnTo>
                      <a:pt x="1111" y="818"/>
                    </a:lnTo>
                    <a:lnTo>
                      <a:pt x="1071" y="823"/>
                    </a:lnTo>
                    <a:lnTo>
                      <a:pt x="1030" y="826"/>
                    </a:lnTo>
                    <a:lnTo>
                      <a:pt x="987" y="830"/>
                    </a:lnTo>
                    <a:lnTo>
                      <a:pt x="944" y="831"/>
                    </a:lnTo>
                    <a:lnTo>
                      <a:pt x="899" y="831"/>
                    </a:lnTo>
                    <a:lnTo>
                      <a:pt x="852" y="830"/>
                    </a:lnTo>
                    <a:lnTo>
                      <a:pt x="805" y="828"/>
                    </a:lnTo>
                    <a:lnTo>
                      <a:pt x="756" y="824"/>
                    </a:lnTo>
                    <a:lnTo>
                      <a:pt x="705" y="818"/>
                    </a:lnTo>
                    <a:lnTo>
                      <a:pt x="654" y="810"/>
                    </a:lnTo>
                    <a:lnTo>
                      <a:pt x="601" y="801"/>
                    </a:lnTo>
                    <a:lnTo>
                      <a:pt x="547" y="790"/>
                    </a:lnTo>
                    <a:lnTo>
                      <a:pt x="492" y="777"/>
                    </a:lnTo>
                    <a:lnTo>
                      <a:pt x="435" y="764"/>
                    </a:lnTo>
                    <a:lnTo>
                      <a:pt x="377" y="747"/>
                    </a:lnTo>
                    <a:lnTo>
                      <a:pt x="318" y="728"/>
                    </a:lnTo>
                    <a:lnTo>
                      <a:pt x="256" y="708"/>
                    </a:lnTo>
                    <a:lnTo>
                      <a:pt x="195" y="686"/>
                    </a:lnTo>
                    <a:lnTo>
                      <a:pt x="131" y="662"/>
                    </a:lnTo>
                    <a:lnTo>
                      <a:pt x="65" y="634"/>
                    </a:lnTo>
                    <a:lnTo>
                      <a:pt x="0" y="605"/>
                    </a:lnTo>
                    <a:lnTo>
                      <a:pt x="0" y="605"/>
                    </a:lnTo>
                    <a:close/>
                  </a:path>
                </a:pathLst>
              </a:custGeom>
              <a:blipFill>
                <a:blip r:embed="rId1"/>
                <a:stretch>
                  <a:fillRect/>
                </a:stretch>
              </a:bli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6" name="Freeform 75"/>
              <p:cNvSpPr>
                <a:spLocks noChangeArrowheads="1"/>
              </p:cNvSpPr>
              <p:nvPr/>
            </p:nvSpPr>
            <p:spPr bwMode="auto">
              <a:xfrm>
                <a:off x="31750" y="257175"/>
                <a:ext cx="1352550" cy="215900"/>
              </a:xfrm>
              <a:custGeom>
                <a:avLst/>
                <a:gdLst>
                  <a:gd name="T0" fmla="*/ 8 w 1703"/>
                  <a:gd name="T1" fmla="*/ 272 h 272"/>
                  <a:gd name="T2" fmla="*/ 106 w 1703"/>
                  <a:gd name="T3" fmla="*/ 235 h 272"/>
                  <a:gd name="T4" fmla="*/ 204 w 1703"/>
                  <a:gd name="T5" fmla="*/ 203 h 272"/>
                  <a:gd name="T6" fmla="*/ 304 w 1703"/>
                  <a:gd name="T7" fmla="*/ 174 h 272"/>
                  <a:gd name="T8" fmla="*/ 405 w 1703"/>
                  <a:gd name="T9" fmla="*/ 149 h 272"/>
                  <a:gd name="T10" fmla="*/ 507 w 1703"/>
                  <a:gd name="T11" fmla="*/ 128 h 272"/>
                  <a:gd name="T12" fmla="*/ 608 w 1703"/>
                  <a:gd name="T13" fmla="*/ 109 h 272"/>
                  <a:gd name="T14" fmla="*/ 815 w 1703"/>
                  <a:gd name="T15" fmla="*/ 81 h 272"/>
                  <a:gd name="T16" fmla="*/ 915 w 1703"/>
                  <a:gd name="T17" fmla="*/ 70 h 272"/>
                  <a:gd name="T18" fmla="*/ 1118 w 1703"/>
                  <a:gd name="T19" fmla="*/ 54 h 272"/>
                  <a:gd name="T20" fmla="*/ 1420 w 1703"/>
                  <a:gd name="T21" fmla="*/ 35 h 272"/>
                  <a:gd name="T22" fmla="*/ 1623 w 1703"/>
                  <a:gd name="T23" fmla="*/ 22 h 272"/>
                  <a:gd name="T24" fmla="*/ 1678 w 1703"/>
                  <a:gd name="T25" fmla="*/ 19 h 272"/>
                  <a:gd name="T26" fmla="*/ 1697 w 1703"/>
                  <a:gd name="T27" fmla="*/ 16 h 272"/>
                  <a:gd name="T28" fmla="*/ 1701 w 1703"/>
                  <a:gd name="T29" fmla="*/ 14 h 272"/>
                  <a:gd name="T30" fmla="*/ 1703 w 1703"/>
                  <a:gd name="T31" fmla="*/ 7 h 272"/>
                  <a:gd name="T32" fmla="*/ 1701 w 1703"/>
                  <a:gd name="T33" fmla="*/ 2 h 272"/>
                  <a:gd name="T34" fmla="*/ 1696 w 1703"/>
                  <a:gd name="T35" fmla="*/ 1 h 272"/>
                  <a:gd name="T36" fmla="*/ 1673 w 1703"/>
                  <a:gd name="T37" fmla="*/ 0 h 272"/>
                  <a:gd name="T38" fmla="*/ 1605 w 1703"/>
                  <a:gd name="T39" fmla="*/ 4 h 272"/>
                  <a:gd name="T40" fmla="*/ 1513 w 1703"/>
                  <a:gd name="T41" fmla="*/ 11 h 272"/>
                  <a:gd name="T42" fmla="*/ 1317 w 1703"/>
                  <a:gd name="T43" fmla="*/ 22 h 272"/>
                  <a:gd name="T44" fmla="*/ 1213 w 1703"/>
                  <a:gd name="T45" fmla="*/ 29 h 272"/>
                  <a:gd name="T46" fmla="*/ 1007 w 1703"/>
                  <a:gd name="T47" fmla="*/ 44 h 272"/>
                  <a:gd name="T48" fmla="*/ 904 w 1703"/>
                  <a:gd name="T49" fmla="*/ 53 h 272"/>
                  <a:gd name="T50" fmla="*/ 699 w 1703"/>
                  <a:gd name="T51" fmla="*/ 76 h 272"/>
                  <a:gd name="T52" fmla="*/ 546 w 1703"/>
                  <a:gd name="T53" fmla="*/ 100 h 272"/>
                  <a:gd name="T54" fmla="*/ 445 w 1703"/>
                  <a:gd name="T55" fmla="*/ 120 h 272"/>
                  <a:gd name="T56" fmla="*/ 344 w 1703"/>
                  <a:gd name="T57" fmla="*/ 144 h 272"/>
                  <a:gd name="T58" fmla="*/ 245 w 1703"/>
                  <a:gd name="T59" fmla="*/ 172 h 272"/>
                  <a:gd name="T60" fmla="*/ 147 w 1703"/>
                  <a:gd name="T61" fmla="*/ 203 h 272"/>
                  <a:gd name="T62" fmla="*/ 98 w 1703"/>
                  <a:gd name="T63" fmla="*/ 221 h 272"/>
                  <a:gd name="T64" fmla="*/ 2 w 1703"/>
                  <a:gd name="T65" fmla="*/ 262 h 272"/>
                  <a:gd name="T66" fmla="*/ 1 w 1703"/>
                  <a:gd name="T67" fmla="*/ 264 h 272"/>
                  <a:gd name="T68" fmla="*/ 0 w 1703"/>
                  <a:gd name="T69" fmla="*/ 269 h 272"/>
                  <a:gd name="T70" fmla="*/ 5 w 1703"/>
                  <a:gd name="T71" fmla="*/ 272 h 272"/>
                  <a:gd name="T72" fmla="*/ 8 w 1703"/>
                  <a:gd name="T73" fmla="*/ 27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3"/>
                  <a:gd name="T112" fmla="*/ 0 h 272"/>
                  <a:gd name="T113" fmla="*/ 1703 w 1703"/>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3" h="272">
                    <a:moveTo>
                      <a:pt x="8" y="272"/>
                    </a:moveTo>
                    <a:lnTo>
                      <a:pt x="8" y="272"/>
                    </a:lnTo>
                    <a:lnTo>
                      <a:pt x="57" y="254"/>
                    </a:lnTo>
                    <a:lnTo>
                      <a:pt x="106" y="235"/>
                    </a:lnTo>
                    <a:lnTo>
                      <a:pt x="155" y="218"/>
                    </a:lnTo>
                    <a:lnTo>
                      <a:pt x="204" y="203"/>
                    </a:lnTo>
                    <a:lnTo>
                      <a:pt x="254" y="188"/>
                    </a:lnTo>
                    <a:lnTo>
                      <a:pt x="304" y="174"/>
                    </a:lnTo>
                    <a:lnTo>
                      <a:pt x="354" y="162"/>
                    </a:lnTo>
                    <a:lnTo>
                      <a:pt x="405" y="149"/>
                    </a:lnTo>
                    <a:lnTo>
                      <a:pt x="455" y="138"/>
                    </a:lnTo>
                    <a:lnTo>
                      <a:pt x="507" y="128"/>
                    </a:lnTo>
                    <a:lnTo>
                      <a:pt x="557" y="118"/>
                    </a:lnTo>
                    <a:lnTo>
                      <a:pt x="608" y="109"/>
                    </a:lnTo>
                    <a:lnTo>
                      <a:pt x="711" y="94"/>
                    </a:lnTo>
                    <a:lnTo>
                      <a:pt x="815" y="81"/>
                    </a:lnTo>
                    <a:lnTo>
                      <a:pt x="815" y="81"/>
                    </a:lnTo>
                    <a:lnTo>
                      <a:pt x="915" y="70"/>
                    </a:lnTo>
                    <a:lnTo>
                      <a:pt x="1017" y="61"/>
                    </a:lnTo>
                    <a:lnTo>
                      <a:pt x="1118" y="54"/>
                    </a:lnTo>
                    <a:lnTo>
                      <a:pt x="1218" y="48"/>
                    </a:lnTo>
                    <a:lnTo>
                      <a:pt x="1420" y="35"/>
                    </a:lnTo>
                    <a:lnTo>
                      <a:pt x="1623" y="22"/>
                    </a:lnTo>
                    <a:lnTo>
                      <a:pt x="1623" y="22"/>
                    </a:lnTo>
                    <a:lnTo>
                      <a:pt x="1661" y="20"/>
                    </a:lnTo>
                    <a:lnTo>
                      <a:pt x="1678" y="19"/>
                    </a:lnTo>
                    <a:lnTo>
                      <a:pt x="1697" y="16"/>
                    </a:lnTo>
                    <a:lnTo>
                      <a:pt x="1697" y="16"/>
                    </a:lnTo>
                    <a:lnTo>
                      <a:pt x="1700" y="15"/>
                    </a:lnTo>
                    <a:lnTo>
                      <a:pt x="1701" y="14"/>
                    </a:lnTo>
                    <a:lnTo>
                      <a:pt x="1702" y="11"/>
                    </a:lnTo>
                    <a:lnTo>
                      <a:pt x="1703" y="7"/>
                    </a:lnTo>
                    <a:lnTo>
                      <a:pt x="1702" y="5"/>
                    </a:lnTo>
                    <a:lnTo>
                      <a:pt x="1701" y="2"/>
                    </a:lnTo>
                    <a:lnTo>
                      <a:pt x="1698" y="1"/>
                    </a:lnTo>
                    <a:lnTo>
                      <a:pt x="1696" y="1"/>
                    </a:lnTo>
                    <a:lnTo>
                      <a:pt x="1696" y="1"/>
                    </a:lnTo>
                    <a:lnTo>
                      <a:pt x="1673" y="0"/>
                    </a:lnTo>
                    <a:lnTo>
                      <a:pt x="1651" y="1"/>
                    </a:lnTo>
                    <a:lnTo>
                      <a:pt x="1605" y="4"/>
                    </a:lnTo>
                    <a:lnTo>
                      <a:pt x="1559" y="7"/>
                    </a:lnTo>
                    <a:lnTo>
                      <a:pt x="1513" y="11"/>
                    </a:lnTo>
                    <a:lnTo>
                      <a:pt x="1513" y="11"/>
                    </a:lnTo>
                    <a:lnTo>
                      <a:pt x="1317" y="22"/>
                    </a:lnTo>
                    <a:lnTo>
                      <a:pt x="1317" y="22"/>
                    </a:lnTo>
                    <a:lnTo>
                      <a:pt x="1213" y="29"/>
                    </a:lnTo>
                    <a:lnTo>
                      <a:pt x="1110" y="35"/>
                    </a:lnTo>
                    <a:lnTo>
                      <a:pt x="1007" y="44"/>
                    </a:lnTo>
                    <a:lnTo>
                      <a:pt x="904" y="53"/>
                    </a:lnTo>
                    <a:lnTo>
                      <a:pt x="904" y="53"/>
                    </a:lnTo>
                    <a:lnTo>
                      <a:pt x="802" y="64"/>
                    </a:lnTo>
                    <a:lnTo>
                      <a:pt x="699" y="76"/>
                    </a:lnTo>
                    <a:lnTo>
                      <a:pt x="597" y="93"/>
                    </a:lnTo>
                    <a:lnTo>
                      <a:pt x="546" y="100"/>
                    </a:lnTo>
                    <a:lnTo>
                      <a:pt x="495" y="110"/>
                    </a:lnTo>
                    <a:lnTo>
                      <a:pt x="445" y="120"/>
                    </a:lnTo>
                    <a:lnTo>
                      <a:pt x="395" y="132"/>
                    </a:lnTo>
                    <a:lnTo>
                      <a:pt x="344" y="144"/>
                    </a:lnTo>
                    <a:lnTo>
                      <a:pt x="294" y="157"/>
                    </a:lnTo>
                    <a:lnTo>
                      <a:pt x="245" y="172"/>
                    </a:lnTo>
                    <a:lnTo>
                      <a:pt x="195" y="187"/>
                    </a:lnTo>
                    <a:lnTo>
                      <a:pt x="147" y="203"/>
                    </a:lnTo>
                    <a:lnTo>
                      <a:pt x="98" y="221"/>
                    </a:lnTo>
                    <a:lnTo>
                      <a:pt x="98" y="221"/>
                    </a:lnTo>
                    <a:lnTo>
                      <a:pt x="50" y="241"/>
                    </a:lnTo>
                    <a:lnTo>
                      <a:pt x="2" y="262"/>
                    </a:lnTo>
                    <a:lnTo>
                      <a:pt x="2" y="262"/>
                    </a:lnTo>
                    <a:lnTo>
                      <a:pt x="1" y="264"/>
                    </a:lnTo>
                    <a:lnTo>
                      <a:pt x="0" y="265"/>
                    </a:lnTo>
                    <a:lnTo>
                      <a:pt x="0" y="269"/>
                    </a:lnTo>
                    <a:lnTo>
                      <a:pt x="4" y="272"/>
                    </a:lnTo>
                    <a:lnTo>
                      <a:pt x="5" y="272"/>
                    </a:lnTo>
                    <a:lnTo>
                      <a:pt x="8" y="272"/>
                    </a:lnTo>
                    <a:lnTo>
                      <a:pt x="8" y="27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7" name="Freeform 76"/>
              <p:cNvSpPr>
                <a:spLocks noChangeArrowheads="1"/>
              </p:cNvSpPr>
              <p:nvPr/>
            </p:nvSpPr>
            <p:spPr bwMode="auto">
              <a:xfrm>
                <a:off x="217487" y="395288"/>
                <a:ext cx="406400" cy="171450"/>
              </a:xfrm>
              <a:custGeom>
                <a:avLst/>
                <a:gdLst>
                  <a:gd name="T0" fmla="*/ 2 w 513"/>
                  <a:gd name="T1" fmla="*/ 12 h 215"/>
                  <a:gd name="T2" fmla="*/ 2 w 513"/>
                  <a:gd name="T3" fmla="*/ 12 h 215"/>
                  <a:gd name="T4" fmla="*/ 15 w 513"/>
                  <a:gd name="T5" fmla="*/ 22 h 215"/>
                  <a:gd name="T6" fmla="*/ 27 w 513"/>
                  <a:gd name="T7" fmla="*/ 32 h 215"/>
                  <a:gd name="T8" fmla="*/ 55 w 513"/>
                  <a:gd name="T9" fmla="*/ 49 h 215"/>
                  <a:gd name="T10" fmla="*/ 84 w 513"/>
                  <a:gd name="T11" fmla="*/ 64 h 215"/>
                  <a:gd name="T12" fmla="*/ 113 w 513"/>
                  <a:gd name="T13" fmla="*/ 80 h 215"/>
                  <a:gd name="T14" fmla="*/ 113 w 513"/>
                  <a:gd name="T15" fmla="*/ 80 h 215"/>
                  <a:gd name="T16" fmla="*/ 147 w 513"/>
                  <a:gd name="T17" fmla="*/ 96 h 215"/>
                  <a:gd name="T18" fmla="*/ 181 w 513"/>
                  <a:gd name="T19" fmla="*/ 111 h 215"/>
                  <a:gd name="T20" fmla="*/ 215 w 513"/>
                  <a:gd name="T21" fmla="*/ 125 h 215"/>
                  <a:gd name="T22" fmla="*/ 250 w 513"/>
                  <a:gd name="T23" fmla="*/ 139 h 215"/>
                  <a:gd name="T24" fmla="*/ 250 w 513"/>
                  <a:gd name="T25" fmla="*/ 139 h 215"/>
                  <a:gd name="T26" fmla="*/ 284 w 513"/>
                  <a:gd name="T27" fmla="*/ 151 h 215"/>
                  <a:gd name="T28" fmla="*/ 318 w 513"/>
                  <a:gd name="T29" fmla="*/ 162 h 215"/>
                  <a:gd name="T30" fmla="*/ 388 w 513"/>
                  <a:gd name="T31" fmla="*/ 185 h 215"/>
                  <a:gd name="T32" fmla="*/ 388 w 513"/>
                  <a:gd name="T33" fmla="*/ 185 h 215"/>
                  <a:gd name="T34" fmla="*/ 454 w 513"/>
                  <a:gd name="T35" fmla="*/ 204 h 215"/>
                  <a:gd name="T36" fmla="*/ 454 w 513"/>
                  <a:gd name="T37" fmla="*/ 204 h 215"/>
                  <a:gd name="T38" fmla="*/ 480 w 513"/>
                  <a:gd name="T39" fmla="*/ 213 h 215"/>
                  <a:gd name="T40" fmla="*/ 494 w 513"/>
                  <a:gd name="T41" fmla="*/ 215 h 215"/>
                  <a:gd name="T42" fmla="*/ 501 w 513"/>
                  <a:gd name="T43" fmla="*/ 215 h 215"/>
                  <a:gd name="T44" fmla="*/ 508 w 513"/>
                  <a:gd name="T45" fmla="*/ 214 h 215"/>
                  <a:gd name="T46" fmla="*/ 508 w 513"/>
                  <a:gd name="T47" fmla="*/ 214 h 215"/>
                  <a:gd name="T48" fmla="*/ 510 w 513"/>
                  <a:gd name="T49" fmla="*/ 213 h 215"/>
                  <a:gd name="T50" fmla="*/ 511 w 513"/>
                  <a:gd name="T51" fmla="*/ 210 h 215"/>
                  <a:gd name="T52" fmla="*/ 513 w 513"/>
                  <a:gd name="T53" fmla="*/ 206 h 215"/>
                  <a:gd name="T54" fmla="*/ 511 w 513"/>
                  <a:gd name="T55" fmla="*/ 204 h 215"/>
                  <a:gd name="T56" fmla="*/ 511 w 513"/>
                  <a:gd name="T57" fmla="*/ 204 h 215"/>
                  <a:gd name="T58" fmla="*/ 506 w 513"/>
                  <a:gd name="T59" fmla="*/ 200 h 215"/>
                  <a:gd name="T60" fmla="*/ 501 w 513"/>
                  <a:gd name="T61" fmla="*/ 198 h 215"/>
                  <a:gd name="T62" fmla="*/ 491 w 513"/>
                  <a:gd name="T63" fmla="*/ 193 h 215"/>
                  <a:gd name="T64" fmla="*/ 467 w 513"/>
                  <a:gd name="T65" fmla="*/ 188 h 215"/>
                  <a:gd name="T66" fmla="*/ 467 w 513"/>
                  <a:gd name="T67" fmla="*/ 188 h 215"/>
                  <a:gd name="T68" fmla="*/ 402 w 513"/>
                  <a:gd name="T69" fmla="*/ 169 h 215"/>
                  <a:gd name="T70" fmla="*/ 402 w 513"/>
                  <a:gd name="T71" fmla="*/ 169 h 215"/>
                  <a:gd name="T72" fmla="*/ 337 w 513"/>
                  <a:gd name="T73" fmla="*/ 149 h 215"/>
                  <a:gd name="T74" fmla="*/ 271 w 513"/>
                  <a:gd name="T75" fmla="*/ 126 h 215"/>
                  <a:gd name="T76" fmla="*/ 271 w 513"/>
                  <a:gd name="T77" fmla="*/ 126 h 215"/>
                  <a:gd name="T78" fmla="*/ 239 w 513"/>
                  <a:gd name="T79" fmla="*/ 115 h 215"/>
                  <a:gd name="T80" fmla="*/ 206 w 513"/>
                  <a:gd name="T81" fmla="*/ 101 h 215"/>
                  <a:gd name="T82" fmla="*/ 173 w 513"/>
                  <a:gd name="T83" fmla="*/ 87 h 215"/>
                  <a:gd name="T84" fmla="*/ 142 w 513"/>
                  <a:gd name="T85" fmla="*/ 73 h 215"/>
                  <a:gd name="T86" fmla="*/ 142 w 513"/>
                  <a:gd name="T87" fmla="*/ 73 h 215"/>
                  <a:gd name="T88" fmla="*/ 108 w 513"/>
                  <a:gd name="T89" fmla="*/ 56 h 215"/>
                  <a:gd name="T90" fmla="*/ 75 w 513"/>
                  <a:gd name="T91" fmla="*/ 38 h 215"/>
                  <a:gd name="T92" fmla="*/ 43 w 513"/>
                  <a:gd name="T93" fmla="*/ 19 h 215"/>
                  <a:gd name="T94" fmla="*/ 9 w 513"/>
                  <a:gd name="T95" fmla="*/ 2 h 215"/>
                  <a:gd name="T96" fmla="*/ 9 w 513"/>
                  <a:gd name="T97" fmla="*/ 2 h 215"/>
                  <a:gd name="T98" fmla="*/ 6 w 513"/>
                  <a:gd name="T99" fmla="*/ 0 h 215"/>
                  <a:gd name="T100" fmla="*/ 4 w 513"/>
                  <a:gd name="T101" fmla="*/ 0 h 215"/>
                  <a:gd name="T102" fmla="*/ 2 w 513"/>
                  <a:gd name="T103" fmla="*/ 2 h 215"/>
                  <a:gd name="T104" fmla="*/ 1 w 513"/>
                  <a:gd name="T105" fmla="*/ 3 h 215"/>
                  <a:gd name="T106" fmla="*/ 0 w 513"/>
                  <a:gd name="T107" fmla="*/ 5 h 215"/>
                  <a:gd name="T108" fmla="*/ 0 w 513"/>
                  <a:gd name="T109" fmla="*/ 7 h 215"/>
                  <a:gd name="T110" fmla="*/ 0 w 513"/>
                  <a:gd name="T111" fmla="*/ 9 h 215"/>
                  <a:gd name="T112" fmla="*/ 2 w 513"/>
                  <a:gd name="T113" fmla="*/ 12 h 215"/>
                  <a:gd name="T114" fmla="*/ 2 w 513"/>
                  <a:gd name="T115" fmla="*/ 12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3"/>
                  <a:gd name="T175" fmla="*/ 0 h 215"/>
                  <a:gd name="T176" fmla="*/ 513 w 513"/>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3" h="215">
                    <a:moveTo>
                      <a:pt x="2" y="12"/>
                    </a:moveTo>
                    <a:lnTo>
                      <a:pt x="2" y="12"/>
                    </a:lnTo>
                    <a:lnTo>
                      <a:pt x="15" y="22"/>
                    </a:lnTo>
                    <a:lnTo>
                      <a:pt x="27" y="32"/>
                    </a:lnTo>
                    <a:lnTo>
                      <a:pt x="55" y="49"/>
                    </a:lnTo>
                    <a:lnTo>
                      <a:pt x="84" y="64"/>
                    </a:lnTo>
                    <a:lnTo>
                      <a:pt x="113" y="80"/>
                    </a:lnTo>
                    <a:lnTo>
                      <a:pt x="113" y="80"/>
                    </a:lnTo>
                    <a:lnTo>
                      <a:pt x="147" y="96"/>
                    </a:lnTo>
                    <a:lnTo>
                      <a:pt x="181" y="111"/>
                    </a:lnTo>
                    <a:lnTo>
                      <a:pt x="215" y="125"/>
                    </a:lnTo>
                    <a:lnTo>
                      <a:pt x="250" y="139"/>
                    </a:lnTo>
                    <a:lnTo>
                      <a:pt x="250" y="139"/>
                    </a:lnTo>
                    <a:lnTo>
                      <a:pt x="284" y="151"/>
                    </a:lnTo>
                    <a:lnTo>
                      <a:pt x="318" y="162"/>
                    </a:lnTo>
                    <a:lnTo>
                      <a:pt x="388" y="185"/>
                    </a:lnTo>
                    <a:lnTo>
                      <a:pt x="388" y="185"/>
                    </a:lnTo>
                    <a:lnTo>
                      <a:pt x="454" y="204"/>
                    </a:lnTo>
                    <a:lnTo>
                      <a:pt x="454" y="204"/>
                    </a:lnTo>
                    <a:lnTo>
                      <a:pt x="480" y="213"/>
                    </a:lnTo>
                    <a:lnTo>
                      <a:pt x="494" y="215"/>
                    </a:lnTo>
                    <a:lnTo>
                      <a:pt x="501" y="215"/>
                    </a:lnTo>
                    <a:lnTo>
                      <a:pt x="508" y="214"/>
                    </a:lnTo>
                    <a:lnTo>
                      <a:pt x="508" y="214"/>
                    </a:lnTo>
                    <a:lnTo>
                      <a:pt x="510" y="213"/>
                    </a:lnTo>
                    <a:lnTo>
                      <a:pt x="511" y="210"/>
                    </a:lnTo>
                    <a:lnTo>
                      <a:pt x="513" y="206"/>
                    </a:lnTo>
                    <a:lnTo>
                      <a:pt x="511" y="204"/>
                    </a:lnTo>
                    <a:lnTo>
                      <a:pt x="511" y="204"/>
                    </a:lnTo>
                    <a:lnTo>
                      <a:pt x="506" y="200"/>
                    </a:lnTo>
                    <a:lnTo>
                      <a:pt x="501" y="198"/>
                    </a:lnTo>
                    <a:lnTo>
                      <a:pt x="491" y="193"/>
                    </a:lnTo>
                    <a:lnTo>
                      <a:pt x="467" y="188"/>
                    </a:lnTo>
                    <a:lnTo>
                      <a:pt x="467" y="188"/>
                    </a:lnTo>
                    <a:lnTo>
                      <a:pt x="402" y="169"/>
                    </a:lnTo>
                    <a:lnTo>
                      <a:pt x="402" y="169"/>
                    </a:lnTo>
                    <a:lnTo>
                      <a:pt x="337" y="149"/>
                    </a:lnTo>
                    <a:lnTo>
                      <a:pt x="271" y="126"/>
                    </a:lnTo>
                    <a:lnTo>
                      <a:pt x="271" y="126"/>
                    </a:lnTo>
                    <a:lnTo>
                      <a:pt x="239" y="115"/>
                    </a:lnTo>
                    <a:lnTo>
                      <a:pt x="206" y="101"/>
                    </a:lnTo>
                    <a:lnTo>
                      <a:pt x="173" y="87"/>
                    </a:lnTo>
                    <a:lnTo>
                      <a:pt x="142" y="73"/>
                    </a:lnTo>
                    <a:lnTo>
                      <a:pt x="142" y="73"/>
                    </a:lnTo>
                    <a:lnTo>
                      <a:pt x="108" y="56"/>
                    </a:lnTo>
                    <a:lnTo>
                      <a:pt x="75" y="38"/>
                    </a:lnTo>
                    <a:lnTo>
                      <a:pt x="43" y="19"/>
                    </a:lnTo>
                    <a:lnTo>
                      <a:pt x="9" y="2"/>
                    </a:lnTo>
                    <a:lnTo>
                      <a:pt x="9" y="2"/>
                    </a:lnTo>
                    <a:lnTo>
                      <a:pt x="6" y="0"/>
                    </a:lnTo>
                    <a:lnTo>
                      <a:pt x="4" y="0"/>
                    </a:lnTo>
                    <a:lnTo>
                      <a:pt x="2" y="2"/>
                    </a:lnTo>
                    <a:lnTo>
                      <a:pt x="1" y="3"/>
                    </a:lnTo>
                    <a:lnTo>
                      <a:pt x="0" y="5"/>
                    </a:lnTo>
                    <a:lnTo>
                      <a:pt x="0" y="7"/>
                    </a:lnTo>
                    <a:lnTo>
                      <a:pt x="0" y="9"/>
                    </a:lnTo>
                    <a:lnTo>
                      <a:pt x="2" y="12"/>
                    </a:lnTo>
                    <a:lnTo>
                      <a:pt x="2"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8" name="Freeform 77"/>
              <p:cNvSpPr>
                <a:spLocks noChangeArrowheads="1"/>
              </p:cNvSpPr>
              <p:nvPr/>
            </p:nvSpPr>
            <p:spPr bwMode="auto">
              <a:xfrm>
                <a:off x="566737" y="322263"/>
                <a:ext cx="468313" cy="144463"/>
              </a:xfrm>
              <a:custGeom>
                <a:avLst/>
                <a:gdLst>
                  <a:gd name="T0" fmla="*/ 1 w 591"/>
                  <a:gd name="T1" fmla="*/ 7 h 184"/>
                  <a:gd name="T2" fmla="*/ 37 w 591"/>
                  <a:gd name="T3" fmla="*/ 34 h 184"/>
                  <a:gd name="T4" fmla="*/ 51 w 591"/>
                  <a:gd name="T5" fmla="*/ 43 h 184"/>
                  <a:gd name="T6" fmla="*/ 123 w 591"/>
                  <a:gd name="T7" fmla="*/ 77 h 184"/>
                  <a:gd name="T8" fmla="*/ 167 w 591"/>
                  <a:gd name="T9" fmla="*/ 93 h 184"/>
                  <a:gd name="T10" fmla="*/ 254 w 591"/>
                  <a:gd name="T11" fmla="*/ 124 h 184"/>
                  <a:gd name="T12" fmla="*/ 299 w 591"/>
                  <a:gd name="T13" fmla="*/ 137 h 184"/>
                  <a:gd name="T14" fmla="*/ 383 w 591"/>
                  <a:gd name="T15" fmla="*/ 159 h 184"/>
                  <a:gd name="T16" fmla="*/ 470 w 591"/>
                  <a:gd name="T17" fmla="*/ 175 h 184"/>
                  <a:gd name="T18" fmla="*/ 504 w 591"/>
                  <a:gd name="T19" fmla="*/ 180 h 184"/>
                  <a:gd name="T20" fmla="*/ 538 w 591"/>
                  <a:gd name="T21" fmla="*/ 183 h 184"/>
                  <a:gd name="T22" fmla="*/ 564 w 591"/>
                  <a:gd name="T23" fmla="*/ 184 h 184"/>
                  <a:gd name="T24" fmla="*/ 583 w 591"/>
                  <a:gd name="T25" fmla="*/ 180 h 184"/>
                  <a:gd name="T26" fmla="*/ 588 w 591"/>
                  <a:gd name="T27" fmla="*/ 176 h 184"/>
                  <a:gd name="T28" fmla="*/ 591 w 591"/>
                  <a:gd name="T29" fmla="*/ 170 h 184"/>
                  <a:gd name="T30" fmla="*/ 586 w 591"/>
                  <a:gd name="T31" fmla="*/ 165 h 184"/>
                  <a:gd name="T32" fmla="*/ 581 w 591"/>
                  <a:gd name="T33" fmla="*/ 164 h 184"/>
                  <a:gd name="T34" fmla="*/ 563 w 591"/>
                  <a:gd name="T35" fmla="*/ 163 h 184"/>
                  <a:gd name="T36" fmla="*/ 540 w 591"/>
                  <a:gd name="T37" fmla="*/ 164 h 184"/>
                  <a:gd name="T38" fmla="*/ 505 w 591"/>
                  <a:gd name="T39" fmla="*/ 161 h 184"/>
                  <a:gd name="T40" fmla="*/ 471 w 591"/>
                  <a:gd name="T41" fmla="*/ 156 h 184"/>
                  <a:gd name="T42" fmla="*/ 384 w 591"/>
                  <a:gd name="T43" fmla="*/ 140 h 184"/>
                  <a:gd name="T44" fmla="*/ 299 w 591"/>
                  <a:gd name="T45" fmla="*/ 117 h 184"/>
                  <a:gd name="T46" fmla="*/ 257 w 591"/>
                  <a:gd name="T47" fmla="*/ 105 h 184"/>
                  <a:gd name="T48" fmla="*/ 176 w 591"/>
                  <a:gd name="T49" fmla="*/ 77 h 184"/>
                  <a:gd name="T50" fmla="*/ 136 w 591"/>
                  <a:gd name="T51" fmla="*/ 62 h 184"/>
                  <a:gd name="T52" fmla="*/ 64 w 591"/>
                  <a:gd name="T53" fmla="*/ 31 h 184"/>
                  <a:gd name="T54" fmla="*/ 35 w 591"/>
                  <a:gd name="T55" fmla="*/ 17 h 184"/>
                  <a:gd name="T56" fmla="*/ 6 w 591"/>
                  <a:gd name="T57" fmla="*/ 0 h 184"/>
                  <a:gd name="T58" fmla="*/ 4 w 591"/>
                  <a:gd name="T59" fmla="*/ 0 h 184"/>
                  <a:gd name="T60" fmla="*/ 0 w 591"/>
                  <a:gd name="T61" fmla="*/ 4 h 184"/>
                  <a:gd name="T62" fmla="*/ 1 w 591"/>
                  <a:gd name="T63" fmla="*/ 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1"/>
                  <a:gd name="T97" fmla="*/ 0 h 184"/>
                  <a:gd name="T98" fmla="*/ 591 w 591"/>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1" h="184">
                    <a:moveTo>
                      <a:pt x="1" y="7"/>
                    </a:moveTo>
                    <a:lnTo>
                      <a:pt x="1" y="7"/>
                    </a:lnTo>
                    <a:lnTo>
                      <a:pt x="26" y="26"/>
                    </a:lnTo>
                    <a:lnTo>
                      <a:pt x="37" y="34"/>
                    </a:lnTo>
                    <a:lnTo>
                      <a:pt x="51" y="43"/>
                    </a:lnTo>
                    <a:lnTo>
                      <a:pt x="51" y="43"/>
                    </a:lnTo>
                    <a:lnTo>
                      <a:pt x="87" y="61"/>
                    </a:lnTo>
                    <a:lnTo>
                      <a:pt x="123" y="77"/>
                    </a:lnTo>
                    <a:lnTo>
                      <a:pt x="123" y="77"/>
                    </a:lnTo>
                    <a:lnTo>
                      <a:pt x="167" y="93"/>
                    </a:lnTo>
                    <a:lnTo>
                      <a:pt x="210" y="110"/>
                    </a:lnTo>
                    <a:lnTo>
                      <a:pt x="254" y="124"/>
                    </a:lnTo>
                    <a:lnTo>
                      <a:pt x="299" y="137"/>
                    </a:lnTo>
                    <a:lnTo>
                      <a:pt x="299" y="137"/>
                    </a:lnTo>
                    <a:lnTo>
                      <a:pt x="340" y="149"/>
                    </a:lnTo>
                    <a:lnTo>
                      <a:pt x="383" y="159"/>
                    </a:lnTo>
                    <a:lnTo>
                      <a:pt x="426" y="168"/>
                    </a:lnTo>
                    <a:lnTo>
                      <a:pt x="470" y="175"/>
                    </a:lnTo>
                    <a:lnTo>
                      <a:pt x="470" y="175"/>
                    </a:lnTo>
                    <a:lnTo>
                      <a:pt x="504" y="180"/>
                    </a:lnTo>
                    <a:lnTo>
                      <a:pt x="538" y="183"/>
                    </a:lnTo>
                    <a:lnTo>
                      <a:pt x="538" y="183"/>
                    </a:lnTo>
                    <a:lnTo>
                      <a:pt x="550" y="183"/>
                    </a:lnTo>
                    <a:lnTo>
                      <a:pt x="564" y="184"/>
                    </a:lnTo>
                    <a:lnTo>
                      <a:pt x="577" y="181"/>
                    </a:lnTo>
                    <a:lnTo>
                      <a:pt x="583" y="180"/>
                    </a:lnTo>
                    <a:lnTo>
                      <a:pt x="588" y="176"/>
                    </a:lnTo>
                    <a:lnTo>
                      <a:pt x="588" y="176"/>
                    </a:lnTo>
                    <a:lnTo>
                      <a:pt x="591" y="174"/>
                    </a:lnTo>
                    <a:lnTo>
                      <a:pt x="591" y="170"/>
                    </a:lnTo>
                    <a:lnTo>
                      <a:pt x="589" y="168"/>
                    </a:lnTo>
                    <a:lnTo>
                      <a:pt x="586" y="165"/>
                    </a:lnTo>
                    <a:lnTo>
                      <a:pt x="586" y="165"/>
                    </a:lnTo>
                    <a:lnTo>
                      <a:pt x="581" y="164"/>
                    </a:lnTo>
                    <a:lnTo>
                      <a:pt x="576" y="163"/>
                    </a:lnTo>
                    <a:lnTo>
                      <a:pt x="563" y="163"/>
                    </a:lnTo>
                    <a:lnTo>
                      <a:pt x="552" y="163"/>
                    </a:lnTo>
                    <a:lnTo>
                      <a:pt x="540" y="164"/>
                    </a:lnTo>
                    <a:lnTo>
                      <a:pt x="540" y="164"/>
                    </a:lnTo>
                    <a:lnTo>
                      <a:pt x="505" y="161"/>
                    </a:lnTo>
                    <a:lnTo>
                      <a:pt x="471" y="156"/>
                    </a:lnTo>
                    <a:lnTo>
                      <a:pt x="471" y="156"/>
                    </a:lnTo>
                    <a:lnTo>
                      <a:pt x="427" y="149"/>
                    </a:lnTo>
                    <a:lnTo>
                      <a:pt x="384" y="140"/>
                    </a:lnTo>
                    <a:lnTo>
                      <a:pt x="342" y="129"/>
                    </a:lnTo>
                    <a:lnTo>
                      <a:pt x="299" y="117"/>
                    </a:lnTo>
                    <a:lnTo>
                      <a:pt x="299" y="117"/>
                    </a:lnTo>
                    <a:lnTo>
                      <a:pt x="257" y="105"/>
                    </a:lnTo>
                    <a:lnTo>
                      <a:pt x="216" y="92"/>
                    </a:lnTo>
                    <a:lnTo>
                      <a:pt x="176" y="77"/>
                    </a:lnTo>
                    <a:lnTo>
                      <a:pt x="136" y="62"/>
                    </a:lnTo>
                    <a:lnTo>
                      <a:pt x="136" y="62"/>
                    </a:lnTo>
                    <a:lnTo>
                      <a:pt x="99" y="47"/>
                    </a:lnTo>
                    <a:lnTo>
                      <a:pt x="64" y="31"/>
                    </a:lnTo>
                    <a:lnTo>
                      <a:pt x="64" y="31"/>
                    </a:lnTo>
                    <a:lnTo>
                      <a:pt x="35" y="17"/>
                    </a:lnTo>
                    <a:lnTo>
                      <a:pt x="20" y="9"/>
                    </a:lnTo>
                    <a:lnTo>
                      <a:pt x="6" y="0"/>
                    </a:lnTo>
                    <a:lnTo>
                      <a:pt x="6" y="0"/>
                    </a:lnTo>
                    <a:lnTo>
                      <a:pt x="4" y="0"/>
                    </a:lnTo>
                    <a:lnTo>
                      <a:pt x="1" y="2"/>
                    </a:lnTo>
                    <a:lnTo>
                      <a:pt x="0" y="4"/>
                    </a:lnTo>
                    <a:lnTo>
                      <a:pt x="1" y="7"/>
                    </a:lnTo>
                    <a:lnTo>
                      <a:pt x="1" y="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9" name="Freeform 78"/>
              <p:cNvSpPr>
                <a:spLocks noChangeArrowheads="1"/>
              </p:cNvSpPr>
              <p:nvPr/>
            </p:nvSpPr>
            <p:spPr bwMode="auto">
              <a:xfrm>
                <a:off x="1031875" y="280988"/>
                <a:ext cx="358775" cy="84138"/>
              </a:xfrm>
              <a:custGeom>
                <a:avLst/>
                <a:gdLst>
                  <a:gd name="T0" fmla="*/ 4 w 451"/>
                  <a:gd name="T1" fmla="*/ 12 h 107"/>
                  <a:gd name="T2" fmla="*/ 4 w 451"/>
                  <a:gd name="T3" fmla="*/ 12 h 107"/>
                  <a:gd name="T4" fmla="*/ 29 w 451"/>
                  <a:gd name="T5" fmla="*/ 24 h 107"/>
                  <a:gd name="T6" fmla="*/ 55 w 451"/>
                  <a:gd name="T7" fmla="*/ 33 h 107"/>
                  <a:gd name="T8" fmla="*/ 80 w 451"/>
                  <a:gd name="T9" fmla="*/ 41 h 107"/>
                  <a:gd name="T10" fmla="*/ 107 w 451"/>
                  <a:gd name="T11" fmla="*/ 49 h 107"/>
                  <a:gd name="T12" fmla="*/ 161 w 451"/>
                  <a:gd name="T13" fmla="*/ 63 h 107"/>
                  <a:gd name="T14" fmla="*/ 214 w 451"/>
                  <a:gd name="T15" fmla="*/ 74 h 107"/>
                  <a:gd name="T16" fmla="*/ 214 w 451"/>
                  <a:gd name="T17" fmla="*/ 74 h 107"/>
                  <a:gd name="T18" fmla="*/ 270 w 451"/>
                  <a:gd name="T19" fmla="*/ 84 h 107"/>
                  <a:gd name="T20" fmla="*/ 327 w 451"/>
                  <a:gd name="T21" fmla="*/ 93 h 107"/>
                  <a:gd name="T22" fmla="*/ 384 w 451"/>
                  <a:gd name="T23" fmla="*/ 100 h 107"/>
                  <a:gd name="T24" fmla="*/ 442 w 451"/>
                  <a:gd name="T25" fmla="*/ 107 h 107"/>
                  <a:gd name="T26" fmla="*/ 442 w 451"/>
                  <a:gd name="T27" fmla="*/ 107 h 107"/>
                  <a:gd name="T28" fmla="*/ 446 w 451"/>
                  <a:gd name="T29" fmla="*/ 107 h 107"/>
                  <a:gd name="T30" fmla="*/ 449 w 451"/>
                  <a:gd name="T31" fmla="*/ 104 h 107"/>
                  <a:gd name="T32" fmla="*/ 450 w 451"/>
                  <a:gd name="T33" fmla="*/ 102 h 107"/>
                  <a:gd name="T34" fmla="*/ 451 w 451"/>
                  <a:gd name="T35" fmla="*/ 98 h 107"/>
                  <a:gd name="T36" fmla="*/ 451 w 451"/>
                  <a:gd name="T37" fmla="*/ 95 h 107"/>
                  <a:gd name="T38" fmla="*/ 450 w 451"/>
                  <a:gd name="T39" fmla="*/ 92 h 107"/>
                  <a:gd name="T40" fmla="*/ 447 w 451"/>
                  <a:gd name="T41" fmla="*/ 89 h 107"/>
                  <a:gd name="T42" fmla="*/ 444 w 451"/>
                  <a:gd name="T43" fmla="*/ 89 h 107"/>
                  <a:gd name="T44" fmla="*/ 444 w 451"/>
                  <a:gd name="T45" fmla="*/ 89 h 107"/>
                  <a:gd name="T46" fmla="*/ 391 w 451"/>
                  <a:gd name="T47" fmla="*/ 83 h 107"/>
                  <a:gd name="T48" fmla="*/ 338 w 451"/>
                  <a:gd name="T49" fmla="*/ 77 h 107"/>
                  <a:gd name="T50" fmla="*/ 286 w 451"/>
                  <a:gd name="T51" fmla="*/ 68 h 107"/>
                  <a:gd name="T52" fmla="*/ 234 w 451"/>
                  <a:gd name="T53" fmla="*/ 59 h 107"/>
                  <a:gd name="T54" fmla="*/ 234 w 451"/>
                  <a:gd name="T55" fmla="*/ 59 h 107"/>
                  <a:gd name="T56" fmla="*/ 205 w 451"/>
                  <a:gd name="T57" fmla="*/ 54 h 107"/>
                  <a:gd name="T58" fmla="*/ 177 w 451"/>
                  <a:gd name="T59" fmla="*/ 48 h 107"/>
                  <a:gd name="T60" fmla="*/ 121 w 451"/>
                  <a:gd name="T61" fmla="*/ 33 h 107"/>
                  <a:gd name="T62" fmla="*/ 9 w 451"/>
                  <a:gd name="T63" fmla="*/ 1 h 107"/>
                  <a:gd name="T64" fmla="*/ 9 w 451"/>
                  <a:gd name="T65" fmla="*/ 1 h 107"/>
                  <a:gd name="T66" fmla="*/ 6 w 451"/>
                  <a:gd name="T67" fmla="*/ 0 h 107"/>
                  <a:gd name="T68" fmla="*/ 4 w 451"/>
                  <a:gd name="T69" fmla="*/ 1 h 107"/>
                  <a:gd name="T70" fmla="*/ 1 w 451"/>
                  <a:gd name="T71" fmla="*/ 2 h 107"/>
                  <a:gd name="T72" fmla="*/ 1 w 451"/>
                  <a:gd name="T73" fmla="*/ 5 h 107"/>
                  <a:gd name="T74" fmla="*/ 0 w 451"/>
                  <a:gd name="T75" fmla="*/ 6 h 107"/>
                  <a:gd name="T76" fmla="*/ 1 w 451"/>
                  <a:gd name="T77" fmla="*/ 9 h 107"/>
                  <a:gd name="T78" fmla="*/ 2 w 451"/>
                  <a:gd name="T79" fmla="*/ 11 h 107"/>
                  <a:gd name="T80" fmla="*/ 4 w 451"/>
                  <a:gd name="T81" fmla="*/ 12 h 107"/>
                  <a:gd name="T82" fmla="*/ 4 w 451"/>
                  <a:gd name="T83" fmla="*/ 12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1"/>
                  <a:gd name="T127" fmla="*/ 0 h 107"/>
                  <a:gd name="T128" fmla="*/ 451 w 451"/>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1" h="107">
                    <a:moveTo>
                      <a:pt x="4" y="12"/>
                    </a:moveTo>
                    <a:lnTo>
                      <a:pt x="4" y="12"/>
                    </a:lnTo>
                    <a:lnTo>
                      <a:pt x="29" y="24"/>
                    </a:lnTo>
                    <a:lnTo>
                      <a:pt x="55" y="33"/>
                    </a:lnTo>
                    <a:lnTo>
                      <a:pt x="80" y="41"/>
                    </a:lnTo>
                    <a:lnTo>
                      <a:pt x="107" y="49"/>
                    </a:lnTo>
                    <a:lnTo>
                      <a:pt x="161" y="63"/>
                    </a:lnTo>
                    <a:lnTo>
                      <a:pt x="214" y="74"/>
                    </a:lnTo>
                    <a:lnTo>
                      <a:pt x="214" y="74"/>
                    </a:lnTo>
                    <a:lnTo>
                      <a:pt x="270" y="84"/>
                    </a:lnTo>
                    <a:lnTo>
                      <a:pt x="327" y="93"/>
                    </a:lnTo>
                    <a:lnTo>
                      <a:pt x="384" y="100"/>
                    </a:lnTo>
                    <a:lnTo>
                      <a:pt x="442" y="107"/>
                    </a:lnTo>
                    <a:lnTo>
                      <a:pt x="442" y="107"/>
                    </a:lnTo>
                    <a:lnTo>
                      <a:pt x="446" y="107"/>
                    </a:lnTo>
                    <a:lnTo>
                      <a:pt x="449" y="104"/>
                    </a:lnTo>
                    <a:lnTo>
                      <a:pt x="450" y="102"/>
                    </a:lnTo>
                    <a:lnTo>
                      <a:pt x="451" y="98"/>
                    </a:lnTo>
                    <a:lnTo>
                      <a:pt x="451" y="95"/>
                    </a:lnTo>
                    <a:lnTo>
                      <a:pt x="450" y="92"/>
                    </a:lnTo>
                    <a:lnTo>
                      <a:pt x="447" y="89"/>
                    </a:lnTo>
                    <a:lnTo>
                      <a:pt x="444" y="89"/>
                    </a:lnTo>
                    <a:lnTo>
                      <a:pt x="444" y="89"/>
                    </a:lnTo>
                    <a:lnTo>
                      <a:pt x="391" y="83"/>
                    </a:lnTo>
                    <a:lnTo>
                      <a:pt x="338" y="77"/>
                    </a:lnTo>
                    <a:lnTo>
                      <a:pt x="286" y="68"/>
                    </a:lnTo>
                    <a:lnTo>
                      <a:pt x="234" y="59"/>
                    </a:lnTo>
                    <a:lnTo>
                      <a:pt x="234" y="59"/>
                    </a:lnTo>
                    <a:lnTo>
                      <a:pt x="205" y="54"/>
                    </a:lnTo>
                    <a:lnTo>
                      <a:pt x="177" y="48"/>
                    </a:lnTo>
                    <a:lnTo>
                      <a:pt x="121" y="33"/>
                    </a:lnTo>
                    <a:lnTo>
                      <a:pt x="9" y="1"/>
                    </a:lnTo>
                    <a:lnTo>
                      <a:pt x="9" y="1"/>
                    </a:lnTo>
                    <a:lnTo>
                      <a:pt x="6" y="0"/>
                    </a:lnTo>
                    <a:lnTo>
                      <a:pt x="4" y="1"/>
                    </a:lnTo>
                    <a:lnTo>
                      <a:pt x="1" y="2"/>
                    </a:lnTo>
                    <a:lnTo>
                      <a:pt x="1" y="5"/>
                    </a:lnTo>
                    <a:lnTo>
                      <a:pt x="0" y="6"/>
                    </a:lnTo>
                    <a:lnTo>
                      <a:pt x="1" y="9"/>
                    </a:lnTo>
                    <a:lnTo>
                      <a:pt x="2" y="11"/>
                    </a:lnTo>
                    <a:lnTo>
                      <a:pt x="4" y="12"/>
                    </a:lnTo>
                    <a:lnTo>
                      <a:pt x="4"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0" name="Freeform 79"/>
              <p:cNvSpPr>
                <a:spLocks noChangeArrowheads="1"/>
              </p:cNvSpPr>
              <p:nvPr/>
            </p:nvSpPr>
            <p:spPr bwMode="auto">
              <a:xfrm>
                <a:off x="884237" y="114300"/>
                <a:ext cx="333375" cy="184150"/>
              </a:xfrm>
              <a:custGeom>
                <a:avLst/>
                <a:gdLst>
                  <a:gd name="T0" fmla="*/ 5 w 421"/>
                  <a:gd name="T1" fmla="*/ 231 h 233"/>
                  <a:gd name="T2" fmla="*/ 5 w 421"/>
                  <a:gd name="T3" fmla="*/ 231 h 233"/>
                  <a:gd name="T4" fmla="*/ 26 w 421"/>
                  <a:gd name="T5" fmla="*/ 211 h 233"/>
                  <a:gd name="T6" fmla="*/ 49 w 421"/>
                  <a:gd name="T7" fmla="*/ 192 h 233"/>
                  <a:gd name="T8" fmla="*/ 71 w 421"/>
                  <a:gd name="T9" fmla="*/ 173 h 233"/>
                  <a:gd name="T10" fmla="*/ 95 w 421"/>
                  <a:gd name="T11" fmla="*/ 157 h 233"/>
                  <a:gd name="T12" fmla="*/ 120 w 421"/>
                  <a:gd name="T13" fmla="*/ 142 h 233"/>
                  <a:gd name="T14" fmla="*/ 145 w 421"/>
                  <a:gd name="T15" fmla="*/ 128 h 233"/>
                  <a:gd name="T16" fmla="*/ 172 w 421"/>
                  <a:gd name="T17" fmla="*/ 116 h 233"/>
                  <a:gd name="T18" fmla="*/ 199 w 421"/>
                  <a:gd name="T19" fmla="*/ 103 h 233"/>
                  <a:gd name="T20" fmla="*/ 199 w 421"/>
                  <a:gd name="T21" fmla="*/ 103 h 233"/>
                  <a:gd name="T22" fmla="*/ 253 w 421"/>
                  <a:gd name="T23" fmla="*/ 82 h 233"/>
                  <a:gd name="T24" fmla="*/ 308 w 421"/>
                  <a:gd name="T25" fmla="*/ 62 h 233"/>
                  <a:gd name="T26" fmla="*/ 363 w 421"/>
                  <a:gd name="T27" fmla="*/ 40 h 233"/>
                  <a:gd name="T28" fmla="*/ 389 w 421"/>
                  <a:gd name="T29" fmla="*/ 29 h 233"/>
                  <a:gd name="T30" fmla="*/ 416 w 421"/>
                  <a:gd name="T31" fmla="*/ 16 h 233"/>
                  <a:gd name="T32" fmla="*/ 416 w 421"/>
                  <a:gd name="T33" fmla="*/ 16 h 233"/>
                  <a:gd name="T34" fmla="*/ 418 w 421"/>
                  <a:gd name="T35" fmla="*/ 14 h 233"/>
                  <a:gd name="T36" fmla="*/ 419 w 421"/>
                  <a:gd name="T37" fmla="*/ 11 h 233"/>
                  <a:gd name="T38" fmla="*/ 421 w 421"/>
                  <a:gd name="T39" fmla="*/ 9 h 233"/>
                  <a:gd name="T40" fmla="*/ 419 w 421"/>
                  <a:gd name="T41" fmla="*/ 5 h 233"/>
                  <a:gd name="T42" fmla="*/ 417 w 421"/>
                  <a:gd name="T43" fmla="*/ 3 h 233"/>
                  <a:gd name="T44" fmla="*/ 414 w 421"/>
                  <a:gd name="T45" fmla="*/ 0 h 233"/>
                  <a:gd name="T46" fmla="*/ 412 w 421"/>
                  <a:gd name="T47" fmla="*/ 0 h 233"/>
                  <a:gd name="T48" fmla="*/ 408 w 421"/>
                  <a:gd name="T49" fmla="*/ 1 h 233"/>
                  <a:gd name="T50" fmla="*/ 408 w 421"/>
                  <a:gd name="T51" fmla="*/ 1 h 233"/>
                  <a:gd name="T52" fmla="*/ 380 w 421"/>
                  <a:gd name="T53" fmla="*/ 14 h 233"/>
                  <a:gd name="T54" fmla="*/ 353 w 421"/>
                  <a:gd name="T55" fmla="*/ 25 h 233"/>
                  <a:gd name="T56" fmla="*/ 297 w 421"/>
                  <a:gd name="T57" fmla="*/ 48 h 233"/>
                  <a:gd name="T58" fmla="*/ 241 w 421"/>
                  <a:gd name="T59" fmla="*/ 69 h 233"/>
                  <a:gd name="T60" fmla="*/ 186 w 421"/>
                  <a:gd name="T61" fmla="*/ 92 h 233"/>
                  <a:gd name="T62" fmla="*/ 186 w 421"/>
                  <a:gd name="T63" fmla="*/ 92 h 233"/>
                  <a:gd name="T64" fmla="*/ 159 w 421"/>
                  <a:gd name="T65" fmla="*/ 103 h 233"/>
                  <a:gd name="T66" fmla="*/ 133 w 421"/>
                  <a:gd name="T67" fmla="*/ 116 h 233"/>
                  <a:gd name="T68" fmla="*/ 108 w 421"/>
                  <a:gd name="T69" fmla="*/ 131 h 233"/>
                  <a:gd name="T70" fmla="*/ 82 w 421"/>
                  <a:gd name="T71" fmla="*/ 146 h 233"/>
                  <a:gd name="T72" fmla="*/ 59 w 421"/>
                  <a:gd name="T73" fmla="*/ 163 h 233"/>
                  <a:gd name="T74" fmla="*/ 37 w 421"/>
                  <a:gd name="T75" fmla="*/ 182 h 233"/>
                  <a:gd name="T76" fmla="*/ 27 w 421"/>
                  <a:gd name="T77" fmla="*/ 192 h 233"/>
                  <a:gd name="T78" fmla="*/ 17 w 421"/>
                  <a:gd name="T79" fmla="*/ 204 h 233"/>
                  <a:gd name="T80" fmla="*/ 8 w 421"/>
                  <a:gd name="T81" fmla="*/ 215 h 233"/>
                  <a:gd name="T82" fmla="*/ 1 w 421"/>
                  <a:gd name="T83" fmla="*/ 228 h 233"/>
                  <a:gd name="T84" fmla="*/ 1 w 421"/>
                  <a:gd name="T85" fmla="*/ 228 h 233"/>
                  <a:gd name="T86" fmla="*/ 0 w 421"/>
                  <a:gd name="T87" fmla="*/ 230 h 233"/>
                  <a:gd name="T88" fmla="*/ 1 w 421"/>
                  <a:gd name="T89" fmla="*/ 231 h 233"/>
                  <a:gd name="T90" fmla="*/ 3 w 421"/>
                  <a:gd name="T91" fmla="*/ 233 h 233"/>
                  <a:gd name="T92" fmla="*/ 5 w 421"/>
                  <a:gd name="T93" fmla="*/ 231 h 233"/>
                  <a:gd name="T94" fmla="*/ 5 w 421"/>
                  <a:gd name="T95" fmla="*/ 231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
                  <a:gd name="T145" fmla="*/ 0 h 233"/>
                  <a:gd name="T146" fmla="*/ 421 w 421"/>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 h="233">
                    <a:moveTo>
                      <a:pt x="5" y="231"/>
                    </a:moveTo>
                    <a:lnTo>
                      <a:pt x="5" y="231"/>
                    </a:lnTo>
                    <a:lnTo>
                      <a:pt x="26" y="211"/>
                    </a:lnTo>
                    <a:lnTo>
                      <a:pt x="49" y="192"/>
                    </a:lnTo>
                    <a:lnTo>
                      <a:pt x="71" y="173"/>
                    </a:lnTo>
                    <a:lnTo>
                      <a:pt x="95" y="157"/>
                    </a:lnTo>
                    <a:lnTo>
                      <a:pt x="120" y="142"/>
                    </a:lnTo>
                    <a:lnTo>
                      <a:pt x="145" y="128"/>
                    </a:lnTo>
                    <a:lnTo>
                      <a:pt x="172" y="116"/>
                    </a:lnTo>
                    <a:lnTo>
                      <a:pt x="199" y="103"/>
                    </a:lnTo>
                    <a:lnTo>
                      <a:pt x="199" y="103"/>
                    </a:lnTo>
                    <a:lnTo>
                      <a:pt x="253" y="82"/>
                    </a:lnTo>
                    <a:lnTo>
                      <a:pt x="308" y="62"/>
                    </a:lnTo>
                    <a:lnTo>
                      <a:pt x="363" y="40"/>
                    </a:lnTo>
                    <a:lnTo>
                      <a:pt x="389" y="29"/>
                    </a:lnTo>
                    <a:lnTo>
                      <a:pt x="416" y="16"/>
                    </a:lnTo>
                    <a:lnTo>
                      <a:pt x="416" y="16"/>
                    </a:lnTo>
                    <a:lnTo>
                      <a:pt x="418" y="14"/>
                    </a:lnTo>
                    <a:lnTo>
                      <a:pt x="419" y="11"/>
                    </a:lnTo>
                    <a:lnTo>
                      <a:pt x="421" y="9"/>
                    </a:lnTo>
                    <a:lnTo>
                      <a:pt x="419" y="5"/>
                    </a:lnTo>
                    <a:lnTo>
                      <a:pt x="417" y="3"/>
                    </a:lnTo>
                    <a:lnTo>
                      <a:pt x="414" y="0"/>
                    </a:lnTo>
                    <a:lnTo>
                      <a:pt x="412" y="0"/>
                    </a:lnTo>
                    <a:lnTo>
                      <a:pt x="408" y="1"/>
                    </a:lnTo>
                    <a:lnTo>
                      <a:pt x="408" y="1"/>
                    </a:lnTo>
                    <a:lnTo>
                      <a:pt x="380" y="14"/>
                    </a:lnTo>
                    <a:lnTo>
                      <a:pt x="353" y="25"/>
                    </a:lnTo>
                    <a:lnTo>
                      <a:pt x="297" y="48"/>
                    </a:lnTo>
                    <a:lnTo>
                      <a:pt x="241" y="69"/>
                    </a:lnTo>
                    <a:lnTo>
                      <a:pt x="186" y="92"/>
                    </a:lnTo>
                    <a:lnTo>
                      <a:pt x="186" y="92"/>
                    </a:lnTo>
                    <a:lnTo>
                      <a:pt x="159" y="103"/>
                    </a:lnTo>
                    <a:lnTo>
                      <a:pt x="133" y="116"/>
                    </a:lnTo>
                    <a:lnTo>
                      <a:pt x="108" y="131"/>
                    </a:lnTo>
                    <a:lnTo>
                      <a:pt x="82" y="146"/>
                    </a:lnTo>
                    <a:lnTo>
                      <a:pt x="59" y="163"/>
                    </a:lnTo>
                    <a:lnTo>
                      <a:pt x="37" y="182"/>
                    </a:lnTo>
                    <a:lnTo>
                      <a:pt x="27" y="192"/>
                    </a:lnTo>
                    <a:lnTo>
                      <a:pt x="17" y="204"/>
                    </a:lnTo>
                    <a:lnTo>
                      <a:pt x="8" y="215"/>
                    </a:lnTo>
                    <a:lnTo>
                      <a:pt x="1" y="228"/>
                    </a:lnTo>
                    <a:lnTo>
                      <a:pt x="1" y="228"/>
                    </a:lnTo>
                    <a:lnTo>
                      <a:pt x="0" y="230"/>
                    </a:lnTo>
                    <a:lnTo>
                      <a:pt x="1" y="231"/>
                    </a:lnTo>
                    <a:lnTo>
                      <a:pt x="3" y="233"/>
                    </a:lnTo>
                    <a:lnTo>
                      <a:pt x="5" y="231"/>
                    </a:lnTo>
                    <a:lnTo>
                      <a:pt x="5" y="23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1" name="Freeform 80"/>
              <p:cNvSpPr>
                <a:spLocks noChangeArrowheads="1"/>
              </p:cNvSpPr>
              <p:nvPr/>
            </p:nvSpPr>
            <p:spPr bwMode="auto">
              <a:xfrm>
                <a:off x="455612" y="71438"/>
                <a:ext cx="339725" cy="276225"/>
              </a:xfrm>
              <a:custGeom>
                <a:avLst/>
                <a:gdLst>
                  <a:gd name="T0" fmla="*/ 8 w 429"/>
                  <a:gd name="T1" fmla="*/ 347 h 348"/>
                  <a:gd name="T2" fmla="*/ 8 w 429"/>
                  <a:gd name="T3" fmla="*/ 347 h 348"/>
                  <a:gd name="T4" fmla="*/ 51 w 429"/>
                  <a:gd name="T5" fmla="*/ 298 h 348"/>
                  <a:gd name="T6" fmla="*/ 95 w 429"/>
                  <a:gd name="T7" fmla="*/ 249 h 348"/>
                  <a:gd name="T8" fmla="*/ 117 w 429"/>
                  <a:gd name="T9" fmla="*/ 225 h 348"/>
                  <a:gd name="T10" fmla="*/ 141 w 429"/>
                  <a:gd name="T11" fmla="*/ 202 h 348"/>
                  <a:gd name="T12" fmla="*/ 165 w 429"/>
                  <a:gd name="T13" fmla="*/ 180 h 348"/>
                  <a:gd name="T14" fmla="*/ 189 w 429"/>
                  <a:gd name="T15" fmla="*/ 158 h 348"/>
                  <a:gd name="T16" fmla="*/ 189 w 429"/>
                  <a:gd name="T17" fmla="*/ 158 h 348"/>
                  <a:gd name="T18" fmla="*/ 216 w 429"/>
                  <a:gd name="T19" fmla="*/ 137 h 348"/>
                  <a:gd name="T20" fmla="*/ 244 w 429"/>
                  <a:gd name="T21" fmla="*/ 117 h 348"/>
                  <a:gd name="T22" fmla="*/ 272 w 429"/>
                  <a:gd name="T23" fmla="*/ 97 h 348"/>
                  <a:gd name="T24" fmla="*/ 301 w 429"/>
                  <a:gd name="T25" fmla="*/ 79 h 348"/>
                  <a:gd name="T26" fmla="*/ 331 w 429"/>
                  <a:gd name="T27" fmla="*/ 62 h 348"/>
                  <a:gd name="T28" fmla="*/ 361 w 429"/>
                  <a:gd name="T29" fmla="*/ 47 h 348"/>
                  <a:gd name="T30" fmla="*/ 392 w 429"/>
                  <a:gd name="T31" fmla="*/ 31 h 348"/>
                  <a:gd name="T32" fmla="*/ 424 w 429"/>
                  <a:gd name="T33" fmla="*/ 18 h 348"/>
                  <a:gd name="T34" fmla="*/ 424 w 429"/>
                  <a:gd name="T35" fmla="*/ 18 h 348"/>
                  <a:gd name="T36" fmla="*/ 426 w 429"/>
                  <a:gd name="T37" fmla="*/ 15 h 348"/>
                  <a:gd name="T38" fmla="*/ 429 w 429"/>
                  <a:gd name="T39" fmla="*/ 13 h 348"/>
                  <a:gd name="T40" fmla="*/ 429 w 429"/>
                  <a:gd name="T41" fmla="*/ 9 h 348"/>
                  <a:gd name="T42" fmla="*/ 428 w 429"/>
                  <a:gd name="T43" fmla="*/ 6 h 348"/>
                  <a:gd name="T44" fmla="*/ 426 w 429"/>
                  <a:gd name="T45" fmla="*/ 3 h 348"/>
                  <a:gd name="T46" fmla="*/ 424 w 429"/>
                  <a:gd name="T47" fmla="*/ 1 h 348"/>
                  <a:gd name="T48" fmla="*/ 420 w 429"/>
                  <a:gd name="T49" fmla="*/ 0 h 348"/>
                  <a:gd name="T50" fmla="*/ 416 w 429"/>
                  <a:gd name="T51" fmla="*/ 1 h 348"/>
                  <a:gd name="T52" fmla="*/ 416 w 429"/>
                  <a:gd name="T53" fmla="*/ 1 h 348"/>
                  <a:gd name="T54" fmla="*/ 385 w 429"/>
                  <a:gd name="T55" fmla="*/ 15 h 348"/>
                  <a:gd name="T56" fmla="*/ 355 w 429"/>
                  <a:gd name="T57" fmla="*/ 30 h 348"/>
                  <a:gd name="T58" fmla="*/ 325 w 429"/>
                  <a:gd name="T59" fmla="*/ 45 h 348"/>
                  <a:gd name="T60" fmla="*/ 294 w 429"/>
                  <a:gd name="T61" fmla="*/ 63 h 348"/>
                  <a:gd name="T62" fmla="*/ 265 w 429"/>
                  <a:gd name="T63" fmla="*/ 80 h 348"/>
                  <a:gd name="T64" fmla="*/ 238 w 429"/>
                  <a:gd name="T65" fmla="*/ 101 h 348"/>
                  <a:gd name="T66" fmla="*/ 210 w 429"/>
                  <a:gd name="T67" fmla="*/ 121 h 348"/>
                  <a:gd name="T68" fmla="*/ 184 w 429"/>
                  <a:gd name="T69" fmla="*/ 141 h 348"/>
                  <a:gd name="T70" fmla="*/ 157 w 429"/>
                  <a:gd name="T71" fmla="*/ 163 h 348"/>
                  <a:gd name="T72" fmla="*/ 132 w 429"/>
                  <a:gd name="T73" fmla="*/ 186 h 348"/>
                  <a:gd name="T74" fmla="*/ 108 w 429"/>
                  <a:gd name="T75" fmla="*/ 210 h 348"/>
                  <a:gd name="T76" fmla="*/ 84 w 429"/>
                  <a:gd name="T77" fmla="*/ 235 h 348"/>
                  <a:gd name="T78" fmla="*/ 63 w 429"/>
                  <a:gd name="T79" fmla="*/ 260 h 348"/>
                  <a:gd name="T80" fmla="*/ 42 w 429"/>
                  <a:gd name="T81" fmla="*/ 287 h 348"/>
                  <a:gd name="T82" fmla="*/ 20 w 429"/>
                  <a:gd name="T83" fmla="*/ 314 h 348"/>
                  <a:gd name="T84" fmla="*/ 1 w 429"/>
                  <a:gd name="T85" fmla="*/ 343 h 348"/>
                  <a:gd name="T86" fmla="*/ 1 w 429"/>
                  <a:gd name="T87" fmla="*/ 343 h 348"/>
                  <a:gd name="T88" fmla="*/ 0 w 429"/>
                  <a:gd name="T89" fmla="*/ 346 h 348"/>
                  <a:gd name="T90" fmla="*/ 3 w 429"/>
                  <a:gd name="T91" fmla="*/ 348 h 348"/>
                  <a:gd name="T92" fmla="*/ 5 w 429"/>
                  <a:gd name="T93" fmla="*/ 348 h 348"/>
                  <a:gd name="T94" fmla="*/ 8 w 429"/>
                  <a:gd name="T95" fmla="*/ 347 h 348"/>
                  <a:gd name="T96" fmla="*/ 8 w 429"/>
                  <a:gd name="T97" fmla="*/ 347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348"/>
                  <a:gd name="T149" fmla="*/ 429 w 429"/>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348">
                    <a:moveTo>
                      <a:pt x="8" y="347"/>
                    </a:moveTo>
                    <a:lnTo>
                      <a:pt x="8" y="347"/>
                    </a:lnTo>
                    <a:lnTo>
                      <a:pt x="51" y="298"/>
                    </a:lnTo>
                    <a:lnTo>
                      <a:pt x="95" y="249"/>
                    </a:lnTo>
                    <a:lnTo>
                      <a:pt x="117" y="225"/>
                    </a:lnTo>
                    <a:lnTo>
                      <a:pt x="141" y="202"/>
                    </a:lnTo>
                    <a:lnTo>
                      <a:pt x="165" y="180"/>
                    </a:lnTo>
                    <a:lnTo>
                      <a:pt x="189" y="158"/>
                    </a:lnTo>
                    <a:lnTo>
                      <a:pt x="189" y="158"/>
                    </a:lnTo>
                    <a:lnTo>
                      <a:pt x="216" y="137"/>
                    </a:lnTo>
                    <a:lnTo>
                      <a:pt x="244" y="117"/>
                    </a:lnTo>
                    <a:lnTo>
                      <a:pt x="272" y="97"/>
                    </a:lnTo>
                    <a:lnTo>
                      <a:pt x="301" y="79"/>
                    </a:lnTo>
                    <a:lnTo>
                      <a:pt x="331" y="62"/>
                    </a:lnTo>
                    <a:lnTo>
                      <a:pt x="361" y="47"/>
                    </a:lnTo>
                    <a:lnTo>
                      <a:pt x="392" y="31"/>
                    </a:lnTo>
                    <a:lnTo>
                      <a:pt x="424" y="18"/>
                    </a:lnTo>
                    <a:lnTo>
                      <a:pt x="424" y="18"/>
                    </a:lnTo>
                    <a:lnTo>
                      <a:pt x="426" y="15"/>
                    </a:lnTo>
                    <a:lnTo>
                      <a:pt x="429" y="13"/>
                    </a:lnTo>
                    <a:lnTo>
                      <a:pt x="429" y="9"/>
                    </a:lnTo>
                    <a:lnTo>
                      <a:pt x="428" y="6"/>
                    </a:lnTo>
                    <a:lnTo>
                      <a:pt x="426" y="3"/>
                    </a:lnTo>
                    <a:lnTo>
                      <a:pt x="424" y="1"/>
                    </a:lnTo>
                    <a:lnTo>
                      <a:pt x="420" y="0"/>
                    </a:lnTo>
                    <a:lnTo>
                      <a:pt x="416" y="1"/>
                    </a:lnTo>
                    <a:lnTo>
                      <a:pt x="416" y="1"/>
                    </a:lnTo>
                    <a:lnTo>
                      <a:pt x="385" y="15"/>
                    </a:lnTo>
                    <a:lnTo>
                      <a:pt x="355" y="30"/>
                    </a:lnTo>
                    <a:lnTo>
                      <a:pt x="325" y="45"/>
                    </a:lnTo>
                    <a:lnTo>
                      <a:pt x="294" y="63"/>
                    </a:lnTo>
                    <a:lnTo>
                      <a:pt x="265" y="80"/>
                    </a:lnTo>
                    <a:lnTo>
                      <a:pt x="238" y="101"/>
                    </a:lnTo>
                    <a:lnTo>
                      <a:pt x="210" y="121"/>
                    </a:lnTo>
                    <a:lnTo>
                      <a:pt x="184" y="141"/>
                    </a:lnTo>
                    <a:lnTo>
                      <a:pt x="157" y="163"/>
                    </a:lnTo>
                    <a:lnTo>
                      <a:pt x="132" y="186"/>
                    </a:lnTo>
                    <a:lnTo>
                      <a:pt x="108" y="210"/>
                    </a:lnTo>
                    <a:lnTo>
                      <a:pt x="84" y="235"/>
                    </a:lnTo>
                    <a:lnTo>
                      <a:pt x="63" y="260"/>
                    </a:lnTo>
                    <a:lnTo>
                      <a:pt x="42" y="287"/>
                    </a:lnTo>
                    <a:lnTo>
                      <a:pt x="20" y="314"/>
                    </a:lnTo>
                    <a:lnTo>
                      <a:pt x="1" y="343"/>
                    </a:lnTo>
                    <a:lnTo>
                      <a:pt x="1" y="343"/>
                    </a:lnTo>
                    <a:lnTo>
                      <a:pt x="0" y="346"/>
                    </a:lnTo>
                    <a:lnTo>
                      <a:pt x="3" y="348"/>
                    </a:lnTo>
                    <a:lnTo>
                      <a:pt x="5" y="348"/>
                    </a:lnTo>
                    <a:lnTo>
                      <a:pt x="8" y="347"/>
                    </a:lnTo>
                    <a:lnTo>
                      <a:pt x="8" y="34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 name="Freeform 81"/>
              <p:cNvSpPr>
                <a:spLocks noChangeArrowheads="1"/>
              </p:cNvSpPr>
              <p:nvPr/>
            </p:nvSpPr>
            <p:spPr bwMode="auto">
              <a:xfrm>
                <a:off x="142875" y="223838"/>
                <a:ext cx="227013" cy="207963"/>
              </a:xfrm>
              <a:custGeom>
                <a:avLst/>
                <a:gdLst>
                  <a:gd name="T0" fmla="*/ 6 w 285"/>
                  <a:gd name="T1" fmla="*/ 260 h 263"/>
                  <a:gd name="T2" fmla="*/ 6 w 285"/>
                  <a:gd name="T3" fmla="*/ 260 h 263"/>
                  <a:gd name="T4" fmla="*/ 19 w 285"/>
                  <a:gd name="T5" fmla="*/ 239 h 263"/>
                  <a:gd name="T6" fmla="*/ 31 w 285"/>
                  <a:gd name="T7" fmla="*/ 219 h 263"/>
                  <a:gd name="T8" fmla="*/ 46 w 285"/>
                  <a:gd name="T9" fmla="*/ 199 h 263"/>
                  <a:gd name="T10" fmla="*/ 61 w 285"/>
                  <a:gd name="T11" fmla="*/ 180 h 263"/>
                  <a:gd name="T12" fmla="*/ 79 w 285"/>
                  <a:gd name="T13" fmla="*/ 161 h 263"/>
                  <a:gd name="T14" fmla="*/ 97 w 285"/>
                  <a:gd name="T15" fmla="*/ 144 h 263"/>
                  <a:gd name="T16" fmla="*/ 114 w 285"/>
                  <a:gd name="T17" fmla="*/ 127 h 263"/>
                  <a:gd name="T18" fmla="*/ 133 w 285"/>
                  <a:gd name="T19" fmla="*/ 111 h 263"/>
                  <a:gd name="T20" fmla="*/ 133 w 285"/>
                  <a:gd name="T21" fmla="*/ 111 h 263"/>
                  <a:gd name="T22" fmla="*/ 153 w 285"/>
                  <a:gd name="T23" fmla="*/ 93 h 263"/>
                  <a:gd name="T24" fmla="*/ 174 w 285"/>
                  <a:gd name="T25" fmla="*/ 78 h 263"/>
                  <a:gd name="T26" fmla="*/ 196 w 285"/>
                  <a:gd name="T27" fmla="*/ 63 h 263"/>
                  <a:gd name="T28" fmla="*/ 218 w 285"/>
                  <a:gd name="T29" fmla="*/ 48 h 263"/>
                  <a:gd name="T30" fmla="*/ 218 w 285"/>
                  <a:gd name="T31" fmla="*/ 48 h 263"/>
                  <a:gd name="T32" fmla="*/ 235 w 285"/>
                  <a:gd name="T33" fmla="*/ 39 h 263"/>
                  <a:gd name="T34" fmla="*/ 252 w 285"/>
                  <a:gd name="T35" fmla="*/ 30 h 263"/>
                  <a:gd name="T36" fmla="*/ 270 w 285"/>
                  <a:gd name="T37" fmla="*/ 20 h 263"/>
                  <a:gd name="T38" fmla="*/ 278 w 285"/>
                  <a:gd name="T39" fmla="*/ 14 h 263"/>
                  <a:gd name="T40" fmla="*/ 284 w 285"/>
                  <a:gd name="T41" fmla="*/ 8 h 263"/>
                  <a:gd name="T42" fmla="*/ 284 w 285"/>
                  <a:gd name="T43" fmla="*/ 8 h 263"/>
                  <a:gd name="T44" fmla="*/ 285 w 285"/>
                  <a:gd name="T45" fmla="*/ 5 h 263"/>
                  <a:gd name="T46" fmla="*/ 285 w 285"/>
                  <a:gd name="T47" fmla="*/ 3 h 263"/>
                  <a:gd name="T48" fmla="*/ 283 w 285"/>
                  <a:gd name="T49" fmla="*/ 2 h 263"/>
                  <a:gd name="T50" fmla="*/ 280 w 285"/>
                  <a:gd name="T51" fmla="*/ 0 h 263"/>
                  <a:gd name="T52" fmla="*/ 280 w 285"/>
                  <a:gd name="T53" fmla="*/ 0 h 263"/>
                  <a:gd name="T54" fmla="*/ 271 w 285"/>
                  <a:gd name="T55" fmla="*/ 2 h 263"/>
                  <a:gd name="T56" fmla="*/ 261 w 285"/>
                  <a:gd name="T57" fmla="*/ 4 h 263"/>
                  <a:gd name="T58" fmla="*/ 251 w 285"/>
                  <a:gd name="T59" fmla="*/ 9 h 263"/>
                  <a:gd name="T60" fmla="*/ 241 w 285"/>
                  <a:gd name="T61" fmla="*/ 14 h 263"/>
                  <a:gd name="T62" fmla="*/ 222 w 285"/>
                  <a:gd name="T63" fmla="*/ 25 h 263"/>
                  <a:gd name="T64" fmla="*/ 205 w 285"/>
                  <a:gd name="T65" fmla="*/ 38 h 263"/>
                  <a:gd name="T66" fmla="*/ 205 w 285"/>
                  <a:gd name="T67" fmla="*/ 38 h 263"/>
                  <a:gd name="T68" fmla="*/ 183 w 285"/>
                  <a:gd name="T69" fmla="*/ 52 h 263"/>
                  <a:gd name="T70" fmla="*/ 162 w 285"/>
                  <a:gd name="T71" fmla="*/ 67 h 263"/>
                  <a:gd name="T72" fmla="*/ 142 w 285"/>
                  <a:gd name="T73" fmla="*/ 82 h 263"/>
                  <a:gd name="T74" fmla="*/ 122 w 285"/>
                  <a:gd name="T75" fmla="*/ 98 h 263"/>
                  <a:gd name="T76" fmla="*/ 122 w 285"/>
                  <a:gd name="T77" fmla="*/ 98 h 263"/>
                  <a:gd name="T78" fmla="*/ 103 w 285"/>
                  <a:gd name="T79" fmla="*/ 115 h 263"/>
                  <a:gd name="T80" fmla="*/ 84 w 285"/>
                  <a:gd name="T81" fmla="*/ 132 h 263"/>
                  <a:gd name="T82" fmla="*/ 66 w 285"/>
                  <a:gd name="T83" fmla="*/ 151 h 263"/>
                  <a:gd name="T84" fmla="*/ 50 w 285"/>
                  <a:gd name="T85" fmla="*/ 170 h 263"/>
                  <a:gd name="T86" fmla="*/ 35 w 285"/>
                  <a:gd name="T87" fmla="*/ 191 h 263"/>
                  <a:gd name="T88" fmla="*/ 21 w 285"/>
                  <a:gd name="T89" fmla="*/ 213 h 263"/>
                  <a:gd name="T90" fmla="*/ 9 w 285"/>
                  <a:gd name="T91" fmla="*/ 235 h 263"/>
                  <a:gd name="T92" fmla="*/ 0 w 285"/>
                  <a:gd name="T93" fmla="*/ 258 h 263"/>
                  <a:gd name="T94" fmla="*/ 0 w 285"/>
                  <a:gd name="T95" fmla="*/ 258 h 263"/>
                  <a:gd name="T96" fmla="*/ 0 w 285"/>
                  <a:gd name="T97" fmla="*/ 262 h 263"/>
                  <a:gd name="T98" fmla="*/ 1 w 285"/>
                  <a:gd name="T99" fmla="*/ 263 h 263"/>
                  <a:gd name="T100" fmla="*/ 5 w 285"/>
                  <a:gd name="T101" fmla="*/ 263 h 263"/>
                  <a:gd name="T102" fmla="*/ 6 w 285"/>
                  <a:gd name="T103" fmla="*/ 260 h 263"/>
                  <a:gd name="T104" fmla="*/ 6 w 285"/>
                  <a:gd name="T105" fmla="*/ 260 h 2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63"/>
                  <a:gd name="T161" fmla="*/ 285 w 285"/>
                  <a:gd name="T162" fmla="*/ 263 h 2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63">
                    <a:moveTo>
                      <a:pt x="6" y="260"/>
                    </a:moveTo>
                    <a:lnTo>
                      <a:pt x="6" y="260"/>
                    </a:lnTo>
                    <a:lnTo>
                      <a:pt x="19" y="239"/>
                    </a:lnTo>
                    <a:lnTo>
                      <a:pt x="31" y="219"/>
                    </a:lnTo>
                    <a:lnTo>
                      <a:pt x="46" y="199"/>
                    </a:lnTo>
                    <a:lnTo>
                      <a:pt x="61" y="180"/>
                    </a:lnTo>
                    <a:lnTo>
                      <a:pt x="79" y="161"/>
                    </a:lnTo>
                    <a:lnTo>
                      <a:pt x="97" y="144"/>
                    </a:lnTo>
                    <a:lnTo>
                      <a:pt x="114" y="127"/>
                    </a:lnTo>
                    <a:lnTo>
                      <a:pt x="133" y="111"/>
                    </a:lnTo>
                    <a:lnTo>
                      <a:pt x="133" y="111"/>
                    </a:lnTo>
                    <a:lnTo>
                      <a:pt x="153" y="93"/>
                    </a:lnTo>
                    <a:lnTo>
                      <a:pt x="174" y="78"/>
                    </a:lnTo>
                    <a:lnTo>
                      <a:pt x="196" y="63"/>
                    </a:lnTo>
                    <a:lnTo>
                      <a:pt x="218" y="48"/>
                    </a:lnTo>
                    <a:lnTo>
                      <a:pt x="218" y="48"/>
                    </a:lnTo>
                    <a:lnTo>
                      <a:pt x="235" y="39"/>
                    </a:lnTo>
                    <a:lnTo>
                      <a:pt x="252" y="30"/>
                    </a:lnTo>
                    <a:lnTo>
                      <a:pt x="270" y="20"/>
                    </a:lnTo>
                    <a:lnTo>
                      <a:pt x="278" y="14"/>
                    </a:lnTo>
                    <a:lnTo>
                      <a:pt x="284" y="8"/>
                    </a:lnTo>
                    <a:lnTo>
                      <a:pt x="284" y="8"/>
                    </a:lnTo>
                    <a:lnTo>
                      <a:pt x="285" y="5"/>
                    </a:lnTo>
                    <a:lnTo>
                      <a:pt x="285" y="3"/>
                    </a:lnTo>
                    <a:lnTo>
                      <a:pt x="283" y="2"/>
                    </a:lnTo>
                    <a:lnTo>
                      <a:pt x="280" y="0"/>
                    </a:lnTo>
                    <a:lnTo>
                      <a:pt x="280" y="0"/>
                    </a:lnTo>
                    <a:lnTo>
                      <a:pt x="271" y="2"/>
                    </a:lnTo>
                    <a:lnTo>
                      <a:pt x="261" y="4"/>
                    </a:lnTo>
                    <a:lnTo>
                      <a:pt x="251" y="9"/>
                    </a:lnTo>
                    <a:lnTo>
                      <a:pt x="241" y="14"/>
                    </a:lnTo>
                    <a:lnTo>
                      <a:pt x="222" y="25"/>
                    </a:lnTo>
                    <a:lnTo>
                      <a:pt x="205" y="38"/>
                    </a:lnTo>
                    <a:lnTo>
                      <a:pt x="205" y="38"/>
                    </a:lnTo>
                    <a:lnTo>
                      <a:pt x="183" y="52"/>
                    </a:lnTo>
                    <a:lnTo>
                      <a:pt x="162" y="67"/>
                    </a:lnTo>
                    <a:lnTo>
                      <a:pt x="142" y="82"/>
                    </a:lnTo>
                    <a:lnTo>
                      <a:pt x="122" y="98"/>
                    </a:lnTo>
                    <a:lnTo>
                      <a:pt x="122" y="98"/>
                    </a:lnTo>
                    <a:lnTo>
                      <a:pt x="103" y="115"/>
                    </a:lnTo>
                    <a:lnTo>
                      <a:pt x="84" y="132"/>
                    </a:lnTo>
                    <a:lnTo>
                      <a:pt x="66" y="151"/>
                    </a:lnTo>
                    <a:lnTo>
                      <a:pt x="50" y="170"/>
                    </a:lnTo>
                    <a:lnTo>
                      <a:pt x="35" y="191"/>
                    </a:lnTo>
                    <a:lnTo>
                      <a:pt x="21" y="213"/>
                    </a:lnTo>
                    <a:lnTo>
                      <a:pt x="9" y="235"/>
                    </a:lnTo>
                    <a:lnTo>
                      <a:pt x="0" y="258"/>
                    </a:lnTo>
                    <a:lnTo>
                      <a:pt x="0" y="258"/>
                    </a:lnTo>
                    <a:lnTo>
                      <a:pt x="0" y="262"/>
                    </a:lnTo>
                    <a:lnTo>
                      <a:pt x="1" y="263"/>
                    </a:lnTo>
                    <a:lnTo>
                      <a:pt x="5" y="263"/>
                    </a:lnTo>
                    <a:lnTo>
                      <a:pt x="6" y="260"/>
                    </a:lnTo>
                    <a:lnTo>
                      <a:pt x="6" y="2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78" name="组合 170"/>
            <p:cNvGrpSpPr/>
            <p:nvPr/>
          </p:nvGrpSpPr>
          <p:grpSpPr bwMode="auto">
            <a:xfrm>
              <a:off x="3082132" y="4191000"/>
              <a:ext cx="1497012" cy="660400"/>
              <a:chOff x="0" y="0"/>
              <a:chExt cx="1497013" cy="660400"/>
            </a:xfrm>
            <a:grpFill/>
          </p:grpSpPr>
          <p:sp>
            <p:nvSpPr>
              <p:cNvPr id="79" name="Line 6"/>
              <p:cNvSpPr>
                <a:spLocks noChangeShapeType="1"/>
              </p:cNvSpPr>
              <p:nvPr/>
            </p:nvSpPr>
            <p:spPr bwMode="auto">
              <a:xfrm>
                <a:off x="868362"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0" name="Line 7"/>
              <p:cNvSpPr>
                <a:spLocks noChangeShapeType="1"/>
              </p:cNvSpPr>
              <p:nvPr/>
            </p:nvSpPr>
            <p:spPr bwMode="auto">
              <a:xfrm>
                <a:off x="1004887" y="381000"/>
                <a:ext cx="66675"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1" name="Line 8"/>
              <p:cNvSpPr>
                <a:spLocks noChangeShapeType="1"/>
              </p:cNvSpPr>
              <p:nvPr/>
            </p:nvSpPr>
            <p:spPr bwMode="auto">
              <a:xfrm>
                <a:off x="1139825" y="381000"/>
                <a:ext cx="68263"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 name="Line 9"/>
              <p:cNvSpPr>
                <a:spLocks noChangeShapeType="1"/>
              </p:cNvSpPr>
              <p:nvPr/>
            </p:nvSpPr>
            <p:spPr bwMode="auto">
              <a:xfrm>
                <a:off x="1276350" y="381000"/>
                <a:ext cx="66675" cy="1"/>
              </a:xfrm>
              <a:prstGeom prst="line">
                <a:avLst/>
              </a:prstGeom>
              <a:grpFill/>
              <a:ln w="28575" cmpd="sng">
                <a:solidFill>
                  <a:srgbClr val="675046"/>
                </a:solidFill>
                <a:bevel/>
              </a:ln>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3" name="Freeform 44"/>
              <p:cNvSpPr>
                <a:spLocks noChangeArrowheads="1"/>
              </p:cNvSpPr>
              <p:nvPr/>
            </p:nvSpPr>
            <p:spPr bwMode="auto">
              <a:xfrm>
                <a:off x="0" y="0"/>
                <a:ext cx="1497013" cy="660400"/>
              </a:xfrm>
              <a:custGeom>
                <a:avLst/>
                <a:gdLst>
                  <a:gd name="T0" fmla="*/ 0 w 1885"/>
                  <a:gd name="T1" fmla="*/ 605 h 831"/>
                  <a:gd name="T2" fmla="*/ 30 w 1885"/>
                  <a:gd name="T3" fmla="*/ 557 h 831"/>
                  <a:gd name="T4" fmla="*/ 67 w 1885"/>
                  <a:gd name="T5" fmla="*/ 506 h 831"/>
                  <a:gd name="T6" fmla="*/ 120 w 1885"/>
                  <a:gd name="T7" fmla="*/ 441 h 831"/>
                  <a:gd name="T8" fmla="*/ 188 w 1885"/>
                  <a:gd name="T9" fmla="*/ 366 h 831"/>
                  <a:gd name="T10" fmla="*/ 271 w 1885"/>
                  <a:gd name="T11" fmla="*/ 290 h 831"/>
                  <a:gd name="T12" fmla="*/ 341 w 1885"/>
                  <a:gd name="T13" fmla="*/ 232 h 831"/>
                  <a:gd name="T14" fmla="*/ 394 w 1885"/>
                  <a:gd name="T15" fmla="*/ 194 h 831"/>
                  <a:gd name="T16" fmla="*/ 450 w 1885"/>
                  <a:gd name="T17" fmla="*/ 159 h 831"/>
                  <a:gd name="T18" fmla="*/ 510 w 1885"/>
                  <a:gd name="T19" fmla="*/ 125 h 831"/>
                  <a:gd name="T20" fmla="*/ 573 w 1885"/>
                  <a:gd name="T21" fmla="*/ 94 h 831"/>
                  <a:gd name="T22" fmla="*/ 639 w 1885"/>
                  <a:gd name="T23" fmla="*/ 66 h 831"/>
                  <a:gd name="T24" fmla="*/ 710 w 1885"/>
                  <a:gd name="T25" fmla="*/ 44 h 831"/>
                  <a:gd name="T26" fmla="*/ 784 w 1885"/>
                  <a:gd name="T27" fmla="*/ 23 h 831"/>
                  <a:gd name="T28" fmla="*/ 861 w 1885"/>
                  <a:gd name="T29" fmla="*/ 10 h 831"/>
                  <a:gd name="T30" fmla="*/ 942 w 1885"/>
                  <a:gd name="T31" fmla="*/ 1 h 831"/>
                  <a:gd name="T32" fmla="*/ 1027 w 1885"/>
                  <a:gd name="T33" fmla="*/ 0 h 831"/>
                  <a:gd name="T34" fmla="*/ 1115 w 1885"/>
                  <a:gd name="T35" fmla="*/ 3 h 831"/>
                  <a:gd name="T36" fmla="*/ 1206 w 1885"/>
                  <a:gd name="T37" fmla="*/ 15 h 831"/>
                  <a:gd name="T38" fmla="*/ 1301 w 1885"/>
                  <a:gd name="T39" fmla="*/ 35 h 831"/>
                  <a:gd name="T40" fmla="*/ 1400 w 1885"/>
                  <a:gd name="T41" fmla="*/ 64 h 831"/>
                  <a:gd name="T42" fmla="*/ 1502 w 1885"/>
                  <a:gd name="T43" fmla="*/ 100 h 831"/>
                  <a:gd name="T44" fmla="*/ 1607 w 1885"/>
                  <a:gd name="T45" fmla="*/ 147 h 831"/>
                  <a:gd name="T46" fmla="*/ 1715 w 1885"/>
                  <a:gd name="T47" fmla="*/ 204 h 831"/>
                  <a:gd name="T48" fmla="*/ 1829 w 1885"/>
                  <a:gd name="T49" fmla="*/ 272 h 831"/>
                  <a:gd name="T50" fmla="*/ 1885 w 1885"/>
                  <a:gd name="T51" fmla="*/ 310 h 831"/>
                  <a:gd name="T52" fmla="*/ 1864 w 1885"/>
                  <a:gd name="T53" fmla="*/ 349 h 831"/>
                  <a:gd name="T54" fmla="*/ 1834 w 1885"/>
                  <a:gd name="T55" fmla="*/ 393 h 831"/>
                  <a:gd name="T56" fmla="*/ 1792 w 1885"/>
                  <a:gd name="T57" fmla="*/ 447 h 831"/>
                  <a:gd name="T58" fmla="*/ 1737 w 1885"/>
                  <a:gd name="T59" fmla="*/ 508 h 831"/>
                  <a:gd name="T60" fmla="*/ 1666 w 1885"/>
                  <a:gd name="T61" fmla="*/ 574 h 831"/>
                  <a:gd name="T62" fmla="*/ 1581 w 1885"/>
                  <a:gd name="T63" fmla="*/ 638 h 831"/>
                  <a:gd name="T64" fmla="*/ 1532 w 1885"/>
                  <a:gd name="T65" fmla="*/ 669 h 831"/>
                  <a:gd name="T66" fmla="*/ 1479 w 1885"/>
                  <a:gd name="T67" fmla="*/ 699 h 831"/>
                  <a:gd name="T68" fmla="*/ 1423 w 1885"/>
                  <a:gd name="T69" fmla="*/ 727 h 831"/>
                  <a:gd name="T70" fmla="*/ 1361 w 1885"/>
                  <a:gd name="T71" fmla="*/ 753 h 831"/>
                  <a:gd name="T72" fmla="*/ 1296 w 1885"/>
                  <a:gd name="T73" fmla="*/ 776 h 831"/>
                  <a:gd name="T74" fmla="*/ 1225 w 1885"/>
                  <a:gd name="T75" fmla="*/ 795 h 831"/>
                  <a:gd name="T76" fmla="*/ 1151 w 1885"/>
                  <a:gd name="T77" fmla="*/ 811 h 831"/>
                  <a:gd name="T78" fmla="*/ 1071 w 1885"/>
                  <a:gd name="T79" fmla="*/ 823 h 831"/>
                  <a:gd name="T80" fmla="*/ 986 w 1885"/>
                  <a:gd name="T81" fmla="*/ 830 h 831"/>
                  <a:gd name="T82" fmla="*/ 898 w 1885"/>
                  <a:gd name="T83" fmla="*/ 831 h 831"/>
                  <a:gd name="T84" fmla="*/ 804 w 1885"/>
                  <a:gd name="T85" fmla="*/ 828 h 831"/>
                  <a:gd name="T86" fmla="*/ 705 w 1885"/>
                  <a:gd name="T87" fmla="*/ 818 h 831"/>
                  <a:gd name="T88" fmla="*/ 600 w 1885"/>
                  <a:gd name="T89" fmla="*/ 801 h 831"/>
                  <a:gd name="T90" fmla="*/ 491 w 1885"/>
                  <a:gd name="T91" fmla="*/ 777 h 831"/>
                  <a:gd name="T92" fmla="*/ 377 w 1885"/>
                  <a:gd name="T93" fmla="*/ 747 h 831"/>
                  <a:gd name="T94" fmla="*/ 256 w 1885"/>
                  <a:gd name="T95" fmla="*/ 708 h 831"/>
                  <a:gd name="T96" fmla="*/ 130 w 1885"/>
                  <a:gd name="T97" fmla="*/ 662 h 831"/>
                  <a:gd name="T98" fmla="*/ 0 w 1885"/>
                  <a:gd name="T99" fmla="*/ 605 h 8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85"/>
                  <a:gd name="T151" fmla="*/ 0 h 831"/>
                  <a:gd name="T152" fmla="*/ 1885 w 1885"/>
                  <a:gd name="T153" fmla="*/ 831 h 8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85" h="831">
                    <a:moveTo>
                      <a:pt x="0" y="605"/>
                    </a:moveTo>
                    <a:lnTo>
                      <a:pt x="0" y="605"/>
                    </a:lnTo>
                    <a:lnTo>
                      <a:pt x="7" y="593"/>
                    </a:lnTo>
                    <a:lnTo>
                      <a:pt x="30" y="557"/>
                    </a:lnTo>
                    <a:lnTo>
                      <a:pt x="46" y="534"/>
                    </a:lnTo>
                    <a:lnTo>
                      <a:pt x="67" y="506"/>
                    </a:lnTo>
                    <a:lnTo>
                      <a:pt x="93" y="475"/>
                    </a:lnTo>
                    <a:lnTo>
                      <a:pt x="120" y="441"/>
                    </a:lnTo>
                    <a:lnTo>
                      <a:pt x="153" y="404"/>
                    </a:lnTo>
                    <a:lnTo>
                      <a:pt x="188" y="366"/>
                    </a:lnTo>
                    <a:lnTo>
                      <a:pt x="227" y="329"/>
                    </a:lnTo>
                    <a:lnTo>
                      <a:pt x="271" y="290"/>
                    </a:lnTo>
                    <a:lnTo>
                      <a:pt x="318" y="251"/>
                    </a:lnTo>
                    <a:lnTo>
                      <a:pt x="341" y="232"/>
                    </a:lnTo>
                    <a:lnTo>
                      <a:pt x="368" y="213"/>
                    </a:lnTo>
                    <a:lnTo>
                      <a:pt x="394" y="194"/>
                    </a:lnTo>
                    <a:lnTo>
                      <a:pt x="422" y="177"/>
                    </a:lnTo>
                    <a:lnTo>
                      <a:pt x="450" y="159"/>
                    </a:lnTo>
                    <a:lnTo>
                      <a:pt x="480" y="142"/>
                    </a:lnTo>
                    <a:lnTo>
                      <a:pt x="510" y="125"/>
                    </a:lnTo>
                    <a:lnTo>
                      <a:pt x="541" y="109"/>
                    </a:lnTo>
                    <a:lnTo>
                      <a:pt x="573" y="94"/>
                    </a:lnTo>
                    <a:lnTo>
                      <a:pt x="605" y="80"/>
                    </a:lnTo>
                    <a:lnTo>
                      <a:pt x="639" y="66"/>
                    </a:lnTo>
                    <a:lnTo>
                      <a:pt x="675" y="55"/>
                    </a:lnTo>
                    <a:lnTo>
                      <a:pt x="710" y="44"/>
                    </a:lnTo>
                    <a:lnTo>
                      <a:pt x="746" y="34"/>
                    </a:lnTo>
                    <a:lnTo>
                      <a:pt x="784" y="23"/>
                    </a:lnTo>
                    <a:lnTo>
                      <a:pt x="822" y="16"/>
                    </a:lnTo>
                    <a:lnTo>
                      <a:pt x="861" y="10"/>
                    </a:lnTo>
                    <a:lnTo>
                      <a:pt x="901" y="5"/>
                    </a:lnTo>
                    <a:lnTo>
                      <a:pt x="942" y="1"/>
                    </a:lnTo>
                    <a:lnTo>
                      <a:pt x="984" y="0"/>
                    </a:lnTo>
                    <a:lnTo>
                      <a:pt x="1027" y="0"/>
                    </a:lnTo>
                    <a:lnTo>
                      <a:pt x="1071" y="1"/>
                    </a:lnTo>
                    <a:lnTo>
                      <a:pt x="1115" y="3"/>
                    </a:lnTo>
                    <a:lnTo>
                      <a:pt x="1160" y="8"/>
                    </a:lnTo>
                    <a:lnTo>
                      <a:pt x="1206" y="15"/>
                    </a:lnTo>
                    <a:lnTo>
                      <a:pt x="1253" y="25"/>
                    </a:lnTo>
                    <a:lnTo>
                      <a:pt x="1301" y="35"/>
                    </a:lnTo>
                    <a:lnTo>
                      <a:pt x="1350" y="47"/>
                    </a:lnTo>
                    <a:lnTo>
                      <a:pt x="1400" y="64"/>
                    </a:lnTo>
                    <a:lnTo>
                      <a:pt x="1450" y="80"/>
                    </a:lnTo>
                    <a:lnTo>
                      <a:pt x="1502" y="100"/>
                    </a:lnTo>
                    <a:lnTo>
                      <a:pt x="1553" y="123"/>
                    </a:lnTo>
                    <a:lnTo>
                      <a:pt x="1607" y="147"/>
                    </a:lnTo>
                    <a:lnTo>
                      <a:pt x="1661" y="174"/>
                    </a:lnTo>
                    <a:lnTo>
                      <a:pt x="1715" y="204"/>
                    </a:lnTo>
                    <a:lnTo>
                      <a:pt x="1772" y="237"/>
                    </a:lnTo>
                    <a:lnTo>
                      <a:pt x="1829" y="272"/>
                    </a:lnTo>
                    <a:lnTo>
                      <a:pt x="1885" y="310"/>
                    </a:lnTo>
                    <a:lnTo>
                      <a:pt x="1885" y="310"/>
                    </a:lnTo>
                    <a:lnTo>
                      <a:pt x="1880" y="320"/>
                    </a:lnTo>
                    <a:lnTo>
                      <a:pt x="1864" y="349"/>
                    </a:lnTo>
                    <a:lnTo>
                      <a:pt x="1850" y="369"/>
                    </a:lnTo>
                    <a:lnTo>
                      <a:pt x="1834" y="393"/>
                    </a:lnTo>
                    <a:lnTo>
                      <a:pt x="1815" y="418"/>
                    </a:lnTo>
                    <a:lnTo>
                      <a:pt x="1792" y="447"/>
                    </a:lnTo>
                    <a:lnTo>
                      <a:pt x="1766" y="477"/>
                    </a:lnTo>
                    <a:lnTo>
                      <a:pt x="1737" y="508"/>
                    </a:lnTo>
                    <a:lnTo>
                      <a:pt x="1703" y="541"/>
                    </a:lnTo>
                    <a:lnTo>
                      <a:pt x="1666" y="574"/>
                    </a:lnTo>
                    <a:lnTo>
                      <a:pt x="1625" y="606"/>
                    </a:lnTo>
                    <a:lnTo>
                      <a:pt x="1581" y="638"/>
                    </a:lnTo>
                    <a:lnTo>
                      <a:pt x="1557" y="654"/>
                    </a:lnTo>
                    <a:lnTo>
                      <a:pt x="1532" y="669"/>
                    </a:lnTo>
                    <a:lnTo>
                      <a:pt x="1507" y="684"/>
                    </a:lnTo>
                    <a:lnTo>
                      <a:pt x="1479" y="699"/>
                    </a:lnTo>
                    <a:lnTo>
                      <a:pt x="1452" y="713"/>
                    </a:lnTo>
                    <a:lnTo>
                      <a:pt x="1423" y="727"/>
                    </a:lnTo>
                    <a:lnTo>
                      <a:pt x="1392" y="741"/>
                    </a:lnTo>
                    <a:lnTo>
                      <a:pt x="1361" y="753"/>
                    </a:lnTo>
                    <a:lnTo>
                      <a:pt x="1328" y="765"/>
                    </a:lnTo>
                    <a:lnTo>
                      <a:pt x="1296" y="776"/>
                    </a:lnTo>
                    <a:lnTo>
                      <a:pt x="1260" y="786"/>
                    </a:lnTo>
                    <a:lnTo>
                      <a:pt x="1225" y="795"/>
                    </a:lnTo>
                    <a:lnTo>
                      <a:pt x="1189" y="804"/>
                    </a:lnTo>
                    <a:lnTo>
                      <a:pt x="1151" y="811"/>
                    </a:lnTo>
                    <a:lnTo>
                      <a:pt x="1111" y="818"/>
                    </a:lnTo>
                    <a:lnTo>
                      <a:pt x="1071" y="823"/>
                    </a:lnTo>
                    <a:lnTo>
                      <a:pt x="1029" y="826"/>
                    </a:lnTo>
                    <a:lnTo>
                      <a:pt x="986" y="830"/>
                    </a:lnTo>
                    <a:lnTo>
                      <a:pt x="944" y="831"/>
                    </a:lnTo>
                    <a:lnTo>
                      <a:pt x="898" y="831"/>
                    </a:lnTo>
                    <a:lnTo>
                      <a:pt x="852" y="830"/>
                    </a:lnTo>
                    <a:lnTo>
                      <a:pt x="804" y="828"/>
                    </a:lnTo>
                    <a:lnTo>
                      <a:pt x="755" y="824"/>
                    </a:lnTo>
                    <a:lnTo>
                      <a:pt x="705" y="818"/>
                    </a:lnTo>
                    <a:lnTo>
                      <a:pt x="653" y="810"/>
                    </a:lnTo>
                    <a:lnTo>
                      <a:pt x="600" y="801"/>
                    </a:lnTo>
                    <a:lnTo>
                      <a:pt x="546" y="790"/>
                    </a:lnTo>
                    <a:lnTo>
                      <a:pt x="491" y="777"/>
                    </a:lnTo>
                    <a:lnTo>
                      <a:pt x="435" y="764"/>
                    </a:lnTo>
                    <a:lnTo>
                      <a:pt x="377" y="747"/>
                    </a:lnTo>
                    <a:lnTo>
                      <a:pt x="318" y="728"/>
                    </a:lnTo>
                    <a:lnTo>
                      <a:pt x="256" y="708"/>
                    </a:lnTo>
                    <a:lnTo>
                      <a:pt x="194" y="686"/>
                    </a:lnTo>
                    <a:lnTo>
                      <a:pt x="130" y="662"/>
                    </a:lnTo>
                    <a:lnTo>
                      <a:pt x="65" y="634"/>
                    </a:lnTo>
                    <a:lnTo>
                      <a:pt x="0" y="605"/>
                    </a:lnTo>
                    <a:lnTo>
                      <a:pt x="0" y="605"/>
                    </a:lnTo>
                    <a:close/>
                  </a:path>
                </a:pathLst>
              </a:custGeom>
              <a:blipFill>
                <a:blip r:embed="rId1"/>
                <a:stretch>
                  <a:fillRect/>
                </a:stretch>
              </a:bli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4" name="Freeform 45"/>
              <p:cNvSpPr>
                <a:spLocks noChangeArrowheads="1"/>
              </p:cNvSpPr>
              <p:nvPr/>
            </p:nvSpPr>
            <p:spPr bwMode="auto">
              <a:xfrm>
                <a:off x="31750" y="257175"/>
                <a:ext cx="1350963" cy="215900"/>
              </a:xfrm>
              <a:custGeom>
                <a:avLst/>
                <a:gdLst>
                  <a:gd name="T0" fmla="*/ 7 w 1703"/>
                  <a:gd name="T1" fmla="*/ 272 h 272"/>
                  <a:gd name="T2" fmla="*/ 105 w 1703"/>
                  <a:gd name="T3" fmla="*/ 235 h 272"/>
                  <a:gd name="T4" fmla="*/ 203 w 1703"/>
                  <a:gd name="T5" fmla="*/ 203 h 272"/>
                  <a:gd name="T6" fmla="*/ 304 w 1703"/>
                  <a:gd name="T7" fmla="*/ 174 h 272"/>
                  <a:gd name="T8" fmla="*/ 404 w 1703"/>
                  <a:gd name="T9" fmla="*/ 149 h 272"/>
                  <a:gd name="T10" fmla="*/ 506 w 1703"/>
                  <a:gd name="T11" fmla="*/ 128 h 272"/>
                  <a:gd name="T12" fmla="*/ 608 w 1703"/>
                  <a:gd name="T13" fmla="*/ 109 h 272"/>
                  <a:gd name="T14" fmla="*/ 814 w 1703"/>
                  <a:gd name="T15" fmla="*/ 81 h 272"/>
                  <a:gd name="T16" fmla="*/ 915 w 1703"/>
                  <a:gd name="T17" fmla="*/ 70 h 272"/>
                  <a:gd name="T18" fmla="*/ 1117 w 1703"/>
                  <a:gd name="T19" fmla="*/ 54 h 272"/>
                  <a:gd name="T20" fmla="*/ 1420 w 1703"/>
                  <a:gd name="T21" fmla="*/ 35 h 272"/>
                  <a:gd name="T22" fmla="*/ 1622 w 1703"/>
                  <a:gd name="T23" fmla="*/ 22 h 272"/>
                  <a:gd name="T24" fmla="*/ 1678 w 1703"/>
                  <a:gd name="T25" fmla="*/ 19 h 272"/>
                  <a:gd name="T26" fmla="*/ 1697 w 1703"/>
                  <a:gd name="T27" fmla="*/ 16 h 272"/>
                  <a:gd name="T28" fmla="*/ 1700 w 1703"/>
                  <a:gd name="T29" fmla="*/ 14 h 272"/>
                  <a:gd name="T30" fmla="*/ 1703 w 1703"/>
                  <a:gd name="T31" fmla="*/ 7 h 272"/>
                  <a:gd name="T32" fmla="*/ 1700 w 1703"/>
                  <a:gd name="T33" fmla="*/ 2 h 272"/>
                  <a:gd name="T34" fmla="*/ 1695 w 1703"/>
                  <a:gd name="T35" fmla="*/ 1 h 272"/>
                  <a:gd name="T36" fmla="*/ 1673 w 1703"/>
                  <a:gd name="T37" fmla="*/ 0 h 272"/>
                  <a:gd name="T38" fmla="*/ 1605 w 1703"/>
                  <a:gd name="T39" fmla="*/ 4 h 272"/>
                  <a:gd name="T40" fmla="*/ 1513 w 1703"/>
                  <a:gd name="T41" fmla="*/ 11 h 272"/>
                  <a:gd name="T42" fmla="*/ 1317 w 1703"/>
                  <a:gd name="T43" fmla="*/ 22 h 272"/>
                  <a:gd name="T44" fmla="*/ 1213 w 1703"/>
                  <a:gd name="T45" fmla="*/ 29 h 272"/>
                  <a:gd name="T46" fmla="*/ 1006 w 1703"/>
                  <a:gd name="T47" fmla="*/ 44 h 272"/>
                  <a:gd name="T48" fmla="*/ 903 w 1703"/>
                  <a:gd name="T49" fmla="*/ 53 h 272"/>
                  <a:gd name="T50" fmla="*/ 698 w 1703"/>
                  <a:gd name="T51" fmla="*/ 76 h 272"/>
                  <a:gd name="T52" fmla="*/ 545 w 1703"/>
                  <a:gd name="T53" fmla="*/ 100 h 272"/>
                  <a:gd name="T54" fmla="*/ 445 w 1703"/>
                  <a:gd name="T55" fmla="*/ 120 h 272"/>
                  <a:gd name="T56" fmla="*/ 344 w 1703"/>
                  <a:gd name="T57" fmla="*/ 144 h 272"/>
                  <a:gd name="T58" fmla="*/ 245 w 1703"/>
                  <a:gd name="T59" fmla="*/ 172 h 272"/>
                  <a:gd name="T60" fmla="*/ 147 w 1703"/>
                  <a:gd name="T61" fmla="*/ 203 h 272"/>
                  <a:gd name="T62" fmla="*/ 98 w 1703"/>
                  <a:gd name="T63" fmla="*/ 221 h 272"/>
                  <a:gd name="T64" fmla="*/ 2 w 1703"/>
                  <a:gd name="T65" fmla="*/ 262 h 272"/>
                  <a:gd name="T66" fmla="*/ 1 w 1703"/>
                  <a:gd name="T67" fmla="*/ 264 h 272"/>
                  <a:gd name="T68" fmla="*/ 0 w 1703"/>
                  <a:gd name="T69" fmla="*/ 269 h 272"/>
                  <a:gd name="T70" fmla="*/ 5 w 1703"/>
                  <a:gd name="T71" fmla="*/ 272 h 272"/>
                  <a:gd name="T72" fmla="*/ 7 w 1703"/>
                  <a:gd name="T73" fmla="*/ 27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3"/>
                  <a:gd name="T112" fmla="*/ 0 h 272"/>
                  <a:gd name="T113" fmla="*/ 1703 w 1703"/>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3" h="272">
                    <a:moveTo>
                      <a:pt x="7" y="272"/>
                    </a:moveTo>
                    <a:lnTo>
                      <a:pt x="7" y="272"/>
                    </a:lnTo>
                    <a:lnTo>
                      <a:pt x="56" y="254"/>
                    </a:lnTo>
                    <a:lnTo>
                      <a:pt x="105" y="235"/>
                    </a:lnTo>
                    <a:lnTo>
                      <a:pt x="154" y="218"/>
                    </a:lnTo>
                    <a:lnTo>
                      <a:pt x="203" y="203"/>
                    </a:lnTo>
                    <a:lnTo>
                      <a:pt x="253" y="188"/>
                    </a:lnTo>
                    <a:lnTo>
                      <a:pt x="304" y="174"/>
                    </a:lnTo>
                    <a:lnTo>
                      <a:pt x="354" y="162"/>
                    </a:lnTo>
                    <a:lnTo>
                      <a:pt x="404" y="149"/>
                    </a:lnTo>
                    <a:lnTo>
                      <a:pt x="455" y="138"/>
                    </a:lnTo>
                    <a:lnTo>
                      <a:pt x="506" y="128"/>
                    </a:lnTo>
                    <a:lnTo>
                      <a:pt x="556" y="118"/>
                    </a:lnTo>
                    <a:lnTo>
                      <a:pt x="608" y="109"/>
                    </a:lnTo>
                    <a:lnTo>
                      <a:pt x="711" y="94"/>
                    </a:lnTo>
                    <a:lnTo>
                      <a:pt x="814" y="81"/>
                    </a:lnTo>
                    <a:lnTo>
                      <a:pt x="814" y="81"/>
                    </a:lnTo>
                    <a:lnTo>
                      <a:pt x="915" y="70"/>
                    </a:lnTo>
                    <a:lnTo>
                      <a:pt x="1017" y="61"/>
                    </a:lnTo>
                    <a:lnTo>
                      <a:pt x="1117" y="54"/>
                    </a:lnTo>
                    <a:lnTo>
                      <a:pt x="1218" y="48"/>
                    </a:lnTo>
                    <a:lnTo>
                      <a:pt x="1420" y="35"/>
                    </a:lnTo>
                    <a:lnTo>
                      <a:pt x="1622" y="22"/>
                    </a:lnTo>
                    <a:lnTo>
                      <a:pt x="1622" y="22"/>
                    </a:lnTo>
                    <a:lnTo>
                      <a:pt x="1660" y="20"/>
                    </a:lnTo>
                    <a:lnTo>
                      <a:pt x="1678" y="19"/>
                    </a:lnTo>
                    <a:lnTo>
                      <a:pt x="1697" y="16"/>
                    </a:lnTo>
                    <a:lnTo>
                      <a:pt x="1697" y="16"/>
                    </a:lnTo>
                    <a:lnTo>
                      <a:pt x="1699" y="15"/>
                    </a:lnTo>
                    <a:lnTo>
                      <a:pt x="1700" y="14"/>
                    </a:lnTo>
                    <a:lnTo>
                      <a:pt x="1702" y="11"/>
                    </a:lnTo>
                    <a:lnTo>
                      <a:pt x="1703" y="7"/>
                    </a:lnTo>
                    <a:lnTo>
                      <a:pt x="1702" y="5"/>
                    </a:lnTo>
                    <a:lnTo>
                      <a:pt x="1700" y="2"/>
                    </a:lnTo>
                    <a:lnTo>
                      <a:pt x="1698" y="1"/>
                    </a:lnTo>
                    <a:lnTo>
                      <a:pt x="1695" y="1"/>
                    </a:lnTo>
                    <a:lnTo>
                      <a:pt x="1695" y="1"/>
                    </a:lnTo>
                    <a:lnTo>
                      <a:pt x="1673" y="0"/>
                    </a:lnTo>
                    <a:lnTo>
                      <a:pt x="1650" y="1"/>
                    </a:lnTo>
                    <a:lnTo>
                      <a:pt x="1605" y="4"/>
                    </a:lnTo>
                    <a:lnTo>
                      <a:pt x="1558" y="7"/>
                    </a:lnTo>
                    <a:lnTo>
                      <a:pt x="1513" y="11"/>
                    </a:lnTo>
                    <a:lnTo>
                      <a:pt x="1513" y="11"/>
                    </a:lnTo>
                    <a:lnTo>
                      <a:pt x="1317" y="22"/>
                    </a:lnTo>
                    <a:lnTo>
                      <a:pt x="1317" y="22"/>
                    </a:lnTo>
                    <a:lnTo>
                      <a:pt x="1213" y="29"/>
                    </a:lnTo>
                    <a:lnTo>
                      <a:pt x="1110" y="35"/>
                    </a:lnTo>
                    <a:lnTo>
                      <a:pt x="1006" y="44"/>
                    </a:lnTo>
                    <a:lnTo>
                      <a:pt x="903" y="53"/>
                    </a:lnTo>
                    <a:lnTo>
                      <a:pt x="903" y="53"/>
                    </a:lnTo>
                    <a:lnTo>
                      <a:pt x="802" y="64"/>
                    </a:lnTo>
                    <a:lnTo>
                      <a:pt x="698" y="76"/>
                    </a:lnTo>
                    <a:lnTo>
                      <a:pt x="597" y="93"/>
                    </a:lnTo>
                    <a:lnTo>
                      <a:pt x="545" y="100"/>
                    </a:lnTo>
                    <a:lnTo>
                      <a:pt x="495" y="110"/>
                    </a:lnTo>
                    <a:lnTo>
                      <a:pt x="445" y="120"/>
                    </a:lnTo>
                    <a:lnTo>
                      <a:pt x="394" y="132"/>
                    </a:lnTo>
                    <a:lnTo>
                      <a:pt x="344" y="144"/>
                    </a:lnTo>
                    <a:lnTo>
                      <a:pt x="294" y="157"/>
                    </a:lnTo>
                    <a:lnTo>
                      <a:pt x="245" y="172"/>
                    </a:lnTo>
                    <a:lnTo>
                      <a:pt x="194" y="187"/>
                    </a:lnTo>
                    <a:lnTo>
                      <a:pt x="147" y="203"/>
                    </a:lnTo>
                    <a:lnTo>
                      <a:pt x="98" y="221"/>
                    </a:lnTo>
                    <a:lnTo>
                      <a:pt x="98" y="221"/>
                    </a:lnTo>
                    <a:lnTo>
                      <a:pt x="50" y="241"/>
                    </a:lnTo>
                    <a:lnTo>
                      <a:pt x="2" y="262"/>
                    </a:lnTo>
                    <a:lnTo>
                      <a:pt x="2" y="262"/>
                    </a:lnTo>
                    <a:lnTo>
                      <a:pt x="1" y="264"/>
                    </a:lnTo>
                    <a:lnTo>
                      <a:pt x="0" y="265"/>
                    </a:lnTo>
                    <a:lnTo>
                      <a:pt x="0" y="269"/>
                    </a:lnTo>
                    <a:lnTo>
                      <a:pt x="3" y="272"/>
                    </a:lnTo>
                    <a:lnTo>
                      <a:pt x="5" y="272"/>
                    </a:lnTo>
                    <a:lnTo>
                      <a:pt x="7" y="272"/>
                    </a:lnTo>
                    <a:lnTo>
                      <a:pt x="7" y="27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5" name="Freeform 46"/>
              <p:cNvSpPr>
                <a:spLocks noChangeArrowheads="1"/>
              </p:cNvSpPr>
              <p:nvPr/>
            </p:nvSpPr>
            <p:spPr bwMode="auto">
              <a:xfrm>
                <a:off x="217487" y="395288"/>
                <a:ext cx="406400" cy="171450"/>
              </a:xfrm>
              <a:custGeom>
                <a:avLst/>
                <a:gdLst>
                  <a:gd name="T0" fmla="*/ 3 w 513"/>
                  <a:gd name="T1" fmla="*/ 12 h 215"/>
                  <a:gd name="T2" fmla="*/ 3 w 513"/>
                  <a:gd name="T3" fmla="*/ 12 h 215"/>
                  <a:gd name="T4" fmla="*/ 15 w 513"/>
                  <a:gd name="T5" fmla="*/ 22 h 215"/>
                  <a:gd name="T6" fmla="*/ 28 w 513"/>
                  <a:gd name="T7" fmla="*/ 32 h 215"/>
                  <a:gd name="T8" fmla="*/ 56 w 513"/>
                  <a:gd name="T9" fmla="*/ 49 h 215"/>
                  <a:gd name="T10" fmla="*/ 85 w 513"/>
                  <a:gd name="T11" fmla="*/ 64 h 215"/>
                  <a:gd name="T12" fmla="*/ 113 w 513"/>
                  <a:gd name="T13" fmla="*/ 80 h 215"/>
                  <a:gd name="T14" fmla="*/ 113 w 513"/>
                  <a:gd name="T15" fmla="*/ 80 h 215"/>
                  <a:gd name="T16" fmla="*/ 147 w 513"/>
                  <a:gd name="T17" fmla="*/ 96 h 215"/>
                  <a:gd name="T18" fmla="*/ 181 w 513"/>
                  <a:gd name="T19" fmla="*/ 111 h 215"/>
                  <a:gd name="T20" fmla="*/ 215 w 513"/>
                  <a:gd name="T21" fmla="*/ 125 h 215"/>
                  <a:gd name="T22" fmla="*/ 251 w 513"/>
                  <a:gd name="T23" fmla="*/ 139 h 215"/>
                  <a:gd name="T24" fmla="*/ 251 w 513"/>
                  <a:gd name="T25" fmla="*/ 139 h 215"/>
                  <a:gd name="T26" fmla="*/ 284 w 513"/>
                  <a:gd name="T27" fmla="*/ 151 h 215"/>
                  <a:gd name="T28" fmla="*/ 318 w 513"/>
                  <a:gd name="T29" fmla="*/ 162 h 215"/>
                  <a:gd name="T30" fmla="*/ 389 w 513"/>
                  <a:gd name="T31" fmla="*/ 185 h 215"/>
                  <a:gd name="T32" fmla="*/ 389 w 513"/>
                  <a:gd name="T33" fmla="*/ 185 h 215"/>
                  <a:gd name="T34" fmla="*/ 454 w 513"/>
                  <a:gd name="T35" fmla="*/ 204 h 215"/>
                  <a:gd name="T36" fmla="*/ 454 w 513"/>
                  <a:gd name="T37" fmla="*/ 204 h 215"/>
                  <a:gd name="T38" fmla="*/ 481 w 513"/>
                  <a:gd name="T39" fmla="*/ 213 h 215"/>
                  <a:gd name="T40" fmla="*/ 494 w 513"/>
                  <a:gd name="T41" fmla="*/ 215 h 215"/>
                  <a:gd name="T42" fmla="*/ 502 w 513"/>
                  <a:gd name="T43" fmla="*/ 215 h 215"/>
                  <a:gd name="T44" fmla="*/ 508 w 513"/>
                  <a:gd name="T45" fmla="*/ 214 h 215"/>
                  <a:gd name="T46" fmla="*/ 508 w 513"/>
                  <a:gd name="T47" fmla="*/ 214 h 215"/>
                  <a:gd name="T48" fmla="*/ 511 w 513"/>
                  <a:gd name="T49" fmla="*/ 213 h 215"/>
                  <a:gd name="T50" fmla="*/ 512 w 513"/>
                  <a:gd name="T51" fmla="*/ 210 h 215"/>
                  <a:gd name="T52" fmla="*/ 513 w 513"/>
                  <a:gd name="T53" fmla="*/ 206 h 215"/>
                  <a:gd name="T54" fmla="*/ 512 w 513"/>
                  <a:gd name="T55" fmla="*/ 204 h 215"/>
                  <a:gd name="T56" fmla="*/ 512 w 513"/>
                  <a:gd name="T57" fmla="*/ 204 h 215"/>
                  <a:gd name="T58" fmla="*/ 507 w 513"/>
                  <a:gd name="T59" fmla="*/ 200 h 215"/>
                  <a:gd name="T60" fmla="*/ 502 w 513"/>
                  <a:gd name="T61" fmla="*/ 198 h 215"/>
                  <a:gd name="T62" fmla="*/ 492 w 513"/>
                  <a:gd name="T63" fmla="*/ 193 h 215"/>
                  <a:gd name="T64" fmla="*/ 468 w 513"/>
                  <a:gd name="T65" fmla="*/ 188 h 215"/>
                  <a:gd name="T66" fmla="*/ 468 w 513"/>
                  <a:gd name="T67" fmla="*/ 188 h 215"/>
                  <a:gd name="T68" fmla="*/ 403 w 513"/>
                  <a:gd name="T69" fmla="*/ 169 h 215"/>
                  <a:gd name="T70" fmla="*/ 403 w 513"/>
                  <a:gd name="T71" fmla="*/ 169 h 215"/>
                  <a:gd name="T72" fmla="*/ 337 w 513"/>
                  <a:gd name="T73" fmla="*/ 149 h 215"/>
                  <a:gd name="T74" fmla="*/ 272 w 513"/>
                  <a:gd name="T75" fmla="*/ 126 h 215"/>
                  <a:gd name="T76" fmla="*/ 272 w 513"/>
                  <a:gd name="T77" fmla="*/ 126 h 215"/>
                  <a:gd name="T78" fmla="*/ 239 w 513"/>
                  <a:gd name="T79" fmla="*/ 115 h 215"/>
                  <a:gd name="T80" fmla="*/ 207 w 513"/>
                  <a:gd name="T81" fmla="*/ 101 h 215"/>
                  <a:gd name="T82" fmla="*/ 174 w 513"/>
                  <a:gd name="T83" fmla="*/ 87 h 215"/>
                  <a:gd name="T84" fmla="*/ 142 w 513"/>
                  <a:gd name="T85" fmla="*/ 73 h 215"/>
                  <a:gd name="T86" fmla="*/ 142 w 513"/>
                  <a:gd name="T87" fmla="*/ 73 h 215"/>
                  <a:gd name="T88" fmla="*/ 108 w 513"/>
                  <a:gd name="T89" fmla="*/ 56 h 215"/>
                  <a:gd name="T90" fmla="*/ 76 w 513"/>
                  <a:gd name="T91" fmla="*/ 38 h 215"/>
                  <a:gd name="T92" fmla="*/ 43 w 513"/>
                  <a:gd name="T93" fmla="*/ 19 h 215"/>
                  <a:gd name="T94" fmla="*/ 9 w 513"/>
                  <a:gd name="T95" fmla="*/ 2 h 215"/>
                  <a:gd name="T96" fmla="*/ 9 w 513"/>
                  <a:gd name="T97" fmla="*/ 2 h 215"/>
                  <a:gd name="T98" fmla="*/ 7 w 513"/>
                  <a:gd name="T99" fmla="*/ 0 h 215"/>
                  <a:gd name="T100" fmla="*/ 4 w 513"/>
                  <a:gd name="T101" fmla="*/ 0 h 215"/>
                  <a:gd name="T102" fmla="*/ 3 w 513"/>
                  <a:gd name="T103" fmla="*/ 2 h 215"/>
                  <a:gd name="T104" fmla="*/ 0 w 513"/>
                  <a:gd name="T105" fmla="*/ 3 h 215"/>
                  <a:gd name="T106" fmla="*/ 0 w 513"/>
                  <a:gd name="T107" fmla="*/ 5 h 215"/>
                  <a:gd name="T108" fmla="*/ 0 w 513"/>
                  <a:gd name="T109" fmla="*/ 7 h 215"/>
                  <a:gd name="T110" fmla="*/ 0 w 513"/>
                  <a:gd name="T111" fmla="*/ 9 h 215"/>
                  <a:gd name="T112" fmla="*/ 3 w 513"/>
                  <a:gd name="T113" fmla="*/ 12 h 215"/>
                  <a:gd name="T114" fmla="*/ 3 w 513"/>
                  <a:gd name="T115" fmla="*/ 12 h 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3"/>
                  <a:gd name="T175" fmla="*/ 0 h 215"/>
                  <a:gd name="T176" fmla="*/ 513 w 513"/>
                  <a:gd name="T177" fmla="*/ 215 h 2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3" h="215">
                    <a:moveTo>
                      <a:pt x="3" y="12"/>
                    </a:moveTo>
                    <a:lnTo>
                      <a:pt x="3" y="12"/>
                    </a:lnTo>
                    <a:lnTo>
                      <a:pt x="15" y="22"/>
                    </a:lnTo>
                    <a:lnTo>
                      <a:pt x="28" y="32"/>
                    </a:lnTo>
                    <a:lnTo>
                      <a:pt x="56" y="49"/>
                    </a:lnTo>
                    <a:lnTo>
                      <a:pt x="85" y="64"/>
                    </a:lnTo>
                    <a:lnTo>
                      <a:pt x="113" y="80"/>
                    </a:lnTo>
                    <a:lnTo>
                      <a:pt x="113" y="80"/>
                    </a:lnTo>
                    <a:lnTo>
                      <a:pt x="147" y="96"/>
                    </a:lnTo>
                    <a:lnTo>
                      <a:pt x="181" y="111"/>
                    </a:lnTo>
                    <a:lnTo>
                      <a:pt x="215" y="125"/>
                    </a:lnTo>
                    <a:lnTo>
                      <a:pt x="251" y="139"/>
                    </a:lnTo>
                    <a:lnTo>
                      <a:pt x="251" y="139"/>
                    </a:lnTo>
                    <a:lnTo>
                      <a:pt x="284" y="151"/>
                    </a:lnTo>
                    <a:lnTo>
                      <a:pt x="318" y="162"/>
                    </a:lnTo>
                    <a:lnTo>
                      <a:pt x="389" y="185"/>
                    </a:lnTo>
                    <a:lnTo>
                      <a:pt x="389" y="185"/>
                    </a:lnTo>
                    <a:lnTo>
                      <a:pt x="454" y="204"/>
                    </a:lnTo>
                    <a:lnTo>
                      <a:pt x="454" y="204"/>
                    </a:lnTo>
                    <a:lnTo>
                      <a:pt x="481" y="213"/>
                    </a:lnTo>
                    <a:lnTo>
                      <a:pt x="494" y="215"/>
                    </a:lnTo>
                    <a:lnTo>
                      <a:pt x="502" y="215"/>
                    </a:lnTo>
                    <a:lnTo>
                      <a:pt x="508" y="214"/>
                    </a:lnTo>
                    <a:lnTo>
                      <a:pt x="508" y="214"/>
                    </a:lnTo>
                    <a:lnTo>
                      <a:pt x="511" y="213"/>
                    </a:lnTo>
                    <a:lnTo>
                      <a:pt x="512" y="210"/>
                    </a:lnTo>
                    <a:lnTo>
                      <a:pt x="513" y="206"/>
                    </a:lnTo>
                    <a:lnTo>
                      <a:pt x="512" y="204"/>
                    </a:lnTo>
                    <a:lnTo>
                      <a:pt x="512" y="204"/>
                    </a:lnTo>
                    <a:lnTo>
                      <a:pt x="507" y="200"/>
                    </a:lnTo>
                    <a:lnTo>
                      <a:pt x="502" y="198"/>
                    </a:lnTo>
                    <a:lnTo>
                      <a:pt x="492" y="193"/>
                    </a:lnTo>
                    <a:lnTo>
                      <a:pt x="468" y="188"/>
                    </a:lnTo>
                    <a:lnTo>
                      <a:pt x="468" y="188"/>
                    </a:lnTo>
                    <a:lnTo>
                      <a:pt x="403" y="169"/>
                    </a:lnTo>
                    <a:lnTo>
                      <a:pt x="403" y="169"/>
                    </a:lnTo>
                    <a:lnTo>
                      <a:pt x="337" y="149"/>
                    </a:lnTo>
                    <a:lnTo>
                      <a:pt x="272" y="126"/>
                    </a:lnTo>
                    <a:lnTo>
                      <a:pt x="272" y="126"/>
                    </a:lnTo>
                    <a:lnTo>
                      <a:pt x="239" y="115"/>
                    </a:lnTo>
                    <a:lnTo>
                      <a:pt x="207" y="101"/>
                    </a:lnTo>
                    <a:lnTo>
                      <a:pt x="174" y="87"/>
                    </a:lnTo>
                    <a:lnTo>
                      <a:pt x="142" y="73"/>
                    </a:lnTo>
                    <a:lnTo>
                      <a:pt x="142" y="73"/>
                    </a:lnTo>
                    <a:lnTo>
                      <a:pt x="108" y="56"/>
                    </a:lnTo>
                    <a:lnTo>
                      <a:pt x="76" y="38"/>
                    </a:lnTo>
                    <a:lnTo>
                      <a:pt x="43" y="19"/>
                    </a:lnTo>
                    <a:lnTo>
                      <a:pt x="9" y="2"/>
                    </a:lnTo>
                    <a:lnTo>
                      <a:pt x="9" y="2"/>
                    </a:lnTo>
                    <a:lnTo>
                      <a:pt x="7" y="0"/>
                    </a:lnTo>
                    <a:lnTo>
                      <a:pt x="4" y="0"/>
                    </a:lnTo>
                    <a:lnTo>
                      <a:pt x="3" y="2"/>
                    </a:lnTo>
                    <a:lnTo>
                      <a:pt x="0" y="3"/>
                    </a:lnTo>
                    <a:lnTo>
                      <a:pt x="0" y="5"/>
                    </a:lnTo>
                    <a:lnTo>
                      <a:pt x="0" y="7"/>
                    </a:lnTo>
                    <a:lnTo>
                      <a:pt x="0" y="9"/>
                    </a:lnTo>
                    <a:lnTo>
                      <a:pt x="3" y="12"/>
                    </a:lnTo>
                    <a:lnTo>
                      <a:pt x="3"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6" name="Freeform 47"/>
              <p:cNvSpPr>
                <a:spLocks noChangeArrowheads="1"/>
              </p:cNvSpPr>
              <p:nvPr/>
            </p:nvSpPr>
            <p:spPr bwMode="auto">
              <a:xfrm>
                <a:off x="566737" y="322263"/>
                <a:ext cx="468313" cy="144463"/>
              </a:xfrm>
              <a:custGeom>
                <a:avLst/>
                <a:gdLst>
                  <a:gd name="T0" fmla="*/ 2 w 591"/>
                  <a:gd name="T1" fmla="*/ 7 h 184"/>
                  <a:gd name="T2" fmla="*/ 38 w 591"/>
                  <a:gd name="T3" fmla="*/ 34 h 184"/>
                  <a:gd name="T4" fmla="*/ 52 w 591"/>
                  <a:gd name="T5" fmla="*/ 43 h 184"/>
                  <a:gd name="T6" fmla="*/ 124 w 591"/>
                  <a:gd name="T7" fmla="*/ 77 h 184"/>
                  <a:gd name="T8" fmla="*/ 168 w 591"/>
                  <a:gd name="T9" fmla="*/ 93 h 184"/>
                  <a:gd name="T10" fmla="*/ 254 w 591"/>
                  <a:gd name="T11" fmla="*/ 124 h 184"/>
                  <a:gd name="T12" fmla="*/ 300 w 591"/>
                  <a:gd name="T13" fmla="*/ 137 h 184"/>
                  <a:gd name="T14" fmla="*/ 384 w 591"/>
                  <a:gd name="T15" fmla="*/ 159 h 184"/>
                  <a:gd name="T16" fmla="*/ 470 w 591"/>
                  <a:gd name="T17" fmla="*/ 175 h 184"/>
                  <a:gd name="T18" fmla="*/ 504 w 591"/>
                  <a:gd name="T19" fmla="*/ 180 h 184"/>
                  <a:gd name="T20" fmla="*/ 538 w 591"/>
                  <a:gd name="T21" fmla="*/ 183 h 184"/>
                  <a:gd name="T22" fmla="*/ 565 w 591"/>
                  <a:gd name="T23" fmla="*/ 184 h 184"/>
                  <a:gd name="T24" fmla="*/ 584 w 591"/>
                  <a:gd name="T25" fmla="*/ 180 h 184"/>
                  <a:gd name="T26" fmla="*/ 589 w 591"/>
                  <a:gd name="T27" fmla="*/ 176 h 184"/>
                  <a:gd name="T28" fmla="*/ 591 w 591"/>
                  <a:gd name="T29" fmla="*/ 170 h 184"/>
                  <a:gd name="T30" fmla="*/ 586 w 591"/>
                  <a:gd name="T31" fmla="*/ 165 h 184"/>
                  <a:gd name="T32" fmla="*/ 581 w 591"/>
                  <a:gd name="T33" fmla="*/ 164 h 184"/>
                  <a:gd name="T34" fmla="*/ 564 w 591"/>
                  <a:gd name="T35" fmla="*/ 163 h 184"/>
                  <a:gd name="T36" fmla="*/ 541 w 591"/>
                  <a:gd name="T37" fmla="*/ 164 h 184"/>
                  <a:gd name="T38" fmla="*/ 506 w 591"/>
                  <a:gd name="T39" fmla="*/ 161 h 184"/>
                  <a:gd name="T40" fmla="*/ 472 w 591"/>
                  <a:gd name="T41" fmla="*/ 156 h 184"/>
                  <a:gd name="T42" fmla="*/ 385 w 591"/>
                  <a:gd name="T43" fmla="*/ 140 h 184"/>
                  <a:gd name="T44" fmla="*/ 300 w 591"/>
                  <a:gd name="T45" fmla="*/ 117 h 184"/>
                  <a:gd name="T46" fmla="*/ 258 w 591"/>
                  <a:gd name="T47" fmla="*/ 105 h 184"/>
                  <a:gd name="T48" fmla="*/ 176 w 591"/>
                  <a:gd name="T49" fmla="*/ 77 h 184"/>
                  <a:gd name="T50" fmla="*/ 136 w 591"/>
                  <a:gd name="T51" fmla="*/ 62 h 184"/>
                  <a:gd name="T52" fmla="*/ 64 w 591"/>
                  <a:gd name="T53" fmla="*/ 31 h 184"/>
                  <a:gd name="T54" fmla="*/ 36 w 591"/>
                  <a:gd name="T55" fmla="*/ 17 h 184"/>
                  <a:gd name="T56" fmla="*/ 7 w 591"/>
                  <a:gd name="T57" fmla="*/ 0 h 184"/>
                  <a:gd name="T58" fmla="*/ 4 w 591"/>
                  <a:gd name="T59" fmla="*/ 0 h 184"/>
                  <a:gd name="T60" fmla="*/ 0 w 591"/>
                  <a:gd name="T61" fmla="*/ 4 h 184"/>
                  <a:gd name="T62" fmla="*/ 2 w 591"/>
                  <a:gd name="T63" fmla="*/ 7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1"/>
                  <a:gd name="T97" fmla="*/ 0 h 184"/>
                  <a:gd name="T98" fmla="*/ 591 w 591"/>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1" h="184">
                    <a:moveTo>
                      <a:pt x="2" y="7"/>
                    </a:moveTo>
                    <a:lnTo>
                      <a:pt x="2" y="7"/>
                    </a:lnTo>
                    <a:lnTo>
                      <a:pt x="27" y="26"/>
                    </a:lnTo>
                    <a:lnTo>
                      <a:pt x="38" y="34"/>
                    </a:lnTo>
                    <a:lnTo>
                      <a:pt x="52" y="43"/>
                    </a:lnTo>
                    <a:lnTo>
                      <a:pt x="52" y="43"/>
                    </a:lnTo>
                    <a:lnTo>
                      <a:pt x="87" y="61"/>
                    </a:lnTo>
                    <a:lnTo>
                      <a:pt x="124" y="77"/>
                    </a:lnTo>
                    <a:lnTo>
                      <a:pt x="124" y="77"/>
                    </a:lnTo>
                    <a:lnTo>
                      <a:pt x="168" y="93"/>
                    </a:lnTo>
                    <a:lnTo>
                      <a:pt x="210" y="110"/>
                    </a:lnTo>
                    <a:lnTo>
                      <a:pt x="254" y="124"/>
                    </a:lnTo>
                    <a:lnTo>
                      <a:pt x="300" y="137"/>
                    </a:lnTo>
                    <a:lnTo>
                      <a:pt x="300" y="137"/>
                    </a:lnTo>
                    <a:lnTo>
                      <a:pt x="341" y="149"/>
                    </a:lnTo>
                    <a:lnTo>
                      <a:pt x="384" y="159"/>
                    </a:lnTo>
                    <a:lnTo>
                      <a:pt x="426" y="168"/>
                    </a:lnTo>
                    <a:lnTo>
                      <a:pt x="470" y="175"/>
                    </a:lnTo>
                    <a:lnTo>
                      <a:pt x="470" y="175"/>
                    </a:lnTo>
                    <a:lnTo>
                      <a:pt x="504" y="180"/>
                    </a:lnTo>
                    <a:lnTo>
                      <a:pt x="538" y="183"/>
                    </a:lnTo>
                    <a:lnTo>
                      <a:pt x="538" y="183"/>
                    </a:lnTo>
                    <a:lnTo>
                      <a:pt x="551" y="183"/>
                    </a:lnTo>
                    <a:lnTo>
                      <a:pt x="565" y="184"/>
                    </a:lnTo>
                    <a:lnTo>
                      <a:pt x="577" y="181"/>
                    </a:lnTo>
                    <a:lnTo>
                      <a:pt x="584" y="180"/>
                    </a:lnTo>
                    <a:lnTo>
                      <a:pt x="589" y="176"/>
                    </a:lnTo>
                    <a:lnTo>
                      <a:pt x="589" y="176"/>
                    </a:lnTo>
                    <a:lnTo>
                      <a:pt x="591" y="174"/>
                    </a:lnTo>
                    <a:lnTo>
                      <a:pt x="591" y="170"/>
                    </a:lnTo>
                    <a:lnTo>
                      <a:pt x="590" y="168"/>
                    </a:lnTo>
                    <a:lnTo>
                      <a:pt x="586" y="165"/>
                    </a:lnTo>
                    <a:lnTo>
                      <a:pt x="586" y="165"/>
                    </a:lnTo>
                    <a:lnTo>
                      <a:pt x="581" y="164"/>
                    </a:lnTo>
                    <a:lnTo>
                      <a:pt x="576" y="163"/>
                    </a:lnTo>
                    <a:lnTo>
                      <a:pt x="564" y="163"/>
                    </a:lnTo>
                    <a:lnTo>
                      <a:pt x="552" y="163"/>
                    </a:lnTo>
                    <a:lnTo>
                      <a:pt x="541" y="164"/>
                    </a:lnTo>
                    <a:lnTo>
                      <a:pt x="541" y="164"/>
                    </a:lnTo>
                    <a:lnTo>
                      <a:pt x="506" y="161"/>
                    </a:lnTo>
                    <a:lnTo>
                      <a:pt x="472" y="156"/>
                    </a:lnTo>
                    <a:lnTo>
                      <a:pt x="472" y="156"/>
                    </a:lnTo>
                    <a:lnTo>
                      <a:pt x="428" y="149"/>
                    </a:lnTo>
                    <a:lnTo>
                      <a:pt x="385" y="140"/>
                    </a:lnTo>
                    <a:lnTo>
                      <a:pt x="342" y="129"/>
                    </a:lnTo>
                    <a:lnTo>
                      <a:pt x="300" y="117"/>
                    </a:lnTo>
                    <a:lnTo>
                      <a:pt x="300" y="117"/>
                    </a:lnTo>
                    <a:lnTo>
                      <a:pt x="258" y="105"/>
                    </a:lnTo>
                    <a:lnTo>
                      <a:pt x="217" y="92"/>
                    </a:lnTo>
                    <a:lnTo>
                      <a:pt x="176" y="77"/>
                    </a:lnTo>
                    <a:lnTo>
                      <a:pt x="136" y="62"/>
                    </a:lnTo>
                    <a:lnTo>
                      <a:pt x="136" y="62"/>
                    </a:lnTo>
                    <a:lnTo>
                      <a:pt x="100" y="47"/>
                    </a:lnTo>
                    <a:lnTo>
                      <a:pt x="64" y="31"/>
                    </a:lnTo>
                    <a:lnTo>
                      <a:pt x="64" y="31"/>
                    </a:lnTo>
                    <a:lnTo>
                      <a:pt x="36" y="17"/>
                    </a:lnTo>
                    <a:lnTo>
                      <a:pt x="20" y="9"/>
                    </a:lnTo>
                    <a:lnTo>
                      <a:pt x="7" y="0"/>
                    </a:lnTo>
                    <a:lnTo>
                      <a:pt x="7" y="0"/>
                    </a:lnTo>
                    <a:lnTo>
                      <a:pt x="4" y="0"/>
                    </a:lnTo>
                    <a:lnTo>
                      <a:pt x="2" y="2"/>
                    </a:lnTo>
                    <a:lnTo>
                      <a:pt x="0" y="4"/>
                    </a:lnTo>
                    <a:lnTo>
                      <a:pt x="2" y="7"/>
                    </a:lnTo>
                    <a:lnTo>
                      <a:pt x="2" y="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7" name="Freeform 48"/>
              <p:cNvSpPr>
                <a:spLocks noChangeArrowheads="1"/>
              </p:cNvSpPr>
              <p:nvPr/>
            </p:nvSpPr>
            <p:spPr bwMode="auto">
              <a:xfrm>
                <a:off x="1031875" y="280988"/>
                <a:ext cx="358775" cy="84138"/>
              </a:xfrm>
              <a:custGeom>
                <a:avLst/>
                <a:gdLst>
                  <a:gd name="T0" fmla="*/ 4 w 452"/>
                  <a:gd name="T1" fmla="*/ 12 h 107"/>
                  <a:gd name="T2" fmla="*/ 4 w 452"/>
                  <a:gd name="T3" fmla="*/ 12 h 107"/>
                  <a:gd name="T4" fmla="*/ 29 w 452"/>
                  <a:gd name="T5" fmla="*/ 24 h 107"/>
                  <a:gd name="T6" fmla="*/ 56 w 452"/>
                  <a:gd name="T7" fmla="*/ 33 h 107"/>
                  <a:gd name="T8" fmla="*/ 81 w 452"/>
                  <a:gd name="T9" fmla="*/ 41 h 107"/>
                  <a:gd name="T10" fmla="*/ 107 w 452"/>
                  <a:gd name="T11" fmla="*/ 49 h 107"/>
                  <a:gd name="T12" fmla="*/ 161 w 452"/>
                  <a:gd name="T13" fmla="*/ 63 h 107"/>
                  <a:gd name="T14" fmla="*/ 214 w 452"/>
                  <a:gd name="T15" fmla="*/ 74 h 107"/>
                  <a:gd name="T16" fmla="*/ 214 w 452"/>
                  <a:gd name="T17" fmla="*/ 74 h 107"/>
                  <a:gd name="T18" fmla="*/ 271 w 452"/>
                  <a:gd name="T19" fmla="*/ 84 h 107"/>
                  <a:gd name="T20" fmla="*/ 327 w 452"/>
                  <a:gd name="T21" fmla="*/ 93 h 107"/>
                  <a:gd name="T22" fmla="*/ 385 w 452"/>
                  <a:gd name="T23" fmla="*/ 100 h 107"/>
                  <a:gd name="T24" fmla="*/ 443 w 452"/>
                  <a:gd name="T25" fmla="*/ 107 h 107"/>
                  <a:gd name="T26" fmla="*/ 443 w 452"/>
                  <a:gd name="T27" fmla="*/ 107 h 107"/>
                  <a:gd name="T28" fmla="*/ 447 w 452"/>
                  <a:gd name="T29" fmla="*/ 107 h 107"/>
                  <a:gd name="T30" fmla="*/ 449 w 452"/>
                  <a:gd name="T31" fmla="*/ 104 h 107"/>
                  <a:gd name="T32" fmla="*/ 450 w 452"/>
                  <a:gd name="T33" fmla="*/ 102 h 107"/>
                  <a:gd name="T34" fmla="*/ 452 w 452"/>
                  <a:gd name="T35" fmla="*/ 98 h 107"/>
                  <a:gd name="T36" fmla="*/ 452 w 452"/>
                  <a:gd name="T37" fmla="*/ 95 h 107"/>
                  <a:gd name="T38" fmla="*/ 450 w 452"/>
                  <a:gd name="T39" fmla="*/ 92 h 107"/>
                  <a:gd name="T40" fmla="*/ 448 w 452"/>
                  <a:gd name="T41" fmla="*/ 89 h 107"/>
                  <a:gd name="T42" fmla="*/ 444 w 452"/>
                  <a:gd name="T43" fmla="*/ 89 h 107"/>
                  <a:gd name="T44" fmla="*/ 444 w 452"/>
                  <a:gd name="T45" fmla="*/ 89 h 107"/>
                  <a:gd name="T46" fmla="*/ 391 w 452"/>
                  <a:gd name="T47" fmla="*/ 83 h 107"/>
                  <a:gd name="T48" fmla="*/ 339 w 452"/>
                  <a:gd name="T49" fmla="*/ 77 h 107"/>
                  <a:gd name="T50" fmla="*/ 287 w 452"/>
                  <a:gd name="T51" fmla="*/ 68 h 107"/>
                  <a:gd name="T52" fmla="*/ 234 w 452"/>
                  <a:gd name="T53" fmla="*/ 59 h 107"/>
                  <a:gd name="T54" fmla="*/ 234 w 452"/>
                  <a:gd name="T55" fmla="*/ 59 h 107"/>
                  <a:gd name="T56" fmla="*/ 205 w 452"/>
                  <a:gd name="T57" fmla="*/ 54 h 107"/>
                  <a:gd name="T58" fmla="*/ 178 w 452"/>
                  <a:gd name="T59" fmla="*/ 48 h 107"/>
                  <a:gd name="T60" fmla="*/ 121 w 452"/>
                  <a:gd name="T61" fmla="*/ 33 h 107"/>
                  <a:gd name="T62" fmla="*/ 9 w 452"/>
                  <a:gd name="T63" fmla="*/ 1 h 107"/>
                  <a:gd name="T64" fmla="*/ 9 w 452"/>
                  <a:gd name="T65" fmla="*/ 1 h 107"/>
                  <a:gd name="T66" fmla="*/ 7 w 452"/>
                  <a:gd name="T67" fmla="*/ 0 h 107"/>
                  <a:gd name="T68" fmla="*/ 4 w 452"/>
                  <a:gd name="T69" fmla="*/ 1 h 107"/>
                  <a:gd name="T70" fmla="*/ 2 w 452"/>
                  <a:gd name="T71" fmla="*/ 2 h 107"/>
                  <a:gd name="T72" fmla="*/ 2 w 452"/>
                  <a:gd name="T73" fmla="*/ 5 h 107"/>
                  <a:gd name="T74" fmla="*/ 0 w 452"/>
                  <a:gd name="T75" fmla="*/ 6 h 107"/>
                  <a:gd name="T76" fmla="*/ 2 w 452"/>
                  <a:gd name="T77" fmla="*/ 9 h 107"/>
                  <a:gd name="T78" fmla="*/ 3 w 452"/>
                  <a:gd name="T79" fmla="*/ 11 h 107"/>
                  <a:gd name="T80" fmla="*/ 4 w 452"/>
                  <a:gd name="T81" fmla="*/ 12 h 107"/>
                  <a:gd name="T82" fmla="*/ 4 w 452"/>
                  <a:gd name="T83" fmla="*/ 12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2"/>
                  <a:gd name="T127" fmla="*/ 0 h 107"/>
                  <a:gd name="T128" fmla="*/ 452 w 452"/>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2" h="107">
                    <a:moveTo>
                      <a:pt x="4" y="12"/>
                    </a:moveTo>
                    <a:lnTo>
                      <a:pt x="4" y="12"/>
                    </a:lnTo>
                    <a:lnTo>
                      <a:pt x="29" y="24"/>
                    </a:lnTo>
                    <a:lnTo>
                      <a:pt x="56" y="33"/>
                    </a:lnTo>
                    <a:lnTo>
                      <a:pt x="81" y="41"/>
                    </a:lnTo>
                    <a:lnTo>
                      <a:pt x="107" y="49"/>
                    </a:lnTo>
                    <a:lnTo>
                      <a:pt x="161" y="63"/>
                    </a:lnTo>
                    <a:lnTo>
                      <a:pt x="214" y="74"/>
                    </a:lnTo>
                    <a:lnTo>
                      <a:pt x="214" y="74"/>
                    </a:lnTo>
                    <a:lnTo>
                      <a:pt x="271" y="84"/>
                    </a:lnTo>
                    <a:lnTo>
                      <a:pt x="327" y="93"/>
                    </a:lnTo>
                    <a:lnTo>
                      <a:pt x="385" y="100"/>
                    </a:lnTo>
                    <a:lnTo>
                      <a:pt x="443" y="107"/>
                    </a:lnTo>
                    <a:lnTo>
                      <a:pt x="443" y="107"/>
                    </a:lnTo>
                    <a:lnTo>
                      <a:pt x="447" y="107"/>
                    </a:lnTo>
                    <a:lnTo>
                      <a:pt x="449" y="104"/>
                    </a:lnTo>
                    <a:lnTo>
                      <a:pt x="450" y="102"/>
                    </a:lnTo>
                    <a:lnTo>
                      <a:pt x="452" y="98"/>
                    </a:lnTo>
                    <a:lnTo>
                      <a:pt x="452" y="95"/>
                    </a:lnTo>
                    <a:lnTo>
                      <a:pt x="450" y="92"/>
                    </a:lnTo>
                    <a:lnTo>
                      <a:pt x="448" y="89"/>
                    </a:lnTo>
                    <a:lnTo>
                      <a:pt x="444" y="89"/>
                    </a:lnTo>
                    <a:lnTo>
                      <a:pt x="444" y="89"/>
                    </a:lnTo>
                    <a:lnTo>
                      <a:pt x="391" y="83"/>
                    </a:lnTo>
                    <a:lnTo>
                      <a:pt x="339" y="77"/>
                    </a:lnTo>
                    <a:lnTo>
                      <a:pt x="287" y="68"/>
                    </a:lnTo>
                    <a:lnTo>
                      <a:pt x="234" y="59"/>
                    </a:lnTo>
                    <a:lnTo>
                      <a:pt x="234" y="59"/>
                    </a:lnTo>
                    <a:lnTo>
                      <a:pt x="205" y="54"/>
                    </a:lnTo>
                    <a:lnTo>
                      <a:pt x="178" y="48"/>
                    </a:lnTo>
                    <a:lnTo>
                      <a:pt x="121" y="33"/>
                    </a:lnTo>
                    <a:lnTo>
                      <a:pt x="9" y="1"/>
                    </a:lnTo>
                    <a:lnTo>
                      <a:pt x="9" y="1"/>
                    </a:lnTo>
                    <a:lnTo>
                      <a:pt x="7" y="0"/>
                    </a:lnTo>
                    <a:lnTo>
                      <a:pt x="4" y="1"/>
                    </a:lnTo>
                    <a:lnTo>
                      <a:pt x="2" y="2"/>
                    </a:lnTo>
                    <a:lnTo>
                      <a:pt x="2" y="5"/>
                    </a:lnTo>
                    <a:lnTo>
                      <a:pt x="0" y="6"/>
                    </a:lnTo>
                    <a:lnTo>
                      <a:pt x="2" y="9"/>
                    </a:lnTo>
                    <a:lnTo>
                      <a:pt x="3" y="11"/>
                    </a:lnTo>
                    <a:lnTo>
                      <a:pt x="4" y="12"/>
                    </a:lnTo>
                    <a:lnTo>
                      <a:pt x="4" y="1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8" name="Freeform 49"/>
              <p:cNvSpPr>
                <a:spLocks noChangeArrowheads="1"/>
              </p:cNvSpPr>
              <p:nvPr/>
            </p:nvSpPr>
            <p:spPr bwMode="auto">
              <a:xfrm>
                <a:off x="884237" y="114300"/>
                <a:ext cx="333375" cy="184150"/>
              </a:xfrm>
              <a:custGeom>
                <a:avLst/>
                <a:gdLst>
                  <a:gd name="T0" fmla="*/ 5 w 421"/>
                  <a:gd name="T1" fmla="*/ 231 h 233"/>
                  <a:gd name="T2" fmla="*/ 5 w 421"/>
                  <a:gd name="T3" fmla="*/ 231 h 233"/>
                  <a:gd name="T4" fmla="*/ 26 w 421"/>
                  <a:gd name="T5" fmla="*/ 211 h 233"/>
                  <a:gd name="T6" fmla="*/ 49 w 421"/>
                  <a:gd name="T7" fmla="*/ 192 h 233"/>
                  <a:gd name="T8" fmla="*/ 72 w 421"/>
                  <a:gd name="T9" fmla="*/ 173 h 233"/>
                  <a:gd name="T10" fmla="*/ 96 w 421"/>
                  <a:gd name="T11" fmla="*/ 157 h 233"/>
                  <a:gd name="T12" fmla="*/ 121 w 421"/>
                  <a:gd name="T13" fmla="*/ 142 h 233"/>
                  <a:gd name="T14" fmla="*/ 146 w 421"/>
                  <a:gd name="T15" fmla="*/ 128 h 233"/>
                  <a:gd name="T16" fmla="*/ 172 w 421"/>
                  <a:gd name="T17" fmla="*/ 116 h 233"/>
                  <a:gd name="T18" fmla="*/ 200 w 421"/>
                  <a:gd name="T19" fmla="*/ 103 h 233"/>
                  <a:gd name="T20" fmla="*/ 200 w 421"/>
                  <a:gd name="T21" fmla="*/ 103 h 233"/>
                  <a:gd name="T22" fmla="*/ 254 w 421"/>
                  <a:gd name="T23" fmla="*/ 82 h 233"/>
                  <a:gd name="T24" fmla="*/ 308 w 421"/>
                  <a:gd name="T25" fmla="*/ 62 h 233"/>
                  <a:gd name="T26" fmla="*/ 363 w 421"/>
                  <a:gd name="T27" fmla="*/ 40 h 233"/>
                  <a:gd name="T28" fmla="*/ 390 w 421"/>
                  <a:gd name="T29" fmla="*/ 29 h 233"/>
                  <a:gd name="T30" fmla="*/ 416 w 421"/>
                  <a:gd name="T31" fmla="*/ 16 h 233"/>
                  <a:gd name="T32" fmla="*/ 416 w 421"/>
                  <a:gd name="T33" fmla="*/ 16 h 233"/>
                  <a:gd name="T34" fmla="*/ 419 w 421"/>
                  <a:gd name="T35" fmla="*/ 14 h 233"/>
                  <a:gd name="T36" fmla="*/ 420 w 421"/>
                  <a:gd name="T37" fmla="*/ 11 h 233"/>
                  <a:gd name="T38" fmla="*/ 421 w 421"/>
                  <a:gd name="T39" fmla="*/ 9 h 233"/>
                  <a:gd name="T40" fmla="*/ 420 w 421"/>
                  <a:gd name="T41" fmla="*/ 5 h 233"/>
                  <a:gd name="T42" fmla="*/ 417 w 421"/>
                  <a:gd name="T43" fmla="*/ 3 h 233"/>
                  <a:gd name="T44" fmla="*/ 415 w 421"/>
                  <a:gd name="T45" fmla="*/ 0 h 233"/>
                  <a:gd name="T46" fmla="*/ 412 w 421"/>
                  <a:gd name="T47" fmla="*/ 0 h 233"/>
                  <a:gd name="T48" fmla="*/ 409 w 421"/>
                  <a:gd name="T49" fmla="*/ 1 h 233"/>
                  <a:gd name="T50" fmla="*/ 409 w 421"/>
                  <a:gd name="T51" fmla="*/ 1 h 233"/>
                  <a:gd name="T52" fmla="*/ 381 w 421"/>
                  <a:gd name="T53" fmla="*/ 14 h 233"/>
                  <a:gd name="T54" fmla="*/ 353 w 421"/>
                  <a:gd name="T55" fmla="*/ 25 h 233"/>
                  <a:gd name="T56" fmla="*/ 298 w 421"/>
                  <a:gd name="T57" fmla="*/ 48 h 233"/>
                  <a:gd name="T58" fmla="*/ 241 w 421"/>
                  <a:gd name="T59" fmla="*/ 69 h 233"/>
                  <a:gd name="T60" fmla="*/ 186 w 421"/>
                  <a:gd name="T61" fmla="*/ 92 h 233"/>
                  <a:gd name="T62" fmla="*/ 186 w 421"/>
                  <a:gd name="T63" fmla="*/ 92 h 233"/>
                  <a:gd name="T64" fmla="*/ 160 w 421"/>
                  <a:gd name="T65" fmla="*/ 103 h 233"/>
                  <a:gd name="T66" fmla="*/ 133 w 421"/>
                  <a:gd name="T67" fmla="*/ 116 h 233"/>
                  <a:gd name="T68" fmla="*/ 108 w 421"/>
                  <a:gd name="T69" fmla="*/ 131 h 233"/>
                  <a:gd name="T70" fmla="*/ 83 w 421"/>
                  <a:gd name="T71" fmla="*/ 146 h 233"/>
                  <a:gd name="T72" fmla="*/ 59 w 421"/>
                  <a:gd name="T73" fmla="*/ 163 h 233"/>
                  <a:gd name="T74" fmla="*/ 38 w 421"/>
                  <a:gd name="T75" fmla="*/ 182 h 233"/>
                  <a:gd name="T76" fmla="*/ 28 w 421"/>
                  <a:gd name="T77" fmla="*/ 192 h 233"/>
                  <a:gd name="T78" fmla="*/ 18 w 421"/>
                  <a:gd name="T79" fmla="*/ 204 h 233"/>
                  <a:gd name="T80" fmla="*/ 9 w 421"/>
                  <a:gd name="T81" fmla="*/ 215 h 233"/>
                  <a:gd name="T82" fmla="*/ 1 w 421"/>
                  <a:gd name="T83" fmla="*/ 228 h 233"/>
                  <a:gd name="T84" fmla="*/ 1 w 421"/>
                  <a:gd name="T85" fmla="*/ 228 h 233"/>
                  <a:gd name="T86" fmla="*/ 0 w 421"/>
                  <a:gd name="T87" fmla="*/ 230 h 233"/>
                  <a:gd name="T88" fmla="*/ 1 w 421"/>
                  <a:gd name="T89" fmla="*/ 231 h 233"/>
                  <a:gd name="T90" fmla="*/ 4 w 421"/>
                  <a:gd name="T91" fmla="*/ 233 h 233"/>
                  <a:gd name="T92" fmla="*/ 5 w 421"/>
                  <a:gd name="T93" fmla="*/ 231 h 233"/>
                  <a:gd name="T94" fmla="*/ 5 w 421"/>
                  <a:gd name="T95" fmla="*/ 231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1"/>
                  <a:gd name="T145" fmla="*/ 0 h 233"/>
                  <a:gd name="T146" fmla="*/ 421 w 421"/>
                  <a:gd name="T147" fmla="*/ 233 h 2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1" h="233">
                    <a:moveTo>
                      <a:pt x="5" y="231"/>
                    </a:moveTo>
                    <a:lnTo>
                      <a:pt x="5" y="231"/>
                    </a:lnTo>
                    <a:lnTo>
                      <a:pt x="26" y="211"/>
                    </a:lnTo>
                    <a:lnTo>
                      <a:pt x="49" y="192"/>
                    </a:lnTo>
                    <a:lnTo>
                      <a:pt x="72" y="173"/>
                    </a:lnTo>
                    <a:lnTo>
                      <a:pt x="96" y="157"/>
                    </a:lnTo>
                    <a:lnTo>
                      <a:pt x="121" y="142"/>
                    </a:lnTo>
                    <a:lnTo>
                      <a:pt x="146" y="128"/>
                    </a:lnTo>
                    <a:lnTo>
                      <a:pt x="172" y="116"/>
                    </a:lnTo>
                    <a:lnTo>
                      <a:pt x="200" y="103"/>
                    </a:lnTo>
                    <a:lnTo>
                      <a:pt x="200" y="103"/>
                    </a:lnTo>
                    <a:lnTo>
                      <a:pt x="254" y="82"/>
                    </a:lnTo>
                    <a:lnTo>
                      <a:pt x="308" y="62"/>
                    </a:lnTo>
                    <a:lnTo>
                      <a:pt x="363" y="40"/>
                    </a:lnTo>
                    <a:lnTo>
                      <a:pt x="390" y="29"/>
                    </a:lnTo>
                    <a:lnTo>
                      <a:pt x="416" y="16"/>
                    </a:lnTo>
                    <a:lnTo>
                      <a:pt x="416" y="16"/>
                    </a:lnTo>
                    <a:lnTo>
                      <a:pt x="419" y="14"/>
                    </a:lnTo>
                    <a:lnTo>
                      <a:pt x="420" y="11"/>
                    </a:lnTo>
                    <a:lnTo>
                      <a:pt x="421" y="9"/>
                    </a:lnTo>
                    <a:lnTo>
                      <a:pt x="420" y="5"/>
                    </a:lnTo>
                    <a:lnTo>
                      <a:pt x="417" y="3"/>
                    </a:lnTo>
                    <a:lnTo>
                      <a:pt x="415" y="0"/>
                    </a:lnTo>
                    <a:lnTo>
                      <a:pt x="412" y="0"/>
                    </a:lnTo>
                    <a:lnTo>
                      <a:pt x="409" y="1"/>
                    </a:lnTo>
                    <a:lnTo>
                      <a:pt x="409" y="1"/>
                    </a:lnTo>
                    <a:lnTo>
                      <a:pt x="381" y="14"/>
                    </a:lnTo>
                    <a:lnTo>
                      <a:pt x="353" y="25"/>
                    </a:lnTo>
                    <a:lnTo>
                      <a:pt x="298" y="48"/>
                    </a:lnTo>
                    <a:lnTo>
                      <a:pt x="241" y="69"/>
                    </a:lnTo>
                    <a:lnTo>
                      <a:pt x="186" y="92"/>
                    </a:lnTo>
                    <a:lnTo>
                      <a:pt x="186" y="92"/>
                    </a:lnTo>
                    <a:lnTo>
                      <a:pt x="160" y="103"/>
                    </a:lnTo>
                    <a:lnTo>
                      <a:pt x="133" y="116"/>
                    </a:lnTo>
                    <a:lnTo>
                      <a:pt x="108" y="131"/>
                    </a:lnTo>
                    <a:lnTo>
                      <a:pt x="83" y="146"/>
                    </a:lnTo>
                    <a:lnTo>
                      <a:pt x="59" y="163"/>
                    </a:lnTo>
                    <a:lnTo>
                      <a:pt x="38" y="182"/>
                    </a:lnTo>
                    <a:lnTo>
                      <a:pt x="28" y="192"/>
                    </a:lnTo>
                    <a:lnTo>
                      <a:pt x="18" y="204"/>
                    </a:lnTo>
                    <a:lnTo>
                      <a:pt x="9" y="215"/>
                    </a:lnTo>
                    <a:lnTo>
                      <a:pt x="1" y="228"/>
                    </a:lnTo>
                    <a:lnTo>
                      <a:pt x="1" y="228"/>
                    </a:lnTo>
                    <a:lnTo>
                      <a:pt x="0" y="230"/>
                    </a:lnTo>
                    <a:lnTo>
                      <a:pt x="1" y="231"/>
                    </a:lnTo>
                    <a:lnTo>
                      <a:pt x="4" y="233"/>
                    </a:lnTo>
                    <a:lnTo>
                      <a:pt x="5" y="231"/>
                    </a:lnTo>
                    <a:lnTo>
                      <a:pt x="5" y="23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9" name="Freeform 50"/>
              <p:cNvSpPr>
                <a:spLocks noChangeArrowheads="1"/>
              </p:cNvSpPr>
              <p:nvPr/>
            </p:nvSpPr>
            <p:spPr bwMode="auto">
              <a:xfrm>
                <a:off x="455612" y="71438"/>
                <a:ext cx="339725" cy="276225"/>
              </a:xfrm>
              <a:custGeom>
                <a:avLst/>
                <a:gdLst>
                  <a:gd name="T0" fmla="*/ 7 w 428"/>
                  <a:gd name="T1" fmla="*/ 347 h 348"/>
                  <a:gd name="T2" fmla="*/ 7 w 428"/>
                  <a:gd name="T3" fmla="*/ 347 h 348"/>
                  <a:gd name="T4" fmla="*/ 50 w 428"/>
                  <a:gd name="T5" fmla="*/ 298 h 348"/>
                  <a:gd name="T6" fmla="*/ 94 w 428"/>
                  <a:gd name="T7" fmla="*/ 249 h 348"/>
                  <a:gd name="T8" fmla="*/ 117 w 428"/>
                  <a:gd name="T9" fmla="*/ 225 h 348"/>
                  <a:gd name="T10" fmla="*/ 141 w 428"/>
                  <a:gd name="T11" fmla="*/ 202 h 348"/>
                  <a:gd name="T12" fmla="*/ 164 w 428"/>
                  <a:gd name="T13" fmla="*/ 180 h 348"/>
                  <a:gd name="T14" fmla="*/ 188 w 428"/>
                  <a:gd name="T15" fmla="*/ 158 h 348"/>
                  <a:gd name="T16" fmla="*/ 188 w 428"/>
                  <a:gd name="T17" fmla="*/ 158 h 348"/>
                  <a:gd name="T18" fmla="*/ 216 w 428"/>
                  <a:gd name="T19" fmla="*/ 137 h 348"/>
                  <a:gd name="T20" fmla="*/ 244 w 428"/>
                  <a:gd name="T21" fmla="*/ 117 h 348"/>
                  <a:gd name="T22" fmla="*/ 271 w 428"/>
                  <a:gd name="T23" fmla="*/ 97 h 348"/>
                  <a:gd name="T24" fmla="*/ 300 w 428"/>
                  <a:gd name="T25" fmla="*/ 79 h 348"/>
                  <a:gd name="T26" fmla="*/ 330 w 428"/>
                  <a:gd name="T27" fmla="*/ 62 h 348"/>
                  <a:gd name="T28" fmla="*/ 361 w 428"/>
                  <a:gd name="T29" fmla="*/ 47 h 348"/>
                  <a:gd name="T30" fmla="*/ 392 w 428"/>
                  <a:gd name="T31" fmla="*/ 31 h 348"/>
                  <a:gd name="T32" fmla="*/ 423 w 428"/>
                  <a:gd name="T33" fmla="*/ 18 h 348"/>
                  <a:gd name="T34" fmla="*/ 423 w 428"/>
                  <a:gd name="T35" fmla="*/ 18 h 348"/>
                  <a:gd name="T36" fmla="*/ 426 w 428"/>
                  <a:gd name="T37" fmla="*/ 15 h 348"/>
                  <a:gd name="T38" fmla="*/ 428 w 428"/>
                  <a:gd name="T39" fmla="*/ 13 h 348"/>
                  <a:gd name="T40" fmla="*/ 428 w 428"/>
                  <a:gd name="T41" fmla="*/ 9 h 348"/>
                  <a:gd name="T42" fmla="*/ 427 w 428"/>
                  <a:gd name="T43" fmla="*/ 6 h 348"/>
                  <a:gd name="T44" fmla="*/ 426 w 428"/>
                  <a:gd name="T45" fmla="*/ 3 h 348"/>
                  <a:gd name="T46" fmla="*/ 423 w 428"/>
                  <a:gd name="T47" fmla="*/ 1 h 348"/>
                  <a:gd name="T48" fmla="*/ 420 w 428"/>
                  <a:gd name="T49" fmla="*/ 0 h 348"/>
                  <a:gd name="T50" fmla="*/ 416 w 428"/>
                  <a:gd name="T51" fmla="*/ 1 h 348"/>
                  <a:gd name="T52" fmla="*/ 416 w 428"/>
                  <a:gd name="T53" fmla="*/ 1 h 348"/>
                  <a:gd name="T54" fmla="*/ 384 w 428"/>
                  <a:gd name="T55" fmla="*/ 15 h 348"/>
                  <a:gd name="T56" fmla="*/ 354 w 428"/>
                  <a:gd name="T57" fmla="*/ 30 h 348"/>
                  <a:gd name="T58" fmla="*/ 324 w 428"/>
                  <a:gd name="T59" fmla="*/ 45 h 348"/>
                  <a:gd name="T60" fmla="*/ 294 w 428"/>
                  <a:gd name="T61" fmla="*/ 63 h 348"/>
                  <a:gd name="T62" fmla="*/ 265 w 428"/>
                  <a:gd name="T63" fmla="*/ 80 h 348"/>
                  <a:gd name="T64" fmla="*/ 237 w 428"/>
                  <a:gd name="T65" fmla="*/ 101 h 348"/>
                  <a:gd name="T66" fmla="*/ 210 w 428"/>
                  <a:gd name="T67" fmla="*/ 121 h 348"/>
                  <a:gd name="T68" fmla="*/ 183 w 428"/>
                  <a:gd name="T69" fmla="*/ 141 h 348"/>
                  <a:gd name="T70" fmla="*/ 157 w 428"/>
                  <a:gd name="T71" fmla="*/ 163 h 348"/>
                  <a:gd name="T72" fmla="*/ 132 w 428"/>
                  <a:gd name="T73" fmla="*/ 186 h 348"/>
                  <a:gd name="T74" fmla="*/ 108 w 428"/>
                  <a:gd name="T75" fmla="*/ 210 h 348"/>
                  <a:gd name="T76" fmla="*/ 84 w 428"/>
                  <a:gd name="T77" fmla="*/ 235 h 348"/>
                  <a:gd name="T78" fmla="*/ 63 w 428"/>
                  <a:gd name="T79" fmla="*/ 260 h 348"/>
                  <a:gd name="T80" fmla="*/ 41 w 428"/>
                  <a:gd name="T81" fmla="*/ 287 h 348"/>
                  <a:gd name="T82" fmla="*/ 20 w 428"/>
                  <a:gd name="T83" fmla="*/ 314 h 348"/>
                  <a:gd name="T84" fmla="*/ 1 w 428"/>
                  <a:gd name="T85" fmla="*/ 343 h 348"/>
                  <a:gd name="T86" fmla="*/ 1 w 428"/>
                  <a:gd name="T87" fmla="*/ 343 h 348"/>
                  <a:gd name="T88" fmla="*/ 0 w 428"/>
                  <a:gd name="T89" fmla="*/ 346 h 348"/>
                  <a:gd name="T90" fmla="*/ 2 w 428"/>
                  <a:gd name="T91" fmla="*/ 348 h 348"/>
                  <a:gd name="T92" fmla="*/ 5 w 428"/>
                  <a:gd name="T93" fmla="*/ 348 h 348"/>
                  <a:gd name="T94" fmla="*/ 7 w 428"/>
                  <a:gd name="T95" fmla="*/ 347 h 348"/>
                  <a:gd name="T96" fmla="*/ 7 w 428"/>
                  <a:gd name="T97" fmla="*/ 347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8"/>
                  <a:gd name="T148" fmla="*/ 0 h 348"/>
                  <a:gd name="T149" fmla="*/ 428 w 428"/>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8" h="348">
                    <a:moveTo>
                      <a:pt x="7" y="347"/>
                    </a:moveTo>
                    <a:lnTo>
                      <a:pt x="7" y="347"/>
                    </a:lnTo>
                    <a:lnTo>
                      <a:pt x="50" y="298"/>
                    </a:lnTo>
                    <a:lnTo>
                      <a:pt x="94" y="249"/>
                    </a:lnTo>
                    <a:lnTo>
                      <a:pt x="117" y="225"/>
                    </a:lnTo>
                    <a:lnTo>
                      <a:pt x="141" y="202"/>
                    </a:lnTo>
                    <a:lnTo>
                      <a:pt x="164" y="180"/>
                    </a:lnTo>
                    <a:lnTo>
                      <a:pt x="188" y="158"/>
                    </a:lnTo>
                    <a:lnTo>
                      <a:pt x="188" y="158"/>
                    </a:lnTo>
                    <a:lnTo>
                      <a:pt x="216" y="137"/>
                    </a:lnTo>
                    <a:lnTo>
                      <a:pt x="244" y="117"/>
                    </a:lnTo>
                    <a:lnTo>
                      <a:pt x="271" y="97"/>
                    </a:lnTo>
                    <a:lnTo>
                      <a:pt x="300" y="79"/>
                    </a:lnTo>
                    <a:lnTo>
                      <a:pt x="330" y="62"/>
                    </a:lnTo>
                    <a:lnTo>
                      <a:pt x="361" y="47"/>
                    </a:lnTo>
                    <a:lnTo>
                      <a:pt x="392" y="31"/>
                    </a:lnTo>
                    <a:lnTo>
                      <a:pt x="423" y="18"/>
                    </a:lnTo>
                    <a:lnTo>
                      <a:pt x="423" y="18"/>
                    </a:lnTo>
                    <a:lnTo>
                      <a:pt x="426" y="15"/>
                    </a:lnTo>
                    <a:lnTo>
                      <a:pt x="428" y="13"/>
                    </a:lnTo>
                    <a:lnTo>
                      <a:pt x="428" y="9"/>
                    </a:lnTo>
                    <a:lnTo>
                      <a:pt x="427" y="6"/>
                    </a:lnTo>
                    <a:lnTo>
                      <a:pt x="426" y="3"/>
                    </a:lnTo>
                    <a:lnTo>
                      <a:pt x="423" y="1"/>
                    </a:lnTo>
                    <a:lnTo>
                      <a:pt x="420" y="0"/>
                    </a:lnTo>
                    <a:lnTo>
                      <a:pt x="416" y="1"/>
                    </a:lnTo>
                    <a:lnTo>
                      <a:pt x="416" y="1"/>
                    </a:lnTo>
                    <a:lnTo>
                      <a:pt x="384" y="15"/>
                    </a:lnTo>
                    <a:lnTo>
                      <a:pt x="354" y="30"/>
                    </a:lnTo>
                    <a:lnTo>
                      <a:pt x="324" y="45"/>
                    </a:lnTo>
                    <a:lnTo>
                      <a:pt x="294" y="63"/>
                    </a:lnTo>
                    <a:lnTo>
                      <a:pt x="265" y="80"/>
                    </a:lnTo>
                    <a:lnTo>
                      <a:pt x="237" y="101"/>
                    </a:lnTo>
                    <a:lnTo>
                      <a:pt x="210" y="121"/>
                    </a:lnTo>
                    <a:lnTo>
                      <a:pt x="183" y="141"/>
                    </a:lnTo>
                    <a:lnTo>
                      <a:pt x="157" y="163"/>
                    </a:lnTo>
                    <a:lnTo>
                      <a:pt x="132" y="186"/>
                    </a:lnTo>
                    <a:lnTo>
                      <a:pt x="108" y="210"/>
                    </a:lnTo>
                    <a:lnTo>
                      <a:pt x="84" y="235"/>
                    </a:lnTo>
                    <a:lnTo>
                      <a:pt x="63" y="260"/>
                    </a:lnTo>
                    <a:lnTo>
                      <a:pt x="41" y="287"/>
                    </a:lnTo>
                    <a:lnTo>
                      <a:pt x="20" y="314"/>
                    </a:lnTo>
                    <a:lnTo>
                      <a:pt x="1" y="343"/>
                    </a:lnTo>
                    <a:lnTo>
                      <a:pt x="1" y="343"/>
                    </a:lnTo>
                    <a:lnTo>
                      <a:pt x="0" y="346"/>
                    </a:lnTo>
                    <a:lnTo>
                      <a:pt x="2" y="348"/>
                    </a:lnTo>
                    <a:lnTo>
                      <a:pt x="5" y="348"/>
                    </a:lnTo>
                    <a:lnTo>
                      <a:pt x="7" y="347"/>
                    </a:lnTo>
                    <a:lnTo>
                      <a:pt x="7" y="34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0" name="Freeform 51"/>
              <p:cNvSpPr>
                <a:spLocks noChangeArrowheads="1"/>
              </p:cNvSpPr>
              <p:nvPr/>
            </p:nvSpPr>
            <p:spPr bwMode="auto">
              <a:xfrm>
                <a:off x="142875" y="223838"/>
                <a:ext cx="227013" cy="207963"/>
              </a:xfrm>
              <a:custGeom>
                <a:avLst/>
                <a:gdLst>
                  <a:gd name="T0" fmla="*/ 7 w 286"/>
                  <a:gd name="T1" fmla="*/ 260 h 263"/>
                  <a:gd name="T2" fmla="*/ 7 w 286"/>
                  <a:gd name="T3" fmla="*/ 260 h 263"/>
                  <a:gd name="T4" fmla="*/ 19 w 286"/>
                  <a:gd name="T5" fmla="*/ 239 h 263"/>
                  <a:gd name="T6" fmla="*/ 32 w 286"/>
                  <a:gd name="T7" fmla="*/ 219 h 263"/>
                  <a:gd name="T8" fmla="*/ 47 w 286"/>
                  <a:gd name="T9" fmla="*/ 199 h 263"/>
                  <a:gd name="T10" fmla="*/ 62 w 286"/>
                  <a:gd name="T11" fmla="*/ 180 h 263"/>
                  <a:gd name="T12" fmla="*/ 80 w 286"/>
                  <a:gd name="T13" fmla="*/ 161 h 263"/>
                  <a:gd name="T14" fmla="*/ 97 w 286"/>
                  <a:gd name="T15" fmla="*/ 144 h 263"/>
                  <a:gd name="T16" fmla="*/ 115 w 286"/>
                  <a:gd name="T17" fmla="*/ 127 h 263"/>
                  <a:gd name="T18" fmla="*/ 134 w 286"/>
                  <a:gd name="T19" fmla="*/ 111 h 263"/>
                  <a:gd name="T20" fmla="*/ 134 w 286"/>
                  <a:gd name="T21" fmla="*/ 111 h 263"/>
                  <a:gd name="T22" fmla="*/ 154 w 286"/>
                  <a:gd name="T23" fmla="*/ 93 h 263"/>
                  <a:gd name="T24" fmla="*/ 175 w 286"/>
                  <a:gd name="T25" fmla="*/ 78 h 263"/>
                  <a:gd name="T26" fmla="*/ 196 w 286"/>
                  <a:gd name="T27" fmla="*/ 63 h 263"/>
                  <a:gd name="T28" fmla="*/ 219 w 286"/>
                  <a:gd name="T29" fmla="*/ 48 h 263"/>
                  <a:gd name="T30" fmla="*/ 219 w 286"/>
                  <a:gd name="T31" fmla="*/ 48 h 263"/>
                  <a:gd name="T32" fmla="*/ 235 w 286"/>
                  <a:gd name="T33" fmla="*/ 39 h 263"/>
                  <a:gd name="T34" fmla="*/ 253 w 286"/>
                  <a:gd name="T35" fmla="*/ 30 h 263"/>
                  <a:gd name="T36" fmla="*/ 271 w 286"/>
                  <a:gd name="T37" fmla="*/ 20 h 263"/>
                  <a:gd name="T38" fmla="*/ 278 w 286"/>
                  <a:gd name="T39" fmla="*/ 14 h 263"/>
                  <a:gd name="T40" fmla="*/ 284 w 286"/>
                  <a:gd name="T41" fmla="*/ 8 h 263"/>
                  <a:gd name="T42" fmla="*/ 284 w 286"/>
                  <a:gd name="T43" fmla="*/ 8 h 263"/>
                  <a:gd name="T44" fmla="*/ 286 w 286"/>
                  <a:gd name="T45" fmla="*/ 5 h 263"/>
                  <a:gd name="T46" fmla="*/ 286 w 286"/>
                  <a:gd name="T47" fmla="*/ 3 h 263"/>
                  <a:gd name="T48" fmla="*/ 283 w 286"/>
                  <a:gd name="T49" fmla="*/ 2 h 263"/>
                  <a:gd name="T50" fmla="*/ 281 w 286"/>
                  <a:gd name="T51" fmla="*/ 0 h 263"/>
                  <a:gd name="T52" fmla="*/ 281 w 286"/>
                  <a:gd name="T53" fmla="*/ 0 h 263"/>
                  <a:gd name="T54" fmla="*/ 272 w 286"/>
                  <a:gd name="T55" fmla="*/ 2 h 263"/>
                  <a:gd name="T56" fmla="*/ 262 w 286"/>
                  <a:gd name="T57" fmla="*/ 4 h 263"/>
                  <a:gd name="T58" fmla="*/ 252 w 286"/>
                  <a:gd name="T59" fmla="*/ 9 h 263"/>
                  <a:gd name="T60" fmla="*/ 242 w 286"/>
                  <a:gd name="T61" fmla="*/ 14 h 263"/>
                  <a:gd name="T62" fmla="*/ 223 w 286"/>
                  <a:gd name="T63" fmla="*/ 25 h 263"/>
                  <a:gd name="T64" fmla="*/ 205 w 286"/>
                  <a:gd name="T65" fmla="*/ 38 h 263"/>
                  <a:gd name="T66" fmla="*/ 205 w 286"/>
                  <a:gd name="T67" fmla="*/ 38 h 263"/>
                  <a:gd name="T68" fmla="*/ 184 w 286"/>
                  <a:gd name="T69" fmla="*/ 52 h 263"/>
                  <a:gd name="T70" fmla="*/ 162 w 286"/>
                  <a:gd name="T71" fmla="*/ 67 h 263"/>
                  <a:gd name="T72" fmla="*/ 142 w 286"/>
                  <a:gd name="T73" fmla="*/ 82 h 263"/>
                  <a:gd name="T74" fmla="*/ 122 w 286"/>
                  <a:gd name="T75" fmla="*/ 98 h 263"/>
                  <a:gd name="T76" fmla="*/ 122 w 286"/>
                  <a:gd name="T77" fmla="*/ 98 h 263"/>
                  <a:gd name="T78" fmla="*/ 103 w 286"/>
                  <a:gd name="T79" fmla="*/ 115 h 263"/>
                  <a:gd name="T80" fmla="*/ 85 w 286"/>
                  <a:gd name="T81" fmla="*/ 132 h 263"/>
                  <a:gd name="T82" fmla="*/ 67 w 286"/>
                  <a:gd name="T83" fmla="*/ 151 h 263"/>
                  <a:gd name="T84" fmla="*/ 51 w 286"/>
                  <a:gd name="T85" fmla="*/ 170 h 263"/>
                  <a:gd name="T86" fmla="*/ 36 w 286"/>
                  <a:gd name="T87" fmla="*/ 191 h 263"/>
                  <a:gd name="T88" fmla="*/ 22 w 286"/>
                  <a:gd name="T89" fmla="*/ 213 h 263"/>
                  <a:gd name="T90" fmla="*/ 9 w 286"/>
                  <a:gd name="T91" fmla="*/ 235 h 263"/>
                  <a:gd name="T92" fmla="*/ 0 w 286"/>
                  <a:gd name="T93" fmla="*/ 258 h 263"/>
                  <a:gd name="T94" fmla="*/ 0 w 286"/>
                  <a:gd name="T95" fmla="*/ 258 h 263"/>
                  <a:gd name="T96" fmla="*/ 0 w 286"/>
                  <a:gd name="T97" fmla="*/ 262 h 263"/>
                  <a:gd name="T98" fmla="*/ 2 w 286"/>
                  <a:gd name="T99" fmla="*/ 263 h 263"/>
                  <a:gd name="T100" fmla="*/ 5 w 286"/>
                  <a:gd name="T101" fmla="*/ 263 h 263"/>
                  <a:gd name="T102" fmla="*/ 7 w 286"/>
                  <a:gd name="T103" fmla="*/ 260 h 263"/>
                  <a:gd name="T104" fmla="*/ 7 w 286"/>
                  <a:gd name="T105" fmla="*/ 260 h 2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6"/>
                  <a:gd name="T160" fmla="*/ 0 h 263"/>
                  <a:gd name="T161" fmla="*/ 286 w 286"/>
                  <a:gd name="T162" fmla="*/ 263 h 2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6" h="263">
                    <a:moveTo>
                      <a:pt x="7" y="260"/>
                    </a:moveTo>
                    <a:lnTo>
                      <a:pt x="7" y="260"/>
                    </a:lnTo>
                    <a:lnTo>
                      <a:pt x="19" y="239"/>
                    </a:lnTo>
                    <a:lnTo>
                      <a:pt x="32" y="219"/>
                    </a:lnTo>
                    <a:lnTo>
                      <a:pt x="47" y="199"/>
                    </a:lnTo>
                    <a:lnTo>
                      <a:pt x="62" y="180"/>
                    </a:lnTo>
                    <a:lnTo>
                      <a:pt x="80" y="161"/>
                    </a:lnTo>
                    <a:lnTo>
                      <a:pt x="97" y="144"/>
                    </a:lnTo>
                    <a:lnTo>
                      <a:pt x="115" y="127"/>
                    </a:lnTo>
                    <a:lnTo>
                      <a:pt x="134" y="111"/>
                    </a:lnTo>
                    <a:lnTo>
                      <a:pt x="134" y="111"/>
                    </a:lnTo>
                    <a:lnTo>
                      <a:pt x="154" y="93"/>
                    </a:lnTo>
                    <a:lnTo>
                      <a:pt x="175" y="78"/>
                    </a:lnTo>
                    <a:lnTo>
                      <a:pt x="196" y="63"/>
                    </a:lnTo>
                    <a:lnTo>
                      <a:pt x="219" y="48"/>
                    </a:lnTo>
                    <a:lnTo>
                      <a:pt x="219" y="48"/>
                    </a:lnTo>
                    <a:lnTo>
                      <a:pt x="235" y="39"/>
                    </a:lnTo>
                    <a:lnTo>
                      <a:pt x="253" y="30"/>
                    </a:lnTo>
                    <a:lnTo>
                      <a:pt x="271" y="20"/>
                    </a:lnTo>
                    <a:lnTo>
                      <a:pt x="278" y="14"/>
                    </a:lnTo>
                    <a:lnTo>
                      <a:pt x="284" y="8"/>
                    </a:lnTo>
                    <a:lnTo>
                      <a:pt x="284" y="8"/>
                    </a:lnTo>
                    <a:lnTo>
                      <a:pt x="286" y="5"/>
                    </a:lnTo>
                    <a:lnTo>
                      <a:pt x="286" y="3"/>
                    </a:lnTo>
                    <a:lnTo>
                      <a:pt x="283" y="2"/>
                    </a:lnTo>
                    <a:lnTo>
                      <a:pt x="281" y="0"/>
                    </a:lnTo>
                    <a:lnTo>
                      <a:pt x="281" y="0"/>
                    </a:lnTo>
                    <a:lnTo>
                      <a:pt x="272" y="2"/>
                    </a:lnTo>
                    <a:lnTo>
                      <a:pt x="262" y="4"/>
                    </a:lnTo>
                    <a:lnTo>
                      <a:pt x="252" y="9"/>
                    </a:lnTo>
                    <a:lnTo>
                      <a:pt x="242" y="14"/>
                    </a:lnTo>
                    <a:lnTo>
                      <a:pt x="223" y="25"/>
                    </a:lnTo>
                    <a:lnTo>
                      <a:pt x="205" y="38"/>
                    </a:lnTo>
                    <a:lnTo>
                      <a:pt x="205" y="38"/>
                    </a:lnTo>
                    <a:lnTo>
                      <a:pt x="184" y="52"/>
                    </a:lnTo>
                    <a:lnTo>
                      <a:pt x="162" y="67"/>
                    </a:lnTo>
                    <a:lnTo>
                      <a:pt x="142" y="82"/>
                    </a:lnTo>
                    <a:lnTo>
                      <a:pt x="122" y="98"/>
                    </a:lnTo>
                    <a:lnTo>
                      <a:pt x="122" y="98"/>
                    </a:lnTo>
                    <a:lnTo>
                      <a:pt x="103" y="115"/>
                    </a:lnTo>
                    <a:lnTo>
                      <a:pt x="85" y="132"/>
                    </a:lnTo>
                    <a:lnTo>
                      <a:pt x="67" y="151"/>
                    </a:lnTo>
                    <a:lnTo>
                      <a:pt x="51" y="170"/>
                    </a:lnTo>
                    <a:lnTo>
                      <a:pt x="36" y="191"/>
                    </a:lnTo>
                    <a:lnTo>
                      <a:pt x="22" y="213"/>
                    </a:lnTo>
                    <a:lnTo>
                      <a:pt x="9" y="235"/>
                    </a:lnTo>
                    <a:lnTo>
                      <a:pt x="0" y="258"/>
                    </a:lnTo>
                    <a:lnTo>
                      <a:pt x="0" y="258"/>
                    </a:lnTo>
                    <a:lnTo>
                      <a:pt x="0" y="262"/>
                    </a:lnTo>
                    <a:lnTo>
                      <a:pt x="2" y="263"/>
                    </a:lnTo>
                    <a:lnTo>
                      <a:pt x="5" y="263"/>
                    </a:lnTo>
                    <a:lnTo>
                      <a:pt x="7" y="260"/>
                    </a:lnTo>
                    <a:lnTo>
                      <a:pt x="7" y="26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grpSp>
      <p:grpSp>
        <p:nvGrpSpPr>
          <p:cNvPr id="147" name="组合 162"/>
          <p:cNvGrpSpPr/>
          <p:nvPr/>
        </p:nvGrpSpPr>
        <p:grpSpPr bwMode="auto">
          <a:xfrm>
            <a:off x="3165995" y="3801080"/>
            <a:ext cx="838200" cy="717550"/>
            <a:chOff x="0" y="0"/>
            <a:chExt cx="838200" cy="717550"/>
          </a:xfrm>
        </p:grpSpPr>
        <p:sp>
          <p:nvSpPr>
            <p:cNvPr id="148" name="Line 90"/>
            <p:cNvSpPr>
              <a:spLocks noChangeShapeType="1"/>
            </p:cNvSpPr>
            <p:nvPr/>
          </p:nvSpPr>
          <p:spPr bwMode="auto">
            <a:xfrm flipV="1">
              <a:off x="838200" y="650875"/>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9" name="Line 91"/>
            <p:cNvSpPr>
              <a:spLocks noChangeShapeType="1"/>
            </p:cNvSpPr>
            <p:nvPr/>
          </p:nvSpPr>
          <p:spPr bwMode="auto">
            <a:xfrm flipV="1">
              <a:off x="838200" y="514350"/>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0" name="Line 92"/>
            <p:cNvSpPr>
              <a:spLocks noChangeShapeType="1"/>
            </p:cNvSpPr>
            <p:nvPr/>
          </p:nvSpPr>
          <p:spPr bwMode="auto">
            <a:xfrm flipV="1">
              <a:off x="838200" y="379413"/>
              <a:ext cx="1" cy="66675"/>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1" name="Line 93"/>
            <p:cNvSpPr>
              <a:spLocks noChangeShapeType="1"/>
            </p:cNvSpPr>
            <p:nvPr/>
          </p:nvSpPr>
          <p:spPr bwMode="auto">
            <a:xfrm flipV="1">
              <a:off x="838200" y="242888"/>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2" name="Line 94"/>
            <p:cNvSpPr>
              <a:spLocks noChangeShapeType="1"/>
            </p:cNvSpPr>
            <p:nvPr/>
          </p:nvSpPr>
          <p:spPr bwMode="auto">
            <a:xfrm flipV="1">
              <a:off x="838200" y="107950"/>
              <a:ext cx="1" cy="68263"/>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3" name="Freeform 95"/>
            <p:cNvSpPr>
              <a:spLocks noChangeArrowheads="1"/>
            </p:cNvSpPr>
            <p:nvPr/>
          </p:nvSpPr>
          <p:spPr bwMode="auto">
            <a:xfrm>
              <a:off x="809625" y="0"/>
              <a:ext cx="28575" cy="39688"/>
            </a:xfrm>
            <a:custGeom>
              <a:avLst/>
              <a:gdLst>
                <a:gd name="T0" fmla="*/ 35 w 35"/>
                <a:gd name="T1" fmla="*/ 50 h 50"/>
                <a:gd name="T2" fmla="*/ 35 w 35"/>
                <a:gd name="T3" fmla="*/ 0 h 50"/>
                <a:gd name="T4" fmla="*/ 0 w 35"/>
                <a:gd name="T5" fmla="*/ 0 h 50"/>
                <a:gd name="T6" fmla="*/ 0 60000 65536"/>
                <a:gd name="T7" fmla="*/ 0 60000 65536"/>
                <a:gd name="T8" fmla="*/ 0 60000 65536"/>
                <a:gd name="T9" fmla="*/ 0 w 35"/>
                <a:gd name="T10" fmla="*/ 0 h 50"/>
                <a:gd name="T11" fmla="*/ 35 w 35"/>
                <a:gd name="T12" fmla="*/ 50 h 50"/>
              </a:gdLst>
              <a:ahLst/>
              <a:cxnLst>
                <a:cxn ang="T6">
                  <a:pos x="T0" y="T1"/>
                </a:cxn>
                <a:cxn ang="T7">
                  <a:pos x="T2" y="T3"/>
                </a:cxn>
                <a:cxn ang="T8">
                  <a:pos x="T4" y="T5"/>
                </a:cxn>
              </a:cxnLst>
              <a:rect l="T9" t="T10" r="T11" b="T12"/>
              <a:pathLst>
                <a:path w="35" h="50">
                  <a:moveTo>
                    <a:pt x="35" y="50"/>
                  </a:moveTo>
                  <a:lnTo>
                    <a:pt x="35" y="0"/>
                  </a:lnTo>
                  <a:lnTo>
                    <a:pt x="0" y="0"/>
                  </a:lnTo>
                </a:path>
              </a:pathLst>
            </a:custGeom>
            <a:noFill/>
            <a:ln w="28575" cmpd="sng">
              <a:solidFill>
                <a:schemeClr val="bg1">
                  <a:lumMod val="75000"/>
                </a:schemeClr>
              </a:solidFill>
              <a:bevel/>
            </a:ln>
            <a:extLst>
              <a:ext uri="{909E8E84-426E-40DD-AFC4-6F175D3DCCD1}">
                <a14:hiddenFill xmlns:a14="http://schemas.microsoft.com/office/drawing/2010/main">
                  <a:solidFill>
                    <a:srgbClr val="FFFFFF"/>
                  </a:solid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4" name="Line 96"/>
            <p:cNvSpPr>
              <a:spLocks noChangeShapeType="1"/>
            </p:cNvSpPr>
            <p:nvPr/>
          </p:nvSpPr>
          <p:spPr bwMode="auto">
            <a:xfrm flipH="1">
              <a:off x="674688" y="0"/>
              <a:ext cx="66675"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5" name="Line 97"/>
            <p:cNvSpPr>
              <a:spLocks noChangeShapeType="1"/>
            </p:cNvSpPr>
            <p:nvPr/>
          </p:nvSpPr>
          <p:spPr bwMode="auto">
            <a:xfrm flipH="1">
              <a:off x="538163"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6" name="Line 98"/>
            <p:cNvSpPr>
              <a:spLocks noChangeShapeType="1"/>
            </p:cNvSpPr>
            <p:nvPr/>
          </p:nvSpPr>
          <p:spPr bwMode="auto">
            <a:xfrm flipH="1">
              <a:off x="403225" y="0"/>
              <a:ext cx="66675"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7" name="Line 99"/>
            <p:cNvSpPr>
              <a:spLocks noChangeShapeType="1"/>
            </p:cNvSpPr>
            <p:nvPr/>
          </p:nvSpPr>
          <p:spPr bwMode="auto">
            <a:xfrm flipH="1">
              <a:off x="266700" y="0"/>
              <a:ext cx="68263"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8" name="Line 100"/>
            <p:cNvSpPr>
              <a:spLocks noChangeShapeType="1"/>
            </p:cNvSpPr>
            <p:nvPr/>
          </p:nvSpPr>
          <p:spPr bwMode="auto">
            <a:xfrm flipH="1">
              <a:off x="131763" y="0"/>
              <a:ext cx="66675"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9" name="Line 101"/>
            <p:cNvSpPr>
              <a:spLocks noChangeShapeType="1"/>
            </p:cNvSpPr>
            <p:nvPr/>
          </p:nvSpPr>
          <p:spPr bwMode="auto">
            <a:xfrm flipH="1">
              <a:off x="0" y="0"/>
              <a:ext cx="63500" cy="1"/>
            </a:xfrm>
            <a:prstGeom prst="line">
              <a:avLst/>
            </a:prstGeom>
            <a:noFill/>
            <a:ln w="28575" cmpd="sng">
              <a:solidFill>
                <a:schemeClr val="bg1">
                  <a:lumMod val="75000"/>
                </a:schemeClr>
              </a:solidFill>
              <a:bevel/>
            </a:ln>
            <a:extLst>
              <a:ext uri="{909E8E84-426E-40DD-AFC4-6F175D3DCCD1}">
                <a14:hiddenFill xmlns:a14="http://schemas.microsoft.com/office/drawing/2010/main">
                  <a:noFill/>
                </a14:hiddenFill>
              </a:ext>
            </a:extLst>
          </p:spPr>
          <p:txBody>
            <a:bodyPr/>
            <a:lstStyle/>
            <a:p>
              <a:endParaRPr lang="zh-CN" altLang="zh-CN">
                <a:solidFill>
                  <a:schemeClr val="bg1">
                    <a:lumMod val="9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60" name="矩形 24"/>
          <p:cNvSpPr>
            <a:spLocks noChangeArrowheads="1"/>
          </p:cNvSpPr>
          <p:nvPr/>
        </p:nvSpPr>
        <p:spPr bwMode="auto">
          <a:xfrm>
            <a:off x="1238226" y="3650506"/>
            <a:ext cx="17888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fontAlgn="base">
              <a:lnSpc>
                <a:spcPct val="100000"/>
              </a:lnSpc>
              <a:spcBef>
                <a:spcPct val="0"/>
              </a:spcBef>
              <a:spcAft>
                <a:spcPct val="0"/>
              </a:spcAft>
              <a:buNone/>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01</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a:p>
            <a:pPr algn="r" fontAlgn="base">
              <a:lnSpc>
                <a:spcPct val="100000"/>
              </a:lnSpc>
              <a:spcBef>
                <a:spcPct val="0"/>
              </a:spcBef>
              <a:spcAft>
                <a:spcPct val="0"/>
              </a:spcAft>
              <a:buNone/>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1" name="矩形 24"/>
          <p:cNvSpPr>
            <a:spLocks noChangeArrowheads="1"/>
          </p:cNvSpPr>
          <p:nvPr/>
        </p:nvSpPr>
        <p:spPr bwMode="auto">
          <a:xfrm>
            <a:off x="2890309" y="2583706"/>
            <a:ext cx="17888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r" fontAlgn="base">
              <a:lnSpc>
                <a:spcPct val="100000"/>
              </a:lnSpc>
              <a:spcBef>
                <a:spcPct val="0"/>
              </a:spcBef>
              <a:spcAft>
                <a:spcPct val="0"/>
              </a:spcAft>
              <a:buNone/>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02</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a:p>
            <a:pPr algn="r" fontAlgn="base">
              <a:lnSpc>
                <a:spcPct val="100000"/>
              </a:lnSpc>
              <a:spcBef>
                <a:spcPct val="0"/>
              </a:spcBef>
              <a:spcAft>
                <a:spcPct val="0"/>
              </a:spcAft>
              <a:buNone/>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2" name="矩形 24"/>
          <p:cNvSpPr>
            <a:spLocks noChangeArrowheads="1"/>
          </p:cNvSpPr>
          <p:nvPr/>
        </p:nvSpPr>
        <p:spPr bwMode="auto">
          <a:xfrm>
            <a:off x="8165826" y="2278906"/>
            <a:ext cx="17888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base">
              <a:lnSpc>
                <a:spcPct val="100000"/>
              </a:lnSpc>
              <a:spcBef>
                <a:spcPct val="0"/>
              </a:spcBef>
              <a:spcAft>
                <a:spcPct val="0"/>
              </a:spcAft>
              <a:buNone/>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03</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a:p>
            <a:pPr fontAlgn="base">
              <a:lnSpc>
                <a:spcPct val="100000"/>
              </a:lnSpc>
              <a:spcBef>
                <a:spcPct val="0"/>
              </a:spcBef>
              <a:spcAft>
                <a:spcPct val="0"/>
              </a:spcAft>
              <a:buNone/>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3" name="矩形 24"/>
          <p:cNvSpPr>
            <a:spLocks noChangeArrowheads="1"/>
          </p:cNvSpPr>
          <p:nvPr/>
        </p:nvSpPr>
        <p:spPr bwMode="auto">
          <a:xfrm>
            <a:off x="9645808" y="3400209"/>
            <a:ext cx="17888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base">
              <a:lnSpc>
                <a:spcPct val="100000"/>
              </a:lnSpc>
              <a:spcBef>
                <a:spcPct val="0"/>
              </a:spcBef>
              <a:spcAft>
                <a:spcPct val="0"/>
              </a:spcAft>
              <a:buNone/>
            </a:pPr>
            <a:r>
              <a:rPr lang="en-US" altLang="zh-CN" sz="2000" dirty="0">
                <a:solidFill>
                  <a:schemeClr val="bg1">
                    <a:lumMod val="95000"/>
                  </a:schemeClr>
                </a:solidFill>
                <a:latin typeface="微软雅黑" panose="020B0503020204020204" pitchFamily="34" charset="-122"/>
                <a:ea typeface="微软雅黑" panose="020B0503020204020204" pitchFamily="34" charset="-122"/>
              </a:rPr>
              <a:t>04</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a:p>
            <a:pPr fontAlgn="base">
              <a:lnSpc>
                <a:spcPct val="100000"/>
              </a:lnSpc>
              <a:spcBef>
                <a:spcPct val="0"/>
              </a:spcBef>
              <a:spcAft>
                <a:spcPct val="0"/>
              </a:spcAft>
              <a:buNone/>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4" name="TextBox 163"/>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5" name="TextBox 164"/>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6735">
        <p14:prism/>
      </p:transition>
    </mc:Choice>
    <mc:Fallback>
      <p:transition spd="slow" advTm="67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165"/>
                                        </p:tgtEl>
                                        <p:attrNameLst>
                                          <p:attrName>style.visibility</p:attrName>
                                        </p:attrNameLst>
                                      </p:cBhvr>
                                      <p:to>
                                        <p:strVal val="visible"/>
                                      </p:to>
                                    </p:set>
                                    <p:anim calcmode="lin" valueType="num">
                                      <p:cBhvr>
                                        <p:cTn id="7" dur="500" fill="hold"/>
                                        <p:tgtEl>
                                          <p:spTgt spid="165"/>
                                        </p:tgtEl>
                                        <p:attrNameLst>
                                          <p:attrName>ppt_w</p:attrName>
                                        </p:attrNameLst>
                                      </p:cBhvr>
                                      <p:tavLst>
                                        <p:tav tm="0">
                                          <p:val>
                                            <p:fltVal val="0"/>
                                          </p:val>
                                        </p:tav>
                                        <p:tav tm="100000">
                                          <p:val>
                                            <p:strVal val="#ppt_w"/>
                                          </p:val>
                                        </p:tav>
                                      </p:tavLst>
                                    </p:anim>
                                    <p:anim calcmode="lin" valueType="num">
                                      <p:cBhvr>
                                        <p:cTn id="8" dur="500" fill="hold"/>
                                        <p:tgtEl>
                                          <p:spTgt spid="165"/>
                                        </p:tgtEl>
                                        <p:attrNameLst>
                                          <p:attrName>ppt_h</p:attrName>
                                        </p:attrNameLst>
                                      </p:cBhvr>
                                      <p:tavLst>
                                        <p:tav tm="0">
                                          <p:val>
                                            <p:fltVal val="0"/>
                                          </p:val>
                                        </p:tav>
                                        <p:tav tm="100000">
                                          <p:val>
                                            <p:strVal val="#ppt_h"/>
                                          </p:val>
                                        </p:tav>
                                      </p:tavLst>
                                    </p:anim>
                                    <p:anim calcmode="lin" valueType="num">
                                      <p:cBhvr>
                                        <p:cTn id="9" dur="500" fill="hold"/>
                                        <p:tgtEl>
                                          <p:spTgt spid="165"/>
                                        </p:tgtEl>
                                        <p:attrNameLst>
                                          <p:attrName>style.rotation</p:attrName>
                                        </p:attrNameLst>
                                      </p:cBhvr>
                                      <p:tavLst>
                                        <p:tav tm="0">
                                          <p:val>
                                            <p:fltVal val="360"/>
                                          </p:val>
                                        </p:tav>
                                        <p:tav tm="100000">
                                          <p:val>
                                            <p:fltVal val="0"/>
                                          </p:val>
                                        </p:tav>
                                      </p:tavLst>
                                    </p:anim>
                                    <p:animEffect transition="in" filter="fade">
                                      <p:cBhvr>
                                        <p:cTn id="10" dur="500"/>
                                        <p:tgtEl>
                                          <p:spTgt spid="165"/>
                                        </p:tgtEl>
                                      </p:cBhvr>
                                    </p:animEffec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wipe(down)">
                                      <p:cBhvr>
                                        <p:cTn id="18" dur="500"/>
                                        <p:tgtEl>
                                          <p:spTgt spid="147"/>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60"/>
                                        </p:tgtEl>
                                        <p:attrNameLst>
                                          <p:attrName>style.visibility</p:attrName>
                                        </p:attrNameLst>
                                      </p:cBhvr>
                                      <p:to>
                                        <p:strVal val="visible"/>
                                      </p:to>
                                    </p:set>
                                    <p:animEffect transition="in" filter="randombar(horizontal)">
                                      <p:cBhvr>
                                        <p:cTn id="22" dur="500"/>
                                        <p:tgtEl>
                                          <p:spTgt spid="160"/>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161"/>
                                        </p:tgtEl>
                                        <p:attrNameLst>
                                          <p:attrName>style.visibility</p:attrName>
                                        </p:attrNameLst>
                                      </p:cBhvr>
                                      <p:to>
                                        <p:strVal val="visible"/>
                                      </p:to>
                                    </p:set>
                                    <p:animEffect transition="in" filter="randombar(horizontal)">
                                      <p:cBhvr>
                                        <p:cTn id="30" dur="500"/>
                                        <p:tgtEl>
                                          <p:spTgt spid="161"/>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162"/>
                                        </p:tgtEl>
                                        <p:attrNameLst>
                                          <p:attrName>style.visibility</p:attrName>
                                        </p:attrNameLst>
                                      </p:cBhvr>
                                      <p:to>
                                        <p:strVal val="visible"/>
                                      </p:to>
                                    </p:set>
                                    <p:animEffect transition="in" filter="randombar(horizontal)">
                                      <p:cBhvr>
                                        <p:cTn id="38" dur="500"/>
                                        <p:tgtEl>
                                          <p:spTgt spid="162"/>
                                        </p:tgtEl>
                                      </p:cBhvr>
                                    </p:animEffect>
                                  </p:childTnLst>
                                </p:cTn>
                              </p:par>
                            </p:childTnLst>
                          </p:cTn>
                        </p:par>
                        <p:par>
                          <p:cTn id="39" fill="hold">
                            <p:stCondLst>
                              <p:cond delay="3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randombar(horizontal)">
                                      <p:cBhvr>
                                        <p:cTn id="46"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P spid="1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0"/>
          <p:cNvSpPr>
            <a:spLocks noEditPoints="1"/>
          </p:cNvSpPr>
          <p:nvPr/>
        </p:nvSpPr>
        <p:spPr bwMode="auto">
          <a:xfrm>
            <a:off x="738512" y="2196000"/>
            <a:ext cx="3452042" cy="4750448"/>
          </a:xfrm>
          <a:custGeom>
            <a:avLst/>
            <a:gdLst>
              <a:gd name="T0" fmla="*/ 665 w 680"/>
              <a:gd name="T1" fmla="*/ 247 h 936"/>
              <a:gd name="T2" fmla="*/ 596 w 680"/>
              <a:gd name="T3" fmla="*/ 194 h 936"/>
              <a:gd name="T4" fmla="*/ 532 w 680"/>
              <a:gd name="T5" fmla="*/ 128 h 936"/>
              <a:gd name="T6" fmla="*/ 460 w 680"/>
              <a:gd name="T7" fmla="*/ 62 h 936"/>
              <a:gd name="T8" fmla="*/ 259 w 680"/>
              <a:gd name="T9" fmla="*/ 100 h 936"/>
              <a:gd name="T10" fmla="*/ 202 w 680"/>
              <a:gd name="T11" fmla="*/ 151 h 936"/>
              <a:gd name="T12" fmla="*/ 100 w 680"/>
              <a:gd name="T13" fmla="*/ 207 h 936"/>
              <a:gd name="T14" fmla="*/ 110 w 680"/>
              <a:gd name="T15" fmla="*/ 417 h 936"/>
              <a:gd name="T16" fmla="*/ 235 w 680"/>
              <a:gd name="T17" fmla="*/ 469 h 936"/>
              <a:gd name="T18" fmla="*/ 319 w 680"/>
              <a:gd name="T19" fmla="*/ 471 h 936"/>
              <a:gd name="T20" fmla="*/ 280 w 680"/>
              <a:gd name="T21" fmla="*/ 727 h 936"/>
              <a:gd name="T22" fmla="*/ 186 w 680"/>
              <a:gd name="T23" fmla="*/ 634 h 936"/>
              <a:gd name="T24" fmla="*/ 227 w 680"/>
              <a:gd name="T25" fmla="*/ 625 h 936"/>
              <a:gd name="T26" fmla="*/ 262 w 680"/>
              <a:gd name="T27" fmla="*/ 560 h 936"/>
              <a:gd name="T28" fmla="*/ 241 w 680"/>
              <a:gd name="T29" fmla="*/ 531 h 936"/>
              <a:gd name="T30" fmla="*/ 209 w 680"/>
              <a:gd name="T31" fmla="*/ 512 h 936"/>
              <a:gd name="T32" fmla="*/ 184 w 680"/>
              <a:gd name="T33" fmla="*/ 480 h 936"/>
              <a:gd name="T34" fmla="*/ 143 w 680"/>
              <a:gd name="T35" fmla="*/ 455 h 936"/>
              <a:gd name="T36" fmla="*/ 100 w 680"/>
              <a:gd name="T37" fmla="*/ 495 h 936"/>
              <a:gd name="T38" fmla="*/ 68 w 680"/>
              <a:gd name="T39" fmla="*/ 513 h 936"/>
              <a:gd name="T40" fmla="*/ 0 w 680"/>
              <a:gd name="T41" fmla="*/ 579 h 936"/>
              <a:gd name="T42" fmla="*/ 59 w 680"/>
              <a:gd name="T43" fmla="*/ 617 h 936"/>
              <a:gd name="T44" fmla="*/ 110 w 680"/>
              <a:gd name="T45" fmla="*/ 637 h 936"/>
              <a:gd name="T46" fmla="*/ 215 w 680"/>
              <a:gd name="T47" fmla="*/ 713 h 936"/>
              <a:gd name="T48" fmla="*/ 237 w 680"/>
              <a:gd name="T49" fmla="*/ 726 h 936"/>
              <a:gd name="T50" fmla="*/ 271 w 680"/>
              <a:gd name="T51" fmla="*/ 936 h 936"/>
              <a:gd name="T52" fmla="*/ 340 w 680"/>
              <a:gd name="T53" fmla="*/ 719 h 936"/>
              <a:gd name="T54" fmla="*/ 519 w 680"/>
              <a:gd name="T55" fmla="*/ 412 h 936"/>
              <a:gd name="T56" fmla="*/ 680 w 680"/>
              <a:gd name="T57" fmla="*/ 323 h 936"/>
              <a:gd name="T58" fmla="*/ 153 w 680"/>
              <a:gd name="T59" fmla="*/ 645 h 936"/>
              <a:gd name="T60" fmla="*/ 178 w 680"/>
              <a:gd name="T61" fmla="*/ 669 h 936"/>
              <a:gd name="T62" fmla="*/ 350 w 680"/>
              <a:gd name="T63" fmla="*/ 571 h 936"/>
              <a:gd name="T64" fmla="*/ 369 w 680"/>
              <a:gd name="T65" fmla="*/ 477 h 936"/>
              <a:gd name="T66" fmla="*/ 350 w 680"/>
              <a:gd name="T67" fmla="*/ 57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936">
                <a:moveTo>
                  <a:pt x="662" y="264"/>
                </a:moveTo>
                <a:cubicBezTo>
                  <a:pt x="664" y="259"/>
                  <a:pt x="665" y="253"/>
                  <a:pt x="665" y="247"/>
                </a:cubicBezTo>
                <a:cubicBezTo>
                  <a:pt x="665" y="217"/>
                  <a:pt x="640" y="192"/>
                  <a:pt x="610" y="192"/>
                </a:cubicBezTo>
                <a:cubicBezTo>
                  <a:pt x="605" y="192"/>
                  <a:pt x="600" y="193"/>
                  <a:pt x="596" y="194"/>
                </a:cubicBezTo>
                <a:cubicBezTo>
                  <a:pt x="582" y="169"/>
                  <a:pt x="558" y="151"/>
                  <a:pt x="530" y="144"/>
                </a:cubicBezTo>
                <a:cubicBezTo>
                  <a:pt x="531" y="138"/>
                  <a:pt x="532" y="133"/>
                  <a:pt x="532" y="128"/>
                </a:cubicBezTo>
                <a:cubicBezTo>
                  <a:pt x="532" y="91"/>
                  <a:pt x="502" y="62"/>
                  <a:pt x="466" y="62"/>
                </a:cubicBezTo>
                <a:cubicBezTo>
                  <a:pt x="464" y="62"/>
                  <a:pt x="462" y="62"/>
                  <a:pt x="460" y="62"/>
                </a:cubicBezTo>
                <a:cubicBezTo>
                  <a:pt x="444" y="25"/>
                  <a:pt x="407" y="0"/>
                  <a:pt x="364" y="0"/>
                </a:cubicBezTo>
                <a:cubicBezTo>
                  <a:pt x="308" y="0"/>
                  <a:pt x="262" y="44"/>
                  <a:pt x="259" y="100"/>
                </a:cubicBezTo>
                <a:cubicBezTo>
                  <a:pt x="258" y="100"/>
                  <a:pt x="258" y="100"/>
                  <a:pt x="257" y="100"/>
                </a:cubicBezTo>
                <a:cubicBezTo>
                  <a:pt x="227" y="100"/>
                  <a:pt x="204" y="123"/>
                  <a:pt x="202" y="151"/>
                </a:cubicBezTo>
                <a:cubicBezTo>
                  <a:pt x="194" y="148"/>
                  <a:pt x="185" y="147"/>
                  <a:pt x="176" y="147"/>
                </a:cubicBezTo>
                <a:cubicBezTo>
                  <a:pt x="139" y="147"/>
                  <a:pt x="108" y="172"/>
                  <a:pt x="100" y="207"/>
                </a:cubicBezTo>
                <a:cubicBezTo>
                  <a:pt x="47" y="211"/>
                  <a:pt x="4" y="256"/>
                  <a:pt x="4" y="311"/>
                </a:cubicBezTo>
                <a:cubicBezTo>
                  <a:pt x="4" y="369"/>
                  <a:pt x="52" y="417"/>
                  <a:pt x="110" y="417"/>
                </a:cubicBezTo>
                <a:cubicBezTo>
                  <a:pt x="125" y="417"/>
                  <a:pt x="139" y="413"/>
                  <a:pt x="152" y="408"/>
                </a:cubicBezTo>
                <a:cubicBezTo>
                  <a:pt x="163" y="443"/>
                  <a:pt x="196" y="469"/>
                  <a:pt x="235" y="469"/>
                </a:cubicBezTo>
                <a:cubicBezTo>
                  <a:pt x="251" y="469"/>
                  <a:pt x="266" y="464"/>
                  <a:pt x="279" y="456"/>
                </a:cubicBezTo>
                <a:cubicBezTo>
                  <a:pt x="292" y="463"/>
                  <a:pt x="305" y="467"/>
                  <a:pt x="319" y="471"/>
                </a:cubicBezTo>
                <a:cubicBezTo>
                  <a:pt x="322" y="490"/>
                  <a:pt x="320" y="535"/>
                  <a:pt x="297" y="636"/>
                </a:cubicBezTo>
                <a:cubicBezTo>
                  <a:pt x="289" y="668"/>
                  <a:pt x="284" y="698"/>
                  <a:pt x="280" y="727"/>
                </a:cubicBezTo>
                <a:cubicBezTo>
                  <a:pt x="248" y="715"/>
                  <a:pt x="222" y="701"/>
                  <a:pt x="201" y="686"/>
                </a:cubicBezTo>
                <a:cubicBezTo>
                  <a:pt x="192" y="669"/>
                  <a:pt x="188" y="651"/>
                  <a:pt x="186" y="634"/>
                </a:cubicBezTo>
                <a:cubicBezTo>
                  <a:pt x="193" y="630"/>
                  <a:pt x="199" y="625"/>
                  <a:pt x="205" y="619"/>
                </a:cubicBezTo>
                <a:cubicBezTo>
                  <a:pt x="211" y="623"/>
                  <a:pt x="219" y="625"/>
                  <a:pt x="227" y="625"/>
                </a:cubicBezTo>
                <a:cubicBezTo>
                  <a:pt x="250" y="625"/>
                  <a:pt x="269" y="607"/>
                  <a:pt x="269" y="584"/>
                </a:cubicBezTo>
                <a:cubicBezTo>
                  <a:pt x="269" y="575"/>
                  <a:pt x="266" y="567"/>
                  <a:pt x="262" y="560"/>
                </a:cubicBezTo>
                <a:cubicBezTo>
                  <a:pt x="263" y="558"/>
                  <a:pt x="263" y="556"/>
                  <a:pt x="263" y="553"/>
                </a:cubicBezTo>
                <a:cubicBezTo>
                  <a:pt x="263" y="541"/>
                  <a:pt x="253" y="531"/>
                  <a:pt x="241" y="531"/>
                </a:cubicBezTo>
                <a:cubicBezTo>
                  <a:pt x="239" y="531"/>
                  <a:pt x="237" y="532"/>
                  <a:pt x="236" y="532"/>
                </a:cubicBezTo>
                <a:cubicBezTo>
                  <a:pt x="230" y="522"/>
                  <a:pt x="220" y="515"/>
                  <a:pt x="209" y="512"/>
                </a:cubicBezTo>
                <a:cubicBezTo>
                  <a:pt x="210" y="510"/>
                  <a:pt x="210" y="508"/>
                  <a:pt x="210" y="506"/>
                </a:cubicBezTo>
                <a:cubicBezTo>
                  <a:pt x="210" y="491"/>
                  <a:pt x="198" y="480"/>
                  <a:pt x="184" y="480"/>
                </a:cubicBezTo>
                <a:cubicBezTo>
                  <a:pt x="183" y="480"/>
                  <a:pt x="182" y="480"/>
                  <a:pt x="182" y="480"/>
                </a:cubicBezTo>
                <a:cubicBezTo>
                  <a:pt x="175" y="465"/>
                  <a:pt x="160" y="455"/>
                  <a:pt x="143" y="455"/>
                </a:cubicBezTo>
                <a:cubicBezTo>
                  <a:pt x="121" y="455"/>
                  <a:pt x="103" y="473"/>
                  <a:pt x="102" y="495"/>
                </a:cubicBezTo>
                <a:cubicBezTo>
                  <a:pt x="101" y="495"/>
                  <a:pt x="101" y="495"/>
                  <a:pt x="100" y="495"/>
                </a:cubicBezTo>
                <a:cubicBezTo>
                  <a:pt x="89" y="495"/>
                  <a:pt x="79" y="504"/>
                  <a:pt x="79" y="515"/>
                </a:cubicBezTo>
                <a:cubicBezTo>
                  <a:pt x="76" y="514"/>
                  <a:pt x="72" y="513"/>
                  <a:pt x="68" y="513"/>
                </a:cubicBezTo>
                <a:cubicBezTo>
                  <a:pt x="54" y="513"/>
                  <a:pt x="41" y="524"/>
                  <a:pt x="38" y="537"/>
                </a:cubicBezTo>
                <a:cubicBezTo>
                  <a:pt x="17" y="539"/>
                  <a:pt x="0" y="557"/>
                  <a:pt x="0" y="579"/>
                </a:cubicBezTo>
                <a:cubicBezTo>
                  <a:pt x="0" y="602"/>
                  <a:pt x="19" y="621"/>
                  <a:pt x="42" y="621"/>
                </a:cubicBezTo>
                <a:cubicBezTo>
                  <a:pt x="48" y="621"/>
                  <a:pt x="54" y="620"/>
                  <a:pt x="59" y="617"/>
                </a:cubicBezTo>
                <a:cubicBezTo>
                  <a:pt x="63" y="631"/>
                  <a:pt x="76" y="642"/>
                  <a:pt x="92" y="642"/>
                </a:cubicBezTo>
                <a:cubicBezTo>
                  <a:pt x="98" y="642"/>
                  <a:pt x="104" y="640"/>
                  <a:pt x="110" y="637"/>
                </a:cubicBezTo>
                <a:cubicBezTo>
                  <a:pt x="119" y="641"/>
                  <a:pt x="130" y="644"/>
                  <a:pt x="142" y="645"/>
                </a:cubicBezTo>
                <a:cubicBezTo>
                  <a:pt x="163" y="671"/>
                  <a:pt x="193" y="697"/>
                  <a:pt x="215" y="713"/>
                </a:cubicBezTo>
                <a:cubicBezTo>
                  <a:pt x="220" y="721"/>
                  <a:pt x="219" y="719"/>
                  <a:pt x="216" y="713"/>
                </a:cubicBezTo>
                <a:cubicBezTo>
                  <a:pt x="224" y="719"/>
                  <a:pt x="231" y="723"/>
                  <a:pt x="237" y="726"/>
                </a:cubicBezTo>
                <a:cubicBezTo>
                  <a:pt x="253" y="734"/>
                  <a:pt x="267" y="747"/>
                  <a:pt x="276" y="757"/>
                </a:cubicBezTo>
                <a:cubicBezTo>
                  <a:pt x="263" y="865"/>
                  <a:pt x="271" y="936"/>
                  <a:pt x="271" y="936"/>
                </a:cubicBezTo>
                <a:cubicBezTo>
                  <a:pt x="387" y="936"/>
                  <a:pt x="387" y="936"/>
                  <a:pt x="387" y="936"/>
                </a:cubicBezTo>
                <a:cubicBezTo>
                  <a:pt x="387" y="936"/>
                  <a:pt x="333" y="827"/>
                  <a:pt x="340" y="719"/>
                </a:cubicBezTo>
                <a:cubicBezTo>
                  <a:pt x="345" y="627"/>
                  <a:pt x="411" y="537"/>
                  <a:pt x="440" y="465"/>
                </a:cubicBezTo>
                <a:cubicBezTo>
                  <a:pt x="471" y="453"/>
                  <a:pt x="497" y="435"/>
                  <a:pt x="519" y="412"/>
                </a:cubicBezTo>
                <a:cubicBezTo>
                  <a:pt x="535" y="422"/>
                  <a:pt x="554" y="428"/>
                  <a:pt x="575" y="428"/>
                </a:cubicBezTo>
                <a:cubicBezTo>
                  <a:pt x="633" y="428"/>
                  <a:pt x="680" y="381"/>
                  <a:pt x="680" y="323"/>
                </a:cubicBezTo>
                <a:cubicBezTo>
                  <a:pt x="680" y="301"/>
                  <a:pt x="673" y="281"/>
                  <a:pt x="662" y="264"/>
                </a:cubicBezTo>
                <a:close/>
                <a:moveTo>
                  <a:pt x="153" y="645"/>
                </a:moveTo>
                <a:cubicBezTo>
                  <a:pt x="161" y="644"/>
                  <a:pt x="169" y="642"/>
                  <a:pt x="176" y="639"/>
                </a:cubicBezTo>
                <a:cubicBezTo>
                  <a:pt x="176" y="653"/>
                  <a:pt x="178" y="664"/>
                  <a:pt x="178" y="669"/>
                </a:cubicBezTo>
                <a:cubicBezTo>
                  <a:pt x="168" y="661"/>
                  <a:pt x="160" y="652"/>
                  <a:pt x="153" y="645"/>
                </a:cubicBezTo>
                <a:close/>
                <a:moveTo>
                  <a:pt x="350" y="571"/>
                </a:moveTo>
                <a:cubicBezTo>
                  <a:pt x="350" y="571"/>
                  <a:pt x="358" y="522"/>
                  <a:pt x="358" y="477"/>
                </a:cubicBezTo>
                <a:cubicBezTo>
                  <a:pt x="362" y="477"/>
                  <a:pt x="366" y="477"/>
                  <a:pt x="369" y="477"/>
                </a:cubicBezTo>
                <a:cubicBezTo>
                  <a:pt x="380" y="477"/>
                  <a:pt x="391" y="477"/>
                  <a:pt x="402" y="475"/>
                </a:cubicBezTo>
                <a:cubicBezTo>
                  <a:pt x="387" y="510"/>
                  <a:pt x="366" y="555"/>
                  <a:pt x="350" y="571"/>
                </a:cubicBezTo>
                <a:close/>
              </a:path>
            </a:pathLst>
          </a:custGeom>
          <a:solidFill>
            <a:srgbClr val="B0DAB3"/>
          </a:solidFill>
          <a:ln>
            <a:noFill/>
          </a:ln>
        </p:spPr>
        <p:txBody>
          <a:bodyPr vert="horz" wrap="square" lIns="95279" tIns="47640" rIns="95279" bIns="47640" numCol="1" anchor="t" anchorCtr="0" compatLnSpc="1"/>
          <a:lstStyle/>
          <a:p>
            <a:endParaRPr lang="id-ID">
              <a:latin typeface="Calibri Light" panose="020F0302020204030204"/>
            </a:endParaRPr>
          </a:p>
        </p:txBody>
      </p:sp>
      <p:sp>
        <p:nvSpPr>
          <p:cNvPr id="4" name="文本框 20"/>
          <p:cNvSpPr txBox="1"/>
          <p:nvPr/>
        </p:nvSpPr>
        <p:spPr>
          <a:xfrm>
            <a:off x="5126658" y="3018107"/>
            <a:ext cx="3338468" cy="545505"/>
          </a:xfrm>
          <a:prstGeom prst="rect">
            <a:avLst/>
          </a:prstGeom>
          <a:noFill/>
        </p:spPr>
        <p:txBody>
          <a:bodyPr wrap="square" lIns="95280" tIns="47640" rIns="95280" bIns="47640" rtlCol="0">
            <a:spAutoFit/>
          </a:bodyPr>
          <a:lstStyle/>
          <a:p>
            <a:r>
              <a:rPr lang="en-US" altLang="zh-CN" sz="2900" dirty="0">
                <a:solidFill>
                  <a:schemeClr val="accent2">
                    <a:lumMod val="60000"/>
                    <a:lumOff val="40000"/>
                  </a:schemeClr>
                </a:solidFill>
                <a:latin typeface="新蒂小丸子小学版" pitchFamily="66" charset="-122"/>
                <a:ea typeface="新蒂小丸子小学版" pitchFamily="66" charset="-122"/>
              </a:rPr>
              <a:t>HERE IS THE TITLE</a:t>
            </a:r>
            <a:endParaRPr lang="zh-CN" altLang="en-US" sz="2900" dirty="0">
              <a:solidFill>
                <a:schemeClr val="accent2">
                  <a:lumMod val="60000"/>
                  <a:lumOff val="40000"/>
                </a:schemeClr>
              </a:solidFill>
              <a:latin typeface="新蒂小丸子小学版" pitchFamily="66" charset="-122"/>
              <a:ea typeface="新蒂小丸子小学版" pitchFamily="66" charset="-122"/>
            </a:endParaRPr>
          </a:p>
        </p:txBody>
      </p:sp>
      <p:sp>
        <p:nvSpPr>
          <p:cNvPr id="5" name="矩形 4"/>
          <p:cNvSpPr/>
          <p:nvPr/>
        </p:nvSpPr>
        <p:spPr>
          <a:xfrm>
            <a:off x="5150806" y="3637371"/>
            <a:ext cx="5844715" cy="1665871"/>
          </a:xfrm>
          <a:prstGeom prst="rect">
            <a:avLst/>
          </a:prstGeom>
        </p:spPr>
        <p:txBody>
          <a:bodyPr wrap="square" lIns="95280" tIns="47640" rIns="95280" bIns="47640">
            <a:spAutoFit/>
          </a:bodyPr>
          <a:lstStyle/>
          <a:p>
            <a:pPr>
              <a:lnSpc>
                <a:spcPct val="150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a:p>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663">
        <p14:prism/>
      </p:transition>
    </mc:Choice>
    <mc:Fallback>
      <p:transition spd="slow" advTm="36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12" presetClass="entr" presetSubtype="4"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98" y="2601216"/>
            <a:ext cx="3960000" cy="1261866"/>
          </a:xfrm>
          <a:prstGeom prst="rect">
            <a:avLst/>
          </a:prstGeom>
          <a:noFill/>
        </p:spPr>
        <p:txBody>
          <a:bodyPr wrap="square" lIns="91422" tIns="45711" rIns="91422" bIns="45711" rtlCol="0">
            <a:spAutoFit/>
          </a:bodyPr>
          <a:lstStyle/>
          <a:p>
            <a:pPr algn="ctr"/>
            <a:r>
              <a:rPr lang="en-US" altLang="zh-CN" sz="4400" dirty="0">
                <a:ln>
                  <a:solidFill>
                    <a:schemeClr val="accent5">
                      <a:lumMod val="60000"/>
                      <a:lumOff val="40000"/>
                    </a:schemeClr>
                  </a:solidFill>
                </a:ln>
                <a:blipFill>
                  <a:blip r:embed="rId1"/>
                  <a:stretch>
                    <a:fillRect/>
                  </a:stretch>
                </a:blipFill>
                <a:latin typeface="微软雅黑" panose="020B0503020204020204" pitchFamily="34" charset="-122"/>
                <a:ea typeface="微软雅黑" panose="020B0503020204020204" pitchFamily="34" charset="-122"/>
                <a:cs typeface="Lato Regular"/>
              </a:rPr>
              <a:t>PART 03</a:t>
            </a:r>
            <a:endParaRPr lang="en-US" altLang="zh-CN" sz="4400" dirty="0">
              <a:ln>
                <a:solidFill>
                  <a:schemeClr val="accent5">
                    <a:lumMod val="60000"/>
                    <a:lumOff val="40000"/>
                  </a:schemeClr>
                </a:solidFill>
              </a:ln>
              <a:blipFill>
                <a:blip r:embed="rId1"/>
                <a:stretch>
                  <a:fillRect/>
                </a:stretch>
              </a:blipFill>
              <a:latin typeface="微软雅黑" panose="020B0503020204020204" pitchFamily="34" charset="-122"/>
              <a:ea typeface="微软雅黑" panose="020B0503020204020204" pitchFamily="34" charset="-122"/>
              <a:cs typeface="Lato Regular"/>
            </a:endParaRPr>
          </a:p>
          <a:p>
            <a:pPr algn="ctr"/>
            <a:r>
              <a:rPr lang="en-US" altLang="zh-CN" sz="3200" dirty="0">
                <a:ln>
                  <a:solidFill>
                    <a:schemeClr val="bg1">
                      <a:lumMod val="85000"/>
                    </a:schemeClr>
                  </a:solidFill>
                </a:ln>
                <a:blipFill>
                  <a:blip r:embed="rId2"/>
                  <a:stretch>
                    <a:fillRect/>
                  </a:stretch>
                </a:blipFill>
                <a:latin typeface="微软雅黑" panose="020B0503020204020204" pitchFamily="34" charset="-122"/>
                <a:ea typeface="微软雅黑" panose="020B0503020204020204" pitchFamily="34" charset="-122"/>
                <a:cs typeface="Lato Regular"/>
              </a:rPr>
              <a:t>Here is the title</a:t>
            </a:r>
            <a:endParaRPr lang="en-US" altLang="zh-CN" sz="3200" dirty="0">
              <a:ln>
                <a:solidFill>
                  <a:schemeClr val="bg1">
                    <a:lumMod val="85000"/>
                  </a:schemeClr>
                </a:solidFill>
              </a:ln>
              <a:blipFill>
                <a:blip r:embed="rId2"/>
                <a:stretch>
                  <a:fillRect/>
                </a:stretch>
              </a:blip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481">
        <p14:prism/>
      </p:transition>
    </mc:Choice>
    <mc:Fallback>
      <p:transition spd="slow" advTm="34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431478">
            <a:off x="3783102" y="2921386"/>
            <a:ext cx="1141309" cy="211516"/>
            <a:chOff x="4811713" y="3189288"/>
            <a:chExt cx="2571751" cy="476251"/>
          </a:xfrm>
          <a:solidFill>
            <a:schemeClr val="accent5">
              <a:lumMod val="60000"/>
              <a:lumOff val="40000"/>
            </a:schemeClr>
          </a:solidFill>
        </p:grpSpPr>
        <p:sp>
          <p:nvSpPr>
            <p:cNvPr id="4" name="Freeform 5"/>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Freeform 6"/>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Freeform 7"/>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Freeform 8"/>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Freeform 10"/>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Freeform 11"/>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Freeform 12"/>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Freeform 13"/>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Freeform 14"/>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Freeform 15"/>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Freeform 16"/>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Freeform 17"/>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Freeform 18"/>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Freeform 19"/>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Freeform 20"/>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Freeform 21"/>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1" name="Freeform 22"/>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Freeform 23"/>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3" name="Freeform 24"/>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Freeform 25"/>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Freeform 26"/>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Freeform 27"/>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Freeform 28"/>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Freeform 29"/>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Freeform 30"/>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Freeform 31"/>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Freeform 32"/>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Freeform 33"/>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Freeform 35"/>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5" name="Freeform 36"/>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6" name="Freeform 37"/>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Freeform 38"/>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Freeform 39"/>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Freeform 40"/>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0" name="Freeform 41"/>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1" name="Freeform 42"/>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2" name="Freeform 43"/>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3" name="Freeform 44"/>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4" name="Freeform 45"/>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5" name="Freeform 46"/>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Freeform 47"/>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Freeform 48"/>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8" name="Freeform 49"/>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49" name="Freeform 50"/>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0" name="Freeform 51"/>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1" name="Freeform 52"/>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2" name="Freeform 53"/>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Freeform 54"/>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4" name="Freeform 55"/>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5" name="Freeform 56"/>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6" name="Freeform 57"/>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7" name="Freeform 58"/>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8" name="Freeform 59"/>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59" name="Freeform 60"/>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0" name="Freeform 61"/>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1"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2"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3"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4"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5" name="Freeform 66"/>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6"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7" name="Freeform 68"/>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8"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69" name="Freeform 70"/>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70" name="Freeform 71"/>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71" name="文本框 82"/>
          <p:cNvSpPr txBox="1"/>
          <p:nvPr/>
        </p:nvSpPr>
        <p:spPr>
          <a:xfrm>
            <a:off x="942391" y="2674299"/>
            <a:ext cx="2815164" cy="619437"/>
          </a:xfrm>
          <a:prstGeom prst="rect">
            <a:avLst/>
          </a:prstGeom>
          <a:noFill/>
        </p:spPr>
        <p:txBody>
          <a:bodyPr wrap="square" lIns="95285" tIns="47643" rIns="95285" bIns="47643" rtlCol="0">
            <a:spAutoFit/>
          </a:bodyPr>
          <a:lstStyle/>
          <a:p>
            <a:pPr algn="ctr"/>
            <a:r>
              <a:rPr lang="zh-CN" altLang="en-US" sz="1700" dirty="0">
                <a:solidFill>
                  <a:schemeClr val="bg1">
                    <a:lumMod val="95000"/>
                  </a:schemeClr>
                </a:solidFill>
                <a:latin typeface="微软雅黑" panose="020B0503020204020204" pitchFamily="34" charset="-122"/>
                <a:ea typeface="微软雅黑" panose="020B0503020204020204" pitchFamily="34" charset="-122"/>
              </a:rPr>
              <a:t>输入描述性文字</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700" dirty="0">
                <a:solidFill>
                  <a:schemeClr val="bg1">
                    <a:lumMod val="95000"/>
                  </a:schemeClr>
                </a:solidFill>
                <a:latin typeface="微软雅黑" panose="020B0503020204020204" pitchFamily="34" charset="-122"/>
                <a:ea typeface="微软雅黑" panose="020B0503020204020204" pitchFamily="34" charset="-122"/>
              </a:rPr>
              <a:t>输入描述性文字</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2" name="文本框 151"/>
          <p:cNvSpPr txBox="1"/>
          <p:nvPr/>
        </p:nvSpPr>
        <p:spPr>
          <a:xfrm>
            <a:off x="4949960" y="2674299"/>
            <a:ext cx="2815164" cy="619437"/>
          </a:xfrm>
          <a:prstGeom prst="rect">
            <a:avLst/>
          </a:prstGeom>
          <a:noFill/>
        </p:spPr>
        <p:txBody>
          <a:bodyPr wrap="square" lIns="95285" tIns="47643" rIns="95285" bIns="47643" rtlCol="0">
            <a:spAutoFit/>
          </a:bodyPr>
          <a:lstStyle/>
          <a:p>
            <a:pPr algn="ctr"/>
            <a:r>
              <a:rPr lang="zh-CN" altLang="en-US" sz="1700" dirty="0">
                <a:solidFill>
                  <a:schemeClr val="bg1">
                    <a:lumMod val="95000"/>
                  </a:schemeClr>
                </a:solidFill>
                <a:latin typeface="微软雅黑" panose="020B0503020204020204" pitchFamily="34" charset="-122"/>
                <a:ea typeface="微软雅黑" panose="020B0503020204020204" pitchFamily="34" charset="-122"/>
              </a:rPr>
              <a:t>输入描述性文字</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700" dirty="0">
                <a:solidFill>
                  <a:schemeClr val="bg1">
                    <a:lumMod val="95000"/>
                  </a:schemeClr>
                </a:solidFill>
                <a:latin typeface="微软雅黑" panose="020B0503020204020204" pitchFamily="34" charset="-122"/>
                <a:ea typeface="微软雅黑" panose="020B0503020204020204" pitchFamily="34" charset="-122"/>
              </a:rPr>
              <a:t>输入描述性文字</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rot="431478">
            <a:off x="7790673" y="2921386"/>
            <a:ext cx="1141309" cy="211516"/>
            <a:chOff x="4811713" y="3189288"/>
            <a:chExt cx="2571751" cy="476251"/>
          </a:xfrm>
          <a:solidFill>
            <a:schemeClr val="accent5">
              <a:lumMod val="60000"/>
              <a:lumOff val="40000"/>
            </a:schemeClr>
          </a:solidFill>
        </p:grpSpPr>
        <p:sp>
          <p:nvSpPr>
            <p:cNvPr id="74" name="Freeform 5"/>
            <p:cNvSpPr/>
            <p:nvPr/>
          </p:nvSpPr>
          <p:spPr bwMode="auto">
            <a:xfrm>
              <a:off x="6980238" y="3281363"/>
              <a:ext cx="61913" cy="33338"/>
            </a:xfrm>
            <a:custGeom>
              <a:avLst/>
              <a:gdLst>
                <a:gd name="T0" fmla="*/ 3 w 19"/>
                <a:gd name="T1" fmla="*/ 8 h 10"/>
                <a:gd name="T2" fmla="*/ 13 w 19"/>
                <a:gd name="T3" fmla="*/ 5 h 10"/>
                <a:gd name="T4" fmla="*/ 13 w 19"/>
                <a:gd name="T5" fmla="*/ 9 h 10"/>
                <a:gd name="T6" fmla="*/ 15 w 19"/>
                <a:gd name="T7" fmla="*/ 4 h 10"/>
                <a:gd name="T8" fmla="*/ 19 w 19"/>
                <a:gd name="T9" fmla="*/ 2 h 10"/>
                <a:gd name="T10" fmla="*/ 18 w 19"/>
                <a:gd name="T11" fmla="*/ 0 h 10"/>
                <a:gd name="T12" fmla="*/ 14 w 19"/>
                <a:gd name="T13" fmla="*/ 0 h 10"/>
                <a:gd name="T14" fmla="*/ 8 w 19"/>
                <a:gd name="T15" fmla="*/ 0 h 10"/>
                <a:gd name="T16" fmla="*/ 3 w 1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3" y="8"/>
                  </a:moveTo>
                  <a:cubicBezTo>
                    <a:pt x="7" y="10"/>
                    <a:pt x="9" y="2"/>
                    <a:pt x="13" y="5"/>
                  </a:cubicBezTo>
                  <a:cubicBezTo>
                    <a:pt x="14" y="6"/>
                    <a:pt x="11" y="7"/>
                    <a:pt x="13" y="9"/>
                  </a:cubicBezTo>
                  <a:cubicBezTo>
                    <a:pt x="16" y="9"/>
                    <a:pt x="15" y="5"/>
                    <a:pt x="15" y="4"/>
                  </a:cubicBezTo>
                  <a:cubicBezTo>
                    <a:pt x="16" y="3"/>
                    <a:pt x="18" y="4"/>
                    <a:pt x="19" y="2"/>
                  </a:cubicBezTo>
                  <a:cubicBezTo>
                    <a:pt x="18" y="1"/>
                    <a:pt x="19" y="1"/>
                    <a:pt x="18" y="0"/>
                  </a:cubicBezTo>
                  <a:cubicBezTo>
                    <a:pt x="17" y="1"/>
                    <a:pt x="16" y="1"/>
                    <a:pt x="14" y="0"/>
                  </a:cubicBezTo>
                  <a:cubicBezTo>
                    <a:pt x="13" y="2"/>
                    <a:pt x="11" y="3"/>
                    <a:pt x="8" y="0"/>
                  </a:cubicBezTo>
                  <a:cubicBezTo>
                    <a:pt x="5" y="1"/>
                    <a:pt x="0" y="5"/>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75" name="Freeform 6"/>
            <p:cNvSpPr/>
            <p:nvPr/>
          </p:nvSpPr>
          <p:spPr bwMode="auto">
            <a:xfrm>
              <a:off x="6980238" y="3271838"/>
              <a:ext cx="12700" cy="12700"/>
            </a:xfrm>
            <a:custGeom>
              <a:avLst/>
              <a:gdLst>
                <a:gd name="T0" fmla="*/ 3 w 4"/>
                <a:gd name="T1" fmla="*/ 1 h 4"/>
                <a:gd name="T2" fmla="*/ 0 w 4"/>
                <a:gd name="T3" fmla="*/ 2 h 4"/>
                <a:gd name="T4" fmla="*/ 3 w 4"/>
                <a:gd name="T5" fmla="*/ 1 h 4"/>
              </a:gdLst>
              <a:ahLst/>
              <a:cxnLst>
                <a:cxn ang="0">
                  <a:pos x="T0" y="T1"/>
                </a:cxn>
                <a:cxn ang="0">
                  <a:pos x="T2" y="T3"/>
                </a:cxn>
                <a:cxn ang="0">
                  <a:pos x="T4" y="T5"/>
                </a:cxn>
              </a:cxnLst>
              <a:rect l="0" t="0" r="r" b="b"/>
              <a:pathLst>
                <a:path w="4" h="4">
                  <a:moveTo>
                    <a:pt x="3" y="1"/>
                  </a:moveTo>
                  <a:cubicBezTo>
                    <a:pt x="2" y="3"/>
                    <a:pt x="1" y="0"/>
                    <a:pt x="0" y="2"/>
                  </a:cubicBezTo>
                  <a:cubicBezTo>
                    <a:pt x="1" y="4"/>
                    <a:pt x="4"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76" name="Freeform 7"/>
            <p:cNvSpPr/>
            <p:nvPr/>
          </p:nvSpPr>
          <p:spPr bwMode="auto">
            <a:xfrm>
              <a:off x="6958013" y="3271838"/>
              <a:ext cx="19050" cy="33338"/>
            </a:xfrm>
            <a:custGeom>
              <a:avLst/>
              <a:gdLst>
                <a:gd name="T0" fmla="*/ 5 w 6"/>
                <a:gd name="T1" fmla="*/ 9 h 10"/>
                <a:gd name="T2" fmla="*/ 6 w 6"/>
                <a:gd name="T3" fmla="*/ 2 h 10"/>
                <a:gd name="T4" fmla="*/ 3 w 6"/>
                <a:gd name="T5" fmla="*/ 1 h 10"/>
                <a:gd name="T6" fmla="*/ 0 w 6"/>
                <a:gd name="T7" fmla="*/ 8 h 10"/>
                <a:gd name="T8" fmla="*/ 5 w 6"/>
                <a:gd name="T9" fmla="*/ 9 h 10"/>
              </a:gdLst>
              <a:ahLst/>
              <a:cxnLst>
                <a:cxn ang="0">
                  <a:pos x="T0" y="T1"/>
                </a:cxn>
                <a:cxn ang="0">
                  <a:pos x="T2" y="T3"/>
                </a:cxn>
                <a:cxn ang="0">
                  <a:pos x="T4" y="T5"/>
                </a:cxn>
                <a:cxn ang="0">
                  <a:pos x="T6" y="T7"/>
                </a:cxn>
                <a:cxn ang="0">
                  <a:pos x="T8" y="T9"/>
                </a:cxn>
              </a:cxnLst>
              <a:rect l="0" t="0" r="r" b="b"/>
              <a:pathLst>
                <a:path w="6" h="10">
                  <a:moveTo>
                    <a:pt x="5" y="9"/>
                  </a:moveTo>
                  <a:cubicBezTo>
                    <a:pt x="5" y="7"/>
                    <a:pt x="6" y="5"/>
                    <a:pt x="6" y="2"/>
                  </a:cubicBezTo>
                  <a:cubicBezTo>
                    <a:pt x="5" y="1"/>
                    <a:pt x="4" y="0"/>
                    <a:pt x="3" y="1"/>
                  </a:cubicBezTo>
                  <a:cubicBezTo>
                    <a:pt x="0" y="3"/>
                    <a:pt x="3" y="7"/>
                    <a:pt x="0" y="8"/>
                  </a:cubicBezTo>
                  <a:cubicBezTo>
                    <a:pt x="2" y="10"/>
                    <a:pt x="3"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77" name="Freeform 8"/>
            <p:cNvSpPr/>
            <p:nvPr/>
          </p:nvSpPr>
          <p:spPr bwMode="auto">
            <a:xfrm>
              <a:off x="6927851" y="3262313"/>
              <a:ext cx="36513" cy="33338"/>
            </a:xfrm>
            <a:custGeom>
              <a:avLst/>
              <a:gdLst>
                <a:gd name="T0" fmla="*/ 4 w 11"/>
                <a:gd name="T1" fmla="*/ 3 h 10"/>
                <a:gd name="T2" fmla="*/ 3 w 11"/>
                <a:gd name="T3" fmla="*/ 10 h 10"/>
                <a:gd name="T4" fmla="*/ 4 w 11"/>
                <a:gd name="T5" fmla="*/ 3 h 10"/>
              </a:gdLst>
              <a:ahLst/>
              <a:cxnLst>
                <a:cxn ang="0">
                  <a:pos x="T0" y="T1"/>
                </a:cxn>
                <a:cxn ang="0">
                  <a:pos x="T2" y="T3"/>
                </a:cxn>
                <a:cxn ang="0">
                  <a:pos x="T4" y="T5"/>
                </a:cxn>
              </a:cxnLst>
              <a:rect l="0" t="0" r="r" b="b"/>
              <a:pathLst>
                <a:path w="11" h="10">
                  <a:moveTo>
                    <a:pt x="4" y="3"/>
                  </a:moveTo>
                  <a:cubicBezTo>
                    <a:pt x="4" y="5"/>
                    <a:pt x="0" y="8"/>
                    <a:pt x="3" y="10"/>
                  </a:cubicBezTo>
                  <a:cubicBezTo>
                    <a:pt x="7" y="8"/>
                    <a:pt x="11" y="0"/>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78" name="Freeform 9"/>
            <p:cNvSpPr>
              <a:spLocks noEditPoints="1"/>
            </p:cNvSpPr>
            <p:nvPr/>
          </p:nvSpPr>
          <p:spPr bwMode="auto">
            <a:xfrm>
              <a:off x="6980238" y="3338513"/>
              <a:ext cx="65088" cy="61913"/>
            </a:xfrm>
            <a:custGeom>
              <a:avLst/>
              <a:gdLst>
                <a:gd name="T0" fmla="*/ 5 w 20"/>
                <a:gd name="T1" fmla="*/ 14 h 19"/>
                <a:gd name="T2" fmla="*/ 0 w 20"/>
                <a:gd name="T3" fmla="*/ 18 h 19"/>
                <a:gd name="T4" fmla="*/ 15 w 20"/>
                <a:gd name="T5" fmla="*/ 16 h 19"/>
                <a:gd name="T6" fmla="*/ 12 w 20"/>
                <a:gd name="T7" fmla="*/ 14 h 19"/>
                <a:gd name="T8" fmla="*/ 10 w 20"/>
                <a:gd name="T9" fmla="*/ 16 h 19"/>
                <a:gd name="T10" fmla="*/ 13 w 20"/>
                <a:gd name="T11" fmla="*/ 7 h 19"/>
                <a:gd name="T12" fmla="*/ 14 w 20"/>
                <a:gd name="T13" fmla="*/ 13 h 19"/>
                <a:gd name="T14" fmla="*/ 20 w 20"/>
                <a:gd name="T15" fmla="*/ 6 h 19"/>
                <a:gd name="T16" fmla="*/ 17 w 20"/>
                <a:gd name="T17" fmla="*/ 1 h 19"/>
                <a:gd name="T18" fmla="*/ 7 w 20"/>
                <a:gd name="T19" fmla="*/ 4 h 19"/>
                <a:gd name="T20" fmla="*/ 3 w 20"/>
                <a:gd name="T21" fmla="*/ 0 h 19"/>
                <a:gd name="T22" fmla="*/ 2 w 20"/>
                <a:gd name="T23" fmla="*/ 4 h 19"/>
                <a:gd name="T24" fmla="*/ 5 w 20"/>
                <a:gd name="T25" fmla="*/ 14 h 19"/>
                <a:gd name="T26" fmla="*/ 11 w 20"/>
                <a:gd name="T27" fmla="*/ 3 h 19"/>
                <a:gd name="T28" fmla="*/ 12 w 20"/>
                <a:gd name="T29" fmla="*/ 3 h 19"/>
                <a:gd name="T30" fmla="*/ 11 w 20"/>
                <a:gd name="T31" fmla="*/ 5 h 19"/>
                <a:gd name="T32" fmla="*/ 11 w 20"/>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9">
                  <a:moveTo>
                    <a:pt x="5" y="14"/>
                  </a:moveTo>
                  <a:cubicBezTo>
                    <a:pt x="3" y="15"/>
                    <a:pt x="0" y="15"/>
                    <a:pt x="0" y="18"/>
                  </a:cubicBezTo>
                  <a:cubicBezTo>
                    <a:pt x="5" y="16"/>
                    <a:pt x="10" y="19"/>
                    <a:pt x="15" y="16"/>
                  </a:cubicBezTo>
                  <a:cubicBezTo>
                    <a:pt x="14" y="15"/>
                    <a:pt x="13" y="15"/>
                    <a:pt x="12" y="14"/>
                  </a:cubicBezTo>
                  <a:cubicBezTo>
                    <a:pt x="12" y="15"/>
                    <a:pt x="11" y="16"/>
                    <a:pt x="10" y="16"/>
                  </a:cubicBezTo>
                  <a:cubicBezTo>
                    <a:pt x="6" y="13"/>
                    <a:pt x="9" y="7"/>
                    <a:pt x="13" y="7"/>
                  </a:cubicBezTo>
                  <a:cubicBezTo>
                    <a:pt x="15" y="9"/>
                    <a:pt x="13" y="11"/>
                    <a:pt x="14" y="13"/>
                  </a:cubicBezTo>
                  <a:cubicBezTo>
                    <a:pt x="16" y="9"/>
                    <a:pt x="20" y="9"/>
                    <a:pt x="20" y="6"/>
                  </a:cubicBezTo>
                  <a:cubicBezTo>
                    <a:pt x="16" y="5"/>
                    <a:pt x="19" y="2"/>
                    <a:pt x="17" y="1"/>
                  </a:cubicBezTo>
                  <a:cubicBezTo>
                    <a:pt x="12" y="0"/>
                    <a:pt x="11" y="3"/>
                    <a:pt x="7" y="4"/>
                  </a:cubicBezTo>
                  <a:cubicBezTo>
                    <a:pt x="4" y="3"/>
                    <a:pt x="6" y="0"/>
                    <a:pt x="3" y="0"/>
                  </a:cubicBezTo>
                  <a:cubicBezTo>
                    <a:pt x="5" y="1"/>
                    <a:pt x="3" y="3"/>
                    <a:pt x="2" y="4"/>
                  </a:cubicBezTo>
                  <a:cubicBezTo>
                    <a:pt x="5" y="7"/>
                    <a:pt x="4" y="10"/>
                    <a:pt x="5" y="14"/>
                  </a:cubicBezTo>
                  <a:close/>
                  <a:moveTo>
                    <a:pt x="11" y="3"/>
                  </a:moveTo>
                  <a:cubicBezTo>
                    <a:pt x="11" y="3"/>
                    <a:pt x="12" y="4"/>
                    <a:pt x="12" y="3"/>
                  </a:cubicBezTo>
                  <a:cubicBezTo>
                    <a:pt x="13" y="3"/>
                    <a:pt x="13" y="6"/>
                    <a:pt x="11" y="5"/>
                  </a:cubicBezTo>
                  <a:cubicBezTo>
                    <a:pt x="10" y="5"/>
                    <a:pt x="11" y="4"/>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79" name="Freeform 10"/>
            <p:cNvSpPr/>
            <p:nvPr/>
          </p:nvSpPr>
          <p:spPr bwMode="auto">
            <a:xfrm>
              <a:off x="6908801" y="3271838"/>
              <a:ext cx="22225" cy="23813"/>
            </a:xfrm>
            <a:custGeom>
              <a:avLst/>
              <a:gdLst>
                <a:gd name="T0" fmla="*/ 0 w 7"/>
                <a:gd name="T1" fmla="*/ 5 h 7"/>
                <a:gd name="T2" fmla="*/ 2 w 7"/>
                <a:gd name="T3" fmla="*/ 7 h 7"/>
                <a:gd name="T4" fmla="*/ 6 w 7"/>
                <a:gd name="T5" fmla="*/ 0 h 7"/>
                <a:gd name="T6" fmla="*/ 3 w 7"/>
                <a:gd name="T7" fmla="*/ 1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cubicBezTo>
                    <a:pt x="1" y="7"/>
                    <a:pt x="0" y="7"/>
                    <a:pt x="2" y="7"/>
                  </a:cubicBezTo>
                  <a:cubicBezTo>
                    <a:pt x="5" y="5"/>
                    <a:pt x="7" y="3"/>
                    <a:pt x="6" y="0"/>
                  </a:cubicBezTo>
                  <a:cubicBezTo>
                    <a:pt x="5" y="1"/>
                    <a:pt x="4" y="1"/>
                    <a:pt x="3" y="1"/>
                  </a:cubicBezTo>
                  <a:cubicBezTo>
                    <a:pt x="1" y="2"/>
                    <a:pt x="2"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0" name="Freeform 11"/>
            <p:cNvSpPr/>
            <p:nvPr/>
          </p:nvSpPr>
          <p:spPr bwMode="auto">
            <a:xfrm>
              <a:off x="6784976" y="3259138"/>
              <a:ext cx="39688" cy="22225"/>
            </a:xfrm>
            <a:custGeom>
              <a:avLst/>
              <a:gdLst>
                <a:gd name="T0" fmla="*/ 9 w 12"/>
                <a:gd name="T1" fmla="*/ 4 h 7"/>
                <a:gd name="T2" fmla="*/ 12 w 12"/>
                <a:gd name="T3" fmla="*/ 0 h 7"/>
                <a:gd name="T4" fmla="*/ 8 w 12"/>
                <a:gd name="T5" fmla="*/ 0 h 7"/>
                <a:gd name="T6" fmla="*/ 5 w 12"/>
                <a:gd name="T7" fmla="*/ 5 h 7"/>
                <a:gd name="T8" fmla="*/ 0 w 12"/>
                <a:gd name="T9" fmla="*/ 6 h 7"/>
                <a:gd name="T10" fmla="*/ 11 w 12"/>
                <a:gd name="T11" fmla="*/ 7 h 7"/>
                <a:gd name="T12" fmla="*/ 9 w 1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9" y="4"/>
                  </a:moveTo>
                  <a:cubicBezTo>
                    <a:pt x="9" y="2"/>
                    <a:pt x="12" y="2"/>
                    <a:pt x="12" y="0"/>
                  </a:cubicBezTo>
                  <a:cubicBezTo>
                    <a:pt x="10" y="1"/>
                    <a:pt x="9" y="0"/>
                    <a:pt x="8" y="0"/>
                  </a:cubicBezTo>
                  <a:cubicBezTo>
                    <a:pt x="7" y="2"/>
                    <a:pt x="6" y="4"/>
                    <a:pt x="5" y="5"/>
                  </a:cubicBezTo>
                  <a:cubicBezTo>
                    <a:pt x="3" y="6"/>
                    <a:pt x="1" y="3"/>
                    <a:pt x="0" y="6"/>
                  </a:cubicBezTo>
                  <a:cubicBezTo>
                    <a:pt x="4" y="7"/>
                    <a:pt x="7" y="7"/>
                    <a:pt x="11" y="7"/>
                  </a:cubicBezTo>
                  <a:cubicBezTo>
                    <a:pt x="10" y="6"/>
                    <a:pt x="9" y="5"/>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1" name="Freeform 12"/>
            <p:cNvSpPr/>
            <p:nvPr/>
          </p:nvSpPr>
          <p:spPr bwMode="auto">
            <a:xfrm>
              <a:off x="6719888" y="3244851"/>
              <a:ext cx="58738" cy="33338"/>
            </a:xfrm>
            <a:custGeom>
              <a:avLst/>
              <a:gdLst>
                <a:gd name="T0" fmla="*/ 0 w 18"/>
                <a:gd name="T1" fmla="*/ 8 h 10"/>
                <a:gd name="T2" fmla="*/ 18 w 18"/>
                <a:gd name="T3" fmla="*/ 1 h 10"/>
                <a:gd name="T4" fmla="*/ 5 w 18"/>
                <a:gd name="T5" fmla="*/ 0 h 10"/>
                <a:gd name="T6" fmla="*/ 0 w 18"/>
                <a:gd name="T7" fmla="*/ 8 h 10"/>
              </a:gdLst>
              <a:ahLst/>
              <a:cxnLst>
                <a:cxn ang="0">
                  <a:pos x="T0" y="T1"/>
                </a:cxn>
                <a:cxn ang="0">
                  <a:pos x="T2" y="T3"/>
                </a:cxn>
                <a:cxn ang="0">
                  <a:pos x="T4" y="T5"/>
                </a:cxn>
                <a:cxn ang="0">
                  <a:pos x="T6" y="T7"/>
                </a:cxn>
              </a:cxnLst>
              <a:rect l="0" t="0" r="r" b="b"/>
              <a:pathLst>
                <a:path w="18" h="10">
                  <a:moveTo>
                    <a:pt x="0" y="8"/>
                  </a:moveTo>
                  <a:cubicBezTo>
                    <a:pt x="7" y="10"/>
                    <a:pt x="14" y="6"/>
                    <a:pt x="18" y="1"/>
                  </a:cubicBezTo>
                  <a:cubicBezTo>
                    <a:pt x="14" y="2"/>
                    <a:pt x="9" y="1"/>
                    <a:pt x="5" y="0"/>
                  </a:cubicBezTo>
                  <a:cubicBezTo>
                    <a:pt x="6" y="5"/>
                    <a:pt x="2"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2" name="Freeform 13"/>
            <p:cNvSpPr/>
            <p:nvPr/>
          </p:nvSpPr>
          <p:spPr bwMode="auto">
            <a:xfrm>
              <a:off x="6778626" y="3255963"/>
              <a:ext cx="15875" cy="12700"/>
            </a:xfrm>
            <a:custGeom>
              <a:avLst/>
              <a:gdLst>
                <a:gd name="T0" fmla="*/ 2 w 5"/>
                <a:gd name="T1" fmla="*/ 4 h 4"/>
                <a:gd name="T2" fmla="*/ 5 w 5"/>
                <a:gd name="T3" fmla="*/ 3 h 4"/>
                <a:gd name="T4" fmla="*/ 3 w 5"/>
                <a:gd name="T5" fmla="*/ 0 h 4"/>
                <a:gd name="T6" fmla="*/ 2 w 5"/>
                <a:gd name="T7" fmla="*/ 4 h 4"/>
              </a:gdLst>
              <a:ahLst/>
              <a:cxnLst>
                <a:cxn ang="0">
                  <a:pos x="T0" y="T1"/>
                </a:cxn>
                <a:cxn ang="0">
                  <a:pos x="T2" y="T3"/>
                </a:cxn>
                <a:cxn ang="0">
                  <a:pos x="T4" y="T5"/>
                </a:cxn>
                <a:cxn ang="0">
                  <a:pos x="T6" y="T7"/>
                </a:cxn>
              </a:cxnLst>
              <a:rect l="0" t="0" r="r" b="b"/>
              <a:pathLst>
                <a:path w="5" h="4">
                  <a:moveTo>
                    <a:pt x="2" y="4"/>
                  </a:moveTo>
                  <a:cubicBezTo>
                    <a:pt x="3" y="4"/>
                    <a:pt x="4" y="4"/>
                    <a:pt x="5" y="3"/>
                  </a:cubicBezTo>
                  <a:cubicBezTo>
                    <a:pt x="5" y="2"/>
                    <a:pt x="4" y="1"/>
                    <a:pt x="3" y="0"/>
                  </a:cubicBezTo>
                  <a:cubicBezTo>
                    <a:pt x="2" y="2"/>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3" name="Freeform 14"/>
            <p:cNvSpPr/>
            <p:nvPr/>
          </p:nvSpPr>
          <p:spPr bwMode="auto">
            <a:xfrm>
              <a:off x="6675438" y="3235326"/>
              <a:ext cx="47625" cy="33338"/>
            </a:xfrm>
            <a:custGeom>
              <a:avLst/>
              <a:gdLst>
                <a:gd name="T0" fmla="*/ 4 w 15"/>
                <a:gd name="T1" fmla="*/ 10 h 10"/>
                <a:gd name="T2" fmla="*/ 4 w 15"/>
                <a:gd name="T3" fmla="*/ 5 h 10"/>
                <a:gd name="T4" fmla="*/ 9 w 15"/>
                <a:gd name="T5" fmla="*/ 4 h 10"/>
                <a:gd name="T6" fmla="*/ 10 w 15"/>
                <a:gd name="T7" fmla="*/ 9 h 10"/>
                <a:gd name="T8" fmla="*/ 14 w 15"/>
                <a:gd name="T9" fmla="*/ 2 h 10"/>
                <a:gd name="T10" fmla="*/ 9 w 15"/>
                <a:gd name="T11" fmla="*/ 1 h 10"/>
                <a:gd name="T12" fmla="*/ 0 w 15"/>
                <a:gd name="T13" fmla="*/ 5 h 10"/>
                <a:gd name="T14" fmla="*/ 4 w 1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4" y="10"/>
                  </a:moveTo>
                  <a:cubicBezTo>
                    <a:pt x="5" y="8"/>
                    <a:pt x="3" y="7"/>
                    <a:pt x="4" y="5"/>
                  </a:cubicBezTo>
                  <a:cubicBezTo>
                    <a:pt x="6" y="4"/>
                    <a:pt x="8" y="3"/>
                    <a:pt x="9" y="4"/>
                  </a:cubicBezTo>
                  <a:cubicBezTo>
                    <a:pt x="11" y="5"/>
                    <a:pt x="8" y="7"/>
                    <a:pt x="10" y="9"/>
                  </a:cubicBezTo>
                  <a:cubicBezTo>
                    <a:pt x="13" y="8"/>
                    <a:pt x="15" y="3"/>
                    <a:pt x="14" y="2"/>
                  </a:cubicBezTo>
                  <a:cubicBezTo>
                    <a:pt x="13" y="5"/>
                    <a:pt x="10" y="2"/>
                    <a:pt x="9" y="1"/>
                  </a:cubicBezTo>
                  <a:cubicBezTo>
                    <a:pt x="5" y="1"/>
                    <a:pt x="2" y="0"/>
                    <a:pt x="0" y="5"/>
                  </a:cubicBezTo>
                  <a:cubicBezTo>
                    <a:pt x="1" y="6"/>
                    <a:pt x="1" y="8"/>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4" name="Freeform 15"/>
            <p:cNvSpPr/>
            <p:nvPr/>
          </p:nvSpPr>
          <p:spPr bwMode="auto">
            <a:xfrm>
              <a:off x="6834188" y="3371851"/>
              <a:ext cx="19050" cy="9525"/>
            </a:xfrm>
            <a:custGeom>
              <a:avLst/>
              <a:gdLst>
                <a:gd name="T0" fmla="*/ 4 w 6"/>
                <a:gd name="T1" fmla="*/ 0 h 3"/>
                <a:gd name="T2" fmla="*/ 3 w 6"/>
                <a:gd name="T3" fmla="*/ 0 h 3"/>
                <a:gd name="T4" fmla="*/ 1 w 6"/>
                <a:gd name="T5" fmla="*/ 3 h 3"/>
                <a:gd name="T6" fmla="*/ 4 w 6"/>
                <a:gd name="T7" fmla="*/ 0 h 3"/>
              </a:gdLst>
              <a:ahLst/>
              <a:cxnLst>
                <a:cxn ang="0">
                  <a:pos x="T0" y="T1"/>
                </a:cxn>
                <a:cxn ang="0">
                  <a:pos x="T2" y="T3"/>
                </a:cxn>
                <a:cxn ang="0">
                  <a:pos x="T4" y="T5"/>
                </a:cxn>
                <a:cxn ang="0">
                  <a:pos x="T6" y="T7"/>
                </a:cxn>
              </a:cxnLst>
              <a:rect l="0" t="0" r="r" b="b"/>
              <a:pathLst>
                <a:path w="6" h="3">
                  <a:moveTo>
                    <a:pt x="4" y="0"/>
                  </a:moveTo>
                  <a:cubicBezTo>
                    <a:pt x="4" y="0"/>
                    <a:pt x="3" y="0"/>
                    <a:pt x="3" y="0"/>
                  </a:cubicBezTo>
                  <a:cubicBezTo>
                    <a:pt x="2" y="1"/>
                    <a:pt x="0" y="2"/>
                    <a:pt x="1" y="3"/>
                  </a:cubicBezTo>
                  <a:cubicBezTo>
                    <a:pt x="2" y="2"/>
                    <a:pt x="6"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5" name="Freeform 16"/>
            <p:cNvSpPr/>
            <p:nvPr/>
          </p:nvSpPr>
          <p:spPr bwMode="auto">
            <a:xfrm>
              <a:off x="6651626" y="3235326"/>
              <a:ext cx="17463" cy="9525"/>
            </a:xfrm>
            <a:custGeom>
              <a:avLst/>
              <a:gdLst>
                <a:gd name="T0" fmla="*/ 2 w 5"/>
                <a:gd name="T1" fmla="*/ 0 h 3"/>
                <a:gd name="T2" fmla="*/ 1 w 5"/>
                <a:gd name="T3" fmla="*/ 3 h 3"/>
                <a:gd name="T4" fmla="*/ 2 w 5"/>
                <a:gd name="T5" fmla="*/ 0 h 3"/>
              </a:gdLst>
              <a:ahLst/>
              <a:cxnLst>
                <a:cxn ang="0">
                  <a:pos x="T0" y="T1"/>
                </a:cxn>
                <a:cxn ang="0">
                  <a:pos x="T2" y="T3"/>
                </a:cxn>
                <a:cxn ang="0">
                  <a:pos x="T4" y="T5"/>
                </a:cxn>
              </a:cxnLst>
              <a:rect l="0" t="0" r="r" b="b"/>
              <a:pathLst>
                <a:path w="5" h="3">
                  <a:moveTo>
                    <a:pt x="2" y="0"/>
                  </a:moveTo>
                  <a:cubicBezTo>
                    <a:pt x="1" y="0"/>
                    <a:pt x="0" y="2"/>
                    <a:pt x="1" y="3"/>
                  </a:cubicBezTo>
                  <a:cubicBezTo>
                    <a:pt x="2" y="3"/>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6" name="Freeform 17"/>
            <p:cNvSpPr/>
            <p:nvPr/>
          </p:nvSpPr>
          <p:spPr bwMode="auto">
            <a:xfrm>
              <a:off x="6623051" y="3232151"/>
              <a:ext cx="28575" cy="15875"/>
            </a:xfrm>
            <a:custGeom>
              <a:avLst/>
              <a:gdLst>
                <a:gd name="T0" fmla="*/ 7 w 9"/>
                <a:gd name="T1" fmla="*/ 0 h 5"/>
                <a:gd name="T2" fmla="*/ 3 w 9"/>
                <a:gd name="T3" fmla="*/ 0 h 5"/>
                <a:gd name="T4" fmla="*/ 0 w 9"/>
                <a:gd name="T5" fmla="*/ 4 h 5"/>
                <a:gd name="T6" fmla="*/ 5 w 9"/>
                <a:gd name="T7" fmla="*/ 5 h 5"/>
                <a:gd name="T8" fmla="*/ 7 w 9"/>
                <a:gd name="T9" fmla="*/ 0 h 5"/>
              </a:gdLst>
              <a:ahLst/>
              <a:cxnLst>
                <a:cxn ang="0">
                  <a:pos x="T0" y="T1"/>
                </a:cxn>
                <a:cxn ang="0">
                  <a:pos x="T2" y="T3"/>
                </a:cxn>
                <a:cxn ang="0">
                  <a:pos x="T4" y="T5"/>
                </a:cxn>
                <a:cxn ang="0">
                  <a:pos x="T6" y="T7"/>
                </a:cxn>
                <a:cxn ang="0">
                  <a:pos x="T8" y="T9"/>
                </a:cxn>
              </a:cxnLst>
              <a:rect l="0" t="0" r="r" b="b"/>
              <a:pathLst>
                <a:path w="9" h="5">
                  <a:moveTo>
                    <a:pt x="7" y="0"/>
                  </a:moveTo>
                  <a:cubicBezTo>
                    <a:pt x="6" y="0"/>
                    <a:pt x="4" y="0"/>
                    <a:pt x="3" y="0"/>
                  </a:cubicBezTo>
                  <a:cubicBezTo>
                    <a:pt x="2" y="2"/>
                    <a:pt x="2" y="3"/>
                    <a:pt x="0" y="4"/>
                  </a:cubicBezTo>
                  <a:cubicBezTo>
                    <a:pt x="2" y="4"/>
                    <a:pt x="3" y="5"/>
                    <a:pt x="5" y="5"/>
                  </a:cubicBezTo>
                  <a:cubicBezTo>
                    <a:pt x="5" y="3"/>
                    <a:pt x="9"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7" name="Freeform 18"/>
            <p:cNvSpPr/>
            <p:nvPr/>
          </p:nvSpPr>
          <p:spPr bwMode="auto">
            <a:xfrm>
              <a:off x="6808788" y="3360738"/>
              <a:ext cx="19050" cy="26988"/>
            </a:xfrm>
            <a:custGeom>
              <a:avLst/>
              <a:gdLst>
                <a:gd name="T0" fmla="*/ 3 w 6"/>
                <a:gd name="T1" fmla="*/ 0 h 8"/>
                <a:gd name="T2" fmla="*/ 0 w 6"/>
                <a:gd name="T3" fmla="*/ 1 h 8"/>
                <a:gd name="T4" fmla="*/ 3 w 6"/>
                <a:gd name="T5" fmla="*/ 8 h 8"/>
                <a:gd name="T6" fmla="*/ 3 w 6"/>
                <a:gd name="T7" fmla="*/ 0 h 8"/>
              </a:gdLst>
              <a:ahLst/>
              <a:cxnLst>
                <a:cxn ang="0">
                  <a:pos x="T0" y="T1"/>
                </a:cxn>
                <a:cxn ang="0">
                  <a:pos x="T2" y="T3"/>
                </a:cxn>
                <a:cxn ang="0">
                  <a:pos x="T4" y="T5"/>
                </a:cxn>
                <a:cxn ang="0">
                  <a:pos x="T6" y="T7"/>
                </a:cxn>
              </a:cxnLst>
              <a:rect l="0" t="0" r="r" b="b"/>
              <a:pathLst>
                <a:path w="6" h="8">
                  <a:moveTo>
                    <a:pt x="3" y="0"/>
                  </a:moveTo>
                  <a:cubicBezTo>
                    <a:pt x="2" y="0"/>
                    <a:pt x="1" y="0"/>
                    <a:pt x="0" y="1"/>
                  </a:cubicBezTo>
                  <a:cubicBezTo>
                    <a:pt x="4" y="3"/>
                    <a:pt x="3" y="5"/>
                    <a:pt x="3" y="8"/>
                  </a:cubicBezTo>
                  <a:cubicBezTo>
                    <a:pt x="6" y="6"/>
                    <a:pt x="5"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8" name="Freeform 19"/>
            <p:cNvSpPr/>
            <p:nvPr/>
          </p:nvSpPr>
          <p:spPr bwMode="auto">
            <a:xfrm>
              <a:off x="6661151" y="3251201"/>
              <a:ext cx="11113" cy="11113"/>
            </a:xfrm>
            <a:custGeom>
              <a:avLst/>
              <a:gdLst>
                <a:gd name="T0" fmla="*/ 3 w 3"/>
                <a:gd name="T1" fmla="*/ 1 h 3"/>
                <a:gd name="T2" fmla="*/ 1 w 3"/>
                <a:gd name="T3" fmla="*/ 0 h 3"/>
                <a:gd name="T4" fmla="*/ 1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2" y="1"/>
                    <a:pt x="2" y="0"/>
                    <a:pt x="1" y="0"/>
                  </a:cubicBezTo>
                  <a:cubicBezTo>
                    <a:pt x="0" y="1"/>
                    <a:pt x="1" y="2"/>
                    <a:pt x="1" y="3"/>
                  </a:cubicBezTo>
                  <a:cubicBezTo>
                    <a:pt x="1" y="3"/>
                    <a:pt x="2"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89" name="Freeform 20"/>
            <p:cNvSpPr/>
            <p:nvPr/>
          </p:nvSpPr>
          <p:spPr bwMode="auto">
            <a:xfrm>
              <a:off x="6694488" y="3360738"/>
              <a:ext cx="103188" cy="60325"/>
            </a:xfrm>
            <a:custGeom>
              <a:avLst/>
              <a:gdLst>
                <a:gd name="T0" fmla="*/ 27 w 32"/>
                <a:gd name="T1" fmla="*/ 1 h 18"/>
                <a:gd name="T2" fmla="*/ 26 w 32"/>
                <a:gd name="T3" fmla="*/ 9 h 18"/>
                <a:gd name="T4" fmla="*/ 20 w 32"/>
                <a:gd name="T5" fmla="*/ 10 h 18"/>
                <a:gd name="T6" fmla="*/ 18 w 32"/>
                <a:gd name="T7" fmla="*/ 9 h 18"/>
                <a:gd name="T8" fmla="*/ 21 w 32"/>
                <a:gd name="T9" fmla="*/ 2 h 18"/>
                <a:gd name="T10" fmla="*/ 17 w 32"/>
                <a:gd name="T11" fmla="*/ 1 h 18"/>
                <a:gd name="T12" fmla="*/ 17 w 32"/>
                <a:gd name="T13" fmla="*/ 10 h 18"/>
                <a:gd name="T14" fmla="*/ 14 w 32"/>
                <a:gd name="T15" fmla="*/ 10 h 18"/>
                <a:gd name="T16" fmla="*/ 6 w 32"/>
                <a:gd name="T17" fmla="*/ 8 h 18"/>
                <a:gd name="T18" fmla="*/ 0 w 32"/>
                <a:gd name="T19" fmla="*/ 7 h 18"/>
                <a:gd name="T20" fmla="*/ 5 w 32"/>
                <a:gd name="T21" fmla="*/ 14 h 18"/>
                <a:gd name="T22" fmla="*/ 11 w 32"/>
                <a:gd name="T23" fmla="*/ 12 h 18"/>
                <a:gd name="T24" fmla="*/ 28 w 32"/>
                <a:gd name="T25" fmla="*/ 14 h 18"/>
                <a:gd name="T26" fmla="*/ 30 w 32"/>
                <a:gd name="T27" fmla="*/ 2 h 18"/>
                <a:gd name="T28" fmla="*/ 27 w 3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27" y="1"/>
                  </a:moveTo>
                  <a:cubicBezTo>
                    <a:pt x="24" y="4"/>
                    <a:pt x="26" y="6"/>
                    <a:pt x="26" y="9"/>
                  </a:cubicBezTo>
                  <a:cubicBezTo>
                    <a:pt x="23" y="7"/>
                    <a:pt x="22" y="8"/>
                    <a:pt x="20" y="10"/>
                  </a:cubicBezTo>
                  <a:cubicBezTo>
                    <a:pt x="19" y="9"/>
                    <a:pt x="18" y="9"/>
                    <a:pt x="18" y="9"/>
                  </a:cubicBezTo>
                  <a:cubicBezTo>
                    <a:pt x="19" y="6"/>
                    <a:pt x="19" y="3"/>
                    <a:pt x="21" y="2"/>
                  </a:cubicBezTo>
                  <a:cubicBezTo>
                    <a:pt x="19" y="0"/>
                    <a:pt x="18" y="1"/>
                    <a:pt x="17" y="1"/>
                  </a:cubicBezTo>
                  <a:cubicBezTo>
                    <a:pt x="14" y="4"/>
                    <a:pt x="17" y="7"/>
                    <a:pt x="17" y="10"/>
                  </a:cubicBezTo>
                  <a:cubicBezTo>
                    <a:pt x="16" y="11"/>
                    <a:pt x="15" y="11"/>
                    <a:pt x="14" y="10"/>
                  </a:cubicBezTo>
                  <a:cubicBezTo>
                    <a:pt x="13" y="6"/>
                    <a:pt x="9" y="7"/>
                    <a:pt x="6" y="8"/>
                  </a:cubicBezTo>
                  <a:cubicBezTo>
                    <a:pt x="5" y="6"/>
                    <a:pt x="2" y="4"/>
                    <a:pt x="0" y="7"/>
                  </a:cubicBezTo>
                  <a:cubicBezTo>
                    <a:pt x="4" y="9"/>
                    <a:pt x="3" y="12"/>
                    <a:pt x="5" y="14"/>
                  </a:cubicBezTo>
                  <a:cubicBezTo>
                    <a:pt x="7" y="14"/>
                    <a:pt x="9" y="11"/>
                    <a:pt x="11" y="12"/>
                  </a:cubicBezTo>
                  <a:cubicBezTo>
                    <a:pt x="17" y="18"/>
                    <a:pt x="22" y="11"/>
                    <a:pt x="28" y="14"/>
                  </a:cubicBezTo>
                  <a:cubicBezTo>
                    <a:pt x="28" y="10"/>
                    <a:pt x="32" y="6"/>
                    <a:pt x="30" y="2"/>
                  </a:cubicBezTo>
                  <a:cubicBezTo>
                    <a:pt x="29" y="3"/>
                    <a:pt x="28"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Freeform 21"/>
            <p:cNvSpPr/>
            <p:nvPr/>
          </p:nvSpPr>
          <p:spPr bwMode="auto">
            <a:xfrm>
              <a:off x="6586538" y="3222626"/>
              <a:ext cx="17463" cy="25400"/>
            </a:xfrm>
            <a:custGeom>
              <a:avLst/>
              <a:gdLst>
                <a:gd name="T0" fmla="*/ 5 w 5"/>
                <a:gd name="T1" fmla="*/ 5 h 8"/>
                <a:gd name="T2" fmla="*/ 0 w 5"/>
                <a:gd name="T3" fmla="*/ 3 h 8"/>
                <a:gd name="T4" fmla="*/ 5 w 5"/>
                <a:gd name="T5" fmla="*/ 5 h 8"/>
              </a:gdLst>
              <a:ahLst/>
              <a:cxnLst>
                <a:cxn ang="0">
                  <a:pos x="T0" y="T1"/>
                </a:cxn>
                <a:cxn ang="0">
                  <a:pos x="T2" y="T3"/>
                </a:cxn>
                <a:cxn ang="0">
                  <a:pos x="T4" y="T5"/>
                </a:cxn>
              </a:cxnLst>
              <a:rect l="0" t="0" r="r" b="b"/>
              <a:pathLst>
                <a:path w="5" h="8">
                  <a:moveTo>
                    <a:pt x="5" y="5"/>
                  </a:moveTo>
                  <a:cubicBezTo>
                    <a:pt x="5" y="2"/>
                    <a:pt x="2" y="0"/>
                    <a:pt x="0" y="3"/>
                  </a:cubicBezTo>
                  <a:cubicBezTo>
                    <a:pt x="0" y="4"/>
                    <a:pt x="4" y="8"/>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1" name="Freeform 22"/>
            <p:cNvSpPr/>
            <p:nvPr/>
          </p:nvSpPr>
          <p:spPr bwMode="auto">
            <a:xfrm>
              <a:off x="6607176" y="3244851"/>
              <a:ext cx="15875" cy="11113"/>
            </a:xfrm>
            <a:custGeom>
              <a:avLst/>
              <a:gdLst>
                <a:gd name="T0" fmla="*/ 3 w 5"/>
                <a:gd name="T1" fmla="*/ 3 h 3"/>
                <a:gd name="T2" fmla="*/ 5 w 5"/>
                <a:gd name="T3" fmla="*/ 0 h 3"/>
                <a:gd name="T4" fmla="*/ 2 w 5"/>
                <a:gd name="T5" fmla="*/ 0 h 3"/>
                <a:gd name="T6" fmla="*/ 0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1"/>
                    <a:pt x="5" y="2"/>
                    <a:pt x="5" y="0"/>
                  </a:cubicBezTo>
                  <a:cubicBezTo>
                    <a:pt x="4" y="0"/>
                    <a:pt x="3" y="0"/>
                    <a:pt x="2" y="0"/>
                  </a:cubicBezTo>
                  <a:cubicBezTo>
                    <a:pt x="1" y="0"/>
                    <a:pt x="1" y="1"/>
                    <a:pt x="0" y="1"/>
                  </a:cubicBezTo>
                  <a:cubicBezTo>
                    <a:pt x="0" y="3"/>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2" name="Freeform 23"/>
            <p:cNvSpPr/>
            <p:nvPr/>
          </p:nvSpPr>
          <p:spPr bwMode="auto">
            <a:xfrm>
              <a:off x="6567488" y="3228976"/>
              <a:ext cx="15875" cy="12700"/>
            </a:xfrm>
            <a:custGeom>
              <a:avLst/>
              <a:gdLst>
                <a:gd name="T0" fmla="*/ 5 w 5"/>
                <a:gd name="T1" fmla="*/ 2 h 4"/>
                <a:gd name="T2" fmla="*/ 0 w 5"/>
                <a:gd name="T3" fmla="*/ 2 h 4"/>
                <a:gd name="T4" fmla="*/ 2 w 5"/>
                <a:gd name="T5" fmla="*/ 4 h 4"/>
                <a:gd name="T6" fmla="*/ 5 w 5"/>
                <a:gd name="T7" fmla="*/ 2 h 4"/>
              </a:gdLst>
              <a:ahLst/>
              <a:cxnLst>
                <a:cxn ang="0">
                  <a:pos x="T0" y="T1"/>
                </a:cxn>
                <a:cxn ang="0">
                  <a:pos x="T2" y="T3"/>
                </a:cxn>
                <a:cxn ang="0">
                  <a:pos x="T4" y="T5"/>
                </a:cxn>
                <a:cxn ang="0">
                  <a:pos x="T6" y="T7"/>
                </a:cxn>
              </a:cxnLst>
              <a:rect l="0" t="0" r="r" b="b"/>
              <a:pathLst>
                <a:path w="5" h="4">
                  <a:moveTo>
                    <a:pt x="5" y="2"/>
                  </a:moveTo>
                  <a:cubicBezTo>
                    <a:pt x="3" y="1"/>
                    <a:pt x="1" y="0"/>
                    <a:pt x="0" y="2"/>
                  </a:cubicBezTo>
                  <a:cubicBezTo>
                    <a:pt x="1" y="3"/>
                    <a:pt x="1" y="3"/>
                    <a:pt x="2" y="4"/>
                  </a:cubicBezTo>
                  <a:cubicBezTo>
                    <a:pt x="3" y="2"/>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3" name="Freeform 24"/>
            <p:cNvSpPr/>
            <p:nvPr/>
          </p:nvSpPr>
          <p:spPr bwMode="auto">
            <a:xfrm>
              <a:off x="6508751" y="3228976"/>
              <a:ext cx="52388" cy="26988"/>
            </a:xfrm>
            <a:custGeom>
              <a:avLst/>
              <a:gdLst>
                <a:gd name="T0" fmla="*/ 9 w 16"/>
                <a:gd name="T1" fmla="*/ 8 h 8"/>
                <a:gd name="T2" fmla="*/ 11 w 16"/>
                <a:gd name="T3" fmla="*/ 4 h 8"/>
                <a:gd name="T4" fmla="*/ 16 w 16"/>
                <a:gd name="T5" fmla="*/ 3 h 8"/>
                <a:gd name="T6" fmla="*/ 15 w 16"/>
                <a:gd name="T7" fmla="*/ 1 h 8"/>
                <a:gd name="T8" fmla="*/ 8 w 16"/>
                <a:gd name="T9" fmla="*/ 1 h 8"/>
                <a:gd name="T10" fmla="*/ 0 w 16"/>
                <a:gd name="T11" fmla="*/ 7 h 8"/>
                <a:gd name="T12" fmla="*/ 9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9" y="8"/>
                  </a:moveTo>
                  <a:cubicBezTo>
                    <a:pt x="11" y="7"/>
                    <a:pt x="9" y="5"/>
                    <a:pt x="11" y="4"/>
                  </a:cubicBezTo>
                  <a:cubicBezTo>
                    <a:pt x="13" y="6"/>
                    <a:pt x="15" y="4"/>
                    <a:pt x="16" y="3"/>
                  </a:cubicBezTo>
                  <a:cubicBezTo>
                    <a:pt x="15" y="2"/>
                    <a:pt x="16" y="1"/>
                    <a:pt x="15" y="1"/>
                  </a:cubicBezTo>
                  <a:cubicBezTo>
                    <a:pt x="12" y="0"/>
                    <a:pt x="11" y="4"/>
                    <a:pt x="8" y="1"/>
                  </a:cubicBezTo>
                  <a:cubicBezTo>
                    <a:pt x="6" y="4"/>
                    <a:pt x="3" y="4"/>
                    <a:pt x="0" y="7"/>
                  </a:cubicBezTo>
                  <a:cubicBezTo>
                    <a:pt x="3" y="8"/>
                    <a:pt x="6" y="8"/>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4" name="Freeform 25"/>
            <p:cNvSpPr/>
            <p:nvPr/>
          </p:nvSpPr>
          <p:spPr bwMode="auto">
            <a:xfrm>
              <a:off x="6669088" y="3363913"/>
              <a:ext cx="31750" cy="23813"/>
            </a:xfrm>
            <a:custGeom>
              <a:avLst/>
              <a:gdLst>
                <a:gd name="T0" fmla="*/ 9 w 10"/>
                <a:gd name="T1" fmla="*/ 0 h 7"/>
                <a:gd name="T2" fmla="*/ 0 w 10"/>
                <a:gd name="T3" fmla="*/ 3 h 7"/>
                <a:gd name="T4" fmla="*/ 3 w 10"/>
                <a:gd name="T5" fmla="*/ 7 h 7"/>
                <a:gd name="T6" fmla="*/ 10 w 10"/>
                <a:gd name="T7" fmla="*/ 2 h 7"/>
                <a:gd name="T8" fmla="*/ 9 w 10"/>
                <a:gd name="T9" fmla="*/ 0 h 7"/>
              </a:gdLst>
              <a:ahLst/>
              <a:cxnLst>
                <a:cxn ang="0">
                  <a:pos x="T0" y="T1"/>
                </a:cxn>
                <a:cxn ang="0">
                  <a:pos x="T2" y="T3"/>
                </a:cxn>
                <a:cxn ang="0">
                  <a:pos x="T4" y="T5"/>
                </a:cxn>
                <a:cxn ang="0">
                  <a:pos x="T6" y="T7"/>
                </a:cxn>
                <a:cxn ang="0">
                  <a:pos x="T8" y="T9"/>
                </a:cxn>
              </a:cxnLst>
              <a:rect l="0" t="0" r="r" b="b"/>
              <a:pathLst>
                <a:path w="10" h="7">
                  <a:moveTo>
                    <a:pt x="9" y="0"/>
                  </a:moveTo>
                  <a:cubicBezTo>
                    <a:pt x="6" y="1"/>
                    <a:pt x="3" y="1"/>
                    <a:pt x="0" y="3"/>
                  </a:cubicBezTo>
                  <a:cubicBezTo>
                    <a:pt x="0" y="5"/>
                    <a:pt x="1" y="7"/>
                    <a:pt x="3" y="7"/>
                  </a:cubicBezTo>
                  <a:cubicBezTo>
                    <a:pt x="4" y="3"/>
                    <a:pt x="7" y="4"/>
                    <a:pt x="10" y="2"/>
                  </a:cubicBezTo>
                  <a:cubicBezTo>
                    <a:pt x="10" y="1"/>
                    <a:pt x="10"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5" name="Freeform 26"/>
            <p:cNvSpPr/>
            <p:nvPr/>
          </p:nvSpPr>
          <p:spPr bwMode="auto">
            <a:xfrm>
              <a:off x="6477001" y="3219451"/>
              <a:ext cx="34925" cy="36513"/>
            </a:xfrm>
            <a:custGeom>
              <a:avLst/>
              <a:gdLst>
                <a:gd name="T0" fmla="*/ 8 w 11"/>
                <a:gd name="T1" fmla="*/ 11 h 11"/>
                <a:gd name="T2" fmla="*/ 10 w 11"/>
                <a:gd name="T3" fmla="*/ 4 h 11"/>
                <a:gd name="T4" fmla="*/ 4 w 11"/>
                <a:gd name="T5" fmla="*/ 0 h 11"/>
                <a:gd name="T6" fmla="*/ 3 w 11"/>
                <a:gd name="T7" fmla="*/ 5 h 11"/>
                <a:gd name="T8" fmla="*/ 6 w 11"/>
                <a:gd name="T9" fmla="*/ 9 h 11"/>
                <a:gd name="T10" fmla="*/ 1 w 11"/>
                <a:gd name="T11" fmla="*/ 8 h 11"/>
                <a:gd name="T12" fmla="*/ 8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11"/>
                  </a:moveTo>
                  <a:cubicBezTo>
                    <a:pt x="9" y="8"/>
                    <a:pt x="11" y="6"/>
                    <a:pt x="10" y="4"/>
                  </a:cubicBezTo>
                  <a:cubicBezTo>
                    <a:pt x="8" y="3"/>
                    <a:pt x="6" y="0"/>
                    <a:pt x="4" y="0"/>
                  </a:cubicBezTo>
                  <a:cubicBezTo>
                    <a:pt x="1" y="1"/>
                    <a:pt x="6" y="3"/>
                    <a:pt x="3" y="5"/>
                  </a:cubicBezTo>
                  <a:cubicBezTo>
                    <a:pt x="5" y="6"/>
                    <a:pt x="7" y="7"/>
                    <a:pt x="6" y="9"/>
                  </a:cubicBezTo>
                  <a:cubicBezTo>
                    <a:pt x="3" y="11"/>
                    <a:pt x="2" y="6"/>
                    <a:pt x="1" y="8"/>
                  </a:cubicBezTo>
                  <a:cubicBezTo>
                    <a:pt x="0" y="11"/>
                    <a:pt x="6"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6" name="Freeform 27"/>
            <p:cNvSpPr/>
            <p:nvPr/>
          </p:nvSpPr>
          <p:spPr bwMode="auto">
            <a:xfrm>
              <a:off x="6456363" y="3211513"/>
              <a:ext cx="23813" cy="39688"/>
            </a:xfrm>
            <a:custGeom>
              <a:avLst/>
              <a:gdLst>
                <a:gd name="T0" fmla="*/ 6 w 7"/>
                <a:gd name="T1" fmla="*/ 3 h 12"/>
                <a:gd name="T2" fmla="*/ 3 w 7"/>
                <a:gd name="T3" fmla="*/ 2 h 12"/>
                <a:gd name="T4" fmla="*/ 1 w 7"/>
                <a:gd name="T5" fmla="*/ 12 h 12"/>
                <a:gd name="T6" fmla="*/ 6 w 7"/>
                <a:gd name="T7" fmla="*/ 3 h 12"/>
              </a:gdLst>
              <a:ahLst/>
              <a:cxnLst>
                <a:cxn ang="0">
                  <a:pos x="T0" y="T1"/>
                </a:cxn>
                <a:cxn ang="0">
                  <a:pos x="T2" y="T3"/>
                </a:cxn>
                <a:cxn ang="0">
                  <a:pos x="T4" y="T5"/>
                </a:cxn>
                <a:cxn ang="0">
                  <a:pos x="T6" y="T7"/>
                </a:cxn>
              </a:cxnLst>
              <a:rect l="0" t="0" r="r" b="b"/>
              <a:pathLst>
                <a:path w="7" h="12">
                  <a:moveTo>
                    <a:pt x="6" y="3"/>
                  </a:moveTo>
                  <a:cubicBezTo>
                    <a:pt x="5" y="0"/>
                    <a:pt x="4" y="3"/>
                    <a:pt x="3" y="2"/>
                  </a:cubicBezTo>
                  <a:cubicBezTo>
                    <a:pt x="1" y="5"/>
                    <a:pt x="0" y="8"/>
                    <a:pt x="1" y="12"/>
                  </a:cubicBezTo>
                  <a:cubicBezTo>
                    <a:pt x="7" y="11"/>
                    <a:pt x="1" y="4"/>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7" name="Freeform 28"/>
            <p:cNvSpPr/>
            <p:nvPr/>
          </p:nvSpPr>
          <p:spPr bwMode="auto">
            <a:xfrm>
              <a:off x="6665913" y="3394076"/>
              <a:ext cx="31750" cy="23813"/>
            </a:xfrm>
            <a:custGeom>
              <a:avLst/>
              <a:gdLst>
                <a:gd name="T0" fmla="*/ 10 w 10"/>
                <a:gd name="T1" fmla="*/ 5 h 7"/>
                <a:gd name="T2" fmla="*/ 6 w 10"/>
                <a:gd name="T3" fmla="*/ 0 h 7"/>
                <a:gd name="T4" fmla="*/ 0 w 10"/>
                <a:gd name="T5" fmla="*/ 7 h 7"/>
                <a:gd name="T6" fmla="*/ 10 w 10"/>
                <a:gd name="T7" fmla="*/ 5 h 7"/>
              </a:gdLst>
              <a:ahLst/>
              <a:cxnLst>
                <a:cxn ang="0">
                  <a:pos x="T0" y="T1"/>
                </a:cxn>
                <a:cxn ang="0">
                  <a:pos x="T2" y="T3"/>
                </a:cxn>
                <a:cxn ang="0">
                  <a:pos x="T4" y="T5"/>
                </a:cxn>
                <a:cxn ang="0">
                  <a:pos x="T6" y="T7"/>
                </a:cxn>
              </a:cxnLst>
              <a:rect l="0" t="0" r="r" b="b"/>
              <a:pathLst>
                <a:path w="10" h="7">
                  <a:moveTo>
                    <a:pt x="10" y="5"/>
                  </a:moveTo>
                  <a:cubicBezTo>
                    <a:pt x="9" y="2"/>
                    <a:pt x="9" y="0"/>
                    <a:pt x="6" y="0"/>
                  </a:cubicBezTo>
                  <a:cubicBezTo>
                    <a:pt x="5" y="4"/>
                    <a:pt x="0" y="4"/>
                    <a:pt x="0" y="7"/>
                  </a:cubicBezTo>
                  <a:cubicBezTo>
                    <a:pt x="3" y="4"/>
                    <a:pt x="7" y="7"/>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8" name="Freeform 29"/>
            <p:cNvSpPr/>
            <p:nvPr/>
          </p:nvSpPr>
          <p:spPr bwMode="auto">
            <a:xfrm>
              <a:off x="6424613" y="3216276"/>
              <a:ext cx="31750" cy="31750"/>
            </a:xfrm>
            <a:custGeom>
              <a:avLst/>
              <a:gdLst>
                <a:gd name="T0" fmla="*/ 7 w 10"/>
                <a:gd name="T1" fmla="*/ 8 h 10"/>
                <a:gd name="T2" fmla="*/ 0 w 10"/>
                <a:gd name="T3" fmla="*/ 8 h 10"/>
                <a:gd name="T4" fmla="*/ 7 w 10"/>
                <a:gd name="T5" fmla="*/ 8 h 10"/>
              </a:gdLst>
              <a:ahLst/>
              <a:cxnLst>
                <a:cxn ang="0">
                  <a:pos x="T0" y="T1"/>
                </a:cxn>
                <a:cxn ang="0">
                  <a:pos x="T2" y="T3"/>
                </a:cxn>
                <a:cxn ang="0">
                  <a:pos x="T4" y="T5"/>
                </a:cxn>
              </a:cxnLst>
              <a:rect l="0" t="0" r="r" b="b"/>
              <a:pathLst>
                <a:path w="10" h="10">
                  <a:moveTo>
                    <a:pt x="7" y="8"/>
                  </a:moveTo>
                  <a:cubicBezTo>
                    <a:pt x="10" y="0"/>
                    <a:pt x="0" y="0"/>
                    <a:pt x="0" y="8"/>
                  </a:cubicBezTo>
                  <a:cubicBezTo>
                    <a:pt x="3" y="10"/>
                    <a:pt x="5" y="10"/>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99" name="Freeform 30"/>
            <p:cNvSpPr/>
            <p:nvPr/>
          </p:nvSpPr>
          <p:spPr bwMode="auto">
            <a:xfrm>
              <a:off x="6551613" y="3367088"/>
              <a:ext cx="114300" cy="63500"/>
            </a:xfrm>
            <a:custGeom>
              <a:avLst/>
              <a:gdLst>
                <a:gd name="T0" fmla="*/ 10 w 35"/>
                <a:gd name="T1" fmla="*/ 7 h 19"/>
                <a:gd name="T2" fmla="*/ 7 w 35"/>
                <a:gd name="T3" fmla="*/ 13 h 19"/>
                <a:gd name="T4" fmla="*/ 4 w 35"/>
                <a:gd name="T5" fmla="*/ 11 h 19"/>
                <a:gd name="T6" fmla="*/ 0 w 35"/>
                <a:gd name="T7" fmla="*/ 17 h 19"/>
                <a:gd name="T8" fmla="*/ 10 w 35"/>
                <a:gd name="T9" fmla="*/ 15 h 19"/>
                <a:gd name="T10" fmla="*/ 15 w 35"/>
                <a:gd name="T11" fmla="*/ 8 h 19"/>
                <a:gd name="T12" fmla="*/ 12 w 35"/>
                <a:gd name="T13" fmla="*/ 13 h 19"/>
                <a:gd name="T14" fmla="*/ 17 w 35"/>
                <a:gd name="T15" fmla="*/ 15 h 19"/>
                <a:gd name="T16" fmla="*/ 23 w 35"/>
                <a:gd name="T17" fmla="*/ 4 h 19"/>
                <a:gd name="T18" fmla="*/ 23 w 35"/>
                <a:gd name="T19" fmla="*/ 11 h 19"/>
                <a:gd name="T20" fmla="*/ 29 w 35"/>
                <a:gd name="T21" fmla="*/ 10 h 19"/>
                <a:gd name="T22" fmla="*/ 30 w 35"/>
                <a:gd name="T23" fmla="*/ 13 h 19"/>
                <a:gd name="T24" fmla="*/ 35 w 35"/>
                <a:gd name="T25" fmla="*/ 8 h 19"/>
                <a:gd name="T26" fmla="*/ 32 w 35"/>
                <a:gd name="T27" fmla="*/ 3 h 19"/>
                <a:gd name="T28" fmla="*/ 27 w 35"/>
                <a:gd name="T29" fmla="*/ 6 h 19"/>
                <a:gd name="T30" fmla="*/ 25 w 35"/>
                <a:gd name="T31" fmla="*/ 3 h 19"/>
                <a:gd name="T32" fmla="*/ 28 w 35"/>
                <a:gd name="T33" fmla="*/ 1 h 19"/>
                <a:gd name="T34" fmla="*/ 22 w 35"/>
                <a:gd name="T35" fmla="*/ 0 h 19"/>
                <a:gd name="T36" fmla="*/ 21 w 35"/>
                <a:gd name="T37" fmla="*/ 4 h 19"/>
                <a:gd name="T38" fmla="*/ 13 w 35"/>
                <a:gd name="T39" fmla="*/ 8 h 19"/>
                <a:gd name="T40" fmla="*/ 10 w 35"/>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10" y="7"/>
                  </a:moveTo>
                  <a:cubicBezTo>
                    <a:pt x="8" y="9"/>
                    <a:pt x="9" y="11"/>
                    <a:pt x="7" y="13"/>
                  </a:cubicBezTo>
                  <a:cubicBezTo>
                    <a:pt x="5" y="12"/>
                    <a:pt x="5" y="13"/>
                    <a:pt x="4" y="11"/>
                  </a:cubicBezTo>
                  <a:cubicBezTo>
                    <a:pt x="3" y="14"/>
                    <a:pt x="0" y="15"/>
                    <a:pt x="0" y="17"/>
                  </a:cubicBezTo>
                  <a:cubicBezTo>
                    <a:pt x="4" y="19"/>
                    <a:pt x="6" y="12"/>
                    <a:pt x="10" y="15"/>
                  </a:cubicBezTo>
                  <a:cubicBezTo>
                    <a:pt x="11" y="13"/>
                    <a:pt x="12" y="9"/>
                    <a:pt x="15" y="8"/>
                  </a:cubicBezTo>
                  <a:cubicBezTo>
                    <a:pt x="15" y="10"/>
                    <a:pt x="14" y="11"/>
                    <a:pt x="12" y="13"/>
                  </a:cubicBezTo>
                  <a:cubicBezTo>
                    <a:pt x="14" y="14"/>
                    <a:pt x="16" y="16"/>
                    <a:pt x="17" y="15"/>
                  </a:cubicBezTo>
                  <a:cubicBezTo>
                    <a:pt x="12" y="11"/>
                    <a:pt x="21" y="7"/>
                    <a:pt x="23" y="4"/>
                  </a:cubicBezTo>
                  <a:cubicBezTo>
                    <a:pt x="26" y="6"/>
                    <a:pt x="21" y="9"/>
                    <a:pt x="23" y="11"/>
                  </a:cubicBezTo>
                  <a:cubicBezTo>
                    <a:pt x="25" y="12"/>
                    <a:pt x="27" y="9"/>
                    <a:pt x="29" y="10"/>
                  </a:cubicBezTo>
                  <a:cubicBezTo>
                    <a:pt x="29" y="11"/>
                    <a:pt x="28" y="12"/>
                    <a:pt x="30" y="13"/>
                  </a:cubicBezTo>
                  <a:cubicBezTo>
                    <a:pt x="31" y="10"/>
                    <a:pt x="33" y="10"/>
                    <a:pt x="35" y="8"/>
                  </a:cubicBezTo>
                  <a:cubicBezTo>
                    <a:pt x="34" y="6"/>
                    <a:pt x="34" y="4"/>
                    <a:pt x="32" y="3"/>
                  </a:cubicBezTo>
                  <a:cubicBezTo>
                    <a:pt x="30" y="2"/>
                    <a:pt x="29" y="7"/>
                    <a:pt x="27" y="6"/>
                  </a:cubicBezTo>
                  <a:cubicBezTo>
                    <a:pt x="26" y="5"/>
                    <a:pt x="25" y="4"/>
                    <a:pt x="25" y="3"/>
                  </a:cubicBezTo>
                  <a:cubicBezTo>
                    <a:pt x="26" y="3"/>
                    <a:pt x="27" y="2"/>
                    <a:pt x="28" y="1"/>
                  </a:cubicBezTo>
                  <a:cubicBezTo>
                    <a:pt x="26" y="0"/>
                    <a:pt x="24" y="0"/>
                    <a:pt x="22" y="0"/>
                  </a:cubicBezTo>
                  <a:cubicBezTo>
                    <a:pt x="24" y="1"/>
                    <a:pt x="22" y="3"/>
                    <a:pt x="21" y="4"/>
                  </a:cubicBezTo>
                  <a:cubicBezTo>
                    <a:pt x="17" y="2"/>
                    <a:pt x="15" y="4"/>
                    <a:pt x="13" y="8"/>
                  </a:cubicBezTo>
                  <a:cubicBezTo>
                    <a:pt x="12" y="7"/>
                    <a:pt x="11"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0" name="Freeform 31"/>
            <p:cNvSpPr/>
            <p:nvPr/>
          </p:nvSpPr>
          <p:spPr bwMode="auto">
            <a:xfrm>
              <a:off x="6378576" y="3216276"/>
              <a:ext cx="36513" cy="19050"/>
            </a:xfrm>
            <a:custGeom>
              <a:avLst/>
              <a:gdLst>
                <a:gd name="T0" fmla="*/ 9 w 11"/>
                <a:gd name="T1" fmla="*/ 0 h 6"/>
                <a:gd name="T2" fmla="*/ 1 w 11"/>
                <a:gd name="T3" fmla="*/ 0 h 6"/>
                <a:gd name="T4" fmla="*/ 2 w 11"/>
                <a:gd name="T5" fmla="*/ 6 h 6"/>
                <a:gd name="T6" fmla="*/ 8 w 11"/>
                <a:gd name="T7" fmla="*/ 6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6" y="1"/>
                    <a:pt x="4" y="1"/>
                    <a:pt x="1" y="0"/>
                  </a:cubicBezTo>
                  <a:cubicBezTo>
                    <a:pt x="2" y="2"/>
                    <a:pt x="0" y="5"/>
                    <a:pt x="2" y="6"/>
                  </a:cubicBezTo>
                  <a:cubicBezTo>
                    <a:pt x="4" y="6"/>
                    <a:pt x="5" y="4"/>
                    <a:pt x="8" y="6"/>
                  </a:cubicBezTo>
                  <a:cubicBezTo>
                    <a:pt x="10" y="4"/>
                    <a:pt x="11" y="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1" name="Freeform 32"/>
            <p:cNvSpPr/>
            <p:nvPr/>
          </p:nvSpPr>
          <p:spPr bwMode="auto">
            <a:xfrm>
              <a:off x="6359526" y="3211513"/>
              <a:ext cx="25400" cy="33338"/>
            </a:xfrm>
            <a:custGeom>
              <a:avLst/>
              <a:gdLst>
                <a:gd name="T0" fmla="*/ 3 w 8"/>
                <a:gd name="T1" fmla="*/ 10 h 10"/>
                <a:gd name="T2" fmla="*/ 6 w 8"/>
                <a:gd name="T3" fmla="*/ 3 h 10"/>
                <a:gd name="T4" fmla="*/ 5 w 8"/>
                <a:gd name="T5" fmla="*/ 0 h 10"/>
                <a:gd name="T6" fmla="*/ 3 w 8"/>
                <a:gd name="T7" fmla="*/ 0 h 10"/>
                <a:gd name="T8" fmla="*/ 0 w 8"/>
                <a:gd name="T9" fmla="*/ 8 h 10"/>
                <a:gd name="T10" fmla="*/ 3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3" y="10"/>
                  </a:moveTo>
                  <a:cubicBezTo>
                    <a:pt x="8" y="7"/>
                    <a:pt x="2" y="7"/>
                    <a:pt x="6" y="3"/>
                  </a:cubicBezTo>
                  <a:cubicBezTo>
                    <a:pt x="4" y="2"/>
                    <a:pt x="5" y="1"/>
                    <a:pt x="5" y="0"/>
                  </a:cubicBezTo>
                  <a:cubicBezTo>
                    <a:pt x="4" y="1"/>
                    <a:pt x="4" y="1"/>
                    <a:pt x="3" y="0"/>
                  </a:cubicBezTo>
                  <a:cubicBezTo>
                    <a:pt x="2" y="3"/>
                    <a:pt x="0" y="6"/>
                    <a:pt x="0" y="8"/>
                  </a:cubicBezTo>
                  <a:cubicBezTo>
                    <a:pt x="1" y="10"/>
                    <a:pt x="2"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2" name="Freeform 33"/>
            <p:cNvSpPr/>
            <p:nvPr/>
          </p:nvSpPr>
          <p:spPr bwMode="auto">
            <a:xfrm>
              <a:off x="6551613" y="3371851"/>
              <a:ext cx="41275" cy="34925"/>
            </a:xfrm>
            <a:custGeom>
              <a:avLst/>
              <a:gdLst>
                <a:gd name="T0" fmla="*/ 10 w 13"/>
                <a:gd name="T1" fmla="*/ 0 h 11"/>
                <a:gd name="T2" fmla="*/ 1 w 13"/>
                <a:gd name="T3" fmla="*/ 5 h 11"/>
                <a:gd name="T4" fmla="*/ 2 w 13"/>
                <a:gd name="T5" fmla="*/ 11 h 11"/>
                <a:gd name="T6" fmla="*/ 8 w 13"/>
                <a:gd name="T7" fmla="*/ 7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7" y="2"/>
                    <a:pt x="3" y="0"/>
                    <a:pt x="1" y="5"/>
                  </a:cubicBezTo>
                  <a:cubicBezTo>
                    <a:pt x="0" y="6"/>
                    <a:pt x="1" y="9"/>
                    <a:pt x="2" y="11"/>
                  </a:cubicBezTo>
                  <a:cubicBezTo>
                    <a:pt x="3" y="7"/>
                    <a:pt x="4" y="6"/>
                    <a:pt x="8" y="7"/>
                  </a:cubicBezTo>
                  <a:cubicBezTo>
                    <a:pt x="4" y="4"/>
                    <a:pt x="13"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3" name="Freeform 34"/>
            <p:cNvSpPr>
              <a:spLocks noEditPoints="1"/>
            </p:cNvSpPr>
            <p:nvPr/>
          </p:nvSpPr>
          <p:spPr bwMode="auto">
            <a:xfrm>
              <a:off x="6269038" y="3198813"/>
              <a:ext cx="84138" cy="46038"/>
            </a:xfrm>
            <a:custGeom>
              <a:avLst/>
              <a:gdLst>
                <a:gd name="T0" fmla="*/ 26 w 26"/>
                <a:gd name="T1" fmla="*/ 6 h 14"/>
                <a:gd name="T2" fmla="*/ 9 w 26"/>
                <a:gd name="T3" fmla="*/ 5 h 14"/>
                <a:gd name="T4" fmla="*/ 0 w 26"/>
                <a:gd name="T5" fmla="*/ 4 h 14"/>
                <a:gd name="T6" fmla="*/ 0 w 26"/>
                <a:gd name="T7" fmla="*/ 11 h 14"/>
                <a:gd name="T8" fmla="*/ 4 w 26"/>
                <a:gd name="T9" fmla="*/ 14 h 14"/>
                <a:gd name="T10" fmla="*/ 10 w 26"/>
                <a:gd name="T11" fmla="*/ 12 h 14"/>
                <a:gd name="T12" fmla="*/ 11 w 26"/>
                <a:gd name="T13" fmla="*/ 9 h 14"/>
                <a:gd name="T14" fmla="*/ 16 w 26"/>
                <a:gd name="T15" fmla="*/ 9 h 14"/>
                <a:gd name="T16" fmla="*/ 14 w 26"/>
                <a:gd name="T17" fmla="*/ 12 h 14"/>
                <a:gd name="T18" fmla="*/ 20 w 26"/>
                <a:gd name="T19" fmla="*/ 14 h 14"/>
                <a:gd name="T20" fmla="*/ 22 w 26"/>
                <a:gd name="T21" fmla="*/ 12 h 14"/>
                <a:gd name="T22" fmla="*/ 20 w 26"/>
                <a:gd name="T23" fmla="*/ 6 h 14"/>
                <a:gd name="T24" fmla="*/ 23 w 26"/>
                <a:gd name="T25" fmla="*/ 8 h 14"/>
                <a:gd name="T26" fmla="*/ 26 w 26"/>
                <a:gd name="T27" fmla="*/ 6 h 14"/>
                <a:gd name="T28" fmla="*/ 7 w 26"/>
                <a:gd name="T29" fmla="*/ 9 h 14"/>
                <a:gd name="T30" fmla="*/ 5 w 26"/>
                <a:gd name="T31" fmla="*/ 8 h 14"/>
                <a:gd name="T32" fmla="*/ 8 w 26"/>
                <a:gd name="T33" fmla="*/ 4 h 14"/>
                <a:gd name="T34" fmla="*/ 7 w 26"/>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4">
                  <a:moveTo>
                    <a:pt x="26" y="6"/>
                  </a:moveTo>
                  <a:cubicBezTo>
                    <a:pt x="23" y="0"/>
                    <a:pt x="15" y="6"/>
                    <a:pt x="9" y="5"/>
                  </a:cubicBezTo>
                  <a:cubicBezTo>
                    <a:pt x="7" y="1"/>
                    <a:pt x="2" y="1"/>
                    <a:pt x="0" y="4"/>
                  </a:cubicBezTo>
                  <a:cubicBezTo>
                    <a:pt x="1" y="6"/>
                    <a:pt x="2" y="9"/>
                    <a:pt x="0" y="11"/>
                  </a:cubicBezTo>
                  <a:cubicBezTo>
                    <a:pt x="1" y="12"/>
                    <a:pt x="2" y="13"/>
                    <a:pt x="4" y="14"/>
                  </a:cubicBezTo>
                  <a:cubicBezTo>
                    <a:pt x="7" y="12"/>
                    <a:pt x="7" y="13"/>
                    <a:pt x="10" y="12"/>
                  </a:cubicBezTo>
                  <a:cubicBezTo>
                    <a:pt x="12" y="11"/>
                    <a:pt x="10" y="10"/>
                    <a:pt x="11" y="9"/>
                  </a:cubicBezTo>
                  <a:cubicBezTo>
                    <a:pt x="12" y="9"/>
                    <a:pt x="14" y="7"/>
                    <a:pt x="16" y="9"/>
                  </a:cubicBezTo>
                  <a:cubicBezTo>
                    <a:pt x="14" y="10"/>
                    <a:pt x="14" y="11"/>
                    <a:pt x="14" y="12"/>
                  </a:cubicBezTo>
                  <a:cubicBezTo>
                    <a:pt x="16" y="14"/>
                    <a:pt x="18" y="10"/>
                    <a:pt x="20" y="14"/>
                  </a:cubicBezTo>
                  <a:cubicBezTo>
                    <a:pt x="21" y="13"/>
                    <a:pt x="22" y="14"/>
                    <a:pt x="22" y="12"/>
                  </a:cubicBezTo>
                  <a:cubicBezTo>
                    <a:pt x="18" y="12"/>
                    <a:pt x="18" y="10"/>
                    <a:pt x="20" y="6"/>
                  </a:cubicBezTo>
                  <a:cubicBezTo>
                    <a:pt x="21" y="6"/>
                    <a:pt x="22" y="7"/>
                    <a:pt x="23" y="8"/>
                  </a:cubicBezTo>
                  <a:cubicBezTo>
                    <a:pt x="24" y="7"/>
                    <a:pt x="25" y="8"/>
                    <a:pt x="26" y="6"/>
                  </a:cubicBezTo>
                  <a:close/>
                  <a:moveTo>
                    <a:pt x="7" y="9"/>
                  </a:moveTo>
                  <a:cubicBezTo>
                    <a:pt x="6" y="9"/>
                    <a:pt x="5" y="8"/>
                    <a:pt x="5" y="8"/>
                  </a:cubicBezTo>
                  <a:cubicBezTo>
                    <a:pt x="6" y="6"/>
                    <a:pt x="7" y="5"/>
                    <a:pt x="8" y="4"/>
                  </a:cubicBezTo>
                  <a:cubicBezTo>
                    <a:pt x="8" y="6"/>
                    <a:pt x="8" y="9"/>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Freeform 35"/>
            <p:cNvSpPr/>
            <p:nvPr/>
          </p:nvSpPr>
          <p:spPr bwMode="auto">
            <a:xfrm>
              <a:off x="6502401" y="3375026"/>
              <a:ext cx="46038" cy="55563"/>
            </a:xfrm>
            <a:custGeom>
              <a:avLst/>
              <a:gdLst>
                <a:gd name="T0" fmla="*/ 2 w 14"/>
                <a:gd name="T1" fmla="*/ 15 h 17"/>
                <a:gd name="T2" fmla="*/ 14 w 14"/>
                <a:gd name="T3" fmla="*/ 10 h 17"/>
                <a:gd name="T4" fmla="*/ 9 w 14"/>
                <a:gd name="T5" fmla="*/ 7 h 17"/>
                <a:gd name="T6" fmla="*/ 0 w 14"/>
                <a:gd name="T7" fmla="*/ 1 h 17"/>
                <a:gd name="T8" fmla="*/ 4 w 14"/>
                <a:gd name="T9" fmla="*/ 7 h 17"/>
                <a:gd name="T10" fmla="*/ 7 w 14"/>
                <a:gd name="T11" fmla="*/ 5 h 17"/>
                <a:gd name="T12" fmla="*/ 9 w 14"/>
                <a:gd name="T13" fmla="*/ 6 h 17"/>
                <a:gd name="T14" fmla="*/ 2 w 14"/>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2" y="15"/>
                  </a:moveTo>
                  <a:cubicBezTo>
                    <a:pt x="6" y="17"/>
                    <a:pt x="10" y="13"/>
                    <a:pt x="14" y="10"/>
                  </a:cubicBezTo>
                  <a:cubicBezTo>
                    <a:pt x="13" y="8"/>
                    <a:pt x="11" y="9"/>
                    <a:pt x="9" y="7"/>
                  </a:cubicBezTo>
                  <a:cubicBezTo>
                    <a:pt x="13" y="0"/>
                    <a:pt x="5" y="1"/>
                    <a:pt x="0" y="1"/>
                  </a:cubicBezTo>
                  <a:cubicBezTo>
                    <a:pt x="3" y="3"/>
                    <a:pt x="0" y="6"/>
                    <a:pt x="4" y="7"/>
                  </a:cubicBezTo>
                  <a:cubicBezTo>
                    <a:pt x="5" y="7"/>
                    <a:pt x="6" y="4"/>
                    <a:pt x="7" y="5"/>
                  </a:cubicBezTo>
                  <a:cubicBezTo>
                    <a:pt x="9" y="5"/>
                    <a:pt x="7" y="5"/>
                    <a:pt x="9" y="6"/>
                  </a:cubicBezTo>
                  <a:cubicBezTo>
                    <a:pt x="5" y="10"/>
                    <a:pt x="4" y="10"/>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5" name="Freeform 36"/>
            <p:cNvSpPr/>
            <p:nvPr/>
          </p:nvSpPr>
          <p:spPr bwMode="auto">
            <a:xfrm>
              <a:off x="6765926" y="3579813"/>
              <a:ext cx="19050" cy="12700"/>
            </a:xfrm>
            <a:custGeom>
              <a:avLst/>
              <a:gdLst>
                <a:gd name="T0" fmla="*/ 4 w 6"/>
                <a:gd name="T1" fmla="*/ 0 h 4"/>
                <a:gd name="T2" fmla="*/ 2 w 6"/>
                <a:gd name="T3" fmla="*/ 4 h 4"/>
                <a:gd name="T4" fmla="*/ 5 w 6"/>
                <a:gd name="T5" fmla="*/ 2 h 4"/>
                <a:gd name="T6" fmla="*/ 4 w 6"/>
                <a:gd name="T7" fmla="*/ 0 h 4"/>
              </a:gdLst>
              <a:ahLst/>
              <a:cxnLst>
                <a:cxn ang="0">
                  <a:pos x="T0" y="T1"/>
                </a:cxn>
                <a:cxn ang="0">
                  <a:pos x="T2" y="T3"/>
                </a:cxn>
                <a:cxn ang="0">
                  <a:pos x="T4" y="T5"/>
                </a:cxn>
                <a:cxn ang="0">
                  <a:pos x="T6" y="T7"/>
                </a:cxn>
              </a:cxnLst>
              <a:rect l="0" t="0" r="r" b="b"/>
              <a:pathLst>
                <a:path w="6" h="4">
                  <a:moveTo>
                    <a:pt x="4" y="0"/>
                  </a:moveTo>
                  <a:cubicBezTo>
                    <a:pt x="3" y="1"/>
                    <a:pt x="0" y="3"/>
                    <a:pt x="2" y="4"/>
                  </a:cubicBezTo>
                  <a:cubicBezTo>
                    <a:pt x="3" y="2"/>
                    <a:pt x="4" y="3"/>
                    <a:pt x="5" y="2"/>
                  </a:cubicBezTo>
                  <a:cubicBezTo>
                    <a:pt x="5" y="1"/>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6" name="Freeform 37"/>
            <p:cNvSpPr/>
            <p:nvPr/>
          </p:nvSpPr>
          <p:spPr bwMode="auto">
            <a:xfrm>
              <a:off x="6408738" y="3378201"/>
              <a:ext cx="71438" cy="52388"/>
            </a:xfrm>
            <a:custGeom>
              <a:avLst/>
              <a:gdLst>
                <a:gd name="T0" fmla="*/ 22 w 22"/>
                <a:gd name="T1" fmla="*/ 1 h 16"/>
                <a:gd name="T2" fmla="*/ 16 w 22"/>
                <a:gd name="T3" fmla="*/ 1 h 16"/>
                <a:gd name="T4" fmla="*/ 3 w 22"/>
                <a:gd name="T5" fmla="*/ 8 h 16"/>
                <a:gd name="T6" fmla="*/ 5 w 22"/>
                <a:gd name="T7" fmla="*/ 16 h 16"/>
                <a:gd name="T8" fmla="*/ 22 w 22"/>
                <a:gd name="T9" fmla="*/ 1 h 16"/>
              </a:gdLst>
              <a:ahLst/>
              <a:cxnLst>
                <a:cxn ang="0">
                  <a:pos x="T0" y="T1"/>
                </a:cxn>
                <a:cxn ang="0">
                  <a:pos x="T2" y="T3"/>
                </a:cxn>
                <a:cxn ang="0">
                  <a:pos x="T4" y="T5"/>
                </a:cxn>
                <a:cxn ang="0">
                  <a:pos x="T6" y="T7"/>
                </a:cxn>
                <a:cxn ang="0">
                  <a:pos x="T8" y="T9"/>
                </a:cxn>
              </a:cxnLst>
              <a:rect l="0" t="0" r="r" b="b"/>
              <a:pathLst>
                <a:path w="22" h="16">
                  <a:moveTo>
                    <a:pt x="22" y="1"/>
                  </a:moveTo>
                  <a:cubicBezTo>
                    <a:pt x="20" y="3"/>
                    <a:pt x="17" y="0"/>
                    <a:pt x="16" y="1"/>
                  </a:cubicBezTo>
                  <a:cubicBezTo>
                    <a:pt x="13" y="5"/>
                    <a:pt x="6" y="5"/>
                    <a:pt x="3" y="8"/>
                  </a:cubicBezTo>
                  <a:cubicBezTo>
                    <a:pt x="6" y="10"/>
                    <a:pt x="0" y="13"/>
                    <a:pt x="5" y="16"/>
                  </a:cubicBezTo>
                  <a:cubicBezTo>
                    <a:pt x="8" y="9"/>
                    <a:pt x="17" y="8"/>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7" name="Freeform 38"/>
            <p:cNvSpPr/>
            <p:nvPr/>
          </p:nvSpPr>
          <p:spPr bwMode="auto">
            <a:xfrm>
              <a:off x="6470651" y="3397251"/>
              <a:ext cx="31750" cy="26988"/>
            </a:xfrm>
            <a:custGeom>
              <a:avLst/>
              <a:gdLst>
                <a:gd name="T0" fmla="*/ 1 w 10"/>
                <a:gd name="T1" fmla="*/ 8 h 8"/>
                <a:gd name="T2" fmla="*/ 10 w 10"/>
                <a:gd name="T3" fmla="*/ 4 h 8"/>
                <a:gd name="T4" fmla="*/ 5 w 10"/>
                <a:gd name="T5" fmla="*/ 0 h 8"/>
                <a:gd name="T6" fmla="*/ 0 w 10"/>
                <a:gd name="T7" fmla="*/ 3 h 8"/>
                <a:gd name="T8" fmla="*/ 1 w 10"/>
                <a:gd name="T9" fmla="*/ 8 h 8"/>
              </a:gdLst>
              <a:ahLst/>
              <a:cxnLst>
                <a:cxn ang="0">
                  <a:pos x="T0" y="T1"/>
                </a:cxn>
                <a:cxn ang="0">
                  <a:pos x="T2" y="T3"/>
                </a:cxn>
                <a:cxn ang="0">
                  <a:pos x="T4" y="T5"/>
                </a:cxn>
                <a:cxn ang="0">
                  <a:pos x="T6" y="T7"/>
                </a:cxn>
                <a:cxn ang="0">
                  <a:pos x="T8" y="T9"/>
                </a:cxn>
              </a:cxnLst>
              <a:rect l="0" t="0" r="r" b="b"/>
              <a:pathLst>
                <a:path w="10" h="8">
                  <a:moveTo>
                    <a:pt x="1" y="8"/>
                  </a:moveTo>
                  <a:cubicBezTo>
                    <a:pt x="4" y="6"/>
                    <a:pt x="8" y="7"/>
                    <a:pt x="10" y="4"/>
                  </a:cubicBezTo>
                  <a:cubicBezTo>
                    <a:pt x="9" y="1"/>
                    <a:pt x="5" y="3"/>
                    <a:pt x="5" y="0"/>
                  </a:cubicBezTo>
                  <a:cubicBezTo>
                    <a:pt x="3" y="2"/>
                    <a:pt x="1" y="1"/>
                    <a:pt x="0" y="3"/>
                  </a:cubicBezTo>
                  <a:cubicBezTo>
                    <a:pt x="3" y="4"/>
                    <a:pt x="1" y="6"/>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8" name="Freeform 39"/>
            <p:cNvSpPr/>
            <p:nvPr/>
          </p:nvSpPr>
          <p:spPr bwMode="auto">
            <a:xfrm>
              <a:off x="6319838" y="3397251"/>
              <a:ext cx="30163" cy="30163"/>
            </a:xfrm>
            <a:custGeom>
              <a:avLst/>
              <a:gdLst>
                <a:gd name="T0" fmla="*/ 2 w 9"/>
                <a:gd name="T1" fmla="*/ 0 h 9"/>
                <a:gd name="T2" fmla="*/ 0 w 9"/>
                <a:gd name="T3" fmla="*/ 6 h 9"/>
                <a:gd name="T4" fmla="*/ 9 w 9"/>
                <a:gd name="T5" fmla="*/ 4 h 9"/>
                <a:gd name="T6" fmla="*/ 6 w 9"/>
                <a:gd name="T7" fmla="*/ 0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cubicBezTo>
                    <a:pt x="0" y="2"/>
                    <a:pt x="2" y="4"/>
                    <a:pt x="0" y="6"/>
                  </a:cubicBezTo>
                  <a:cubicBezTo>
                    <a:pt x="3" y="9"/>
                    <a:pt x="6" y="7"/>
                    <a:pt x="9" y="4"/>
                  </a:cubicBezTo>
                  <a:cubicBezTo>
                    <a:pt x="8" y="3"/>
                    <a:pt x="8" y="1"/>
                    <a:pt x="6" y="0"/>
                  </a:cubicBezTo>
                  <a:cubicBezTo>
                    <a:pt x="5"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09" name="Freeform 40"/>
            <p:cNvSpPr/>
            <p:nvPr/>
          </p:nvSpPr>
          <p:spPr bwMode="auto">
            <a:xfrm>
              <a:off x="6259513" y="3384551"/>
              <a:ext cx="44450" cy="73025"/>
            </a:xfrm>
            <a:custGeom>
              <a:avLst/>
              <a:gdLst>
                <a:gd name="T0" fmla="*/ 13 w 14"/>
                <a:gd name="T1" fmla="*/ 3 h 22"/>
                <a:gd name="T2" fmla="*/ 7 w 14"/>
                <a:gd name="T3" fmla="*/ 12 h 22"/>
                <a:gd name="T4" fmla="*/ 0 w 14"/>
                <a:gd name="T5" fmla="*/ 16 h 22"/>
                <a:gd name="T6" fmla="*/ 9 w 14"/>
                <a:gd name="T7" fmla="*/ 18 h 22"/>
                <a:gd name="T8" fmla="*/ 7 w 14"/>
                <a:gd name="T9" fmla="*/ 14 h 22"/>
                <a:gd name="T10" fmla="*/ 13 w 14"/>
                <a:gd name="T11" fmla="*/ 3 h 22"/>
              </a:gdLst>
              <a:ahLst/>
              <a:cxnLst>
                <a:cxn ang="0">
                  <a:pos x="T0" y="T1"/>
                </a:cxn>
                <a:cxn ang="0">
                  <a:pos x="T2" y="T3"/>
                </a:cxn>
                <a:cxn ang="0">
                  <a:pos x="T4" y="T5"/>
                </a:cxn>
                <a:cxn ang="0">
                  <a:pos x="T6" y="T7"/>
                </a:cxn>
                <a:cxn ang="0">
                  <a:pos x="T8" y="T9"/>
                </a:cxn>
                <a:cxn ang="0">
                  <a:pos x="T10" y="T11"/>
                </a:cxn>
              </a:cxnLst>
              <a:rect l="0" t="0" r="r" b="b"/>
              <a:pathLst>
                <a:path w="14" h="22">
                  <a:moveTo>
                    <a:pt x="13" y="3"/>
                  </a:moveTo>
                  <a:cubicBezTo>
                    <a:pt x="9" y="0"/>
                    <a:pt x="6" y="9"/>
                    <a:pt x="7" y="12"/>
                  </a:cubicBezTo>
                  <a:cubicBezTo>
                    <a:pt x="4" y="10"/>
                    <a:pt x="3" y="16"/>
                    <a:pt x="0" y="16"/>
                  </a:cubicBezTo>
                  <a:cubicBezTo>
                    <a:pt x="1" y="22"/>
                    <a:pt x="5" y="18"/>
                    <a:pt x="9" y="18"/>
                  </a:cubicBezTo>
                  <a:cubicBezTo>
                    <a:pt x="10" y="17"/>
                    <a:pt x="7" y="16"/>
                    <a:pt x="7" y="14"/>
                  </a:cubicBezTo>
                  <a:cubicBezTo>
                    <a:pt x="8" y="11"/>
                    <a:pt x="14" y="7"/>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0" name="Freeform 41"/>
            <p:cNvSpPr/>
            <p:nvPr/>
          </p:nvSpPr>
          <p:spPr bwMode="auto">
            <a:xfrm>
              <a:off x="6300788" y="3406776"/>
              <a:ext cx="9525" cy="14288"/>
            </a:xfrm>
            <a:custGeom>
              <a:avLst/>
              <a:gdLst>
                <a:gd name="T0" fmla="*/ 2 w 3"/>
                <a:gd name="T1" fmla="*/ 3 h 4"/>
                <a:gd name="T2" fmla="*/ 3 w 3"/>
                <a:gd name="T3" fmla="*/ 1 h 4"/>
                <a:gd name="T4" fmla="*/ 1 w 3"/>
                <a:gd name="T5" fmla="*/ 0 h 4"/>
                <a:gd name="T6" fmla="*/ 2 w 3"/>
                <a:gd name="T7" fmla="*/ 3 h 4"/>
              </a:gdLst>
              <a:ahLst/>
              <a:cxnLst>
                <a:cxn ang="0">
                  <a:pos x="T0" y="T1"/>
                </a:cxn>
                <a:cxn ang="0">
                  <a:pos x="T2" y="T3"/>
                </a:cxn>
                <a:cxn ang="0">
                  <a:pos x="T4" y="T5"/>
                </a:cxn>
                <a:cxn ang="0">
                  <a:pos x="T6" y="T7"/>
                </a:cxn>
              </a:cxnLst>
              <a:rect l="0" t="0" r="r" b="b"/>
              <a:pathLst>
                <a:path w="3" h="4">
                  <a:moveTo>
                    <a:pt x="2" y="3"/>
                  </a:moveTo>
                  <a:cubicBezTo>
                    <a:pt x="2" y="3"/>
                    <a:pt x="2" y="2"/>
                    <a:pt x="3" y="1"/>
                  </a:cubicBezTo>
                  <a:cubicBezTo>
                    <a:pt x="2" y="1"/>
                    <a:pt x="2" y="0"/>
                    <a:pt x="1" y="0"/>
                  </a:cubicBezTo>
                  <a:cubicBezTo>
                    <a:pt x="0" y="1"/>
                    <a:pt x="1"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1" name="Freeform 42"/>
            <p:cNvSpPr/>
            <p:nvPr/>
          </p:nvSpPr>
          <p:spPr bwMode="auto">
            <a:xfrm>
              <a:off x="6291263" y="3427413"/>
              <a:ext cx="15875" cy="15875"/>
            </a:xfrm>
            <a:custGeom>
              <a:avLst/>
              <a:gdLst>
                <a:gd name="T0" fmla="*/ 0 w 5"/>
                <a:gd name="T1" fmla="*/ 5 h 5"/>
                <a:gd name="T2" fmla="*/ 4 w 5"/>
                <a:gd name="T3" fmla="*/ 3 h 5"/>
                <a:gd name="T4" fmla="*/ 4 w 5"/>
                <a:gd name="T5" fmla="*/ 0 h 5"/>
                <a:gd name="T6" fmla="*/ 0 w 5"/>
                <a:gd name="T7" fmla="*/ 5 h 5"/>
              </a:gdLst>
              <a:ahLst/>
              <a:cxnLst>
                <a:cxn ang="0">
                  <a:pos x="T0" y="T1"/>
                </a:cxn>
                <a:cxn ang="0">
                  <a:pos x="T2" y="T3"/>
                </a:cxn>
                <a:cxn ang="0">
                  <a:pos x="T4" y="T5"/>
                </a:cxn>
                <a:cxn ang="0">
                  <a:pos x="T6" y="T7"/>
                </a:cxn>
              </a:cxnLst>
              <a:rect l="0" t="0" r="r" b="b"/>
              <a:pathLst>
                <a:path w="5" h="5">
                  <a:moveTo>
                    <a:pt x="0" y="5"/>
                  </a:moveTo>
                  <a:cubicBezTo>
                    <a:pt x="1" y="3"/>
                    <a:pt x="3" y="5"/>
                    <a:pt x="4" y="3"/>
                  </a:cubicBezTo>
                  <a:cubicBezTo>
                    <a:pt x="5" y="2"/>
                    <a:pt x="4" y="1"/>
                    <a:pt x="4" y="0"/>
                  </a:cubicBezTo>
                  <a:cubicBezTo>
                    <a:pt x="1" y="0"/>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2" name="Freeform 43"/>
            <p:cNvSpPr/>
            <p:nvPr/>
          </p:nvSpPr>
          <p:spPr bwMode="auto">
            <a:xfrm>
              <a:off x="6118226" y="3400426"/>
              <a:ext cx="157163" cy="63500"/>
            </a:xfrm>
            <a:custGeom>
              <a:avLst/>
              <a:gdLst>
                <a:gd name="T0" fmla="*/ 44 w 48"/>
                <a:gd name="T1" fmla="*/ 2 h 19"/>
                <a:gd name="T2" fmla="*/ 37 w 48"/>
                <a:gd name="T3" fmla="*/ 7 h 19"/>
                <a:gd name="T4" fmla="*/ 39 w 48"/>
                <a:gd name="T5" fmla="*/ 0 h 19"/>
                <a:gd name="T6" fmla="*/ 32 w 48"/>
                <a:gd name="T7" fmla="*/ 8 h 19"/>
                <a:gd name="T8" fmla="*/ 30 w 48"/>
                <a:gd name="T9" fmla="*/ 7 h 19"/>
                <a:gd name="T10" fmla="*/ 30 w 48"/>
                <a:gd name="T11" fmla="*/ 3 h 19"/>
                <a:gd name="T12" fmla="*/ 26 w 48"/>
                <a:gd name="T13" fmla="*/ 3 h 19"/>
                <a:gd name="T14" fmla="*/ 17 w 48"/>
                <a:gd name="T15" fmla="*/ 6 h 19"/>
                <a:gd name="T16" fmla="*/ 14 w 48"/>
                <a:gd name="T17" fmla="*/ 2 h 19"/>
                <a:gd name="T18" fmla="*/ 4 w 48"/>
                <a:gd name="T19" fmla="*/ 15 h 19"/>
                <a:gd name="T20" fmla="*/ 2 w 48"/>
                <a:gd name="T21" fmla="*/ 18 h 19"/>
                <a:gd name="T22" fmla="*/ 8 w 48"/>
                <a:gd name="T23" fmla="*/ 19 h 19"/>
                <a:gd name="T24" fmla="*/ 11 w 48"/>
                <a:gd name="T25" fmla="*/ 7 h 19"/>
                <a:gd name="T26" fmla="*/ 15 w 48"/>
                <a:gd name="T27" fmla="*/ 18 h 19"/>
                <a:gd name="T28" fmla="*/ 19 w 48"/>
                <a:gd name="T29" fmla="*/ 10 h 19"/>
                <a:gd name="T30" fmla="*/ 16 w 48"/>
                <a:gd name="T31" fmla="*/ 8 h 19"/>
                <a:gd name="T32" fmla="*/ 19 w 48"/>
                <a:gd name="T33" fmla="*/ 8 h 19"/>
                <a:gd name="T34" fmla="*/ 22 w 48"/>
                <a:gd name="T35" fmla="*/ 12 h 19"/>
                <a:gd name="T36" fmla="*/ 27 w 48"/>
                <a:gd name="T37" fmla="*/ 7 h 19"/>
                <a:gd name="T38" fmla="*/ 28 w 48"/>
                <a:gd name="T39" fmla="*/ 12 h 19"/>
                <a:gd name="T40" fmla="*/ 25 w 48"/>
                <a:gd name="T41" fmla="*/ 17 h 19"/>
                <a:gd name="T42" fmla="*/ 31 w 48"/>
                <a:gd name="T43" fmla="*/ 16 h 19"/>
                <a:gd name="T44" fmla="*/ 29 w 48"/>
                <a:gd name="T45" fmla="*/ 13 h 19"/>
                <a:gd name="T46" fmla="*/ 33 w 48"/>
                <a:gd name="T47" fmla="*/ 9 h 19"/>
                <a:gd name="T48" fmla="*/ 35 w 48"/>
                <a:gd name="T49" fmla="*/ 14 h 19"/>
                <a:gd name="T50" fmla="*/ 48 w 48"/>
                <a:gd name="T51" fmla="*/ 5 h 19"/>
                <a:gd name="T52" fmla="*/ 44 w 48"/>
                <a:gd name="T53"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19">
                  <a:moveTo>
                    <a:pt x="44" y="2"/>
                  </a:moveTo>
                  <a:cubicBezTo>
                    <a:pt x="41" y="5"/>
                    <a:pt x="41" y="8"/>
                    <a:pt x="37" y="7"/>
                  </a:cubicBezTo>
                  <a:cubicBezTo>
                    <a:pt x="35" y="4"/>
                    <a:pt x="38" y="2"/>
                    <a:pt x="39" y="0"/>
                  </a:cubicBezTo>
                  <a:cubicBezTo>
                    <a:pt x="35" y="0"/>
                    <a:pt x="35" y="4"/>
                    <a:pt x="32" y="8"/>
                  </a:cubicBezTo>
                  <a:cubicBezTo>
                    <a:pt x="31" y="8"/>
                    <a:pt x="31" y="8"/>
                    <a:pt x="30" y="7"/>
                  </a:cubicBezTo>
                  <a:cubicBezTo>
                    <a:pt x="31" y="6"/>
                    <a:pt x="32" y="4"/>
                    <a:pt x="30" y="3"/>
                  </a:cubicBezTo>
                  <a:cubicBezTo>
                    <a:pt x="29" y="4"/>
                    <a:pt x="26" y="6"/>
                    <a:pt x="26" y="3"/>
                  </a:cubicBezTo>
                  <a:cubicBezTo>
                    <a:pt x="23" y="5"/>
                    <a:pt x="20" y="4"/>
                    <a:pt x="17" y="6"/>
                  </a:cubicBezTo>
                  <a:cubicBezTo>
                    <a:pt x="15" y="5"/>
                    <a:pt x="15" y="3"/>
                    <a:pt x="14" y="2"/>
                  </a:cubicBezTo>
                  <a:cubicBezTo>
                    <a:pt x="8" y="2"/>
                    <a:pt x="2" y="9"/>
                    <a:pt x="4" y="15"/>
                  </a:cubicBezTo>
                  <a:cubicBezTo>
                    <a:pt x="2" y="15"/>
                    <a:pt x="0" y="16"/>
                    <a:pt x="2" y="18"/>
                  </a:cubicBezTo>
                  <a:cubicBezTo>
                    <a:pt x="4" y="17"/>
                    <a:pt x="6" y="18"/>
                    <a:pt x="8" y="19"/>
                  </a:cubicBezTo>
                  <a:cubicBezTo>
                    <a:pt x="10" y="15"/>
                    <a:pt x="5" y="10"/>
                    <a:pt x="11" y="7"/>
                  </a:cubicBezTo>
                  <a:cubicBezTo>
                    <a:pt x="15" y="10"/>
                    <a:pt x="12" y="14"/>
                    <a:pt x="15" y="18"/>
                  </a:cubicBezTo>
                  <a:cubicBezTo>
                    <a:pt x="15" y="14"/>
                    <a:pt x="17" y="13"/>
                    <a:pt x="19" y="10"/>
                  </a:cubicBezTo>
                  <a:cubicBezTo>
                    <a:pt x="18" y="8"/>
                    <a:pt x="16" y="9"/>
                    <a:pt x="16" y="8"/>
                  </a:cubicBezTo>
                  <a:cubicBezTo>
                    <a:pt x="17" y="7"/>
                    <a:pt x="18" y="7"/>
                    <a:pt x="19" y="8"/>
                  </a:cubicBezTo>
                  <a:cubicBezTo>
                    <a:pt x="20" y="9"/>
                    <a:pt x="20" y="11"/>
                    <a:pt x="22" y="12"/>
                  </a:cubicBezTo>
                  <a:cubicBezTo>
                    <a:pt x="24" y="11"/>
                    <a:pt x="25" y="7"/>
                    <a:pt x="27" y="7"/>
                  </a:cubicBezTo>
                  <a:cubicBezTo>
                    <a:pt x="29" y="9"/>
                    <a:pt x="28" y="10"/>
                    <a:pt x="28" y="12"/>
                  </a:cubicBezTo>
                  <a:cubicBezTo>
                    <a:pt x="25" y="12"/>
                    <a:pt x="24" y="15"/>
                    <a:pt x="25" y="17"/>
                  </a:cubicBezTo>
                  <a:cubicBezTo>
                    <a:pt x="27" y="14"/>
                    <a:pt x="28" y="18"/>
                    <a:pt x="31" y="16"/>
                  </a:cubicBezTo>
                  <a:cubicBezTo>
                    <a:pt x="30" y="15"/>
                    <a:pt x="28" y="14"/>
                    <a:pt x="29" y="13"/>
                  </a:cubicBezTo>
                  <a:cubicBezTo>
                    <a:pt x="30" y="12"/>
                    <a:pt x="31" y="9"/>
                    <a:pt x="33" y="9"/>
                  </a:cubicBezTo>
                  <a:cubicBezTo>
                    <a:pt x="35" y="11"/>
                    <a:pt x="32" y="13"/>
                    <a:pt x="35" y="14"/>
                  </a:cubicBezTo>
                  <a:cubicBezTo>
                    <a:pt x="40" y="11"/>
                    <a:pt x="43" y="7"/>
                    <a:pt x="48" y="5"/>
                  </a:cubicBezTo>
                  <a:cubicBezTo>
                    <a:pt x="46" y="3"/>
                    <a:pt x="46" y="2"/>
                    <a:pt x="4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3" name="Freeform 44"/>
            <p:cNvSpPr/>
            <p:nvPr/>
          </p:nvSpPr>
          <p:spPr bwMode="auto">
            <a:xfrm>
              <a:off x="6030913" y="3433763"/>
              <a:ext cx="19050" cy="17463"/>
            </a:xfrm>
            <a:custGeom>
              <a:avLst/>
              <a:gdLst>
                <a:gd name="T0" fmla="*/ 4 w 6"/>
                <a:gd name="T1" fmla="*/ 5 h 5"/>
                <a:gd name="T2" fmla="*/ 6 w 6"/>
                <a:gd name="T3" fmla="*/ 3 h 5"/>
                <a:gd name="T4" fmla="*/ 0 w 6"/>
                <a:gd name="T5" fmla="*/ 2 h 5"/>
                <a:gd name="T6" fmla="*/ 4 w 6"/>
                <a:gd name="T7" fmla="*/ 5 h 5"/>
              </a:gdLst>
              <a:ahLst/>
              <a:cxnLst>
                <a:cxn ang="0">
                  <a:pos x="T0" y="T1"/>
                </a:cxn>
                <a:cxn ang="0">
                  <a:pos x="T2" y="T3"/>
                </a:cxn>
                <a:cxn ang="0">
                  <a:pos x="T4" y="T5"/>
                </a:cxn>
                <a:cxn ang="0">
                  <a:pos x="T6" y="T7"/>
                </a:cxn>
              </a:cxnLst>
              <a:rect l="0" t="0" r="r" b="b"/>
              <a:pathLst>
                <a:path w="6" h="5">
                  <a:moveTo>
                    <a:pt x="4" y="5"/>
                  </a:moveTo>
                  <a:cubicBezTo>
                    <a:pt x="4" y="4"/>
                    <a:pt x="5" y="3"/>
                    <a:pt x="6" y="3"/>
                  </a:cubicBezTo>
                  <a:cubicBezTo>
                    <a:pt x="3" y="1"/>
                    <a:pt x="1" y="0"/>
                    <a:pt x="0" y="2"/>
                  </a:cubicBezTo>
                  <a:cubicBezTo>
                    <a:pt x="0" y="3"/>
                    <a:pt x="2" y="3"/>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4" name="Freeform 45"/>
            <p:cNvSpPr/>
            <p:nvPr/>
          </p:nvSpPr>
          <p:spPr bwMode="auto">
            <a:xfrm>
              <a:off x="5862638" y="3440113"/>
              <a:ext cx="71438" cy="39688"/>
            </a:xfrm>
            <a:custGeom>
              <a:avLst/>
              <a:gdLst>
                <a:gd name="T0" fmla="*/ 22 w 22"/>
                <a:gd name="T1" fmla="*/ 1 h 12"/>
                <a:gd name="T2" fmla="*/ 18 w 22"/>
                <a:gd name="T3" fmla="*/ 0 h 12"/>
                <a:gd name="T4" fmla="*/ 11 w 22"/>
                <a:gd name="T5" fmla="*/ 7 h 12"/>
                <a:gd name="T6" fmla="*/ 10 w 22"/>
                <a:gd name="T7" fmla="*/ 1 h 12"/>
                <a:gd name="T8" fmla="*/ 7 w 22"/>
                <a:gd name="T9" fmla="*/ 1 h 12"/>
                <a:gd name="T10" fmla="*/ 2 w 22"/>
                <a:gd name="T11" fmla="*/ 12 h 12"/>
                <a:gd name="T12" fmla="*/ 4 w 22"/>
                <a:gd name="T13" fmla="*/ 12 h 12"/>
                <a:gd name="T14" fmla="*/ 9 w 22"/>
                <a:gd name="T15" fmla="*/ 7 h 12"/>
                <a:gd name="T16" fmla="*/ 10 w 22"/>
                <a:gd name="T17" fmla="*/ 11 h 12"/>
                <a:gd name="T18" fmla="*/ 22 w 22"/>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22" y="1"/>
                  </a:moveTo>
                  <a:cubicBezTo>
                    <a:pt x="21" y="0"/>
                    <a:pt x="20" y="0"/>
                    <a:pt x="18" y="0"/>
                  </a:cubicBezTo>
                  <a:cubicBezTo>
                    <a:pt x="16" y="1"/>
                    <a:pt x="14" y="8"/>
                    <a:pt x="11" y="7"/>
                  </a:cubicBezTo>
                  <a:cubicBezTo>
                    <a:pt x="11" y="5"/>
                    <a:pt x="11" y="3"/>
                    <a:pt x="10" y="1"/>
                  </a:cubicBezTo>
                  <a:cubicBezTo>
                    <a:pt x="9" y="2"/>
                    <a:pt x="8" y="1"/>
                    <a:pt x="7" y="1"/>
                  </a:cubicBezTo>
                  <a:cubicBezTo>
                    <a:pt x="6" y="6"/>
                    <a:pt x="0" y="8"/>
                    <a:pt x="2" y="12"/>
                  </a:cubicBezTo>
                  <a:cubicBezTo>
                    <a:pt x="2" y="12"/>
                    <a:pt x="3" y="12"/>
                    <a:pt x="4" y="12"/>
                  </a:cubicBezTo>
                  <a:cubicBezTo>
                    <a:pt x="6" y="10"/>
                    <a:pt x="5" y="7"/>
                    <a:pt x="9" y="7"/>
                  </a:cubicBezTo>
                  <a:cubicBezTo>
                    <a:pt x="9" y="8"/>
                    <a:pt x="10" y="9"/>
                    <a:pt x="10" y="11"/>
                  </a:cubicBezTo>
                  <a:cubicBezTo>
                    <a:pt x="16" y="12"/>
                    <a:pt x="19" y="3"/>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5" name="Freeform 46"/>
            <p:cNvSpPr/>
            <p:nvPr/>
          </p:nvSpPr>
          <p:spPr bwMode="auto">
            <a:xfrm>
              <a:off x="5953126" y="3476626"/>
              <a:ext cx="9525" cy="11113"/>
            </a:xfrm>
            <a:custGeom>
              <a:avLst/>
              <a:gdLst>
                <a:gd name="T0" fmla="*/ 0 w 3"/>
                <a:gd name="T1" fmla="*/ 2 h 3"/>
                <a:gd name="T2" fmla="*/ 3 w 3"/>
                <a:gd name="T3" fmla="*/ 2 h 3"/>
                <a:gd name="T4" fmla="*/ 0 w 3"/>
                <a:gd name="T5" fmla="*/ 2 h 3"/>
              </a:gdLst>
              <a:ahLst/>
              <a:cxnLst>
                <a:cxn ang="0">
                  <a:pos x="T0" y="T1"/>
                </a:cxn>
                <a:cxn ang="0">
                  <a:pos x="T2" y="T3"/>
                </a:cxn>
                <a:cxn ang="0">
                  <a:pos x="T4" y="T5"/>
                </a:cxn>
              </a:cxnLst>
              <a:rect l="0" t="0" r="r" b="b"/>
              <a:pathLst>
                <a:path w="3" h="3">
                  <a:moveTo>
                    <a:pt x="0" y="2"/>
                  </a:moveTo>
                  <a:cubicBezTo>
                    <a:pt x="0" y="3"/>
                    <a:pt x="2" y="3"/>
                    <a:pt x="3" y="2"/>
                  </a:cubicBezTo>
                  <a:cubicBezTo>
                    <a:pt x="2" y="1"/>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6" name="Freeform 47"/>
            <p:cNvSpPr/>
            <p:nvPr/>
          </p:nvSpPr>
          <p:spPr bwMode="auto">
            <a:xfrm>
              <a:off x="5816601" y="3443288"/>
              <a:ext cx="55563" cy="53975"/>
            </a:xfrm>
            <a:custGeom>
              <a:avLst/>
              <a:gdLst>
                <a:gd name="T0" fmla="*/ 9 w 17"/>
                <a:gd name="T1" fmla="*/ 9 h 16"/>
                <a:gd name="T2" fmla="*/ 17 w 17"/>
                <a:gd name="T3" fmla="*/ 4 h 16"/>
                <a:gd name="T4" fmla="*/ 16 w 17"/>
                <a:gd name="T5" fmla="*/ 1 h 16"/>
                <a:gd name="T6" fmla="*/ 11 w 17"/>
                <a:gd name="T7" fmla="*/ 2 h 16"/>
                <a:gd name="T8" fmla="*/ 10 w 17"/>
                <a:gd name="T9" fmla="*/ 7 h 16"/>
                <a:gd name="T10" fmla="*/ 10 w 17"/>
                <a:gd name="T11" fmla="*/ 3 h 16"/>
                <a:gd name="T12" fmla="*/ 0 w 17"/>
                <a:gd name="T13" fmla="*/ 8 h 16"/>
                <a:gd name="T14" fmla="*/ 5 w 17"/>
                <a:gd name="T15" fmla="*/ 9 h 16"/>
                <a:gd name="T16" fmla="*/ 1 w 17"/>
                <a:gd name="T17" fmla="*/ 15 h 16"/>
                <a:gd name="T18" fmla="*/ 10 w 17"/>
                <a:gd name="T19" fmla="*/ 15 h 16"/>
                <a:gd name="T20" fmla="*/ 11 w 17"/>
                <a:gd name="T21" fmla="*/ 12 h 16"/>
                <a:gd name="T22" fmla="*/ 9 w 17"/>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9" y="9"/>
                  </a:moveTo>
                  <a:cubicBezTo>
                    <a:pt x="12" y="8"/>
                    <a:pt x="13" y="4"/>
                    <a:pt x="17" y="4"/>
                  </a:cubicBezTo>
                  <a:cubicBezTo>
                    <a:pt x="15" y="3"/>
                    <a:pt x="17" y="2"/>
                    <a:pt x="16" y="1"/>
                  </a:cubicBezTo>
                  <a:cubicBezTo>
                    <a:pt x="15" y="1"/>
                    <a:pt x="13" y="0"/>
                    <a:pt x="11" y="2"/>
                  </a:cubicBezTo>
                  <a:cubicBezTo>
                    <a:pt x="12" y="3"/>
                    <a:pt x="13" y="7"/>
                    <a:pt x="10" y="7"/>
                  </a:cubicBezTo>
                  <a:cubicBezTo>
                    <a:pt x="10" y="5"/>
                    <a:pt x="12" y="5"/>
                    <a:pt x="10" y="3"/>
                  </a:cubicBezTo>
                  <a:cubicBezTo>
                    <a:pt x="7" y="5"/>
                    <a:pt x="1" y="4"/>
                    <a:pt x="0" y="8"/>
                  </a:cubicBezTo>
                  <a:cubicBezTo>
                    <a:pt x="1" y="8"/>
                    <a:pt x="3" y="6"/>
                    <a:pt x="5" y="9"/>
                  </a:cubicBezTo>
                  <a:cubicBezTo>
                    <a:pt x="6" y="12"/>
                    <a:pt x="3" y="13"/>
                    <a:pt x="1" y="15"/>
                  </a:cubicBezTo>
                  <a:cubicBezTo>
                    <a:pt x="4" y="16"/>
                    <a:pt x="7" y="14"/>
                    <a:pt x="10" y="15"/>
                  </a:cubicBezTo>
                  <a:cubicBezTo>
                    <a:pt x="11" y="14"/>
                    <a:pt x="12" y="13"/>
                    <a:pt x="11" y="12"/>
                  </a:cubicBezTo>
                  <a:cubicBezTo>
                    <a:pt x="10" y="13"/>
                    <a:pt x="8" y="10"/>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7" name="Freeform 48"/>
            <p:cNvSpPr/>
            <p:nvPr/>
          </p:nvSpPr>
          <p:spPr bwMode="auto">
            <a:xfrm>
              <a:off x="5894388" y="3479801"/>
              <a:ext cx="22225" cy="17463"/>
            </a:xfrm>
            <a:custGeom>
              <a:avLst/>
              <a:gdLst>
                <a:gd name="T0" fmla="*/ 2 w 7"/>
                <a:gd name="T1" fmla="*/ 0 h 5"/>
                <a:gd name="T2" fmla="*/ 0 w 7"/>
                <a:gd name="T3" fmla="*/ 3 h 5"/>
                <a:gd name="T4" fmla="*/ 7 w 7"/>
                <a:gd name="T5" fmla="*/ 2 h 5"/>
                <a:gd name="T6" fmla="*/ 2 w 7"/>
                <a:gd name="T7" fmla="*/ 0 h 5"/>
              </a:gdLst>
              <a:ahLst/>
              <a:cxnLst>
                <a:cxn ang="0">
                  <a:pos x="T0" y="T1"/>
                </a:cxn>
                <a:cxn ang="0">
                  <a:pos x="T2" y="T3"/>
                </a:cxn>
                <a:cxn ang="0">
                  <a:pos x="T4" y="T5"/>
                </a:cxn>
                <a:cxn ang="0">
                  <a:pos x="T6" y="T7"/>
                </a:cxn>
              </a:cxnLst>
              <a:rect l="0" t="0" r="r" b="b"/>
              <a:pathLst>
                <a:path w="7" h="5">
                  <a:moveTo>
                    <a:pt x="2" y="0"/>
                  </a:moveTo>
                  <a:cubicBezTo>
                    <a:pt x="1" y="1"/>
                    <a:pt x="2" y="2"/>
                    <a:pt x="0" y="3"/>
                  </a:cubicBezTo>
                  <a:cubicBezTo>
                    <a:pt x="3" y="4"/>
                    <a:pt x="6" y="5"/>
                    <a:pt x="7" y="2"/>
                  </a:cubicBezTo>
                  <a:cubicBezTo>
                    <a:pt x="5" y="0"/>
                    <a:pt x="4"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8" name="Freeform 49"/>
            <p:cNvSpPr/>
            <p:nvPr/>
          </p:nvSpPr>
          <p:spPr bwMode="auto">
            <a:xfrm>
              <a:off x="5735638" y="3451226"/>
              <a:ext cx="84138" cy="61913"/>
            </a:xfrm>
            <a:custGeom>
              <a:avLst/>
              <a:gdLst>
                <a:gd name="T0" fmla="*/ 21 w 26"/>
                <a:gd name="T1" fmla="*/ 1 h 19"/>
                <a:gd name="T2" fmla="*/ 19 w 26"/>
                <a:gd name="T3" fmla="*/ 0 h 19"/>
                <a:gd name="T4" fmla="*/ 15 w 26"/>
                <a:gd name="T5" fmla="*/ 2 h 19"/>
                <a:gd name="T6" fmla="*/ 11 w 26"/>
                <a:gd name="T7" fmla="*/ 5 h 19"/>
                <a:gd name="T8" fmla="*/ 9 w 26"/>
                <a:gd name="T9" fmla="*/ 2 h 19"/>
                <a:gd name="T10" fmla="*/ 5 w 26"/>
                <a:gd name="T11" fmla="*/ 11 h 19"/>
                <a:gd name="T12" fmla="*/ 4 w 26"/>
                <a:gd name="T13" fmla="*/ 9 h 19"/>
                <a:gd name="T14" fmla="*/ 2 w 26"/>
                <a:gd name="T15" fmla="*/ 14 h 19"/>
                <a:gd name="T16" fmla="*/ 5 w 26"/>
                <a:gd name="T17" fmla="*/ 12 h 19"/>
                <a:gd name="T18" fmla="*/ 6 w 26"/>
                <a:gd name="T19" fmla="*/ 16 h 19"/>
                <a:gd name="T20" fmla="*/ 12 w 26"/>
                <a:gd name="T21" fmla="*/ 12 h 19"/>
                <a:gd name="T22" fmla="*/ 17 w 26"/>
                <a:gd name="T23" fmla="*/ 10 h 19"/>
                <a:gd name="T24" fmla="*/ 14 w 26"/>
                <a:gd name="T25" fmla="*/ 8 h 19"/>
                <a:gd name="T26" fmla="*/ 15 w 26"/>
                <a:gd name="T27" fmla="*/ 7 h 19"/>
                <a:gd name="T28" fmla="*/ 20 w 26"/>
                <a:gd name="T29" fmla="*/ 5 h 19"/>
                <a:gd name="T30" fmla="*/ 20 w 26"/>
                <a:gd name="T31" fmla="*/ 11 h 19"/>
                <a:gd name="T32" fmla="*/ 26 w 26"/>
                <a:gd name="T33" fmla="*/ 14 h 19"/>
                <a:gd name="T34" fmla="*/ 21 w 26"/>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21" y="1"/>
                  </a:moveTo>
                  <a:cubicBezTo>
                    <a:pt x="20" y="1"/>
                    <a:pt x="20" y="0"/>
                    <a:pt x="19" y="0"/>
                  </a:cubicBezTo>
                  <a:cubicBezTo>
                    <a:pt x="18" y="2"/>
                    <a:pt x="16" y="0"/>
                    <a:pt x="15" y="2"/>
                  </a:cubicBezTo>
                  <a:cubicBezTo>
                    <a:pt x="17" y="4"/>
                    <a:pt x="12" y="6"/>
                    <a:pt x="11" y="5"/>
                  </a:cubicBezTo>
                  <a:cubicBezTo>
                    <a:pt x="10" y="4"/>
                    <a:pt x="11" y="2"/>
                    <a:pt x="9" y="2"/>
                  </a:cubicBezTo>
                  <a:cubicBezTo>
                    <a:pt x="7" y="5"/>
                    <a:pt x="8" y="8"/>
                    <a:pt x="5" y="11"/>
                  </a:cubicBezTo>
                  <a:cubicBezTo>
                    <a:pt x="5" y="10"/>
                    <a:pt x="4" y="10"/>
                    <a:pt x="4" y="9"/>
                  </a:cubicBezTo>
                  <a:cubicBezTo>
                    <a:pt x="3" y="11"/>
                    <a:pt x="0" y="13"/>
                    <a:pt x="2" y="14"/>
                  </a:cubicBezTo>
                  <a:cubicBezTo>
                    <a:pt x="3" y="14"/>
                    <a:pt x="4" y="11"/>
                    <a:pt x="5" y="12"/>
                  </a:cubicBezTo>
                  <a:cubicBezTo>
                    <a:pt x="6" y="14"/>
                    <a:pt x="7" y="15"/>
                    <a:pt x="6" y="16"/>
                  </a:cubicBezTo>
                  <a:cubicBezTo>
                    <a:pt x="9" y="19"/>
                    <a:pt x="10" y="13"/>
                    <a:pt x="12" y="12"/>
                  </a:cubicBezTo>
                  <a:cubicBezTo>
                    <a:pt x="13" y="15"/>
                    <a:pt x="17" y="13"/>
                    <a:pt x="17" y="10"/>
                  </a:cubicBezTo>
                  <a:cubicBezTo>
                    <a:pt x="17" y="8"/>
                    <a:pt x="14" y="10"/>
                    <a:pt x="14" y="8"/>
                  </a:cubicBezTo>
                  <a:cubicBezTo>
                    <a:pt x="15" y="8"/>
                    <a:pt x="14" y="8"/>
                    <a:pt x="15" y="7"/>
                  </a:cubicBezTo>
                  <a:cubicBezTo>
                    <a:pt x="16" y="6"/>
                    <a:pt x="18" y="6"/>
                    <a:pt x="20" y="5"/>
                  </a:cubicBezTo>
                  <a:cubicBezTo>
                    <a:pt x="21" y="7"/>
                    <a:pt x="21" y="9"/>
                    <a:pt x="20" y="11"/>
                  </a:cubicBezTo>
                  <a:cubicBezTo>
                    <a:pt x="22" y="12"/>
                    <a:pt x="23" y="16"/>
                    <a:pt x="26" y="14"/>
                  </a:cubicBezTo>
                  <a:cubicBezTo>
                    <a:pt x="25" y="9"/>
                    <a:pt x="20" y="6"/>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19" name="Freeform 50"/>
            <p:cNvSpPr/>
            <p:nvPr/>
          </p:nvSpPr>
          <p:spPr bwMode="auto">
            <a:xfrm>
              <a:off x="5791201" y="3494088"/>
              <a:ext cx="9525" cy="9525"/>
            </a:xfrm>
            <a:custGeom>
              <a:avLst/>
              <a:gdLst>
                <a:gd name="T0" fmla="*/ 1 w 3"/>
                <a:gd name="T1" fmla="*/ 3 h 3"/>
                <a:gd name="T2" fmla="*/ 3 w 3"/>
                <a:gd name="T3" fmla="*/ 1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3"/>
                    <a:pt x="3" y="1"/>
                  </a:cubicBezTo>
                  <a:cubicBezTo>
                    <a:pt x="3" y="1"/>
                    <a:pt x="2" y="1"/>
                    <a:pt x="2" y="0"/>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0" name="Freeform 51"/>
            <p:cNvSpPr/>
            <p:nvPr/>
          </p:nvSpPr>
          <p:spPr bwMode="auto">
            <a:xfrm>
              <a:off x="5719763" y="3497263"/>
              <a:ext cx="12700" cy="12700"/>
            </a:xfrm>
            <a:custGeom>
              <a:avLst/>
              <a:gdLst>
                <a:gd name="T0" fmla="*/ 1 w 4"/>
                <a:gd name="T1" fmla="*/ 3 h 4"/>
                <a:gd name="T2" fmla="*/ 4 w 4"/>
                <a:gd name="T3" fmla="*/ 2 h 4"/>
                <a:gd name="T4" fmla="*/ 2 w 4"/>
                <a:gd name="T5" fmla="*/ 0 h 4"/>
                <a:gd name="T6" fmla="*/ 1 w 4"/>
                <a:gd name="T7" fmla="*/ 3 h 4"/>
              </a:gdLst>
              <a:ahLst/>
              <a:cxnLst>
                <a:cxn ang="0">
                  <a:pos x="T0" y="T1"/>
                </a:cxn>
                <a:cxn ang="0">
                  <a:pos x="T2" y="T3"/>
                </a:cxn>
                <a:cxn ang="0">
                  <a:pos x="T4" y="T5"/>
                </a:cxn>
                <a:cxn ang="0">
                  <a:pos x="T6" y="T7"/>
                </a:cxn>
              </a:cxnLst>
              <a:rect l="0" t="0" r="r" b="b"/>
              <a:pathLst>
                <a:path w="4" h="4">
                  <a:moveTo>
                    <a:pt x="1" y="3"/>
                  </a:moveTo>
                  <a:cubicBezTo>
                    <a:pt x="2" y="2"/>
                    <a:pt x="3" y="4"/>
                    <a:pt x="4" y="2"/>
                  </a:cubicBezTo>
                  <a:cubicBezTo>
                    <a:pt x="4" y="1"/>
                    <a:pt x="3" y="0"/>
                    <a:pt x="2"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1" name="Freeform 52"/>
            <p:cNvSpPr/>
            <p:nvPr/>
          </p:nvSpPr>
          <p:spPr bwMode="auto">
            <a:xfrm>
              <a:off x="5595938" y="3473451"/>
              <a:ext cx="9525" cy="14288"/>
            </a:xfrm>
            <a:custGeom>
              <a:avLst/>
              <a:gdLst>
                <a:gd name="T0" fmla="*/ 1 w 3"/>
                <a:gd name="T1" fmla="*/ 4 h 4"/>
                <a:gd name="T2" fmla="*/ 2 w 3"/>
                <a:gd name="T3" fmla="*/ 0 h 4"/>
                <a:gd name="T4" fmla="*/ 0 w 3"/>
                <a:gd name="T5" fmla="*/ 1 h 4"/>
                <a:gd name="T6" fmla="*/ 1 w 3"/>
                <a:gd name="T7" fmla="*/ 4 h 4"/>
              </a:gdLst>
              <a:ahLst/>
              <a:cxnLst>
                <a:cxn ang="0">
                  <a:pos x="T0" y="T1"/>
                </a:cxn>
                <a:cxn ang="0">
                  <a:pos x="T2" y="T3"/>
                </a:cxn>
                <a:cxn ang="0">
                  <a:pos x="T4" y="T5"/>
                </a:cxn>
                <a:cxn ang="0">
                  <a:pos x="T6" y="T7"/>
                </a:cxn>
              </a:cxnLst>
              <a:rect l="0" t="0" r="r" b="b"/>
              <a:pathLst>
                <a:path w="3" h="4">
                  <a:moveTo>
                    <a:pt x="1" y="4"/>
                  </a:moveTo>
                  <a:cubicBezTo>
                    <a:pt x="3" y="2"/>
                    <a:pt x="3" y="1"/>
                    <a:pt x="2" y="0"/>
                  </a:cubicBezTo>
                  <a:cubicBezTo>
                    <a:pt x="1" y="1"/>
                    <a:pt x="0" y="1"/>
                    <a:pt x="0" y="1"/>
                  </a:cubicBezTo>
                  <a:cubicBezTo>
                    <a:pt x="2"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2" name="Freeform 53"/>
            <p:cNvSpPr/>
            <p:nvPr/>
          </p:nvSpPr>
          <p:spPr bwMode="auto">
            <a:xfrm>
              <a:off x="5592763" y="3516313"/>
              <a:ext cx="12700" cy="11113"/>
            </a:xfrm>
            <a:custGeom>
              <a:avLst/>
              <a:gdLst>
                <a:gd name="T0" fmla="*/ 3 w 4"/>
                <a:gd name="T1" fmla="*/ 3 h 3"/>
                <a:gd name="T2" fmla="*/ 3 w 4"/>
                <a:gd name="T3" fmla="*/ 0 h 3"/>
                <a:gd name="T4" fmla="*/ 3 w 4"/>
                <a:gd name="T5" fmla="*/ 3 h 3"/>
              </a:gdLst>
              <a:ahLst/>
              <a:cxnLst>
                <a:cxn ang="0">
                  <a:pos x="T0" y="T1"/>
                </a:cxn>
                <a:cxn ang="0">
                  <a:pos x="T2" y="T3"/>
                </a:cxn>
                <a:cxn ang="0">
                  <a:pos x="T4" y="T5"/>
                </a:cxn>
              </a:cxnLst>
              <a:rect l="0" t="0" r="r" b="b"/>
              <a:pathLst>
                <a:path w="4" h="3">
                  <a:moveTo>
                    <a:pt x="3" y="3"/>
                  </a:moveTo>
                  <a:cubicBezTo>
                    <a:pt x="4" y="2"/>
                    <a:pt x="3" y="1"/>
                    <a:pt x="3" y="0"/>
                  </a:cubicBezTo>
                  <a:cubicBezTo>
                    <a:pt x="1" y="2"/>
                    <a:pt x="0"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3" name="Freeform 54"/>
            <p:cNvSpPr/>
            <p:nvPr/>
          </p:nvSpPr>
          <p:spPr bwMode="auto">
            <a:xfrm>
              <a:off x="5481638" y="3522663"/>
              <a:ext cx="25400" cy="23813"/>
            </a:xfrm>
            <a:custGeom>
              <a:avLst/>
              <a:gdLst>
                <a:gd name="T0" fmla="*/ 0 w 8"/>
                <a:gd name="T1" fmla="*/ 3 h 7"/>
                <a:gd name="T2" fmla="*/ 8 w 8"/>
                <a:gd name="T3" fmla="*/ 3 h 7"/>
                <a:gd name="T4" fmla="*/ 0 w 8"/>
                <a:gd name="T5" fmla="*/ 3 h 7"/>
              </a:gdLst>
              <a:ahLst/>
              <a:cxnLst>
                <a:cxn ang="0">
                  <a:pos x="T0" y="T1"/>
                </a:cxn>
                <a:cxn ang="0">
                  <a:pos x="T2" y="T3"/>
                </a:cxn>
                <a:cxn ang="0">
                  <a:pos x="T4" y="T5"/>
                </a:cxn>
              </a:cxnLst>
              <a:rect l="0" t="0" r="r" b="b"/>
              <a:pathLst>
                <a:path w="8" h="7">
                  <a:moveTo>
                    <a:pt x="0" y="3"/>
                  </a:moveTo>
                  <a:cubicBezTo>
                    <a:pt x="1" y="6"/>
                    <a:pt x="6" y="7"/>
                    <a:pt x="8" y="3"/>
                  </a:cubicBezTo>
                  <a:cubicBezTo>
                    <a:pt x="5" y="0"/>
                    <a:pt x="3"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4" name="Freeform 55"/>
            <p:cNvSpPr/>
            <p:nvPr/>
          </p:nvSpPr>
          <p:spPr bwMode="auto">
            <a:xfrm>
              <a:off x="6856413" y="3262313"/>
              <a:ext cx="58738" cy="30163"/>
            </a:xfrm>
            <a:custGeom>
              <a:avLst/>
              <a:gdLst>
                <a:gd name="T0" fmla="*/ 3 w 18"/>
                <a:gd name="T1" fmla="*/ 6 h 9"/>
                <a:gd name="T2" fmla="*/ 2 w 18"/>
                <a:gd name="T3" fmla="*/ 8 h 9"/>
                <a:gd name="T4" fmla="*/ 4 w 18"/>
                <a:gd name="T5" fmla="*/ 9 h 9"/>
                <a:gd name="T6" fmla="*/ 9 w 18"/>
                <a:gd name="T7" fmla="*/ 4 h 9"/>
                <a:gd name="T8" fmla="*/ 11 w 18"/>
                <a:gd name="T9" fmla="*/ 8 h 9"/>
                <a:gd name="T10" fmla="*/ 18 w 18"/>
                <a:gd name="T11" fmla="*/ 1 h 9"/>
                <a:gd name="T12" fmla="*/ 1 w 18"/>
                <a:gd name="T13" fmla="*/ 1 h 9"/>
                <a:gd name="T14" fmla="*/ 0 w 18"/>
                <a:gd name="T15" fmla="*/ 4 h 9"/>
                <a:gd name="T16" fmla="*/ 3 w 1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
                  <a:moveTo>
                    <a:pt x="3" y="6"/>
                  </a:moveTo>
                  <a:cubicBezTo>
                    <a:pt x="3" y="7"/>
                    <a:pt x="0" y="7"/>
                    <a:pt x="2" y="8"/>
                  </a:cubicBezTo>
                  <a:cubicBezTo>
                    <a:pt x="3" y="6"/>
                    <a:pt x="2" y="9"/>
                    <a:pt x="4" y="9"/>
                  </a:cubicBezTo>
                  <a:cubicBezTo>
                    <a:pt x="7" y="9"/>
                    <a:pt x="5" y="5"/>
                    <a:pt x="9" y="4"/>
                  </a:cubicBezTo>
                  <a:cubicBezTo>
                    <a:pt x="11" y="5"/>
                    <a:pt x="9" y="7"/>
                    <a:pt x="11" y="8"/>
                  </a:cubicBezTo>
                  <a:cubicBezTo>
                    <a:pt x="14" y="6"/>
                    <a:pt x="13" y="1"/>
                    <a:pt x="18" y="1"/>
                  </a:cubicBezTo>
                  <a:cubicBezTo>
                    <a:pt x="12" y="0"/>
                    <a:pt x="7" y="3"/>
                    <a:pt x="1" y="1"/>
                  </a:cubicBezTo>
                  <a:cubicBezTo>
                    <a:pt x="0" y="2"/>
                    <a:pt x="0" y="3"/>
                    <a:pt x="0" y="4"/>
                  </a:cubicBezTo>
                  <a:cubicBezTo>
                    <a:pt x="1" y="5"/>
                    <a:pt x="2"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5" name="Freeform 56"/>
            <p:cNvSpPr/>
            <p:nvPr/>
          </p:nvSpPr>
          <p:spPr bwMode="auto">
            <a:xfrm>
              <a:off x="6797676" y="3327401"/>
              <a:ext cx="188913" cy="84138"/>
            </a:xfrm>
            <a:custGeom>
              <a:avLst/>
              <a:gdLst>
                <a:gd name="T0" fmla="*/ 6 w 58"/>
                <a:gd name="T1" fmla="*/ 23 h 25"/>
                <a:gd name="T2" fmla="*/ 1 w 58"/>
                <a:gd name="T3" fmla="*/ 19 h 25"/>
                <a:gd name="T4" fmla="*/ 1 w 58"/>
                <a:gd name="T5" fmla="*/ 23 h 25"/>
                <a:gd name="T6" fmla="*/ 16 w 58"/>
                <a:gd name="T7" fmla="*/ 24 h 25"/>
                <a:gd name="T8" fmla="*/ 18 w 58"/>
                <a:gd name="T9" fmla="*/ 19 h 25"/>
                <a:gd name="T10" fmla="*/ 28 w 58"/>
                <a:gd name="T11" fmla="*/ 21 h 25"/>
                <a:gd name="T12" fmla="*/ 32 w 58"/>
                <a:gd name="T13" fmla="*/ 18 h 25"/>
                <a:gd name="T14" fmla="*/ 35 w 58"/>
                <a:gd name="T15" fmla="*/ 12 h 25"/>
                <a:gd name="T16" fmla="*/ 39 w 58"/>
                <a:gd name="T17" fmla="*/ 15 h 25"/>
                <a:gd name="T18" fmla="*/ 33 w 58"/>
                <a:gd name="T19" fmla="*/ 17 h 25"/>
                <a:gd name="T20" fmla="*/ 33 w 58"/>
                <a:gd name="T21" fmla="*/ 21 h 25"/>
                <a:gd name="T22" fmla="*/ 39 w 58"/>
                <a:gd name="T23" fmla="*/ 22 h 25"/>
                <a:gd name="T24" fmla="*/ 41 w 58"/>
                <a:gd name="T25" fmla="*/ 13 h 25"/>
                <a:gd name="T26" fmla="*/ 51 w 58"/>
                <a:gd name="T27" fmla="*/ 10 h 25"/>
                <a:gd name="T28" fmla="*/ 50 w 58"/>
                <a:gd name="T29" fmla="*/ 14 h 25"/>
                <a:gd name="T30" fmla="*/ 47 w 58"/>
                <a:gd name="T31" fmla="*/ 13 h 25"/>
                <a:gd name="T32" fmla="*/ 43 w 58"/>
                <a:gd name="T33" fmla="*/ 19 h 25"/>
                <a:gd name="T34" fmla="*/ 51 w 58"/>
                <a:gd name="T35" fmla="*/ 20 h 25"/>
                <a:gd name="T36" fmla="*/ 48 w 58"/>
                <a:gd name="T37" fmla="*/ 17 h 25"/>
                <a:gd name="T38" fmla="*/ 58 w 58"/>
                <a:gd name="T39" fmla="*/ 11 h 25"/>
                <a:gd name="T40" fmla="*/ 55 w 58"/>
                <a:gd name="T41" fmla="*/ 2 h 25"/>
                <a:gd name="T42" fmla="*/ 50 w 58"/>
                <a:gd name="T43" fmla="*/ 2 h 25"/>
                <a:gd name="T44" fmla="*/ 51 w 58"/>
                <a:gd name="T45" fmla="*/ 6 h 25"/>
                <a:gd name="T46" fmla="*/ 48 w 58"/>
                <a:gd name="T47" fmla="*/ 9 h 25"/>
                <a:gd name="T48" fmla="*/ 30 w 58"/>
                <a:gd name="T49" fmla="*/ 13 h 25"/>
                <a:gd name="T50" fmla="*/ 20 w 58"/>
                <a:gd name="T51" fmla="*/ 10 h 25"/>
                <a:gd name="T52" fmla="*/ 6 w 58"/>
                <a:gd name="T5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25">
                  <a:moveTo>
                    <a:pt x="6" y="23"/>
                  </a:moveTo>
                  <a:cubicBezTo>
                    <a:pt x="6" y="21"/>
                    <a:pt x="3" y="19"/>
                    <a:pt x="1" y="19"/>
                  </a:cubicBezTo>
                  <a:cubicBezTo>
                    <a:pt x="0" y="21"/>
                    <a:pt x="1" y="22"/>
                    <a:pt x="1" y="23"/>
                  </a:cubicBezTo>
                  <a:cubicBezTo>
                    <a:pt x="6" y="25"/>
                    <a:pt x="11" y="23"/>
                    <a:pt x="16" y="24"/>
                  </a:cubicBezTo>
                  <a:cubicBezTo>
                    <a:pt x="18" y="22"/>
                    <a:pt x="17" y="21"/>
                    <a:pt x="18" y="19"/>
                  </a:cubicBezTo>
                  <a:cubicBezTo>
                    <a:pt x="21" y="20"/>
                    <a:pt x="25" y="22"/>
                    <a:pt x="28" y="21"/>
                  </a:cubicBezTo>
                  <a:cubicBezTo>
                    <a:pt x="24" y="17"/>
                    <a:pt x="31" y="16"/>
                    <a:pt x="32" y="18"/>
                  </a:cubicBezTo>
                  <a:cubicBezTo>
                    <a:pt x="33" y="16"/>
                    <a:pt x="33" y="16"/>
                    <a:pt x="35" y="12"/>
                  </a:cubicBezTo>
                  <a:cubicBezTo>
                    <a:pt x="36" y="12"/>
                    <a:pt x="39" y="13"/>
                    <a:pt x="39" y="15"/>
                  </a:cubicBezTo>
                  <a:cubicBezTo>
                    <a:pt x="37" y="18"/>
                    <a:pt x="35" y="16"/>
                    <a:pt x="33" y="17"/>
                  </a:cubicBezTo>
                  <a:cubicBezTo>
                    <a:pt x="36" y="18"/>
                    <a:pt x="34" y="20"/>
                    <a:pt x="33" y="21"/>
                  </a:cubicBezTo>
                  <a:cubicBezTo>
                    <a:pt x="35" y="23"/>
                    <a:pt x="37" y="22"/>
                    <a:pt x="39" y="22"/>
                  </a:cubicBezTo>
                  <a:cubicBezTo>
                    <a:pt x="40" y="19"/>
                    <a:pt x="41" y="16"/>
                    <a:pt x="41" y="13"/>
                  </a:cubicBezTo>
                  <a:cubicBezTo>
                    <a:pt x="44" y="12"/>
                    <a:pt x="47" y="10"/>
                    <a:pt x="51" y="10"/>
                  </a:cubicBezTo>
                  <a:cubicBezTo>
                    <a:pt x="50" y="12"/>
                    <a:pt x="51" y="13"/>
                    <a:pt x="50" y="14"/>
                  </a:cubicBezTo>
                  <a:cubicBezTo>
                    <a:pt x="48" y="13"/>
                    <a:pt x="48" y="13"/>
                    <a:pt x="47" y="13"/>
                  </a:cubicBezTo>
                  <a:cubicBezTo>
                    <a:pt x="43" y="15"/>
                    <a:pt x="45" y="17"/>
                    <a:pt x="43" y="19"/>
                  </a:cubicBezTo>
                  <a:cubicBezTo>
                    <a:pt x="46" y="20"/>
                    <a:pt x="49" y="23"/>
                    <a:pt x="51" y="20"/>
                  </a:cubicBezTo>
                  <a:cubicBezTo>
                    <a:pt x="50" y="19"/>
                    <a:pt x="47" y="18"/>
                    <a:pt x="48" y="17"/>
                  </a:cubicBezTo>
                  <a:cubicBezTo>
                    <a:pt x="52" y="18"/>
                    <a:pt x="54" y="14"/>
                    <a:pt x="58" y="11"/>
                  </a:cubicBezTo>
                  <a:cubicBezTo>
                    <a:pt x="57" y="8"/>
                    <a:pt x="54" y="5"/>
                    <a:pt x="55" y="2"/>
                  </a:cubicBezTo>
                  <a:cubicBezTo>
                    <a:pt x="53" y="2"/>
                    <a:pt x="52" y="0"/>
                    <a:pt x="50" y="2"/>
                  </a:cubicBezTo>
                  <a:cubicBezTo>
                    <a:pt x="50" y="3"/>
                    <a:pt x="51" y="5"/>
                    <a:pt x="51" y="6"/>
                  </a:cubicBezTo>
                  <a:cubicBezTo>
                    <a:pt x="50" y="8"/>
                    <a:pt x="49" y="7"/>
                    <a:pt x="48" y="9"/>
                  </a:cubicBezTo>
                  <a:cubicBezTo>
                    <a:pt x="43" y="6"/>
                    <a:pt x="35" y="8"/>
                    <a:pt x="30" y="13"/>
                  </a:cubicBezTo>
                  <a:cubicBezTo>
                    <a:pt x="27" y="9"/>
                    <a:pt x="21" y="15"/>
                    <a:pt x="20" y="10"/>
                  </a:cubicBezTo>
                  <a:cubicBezTo>
                    <a:pt x="22" y="17"/>
                    <a:pt x="10" y="20"/>
                    <a:pt x="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6" name="Freeform 57"/>
            <p:cNvSpPr/>
            <p:nvPr/>
          </p:nvSpPr>
          <p:spPr bwMode="auto">
            <a:xfrm>
              <a:off x="6824663" y="3265488"/>
              <a:ext cx="28575" cy="33338"/>
            </a:xfrm>
            <a:custGeom>
              <a:avLst/>
              <a:gdLst>
                <a:gd name="T0" fmla="*/ 0 w 9"/>
                <a:gd name="T1" fmla="*/ 7 h 10"/>
                <a:gd name="T2" fmla="*/ 9 w 9"/>
                <a:gd name="T3" fmla="*/ 3 h 10"/>
                <a:gd name="T4" fmla="*/ 2 w 9"/>
                <a:gd name="T5" fmla="*/ 0 h 10"/>
                <a:gd name="T6" fmla="*/ 0 w 9"/>
                <a:gd name="T7" fmla="*/ 7 h 10"/>
              </a:gdLst>
              <a:ahLst/>
              <a:cxnLst>
                <a:cxn ang="0">
                  <a:pos x="T0" y="T1"/>
                </a:cxn>
                <a:cxn ang="0">
                  <a:pos x="T2" y="T3"/>
                </a:cxn>
                <a:cxn ang="0">
                  <a:pos x="T4" y="T5"/>
                </a:cxn>
                <a:cxn ang="0">
                  <a:pos x="T6" y="T7"/>
                </a:cxn>
              </a:cxnLst>
              <a:rect l="0" t="0" r="r" b="b"/>
              <a:pathLst>
                <a:path w="9" h="10">
                  <a:moveTo>
                    <a:pt x="0" y="7"/>
                  </a:moveTo>
                  <a:cubicBezTo>
                    <a:pt x="3" y="10"/>
                    <a:pt x="7" y="5"/>
                    <a:pt x="9" y="3"/>
                  </a:cubicBezTo>
                  <a:cubicBezTo>
                    <a:pt x="6" y="3"/>
                    <a:pt x="3" y="0"/>
                    <a:pt x="2" y="0"/>
                  </a:cubicBezTo>
                  <a:cubicBezTo>
                    <a:pt x="3" y="3"/>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7" name="Freeform 58"/>
            <p:cNvSpPr/>
            <p:nvPr/>
          </p:nvSpPr>
          <p:spPr bwMode="auto">
            <a:xfrm>
              <a:off x="6707188" y="3354388"/>
              <a:ext cx="30163" cy="17463"/>
            </a:xfrm>
            <a:custGeom>
              <a:avLst/>
              <a:gdLst>
                <a:gd name="T0" fmla="*/ 7 w 9"/>
                <a:gd name="T1" fmla="*/ 2 h 5"/>
                <a:gd name="T2" fmla="*/ 0 w 9"/>
                <a:gd name="T3" fmla="*/ 4 h 5"/>
                <a:gd name="T4" fmla="*/ 9 w 9"/>
                <a:gd name="T5" fmla="*/ 5 h 5"/>
                <a:gd name="T6" fmla="*/ 7 w 9"/>
                <a:gd name="T7" fmla="*/ 2 h 5"/>
              </a:gdLst>
              <a:ahLst/>
              <a:cxnLst>
                <a:cxn ang="0">
                  <a:pos x="T0" y="T1"/>
                </a:cxn>
                <a:cxn ang="0">
                  <a:pos x="T2" y="T3"/>
                </a:cxn>
                <a:cxn ang="0">
                  <a:pos x="T4" y="T5"/>
                </a:cxn>
                <a:cxn ang="0">
                  <a:pos x="T6" y="T7"/>
                </a:cxn>
              </a:cxnLst>
              <a:rect l="0" t="0" r="r" b="b"/>
              <a:pathLst>
                <a:path w="9" h="5">
                  <a:moveTo>
                    <a:pt x="7" y="2"/>
                  </a:moveTo>
                  <a:cubicBezTo>
                    <a:pt x="5" y="4"/>
                    <a:pt x="1" y="0"/>
                    <a:pt x="0" y="4"/>
                  </a:cubicBezTo>
                  <a:cubicBezTo>
                    <a:pt x="4" y="4"/>
                    <a:pt x="6" y="4"/>
                    <a:pt x="9" y="5"/>
                  </a:cubicBezTo>
                  <a:cubicBezTo>
                    <a:pt x="9" y="4"/>
                    <a:pt x="8"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8" name="Freeform 59"/>
            <p:cNvSpPr/>
            <p:nvPr/>
          </p:nvSpPr>
          <p:spPr bwMode="auto">
            <a:xfrm>
              <a:off x="6446838" y="3406776"/>
              <a:ext cx="23813" cy="33338"/>
            </a:xfrm>
            <a:custGeom>
              <a:avLst/>
              <a:gdLst>
                <a:gd name="T0" fmla="*/ 5 w 7"/>
                <a:gd name="T1" fmla="*/ 1 h 10"/>
                <a:gd name="T2" fmla="*/ 2 w 7"/>
                <a:gd name="T3" fmla="*/ 1 h 10"/>
                <a:gd name="T4" fmla="*/ 3 w 7"/>
                <a:gd name="T5" fmla="*/ 9 h 10"/>
                <a:gd name="T6" fmla="*/ 2 w 7"/>
                <a:gd name="T7" fmla="*/ 9 h 10"/>
                <a:gd name="T8" fmla="*/ 7 w 7"/>
                <a:gd name="T9" fmla="*/ 8 h 10"/>
                <a:gd name="T10" fmla="*/ 5 w 7"/>
                <a:gd name="T11" fmla="*/ 1 h 10"/>
              </a:gdLst>
              <a:ahLst/>
              <a:cxnLst>
                <a:cxn ang="0">
                  <a:pos x="T0" y="T1"/>
                </a:cxn>
                <a:cxn ang="0">
                  <a:pos x="T2" y="T3"/>
                </a:cxn>
                <a:cxn ang="0">
                  <a:pos x="T4" y="T5"/>
                </a:cxn>
                <a:cxn ang="0">
                  <a:pos x="T6" y="T7"/>
                </a:cxn>
                <a:cxn ang="0">
                  <a:pos x="T8" y="T9"/>
                </a:cxn>
                <a:cxn ang="0">
                  <a:pos x="T10" y="T11"/>
                </a:cxn>
              </a:cxnLst>
              <a:rect l="0" t="0" r="r" b="b"/>
              <a:pathLst>
                <a:path w="7" h="10">
                  <a:moveTo>
                    <a:pt x="5" y="1"/>
                  </a:moveTo>
                  <a:cubicBezTo>
                    <a:pt x="4" y="0"/>
                    <a:pt x="3" y="1"/>
                    <a:pt x="2" y="1"/>
                  </a:cubicBezTo>
                  <a:cubicBezTo>
                    <a:pt x="0" y="4"/>
                    <a:pt x="3" y="6"/>
                    <a:pt x="3" y="9"/>
                  </a:cubicBezTo>
                  <a:cubicBezTo>
                    <a:pt x="2" y="9"/>
                    <a:pt x="2" y="9"/>
                    <a:pt x="2" y="9"/>
                  </a:cubicBezTo>
                  <a:cubicBezTo>
                    <a:pt x="4" y="10"/>
                    <a:pt x="6" y="9"/>
                    <a:pt x="7" y="8"/>
                  </a:cubicBezTo>
                  <a:cubicBezTo>
                    <a:pt x="4" y="6"/>
                    <a:pt x="5" y="4"/>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29" name="Freeform 60"/>
            <p:cNvSpPr/>
            <p:nvPr/>
          </p:nvSpPr>
          <p:spPr bwMode="auto">
            <a:xfrm>
              <a:off x="5927726" y="3430588"/>
              <a:ext cx="103188" cy="52388"/>
            </a:xfrm>
            <a:custGeom>
              <a:avLst/>
              <a:gdLst>
                <a:gd name="T0" fmla="*/ 30 w 32"/>
                <a:gd name="T1" fmla="*/ 5 h 16"/>
                <a:gd name="T2" fmla="*/ 28 w 32"/>
                <a:gd name="T3" fmla="*/ 5 h 16"/>
                <a:gd name="T4" fmla="*/ 28 w 32"/>
                <a:gd name="T5" fmla="*/ 1 h 16"/>
                <a:gd name="T6" fmla="*/ 25 w 32"/>
                <a:gd name="T7" fmla="*/ 7 h 16"/>
                <a:gd name="T8" fmla="*/ 18 w 32"/>
                <a:gd name="T9" fmla="*/ 8 h 16"/>
                <a:gd name="T10" fmla="*/ 17 w 32"/>
                <a:gd name="T11" fmla="*/ 6 h 16"/>
                <a:gd name="T12" fmla="*/ 13 w 32"/>
                <a:gd name="T13" fmla="*/ 7 h 16"/>
                <a:gd name="T14" fmla="*/ 14 w 32"/>
                <a:gd name="T15" fmla="*/ 4 h 16"/>
                <a:gd name="T16" fmla="*/ 22 w 32"/>
                <a:gd name="T17" fmla="*/ 1 h 16"/>
                <a:gd name="T18" fmla="*/ 14 w 32"/>
                <a:gd name="T19" fmla="*/ 0 h 16"/>
                <a:gd name="T20" fmla="*/ 0 w 32"/>
                <a:gd name="T21" fmla="*/ 14 h 16"/>
                <a:gd name="T22" fmla="*/ 5 w 32"/>
                <a:gd name="T23" fmla="*/ 14 h 16"/>
                <a:gd name="T24" fmla="*/ 12 w 32"/>
                <a:gd name="T25" fmla="*/ 10 h 16"/>
                <a:gd name="T26" fmla="*/ 13 w 32"/>
                <a:gd name="T27" fmla="*/ 14 h 16"/>
                <a:gd name="T28" fmla="*/ 14 w 32"/>
                <a:gd name="T29" fmla="*/ 15 h 16"/>
                <a:gd name="T30" fmla="*/ 19 w 32"/>
                <a:gd name="T31" fmla="*/ 9 h 16"/>
                <a:gd name="T32" fmla="*/ 18 w 32"/>
                <a:gd name="T33" fmla="*/ 15 h 16"/>
                <a:gd name="T34" fmla="*/ 26 w 32"/>
                <a:gd name="T35" fmla="*/ 11 h 16"/>
                <a:gd name="T36" fmla="*/ 25 w 32"/>
                <a:gd name="T37" fmla="*/ 7 h 16"/>
                <a:gd name="T38" fmla="*/ 27 w 32"/>
                <a:gd name="T39" fmla="*/ 9 h 16"/>
                <a:gd name="T40" fmla="*/ 30 w 32"/>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6">
                  <a:moveTo>
                    <a:pt x="30" y="5"/>
                  </a:moveTo>
                  <a:cubicBezTo>
                    <a:pt x="30" y="6"/>
                    <a:pt x="29" y="6"/>
                    <a:pt x="28" y="5"/>
                  </a:cubicBezTo>
                  <a:cubicBezTo>
                    <a:pt x="27" y="4"/>
                    <a:pt x="30" y="2"/>
                    <a:pt x="28" y="1"/>
                  </a:cubicBezTo>
                  <a:cubicBezTo>
                    <a:pt x="25" y="2"/>
                    <a:pt x="27" y="5"/>
                    <a:pt x="25" y="7"/>
                  </a:cubicBezTo>
                  <a:cubicBezTo>
                    <a:pt x="22" y="6"/>
                    <a:pt x="21" y="9"/>
                    <a:pt x="18" y="8"/>
                  </a:cubicBezTo>
                  <a:cubicBezTo>
                    <a:pt x="19" y="7"/>
                    <a:pt x="18" y="7"/>
                    <a:pt x="17" y="6"/>
                  </a:cubicBezTo>
                  <a:cubicBezTo>
                    <a:pt x="16" y="7"/>
                    <a:pt x="15" y="8"/>
                    <a:pt x="13" y="7"/>
                  </a:cubicBezTo>
                  <a:cubicBezTo>
                    <a:pt x="12" y="6"/>
                    <a:pt x="13" y="5"/>
                    <a:pt x="14" y="4"/>
                  </a:cubicBezTo>
                  <a:cubicBezTo>
                    <a:pt x="17" y="6"/>
                    <a:pt x="19" y="2"/>
                    <a:pt x="22" y="1"/>
                  </a:cubicBezTo>
                  <a:cubicBezTo>
                    <a:pt x="19" y="0"/>
                    <a:pt x="17" y="0"/>
                    <a:pt x="14" y="0"/>
                  </a:cubicBezTo>
                  <a:cubicBezTo>
                    <a:pt x="11" y="7"/>
                    <a:pt x="3" y="5"/>
                    <a:pt x="0" y="14"/>
                  </a:cubicBezTo>
                  <a:cubicBezTo>
                    <a:pt x="2" y="13"/>
                    <a:pt x="3" y="14"/>
                    <a:pt x="5" y="14"/>
                  </a:cubicBezTo>
                  <a:cubicBezTo>
                    <a:pt x="6" y="11"/>
                    <a:pt x="9" y="9"/>
                    <a:pt x="12" y="10"/>
                  </a:cubicBezTo>
                  <a:cubicBezTo>
                    <a:pt x="14" y="11"/>
                    <a:pt x="10" y="13"/>
                    <a:pt x="13" y="14"/>
                  </a:cubicBezTo>
                  <a:cubicBezTo>
                    <a:pt x="13" y="14"/>
                    <a:pt x="14" y="14"/>
                    <a:pt x="14" y="15"/>
                  </a:cubicBezTo>
                  <a:cubicBezTo>
                    <a:pt x="17" y="12"/>
                    <a:pt x="17" y="10"/>
                    <a:pt x="19" y="9"/>
                  </a:cubicBezTo>
                  <a:cubicBezTo>
                    <a:pt x="21" y="11"/>
                    <a:pt x="18" y="14"/>
                    <a:pt x="18" y="15"/>
                  </a:cubicBezTo>
                  <a:cubicBezTo>
                    <a:pt x="21" y="16"/>
                    <a:pt x="23" y="13"/>
                    <a:pt x="26" y="11"/>
                  </a:cubicBezTo>
                  <a:cubicBezTo>
                    <a:pt x="24" y="10"/>
                    <a:pt x="24" y="9"/>
                    <a:pt x="25" y="7"/>
                  </a:cubicBezTo>
                  <a:cubicBezTo>
                    <a:pt x="26" y="8"/>
                    <a:pt x="26" y="9"/>
                    <a:pt x="27" y="9"/>
                  </a:cubicBezTo>
                  <a:cubicBezTo>
                    <a:pt x="28" y="7"/>
                    <a:pt x="32" y="6"/>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0" name="Freeform 61"/>
            <p:cNvSpPr/>
            <p:nvPr/>
          </p:nvSpPr>
          <p:spPr bwMode="auto">
            <a:xfrm>
              <a:off x="5422901" y="3487738"/>
              <a:ext cx="80963" cy="65088"/>
            </a:xfrm>
            <a:custGeom>
              <a:avLst/>
              <a:gdLst>
                <a:gd name="T0" fmla="*/ 23 w 25"/>
                <a:gd name="T1" fmla="*/ 0 h 20"/>
                <a:gd name="T2" fmla="*/ 13 w 25"/>
                <a:gd name="T3" fmla="*/ 4 h 20"/>
                <a:gd name="T4" fmla="*/ 9 w 25"/>
                <a:gd name="T5" fmla="*/ 2 h 20"/>
                <a:gd name="T6" fmla="*/ 0 w 25"/>
                <a:gd name="T7" fmla="*/ 12 h 20"/>
                <a:gd name="T8" fmla="*/ 3 w 25"/>
                <a:gd name="T9" fmla="*/ 20 h 20"/>
                <a:gd name="T10" fmla="*/ 16 w 25"/>
                <a:gd name="T11" fmla="*/ 17 h 20"/>
                <a:gd name="T12" fmla="*/ 12 w 25"/>
                <a:gd name="T13" fmla="*/ 10 h 20"/>
                <a:gd name="T14" fmla="*/ 10 w 25"/>
                <a:gd name="T15" fmla="*/ 14 h 20"/>
                <a:gd name="T16" fmla="*/ 5 w 25"/>
                <a:gd name="T17" fmla="*/ 10 h 20"/>
                <a:gd name="T18" fmla="*/ 12 w 25"/>
                <a:gd name="T19" fmla="*/ 10 h 20"/>
                <a:gd name="T20" fmla="*/ 13 w 25"/>
                <a:gd name="T21" fmla="*/ 5 h 20"/>
                <a:gd name="T22" fmla="*/ 18 w 25"/>
                <a:gd name="T23" fmla="*/ 7 h 20"/>
                <a:gd name="T24" fmla="*/ 20 w 25"/>
                <a:gd name="T25" fmla="*/ 4 h 20"/>
                <a:gd name="T26" fmla="*/ 23 w 25"/>
                <a:gd name="T27" fmla="*/ 5 h 20"/>
                <a:gd name="T28" fmla="*/ 23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23" y="0"/>
                  </a:moveTo>
                  <a:cubicBezTo>
                    <a:pt x="20" y="2"/>
                    <a:pt x="16" y="0"/>
                    <a:pt x="13" y="4"/>
                  </a:cubicBezTo>
                  <a:cubicBezTo>
                    <a:pt x="12" y="3"/>
                    <a:pt x="11" y="3"/>
                    <a:pt x="9" y="2"/>
                  </a:cubicBezTo>
                  <a:cubicBezTo>
                    <a:pt x="5" y="5"/>
                    <a:pt x="2" y="6"/>
                    <a:pt x="0" y="12"/>
                  </a:cubicBezTo>
                  <a:cubicBezTo>
                    <a:pt x="2" y="14"/>
                    <a:pt x="2" y="17"/>
                    <a:pt x="3" y="20"/>
                  </a:cubicBezTo>
                  <a:cubicBezTo>
                    <a:pt x="6" y="14"/>
                    <a:pt x="12" y="20"/>
                    <a:pt x="16" y="17"/>
                  </a:cubicBezTo>
                  <a:cubicBezTo>
                    <a:pt x="16" y="15"/>
                    <a:pt x="14" y="12"/>
                    <a:pt x="12" y="10"/>
                  </a:cubicBezTo>
                  <a:cubicBezTo>
                    <a:pt x="12" y="11"/>
                    <a:pt x="11" y="12"/>
                    <a:pt x="10" y="14"/>
                  </a:cubicBezTo>
                  <a:cubicBezTo>
                    <a:pt x="7" y="13"/>
                    <a:pt x="6" y="11"/>
                    <a:pt x="5" y="10"/>
                  </a:cubicBezTo>
                  <a:cubicBezTo>
                    <a:pt x="7" y="8"/>
                    <a:pt x="9" y="8"/>
                    <a:pt x="12" y="10"/>
                  </a:cubicBezTo>
                  <a:cubicBezTo>
                    <a:pt x="14" y="8"/>
                    <a:pt x="13" y="7"/>
                    <a:pt x="13" y="5"/>
                  </a:cubicBezTo>
                  <a:cubicBezTo>
                    <a:pt x="15" y="7"/>
                    <a:pt x="16" y="5"/>
                    <a:pt x="18" y="7"/>
                  </a:cubicBezTo>
                  <a:cubicBezTo>
                    <a:pt x="19" y="6"/>
                    <a:pt x="19" y="5"/>
                    <a:pt x="20" y="4"/>
                  </a:cubicBezTo>
                  <a:cubicBezTo>
                    <a:pt x="21" y="4"/>
                    <a:pt x="22" y="4"/>
                    <a:pt x="23" y="5"/>
                  </a:cubicBezTo>
                  <a:cubicBezTo>
                    <a:pt x="25" y="4"/>
                    <a:pt x="25" y="2"/>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1" name="Freeform 62"/>
            <p:cNvSpPr>
              <a:spLocks noEditPoints="1"/>
            </p:cNvSpPr>
            <p:nvPr/>
          </p:nvSpPr>
          <p:spPr bwMode="auto">
            <a:xfrm>
              <a:off x="5465763" y="3446463"/>
              <a:ext cx="249238" cy="90488"/>
            </a:xfrm>
            <a:custGeom>
              <a:avLst/>
              <a:gdLst>
                <a:gd name="T0" fmla="*/ 60 w 77"/>
                <a:gd name="T1" fmla="*/ 9 h 27"/>
                <a:gd name="T2" fmla="*/ 61 w 77"/>
                <a:gd name="T3" fmla="*/ 15 h 27"/>
                <a:gd name="T4" fmla="*/ 48 w 77"/>
                <a:gd name="T5" fmla="*/ 19 h 27"/>
                <a:gd name="T6" fmla="*/ 47 w 77"/>
                <a:gd name="T7" fmla="*/ 17 h 27"/>
                <a:gd name="T8" fmla="*/ 53 w 77"/>
                <a:gd name="T9" fmla="*/ 12 h 27"/>
                <a:gd name="T10" fmla="*/ 55 w 77"/>
                <a:gd name="T11" fmla="*/ 16 h 27"/>
                <a:gd name="T12" fmla="*/ 56 w 77"/>
                <a:gd name="T13" fmla="*/ 8 h 27"/>
                <a:gd name="T14" fmla="*/ 48 w 77"/>
                <a:gd name="T15" fmla="*/ 12 h 27"/>
                <a:gd name="T16" fmla="*/ 45 w 77"/>
                <a:gd name="T17" fmla="*/ 10 h 27"/>
                <a:gd name="T18" fmla="*/ 40 w 77"/>
                <a:gd name="T19" fmla="*/ 14 h 27"/>
                <a:gd name="T20" fmla="*/ 35 w 77"/>
                <a:gd name="T21" fmla="*/ 9 h 27"/>
                <a:gd name="T22" fmla="*/ 27 w 77"/>
                <a:gd name="T23" fmla="*/ 12 h 27"/>
                <a:gd name="T24" fmla="*/ 26 w 77"/>
                <a:gd name="T25" fmla="*/ 17 h 27"/>
                <a:gd name="T26" fmla="*/ 22 w 77"/>
                <a:gd name="T27" fmla="*/ 18 h 27"/>
                <a:gd name="T28" fmla="*/ 22 w 77"/>
                <a:gd name="T29" fmla="*/ 12 h 27"/>
                <a:gd name="T30" fmla="*/ 14 w 77"/>
                <a:gd name="T31" fmla="*/ 17 h 27"/>
                <a:gd name="T32" fmla="*/ 10 w 77"/>
                <a:gd name="T33" fmla="*/ 17 h 27"/>
                <a:gd name="T34" fmla="*/ 8 w 77"/>
                <a:gd name="T35" fmla="*/ 20 h 27"/>
                <a:gd name="T36" fmla="*/ 4 w 77"/>
                <a:gd name="T37" fmla="*/ 23 h 27"/>
                <a:gd name="T38" fmla="*/ 8 w 77"/>
                <a:gd name="T39" fmla="*/ 21 h 27"/>
                <a:gd name="T40" fmla="*/ 9 w 77"/>
                <a:gd name="T41" fmla="*/ 23 h 27"/>
                <a:gd name="T42" fmla="*/ 18 w 77"/>
                <a:gd name="T43" fmla="*/ 21 h 27"/>
                <a:gd name="T44" fmla="*/ 18 w 77"/>
                <a:gd name="T45" fmla="*/ 27 h 27"/>
                <a:gd name="T46" fmla="*/ 29 w 77"/>
                <a:gd name="T47" fmla="*/ 25 h 27"/>
                <a:gd name="T48" fmla="*/ 37 w 77"/>
                <a:gd name="T49" fmla="*/ 20 h 27"/>
                <a:gd name="T50" fmla="*/ 41 w 77"/>
                <a:gd name="T51" fmla="*/ 16 h 27"/>
                <a:gd name="T52" fmla="*/ 46 w 77"/>
                <a:gd name="T53" fmla="*/ 18 h 27"/>
                <a:gd name="T54" fmla="*/ 46 w 77"/>
                <a:gd name="T55" fmla="*/ 24 h 27"/>
                <a:gd name="T56" fmla="*/ 58 w 77"/>
                <a:gd name="T57" fmla="*/ 21 h 27"/>
                <a:gd name="T58" fmla="*/ 62 w 77"/>
                <a:gd name="T59" fmla="*/ 17 h 27"/>
                <a:gd name="T60" fmla="*/ 64 w 77"/>
                <a:gd name="T61" fmla="*/ 21 h 27"/>
                <a:gd name="T62" fmla="*/ 68 w 77"/>
                <a:gd name="T63" fmla="*/ 16 h 27"/>
                <a:gd name="T64" fmla="*/ 73 w 77"/>
                <a:gd name="T65" fmla="*/ 17 h 27"/>
                <a:gd name="T66" fmla="*/ 72 w 77"/>
                <a:gd name="T67" fmla="*/ 21 h 27"/>
                <a:gd name="T68" fmla="*/ 75 w 77"/>
                <a:gd name="T69" fmla="*/ 22 h 27"/>
                <a:gd name="T70" fmla="*/ 77 w 77"/>
                <a:gd name="T71" fmla="*/ 18 h 27"/>
                <a:gd name="T72" fmla="*/ 60 w 77"/>
                <a:gd name="T73" fmla="*/ 9 h 27"/>
                <a:gd name="T74" fmla="*/ 26 w 77"/>
                <a:gd name="T75" fmla="*/ 21 h 27"/>
                <a:gd name="T76" fmla="*/ 28 w 77"/>
                <a:gd name="T77" fmla="*/ 23 h 27"/>
                <a:gd name="T78" fmla="*/ 26 w 77"/>
                <a:gd name="T79" fmla="*/ 21 h 27"/>
                <a:gd name="T80" fmla="*/ 66 w 77"/>
                <a:gd name="T81" fmla="*/ 15 h 27"/>
                <a:gd name="T82" fmla="*/ 66 w 77"/>
                <a:gd name="T83" fmla="*/ 10 h 27"/>
                <a:gd name="T84" fmla="*/ 66 w 77"/>
                <a:gd name="T8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27">
                  <a:moveTo>
                    <a:pt x="60" y="9"/>
                  </a:moveTo>
                  <a:cubicBezTo>
                    <a:pt x="60" y="11"/>
                    <a:pt x="61" y="13"/>
                    <a:pt x="61" y="15"/>
                  </a:cubicBezTo>
                  <a:cubicBezTo>
                    <a:pt x="57" y="17"/>
                    <a:pt x="53" y="18"/>
                    <a:pt x="48" y="19"/>
                  </a:cubicBezTo>
                  <a:cubicBezTo>
                    <a:pt x="48" y="19"/>
                    <a:pt x="46" y="18"/>
                    <a:pt x="47" y="17"/>
                  </a:cubicBezTo>
                  <a:cubicBezTo>
                    <a:pt x="49" y="16"/>
                    <a:pt x="51" y="13"/>
                    <a:pt x="53" y="12"/>
                  </a:cubicBezTo>
                  <a:cubicBezTo>
                    <a:pt x="54" y="13"/>
                    <a:pt x="53" y="15"/>
                    <a:pt x="55" y="16"/>
                  </a:cubicBezTo>
                  <a:cubicBezTo>
                    <a:pt x="58" y="14"/>
                    <a:pt x="57" y="10"/>
                    <a:pt x="56" y="8"/>
                  </a:cubicBezTo>
                  <a:cubicBezTo>
                    <a:pt x="53" y="6"/>
                    <a:pt x="50" y="8"/>
                    <a:pt x="48" y="12"/>
                  </a:cubicBezTo>
                  <a:cubicBezTo>
                    <a:pt x="47" y="11"/>
                    <a:pt x="46" y="10"/>
                    <a:pt x="45" y="10"/>
                  </a:cubicBezTo>
                  <a:cubicBezTo>
                    <a:pt x="44" y="12"/>
                    <a:pt x="43" y="15"/>
                    <a:pt x="40" y="14"/>
                  </a:cubicBezTo>
                  <a:cubicBezTo>
                    <a:pt x="41" y="12"/>
                    <a:pt x="37" y="12"/>
                    <a:pt x="35" y="9"/>
                  </a:cubicBezTo>
                  <a:cubicBezTo>
                    <a:pt x="32" y="11"/>
                    <a:pt x="30" y="9"/>
                    <a:pt x="27" y="12"/>
                  </a:cubicBezTo>
                  <a:cubicBezTo>
                    <a:pt x="25" y="14"/>
                    <a:pt x="28" y="15"/>
                    <a:pt x="26" y="17"/>
                  </a:cubicBezTo>
                  <a:cubicBezTo>
                    <a:pt x="25" y="18"/>
                    <a:pt x="24" y="20"/>
                    <a:pt x="22" y="18"/>
                  </a:cubicBezTo>
                  <a:cubicBezTo>
                    <a:pt x="24" y="15"/>
                    <a:pt x="24" y="13"/>
                    <a:pt x="22" y="12"/>
                  </a:cubicBezTo>
                  <a:cubicBezTo>
                    <a:pt x="20" y="16"/>
                    <a:pt x="17" y="13"/>
                    <a:pt x="14" y="17"/>
                  </a:cubicBezTo>
                  <a:cubicBezTo>
                    <a:pt x="12" y="15"/>
                    <a:pt x="12" y="17"/>
                    <a:pt x="10" y="17"/>
                  </a:cubicBezTo>
                  <a:cubicBezTo>
                    <a:pt x="9" y="18"/>
                    <a:pt x="8" y="19"/>
                    <a:pt x="8" y="20"/>
                  </a:cubicBezTo>
                  <a:cubicBezTo>
                    <a:pt x="6" y="19"/>
                    <a:pt x="0" y="21"/>
                    <a:pt x="4" y="23"/>
                  </a:cubicBezTo>
                  <a:cubicBezTo>
                    <a:pt x="6" y="23"/>
                    <a:pt x="5" y="21"/>
                    <a:pt x="8" y="21"/>
                  </a:cubicBezTo>
                  <a:cubicBezTo>
                    <a:pt x="8" y="22"/>
                    <a:pt x="8" y="23"/>
                    <a:pt x="9" y="23"/>
                  </a:cubicBezTo>
                  <a:cubicBezTo>
                    <a:pt x="12" y="22"/>
                    <a:pt x="15" y="17"/>
                    <a:pt x="18" y="21"/>
                  </a:cubicBezTo>
                  <a:cubicBezTo>
                    <a:pt x="17" y="24"/>
                    <a:pt x="19" y="25"/>
                    <a:pt x="18" y="27"/>
                  </a:cubicBezTo>
                  <a:cubicBezTo>
                    <a:pt x="22" y="25"/>
                    <a:pt x="26" y="27"/>
                    <a:pt x="29" y="25"/>
                  </a:cubicBezTo>
                  <a:cubicBezTo>
                    <a:pt x="31" y="23"/>
                    <a:pt x="35" y="18"/>
                    <a:pt x="37" y="20"/>
                  </a:cubicBezTo>
                  <a:cubicBezTo>
                    <a:pt x="38" y="19"/>
                    <a:pt x="39" y="17"/>
                    <a:pt x="41" y="16"/>
                  </a:cubicBezTo>
                  <a:cubicBezTo>
                    <a:pt x="42" y="17"/>
                    <a:pt x="44" y="17"/>
                    <a:pt x="46" y="18"/>
                  </a:cubicBezTo>
                  <a:cubicBezTo>
                    <a:pt x="45" y="20"/>
                    <a:pt x="46" y="22"/>
                    <a:pt x="46" y="24"/>
                  </a:cubicBezTo>
                  <a:cubicBezTo>
                    <a:pt x="50" y="22"/>
                    <a:pt x="54" y="22"/>
                    <a:pt x="58" y="21"/>
                  </a:cubicBezTo>
                  <a:cubicBezTo>
                    <a:pt x="58" y="19"/>
                    <a:pt x="61" y="17"/>
                    <a:pt x="62" y="17"/>
                  </a:cubicBezTo>
                  <a:cubicBezTo>
                    <a:pt x="63" y="19"/>
                    <a:pt x="62" y="20"/>
                    <a:pt x="64" y="21"/>
                  </a:cubicBezTo>
                  <a:cubicBezTo>
                    <a:pt x="66" y="20"/>
                    <a:pt x="66" y="18"/>
                    <a:pt x="68" y="16"/>
                  </a:cubicBezTo>
                  <a:cubicBezTo>
                    <a:pt x="70" y="17"/>
                    <a:pt x="71" y="16"/>
                    <a:pt x="73" y="17"/>
                  </a:cubicBezTo>
                  <a:cubicBezTo>
                    <a:pt x="72" y="19"/>
                    <a:pt x="72" y="19"/>
                    <a:pt x="72" y="21"/>
                  </a:cubicBezTo>
                  <a:cubicBezTo>
                    <a:pt x="73" y="22"/>
                    <a:pt x="74" y="21"/>
                    <a:pt x="75" y="22"/>
                  </a:cubicBezTo>
                  <a:cubicBezTo>
                    <a:pt x="77" y="20"/>
                    <a:pt x="76" y="19"/>
                    <a:pt x="77" y="18"/>
                  </a:cubicBezTo>
                  <a:cubicBezTo>
                    <a:pt x="71" y="14"/>
                    <a:pt x="68" y="0"/>
                    <a:pt x="60" y="9"/>
                  </a:cubicBezTo>
                  <a:close/>
                  <a:moveTo>
                    <a:pt x="26" y="21"/>
                  </a:moveTo>
                  <a:cubicBezTo>
                    <a:pt x="26" y="22"/>
                    <a:pt x="27" y="22"/>
                    <a:pt x="28" y="23"/>
                  </a:cubicBezTo>
                  <a:cubicBezTo>
                    <a:pt x="26" y="25"/>
                    <a:pt x="23" y="23"/>
                    <a:pt x="26" y="21"/>
                  </a:cubicBezTo>
                  <a:close/>
                  <a:moveTo>
                    <a:pt x="66" y="15"/>
                  </a:moveTo>
                  <a:cubicBezTo>
                    <a:pt x="64" y="14"/>
                    <a:pt x="64" y="12"/>
                    <a:pt x="66" y="10"/>
                  </a:cubicBezTo>
                  <a:cubicBezTo>
                    <a:pt x="70" y="12"/>
                    <a:pt x="69" y="15"/>
                    <a:pt x="6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2" name="Freeform 63"/>
            <p:cNvSpPr>
              <a:spLocks noEditPoints="1"/>
            </p:cNvSpPr>
            <p:nvPr/>
          </p:nvSpPr>
          <p:spPr bwMode="auto">
            <a:xfrm>
              <a:off x="5302251" y="3509963"/>
              <a:ext cx="114300" cy="63500"/>
            </a:xfrm>
            <a:custGeom>
              <a:avLst/>
              <a:gdLst>
                <a:gd name="T0" fmla="*/ 32 w 35"/>
                <a:gd name="T1" fmla="*/ 1 h 19"/>
                <a:gd name="T2" fmla="*/ 27 w 35"/>
                <a:gd name="T3" fmla="*/ 3 h 19"/>
                <a:gd name="T4" fmla="*/ 25 w 35"/>
                <a:gd name="T5" fmla="*/ 1 h 19"/>
                <a:gd name="T6" fmla="*/ 15 w 35"/>
                <a:gd name="T7" fmla="*/ 3 h 19"/>
                <a:gd name="T8" fmla="*/ 13 w 35"/>
                <a:gd name="T9" fmla="*/ 0 h 19"/>
                <a:gd name="T10" fmla="*/ 5 w 35"/>
                <a:gd name="T11" fmla="*/ 4 h 19"/>
                <a:gd name="T12" fmla="*/ 5 w 35"/>
                <a:gd name="T13" fmla="*/ 1 h 19"/>
                <a:gd name="T14" fmla="*/ 2 w 35"/>
                <a:gd name="T15" fmla="*/ 3 h 19"/>
                <a:gd name="T16" fmla="*/ 4 w 35"/>
                <a:gd name="T17" fmla="*/ 6 h 19"/>
                <a:gd name="T18" fmla="*/ 0 w 35"/>
                <a:gd name="T19" fmla="*/ 16 h 19"/>
                <a:gd name="T20" fmla="*/ 3 w 35"/>
                <a:gd name="T21" fmla="*/ 19 h 19"/>
                <a:gd name="T22" fmla="*/ 13 w 35"/>
                <a:gd name="T23" fmla="*/ 12 h 19"/>
                <a:gd name="T24" fmla="*/ 11 w 35"/>
                <a:gd name="T25" fmla="*/ 7 h 19"/>
                <a:gd name="T26" fmla="*/ 14 w 35"/>
                <a:gd name="T27" fmla="*/ 14 h 19"/>
                <a:gd name="T28" fmla="*/ 24 w 35"/>
                <a:gd name="T29" fmla="*/ 14 h 19"/>
                <a:gd name="T30" fmla="*/ 27 w 35"/>
                <a:gd name="T31" fmla="*/ 9 h 19"/>
                <a:gd name="T32" fmla="*/ 29 w 35"/>
                <a:gd name="T33" fmla="*/ 15 h 19"/>
                <a:gd name="T34" fmla="*/ 35 w 35"/>
                <a:gd name="T35" fmla="*/ 10 h 19"/>
                <a:gd name="T36" fmla="*/ 32 w 35"/>
                <a:gd name="T37" fmla="*/ 1 h 19"/>
                <a:gd name="T38" fmla="*/ 19 w 35"/>
                <a:gd name="T39" fmla="*/ 13 h 19"/>
                <a:gd name="T40" fmla="*/ 20 w 35"/>
                <a:gd name="T41" fmla="*/ 6 h 19"/>
                <a:gd name="T42" fmla="*/ 19 w 35"/>
                <a:gd name="T43" fmla="*/ 13 h 19"/>
                <a:gd name="T44" fmla="*/ 22 w 35"/>
                <a:gd name="T45" fmla="*/ 4 h 19"/>
                <a:gd name="T46" fmla="*/ 25 w 35"/>
                <a:gd name="T47" fmla="*/ 5 h 19"/>
                <a:gd name="T48" fmla="*/ 22 w 35"/>
                <a:gd name="T4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9">
                  <a:moveTo>
                    <a:pt x="32" y="1"/>
                  </a:moveTo>
                  <a:cubicBezTo>
                    <a:pt x="30" y="2"/>
                    <a:pt x="29" y="5"/>
                    <a:pt x="27" y="3"/>
                  </a:cubicBezTo>
                  <a:cubicBezTo>
                    <a:pt x="26" y="2"/>
                    <a:pt x="27" y="1"/>
                    <a:pt x="25" y="1"/>
                  </a:cubicBezTo>
                  <a:cubicBezTo>
                    <a:pt x="22" y="2"/>
                    <a:pt x="18" y="0"/>
                    <a:pt x="15" y="3"/>
                  </a:cubicBezTo>
                  <a:cubicBezTo>
                    <a:pt x="12" y="2"/>
                    <a:pt x="15" y="1"/>
                    <a:pt x="13" y="0"/>
                  </a:cubicBezTo>
                  <a:cubicBezTo>
                    <a:pt x="11" y="1"/>
                    <a:pt x="8" y="6"/>
                    <a:pt x="5" y="4"/>
                  </a:cubicBezTo>
                  <a:cubicBezTo>
                    <a:pt x="4" y="3"/>
                    <a:pt x="7" y="2"/>
                    <a:pt x="5" y="1"/>
                  </a:cubicBezTo>
                  <a:cubicBezTo>
                    <a:pt x="4" y="2"/>
                    <a:pt x="2" y="2"/>
                    <a:pt x="2" y="3"/>
                  </a:cubicBezTo>
                  <a:cubicBezTo>
                    <a:pt x="2" y="4"/>
                    <a:pt x="2" y="5"/>
                    <a:pt x="4" y="6"/>
                  </a:cubicBezTo>
                  <a:cubicBezTo>
                    <a:pt x="4" y="11"/>
                    <a:pt x="3" y="15"/>
                    <a:pt x="0" y="16"/>
                  </a:cubicBezTo>
                  <a:cubicBezTo>
                    <a:pt x="1" y="17"/>
                    <a:pt x="1" y="18"/>
                    <a:pt x="3" y="19"/>
                  </a:cubicBezTo>
                  <a:cubicBezTo>
                    <a:pt x="6" y="17"/>
                    <a:pt x="8" y="15"/>
                    <a:pt x="13" y="12"/>
                  </a:cubicBezTo>
                  <a:cubicBezTo>
                    <a:pt x="11" y="11"/>
                    <a:pt x="9" y="9"/>
                    <a:pt x="11" y="7"/>
                  </a:cubicBezTo>
                  <a:cubicBezTo>
                    <a:pt x="14" y="9"/>
                    <a:pt x="15" y="12"/>
                    <a:pt x="14" y="14"/>
                  </a:cubicBezTo>
                  <a:cubicBezTo>
                    <a:pt x="18" y="16"/>
                    <a:pt x="21" y="15"/>
                    <a:pt x="24" y="14"/>
                  </a:cubicBezTo>
                  <a:cubicBezTo>
                    <a:pt x="26" y="12"/>
                    <a:pt x="23" y="9"/>
                    <a:pt x="27" y="9"/>
                  </a:cubicBezTo>
                  <a:cubicBezTo>
                    <a:pt x="27" y="11"/>
                    <a:pt x="28" y="13"/>
                    <a:pt x="29" y="15"/>
                  </a:cubicBezTo>
                  <a:cubicBezTo>
                    <a:pt x="31" y="13"/>
                    <a:pt x="34" y="13"/>
                    <a:pt x="35" y="10"/>
                  </a:cubicBezTo>
                  <a:cubicBezTo>
                    <a:pt x="32" y="8"/>
                    <a:pt x="35" y="4"/>
                    <a:pt x="32" y="1"/>
                  </a:cubicBezTo>
                  <a:close/>
                  <a:moveTo>
                    <a:pt x="19" y="13"/>
                  </a:moveTo>
                  <a:cubicBezTo>
                    <a:pt x="16" y="11"/>
                    <a:pt x="17" y="8"/>
                    <a:pt x="20" y="6"/>
                  </a:cubicBezTo>
                  <a:cubicBezTo>
                    <a:pt x="22" y="8"/>
                    <a:pt x="21" y="12"/>
                    <a:pt x="19" y="13"/>
                  </a:cubicBezTo>
                  <a:close/>
                  <a:moveTo>
                    <a:pt x="22" y="4"/>
                  </a:moveTo>
                  <a:cubicBezTo>
                    <a:pt x="23" y="3"/>
                    <a:pt x="24" y="3"/>
                    <a:pt x="25" y="5"/>
                  </a:cubicBezTo>
                  <a:cubicBezTo>
                    <a:pt x="24" y="5"/>
                    <a:pt x="23" y="5"/>
                    <a:pt x="2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3" name="Freeform 64"/>
            <p:cNvSpPr>
              <a:spLocks noEditPoints="1"/>
            </p:cNvSpPr>
            <p:nvPr/>
          </p:nvSpPr>
          <p:spPr bwMode="auto">
            <a:xfrm>
              <a:off x="4811713" y="3516313"/>
              <a:ext cx="490538" cy="119063"/>
            </a:xfrm>
            <a:custGeom>
              <a:avLst/>
              <a:gdLst>
                <a:gd name="T0" fmla="*/ 151 w 151"/>
                <a:gd name="T1" fmla="*/ 0 h 36"/>
                <a:gd name="T2" fmla="*/ 136 w 151"/>
                <a:gd name="T3" fmla="*/ 5 h 36"/>
                <a:gd name="T4" fmla="*/ 131 w 151"/>
                <a:gd name="T5" fmla="*/ 5 h 36"/>
                <a:gd name="T6" fmla="*/ 106 w 151"/>
                <a:gd name="T7" fmla="*/ 10 h 36"/>
                <a:gd name="T8" fmla="*/ 95 w 151"/>
                <a:gd name="T9" fmla="*/ 7 h 36"/>
                <a:gd name="T10" fmla="*/ 87 w 151"/>
                <a:gd name="T11" fmla="*/ 16 h 36"/>
                <a:gd name="T12" fmla="*/ 90 w 151"/>
                <a:gd name="T13" fmla="*/ 17 h 36"/>
                <a:gd name="T14" fmla="*/ 84 w 151"/>
                <a:gd name="T15" fmla="*/ 15 h 36"/>
                <a:gd name="T16" fmla="*/ 87 w 151"/>
                <a:gd name="T17" fmla="*/ 9 h 36"/>
                <a:gd name="T18" fmla="*/ 69 w 151"/>
                <a:gd name="T19" fmla="*/ 11 h 36"/>
                <a:gd name="T20" fmla="*/ 58 w 151"/>
                <a:gd name="T21" fmla="*/ 14 h 36"/>
                <a:gd name="T22" fmla="*/ 44 w 151"/>
                <a:gd name="T23" fmla="*/ 14 h 36"/>
                <a:gd name="T24" fmla="*/ 37 w 151"/>
                <a:gd name="T25" fmla="*/ 15 h 36"/>
                <a:gd name="T26" fmla="*/ 34 w 151"/>
                <a:gd name="T27" fmla="*/ 20 h 36"/>
                <a:gd name="T28" fmla="*/ 23 w 151"/>
                <a:gd name="T29" fmla="*/ 16 h 36"/>
                <a:gd name="T30" fmla="*/ 20 w 151"/>
                <a:gd name="T31" fmla="*/ 17 h 36"/>
                <a:gd name="T32" fmla="*/ 13 w 151"/>
                <a:gd name="T33" fmla="*/ 21 h 36"/>
                <a:gd name="T34" fmla="*/ 2 w 151"/>
                <a:gd name="T35" fmla="*/ 28 h 36"/>
                <a:gd name="T36" fmla="*/ 9 w 151"/>
                <a:gd name="T37" fmla="*/ 29 h 36"/>
                <a:gd name="T38" fmla="*/ 11 w 151"/>
                <a:gd name="T39" fmla="*/ 33 h 36"/>
                <a:gd name="T40" fmla="*/ 22 w 151"/>
                <a:gd name="T41" fmla="*/ 35 h 36"/>
                <a:gd name="T42" fmla="*/ 31 w 151"/>
                <a:gd name="T43" fmla="*/ 33 h 36"/>
                <a:gd name="T44" fmla="*/ 40 w 151"/>
                <a:gd name="T45" fmla="*/ 33 h 36"/>
                <a:gd name="T46" fmla="*/ 55 w 151"/>
                <a:gd name="T47" fmla="*/ 24 h 36"/>
                <a:gd name="T48" fmla="*/ 68 w 151"/>
                <a:gd name="T49" fmla="*/ 25 h 36"/>
                <a:gd name="T50" fmla="*/ 69 w 151"/>
                <a:gd name="T51" fmla="*/ 29 h 36"/>
                <a:gd name="T52" fmla="*/ 92 w 151"/>
                <a:gd name="T53" fmla="*/ 23 h 36"/>
                <a:gd name="T54" fmla="*/ 99 w 151"/>
                <a:gd name="T55" fmla="*/ 22 h 36"/>
                <a:gd name="T56" fmla="*/ 107 w 151"/>
                <a:gd name="T57" fmla="*/ 17 h 36"/>
                <a:gd name="T58" fmla="*/ 113 w 151"/>
                <a:gd name="T59" fmla="*/ 22 h 36"/>
                <a:gd name="T60" fmla="*/ 127 w 151"/>
                <a:gd name="T61" fmla="*/ 18 h 36"/>
                <a:gd name="T62" fmla="*/ 134 w 151"/>
                <a:gd name="T63" fmla="*/ 11 h 36"/>
                <a:gd name="T64" fmla="*/ 132 w 151"/>
                <a:gd name="T65" fmla="*/ 16 h 36"/>
                <a:gd name="T66" fmla="*/ 144 w 151"/>
                <a:gd name="T67" fmla="*/ 8 h 36"/>
                <a:gd name="T68" fmla="*/ 144 w 151"/>
                <a:gd name="T69" fmla="*/ 18 h 36"/>
                <a:gd name="T70" fmla="*/ 151 w 151"/>
                <a:gd name="T71" fmla="*/ 8 h 36"/>
                <a:gd name="T72" fmla="*/ 16 w 151"/>
                <a:gd name="T73" fmla="*/ 23 h 36"/>
                <a:gd name="T74" fmla="*/ 20 w 151"/>
                <a:gd name="T75" fmla="*/ 23 h 36"/>
                <a:gd name="T76" fmla="*/ 32 w 151"/>
                <a:gd name="T77" fmla="*/ 21 h 36"/>
                <a:gd name="T78" fmla="*/ 30 w 151"/>
                <a:gd name="T79" fmla="*/ 24 h 36"/>
                <a:gd name="T80" fmla="*/ 46 w 151"/>
                <a:gd name="T81" fmla="*/ 24 h 36"/>
                <a:gd name="T82" fmla="*/ 73 w 151"/>
                <a:gd name="T83" fmla="*/ 28 h 36"/>
                <a:gd name="T84" fmla="*/ 73 w 151"/>
                <a:gd name="T85" fmla="*/ 28 h 36"/>
                <a:gd name="T86" fmla="*/ 73 w 151"/>
                <a:gd name="T87" fmla="*/ 23 h 36"/>
                <a:gd name="T88" fmla="*/ 79 w 151"/>
                <a:gd name="T89" fmla="*/ 11 h 36"/>
                <a:gd name="T90" fmla="*/ 77 w 151"/>
                <a:gd name="T91" fmla="*/ 13 h 36"/>
                <a:gd name="T92" fmla="*/ 103 w 151"/>
                <a:gd name="T93" fmla="*/ 15 h 36"/>
                <a:gd name="T94" fmla="*/ 102 w 151"/>
                <a:gd name="T95" fmla="*/ 17 h 36"/>
                <a:gd name="T96" fmla="*/ 111 w 151"/>
                <a:gd name="T97" fmla="*/ 11 h 36"/>
                <a:gd name="T98" fmla="*/ 111 w 151"/>
                <a:gd name="T99" fmla="*/ 14 h 36"/>
                <a:gd name="T100" fmla="*/ 119 w 151"/>
                <a:gd name="T10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1" h="36">
                  <a:moveTo>
                    <a:pt x="151" y="8"/>
                  </a:moveTo>
                  <a:cubicBezTo>
                    <a:pt x="147" y="5"/>
                    <a:pt x="150" y="2"/>
                    <a:pt x="151" y="0"/>
                  </a:cubicBezTo>
                  <a:cubicBezTo>
                    <a:pt x="148" y="0"/>
                    <a:pt x="145" y="0"/>
                    <a:pt x="143" y="1"/>
                  </a:cubicBezTo>
                  <a:cubicBezTo>
                    <a:pt x="143" y="4"/>
                    <a:pt x="139" y="5"/>
                    <a:pt x="136" y="5"/>
                  </a:cubicBezTo>
                  <a:cubicBezTo>
                    <a:pt x="137" y="4"/>
                    <a:pt x="136" y="3"/>
                    <a:pt x="135" y="2"/>
                  </a:cubicBezTo>
                  <a:cubicBezTo>
                    <a:pt x="134" y="2"/>
                    <a:pt x="133" y="7"/>
                    <a:pt x="131" y="5"/>
                  </a:cubicBezTo>
                  <a:cubicBezTo>
                    <a:pt x="131" y="4"/>
                    <a:pt x="130" y="3"/>
                    <a:pt x="128" y="2"/>
                  </a:cubicBezTo>
                  <a:cubicBezTo>
                    <a:pt x="123" y="9"/>
                    <a:pt x="111" y="2"/>
                    <a:pt x="106" y="10"/>
                  </a:cubicBezTo>
                  <a:cubicBezTo>
                    <a:pt x="102" y="8"/>
                    <a:pt x="99" y="11"/>
                    <a:pt x="96" y="10"/>
                  </a:cubicBezTo>
                  <a:cubicBezTo>
                    <a:pt x="95" y="9"/>
                    <a:pt x="97" y="8"/>
                    <a:pt x="95" y="7"/>
                  </a:cubicBezTo>
                  <a:cubicBezTo>
                    <a:pt x="92" y="10"/>
                    <a:pt x="89" y="9"/>
                    <a:pt x="85" y="15"/>
                  </a:cubicBezTo>
                  <a:cubicBezTo>
                    <a:pt x="86" y="15"/>
                    <a:pt x="86" y="16"/>
                    <a:pt x="87" y="16"/>
                  </a:cubicBezTo>
                  <a:cubicBezTo>
                    <a:pt x="89" y="15"/>
                    <a:pt x="91" y="11"/>
                    <a:pt x="94" y="11"/>
                  </a:cubicBezTo>
                  <a:cubicBezTo>
                    <a:pt x="94" y="13"/>
                    <a:pt x="91" y="15"/>
                    <a:pt x="90" y="17"/>
                  </a:cubicBezTo>
                  <a:cubicBezTo>
                    <a:pt x="86" y="15"/>
                    <a:pt x="83" y="20"/>
                    <a:pt x="80" y="18"/>
                  </a:cubicBezTo>
                  <a:cubicBezTo>
                    <a:pt x="81" y="15"/>
                    <a:pt x="83" y="17"/>
                    <a:pt x="84" y="15"/>
                  </a:cubicBezTo>
                  <a:cubicBezTo>
                    <a:pt x="85" y="13"/>
                    <a:pt x="83" y="12"/>
                    <a:pt x="83" y="10"/>
                  </a:cubicBezTo>
                  <a:cubicBezTo>
                    <a:pt x="85" y="10"/>
                    <a:pt x="86" y="10"/>
                    <a:pt x="87" y="9"/>
                  </a:cubicBezTo>
                  <a:cubicBezTo>
                    <a:pt x="85" y="9"/>
                    <a:pt x="86" y="6"/>
                    <a:pt x="85" y="8"/>
                  </a:cubicBezTo>
                  <a:cubicBezTo>
                    <a:pt x="81" y="8"/>
                    <a:pt x="74" y="10"/>
                    <a:pt x="69" y="11"/>
                  </a:cubicBezTo>
                  <a:cubicBezTo>
                    <a:pt x="67" y="12"/>
                    <a:pt x="69" y="14"/>
                    <a:pt x="67" y="16"/>
                  </a:cubicBezTo>
                  <a:cubicBezTo>
                    <a:pt x="64" y="14"/>
                    <a:pt x="61" y="13"/>
                    <a:pt x="58" y="14"/>
                  </a:cubicBezTo>
                  <a:cubicBezTo>
                    <a:pt x="59" y="15"/>
                    <a:pt x="59" y="16"/>
                    <a:pt x="58" y="17"/>
                  </a:cubicBezTo>
                  <a:cubicBezTo>
                    <a:pt x="56" y="13"/>
                    <a:pt x="49" y="17"/>
                    <a:pt x="44" y="14"/>
                  </a:cubicBezTo>
                  <a:cubicBezTo>
                    <a:pt x="42" y="16"/>
                    <a:pt x="44" y="17"/>
                    <a:pt x="42" y="18"/>
                  </a:cubicBezTo>
                  <a:cubicBezTo>
                    <a:pt x="40" y="17"/>
                    <a:pt x="40" y="15"/>
                    <a:pt x="37" y="15"/>
                  </a:cubicBezTo>
                  <a:cubicBezTo>
                    <a:pt x="36" y="17"/>
                    <a:pt x="39" y="18"/>
                    <a:pt x="37" y="20"/>
                  </a:cubicBezTo>
                  <a:cubicBezTo>
                    <a:pt x="36" y="21"/>
                    <a:pt x="35" y="21"/>
                    <a:pt x="34" y="20"/>
                  </a:cubicBezTo>
                  <a:cubicBezTo>
                    <a:pt x="35" y="19"/>
                    <a:pt x="34" y="18"/>
                    <a:pt x="35" y="17"/>
                  </a:cubicBezTo>
                  <a:cubicBezTo>
                    <a:pt x="29" y="13"/>
                    <a:pt x="28" y="19"/>
                    <a:pt x="23" y="16"/>
                  </a:cubicBezTo>
                  <a:cubicBezTo>
                    <a:pt x="22" y="18"/>
                    <a:pt x="20" y="19"/>
                    <a:pt x="18" y="19"/>
                  </a:cubicBezTo>
                  <a:cubicBezTo>
                    <a:pt x="19" y="17"/>
                    <a:pt x="20" y="18"/>
                    <a:pt x="20" y="17"/>
                  </a:cubicBezTo>
                  <a:cubicBezTo>
                    <a:pt x="18" y="15"/>
                    <a:pt x="17" y="19"/>
                    <a:pt x="15" y="17"/>
                  </a:cubicBezTo>
                  <a:cubicBezTo>
                    <a:pt x="14" y="19"/>
                    <a:pt x="13" y="20"/>
                    <a:pt x="13" y="21"/>
                  </a:cubicBezTo>
                  <a:cubicBezTo>
                    <a:pt x="8" y="20"/>
                    <a:pt x="2" y="24"/>
                    <a:pt x="0" y="26"/>
                  </a:cubicBezTo>
                  <a:cubicBezTo>
                    <a:pt x="1" y="27"/>
                    <a:pt x="2" y="27"/>
                    <a:pt x="2" y="28"/>
                  </a:cubicBezTo>
                  <a:cubicBezTo>
                    <a:pt x="4" y="26"/>
                    <a:pt x="5" y="25"/>
                    <a:pt x="7" y="25"/>
                  </a:cubicBezTo>
                  <a:cubicBezTo>
                    <a:pt x="6" y="26"/>
                    <a:pt x="8" y="27"/>
                    <a:pt x="9" y="29"/>
                  </a:cubicBezTo>
                  <a:cubicBezTo>
                    <a:pt x="10" y="28"/>
                    <a:pt x="11" y="26"/>
                    <a:pt x="13" y="28"/>
                  </a:cubicBezTo>
                  <a:cubicBezTo>
                    <a:pt x="14" y="30"/>
                    <a:pt x="11" y="31"/>
                    <a:pt x="11" y="33"/>
                  </a:cubicBezTo>
                  <a:cubicBezTo>
                    <a:pt x="12" y="32"/>
                    <a:pt x="13" y="33"/>
                    <a:pt x="13" y="34"/>
                  </a:cubicBezTo>
                  <a:cubicBezTo>
                    <a:pt x="15" y="31"/>
                    <a:pt x="19" y="36"/>
                    <a:pt x="22" y="35"/>
                  </a:cubicBezTo>
                  <a:cubicBezTo>
                    <a:pt x="23" y="34"/>
                    <a:pt x="23" y="32"/>
                    <a:pt x="24" y="31"/>
                  </a:cubicBezTo>
                  <a:cubicBezTo>
                    <a:pt x="27" y="34"/>
                    <a:pt x="28" y="30"/>
                    <a:pt x="31" y="33"/>
                  </a:cubicBezTo>
                  <a:cubicBezTo>
                    <a:pt x="34" y="33"/>
                    <a:pt x="36" y="31"/>
                    <a:pt x="39" y="31"/>
                  </a:cubicBezTo>
                  <a:cubicBezTo>
                    <a:pt x="39" y="32"/>
                    <a:pt x="39" y="33"/>
                    <a:pt x="40" y="33"/>
                  </a:cubicBezTo>
                  <a:cubicBezTo>
                    <a:pt x="44" y="34"/>
                    <a:pt x="47" y="27"/>
                    <a:pt x="51" y="31"/>
                  </a:cubicBezTo>
                  <a:cubicBezTo>
                    <a:pt x="53" y="29"/>
                    <a:pt x="51" y="25"/>
                    <a:pt x="55" y="24"/>
                  </a:cubicBezTo>
                  <a:cubicBezTo>
                    <a:pt x="56" y="26"/>
                    <a:pt x="54" y="27"/>
                    <a:pt x="54" y="29"/>
                  </a:cubicBezTo>
                  <a:cubicBezTo>
                    <a:pt x="59" y="32"/>
                    <a:pt x="64" y="29"/>
                    <a:pt x="68" y="25"/>
                  </a:cubicBezTo>
                  <a:cubicBezTo>
                    <a:pt x="67" y="23"/>
                    <a:pt x="63" y="26"/>
                    <a:pt x="63" y="23"/>
                  </a:cubicBezTo>
                  <a:cubicBezTo>
                    <a:pt x="65" y="20"/>
                    <a:pt x="72" y="26"/>
                    <a:pt x="69" y="29"/>
                  </a:cubicBezTo>
                  <a:cubicBezTo>
                    <a:pt x="73" y="30"/>
                    <a:pt x="78" y="29"/>
                    <a:pt x="81" y="24"/>
                  </a:cubicBezTo>
                  <a:cubicBezTo>
                    <a:pt x="85" y="26"/>
                    <a:pt x="88" y="23"/>
                    <a:pt x="92" y="23"/>
                  </a:cubicBezTo>
                  <a:cubicBezTo>
                    <a:pt x="92" y="21"/>
                    <a:pt x="92" y="20"/>
                    <a:pt x="93" y="18"/>
                  </a:cubicBezTo>
                  <a:cubicBezTo>
                    <a:pt x="95" y="18"/>
                    <a:pt x="97" y="21"/>
                    <a:pt x="99" y="22"/>
                  </a:cubicBezTo>
                  <a:cubicBezTo>
                    <a:pt x="100" y="20"/>
                    <a:pt x="102" y="22"/>
                    <a:pt x="104" y="21"/>
                  </a:cubicBezTo>
                  <a:cubicBezTo>
                    <a:pt x="106" y="20"/>
                    <a:pt x="104" y="17"/>
                    <a:pt x="107" y="17"/>
                  </a:cubicBezTo>
                  <a:cubicBezTo>
                    <a:pt x="109" y="18"/>
                    <a:pt x="106" y="19"/>
                    <a:pt x="107" y="20"/>
                  </a:cubicBezTo>
                  <a:cubicBezTo>
                    <a:pt x="109" y="19"/>
                    <a:pt x="111" y="22"/>
                    <a:pt x="113" y="22"/>
                  </a:cubicBezTo>
                  <a:cubicBezTo>
                    <a:pt x="115" y="22"/>
                    <a:pt x="113" y="20"/>
                    <a:pt x="114" y="19"/>
                  </a:cubicBezTo>
                  <a:cubicBezTo>
                    <a:pt x="119" y="19"/>
                    <a:pt x="123" y="21"/>
                    <a:pt x="127" y="18"/>
                  </a:cubicBezTo>
                  <a:cubicBezTo>
                    <a:pt x="126" y="17"/>
                    <a:pt x="124" y="17"/>
                    <a:pt x="125" y="16"/>
                  </a:cubicBezTo>
                  <a:cubicBezTo>
                    <a:pt x="128" y="15"/>
                    <a:pt x="131" y="10"/>
                    <a:pt x="134" y="11"/>
                  </a:cubicBezTo>
                  <a:cubicBezTo>
                    <a:pt x="134" y="12"/>
                    <a:pt x="135" y="13"/>
                    <a:pt x="135" y="14"/>
                  </a:cubicBezTo>
                  <a:cubicBezTo>
                    <a:pt x="134" y="15"/>
                    <a:pt x="133" y="15"/>
                    <a:pt x="132" y="16"/>
                  </a:cubicBezTo>
                  <a:cubicBezTo>
                    <a:pt x="135" y="19"/>
                    <a:pt x="139" y="16"/>
                    <a:pt x="140" y="18"/>
                  </a:cubicBezTo>
                  <a:cubicBezTo>
                    <a:pt x="140" y="14"/>
                    <a:pt x="138" y="9"/>
                    <a:pt x="144" y="8"/>
                  </a:cubicBezTo>
                  <a:cubicBezTo>
                    <a:pt x="145" y="11"/>
                    <a:pt x="144" y="14"/>
                    <a:pt x="142" y="17"/>
                  </a:cubicBezTo>
                  <a:cubicBezTo>
                    <a:pt x="143" y="18"/>
                    <a:pt x="144" y="18"/>
                    <a:pt x="144" y="18"/>
                  </a:cubicBezTo>
                  <a:cubicBezTo>
                    <a:pt x="145" y="18"/>
                    <a:pt x="145" y="18"/>
                    <a:pt x="145" y="18"/>
                  </a:cubicBezTo>
                  <a:cubicBezTo>
                    <a:pt x="142" y="15"/>
                    <a:pt x="148" y="12"/>
                    <a:pt x="151" y="8"/>
                  </a:cubicBezTo>
                  <a:close/>
                  <a:moveTo>
                    <a:pt x="20" y="23"/>
                  </a:moveTo>
                  <a:cubicBezTo>
                    <a:pt x="19" y="25"/>
                    <a:pt x="17" y="24"/>
                    <a:pt x="16" y="23"/>
                  </a:cubicBezTo>
                  <a:cubicBezTo>
                    <a:pt x="16" y="21"/>
                    <a:pt x="15" y="21"/>
                    <a:pt x="16" y="19"/>
                  </a:cubicBezTo>
                  <a:cubicBezTo>
                    <a:pt x="18" y="19"/>
                    <a:pt x="20" y="22"/>
                    <a:pt x="20" y="23"/>
                  </a:cubicBezTo>
                  <a:close/>
                  <a:moveTo>
                    <a:pt x="30" y="24"/>
                  </a:moveTo>
                  <a:cubicBezTo>
                    <a:pt x="30" y="23"/>
                    <a:pt x="30" y="22"/>
                    <a:pt x="32" y="21"/>
                  </a:cubicBezTo>
                  <a:cubicBezTo>
                    <a:pt x="33" y="22"/>
                    <a:pt x="33" y="22"/>
                    <a:pt x="34" y="22"/>
                  </a:cubicBezTo>
                  <a:cubicBezTo>
                    <a:pt x="32" y="24"/>
                    <a:pt x="31" y="26"/>
                    <a:pt x="30" y="24"/>
                  </a:cubicBezTo>
                  <a:close/>
                  <a:moveTo>
                    <a:pt x="46" y="28"/>
                  </a:moveTo>
                  <a:cubicBezTo>
                    <a:pt x="44" y="26"/>
                    <a:pt x="44" y="25"/>
                    <a:pt x="46" y="24"/>
                  </a:cubicBezTo>
                  <a:cubicBezTo>
                    <a:pt x="48" y="25"/>
                    <a:pt x="47" y="26"/>
                    <a:pt x="46" y="28"/>
                  </a:cubicBezTo>
                  <a:close/>
                  <a:moveTo>
                    <a:pt x="73" y="28"/>
                  </a:moveTo>
                  <a:cubicBezTo>
                    <a:pt x="72" y="26"/>
                    <a:pt x="75" y="26"/>
                    <a:pt x="75" y="24"/>
                  </a:cubicBezTo>
                  <a:cubicBezTo>
                    <a:pt x="78" y="26"/>
                    <a:pt x="74" y="27"/>
                    <a:pt x="73" y="28"/>
                  </a:cubicBezTo>
                  <a:close/>
                  <a:moveTo>
                    <a:pt x="77" y="13"/>
                  </a:moveTo>
                  <a:cubicBezTo>
                    <a:pt x="77" y="17"/>
                    <a:pt x="74" y="19"/>
                    <a:pt x="73" y="23"/>
                  </a:cubicBezTo>
                  <a:cubicBezTo>
                    <a:pt x="69" y="19"/>
                    <a:pt x="75" y="15"/>
                    <a:pt x="75" y="11"/>
                  </a:cubicBezTo>
                  <a:cubicBezTo>
                    <a:pt x="77" y="13"/>
                    <a:pt x="78" y="12"/>
                    <a:pt x="79" y="11"/>
                  </a:cubicBezTo>
                  <a:cubicBezTo>
                    <a:pt x="80" y="12"/>
                    <a:pt x="80" y="13"/>
                    <a:pt x="80" y="13"/>
                  </a:cubicBezTo>
                  <a:cubicBezTo>
                    <a:pt x="79" y="15"/>
                    <a:pt x="78" y="12"/>
                    <a:pt x="77" y="13"/>
                  </a:cubicBezTo>
                  <a:close/>
                  <a:moveTo>
                    <a:pt x="102" y="17"/>
                  </a:moveTo>
                  <a:cubicBezTo>
                    <a:pt x="102" y="16"/>
                    <a:pt x="103" y="16"/>
                    <a:pt x="103" y="15"/>
                  </a:cubicBezTo>
                  <a:cubicBezTo>
                    <a:pt x="105" y="16"/>
                    <a:pt x="105" y="16"/>
                    <a:pt x="105" y="17"/>
                  </a:cubicBezTo>
                  <a:cubicBezTo>
                    <a:pt x="104" y="17"/>
                    <a:pt x="103" y="19"/>
                    <a:pt x="102" y="17"/>
                  </a:cubicBezTo>
                  <a:close/>
                  <a:moveTo>
                    <a:pt x="111" y="14"/>
                  </a:moveTo>
                  <a:cubicBezTo>
                    <a:pt x="109" y="13"/>
                    <a:pt x="109" y="12"/>
                    <a:pt x="111" y="11"/>
                  </a:cubicBezTo>
                  <a:cubicBezTo>
                    <a:pt x="111" y="11"/>
                    <a:pt x="112" y="12"/>
                    <a:pt x="113" y="12"/>
                  </a:cubicBezTo>
                  <a:cubicBezTo>
                    <a:pt x="112" y="13"/>
                    <a:pt x="112" y="14"/>
                    <a:pt x="111" y="14"/>
                  </a:cubicBezTo>
                  <a:close/>
                  <a:moveTo>
                    <a:pt x="117" y="18"/>
                  </a:moveTo>
                  <a:cubicBezTo>
                    <a:pt x="115" y="15"/>
                    <a:pt x="115" y="10"/>
                    <a:pt x="119" y="11"/>
                  </a:cubicBezTo>
                  <a:cubicBezTo>
                    <a:pt x="120" y="13"/>
                    <a:pt x="119" y="15"/>
                    <a:pt x="11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4" name="Freeform 65"/>
            <p:cNvSpPr>
              <a:spLocks noEditPoints="1"/>
            </p:cNvSpPr>
            <p:nvPr/>
          </p:nvSpPr>
          <p:spPr bwMode="auto">
            <a:xfrm>
              <a:off x="6772276" y="3287713"/>
              <a:ext cx="611188" cy="298450"/>
            </a:xfrm>
            <a:custGeom>
              <a:avLst/>
              <a:gdLst>
                <a:gd name="T0" fmla="*/ 148 w 188"/>
                <a:gd name="T1" fmla="*/ 7 h 90"/>
                <a:gd name="T2" fmla="*/ 132 w 188"/>
                <a:gd name="T3" fmla="*/ 7 h 90"/>
                <a:gd name="T4" fmla="*/ 114 w 188"/>
                <a:gd name="T5" fmla="*/ 4 h 90"/>
                <a:gd name="T6" fmla="*/ 122 w 188"/>
                <a:gd name="T7" fmla="*/ 9 h 90"/>
                <a:gd name="T8" fmla="*/ 105 w 188"/>
                <a:gd name="T9" fmla="*/ 18 h 90"/>
                <a:gd name="T10" fmla="*/ 95 w 188"/>
                <a:gd name="T11" fmla="*/ 18 h 90"/>
                <a:gd name="T12" fmla="*/ 81 w 188"/>
                <a:gd name="T13" fmla="*/ 32 h 90"/>
                <a:gd name="T14" fmla="*/ 90 w 188"/>
                <a:gd name="T15" fmla="*/ 40 h 90"/>
                <a:gd name="T16" fmla="*/ 82 w 188"/>
                <a:gd name="T17" fmla="*/ 50 h 90"/>
                <a:gd name="T18" fmla="*/ 60 w 188"/>
                <a:gd name="T19" fmla="*/ 49 h 90"/>
                <a:gd name="T20" fmla="*/ 45 w 188"/>
                <a:gd name="T21" fmla="*/ 54 h 90"/>
                <a:gd name="T22" fmla="*/ 31 w 188"/>
                <a:gd name="T23" fmla="*/ 72 h 90"/>
                <a:gd name="T24" fmla="*/ 22 w 188"/>
                <a:gd name="T25" fmla="*/ 63 h 90"/>
                <a:gd name="T26" fmla="*/ 4 w 188"/>
                <a:gd name="T27" fmla="*/ 83 h 90"/>
                <a:gd name="T28" fmla="*/ 13 w 188"/>
                <a:gd name="T29" fmla="*/ 87 h 90"/>
                <a:gd name="T30" fmla="*/ 19 w 188"/>
                <a:gd name="T31" fmla="*/ 80 h 90"/>
                <a:gd name="T32" fmla="*/ 35 w 188"/>
                <a:gd name="T33" fmla="*/ 76 h 90"/>
                <a:gd name="T34" fmla="*/ 53 w 188"/>
                <a:gd name="T35" fmla="*/ 74 h 90"/>
                <a:gd name="T36" fmla="*/ 63 w 188"/>
                <a:gd name="T37" fmla="*/ 62 h 90"/>
                <a:gd name="T38" fmla="*/ 81 w 188"/>
                <a:gd name="T39" fmla="*/ 57 h 90"/>
                <a:gd name="T40" fmla="*/ 84 w 188"/>
                <a:gd name="T41" fmla="*/ 57 h 90"/>
                <a:gd name="T42" fmla="*/ 89 w 188"/>
                <a:gd name="T43" fmla="*/ 50 h 90"/>
                <a:gd name="T44" fmla="*/ 95 w 188"/>
                <a:gd name="T45" fmla="*/ 52 h 90"/>
                <a:gd name="T46" fmla="*/ 110 w 188"/>
                <a:gd name="T47" fmla="*/ 48 h 90"/>
                <a:gd name="T48" fmla="*/ 117 w 188"/>
                <a:gd name="T49" fmla="*/ 40 h 90"/>
                <a:gd name="T50" fmla="*/ 120 w 188"/>
                <a:gd name="T51" fmla="*/ 43 h 90"/>
                <a:gd name="T52" fmla="*/ 137 w 188"/>
                <a:gd name="T53" fmla="*/ 34 h 90"/>
                <a:gd name="T54" fmla="*/ 155 w 188"/>
                <a:gd name="T55" fmla="*/ 26 h 90"/>
                <a:gd name="T56" fmla="*/ 161 w 188"/>
                <a:gd name="T57" fmla="*/ 30 h 90"/>
                <a:gd name="T58" fmla="*/ 181 w 188"/>
                <a:gd name="T59" fmla="*/ 8 h 90"/>
                <a:gd name="T60" fmla="*/ 7 w 188"/>
                <a:gd name="T61" fmla="*/ 77 h 90"/>
                <a:gd name="T62" fmla="*/ 19 w 188"/>
                <a:gd name="T63" fmla="*/ 68 h 90"/>
                <a:gd name="T64" fmla="*/ 42 w 188"/>
                <a:gd name="T65" fmla="*/ 68 h 90"/>
                <a:gd name="T66" fmla="*/ 42 w 188"/>
                <a:gd name="T67" fmla="*/ 66 h 90"/>
                <a:gd name="T68" fmla="*/ 42 w 188"/>
                <a:gd name="T69" fmla="*/ 68 h 90"/>
                <a:gd name="T70" fmla="*/ 52 w 188"/>
                <a:gd name="T71" fmla="*/ 61 h 90"/>
                <a:gd name="T72" fmla="*/ 57 w 188"/>
                <a:gd name="T73" fmla="*/ 55 h 90"/>
                <a:gd name="T74" fmla="*/ 70 w 188"/>
                <a:gd name="T75" fmla="*/ 60 h 90"/>
                <a:gd name="T76" fmla="*/ 70 w 188"/>
                <a:gd name="T77" fmla="*/ 51 h 90"/>
                <a:gd name="T78" fmla="*/ 70 w 188"/>
                <a:gd name="T79" fmla="*/ 60 h 90"/>
                <a:gd name="T80" fmla="*/ 79 w 188"/>
                <a:gd name="T81" fmla="*/ 50 h 90"/>
                <a:gd name="T82" fmla="*/ 95 w 188"/>
                <a:gd name="T83" fmla="*/ 20 h 90"/>
                <a:gd name="T84" fmla="*/ 98 w 188"/>
                <a:gd name="T85" fmla="*/ 39 h 90"/>
                <a:gd name="T86" fmla="*/ 100 w 188"/>
                <a:gd name="T87" fmla="*/ 39 h 90"/>
                <a:gd name="T88" fmla="*/ 91 w 188"/>
                <a:gd name="T89" fmla="*/ 33 h 90"/>
                <a:gd name="T90" fmla="*/ 97 w 188"/>
                <a:gd name="T91" fmla="*/ 30 h 90"/>
                <a:gd name="T92" fmla="*/ 104 w 188"/>
                <a:gd name="T93" fmla="*/ 35 h 90"/>
                <a:gd name="T94" fmla="*/ 111 w 188"/>
                <a:gd name="T95" fmla="*/ 30 h 90"/>
                <a:gd name="T96" fmla="*/ 122 w 188"/>
                <a:gd name="T97" fmla="*/ 21 h 90"/>
                <a:gd name="T98" fmla="*/ 130 w 188"/>
                <a:gd name="T99" fmla="*/ 28 h 90"/>
                <a:gd name="T100" fmla="*/ 130 w 188"/>
                <a:gd name="T101" fmla="*/ 17 h 90"/>
                <a:gd name="T102" fmla="*/ 130 w 188"/>
                <a:gd name="T10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90">
                  <a:moveTo>
                    <a:pt x="181" y="8"/>
                  </a:moveTo>
                  <a:cubicBezTo>
                    <a:pt x="172" y="4"/>
                    <a:pt x="163" y="4"/>
                    <a:pt x="155" y="2"/>
                  </a:cubicBezTo>
                  <a:cubicBezTo>
                    <a:pt x="154" y="5"/>
                    <a:pt x="150" y="8"/>
                    <a:pt x="148" y="7"/>
                  </a:cubicBezTo>
                  <a:cubicBezTo>
                    <a:pt x="148" y="3"/>
                    <a:pt x="151" y="5"/>
                    <a:pt x="153" y="1"/>
                  </a:cubicBezTo>
                  <a:cubicBezTo>
                    <a:pt x="150" y="0"/>
                    <a:pt x="147" y="1"/>
                    <a:pt x="144" y="4"/>
                  </a:cubicBezTo>
                  <a:cubicBezTo>
                    <a:pt x="140" y="4"/>
                    <a:pt x="136" y="2"/>
                    <a:pt x="132" y="7"/>
                  </a:cubicBezTo>
                  <a:cubicBezTo>
                    <a:pt x="131" y="5"/>
                    <a:pt x="127" y="7"/>
                    <a:pt x="128" y="5"/>
                  </a:cubicBezTo>
                  <a:cubicBezTo>
                    <a:pt x="129" y="4"/>
                    <a:pt x="130" y="4"/>
                    <a:pt x="132" y="1"/>
                  </a:cubicBezTo>
                  <a:cubicBezTo>
                    <a:pt x="126" y="2"/>
                    <a:pt x="120" y="0"/>
                    <a:pt x="114" y="4"/>
                  </a:cubicBezTo>
                  <a:cubicBezTo>
                    <a:pt x="111" y="1"/>
                    <a:pt x="109" y="2"/>
                    <a:pt x="107" y="3"/>
                  </a:cubicBezTo>
                  <a:cubicBezTo>
                    <a:pt x="104" y="7"/>
                    <a:pt x="111" y="8"/>
                    <a:pt x="113" y="12"/>
                  </a:cubicBezTo>
                  <a:cubicBezTo>
                    <a:pt x="116" y="9"/>
                    <a:pt x="120" y="13"/>
                    <a:pt x="122" y="9"/>
                  </a:cubicBezTo>
                  <a:cubicBezTo>
                    <a:pt x="124" y="12"/>
                    <a:pt x="121" y="17"/>
                    <a:pt x="119" y="20"/>
                  </a:cubicBezTo>
                  <a:cubicBezTo>
                    <a:pt x="117" y="18"/>
                    <a:pt x="119" y="15"/>
                    <a:pt x="116" y="14"/>
                  </a:cubicBezTo>
                  <a:cubicBezTo>
                    <a:pt x="112" y="17"/>
                    <a:pt x="108" y="16"/>
                    <a:pt x="105" y="18"/>
                  </a:cubicBezTo>
                  <a:cubicBezTo>
                    <a:pt x="106" y="20"/>
                    <a:pt x="105" y="22"/>
                    <a:pt x="103" y="24"/>
                  </a:cubicBezTo>
                  <a:cubicBezTo>
                    <a:pt x="100" y="21"/>
                    <a:pt x="105" y="19"/>
                    <a:pt x="103" y="16"/>
                  </a:cubicBezTo>
                  <a:cubicBezTo>
                    <a:pt x="101" y="19"/>
                    <a:pt x="96" y="16"/>
                    <a:pt x="95" y="18"/>
                  </a:cubicBezTo>
                  <a:cubicBezTo>
                    <a:pt x="94" y="18"/>
                    <a:pt x="93" y="17"/>
                    <a:pt x="92" y="16"/>
                  </a:cubicBezTo>
                  <a:cubicBezTo>
                    <a:pt x="85" y="16"/>
                    <a:pt x="90" y="27"/>
                    <a:pt x="84" y="27"/>
                  </a:cubicBezTo>
                  <a:cubicBezTo>
                    <a:pt x="84" y="30"/>
                    <a:pt x="84" y="31"/>
                    <a:pt x="81" y="32"/>
                  </a:cubicBezTo>
                  <a:cubicBezTo>
                    <a:pt x="82" y="33"/>
                    <a:pt x="83" y="32"/>
                    <a:pt x="84" y="34"/>
                  </a:cubicBezTo>
                  <a:cubicBezTo>
                    <a:pt x="85" y="33"/>
                    <a:pt x="84" y="31"/>
                    <a:pt x="86" y="31"/>
                  </a:cubicBezTo>
                  <a:cubicBezTo>
                    <a:pt x="89" y="34"/>
                    <a:pt x="92" y="35"/>
                    <a:pt x="90" y="40"/>
                  </a:cubicBezTo>
                  <a:cubicBezTo>
                    <a:pt x="88" y="39"/>
                    <a:pt x="87" y="41"/>
                    <a:pt x="86" y="40"/>
                  </a:cubicBezTo>
                  <a:cubicBezTo>
                    <a:pt x="84" y="44"/>
                    <a:pt x="87" y="47"/>
                    <a:pt x="86" y="51"/>
                  </a:cubicBezTo>
                  <a:cubicBezTo>
                    <a:pt x="85" y="50"/>
                    <a:pt x="84" y="51"/>
                    <a:pt x="82" y="50"/>
                  </a:cubicBezTo>
                  <a:cubicBezTo>
                    <a:pt x="84" y="47"/>
                    <a:pt x="82" y="44"/>
                    <a:pt x="80" y="41"/>
                  </a:cubicBezTo>
                  <a:cubicBezTo>
                    <a:pt x="75" y="43"/>
                    <a:pt x="68" y="45"/>
                    <a:pt x="66" y="52"/>
                  </a:cubicBezTo>
                  <a:cubicBezTo>
                    <a:pt x="64" y="50"/>
                    <a:pt x="63" y="48"/>
                    <a:pt x="60" y="49"/>
                  </a:cubicBezTo>
                  <a:cubicBezTo>
                    <a:pt x="61" y="51"/>
                    <a:pt x="63" y="52"/>
                    <a:pt x="62" y="53"/>
                  </a:cubicBezTo>
                  <a:cubicBezTo>
                    <a:pt x="60" y="53"/>
                    <a:pt x="58" y="52"/>
                    <a:pt x="57" y="55"/>
                  </a:cubicBezTo>
                  <a:cubicBezTo>
                    <a:pt x="54" y="50"/>
                    <a:pt x="48" y="59"/>
                    <a:pt x="45" y="54"/>
                  </a:cubicBezTo>
                  <a:cubicBezTo>
                    <a:pt x="41" y="56"/>
                    <a:pt x="42" y="61"/>
                    <a:pt x="41" y="64"/>
                  </a:cubicBezTo>
                  <a:cubicBezTo>
                    <a:pt x="37" y="64"/>
                    <a:pt x="39" y="60"/>
                    <a:pt x="37" y="60"/>
                  </a:cubicBezTo>
                  <a:cubicBezTo>
                    <a:pt x="34" y="64"/>
                    <a:pt x="32" y="68"/>
                    <a:pt x="31" y="72"/>
                  </a:cubicBezTo>
                  <a:cubicBezTo>
                    <a:pt x="29" y="73"/>
                    <a:pt x="28" y="73"/>
                    <a:pt x="27" y="72"/>
                  </a:cubicBezTo>
                  <a:cubicBezTo>
                    <a:pt x="27" y="67"/>
                    <a:pt x="33" y="66"/>
                    <a:pt x="31" y="62"/>
                  </a:cubicBezTo>
                  <a:cubicBezTo>
                    <a:pt x="27" y="60"/>
                    <a:pt x="25" y="67"/>
                    <a:pt x="22" y="63"/>
                  </a:cubicBezTo>
                  <a:cubicBezTo>
                    <a:pt x="17" y="74"/>
                    <a:pt x="4" y="67"/>
                    <a:pt x="0" y="77"/>
                  </a:cubicBezTo>
                  <a:cubicBezTo>
                    <a:pt x="2" y="80"/>
                    <a:pt x="4" y="78"/>
                    <a:pt x="6" y="79"/>
                  </a:cubicBezTo>
                  <a:cubicBezTo>
                    <a:pt x="5" y="81"/>
                    <a:pt x="6" y="83"/>
                    <a:pt x="4" y="83"/>
                  </a:cubicBezTo>
                  <a:cubicBezTo>
                    <a:pt x="6" y="84"/>
                    <a:pt x="6" y="85"/>
                    <a:pt x="7" y="86"/>
                  </a:cubicBezTo>
                  <a:cubicBezTo>
                    <a:pt x="6" y="88"/>
                    <a:pt x="6" y="89"/>
                    <a:pt x="6" y="90"/>
                  </a:cubicBezTo>
                  <a:cubicBezTo>
                    <a:pt x="8" y="88"/>
                    <a:pt x="11" y="90"/>
                    <a:pt x="13" y="87"/>
                  </a:cubicBezTo>
                  <a:cubicBezTo>
                    <a:pt x="12" y="86"/>
                    <a:pt x="12" y="82"/>
                    <a:pt x="15" y="82"/>
                  </a:cubicBezTo>
                  <a:cubicBezTo>
                    <a:pt x="16" y="83"/>
                    <a:pt x="16" y="86"/>
                    <a:pt x="18" y="85"/>
                  </a:cubicBezTo>
                  <a:cubicBezTo>
                    <a:pt x="17" y="84"/>
                    <a:pt x="18" y="82"/>
                    <a:pt x="19" y="80"/>
                  </a:cubicBezTo>
                  <a:cubicBezTo>
                    <a:pt x="23" y="85"/>
                    <a:pt x="29" y="76"/>
                    <a:pt x="30" y="81"/>
                  </a:cubicBezTo>
                  <a:cubicBezTo>
                    <a:pt x="34" y="80"/>
                    <a:pt x="31" y="76"/>
                    <a:pt x="32" y="74"/>
                  </a:cubicBezTo>
                  <a:cubicBezTo>
                    <a:pt x="34" y="73"/>
                    <a:pt x="33" y="75"/>
                    <a:pt x="35" y="76"/>
                  </a:cubicBezTo>
                  <a:cubicBezTo>
                    <a:pt x="39" y="74"/>
                    <a:pt x="43" y="76"/>
                    <a:pt x="47" y="74"/>
                  </a:cubicBezTo>
                  <a:cubicBezTo>
                    <a:pt x="47" y="73"/>
                    <a:pt x="44" y="72"/>
                    <a:pt x="45" y="70"/>
                  </a:cubicBezTo>
                  <a:cubicBezTo>
                    <a:pt x="48" y="68"/>
                    <a:pt x="52" y="72"/>
                    <a:pt x="53" y="74"/>
                  </a:cubicBezTo>
                  <a:cubicBezTo>
                    <a:pt x="55" y="72"/>
                    <a:pt x="54" y="71"/>
                    <a:pt x="55" y="69"/>
                  </a:cubicBezTo>
                  <a:cubicBezTo>
                    <a:pt x="57" y="69"/>
                    <a:pt x="58" y="69"/>
                    <a:pt x="59" y="69"/>
                  </a:cubicBezTo>
                  <a:cubicBezTo>
                    <a:pt x="62" y="67"/>
                    <a:pt x="60" y="65"/>
                    <a:pt x="63" y="62"/>
                  </a:cubicBezTo>
                  <a:cubicBezTo>
                    <a:pt x="64" y="63"/>
                    <a:pt x="65" y="62"/>
                    <a:pt x="66" y="62"/>
                  </a:cubicBezTo>
                  <a:cubicBezTo>
                    <a:pt x="66" y="65"/>
                    <a:pt x="68" y="64"/>
                    <a:pt x="69" y="66"/>
                  </a:cubicBezTo>
                  <a:cubicBezTo>
                    <a:pt x="73" y="62"/>
                    <a:pt x="77" y="62"/>
                    <a:pt x="81" y="57"/>
                  </a:cubicBezTo>
                  <a:cubicBezTo>
                    <a:pt x="81" y="56"/>
                    <a:pt x="79" y="55"/>
                    <a:pt x="79" y="54"/>
                  </a:cubicBezTo>
                  <a:cubicBezTo>
                    <a:pt x="82" y="52"/>
                    <a:pt x="85" y="54"/>
                    <a:pt x="86" y="52"/>
                  </a:cubicBezTo>
                  <a:cubicBezTo>
                    <a:pt x="90" y="54"/>
                    <a:pt x="85" y="55"/>
                    <a:pt x="84" y="57"/>
                  </a:cubicBezTo>
                  <a:cubicBezTo>
                    <a:pt x="88" y="59"/>
                    <a:pt x="91" y="55"/>
                    <a:pt x="93" y="55"/>
                  </a:cubicBezTo>
                  <a:cubicBezTo>
                    <a:pt x="94" y="54"/>
                    <a:pt x="93" y="53"/>
                    <a:pt x="94" y="51"/>
                  </a:cubicBezTo>
                  <a:cubicBezTo>
                    <a:pt x="92" y="50"/>
                    <a:pt x="91" y="52"/>
                    <a:pt x="89" y="50"/>
                  </a:cubicBezTo>
                  <a:cubicBezTo>
                    <a:pt x="91" y="44"/>
                    <a:pt x="100" y="43"/>
                    <a:pt x="105" y="41"/>
                  </a:cubicBezTo>
                  <a:cubicBezTo>
                    <a:pt x="104" y="46"/>
                    <a:pt x="99" y="45"/>
                    <a:pt x="96" y="45"/>
                  </a:cubicBezTo>
                  <a:cubicBezTo>
                    <a:pt x="95" y="48"/>
                    <a:pt x="95" y="50"/>
                    <a:pt x="95" y="52"/>
                  </a:cubicBezTo>
                  <a:cubicBezTo>
                    <a:pt x="95" y="53"/>
                    <a:pt x="98" y="52"/>
                    <a:pt x="98" y="52"/>
                  </a:cubicBezTo>
                  <a:cubicBezTo>
                    <a:pt x="98" y="51"/>
                    <a:pt x="99" y="50"/>
                    <a:pt x="99" y="49"/>
                  </a:cubicBezTo>
                  <a:cubicBezTo>
                    <a:pt x="102" y="49"/>
                    <a:pt x="109" y="49"/>
                    <a:pt x="110" y="48"/>
                  </a:cubicBezTo>
                  <a:cubicBezTo>
                    <a:pt x="111" y="46"/>
                    <a:pt x="108" y="45"/>
                    <a:pt x="110" y="43"/>
                  </a:cubicBezTo>
                  <a:cubicBezTo>
                    <a:pt x="112" y="43"/>
                    <a:pt x="114" y="45"/>
                    <a:pt x="115" y="44"/>
                  </a:cubicBezTo>
                  <a:cubicBezTo>
                    <a:pt x="115" y="42"/>
                    <a:pt x="117" y="41"/>
                    <a:pt x="117" y="40"/>
                  </a:cubicBezTo>
                  <a:cubicBezTo>
                    <a:pt x="115" y="40"/>
                    <a:pt x="114" y="42"/>
                    <a:pt x="113" y="41"/>
                  </a:cubicBezTo>
                  <a:cubicBezTo>
                    <a:pt x="115" y="38"/>
                    <a:pt x="111" y="37"/>
                    <a:pt x="113" y="34"/>
                  </a:cubicBezTo>
                  <a:cubicBezTo>
                    <a:pt x="117" y="35"/>
                    <a:pt x="117" y="40"/>
                    <a:pt x="120" y="43"/>
                  </a:cubicBezTo>
                  <a:cubicBezTo>
                    <a:pt x="123" y="41"/>
                    <a:pt x="125" y="41"/>
                    <a:pt x="128" y="39"/>
                  </a:cubicBezTo>
                  <a:cubicBezTo>
                    <a:pt x="127" y="38"/>
                    <a:pt x="126" y="38"/>
                    <a:pt x="126" y="37"/>
                  </a:cubicBezTo>
                  <a:cubicBezTo>
                    <a:pt x="131" y="36"/>
                    <a:pt x="133" y="39"/>
                    <a:pt x="137" y="34"/>
                  </a:cubicBezTo>
                  <a:cubicBezTo>
                    <a:pt x="136" y="31"/>
                    <a:pt x="135" y="36"/>
                    <a:pt x="134" y="33"/>
                  </a:cubicBezTo>
                  <a:cubicBezTo>
                    <a:pt x="142" y="26"/>
                    <a:pt x="149" y="30"/>
                    <a:pt x="158" y="29"/>
                  </a:cubicBezTo>
                  <a:cubicBezTo>
                    <a:pt x="156" y="27"/>
                    <a:pt x="155" y="28"/>
                    <a:pt x="155" y="26"/>
                  </a:cubicBezTo>
                  <a:cubicBezTo>
                    <a:pt x="157" y="22"/>
                    <a:pt x="160" y="20"/>
                    <a:pt x="163" y="22"/>
                  </a:cubicBezTo>
                  <a:cubicBezTo>
                    <a:pt x="162" y="23"/>
                    <a:pt x="161" y="24"/>
                    <a:pt x="159" y="25"/>
                  </a:cubicBezTo>
                  <a:cubicBezTo>
                    <a:pt x="162" y="27"/>
                    <a:pt x="162" y="28"/>
                    <a:pt x="161" y="30"/>
                  </a:cubicBezTo>
                  <a:cubicBezTo>
                    <a:pt x="166" y="29"/>
                    <a:pt x="172" y="28"/>
                    <a:pt x="175" y="23"/>
                  </a:cubicBezTo>
                  <a:cubicBezTo>
                    <a:pt x="182" y="28"/>
                    <a:pt x="184" y="19"/>
                    <a:pt x="188" y="16"/>
                  </a:cubicBezTo>
                  <a:cubicBezTo>
                    <a:pt x="185" y="12"/>
                    <a:pt x="182" y="11"/>
                    <a:pt x="181" y="8"/>
                  </a:cubicBezTo>
                  <a:close/>
                  <a:moveTo>
                    <a:pt x="21" y="80"/>
                  </a:moveTo>
                  <a:cubicBezTo>
                    <a:pt x="19" y="78"/>
                    <a:pt x="21" y="75"/>
                    <a:pt x="20" y="73"/>
                  </a:cubicBezTo>
                  <a:cubicBezTo>
                    <a:pt x="14" y="70"/>
                    <a:pt x="14" y="81"/>
                    <a:pt x="7" y="77"/>
                  </a:cubicBezTo>
                  <a:cubicBezTo>
                    <a:pt x="8" y="74"/>
                    <a:pt x="11" y="75"/>
                    <a:pt x="11" y="72"/>
                  </a:cubicBezTo>
                  <a:cubicBezTo>
                    <a:pt x="12" y="73"/>
                    <a:pt x="13" y="72"/>
                    <a:pt x="14" y="73"/>
                  </a:cubicBezTo>
                  <a:cubicBezTo>
                    <a:pt x="15" y="71"/>
                    <a:pt x="19" y="70"/>
                    <a:pt x="19" y="68"/>
                  </a:cubicBezTo>
                  <a:cubicBezTo>
                    <a:pt x="23" y="68"/>
                    <a:pt x="23" y="73"/>
                    <a:pt x="26" y="74"/>
                  </a:cubicBezTo>
                  <a:cubicBezTo>
                    <a:pt x="25" y="76"/>
                    <a:pt x="23" y="80"/>
                    <a:pt x="21" y="80"/>
                  </a:cubicBezTo>
                  <a:close/>
                  <a:moveTo>
                    <a:pt x="42" y="68"/>
                  </a:moveTo>
                  <a:cubicBezTo>
                    <a:pt x="40" y="70"/>
                    <a:pt x="43" y="71"/>
                    <a:pt x="41" y="72"/>
                  </a:cubicBezTo>
                  <a:cubicBezTo>
                    <a:pt x="38" y="72"/>
                    <a:pt x="35" y="69"/>
                    <a:pt x="36" y="66"/>
                  </a:cubicBezTo>
                  <a:cubicBezTo>
                    <a:pt x="38" y="65"/>
                    <a:pt x="40" y="67"/>
                    <a:pt x="42" y="66"/>
                  </a:cubicBezTo>
                  <a:cubicBezTo>
                    <a:pt x="45" y="60"/>
                    <a:pt x="47" y="61"/>
                    <a:pt x="50" y="57"/>
                  </a:cubicBezTo>
                  <a:cubicBezTo>
                    <a:pt x="52" y="58"/>
                    <a:pt x="51" y="59"/>
                    <a:pt x="52" y="60"/>
                  </a:cubicBezTo>
                  <a:cubicBezTo>
                    <a:pt x="47" y="61"/>
                    <a:pt x="47" y="67"/>
                    <a:pt x="42" y="68"/>
                  </a:cubicBezTo>
                  <a:close/>
                  <a:moveTo>
                    <a:pt x="54" y="68"/>
                  </a:moveTo>
                  <a:cubicBezTo>
                    <a:pt x="53" y="68"/>
                    <a:pt x="52" y="68"/>
                    <a:pt x="52" y="68"/>
                  </a:cubicBezTo>
                  <a:cubicBezTo>
                    <a:pt x="51" y="66"/>
                    <a:pt x="50" y="64"/>
                    <a:pt x="52" y="61"/>
                  </a:cubicBezTo>
                  <a:cubicBezTo>
                    <a:pt x="52" y="64"/>
                    <a:pt x="56" y="65"/>
                    <a:pt x="54" y="68"/>
                  </a:cubicBezTo>
                  <a:close/>
                  <a:moveTo>
                    <a:pt x="59" y="64"/>
                  </a:moveTo>
                  <a:cubicBezTo>
                    <a:pt x="59" y="61"/>
                    <a:pt x="58" y="58"/>
                    <a:pt x="57" y="55"/>
                  </a:cubicBezTo>
                  <a:cubicBezTo>
                    <a:pt x="59" y="54"/>
                    <a:pt x="60" y="54"/>
                    <a:pt x="62" y="54"/>
                  </a:cubicBezTo>
                  <a:cubicBezTo>
                    <a:pt x="63" y="57"/>
                    <a:pt x="61" y="62"/>
                    <a:pt x="59" y="64"/>
                  </a:cubicBezTo>
                  <a:close/>
                  <a:moveTo>
                    <a:pt x="70" y="60"/>
                  </a:moveTo>
                  <a:cubicBezTo>
                    <a:pt x="70" y="57"/>
                    <a:pt x="68" y="58"/>
                    <a:pt x="66" y="59"/>
                  </a:cubicBezTo>
                  <a:cubicBezTo>
                    <a:pt x="64" y="57"/>
                    <a:pt x="67" y="54"/>
                    <a:pt x="67" y="51"/>
                  </a:cubicBezTo>
                  <a:cubicBezTo>
                    <a:pt x="68" y="51"/>
                    <a:pt x="69" y="52"/>
                    <a:pt x="70" y="51"/>
                  </a:cubicBezTo>
                  <a:cubicBezTo>
                    <a:pt x="70" y="52"/>
                    <a:pt x="68" y="54"/>
                    <a:pt x="70" y="55"/>
                  </a:cubicBezTo>
                  <a:cubicBezTo>
                    <a:pt x="73" y="57"/>
                    <a:pt x="75" y="52"/>
                    <a:pt x="79" y="55"/>
                  </a:cubicBezTo>
                  <a:cubicBezTo>
                    <a:pt x="76" y="57"/>
                    <a:pt x="73" y="57"/>
                    <a:pt x="70" y="60"/>
                  </a:cubicBezTo>
                  <a:close/>
                  <a:moveTo>
                    <a:pt x="75" y="52"/>
                  </a:moveTo>
                  <a:cubicBezTo>
                    <a:pt x="73" y="50"/>
                    <a:pt x="74" y="48"/>
                    <a:pt x="76" y="46"/>
                  </a:cubicBezTo>
                  <a:cubicBezTo>
                    <a:pt x="78" y="47"/>
                    <a:pt x="79" y="48"/>
                    <a:pt x="79" y="50"/>
                  </a:cubicBezTo>
                  <a:cubicBezTo>
                    <a:pt x="78" y="52"/>
                    <a:pt x="76" y="51"/>
                    <a:pt x="75" y="52"/>
                  </a:cubicBezTo>
                  <a:close/>
                  <a:moveTo>
                    <a:pt x="98" y="22"/>
                  </a:moveTo>
                  <a:cubicBezTo>
                    <a:pt x="96" y="23"/>
                    <a:pt x="95" y="21"/>
                    <a:pt x="95" y="20"/>
                  </a:cubicBezTo>
                  <a:cubicBezTo>
                    <a:pt x="97" y="18"/>
                    <a:pt x="96" y="21"/>
                    <a:pt x="98" y="22"/>
                  </a:cubicBezTo>
                  <a:close/>
                  <a:moveTo>
                    <a:pt x="100" y="39"/>
                  </a:moveTo>
                  <a:cubicBezTo>
                    <a:pt x="100" y="39"/>
                    <a:pt x="99" y="39"/>
                    <a:pt x="98" y="39"/>
                  </a:cubicBezTo>
                  <a:cubicBezTo>
                    <a:pt x="96" y="38"/>
                    <a:pt x="97" y="37"/>
                    <a:pt x="96" y="36"/>
                  </a:cubicBezTo>
                  <a:cubicBezTo>
                    <a:pt x="98" y="35"/>
                    <a:pt x="99" y="35"/>
                    <a:pt x="101" y="35"/>
                  </a:cubicBezTo>
                  <a:cubicBezTo>
                    <a:pt x="101" y="36"/>
                    <a:pt x="101" y="37"/>
                    <a:pt x="100" y="39"/>
                  </a:cubicBezTo>
                  <a:close/>
                  <a:moveTo>
                    <a:pt x="97" y="30"/>
                  </a:moveTo>
                  <a:cubicBezTo>
                    <a:pt x="96" y="31"/>
                    <a:pt x="95" y="33"/>
                    <a:pt x="96" y="33"/>
                  </a:cubicBezTo>
                  <a:cubicBezTo>
                    <a:pt x="95" y="33"/>
                    <a:pt x="93" y="33"/>
                    <a:pt x="91" y="33"/>
                  </a:cubicBezTo>
                  <a:cubicBezTo>
                    <a:pt x="92" y="30"/>
                    <a:pt x="92" y="30"/>
                    <a:pt x="93" y="27"/>
                  </a:cubicBezTo>
                  <a:cubicBezTo>
                    <a:pt x="96" y="29"/>
                    <a:pt x="98" y="29"/>
                    <a:pt x="103" y="30"/>
                  </a:cubicBezTo>
                  <a:cubicBezTo>
                    <a:pt x="101" y="33"/>
                    <a:pt x="99" y="30"/>
                    <a:pt x="97" y="30"/>
                  </a:cubicBezTo>
                  <a:close/>
                  <a:moveTo>
                    <a:pt x="104" y="35"/>
                  </a:moveTo>
                  <a:cubicBezTo>
                    <a:pt x="102" y="33"/>
                    <a:pt x="103" y="29"/>
                    <a:pt x="106" y="28"/>
                  </a:cubicBezTo>
                  <a:cubicBezTo>
                    <a:pt x="107" y="30"/>
                    <a:pt x="106" y="33"/>
                    <a:pt x="104" y="35"/>
                  </a:cubicBezTo>
                  <a:close/>
                  <a:moveTo>
                    <a:pt x="111" y="30"/>
                  </a:moveTo>
                  <a:cubicBezTo>
                    <a:pt x="112" y="28"/>
                    <a:pt x="113" y="28"/>
                    <a:pt x="114" y="29"/>
                  </a:cubicBezTo>
                  <a:cubicBezTo>
                    <a:pt x="114" y="31"/>
                    <a:pt x="112" y="31"/>
                    <a:pt x="111" y="30"/>
                  </a:cubicBezTo>
                  <a:close/>
                  <a:moveTo>
                    <a:pt x="121" y="24"/>
                  </a:moveTo>
                  <a:cubicBezTo>
                    <a:pt x="120" y="22"/>
                    <a:pt x="120" y="21"/>
                    <a:pt x="121" y="20"/>
                  </a:cubicBezTo>
                  <a:cubicBezTo>
                    <a:pt x="121" y="20"/>
                    <a:pt x="122" y="21"/>
                    <a:pt x="122" y="21"/>
                  </a:cubicBezTo>
                  <a:cubicBezTo>
                    <a:pt x="122" y="22"/>
                    <a:pt x="122" y="23"/>
                    <a:pt x="121" y="24"/>
                  </a:cubicBezTo>
                  <a:close/>
                  <a:moveTo>
                    <a:pt x="130" y="31"/>
                  </a:moveTo>
                  <a:cubicBezTo>
                    <a:pt x="129" y="30"/>
                    <a:pt x="129" y="29"/>
                    <a:pt x="130" y="28"/>
                  </a:cubicBezTo>
                  <a:cubicBezTo>
                    <a:pt x="131" y="28"/>
                    <a:pt x="132" y="29"/>
                    <a:pt x="132" y="29"/>
                  </a:cubicBezTo>
                  <a:cubicBezTo>
                    <a:pt x="131" y="30"/>
                    <a:pt x="131" y="30"/>
                    <a:pt x="130" y="31"/>
                  </a:cubicBezTo>
                  <a:close/>
                  <a:moveTo>
                    <a:pt x="130" y="17"/>
                  </a:moveTo>
                  <a:cubicBezTo>
                    <a:pt x="127" y="17"/>
                    <a:pt x="130" y="14"/>
                    <a:pt x="128" y="15"/>
                  </a:cubicBezTo>
                  <a:cubicBezTo>
                    <a:pt x="127" y="14"/>
                    <a:pt x="132" y="14"/>
                    <a:pt x="131" y="16"/>
                  </a:cubicBezTo>
                  <a:cubicBezTo>
                    <a:pt x="131" y="16"/>
                    <a:pt x="130" y="16"/>
                    <a:pt x="13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5" name="Freeform 66"/>
            <p:cNvSpPr/>
            <p:nvPr/>
          </p:nvSpPr>
          <p:spPr bwMode="auto">
            <a:xfrm>
              <a:off x="7038976" y="3284538"/>
              <a:ext cx="80963" cy="53975"/>
            </a:xfrm>
            <a:custGeom>
              <a:avLst/>
              <a:gdLst>
                <a:gd name="T0" fmla="*/ 4 w 25"/>
                <a:gd name="T1" fmla="*/ 10 h 16"/>
                <a:gd name="T2" fmla="*/ 5 w 25"/>
                <a:gd name="T3" fmla="*/ 7 h 16"/>
                <a:gd name="T4" fmla="*/ 15 w 25"/>
                <a:gd name="T5" fmla="*/ 8 h 16"/>
                <a:gd name="T6" fmla="*/ 25 w 25"/>
                <a:gd name="T7" fmla="*/ 2 h 16"/>
                <a:gd name="T8" fmla="*/ 11 w 25"/>
                <a:gd name="T9" fmla="*/ 3 h 16"/>
                <a:gd name="T10" fmla="*/ 11 w 25"/>
                <a:gd name="T11" fmla="*/ 0 h 16"/>
                <a:gd name="T12" fmla="*/ 0 w 25"/>
                <a:gd name="T13" fmla="*/ 6 h 16"/>
                <a:gd name="T14" fmla="*/ 4 w 25"/>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4" y="10"/>
                  </a:moveTo>
                  <a:cubicBezTo>
                    <a:pt x="6" y="9"/>
                    <a:pt x="5" y="9"/>
                    <a:pt x="5" y="7"/>
                  </a:cubicBezTo>
                  <a:cubicBezTo>
                    <a:pt x="9" y="11"/>
                    <a:pt x="11" y="8"/>
                    <a:pt x="15" y="8"/>
                  </a:cubicBezTo>
                  <a:cubicBezTo>
                    <a:pt x="18" y="16"/>
                    <a:pt x="25" y="3"/>
                    <a:pt x="25" y="2"/>
                  </a:cubicBezTo>
                  <a:cubicBezTo>
                    <a:pt x="21" y="1"/>
                    <a:pt x="15" y="2"/>
                    <a:pt x="11" y="3"/>
                  </a:cubicBezTo>
                  <a:cubicBezTo>
                    <a:pt x="11" y="2"/>
                    <a:pt x="11" y="1"/>
                    <a:pt x="11" y="0"/>
                  </a:cubicBezTo>
                  <a:cubicBezTo>
                    <a:pt x="6" y="1"/>
                    <a:pt x="5" y="5"/>
                    <a:pt x="0" y="6"/>
                  </a:cubicBezTo>
                  <a:cubicBezTo>
                    <a:pt x="1" y="9"/>
                    <a:pt x="2" y="9"/>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6" name="Freeform 67"/>
            <p:cNvSpPr>
              <a:spLocks noEditPoints="1"/>
            </p:cNvSpPr>
            <p:nvPr/>
          </p:nvSpPr>
          <p:spPr bwMode="auto">
            <a:xfrm>
              <a:off x="6164263" y="3189288"/>
              <a:ext cx="101600" cy="58738"/>
            </a:xfrm>
            <a:custGeom>
              <a:avLst/>
              <a:gdLst>
                <a:gd name="T0" fmla="*/ 31 w 31"/>
                <a:gd name="T1" fmla="*/ 7 h 18"/>
                <a:gd name="T2" fmla="*/ 5 w 31"/>
                <a:gd name="T3" fmla="*/ 3 h 18"/>
                <a:gd name="T4" fmla="*/ 0 w 31"/>
                <a:gd name="T5" fmla="*/ 10 h 18"/>
                <a:gd name="T6" fmla="*/ 31 w 31"/>
                <a:gd name="T7" fmla="*/ 7 h 18"/>
                <a:gd name="T8" fmla="*/ 3 w 31"/>
                <a:gd name="T9" fmla="*/ 8 h 18"/>
                <a:gd name="T10" fmla="*/ 5 w 31"/>
                <a:gd name="T11" fmla="*/ 10 h 18"/>
                <a:gd name="T12" fmla="*/ 3 w 31"/>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1" y="7"/>
                  </a:moveTo>
                  <a:cubicBezTo>
                    <a:pt x="21" y="0"/>
                    <a:pt x="16" y="6"/>
                    <a:pt x="5" y="3"/>
                  </a:cubicBezTo>
                  <a:cubicBezTo>
                    <a:pt x="3" y="5"/>
                    <a:pt x="0" y="7"/>
                    <a:pt x="0" y="10"/>
                  </a:cubicBezTo>
                  <a:cubicBezTo>
                    <a:pt x="8" y="15"/>
                    <a:pt x="31" y="18"/>
                    <a:pt x="31" y="7"/>
                  </a:cubicBezTo>
                  <a:close/>
                  <a:moveTo>
                    <a:pt x="3" y="8"/>
                  </a:moveTo>
                  <a:cubicBezTo>
                    <a:pt x="4" y="8"/>
                    <a:pt x="5" y="9"/>
                    <a:pt x="5" y="10"/>
                  </a:cubicBezTo>
                  <a:cubicBezTo>
                    <a:pt x="3" y="12"/>
                    <a:pt x="3"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7" name="Freeform 68"/>
            <p:cNvSpPr/>
            <p:nvPr/>
          </p:nvSpPr>
          <p:spPr bwMode="auto">
            <a:xfrm>
              <a:off x="6362701" y="3390901"/>
              <a:ext cx="39688" cy="49213"/>
            </a:xfrm>
            <a:custGeom>
              <a:avLst/>
              <a:gdLst>
                <a:gd name="T0" fmla="*/ 8 w 12"/>
                <a:gd name="T1" fmla="*/ 0 h 15"/>
                <a:gd name="T2" fmla="*/ 0 w 12"/>
                <a:gd name="T3" fmla="*/ 7 h 15"/>
                <a:gd name="T4" fmla="*/ 4 w 12"/>
                <a:gd name="T5" fmla="*/ 9 h 15"/>
                <a:gd name="T6" fmla="*/ 2 w 12"/>
                <a:gd name="T7" fmla="*/ 13 h 15"/>
                <a:gd name="T8" fmla="*/ 8 w 12"/>
                <a:gd name="T9" fmla="*/ 14 h 15"/>
                <a:gd name="T10" fmla="*/ 8 w 12"/>
                <a:gd name="T11" fmla="*/ 8 h 15"/>
                <a:gd name="T12" fmla="*/ 12 w 12"/>
                <a:gd name="T13" fmla="*/ 5 h 15"/>
                <a:gd name="T14" fmla="*/ 10 w 12"/>
                <a:gd name="T15" fmla="*/ 0 h 15"/>
                <a:gd name="T16" fmla="*/ 8 w 12"/>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5">
                  <a:moveTo>
                    <a:pt x="8" y="0"/>
                  </a:moveTo>
                  <a:cubicBezTo>
                    <a:pt x="7" y="5"/>
                    <a:pt x="3" y="3"/>
                    <a:pt x="0" y="7"/>
                  </a:cubicBezTo>
                  <a:cubicBezTo>
                    <a:pt x="0" y="9"/>
                    <a:pt x="3" y="8"/>
                    <a:pt x="4" y="9"/>
                  </a:cubicBezTo>
                  <a:cubicBezTo>
                    <a:pt x="4" y="10"/>
                    <a:pt x="3" y="12"/>
                    <a:pt x="2" y="13"/>
                  </a:cubicBezTo>
                  <a:cubicBezTo>
                    <a:pt x="4" y="15"/>
                    <a:pt x="6" y="15"/>
                    <a:pt x="8" y="14"/>
                  </a:cubicBezTo>
                  <a:cubicBezTo>
                    <a:pt x="7" y="12"/>
                    <a:pt x="8" y="10"/>
                    <a:pt x="8" y="8"/>
                  </a:cubicBezTo>
                  <a:cubicBezTo>
                    <a:pt x="9" y="7"/>
                    <a:pt x="11" y="7"/>
                    <a:pt x="12" y="5"/>
                  </a:cubicBezTo>
                  <a:cubicBezTo>
                    <a:pt x="12" y="4"/>
                    <a:pt x="12" y="2"/>
                    <a:pt x="10" y="0"/>
                  </a:cubicBezTo>
                  <a:cubicBezTo>
                    <a:pt x="10" y="0"/>
                    <a:pt x="9"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8" name="Freeform 69"/>
            <p:cNvSpPr>
              <a:spLocks noEditPoints="1"/>
            </p:cNvSpPr>
            <p:nvPr/>
          </p:nvSpPr>
          <p:spPr bwMode="auto">
            <a:xfrm>
              <a:off x="6489701" y="3536951"/>
              <a:ext cx="282575" cy="128588"/>
            </a:xfrm>
            <a:custGeom>
              <a:avLst/>
              <a:gdLst>
                <a:gd name="T0" fmla="*/ 87 w 87"/>
                <a:gd name="T1" fmla="*/ 4 h 39"/>
                <a:gd name="T2" fmla="*/ 80 w 87"/>
                <a:gd name="T3" fmla="*/ 3 h 39"/>
                <a:gd name="T4" fmla="*/ 81 w 87"/>
                <a:gd name="T5" fmla="*/ 6 h 39"/>
                <a:gd name="T6" fmla="*/ 71 w 87"/>
                <a:gd name="T7" fmla="*/ 13 h 39"/>
                <a:gd name="T8" fmla="*/ 77 w 87"/>
                <a:gd name="T9" fmla="*/ 8 h 39"/>
                <a:gd name="T10" fmla="*/ 78 w 87"/>
                <a:gd name="T11" fmla="*/ 6 h 39"/>
                <a:gd name="T12" fmla="*/ 63 w 87"/>
                <a:gd name="T13" fmla="*/ 8 h 39"/>
                <a:gd name="T14" fmla="*/ 60 w 87"/>
                <a:gd name="T15" fmla="*/ 11 h 39"/>
                <a:gd name="T16" fmla="*/ 56 w 87"/>
                <a:gd name="T17" fmla="*/ 8 h 39"/>
                <a:gd name="T18" fmla="*/ 49 w 87"/>
                <a:gd name="T19" fmla="*/ 12 h 39"/>
                <a:gd name="T20" fmla="*/ 39 w 87"/>
                <a:gd name="T21" fmla="*/ 12 h 39"/>
                <a:gd name="T22" fmla="*/ 42 w 87"/>
                <a:gd name="T23" fmla="*/ 15 h 39"/>
                <a:gd name="T24" fmla="*/ 45 w 87"/>
                <a:gd name="T25" fmla="*/ 16 h 39"/>
                <a:gd name="T26" fmla="*/ 45 w 87"/>
                <a:gd name="T27" fmla="*/ 20 h 39"/>
                <a:gd name="T28" fmla="*/ 36 w 87"/>
                <a:gd name="T29" fmla="*/ 17 h 39"/>
                <a:gd name="T30" fmla="*/ 38 w 87"/>
                <a:gd name="T31" fmla="*/ 15 h 39"/>
                <a:gd name="T32" fmla="*/ 24 w 87"/>
                <a:gd name="T33" fmla="*/ 20 h 39"/>
                <a:gd name="T34" fmla="*/ 25 w 87"/>
                <a:gd name="T35" fmla="*/ 23 h 39"/>
                <a:gd name="T36" fmla="*/ 24 w 87"/>
                <a:gd name="T37" fmla="*/ 23 h 39"/>
                <a:gd name="T38" fmla="*/ 18 w 87"/>
                <a:gd name="T39" fmla="*/ 17 h 39"/>
                <a:gd name="T40" fmla="*/ 16 w 87"/>
                <a:gd name="T41" fmla="*/ 19 h 39"/>
                <a:gd name="T42" fmla="*/ 4 w 87"/>
                <a:gd name="T43" fmla="*/ 26 h 39"/>
                <a:gd name="T44" fmla="*/ 1 w 87"/>
                <a:gd name="T45" fmla="*/ 28 h 39"/>
                <a:gd name="T46" fmla="*/ 12 w 87"/>
                <a:gd name="T47" fmla="*/ 35 h 39"/>
                <a:gd name="T48" fmla="*/ 11 w 87"/>
                <a:gd name="T49" fmla="*/ 37 h 39"/>
                <a:gd name="T50" fmla="*/ 27 w 87"/>
                <a:gd name="T51" fmla="*/ 35 h 39"/>
                <a:gd name="T52" fmla="*/ 29 w 87"/>
                <a:gd name="T53" fmla="*/ 32 h 39"/>
                <a:gd name="T54" fmla="*/ 25 w 87"/>
                <a:gd name="T55" fmla="*/ 32 h 39"/>
                <a:gd name="T56" fmla="*/ 26 w 87"/>
                <a:gd name="T57" fmla="*/ 29 h 39"/>
                <a:gd name="T58" fmla="*/ 34 w 87"/>
                <a:gd name="T59" fmla="*/ 30 h 39"/>
                <a:gd name="T60" fmla="*/ 51 w 87"/>
                <a:gd name="T61" fmla="*/ 26 h 39"/>
                <a:gd name="T62" fmla="*/ 57 w 87"/>
                <a:gd name="T63" fmla="*/ 23 h 39"/>
                <a:gd name="T64" fmla="*/ 56 w 87"/>
                <a:gd name="T65" fmla="*/ 26 h 39"/>
                <a:gd name="T66" fmla="*/ 61 w 87"/>
                <a:gd name="T67" fmla="*/ 26 h 39"/>
                <a:gd name="T68" fmla="*/ 65 w 87"/>
                <a:gd name="T69" fmla="*/ 19 h 39"/>
                <a:gd name="T70" fmla="*/ 66 w 87"/>
                <a:gd name="T71" fmla="*/ 24 h 39"/>
                <a:gd name="T72" fmla="*/ 72 w 87"/>
                <a:gd name="T73" fmla="*/ 18 h 39"/>
                <a:gd name="T74" fmla="*/ 72 w 87"/>
                <a:gd name="T75" fmla="*/ 21 h 39"/>
                <a:gd name="T76" fmla="*/ 78 w 87"/>
                <a:gd name="T77" fmla="*/ 16 h 39"/>
                <a:gd name="T78" fmla="*/ 81 w 87"/>
                <a:gd name="T79" fmla="*/ 17 h 39"/>
                <a:gd name="T80" fmla="*/ 87 w 87"/>
                <a:gd name="T81" fmla="*/ 8 h 39"/>
                <a:gd name="T82" fmla="*/ 87 w 87"/>
                <a:gd name="T83" fmla="*/ 4 h 39"/>
                <a:gd name="T84" fmla="*/ 34 w 87"/>
                <a:gd name="T85" fmla="*/ 26 h 39"/>
                <a:gd name="T86" fmla="*/ 36 w 87"/>
                <a:gd name="T87" fmla="*/ 24 h 39"/>
                <a:gd name="T88" fmla="*/ 34 w 87"/>
                <a:gd name="T89" fmla="*/ 26 h 39"/>
                <a:gd name="T90" fmla="*/ 53 w 87"/>
                <a:gd name="T91" fmla="*/ 20 h 39"/>
                <a:gd name="T92" fmla="*/ 51 w 87"/>
                <a:gd name="T93" fmla="*/ 11 h 39"/>
                <a:gd name="T94" fmla="*/ 56 w 87"/>
                <a:gd name="T95" fmla="*/ 15 h 39"/>
                <a:gd name="T96" fmla="*/ 53 w 87"/>
                <a:gd name="T97" fmla="*/ 20 h 39"/>
                <a:gd name="T98" fmla="*/ 60 w 87"/>
                <a:gd name="T99" fmla="*/ 19 h 39"/>
                <a:gd name="T100" fmla="*/ 60 w 87"/>
                <a:gd name="T101" fmla="*/ 14 h 39"/>
                <a:gd name="T102" fmla="*/ 62 w 87"/>
                <a:gd name="T103" fmla="*/ 15 h 39"/>
                <a:gd name="T104" fmla="*/ 60 w 87"/>
                <a:gd name="T105"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9">
                  <a:moveTo>
                    <a:pt x="87" y="4"/>
                  </a:moveTo>
                  <a:cubicBezTo>
                    <a:pt x="85" y="1"/>
                    <a:pt x="83" y="0"/>
                    <a:pt x="80" y="3"/>
                  </a:cubicBezTo>
                  <a:cubicBezTo>
                    <a:pt x="79" y="4"/>
                    <a:pt x="82" y="5"/>
                    <a:pt x="81" y="6"/>
                  </a:cubicBezTo>
                  <a:cubicBezTo>
                    <a:pt x="77" y="10"/>
                    <a:pt x="76" y="13"/>
                    <a:pt x="71" y="13"/>
                  </a:cubicBezTo>
                  <a:cubicBezTo>
                    <a:pt x="72" y="11"/>
                    <a:pt x="75" y="9"/>
                    <a:pt x="77" y="8"/>
                  </a:cubicBezTo>
                  <a:cubicBezTo>
                    <a:pt x="77" y="8"/>
                    <a:pt x="78" y="7"/>
                    <a:pt x="78" y="6"/>
                  </a:cubicBezTo>
                  <a:cubicBezTo>
                    <a:pt x="72" y="1"/>
                    <a:pt x="68" y="10"/>
                    <a:pt x="63" y="8"/>
                  </a:cubicBezTo>
                  <a:cubicBezTo>
                    <a:pt x="61" y="9"/>
                    <a:pt x="62" y="9"/>
                    <a:pt x="60" y="11"/>
                  </a:cubicBezTo>
                  <a:cubicBezTo>
                    <a:pt x="59" y="10"/>
                    <a:pt x="57" y="9"/>
                    <a:pt x="56" y="8"/>
                  </a:cubicBezTo>
                  <a:cubicBezTo>
                    <a:pt x="53" y="10"/>
                    <a:pt x="48" y="9"/>
                    <a:pt x="49" y="12"/>
                  </a:cubicBezTo>
                  <a:cubicBezTo>
                    <a:pt x="46" y="12"/>
                    <a:pt x="42" y="10"/>
                    <a:pt x="39" y="12"/>
                  </a:cubicBezTo>
                  <a:cubicBezTo>
                    <a:pt x="42" y="12"/>
                    <a:pt x="40" y="13"/>
                    <a:pt x="42" y="15"/>
                  </a:cubicBezTo>
                  <a:cubicBezTo>
                    <a:pt x="43" y="15"/>
                    <a:pt x="44" y="15"/>
                    <a:pt x="45" y="16"/>
                  </a:cubicBezTo>
                  <a:cubicBezTo>
                    <a:pt x="44" y="17"/>
                    <a:pt x="47" y="18"/>
                    <a:pt x="45" y="20"/>
                  </a:cubicBezTo>
                  <a:cubicBezTo>
                    <a:pt x="45" y="16"/>
                    <a:pt x="39" y="18"/>
                    <a:pt x="36" y="17"/>
                  </a:cubicBezTo>
                  <a:cubicBezTo>
                    <a:pt x="36" y="16"/>
                    <a:pt x="37" y="16"/>
                    <a:pt x="38" y="15"/>
                  </a:cubicBezTo>
                  <a:cubicBezTo>
                    <a:pt x="33" y="13"/>
                    <a:pt x="25" y="14"/>
                    <a:pt x="24" y="20"/>
                  </a:cubicBezTo>
                  <a:cubicBezTo>
                    <a:pt x="26" y="19"/>
                    <a:pt x="27" y="22"/>
                    <a:pt x="25" y="23"/>
                  </a:cubicBezTo>
                  <a:cubicBezTo>
                    <a:pt x="25" y="23"/>
                    <a:pt x="24" y="23"/>
                    <a:pt x="24" y="23"/>
                  </a:cubicBezTo>
                  <a:cubicBezTo>
                    <a:pt x="24" y="20"/>
                    <a:pt x="22" y="18"/>
                    <a:pt x="18" y="17"/>
                  </a:cubicBezTo>
                  <a:cubicBezTo>
                    <a:pt x="16" y="17"/>
                    <a:pt x="17" y="18"/>
                    <a:pt x="16" y="19"/>
                  </a:cubicBezTo>
                  <a:cubicBezTo>
                    <a:pt x="12" y="17"/>
                    <a:pt x="0" y="21"/>
                    <a:pt x="4" y="26"/>
                  </a:cubicBezTo>
                  <a:cubicBezTo>
                    <a:pt x="3" y="28"/>
                    <a:pt x="2" y="26"/>
                    <a:pt x="1" y="28"/>
                  </a:cubicBezTo>
                  <a:cubicBezTo>
                    <a:pt x="2" y="33"/>
                    <a:pt x="7" y="33"/>
                    <a:pt x="12" y="35"/>
                  </a:cubicBezTo>
                  <a:cubicBezTo>
                    <a:pt x="12" y="36"/>
                    <a:pt x="11" y="37"/>
                    <a:pt x="11" y="37"/>
                  </a:cubicBezTo>
                  <a:cubicBezTo>
                    <a:pt x="16" y="38"/>
                    <a:pt x="22" y="39"/>
                    <a:pt x="27" y="35"/>
                  </a:cubicBezTo>
                  <a:cubicBezTo>
                    <a:pt x="24" y="33"/>
                    <a:pt x="30" y="34"/>
                    <a:pt x="29" y="32"/>
                  </a:cubicBezTo>
                  <a:cubicBezTo>
                    <a:pt x="28" y="33"/>
                    <a:pt x="26" y="32"/>
                    <a:pt x="25" y="32"/>
                  </a:cubicBezTo>
                  <a:cubicBezTo>
                    <a:pt x="26" y="31"/>
                    <a:pt x="25" y="30"/>
                    <a:pt x="26" y="29"/>
                  </a:cubicBezTo>
                  <a:cubicBezTo>
                    <a:pt x="30" y="28"/>
                    <a:pt x="31" y="31"/>
                    <a:pt x="34" y="30"/>
                  </a:cubicBezTo>
                  <a:cubicBezTo>
                    <a:pt x="39" y="39"/>
                    <a:pt x="46" y="20"/>
                    <a:pt x="51" y="26"/>
                  </a:cubicBezTo>
                  <a:cubicBezTo>
                    <a:pt x="53" y="23"/>
                    <a:pt x="55" y="24"/>
                    <a:pt x="57" y="23"/>
                  </a:cubicBezTo>
                  <a:cubicBezTo>
                    <a:pt x="58" y="24"/>
                    <a:pt x="58" y="26"/>
                    <a:pt x="56" y="26"/>
                  </a:cubicBezTo>
                  <a:cubicBezTo>
                    <a:pt x="58" y="27"/>
                    <a:pt x="60" y="26"/>
                    <a:pt x="61" y="26"/>
                  </a:cubicBezTo>
                  <a:cubicBezTo>
                    <a:pt x="62" y="23"/>
                    <a:pt x="61" y="20"/>
                    <a:pt x="65" y="19"/>
                  </a:cubicBezTo>
                  <a:cubicBezTo>
                    <a:pt x="66" y="20"/>
                    <a:pt x="64" y="22"/>
                    <a:pt x="66" y="24"/>
                  </a:cubicBezTo>
                  <a:cubicBezTo>
                    <a:pt x="68" y="22"/>
                    <a:pt x="71" y="19"/>
                    <a:pt x="72" y="18"/>
                  </a:cubicBezTo>
                  <a:cubicBezTo>
                    <a:pt x="72" y="19"/>
                    <a:pt x="70" y="20"/>
                    <a:pt x="72" y="21"/>
                  </a:cubicBezTo>
                  <a:cubicBezTo>
                    <a:pt x="75" y="21"/>
                    <a:pt x="76" y="19"/>
                    <a:pt x="78" y="16"/>
                  </a:cubicBezTo>
                  <a:cubicBezTo>
                    <a:pt x="79" y="17"/>
                    <a:pt x="80" y="16"/>
                    <a:pt x="81" y="17"/>
                  </a:cubicBezTo>
                  <a:cubicBezTo>
                    <a:pt x="82" y="14"/>
                    <a:pt x="84" y="11"/>
                    <a:pt x="87" y="8"/>
                  </a:cubicBezTo>
                  <a:cubicBezTo>
                    <a:pt x="86" y="7"/>
                    <a:pt x="85" y="5"/>
                    <a:pt x="87" y="4"/>
                  </a:cubicBezTo>
                  <a:close/>
                  <a:moveTo>
                    <a:pt x="34" y="26"/>
                  </a:moveTo>
                  <a:cubicBezTo>
                    <a:pt x="30" y="25"/>
                    <a:pt x="34" y="21"/>
                    <a:pt x="36" y="24"/>
                  </a:cubicBezTo>
                  <a:cubicBezTo>
                    <a:pt x="35" y="24"/>
                    <a:pt x="36" y="25"/>
                    <a:pt x="34" y="26"/>
                  </a:cubicBezTo>
                  <a:close/>
                  <a:moveTo>
                    <a:pt x="53" y="20"/>
                  </a:moveTo>
                  <a:cubicBezTo>
                    <a:pt x="52" y="17"/>
                    <a:pt x="49" y="14"/>
                    <a:pt x="51" y="11"/>
                  </a:cubicBezTo>
                  <a:cubicBezTo>
                    <a:pt x="54" y="11"/>
                    <a:pt x="54" y="14"/>
                    <a:pt x="56" y="15"/>
                  </a:cubicBezTo>
                  <a:cubicBezTo>
                    <a:pt x="55" y="17"/>
                    <a:pt x="55" y="18"/>
                    <a:pt x="53" y="20"/>
                  </a:cubicBezTo>
                  <a:close/>
                  <a:moveTo>
                    <a:pt x="60" y="19"/>
                  </a:moveTo>
                  <a:cubicBezTo>
                    <a:pt x="59" y="17"/>
                    <a:pt x="57" y="15"/>
                    <a:pt x="60" y="14"/>
                  </a:cubicBezTo>
                  <a:cubicBezTo>
                    <a:pt x="61" y="14"/>
                    <a:pt x="61" y="15"/>
                    <a:pt x="62" y="15"/>
                  </a:cubicBezTo>
                  <a:cubicBezTo>
                    <a:pt x="62" y="16"/>
                    <a:pt x="61" y="19"/>
                    <a:pt x="6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39" name="Freeform 70"/>
            <p:cNvSpPr/>
            <p:nvPr/>
          </p:nvSpPr>
          <p:spPr bwMode="auto">
            <a:xfrm>
              <a:off x="6024563" y="3403601"/>
              <a:ext cx="104775" cy="73025"/>
            </a:xfrm>
            <a:custGeom>
              <a:avLst/>
              <a:gdLst>
                <a:gd name="T0" fmla="*/ 29 w 32"/>
                <a:gd name="T1" fmla="*/ 6 h 22"/>
                <a:gd name="T2" fmla="*/ 17 w 32"/>
                <a:gd name="T3" fmla="*/ 8 h 22"/>
                <a:gd name="T4" fmla="*/ 14 w 32"/>
                <a:gd name="T5" fmla="*/ 4 h 22"/>
                <a:gd name="T6" fmla="*/ 14 w 32"/>
                <a:gd name="T7" fmla="*/ 11 h 22"/>
                <a:gd name="T8" fmla="*/ 9 w 32"/>
                <a:gd name="T9" fmla="*/ 11 h 22"/>
                <a:gd name="T10" fmla="*/ 8 w 32"/>
                <a:gd name="T11" fmla="*/ 16 h 22"/>
                <a:gd name="T12" fmla="*/ 0 w 32"/>
                <a:gd name="T13" fmla="*/ 21 h 22"/>
                <a:gd name="T14" fmla="*/ 7 w 32"/>
                <a:gd name="T15" fmla="*/ 21 h 22"/>
                <a:gd name="T16" fmla="*/ 16 w 32"/>
                <a:gd name="T17" fmla="*/ 16 h 22"/>
                <a:gd name="T18" fmla="*/ 15 w 32"/>
                <a:gd name="T19" fmla="*/ 20 h 22"/>
                <a:gd name="T20" fmla="*/ 28 w 32"/>
                <a:gd name="T21" fmla="*/ 9 h 22"/>
                <a:gd name="T22" fmla="*/ 25 w 32"/>
                <a:gd name="T23" fmla="*/ 14 h 22"/>
                <a:gd name="T24" fmla="*/ 18 w 32"/>
                <a:gd name="T25" fmla="*/ 14 h 22"/>
                <a:gd name="T26" fmla="*/ 29 w 32"/>
                <a:gd name="T2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29" y="6"/>
                  </a:moveTo>
                  <a:cubicBezTo>
                    <a:pt x="28" y="0"/>
                    <a:pt x="21" y="6"/>
                    <a:pt x="17" y="8"/>
                  </a:cubicBezTo>
                  <a:cubicBezTo>
                    <a:pt x="14" y="7"/>
                    <a:pt x="16" y="5"/>
                    <a:pt x="14" y="4"/>
                  </a:cubicBezTo>
                  <a:cubicBezTo>
                    <a:pt x="11" y="6"/>
                    <a:pt x="16" y="8"/>
                    <a:pt x="14" y="11"/>
                  </a:cubicBezTo>
                  <a:cubicBezTo>
                    <a:pt x="12" y="14"/>
                    <a:pt x="10" y="8"/>
                    <a:pt x="9" y="11"/>
                  </a:cubicBezTo>
                  <a:cubicBezTo>
                    <a:pt x="7" y="11"/>
                    <a:pt x="10" y="14"/>
                    <a:pt x="8" y="16"/>
                  </a:cubicBezTo>
                  <a:cubicBezTo>
                    <a:pt x="5" y="19"/>
                    <a:pt x="2" y="18"/>
                    <a:pt x="0" y="21"/>
                  </a:cubicBezTo>
                  <a:cubicBezTo>
                    <a:pt x="2" y="22"/>
                    <a:pt x="5" y="20"/>
                    <a:pt x="7" y="21"/>
                  </a:cubicBezTo>
                  <a:cubicBezTo>
                    <a:pt x="9" y="19"/>
                    <a:pt x="12" y="12"/>
                    <a:pt x="16" y="16"/>
                  </a:cubicBezTo>
                  <a:cubicBezTo>
                    <a:pt x="16" y="17"/>
                    <a:pt x="16" y="18"/>
                    <a:pt x="15" y="20"/>
                  </a:cubicBezTo>
                  <a:cubicBezTo>
                    <a:pt x="19" y="19"/>
                    <a:pt x="32" y="15"/>
                    <a:pt x="28" y="9"/>
                  </a:cubicBezTo>
                  <a:cubicBezTo>
                    <a:pt x="27" y="11"/>
                    <a:pt x="26" y="12"/>
                    <a:pt x="25" y="14"/>
                  </a:cubicBezTo>
                  <a:cubicBezTo>
                    <a:pt x="22" y="12"/>
                    <a:pt x="20" y="15"/>
                    <a:pt x="18" y="14"/>
                  </a:cubicBezTo>
                  <a:cubicBezTo>
                    <a:pt x="20" y="8"/>
                    <a:pt x="26" y="9"/>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40" name="Freeform 71"/>
            <p:cNvSpPr/>
            <p:nvPr/>
          </p:nvSpPr>
          <p:spPr bwMode="auto">
            <a:xfrm>
              <a:off x="5699126" y="3457576"/>
              <a:ext cx="55563" cy="33338"/>
            </a:xfrm>
            <a:custGeom>
              <a:avLst/>
              <a:gdLst>
                <a:gd name="T0" fmla="*/ 17 w 17"/>
                <a:gd name="T1" fmla="*/ 4 h 10"/>
                <a:gd name="T2" fmla="*/ 12 w 17"/>
                <a:gd name="T3" fmla="*/ 0 h 10"/>
                <a:gd name="T4" fmla="*/ 7 w 17"/>
                <a:gd name="T5" fmla="*/ 0 h 10"/>
                <a:gd name="T6" fmla="*/ 6 w 17"/>
                <a:gd name="T7" fmla="*/ 4 h 10"/>
                <a:gd name="T8" fmla="*/ 4 w 17"/>
                <a:gd name="T9" fmla="*/ 6 h 10"/>
                <a:gd name="T10" fmla="*/ 0 w 17"/>
                <a:gd name="T11" fmla="*/ 3 h 10"/>
                <a:gd name="T12" fmla="*/ 1 w 17"/>
                <a:gd name="T13" fmla="*/ 7 h 10"/>
                <a:gd name="T14" fmla="*/ 6 w 17"/>
                <a:gd name="T15" fmla="*/ 10 h 10"/>
                <a:gd name="T16" fmla="*/ 17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17" y="4"/>
                  </a:moveTo>
                  <a:cubicBezTo>
                    <a:pt x="14" y="3"/>
                    <a:pt x="13" y="3"/>
                    <a:pt x="12" y="0"/>
                  </a:cubicBezTo>
                  <a:cubicBezTo>
                    <a:pt x="11" y="2"/>
                    <a:pt x="9" y="2"/>
                    <a:pt x="7" y="0"/>
                  </a:cubicBezTo>
                  <a:cubicBezTo>
                    <a:pt x="4" y="2"/>
                    <a:pt x="6" y="3"/>
                    <a:pt x="6" y="4"/>
                  </a:cubicBezTo>
                  <a:cubicBezTo>
                    <a:pt x="6" y="4"/>
                    <a:pt x="5" y="6"/>
                    <a:pt x="4" y="6"/>
                  </a:cubicBezTo>
                  <a:cubicBezTo>
                    <a:pt x="2" y="5"/>
                    <a:pt x="2" y="2"/>
                    <a:pt x="0" y="3"/>
                  </a:cubicBezTo>
                  <a:cubicBezTo>
                    <a:pt x="0" y="4"/>
                    <a:pt x="2" y="6"/>
                    <a:pt x="1" y="7"/>
                  </a:cubicBezTo>
                  <a:cubicBezTo>
                    <a:pt x="5" y="7"/>
                    <a:pt x="5" y="7"/>
                    <a:pt x="6" y="10"/>
                  </a:cubicBezTo>
                  <a:cubicBezTo>
                    <a:pt x="9" y="7"/>
                    <a:pt x="15" y="9"/>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41" name="文本框 220"/>
          <p:cNvSpPr txBox="1"/>
          <p:nvPr/>
        </p:nvSpPr>
        <p:spPr>
          <a:xfrm>
            <a:off x="8957529" y="2674299"/>
            <a:ext cx="2815164" cy="619437"/>
          </a:xfrm>
          <a:prstGeom prst="rect">
            <a:avLst/>
          </a:prstGeom>
          <a:noFill/>
        </p:spPr>
        <p:txBody>
          <a:bodyPr wrap="square" lIns="95285" tIns="47643" rIns="95285" bIns="47643" rtlCol="0">
            <a:spAutoFit/>
          </a:bodyPr>
          <a:lstStyle/>
          <a:p>
            <a:pPr algn="ctr"/>
            <a:r>
              <a:rPr lang="zh-CN" altLang="en-US" sz="1700" dirty="0">
                <a:solidFill>
                  <a:schemeClr val="bg1">
                    <a:lumMod val="95000"/>
                  </a:schemeClr>
                </a:solidFill>
                <a:latin typeface="微软雅黑" panose="020B0503020204020204" pitchFamily="34" charset="-122"/>
                <a:ea typeface="微软雅黑" panose="020B0503020204020204" pitchFamily="34" charset="-122"/>
              </a:rPr>
              <a:t>输入描述性文字</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700" dirty="0">
                <a:solidFill>
                  <a:schemeClr val="bg1">
                    <a:lumMod val="95000"/>
                  </a:schemeClr>
                </a:solidFill>
                <a:latin typeface="微软雅黑" panose="020B0503020204020204" pitchFamily="34" charset="-122"/>
                <a:ea typeface="微软雅黑" panose="020B0503020204020204" pitchFamily="34" charset="-122"/>
              </a:rPr>
              <a:t>输入描述性文字</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2" name="矩形 141"/>
          <p:cNvSpPr/>
          <p:nvPr/>
        </p:nvSpPr>
        <p:spPr>
          <a:xfrm>
            <a:off x="4535612" y="4552495"/>
            <a:ext cx="3630366" cy="609683"/>
          </a:xfrm>
          <a:prstGeom prst="rect">
            <a:avLst/>
          </a:prstGeom>
        </p:spPr>
        <p:txBody>
          <a:bodyPr wrap="none" lIns="95285" tIns="47643" rIns="95285" bIns="47643">
            <a:spAutoFit/>
          </a:bodyPr>
          <a:lstStyle/>
          <a:p>
            <a:pPr algn="ctr"/>
            <a:r>
              <a:rPr lang="zh-CN" altLang="en-US" sz="3300" b="1" dirty="0">
                <a:solidFill>
                  <a:schemeClr val="bg1">
                    <a:lumMod val="95000"/>
                  </a:schemeClr>
                </a:solidFill>
              </a:rPr>
              <a:t>在此输入文字内容</a:t>
            </a:r>
            <a:endParaRPr lang="zh-CN" altLang="en-US" sz="3300" b="1" dirty="0">
              <a:solidFill>
                <a:schemeClr val="bg1">
                  <a:lumMod val="95000"/>
                </a:schemeClr>
              </a:solidFill>
            </a:endParaRPr>
          </a:p>
        </p:txBody>
      </p:sp>
      <p:grpSp>
        <p:nvGrpSpPr>
          <p:cNvPr id="143" name="Group 4"/>
          <p:cNvGrpSpPr>
            <a:grpSpLocks noChangeAspect="1"/>
          </p:cNvGrpSpPr>
          <p:nvPr/>
        </p:nvGrpSpPr>
        <p:grpSpPr bwMode="auto">
          <a:xfrm rot="295617">
            <a:off x="4229123" y="5041562"/>
            <a:ext cx="4300036" cy="532951"/>
            <a:chOff x="2538" y="2001"/>
            <a:chExt cx="2600" cy="322"/>
          </a:xfrm>
          <a:solidFill>
            <a:schemeClr val="accent5">
              <a:lumMod val="60000"/>
              <a:lumOff val="40000"/>
            </a:schemeClr>
          </a:solidFill>
        </p:grpSpPr>
        <p:sp>
          <p:nvSpPr>
            <p:cNvPr id="144" name="Freeform 5"/>
            <p:cNvSpPr/>
            <p:nvPr/>
          </p:nvSpPr>
          <p:spPr bwMode="auto">
            <a:xfrm>
              <a:off x="4527" y="2049"/>
              <a:ext cx="186" cy="54"/>
            </a:xfrm>
            <a:custGeom>
              <a:avLst/>
              <a:gdLst>
                <a:gd name="T0" fmla="*/ 89 w 91"/>
                <a:gd name="T1" fmla="*/ 9 h 26"/>
                <a:gd name="T2" fmla="*/ 90 w 91"/>
                <a:gd name="T3" fmla="*/ 6 h 26"/>
                <a:gd name="T4" fmla="*/ 82 w 91"/>
                <a:gd name="T5" fmla="*/ 5 h 26"/>
                <a:gd name="T6" fmla="*/ 84 w 91"/>
                <a:gd name="T7" fmla="*/ 0 h 26"/>
                <a:gd name="T8" fmla="*/ 63 w 91"/>
                <a:gd name="T9" fmla="*/ 5 h 26"/>
                <a:gd name="T10" fmla="*/ 64 w 91"/>
                <a:gd name="T11" fmla="*/ 2 h 26"/>
                <a:gd name="T12" fmla="*/ 53 w 91"/>
                <a:gd name="T13" fmla="*/ 7 h 26"/>
                <a:gd name="T14" fmla="*/ 49 w 91"/>
                <a:gd name="T15" fmla="*/ 4 h 26"/>
                <a:gd name="T16" fmla="*/ 39 w 91"/>
                <a:gd name="T17" fmla="*/ 6 h 26"/>
                <a:gd name="T18" fmla="*/ 39 w 91"/>
                <a:gd name="T19" fmla="*/ 10 h 26"/>
                <a:gd name="T20" fmla="*/ 33 w 91"/>
                <a:gd name="T21" fmla="*/ 10 h 26"/>
                <a:gd name="T22" fmla="*/ 31 w 91"/>
                <a:gd name="T23" fmla="*/ 7 h 26"/>
                <a:gd name="T24" fmla="*/ 12 w 91"/>
                <a:gd name="T25" fmla="*/ 9 h 26"/>
                <a:gd name="T26" fmla="*/ 0 w 91"/>
                <a:gd name="T27" fmla="*/ 17 h 26"/>
                <a:gd name="T28" fmla="*/ 0 w 91"/>
                <a:gd name="T29" fmla="*/ 19 h 26"/>
                <a:gd name="T30" fmla="*/ 19 w 91"/>
                <a:gd name="T31" fmla="*/ 19 h 26"/>
                <a:gd name="T32" fmla="*/ 37 w 91"/>
                <a:gd name="T33" fmla="*/ 22 h 26"/>
                <a:gd name="T34" fmla="*/ 30 w 91"/>
                <a:gd name="T35" fmla="*/ 16 h 26"/>
                <a:gd name="T36" fmla="*/ 40 w 91"/>
                <a:gd name="T37" fmla="*/ 17 h 26"/>
                <a:gd name="T38" fmla="*/ 43 w 91"/>
                <a:gd name="T39" fmla="*/ 9 h 26"/>
                <a:gd name="T40" fmla="*/ 58 w 91"/>
                <a:gd name="T41" fmla="*/ 12 h 26"/>
                <a:gd name="T42" fmla="*/ 65 w 91"/>
                <a:gd name="T43" fmla="*/ 9 h 26"/>
                <a:gd name="T44" fmla="*/ 65 w 91"/>
                <a:gd name="T45" fmla="*/ 11 h 26"/>
                <a:gd name="T46" fmla="*/ 55 w 91"/>
                <a:gd name="T47" fmla="*/ 17 h 26"/>
                <a:gd name="T48" fmla="*/ 53 w 91"/>
                <a:gd name="T49" fmla="*/ 12 h 26"/>
                <a:gd name="T50" fmla="*/ 43 w 91"/>
                <a:gd name="T51" fmla="*/ 16 h 26"/>
                <a:gd name="T52" fmla="*/ 50 w 91"/>
                <a:gd name="T53" fmla="*/ 20 h 26"/>
                <a:gd name="T54" fmla="*/ 67 w 91"/>
                <a:gd name="T55" fmla="*/ 14 h 26"/>
                <a:gd name="T56" fmla="*/ 73 w 91"/>
                <a:gd name="T57" fmla="*/ 18 h 26"/>
                <a:gd name="T58" fmla="*/ 90 w 91"/>
                <a:gd name="T59" fmla="*/ 11 h 26"/>
                <a:gd name="T60" fmla="*/ 82 w 91"/>
                <a:gd name="T61" fmla="*/ 13 h 26"/>
                <a:gd name="T62" fmla="*/ 79 w 91"/>
                <a:gd name="T63" fmla="*/ 10 h 26"/>
                <a:gd name="T64" fmla="*/ 89 w 91"/>
                <a:gd name="T6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26">
                  <a:moveTo>
                    <a:pt x="89" y="9"/>
                  </a:moveTo>
                  <a:cubicBezTo>
                    <a:pt x="89" y="8"/>
                    <a:pt x="90" y="7"/>
                    <a:pt x="90" y="6"/>
                  </a:cubicBezTo>
                  <a:cubicBezTo>
                    <a:pt x="86" y="6"/>
                    <a:pt x="82" y="8"/>
                    <a:pt x="82" y="5"/>
                  </a:cubicBezTo>
                  <a:cubicBezTo>
                    <a:pt x="83" y="3"/>
                    <a:pt x="89" y="1"/>
                    <a:pt x="84" y="0"/>
                  </a:cubicBezTo>
                  <a:cubicBezTo>
                    <a:pt x="77" y="1"/>
                    <a:pt x="73" y="9"/>
                    <a:pt x="63" y="5"/>
                  </a:cubicBezTo>
                  <a:cubicBezTo>
                    <a:pt x="62" y="4"/>
                    <a:pt x="68" y="3"/>
                    <a:pt x="64" y="2"/>
                  </a:cubicBezTo>
                  <a:cubicBezTo>
                    <a:pt x="59" y="3"/>
                    <a:pt x="58" y="7"/>
                    <a:pt x="53" y="7"/>
                  </a:cubicBezTo>
                  <a:cubicBezTo>
                    <a:pt x="52" y="7"/>
                    <a:pt x="53" y="4"/>
                    <a:pt x="49" y="4"/>
                  </a:cubicBezTo>
                  <a:cubicBezTo>
                    <a:pt x="46" y="5"/>
                    <a:pt x="44" y="7"/>
                    <a:pt x="39" y="6"/>
                  </a:cubicBezTo>
                  <a:cubicBezTo>
                    <a:pt x="37" y="8"/>
                    <a:pt x="40" y="8"/>
                    <a:pt x="39" y="10"/>
                  </a:cubicBezTo>
                  <a:cubicBezTo>
                    <a:pt x="36" y="9"/>
                    <a:pt x="35" y="10"/>
                    <a:pt x="33" y="10"/>
                  </a:cubicBezTo>
                  <a:cubicBezTo>
                    <a:pt x="33" y="9"/>
                    <a:pt x="36" y="7"/>
                    <a:pt x="31" y="7"/>
                  </a:cubicBezTo>
                  <a:cubicBezTo>
                    <a:pt x="26" y="12"/>
                    <a:pt x="18" y="9"/>
                    <a:pt x="12" y="9"/>
                  </a:cubicBezTo>
                  <a:cubicBezTo>
                    <a:pt x="9" y="13"/>
                    <a:pt x="7" y="17"/>
                    <a:pt x="0" y="17"/>
                  </a:cubicBezTo>
                  <a:cubicBezTo>
                    <a:pt x="1" y="17"/>
                    <a:pt x="1" y="18"/>
                    <a:pt x="0" y="19"/>
                  </a:cubicBezTo>
                  <a:cubicBezTo>
                    <a:pt x="8" y="16"/>
                    <a:pt x="12" y="20"/>
                    <a:pt x="19" y="19"/>
                  </a:cubicBezTo>
                  <a:cubicBezTo>
                    <a:pt x="18" y="23"/>
                    <a:pt x="31" y="26"/>
                    <a:pt x="37" y="22"/>
                  </a:cubicBezTo>
                  <a:cubicBezTo>
                    <a:pt x="35" y="20"/>
                    <a:pt x="28" y="20"/>
                    <a:pt x="30" y="16"/>
                  </a:cubicBezTo>
                  <a:cubicBezTo>
                    <a:pt x="35" y="16"/>
                    <a:pt x="36" y="17"/>
                    <a:pt x="40" y="17"/>
                  </a:cubicBezTo>
                  <a:cubicBezTo>
                    <a:pt x="42" y="15"/>
                    <a:pt x="38" y="11"/>
                    <a:pt x="43" y="9"/>
                  </a:cubicBezTo>
                  <a:cubicBezTo>
                    <a:pt x="48" y="12"/>
                    <a:pt x="51" y="9"/>
                    <a:pt x="58" y="12"/>
                  </a:cubicBezTo>
                  <a:cubicBezTo>
                    <a:pt x="61" y="11"/>
                    <a:pt x="61" y="9"/>
                    <a:pt x="65" y="9"/>
                  </a:cubicBezTo>
                  <a:cubicBezTo>
                    <a:pt x="64" y="10"/>
                    <a:pt x="66" y="10"/>
                    <a:pt x="65" y="11"/>
                  </a:cubicBezTo>
                  <a:cubicBezTo>
                    <a:pt x="60" y="12"/>
                    <a:pt x="59" y="15"/>
                    <a:pt x="55" y="17"/>
                  </a:cubicBezTo>
                  <a:cubicBezTo>
                    <a:pt x="52" y="16"/>
                    <a:pt x="54" y="13"/>
                    <a:pt x="53" y="12"/>
                  </a:cubicBezTo>
                  <a:cubicBezTo>
                    <a:pt x="46" y="11"/>
                    <a:pt x="45" y="13"/>
                    <a:pt x="43" y="16"/>
                  </a:cubicBezTo>
                  <a:cubicBezTo>
                    <a:pt x="47" y="17"/>
                    <a:pt x="52" y="17"/>
                    <a:pt x="50" y="20"/>
                  </a:cubicBezTo>
                  <a:cubicBezTo>
                    <a:pt x="60" y="21"/>
                    <a:pt x="61" y="16"/>
                    <a:pt x="67" y="14"/>
                  </a:cubicBezTo>
                  <a:cubicBezTo>
                    <a:pt x="69" y="15"/>
                    <a:pt x="68" y="18"/>
                    <a:pt x="73" y="18"/>
                  </a:cubicBezTo>
                  <a:cubicBezTo>
                    <a:pt x="79" y="16"/>
                    <a:pt x="91" y="15"/>
                    <a:pt x="90" y="11"/>
                  </a:cubicBezTo>
                  <a:cubicBezTo>
                    <a:pt x="85" y="10"/>
                    <a:pt x="87" y="13"/>
                    <a:pt x="82" y="13"/>
                  </a:cubicBezTo>
                  <a:cubicBezTo>
                    <a:pt x="80" y="12"/>
                    <a:pt x="80" y="11"/>
                    <a:pt x="79" y="10"/>
                  </a:cubicBezTo>
                  <a:cubicBezTo>
                    <a:pt x="83" y="8"/>
                    <a:pt x="85" y="11"/>
                    <a:pt x="8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45" name="Freeform 6"/>
            <p:cNvSpPr/>
            <p:nvPr/>
          </p:nvSpPr>
          <p:spPr bwMode="auto">
            <a:xfrm>
              <a:off x="4907" y="2063"/>
              <a:ext cx="16" cy="7"/>
            </a:xfrm>
            <a:custGeom>
              <a:avLst/>
              <a:gdLst>
                <a:gd name="T0" fmla="*/ 7 w 8"/>
                <a:gd name="T1" fmla="*/ 0 h 3"/>
                <a:gd name="T2" fmla="*/ 0 w 8"/>
                <a:gd name="T3" fmla="*/ 2 h 3"/>
                <a:gd name="T4" fmla="*/ 7 w 8"/>
                <a:gd name="T5" fmla="*/ 2 h 3"/>
                <a:gd name="T6" fmla="*/ 7 w 8"/>
                <a:gd name="T7" fmla="*/ 0 h 3"/>
              </a:gdLst>
              <a:ahLst/>
              <a:cxnLst>
                <a:cxn ang="0">
                  <a:pos x="T0" y="T1"/>
                </a:cxn>
                <a:cxn ang="0">
                  <a:pos x="T2" y="T3"/>
                </a:cxn>
                <a:cxn ang="0">
                  <a:pos x="T4" y="T5"/>
                </a:cxn>
                <a:cxn ang="0">
                  <a:pos x="T6" y="T7"/>
                </a:cxn>
              </a:cxnLst>
              <a:rect l="0" t="0" r="r" b="b"/>
              <a:pathLst>
                <a:path w="8" h="3">
                  <a:moveTo>
                    <a:pt x="7" y="0"/>
                  </a:moveTo>
                  <a:cubicBezTo>
                    <a:pt x="7" y="2"/>
                    <a:pt x="0" y="0"/>
                    <a:pt x="0" y="2"/>
                  </a:cubicBezTo>
                  <a:cubicBezTo>
                    <a:pt x="3" y="3"/>
                    <a:pt x="6" y="3"/>
                    <a:pt x="7" y="2"/>
                  </a:cubicBezTo>
                  <a:cubicBezTo>
                    <a:pt x="7"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46" name="Freeform 7"/>
            <p:cNvSpPr/>
            <p:nvPr/>
          </p:nvSpPr>
          <p:spPr bwMode="auto">
            <a:xfrm>
              <a:off x="4517" y="2063"/>
              <a:ext cx="22" cy="17"/>
            </a:xfrm>
            <a:custGeom>
              <a:avLst/>
              <a:gdLst>
                <a:gd name="T0" fmla="*/ 8 w 11"/>
                <a:gd name="T1" fmla="*/ 0 h 8"/>
                <a:gd name="T2" fmla="*/ 0 w 11"/>
                <a:gd name="T3" fmla="*/ 0 h 8"/>
                <a:gd name="T4" fmla="*/ 0 w 11"/>
                <a:gd name="T5" fmla="*/ 8 h 8"/>
                <a:gd name="T6" fmla="*/ 8 w 11"/>
                <a:gd name="T7" fmla="*/ 0 h 8"/>
              </a:gdLst>
              <a:ahLst/>
              <a:cxnLst>
                <a:cxn ang="0">
                  <a:pos x="T0" y="T1"/>
                </a:cxn>
                <a:cxn ang="0">
                  <a:pos x="T2" y="T3"/>
                </a:cxn>
                <a:cxn ang="0">
                  <a:pos x="T4" y="T5"/>
                </a:cxn>
                <a:cxn ang="0">
                  <a:pos x="T6" y="T7"/>
                </a:cxn>
              </a:cxnLst>
              <a:rect l="0" t="0" r="r" b="b"/>
              <a:pathLst>
                <a:path w="11" h="8">
                  <a:moveTo>
                    <a:pt x="8" y="0"/>
                  </a:moveTo>
                  <a:cubicBezTo>
                    <a:pt x="5" y="0"/>
                    <a:pt x="4" y="1"/>
                    <a:pt x="0" y="0"/>
                  </a:cubicBezTo>
                  <a:cubicBezTo>
                    <a:pt x="0" y="3"/>
                    <a:pt x="2" y="4"/>
                    <a:pt x="0" y="8"/>
                  </a:cubicBezTo>
                  <a:cubicBezTo>
                    <a:pt x="11" y="8"/>
                    <a:pt x="1" y="2"/>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47" name="Freeform 8"/>
            <p:cNvSpPr/>
            <p:nvPr/>
          </p:nvSpPr>
          <p:spPr bwMode="auto">
            <a:xfrm>
              <a:off x="4472" y="2065"/>
              <a:ext cx="51" cy="44"/>
            </a:xfrm>
            <a:custGeom>
              <a:avLst/>
              <a:gdLst>
                <a:gd name="T0" fmla="*/ 13 w 25"/>
                <a:gd name="T1" fmla="*/ 5 h 21"/>
                <a:gd name="T2" fmla="*/ 17 w 25"/>
                <a:gd name="T3" fmla="*/ 1 h 21"/>
                <a:gd name="T4" fmla="*/ 12 w 25"/>
                <a:gd name="T5" fmla="*/ 0 h 21"/>
                <a:gd name="T6" fmla="*/ 0 w 25"/>
                <a:gd name="T7" fmla="*/ 3 h 21"/>
                <a:gd name="T8" fmla="*/ 25 w 25"/>
                <a:gd name="T9" fmla="*/ 15 h 21"/>
                <a:gd name="T10" fmla="*/ 13 w 25"/>
                <a:gd name="T11" fmla="*/ 5 h 21"/>
              </a:gdLst>
              <a:ahLst/>
              <a:cxnLst>
                <a:cxn ang="0">
                  <a:pos x="T0" y="T1"/>
                </a:cxn>
                <a:cxn ang="0">
                  <a:pos x="T2" y="T3"/>
                </a:cxn>
                <a:cxn ang="0">
                  <a:pos x="T4" y="T5"/>
                </a:cxn>
                <a:cxn ang="0">
                  <a:pos x="T6" y="T7"/>
                </a:cxn>
                <a:cxn ang="0">
                  <a:pos x="T8" y="T9"/>
                </a:cxn>
                <a:cxn ang="0">
                  <a:pos x="T10" y="T11"/>
                </a:cxn>
              </a:cxnLst>
              <a:rect l="0" t="0" r="r" b="b"/>
              <a:pathLst>
                <a:path w="25" h="21">
                  <a:moveTo>
                    <a:pt x="13" y="5"/>
                  </a:moveTo>
                  <a:cubicBezTo>
                    <a:pt x="15" y="5"/>
                    <a:pt x="16" y="3"/>
                    <a:pt x="17" y="1"/>
                  </a:cubicBezTo>
                  <a:cubicBezTo>
                    <a:pt x="15" y="1"/>
                    <a:pt x="14" y="0"/>
                    <a:pt x="12" y="0"/>
                  </a:cubicBezTo>
                  <a:cubicBezTo>
                    <a:pt x="10" y="2"/>
                    <a:pt x="7" y="4"/>
                    <a:pt x="0" y="3"/>
                  </a:cubicBezTo>
                  <a:cubicBezTo>
                    <a:pt x="2" y="9"/>
                    <a:pt x="12" y="21"/>
                    <a:pt x="25" y="15"/>
                  </a:cubicBezTo>
                  <a:cubicBezTo>
                    <a:pt x="16" y="13"/>
                    <a:pt x="17" y="8"/>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48" name="Freeform 9"/>
            <p:cNvSpPr/>
            <p:nvPr/>
          </p:nvSpPr>
          <p:spPr bwMode="auto">
            <a:xfrm>
              <a:off x="4414" y="2072"/>
              <a:ext cx="64" cy="39"/>
            </a:xfrm>
            <a:custGeom>
              <a:avLst/>
              <a:gdLst>
                <a:gd name="T0" fmla="*/ 17 w 31"/>
                <a:gd name="T1" fmla="*/ 0 h 19"/>
                <a:gd name="T2" fmla="*/ 16 w 31"/>
                <a:gd name="T3" fmla="*/ 13 h 19"/>
                <a:gd name="T4" fmla="*/ 9 w 31"/>
                <a:gd name="T5" fmla="*/ 13 h 19"/>
                <a:gd name="T6" fmla="*/ 0 w 31"/>
                <a:gd name="T7" fmla="*/ 19 h 19"/>
                <a:gd name="T8" fmla="*/ 13 w 31"/>
                <a:gd name="T9" fmla="*/ 18 h 19"/>
                <a:gd name="T10" fmla="*/ 17 w 31"/>
                <a:gd name="T11" fmla="*/ 0 h 19"/>
              </a:gdLst>
              <a:ahLst/>
              <a:cxnLst>
                <a:cxn ang="0">
                  <a:pos x="T0" y="T1"/>
                </a:cxn>
                <a:cxn ang="0">
                  <a:pos x="T2" y="T3"/>
                </a:cxn>
                <a:cxn ang="0">
                  <a:pos x="T4" y="T5"/>
                </a:cxn>
                <a:cxn ang="0">
                  <a:pos x="T6" y="T7"/>
                </a:cxn>
                <a:cxn ang="0">
                  <a:pos x="T8" y="T9"/>
                </a:cxn>
                <a:cxn ang="0">
                  <a:pos x="T10" y="T11"/>
                </a:cxn>
              </a:cxnLst>
              <a:rect l="0" t="0" r="r" b="b"/>
              <a:pathLst>
                <a:path w="31" h="19">
                  <a:moveTo>
                    <a:pt x="17" y="0"/>
                  </a:moveTo>
                  <a:cubicBezTo>
                    <a:pt x="10" y="4"/>
                    <a:pt x="18" y="8"/>
                    <a:pt x="16" y="13"/>
                  </a:cubicBezTo>
                  <a:cubicBezTo>
                    <a:pt x="13" y="15"/>
                    <a:pt x="13" y="13"/>
                    <a:pt x="9" y="13"/>
                  </a:cubicBezTo>
                  <a:cubicBezTo>
                    <a:pt x="7" y="16"/>
                    <a:pt x="4" y="17"/>
                    <a:pt x="0" y="19"/>
                  </a:cubicBezTo>
                  <a:cubicBezTo>
                    <a:pt x="4" y="18"/>
                    <a:pt x="9" y="18"/>
                    <a:pt x="13" y="18"/>
                  </a:cubicBezTo>
                  <a:cubicBezTo>
                    <a:pt x="19" y="12"/>
                    <a:pt x="31" y="5"/>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49" name="Freeform 10"/>
            <p:cNvSpPr/>
            <p:nvPr/>
          </p:nvSpPr>
          <p:spPr bwMode="auto">
            <a:xfrm>
              <a:off x="4400" y="2078"/>
              <a:ext cx="41" cy="19"/>
            </a:xfrm>
            <a:custGeom>
              <a:avLst/>
              <a:gdLst>
                <a:gd name="T0" fmla="*/ 3 w 20"/>
                <a:gd name="T1" fmla="*/ 8 h 9"/>
                <a:gd name="T2" fmla="*/ 17 w 20"/>
                <a:gd name="T3" fmla="*/ 7 h 9"/>
                <a:gd name="T4" fmla="*/ 1 w 20"/>
                <a:gd name="T5" fmla="*/ 2 h 9"/>
                <a:gd name="T6" fmla="*/ 3 w 20"/>
                <a:gd name="T7" fmla="*/ 8 h 9"/>
              </a:gdLst>
              <a:ahLst/>
              <a:cxnLst>
                <a:cxn ang="0">
                  <a:pos x="T0" y="T1"/>
                </a:cxn>
                <a:cxn ang="0">
                  <a:pos x="T2" y="T3"/>
                </a:cxn>
                <a:cxn ang="0">
                  <a:pos x="T4" y="T5"/>
                </a:cxn>
                <a:cxn ang="0">
                  <a:pos x="T6" y="T7"/>
                </a:cxn>
              </a:cxnLst>
              <a:rect l="0" t="0" r="r" b="b"/>
              <a:pathLst>
                <a:path w="20" h="9">
                  <a:moveTo>
                    <a:pt x="3" y="8"/>
                  </a:moveTo>
                  <a:cubicBezTo>
                    <a:pt x="8" y="8"/>
                    <a:pt x="14" y="9"/>
                    <a:pt x="17" y="7"/>
                  </a:cubicBezTo>
                  <a:cubicBezTo>
                    <a:pt x="20" y="1"/>
                    <a:pt x="9" y="0"/>
                    <a:pt x="1" y="2"/>
                  </a:cubicBezTo>
                  <a:cubicBezTo>
                    <a:pt x="0" y="5"/>
                    <a:pt x="4" y="5"/>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0" name="Freeform 11"/>
            <p:cNvSpPr/>
            <p:nvPr/>
          </p:nvSpPr>
          <p:spPr bwMode="auto">
            <a:xfrm>
              <a:off x="4306" y="2080"/>
              <a:ext cx="74" cy="50"/>
            </a:xfrm>
            <a:custGeom>
              <a:avLst/>
              <a:gdLst>
                <a:gd name="T0" fmla="*/ 35 w 36"/>
                <a:gd name="T1" fmla="*/ 9 h 24"/>
                <a:gd name="T2" fmla="*/ 27 w 36"/>
                <a:gd name="T3" fmla="*/ 0 h 24"/>
                <a:gd name="T4" fmla="*/ 27 w 36"/>
                <a:gd name="T5" fmla="*/ 3 h 24"/>
                <a:gd name="T6" fmla="*/ 20 w 36"/>
                <a:gd name="T7" fmla="*/ 5 h 24"/>
                <a:gd name="T8" fmla="*/ 5 w 36"/>
                <a:gd name="T9" fmla="*/ 4 h 24"/>
                <a:gd name="T10" fmla="*/ 12 w 36"/>
                <a:gd name="T11" fmla="*/ 5 h 24"/>
                <a:gd name="T12" fmla="*/ 21 w 36"/>
                <a:gd name="T13" fmla="*/ 15 h 24"/>
                <a:gd name="T14" fmla="*/ 13 w 36"/>
                <a:gd name="T15" fmla="*/ 8 h 24"/>
                <a:gd name="T16" fmla="*/ 16 w 36"/>
                <a:gd name="T17" fmla="*/ 7 h 24"/>
                <a:gd name="T18" fmla="*/ 25 w 36"/>
                <a:gd name="T19" fmla="*/ 13 h 24"/>
                <a:gd name="T20" fmla="*/ 35 w 36"/>
                <a:gd name="T2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4">
                  <a:moveTo>
                    <a:pt x="35" y="9"/>
                  </a:moveTo>
                  <a:cubicBezTo>
                    <a:pt x="36" y="4"/>
                    <a:pt x="34" y="1"/>
                    <a:pt x="27" y="0"/>
                  </a:cubicBezTo>
                  <a:cubicBezTo>
                    <a:pt x="24" y="2"/>
                    <a:pt x="27" y="2"/>
                    <a:pt x="27" y="3"/>
                  </a:cubicBezTo>
                  <a:cubicBezTo>
                    <a:pt x="25" y="4"/>
                    <a:pt x="24" y="5"/>
                    <a:pt x="20" y="5"/>
                  </a:cubicBezTo>
                  <a:cubicBezTo>
                    <a:pt x="18" y="3"/>
                    <a:pt x="8" y="1"/>
                    <a:pt x="5" y="4"/>
                  </a:cubicBezTo>
                  <a:cubicBezTo>
                    <a:pt x="6" y="6"/>
                    <a:pt x="11" y="3"/>
                    <a:pt x="12" y="5"/>
                  </a:cubicBezTo>
                  <a:cubicBezTo>
                    <a:pt x="0" y="8"/>
                    <a:pt x="11" y="24"/>
                    <a:pt x="21" y="15"/>
                  </a:cubicBezTo>
                  <a:cubicBezTo>
                    <a:pt x="14" y="15"/>
                    <a:pt x="16" y="11"/>
                    <a:pt x="13" y="8"/>
                  </a:cubicBezTo>
                  <a:cubicBezTo>
                    <a:pt x="15" y="8"/>
                    <a:pt x="15" y="8"/>
                    <a:pt x="16" y="7"/>
                  </a:cubicBezTo>
                  <a:cubicBezTo>
                    <a:pt x="21" y="9"/>
                    <a:pt x="19" y="12"/>
                    <a:pt x="25" y="13"/>
                  </a:cubicBezTo>
                  <a:cubicBezTo>
                    <a:pt x="27" y="10"/>
                    <a:pt x="30" y="9"/>
                    <a:pt x="3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1" name="Freeform 12"/>
            <p:cNvSpPr/>
            <p:nvPr/>
          </p:nvSpPr>
          <p:spPr bwMode="auto">
            <a:xfrm>
              <a:off x="4459" y="2095"/>
              <a:ext cx="21" cy="10"/>
            </a:xfrm>
            <a:custGeom>
              <a:avLst/>
              <a:gdLst>
                <a:gd name="T0" fmla="*/ 1 w 10"/>
                <a:gd name="T1" fmla="*/ 4 h 5"/>
                <a:gd name="T2" fmla="*/ 9 w 10"/>
                <a:gd name="T3" fmla="*/ 4 h 5"/>
                <a:gd name="T4" fmla="*/ 10 w 10"/>
                <a:gd name="T5" fmla="*/ 1 h 5"/>
                <a:gd name="T6" fmla="*/ 3 w 10"/>
                <a:gd name="T7" fmla="*/ 0 h 5"/>
                <a:gd name="T8" fmla="*/ 1 w 10"/>
                <a:gd name="T9" fmla="*/ 4 h 5"/>
              </a:gdLst>
              <a:ahLst/>
              <a:cxnLst>
                <a:cxn ang="0">
                  <a:pos x="T0" y="T1"/>
                </a:cxn>
                <a:cxn ang="0">
                  <a:pos x="T2" y="T3"/>
                </a:cxn>
                <a:cxn ang="0">
                  <a:pos x="T4" y="T5"/>
                </a:cxn>
                <a:cxn ang="0">
                  <a:pos x="T6" y="T7"/>
                </a:cxn>
                <a:cxn ang="0">
                  <a:pos x="T8" y="T9"/>
                </a:cxn>
              </a:cxnLst>
              <a:rect l="0" t="0" r="r" b="b"/>
              <a:pathLst>
                <a:path w="10" h="5">
                  <a:moveTo>
                    <a:pt x="1" y="4"/>
                  </a:moveTo>
                  <a:cubicBezTo>
                    <a:pt x="5" y="5"/>
                    <a:pt x="5" y="3"/>
                    <a:pt x="9" y="4"/>
                  </a:cubicBezTo>
                  <a:cubicBezTo>
                    <a:pt x="10" y="3"/>
                    <a:pt x="10" y="2"/>
                    <a:pt x="10" y="1"/>
                  </a:cubicBezTo>
                  <a:cubicBezTo>
                    <a:pt x="9" y="0"/>
                    <a:pt x="6" y="0"/>
                    <a:pt x="3" y="0"/>
                  </a:cubicBezTo>
                  <a:cubicBezTo>
                    <a:pt x="0" y="2"/>
                    <a:pt x="2" y="1"/>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2" name="Freeform 13"/>
            <p:cNvSpPr/>
            <p:nvPr/>
          </p:nvSpPr>
          <p:spPr bwMode="auto">
            <a:xfrm>
              <a:off x="4396" y="2097"/>
              <a:ext cx="18" cy="8"/>
            </a:xfrm>
            <a:custGeom>
              <a:avLst/>
              <a:gdLst>
                <a:gd name="T0" fmla="*/ 3 w 9"/>
                <a:gd name="T1" fmla="*/ 0 h 4"/>
                <a:gd name="T2" fmla="*/ 3 w 9"/>
                <a:gd name="T3" fmla="*/ 4 h 4"/>
                <a:gd name="T4" fmla="*/ 3 w 9"/>
                <a:gd name="T5" fmla="*/ 0 h 4"/>
              </a:gdLst>
              <a:ahLst/>
              <a:cxnLst>
                <a:cxn ang="0">
                  <a:pos x="T0" y="T1"/>
                </a:cxn>
                <a:cxn ang="0">
                  <a:pos x="T2" y="T3"/>
                </a:cxn>
                <a:cxn ang="0">
                  <a:pos x="T4" y="T5"/>
                </a:cxn>
              </a:cxnLst>
              <a:rect l="0" t="0" r="r" b="b"/>
              <a:pathLst>
                <a:path w="9" h="4">
                  <a:moveTo>
                    <a:pt x="3" y="0"/>
                  </a:moveTo>
                  <a:cubicBezTo>
                    <a:pt x="1" y="1"/>
                    <a:pt x="0" y="4"/>
                    <a:pt x="3" y="4"/>
                  </a:cubicBezTo>
                  <a:cubicBezTo>
                    <a:pt x="3" y="3"/>
                    <a:pt x="9"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3" name="Freeform 14"/>
            <p:cNvSpPr/>
            <p:nvPr/>
          </p:nvSpPr>
          <p:spPr bwMode="auto">
            <a:xfrm>
              <a:off x="4165" y="2103"/>
              <a:ext cx="23" cy="21"/>
            </a:xfrm>
            <a:custGeom>
              <a:avLst/>
              <a:gdLst>
                <a:gd name="T0" fmla="*/ 1 w 11"/>
                <a:gd name="T1" fmla="*/ 2 h 10"/>
                <a:gd name="T2" fmla="*/ 6 w 11"/>
                <a:gd name="T3" fmla="*/ 10 h 10"/>
                <a:gd name="T4" fmla="*/ 4 w 11"/>
                <a:gd name="T5" fmla="*/ 0 h 10"/>
                <a:gd name="T6" fmla="*/ 1 w 11"/>
                <a:gd name="T7" fmla="*/ 2 h 10"/>
              </a:gdLst>
              <a:ahLst/>
              <a:cxnLst>
                <a:cxn ang="0">
                  <a:pos x="T0" y="T1"/>
                </a:cxn>
                <a:cxn ang="0">
                  <a:pos x="T2" y="T3"/>
                </a:cxn>
                <a:cxn ang="0">
                  <a:pos x="T4" y="T5"/>
                </a:cxn>
                <a:cxn ang="0">
                  <a:pos x="T6" y="T7"/>
                </a:cxn>
              </a:cxnLst>
              <a:rect l="0" t="0" r="r" b="b"/>
              <a:pathLst>
                <a:path w="11" h="10">
                  <a:moveTo>
                    <a:pt x="1" y="2"/>
                  </a:moveTo>
                  <a:cubicBezTo>
                    <a:pt x="0" y="6"/>
                    <a:pt x="2" y="8"/>
                    <a:pt x="6" y="10"/>
                  </a:cubicBezTo>
                  <a:cubicBezTo>
                    <a:pt x="11" y="6"/>
                    <a:pt x="9" y="2"/>
                    <a:pt x="4" y="0"/>
                  </a:cubicBezTo>
                  <a:cubicBezTo>
                    <a:pt x="4" y="1"/>
                    <a:pt x="1"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4" name="Freeform 15"/>
            <p:cNvSpPr/>
            <p:nvPr/>
          </p:nvSpPr>
          <p:spPr bwMode="auto">
            <a:xfrm>
              <a:off x="3999" y="2109"/>
              <a:ext cx="97" cy="44"/>
            </a:xfrm>
            <a:custGeom>
              <a:avLst/>
              <a:gdLst>
                <a:gd name="T0" fmla="*/ 39 w 47"/>
                <a:gd name="T1" fmla="*/ 12 h 21"/>
                <a:gd name="T2" fmla="*/ 42 w 47"/>
                <a:gd name="T3" fmla="*/ 0 h 21"/>
                <a:gd name="T4" fmla="*/ 33 w 47"/>
                <a:gd name="T5" fmla="*/ 4 h 21"/>
                <a:gd name="T6" fmla="*/ 23 w 47"/>
                <a:gd name="T7" fmla="*/ 2 h 21"/>
                <a:gd name="T8" fmla="*/ 17 w 47"/>
                <a:gd name="T9" fmla="*/ 13 h 21"/>
                <a:gd name="T10" fmla="*/ 6 w 47"/>
                <a:gd name="T11" fmla="*/ 13 h 21"/>
                <a:gd name="T12" fmla="*/ 0 w 47"/>
                <a:gd name="T13" fmla="*/ 21 h 21"/>
                <a:gd name="T14" fmla="*/ 24 w 47"/>
                <a:gd name="T15" fmla="*/ 18 h 21"/>
                <a:gd name="T16" fmla="*/ 24 w 47"/>
                <a:gd name="T17" fmla="*/ 6 h 21"/>
                <a:gd name="T18" fmla="*/ 31 w 47"/>
                <a:gd name="T19" fmla="*/ 6 h 21"/>
                <a:gd name="T20" fmla="*/ 28 w 47"/>
                <a:gd name="T21" fmla="*/ 15 h 21"/>
                <a:gd name="T22" fmla="*/ 47 w 47"/>
                <a:gd name="T23" fmla="*/ 14 h 21"/>
                <a:gd name="T24" fmla="*/ 39 w 47"/>
                <a:gd name="T2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1">
                  <a:moveTo>
                    <a:pt x="39" y="12"/>
                  </a:moveTo>
                  <a:cubicBezTo>
                    <a:pt x="45" y="9"/>
                    <a:pt x="45" y="2"/>
                    <a:pt x="42" y="0"/>
                  </a:cubicBezTo>
                  <a:cubicBezTo>
                    <a:pt x="38" y="1"/>
                    <a:pt x="35" y="2"/>
                    <a:pt x="33" y="4"/>
                  </a:cubicBezTo>
                  <a:cubicBezTo>
                    <a:pt x="29" y="3"/>
                    <a:pt x="26" y="2"/>
                    <a:pt x="23" y="2"/>
                  </a:cubicBezTo>
                  <a:cubicBezTo>
                    <a:pt x="16" y="5"/>
                    <a:pt x="17" y="9"/>
                    <a:pt x="17" y="13"/>
                  </a:cubicBezTo>
                  <a:cubicBezTo>
                    <a:pt x="15" y="14"/>
                    <a:pt x="10" y="13"/>
                    <a:pt x="6" y="13"/>
                  </a:cubicBezTo>
                  <a:cubicBezTo>
                    <a:pt x="4" y="16"/>
                    <a:pt x="3" y="19"/>
                    <a:pt x="0" y="21"/>
                  </a:cubicBezTo>
                  <a:cubicBezTo>
                    <a:pt x="6" y="18"/>
                    <a:pt x="18" y="20"/>
                    <a:pt x="24" y="18"/>
                  </a:cubicBezTo>
                  <a:cubicBezTo>
                    <a:pt x="14" y="14"/>
                    <a:pt x="25" y="12"/>
                    <a:pt x="24" y="6"/>
                  </a:cubicBezTo>
                  <a:cubicBezTo>
                    <a:pt x="26" y="6"/>
                    <a:pt x="28" y="6"/>
                    <a:pt x="31" y="6"/>
                  </a:cubicBezTo>
                  <a:cubicBezTo>
                    <a:pt x="30" y="10"/>
                    <a:pt x="26" y="12"/>
                    <a:pt x="28" y="15"/>
                  </a:cubicBezTo>
                  <a:cubicBezTo>
                    <a:pt x="35" y="14"/>
                    <a:pt x="44" y="19"/>
                    <a:pt x="47" y="14"/>
                  </a:cubicBezTo>
                  <a:cubicBezTo>
                    <a:pt x="47" y="13"/>
                    <a:pt x="38" y="15"/>
                    <a:pt x="3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5" name="Freeform 16"/>
            <p:cNvSpPr/>
            <p:nvPr/>
          </p:nvSpPr>
          <p:spPr bwMode="auto">
            <a:xfrm>
              <a:off x="3932" y="2122"/>
              <a:ext cx="27" cy="18"/>
            </a:xfrm>
            <a:custGeom>
              <a:avLst/>
              <a:gdLst>
                <a:gd name="T0" fmla="*/ 2 w 13"/>
                <a:gd name="T1" fmla="*/ 2 h 9"/>
                <a:gd name="T2" fmla="*/ 7 w 13"/>
                <a:gd name="T3" fmla="*/ 9 h 9"/>
                <a:gd name="T4" fmla="*/ 10 w 13"/>
                <a:gd name="T5" fmla="*/ 1 h 9"/>
                <a:gd name="T6" fmla="*/ 2 w 13"/>
                <a:gd name="T7" fmla="*/ 2 h 9"/>
              </a:gdLst>
              <a:ahLst/>
              <a:cxnLst>
                <a:cxn ang="0">
                  <a:pos x="T0" y="T1"/>
                </a:cxn>
                <a:cxn ang="0">
                  <a:pos x="T2" y="T3"/>
                </a:cxn>
                <a:cxn ang="0">
                  <a:pos x="T4" y="T5"/>
                </a:cxn>
                <a:cxn ang="0">
                  <a:pos x="T6" y="T7"/>
                </a:cxn>
              </a:cxnLst>
              <a:rect l="0" t="0" r="r" b="b"/>
              <a:pathLst>
                <a:path w="13" h="9">
                  <a:moveTo>
                    <a:pt x="2" y="2"/>
                  </a:moveTo>
                  <a:cubicBezTo>
                    <a:pt x="0" y="6"/>
                    <a:pt x="3" y="7"/>
                    <a:pt x="7" y="9"/>
                  </a:cubicBezTo>
                  <a:cubicBezTo>
                    <a:pt x="11" y="7"/>
                    <a:pt x="13" y="4"/>
                    <a:pt x="10" y="1"/>
                  </a:cubicBezTo>
                  <a:cubicBezTo>
                    <a:pt x="6" y="0"/>
                    <a:pt x="5"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6" name="Freeform 17"/>
            <p:cNvSpPr/>
            <p:nvPr/>
          </p:nvSpPr>
          <p:spPr bwMode="auto">
            <a:xfrm>
              <a:off x="3777" y="2136"/>
              <a:ext cx="22" cy="13"/>
            </a:xfrm>
            <a:custGeom>
              <a:avLst/>
              <a:gdLst>
                <a:gd name="T0" fmla="*/ 10 w 11"/>
                <a:gd name="T1" fmla="*/ 1 h 6"/>
                <a:gd name="T2" fmla="*/ 3 w 11"/>
                <a:gd name="T3" fmla="*/ 6 h 6"/>
                <a:gd name="T4" fmla="*/ 10 w 11"/>
                <a:gd name="T5" fmla="*/ 1 h 6"/>
              </a:gdLst>
              <a:ahLst/>
              <a:cxnLst>
                <a:cxn ang="0">
                  <a:pos x="T0" y="T1"/>
                </a:cxn>
                <a:cxn ang="0">
                  <a:pos x="T2" y="T3"/>
                </a:cxn>
                <a:cxn ang="0">
                  <a:pos x="T4" y="T5"/>
                </a:cxn>
              </a:cxnLst>
              <a:rect l="0" t="0" r="r" b="b"/>
              <a:pathLst>
                <a:path w="11" h="6">
                  <a:moveTo>
                    <a:pt x="10" y="1"/>
                  </a:moveTo>
                  <a:cubicBezTo>
                    <a:pt x="4" y="0"/>
                    <a:pt x="0" y="3"/>
                    <a:pt x="3" y="6"/>
                  </a:cubicBezTo>
                  <a:cubicBezTo>
                    <a:pt x="8" y="5"/>
                    <a:pt x="11" y="3"/>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7" name="Freeform 18"/>
            <p:cNvSpPr/>
            <p:nvPr/>
          </p:nvSpPr>
          <p:spPr bwMode="auto">
            <a:xfrm>
              <a:off x="3758" y="2171"/>
              <a:ext cx="19" cy="9"/>
            </a:xfrm>
            <a:custGeom>
              <a:avLst/>
              <a:gdLst>
                <a:gd name="T0" fmla="*/ 5 w 9"/>
                <a:gd name="T1" fmla="*/ 0 h 4"/>
                <a:gd name="T2" fmla="*/ 3 w 9"/>
                <a:gd name="T3" fmla="*/ 3 h 4"/>
                <a:gd name="T4" fmla="*/ 5 w 9"/>
                <a:gd name="T5" fmla="*/ 0 h 4"/>
              </a:gdLst>
              <a:ahLst/>
              <a:cxnLst>
                <a:cxn ang="0">
                  <a:pos x="T0" y="T1"/>
                </a:cxn>
                <a:cxn ang="0">
                  <a:pos x="T2" y="T3"/>
                </a:cxn>
                <a:cxn ang="0">
                  <a:pos x="T4" y="T5"/>
                </a:cxn>
              </a:cxnLst>
              <a:rect l="0" t="0" r="r" b="b"/>
              <a:pathLst>
                <a:path w="9" h="4">
                  <a:moveTo>
                    <a:pt x="5" y="0"/>
                  </a:moveTo>
                  <a:cubicBezTo>
                    <a:pt x="4" y="1"/>
                    <a:pt x="0" y="2"/>
                    <a:pt x="3" y="3"/>
                  </a:cubicBezTo>
                  <a:cubicBezTo>
                    <a:pt x="7" y="4"/>
                    <a:pt x="9"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8" name="Freeform 19"/>
            <p:cNvSpPr/>
            <p:nvPr/>
          </p:nvSpPr>
          <p:spPr bwMode="auto">
            <a:xfrm>
              <a:off x="2975" y="2215"/>
              <a:ext cx="19" cy="8"/>
            </a:xfrm>
            <a:custGeom>
              <a:avLst/>
              <a:gdLst>
                <a:gd name="T0" fmla="*/ 9 w 9"/>
                <a:gd name="T1" fmla="*/ 1 h 4"/>
                <a:gd name="T2" fmla="*/ 0 w 9"/>
                <a:gd name="T3" fmla="*/ 4 h 4"/>
                <a:gd name="T4" fmla="*/ 8 w 9"/>
                <a:gd name="T5" fmla="*/ 4 h 4"/>
                <a:gd name="T6" fmla="*/ 9 w 9"/>
                <a:gd name="T7" fmla="*/ 1 h 4"/>
              </a:gdLst>
              <a:ahLst/>
              <a:cxnLst>
                <a:cxn ang="0">
                  <a:pos x="T0" y="T1"/>
                </a:cxn>
                <a:cxn ang="0">
                  <a:pos x="T2" y="T3"/>
                </a:cxn>
                <a:cxn ang="0">
                  <a:pos x="T4" y="T5"/>
                </a:cxn>
                <a:cxn ang="0">
                  <a:pos x="T6" y="T7"/>
                </a:cxn>
              </a:cxnLst>
              <a:rect l="0" t="0" r="r" b="b"/>
              <a:pathLst>
                <a:path w="9" h="4">
                  <a:moveTo>
                    <a:pt x="9" y="1"/>
                  </a:moveTo>
                  <a:cubicBezTo>
                    <a:pt x="5" y="0"/>
                    <a:pt x="2" y="2"/>
                    <a:pt x="0" y="4"/>
                  </a:cubicBezTo>
                  <a:cubicBezTo>
                    <a:pt x="3" y="4"/>
                    <a:pt x="6" y="4"/>
                    <a:pt x="8" y="4"/>
                  </a:cubicBezTo>
                  <a:cubicBezTo>
                    <a:pt x="9" y="2"/>
                    <a:pt x="7"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59" name="Freeform 20"/>
            <p:cNvSpPr/>
            <p:nvPr/>
          </p:nvSpPr>
          <p:spPr bwMode="auto">
            <a:xfrm>
              <a:off x="4194" y="2086"/>
              <a:ext cx="114" cy="48"/>
            </a:xfrm>
            <a:custGeom>
              <a:avLst/>
              <a:gdLst>
                <a:gd name="T0" fmla="*/ 34 w 56"/>
                <a:gd name="T1" fmla="*/ 2 h 23"/>
                <a:gd name="T2" fmla="*/ 21 w 56"/>
                <a:gd name="T3" fmla="*/ 9 h 23"/>
                <a:gd name="T4" fmla="*/ 13 w 56"/>
                <a:gd name="T5" fmla="*/ 5 h 23"/>
                <a:gd name="T6" fmla="*/ 8 w 56"/>
                <a:gd name="T7" fmla="*/ 14 h 23"/>
                <a:gd name="T8" fmla="*/ 1 w 56"/>
                <a:gd name="T9" fmla="*/ 15 h 23"/>
                <a:gd name="T10" fmla="*/ 1 w 56"/>
                <a:gd name="T11" fmla="*/ 21 h 23"/>
                <a:gd name="T12" fmla="*/ 7 w 56"/>
                <a:gd name="T13" fmla="*/ 23 h 23"/>
                <a:gd name="T14" fmla="*/ 20 w 56"/>
                <a:gd name="T15" fmla="*/ 19 h 23"/>
                <a:gd name="T16" fmla="*/ 19 w 56"/>
                <a:gd name="T17" fmla="*/ 15 h 23"/>
                <a:gd name="T18" fmla="*/ 40 w 56"/>
                <a:gd name="T19" fmla="*/ 9 h 23"/>
                <a:gd name="T20" fmla="*/ 46 w 56"/>
                <a:gd name="T21" fmla="*/ 4 h 23"/>
                <a:gd name="T22" fmla="*/ 33 w 56"/>
                <a:gd name="T23" fmla="*/ 18 h 23"/>
                <a:gd name="T24" fmla="*/ 42 w 56"/>
                <a:gd name="T25" fmla="*/ 18 h 23"/>
                <a:gd name="T26" fmla="*/ 52 w 56"/>
                <a:gd name="T27" fmla="*/ 14 h 23"/>
                <a:gd name="T28" fmla="*/ 56 w 56"/>
                <a:gd name="T29" fmla="*/ 10 h 23"/>
                <a:gd name="T30" fmla="*/ 56 w 56"/>
                <a:gd name="T31" fmla="*/ 0 h 23"/>
                <a:gd name="T32" fmla="*/ 34 w 56"/>
                <a:gd name="T3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23">
                  <a:moveTo>
                    <a:pt x="34" y="2"/>
                  </a:moveTo>
                  <a:cubicBezTo>
                    <a:pt x="33" y="7"/>
                    <a:pt x="29" y="10"/>
                    <a:pt x="21" y="9"/>
                  </a:cubicBezTo>
                  <a:cubicBezTo>
                    <a:pt x="17" y="9"/>
                    <a:pt x="18" y="6"/>
                    <a:pt x="13" y="5"/>
                  </a:cubicBezTo>
                  <a:cubicBezTo>
                    <a:pt x="11" y="9"/>
                    <a:pt x="6" y="11"/>
                    <a:pt x="8" y="14"/>
                  </a:cubicBezTo>
                  <a:cubicBezTo>
                    <a:pt x="5" y="14"/>
                    <a:pt x="3" y="14"/>
                    <a:pt x="1" y="15"/>
                  </a:cubicBezTo>
                  <a:cubicBezTo>
                    <a:pt x="0" y="18"/>
                    <a:pt x="3" y="18"/>
                    <a:pt x="1" y="21"/>
                  </a:cubicBezTo>
                  <a:cubicBezTo>
                    <a:pt x="5" y="21"/>
                    <a:pt x="8" y="21"/>
                    <a:pt x="7" y="23"/>
                  </a:cubicBezTo>
                  <a:cubicBezTo>
                    <a:pt x="12" y="23"/>
                    <a:pt x="15" y="20"/>
                    <a:pt x="20" y="19"/>
                  </a:cubicBezTo>
                  <a:cubicBezTo>
                    <a:pt x="22" y="17"/>
                    <a:pt x="17" y="18"/>
                    <a:pt x="19" y="15"/>
                  </a:cubicBezTo>
                  <a:cubicBezTo>
                    <a:pt x="29" y="15"/>
                    <a:pt x="26" y="6"/>
                    <a:pt x="40" y="9"/>
                  </a:cubicBezTo>
                  <a:cubicBezTo>
                    <a:pt x="41" y="6"/>
                    <a:pt x="41" y="3"/>
                    <a:pt x="46" y="4"/>
                  </a:cubicBezTo>
                  <a:cubicBezTo>
                    <a:pt x="53" y="10"/>
                    <a:pt x="34" y="12"/>
                    <a:pt x="33" y="18"/>
                  </a:cubicBezTo>
                  <a:cubicBezTo>
                    <a:pt x="37" y="19"/>
                    <a:pt x="38" y="17"/>
                    <a:pt x="42" y="18"/>
                  </a:cubicBezTo>
                  <a:cubicBezTo>
                    <a:pt x="42" y="14"/>
                    <a:pt x="46" y="14"/>
                    <a:pt x="52" y="14"/>
                  </a:cubicBezTo>
                  <a:cubicBezTo>
                    <a:pt x="52" y="12"/>
                    <a:pt x="56" y="12"/>
                    <a:pt x="56" y="10"/>
                  </a:cubicBezTo>
                  <a:cubicBezTo>
                    <a:pt x="53" y="7"/>
                    <a:pt x="53" y="5"/>
                    <a:pt x="56" y="0"/>
                  </a:cubicBezTo>
                  <a:cubicBezTo>
                    <a:pt x="47" y="0"/>
                    <a:pt x="43"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60" name="Freeform 21"/>
            <p:cNvSpPr/>
            <p:nvPr/>
          </p:nvSpPr>
          <p:spPr bwMode="auto">
            <a:xfrm>
              <a:off x="4359" y="2105"/>
              <a:ext cx="39" cy="15"/>
            </a:xfrm>
            <a:custGeom>
              <a:avLst/>
              <a:gdLst>
                <a:gd name="T0" fmla="*/ 17 w 19"/>
                <a:gd name="T1" fmla="*/ 1 h 7"/>
                <a:gd name="T2" fmla="*/ 12 w 19"/>
                <a:gd name="T3" fmla="*/ 0 h 7"/>
                <a:gd name="T4" fmla="*/ 0 w 19"/>
                <a:gd name="T5" fmla="*/ 2 h 7"/>
                <a:gd name="T6" fmla="*/ 1 w 19"/>
                <a:gd name="T7" fmla="*/ 5 h 7"/>
                <a:gd name="T8" fmla="*/ 7 w 19"/>
                <a:gd name="T9" fmla="*/ 5 h 7"/>
                <a:gd name="T10" fmla="*/ 19 w 19"/>
                <a:gd name="T11" fmla="*/ 3 h 7"/>
                <a:gd name="T12" fmla="*/ 17 w 19"/>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7" y="1"/>
                  </a:moveTo>
                  <a:cubicBezTo>
                    <a:pt x="12" y="3"/>
                    <a:pt x="11" y="1"/>
                    <a:pt x="12" y="0"/>
                  </a:cubicBezTo>
                  <a:cubicBezTo>
                    <a:pt x="9" y="1"/>
                    <a:pt x="6" y="2"/>
                    <a:pt x="0" y="2"/>
                  </a:cubicBezTo>
                  <a:cubicBezTo>
                    <a:pt x="0" y="3"/>
                    <a:pt x="1" y="3"/>
                    <a:pt x="1" y="5"/>
                  </a:cubicBezTo>
                  <a:cubicBezTo>
                    <a:pt x="4" y="4"/>
                    <a:pt x="7" y="7"/>
                    <a:pt x="7" y="5"/>
                  </a:cubicBezTo>
                  <a:cubicBezTo>
                    <a:pt x="6" y="2"/>
                    <a:pt x="15" y="4"/>
                    <a:pt x="19" y="3"/>
                  </a:cubicBezTo>
                  <a:cubicBezTo>
                    <a:pt x="17" y="3"/>
                    <a:pt x="19" y="1"/>
                    <a:pt x="1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61" name="Freeform 22"/>
            <p:cNvSpPr/>
            <p:nvPr/>
          </p:nvSpPr>
          <p:spPr bwMode="auto">
            <a:xfrm>
              <a:off x="3957" y="2113"/>
              <a:ext cx="63" cy="40"/>
            </a:xfrm>
            <a:custGeom>
              <a:avLst/>
              <a:gdLst>
                <a:gd name="T0" fmla="*/ 24 w 31"/>
                <a:gd name="T1" fmla="*/ 11 h 19"/>
                <a:gd name="T2" fmla="*/ 22 w 31"/>
                <a:gd name="T3" fmla="*/ 4 h 19"/>
                <a:gd name="T4" fmla="*/ 31 w 31"/>
                <a:gd name="T5" fmla="*/ 2 h 19"/>
                <a:gd name="T6" fmla="*/ 7 w 31"/>
                <a:gd name="T7" fmla="*/ 19 h 19"/>
                <a:gd name="T8" fmla="*/ 17 w 31"/>
                <a:gd name="T9" fmla="*/ 18 h 19"/>
                <a:gd name="T10" fmla="*/ 15 w 31"/>
                <a:gd name="T11" fmla="*/ 13 h 19"/>
                <a:gd name="T12" fmla="*/ 24 w 31"/>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24" y="11"/>
                  </a:moveTo>
                  <a:cubicBezTo>
                    <a:pt x="24" y="8"/>
                    <a:pt x="20" y="7"/>
                    <a:pt x="22" y="4"/>
                  </a:cubicBezTo>
                  <a:cubicBezTo>
                    <a:pt x="26" y="3"/>
                    <a:pt x="28" y="5"/>
                    <a:pt x="31" y="2"/>
                  </a:cubicBezTo>
                  <a:cubicBezTo>
                    <a:pt x="16" y="0"/>
                    <a:pt x="0" y="9"/>
                    <a:pt x="7" y="19"/>
                  </a:cubicBezTo>
                  <a:cubicBezTo>
                    <a:pt x="12" y="19"/>
                    <a:pt x="15" y="19"/>
                    <a:pt x="17" y="18"/>
                  </a:cubicBezTo>
                  <a:cubicBezTo>
                    <a:pt x="16" y="16"/>
                    <a:pt x="15" y="15"/>
                    <a:pt x="15" y="13"/>
                  </a:cubicBezTo>
                  <a:cubicBezTo>
                    <a:pt x="18" y="12"/>
                    <a:pt x="21" y="12"/>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62" name="Freeform 23"/>
            <p:cNvSpPr>
              <a:spLocks noEditPoints="1"/>
            </p:cNvSpPr>
            <p:nvPr/>
          </p:nvSpPr>
          <p:spPr bwMode="auto">
            <a:xfrm>
              <a:off x="3613" y="2126"/>
              <a:ext cx="344" cy="66"/>
            </a:xfrm>
            <a:custGeom>
              <a:avLst/>
              <a:gdLst>
                <a:gd name="T0" fmla="*/ 144 w 168"/>
                <a:gd name="T1" fmla="*/ 0 h 32"/>
                <a:gd name="T2" fmla="*/ 132 w 168"/>
                <a:gd name="T3" fmla="*/ 12 h 32"/>
                <a:gd name="T4" fmla="*/ 132 w 168"/>
                <a:gd name="T5" fmla="*/ 5 h 32"/>
                <a:gd name="T6" fmla="*/ 122 w 168"/>
                <a:gd name="T7" fmla="*/ 1 h 32"/>
                <a:gd name="T8" fmla="*/ 121 w 168"/>
                <a:gd name="T9" fmla="*/ 9 h 32"/>
                <a:gd name="T10" fmla="*/ 118 w 168"/>
                <a:gd name="T11" fmla="*/ 10 h 32"/>
                <a:gd name="T12" fmla="*/ 104 w 168"/>
                <a:gd name="T13" fmla="*/ 4 h 32"/>
                <a:gd name="T14" fmla="*/ 92 w 168"/>
                <a:gd name="T15" fmla="*/ 12 h 32"/>
                <a:gd name="T16" fmla="*/ 101 w 168"/>
                <a:gd name="T17" fmla="*/ 13 h 32"/>
                <a:gd name="T18" fmla="*/ 79 w 168"/>
                <a:gd name="T19" fmla="*/ 14 h 32"/>
                <a:gd name="T20" fmla="*/ 72 w 168"/>
                <a:gd name="T21" fmla="*/ 9 h 32"/>
                <a:gd name="T22" fmla="*/ 63 w 168"/>
                <a:gd name="T23" fmla="*/ 15 h 32"/>
                <a:gd name="T24" fmla="*/ 66 w 168"/>
                <a:gd name="T25" fmla="*/ 6 h 32"/>
                <a:gd name="T26" fmla="*/ 57 w 168"/>
                <a:gd name="T27" fmla="*/ 7 h 32"/>
                <a:gd name="T28" fmla="*/ 52 w 168"/>
                <a:gd name="T29" fmla="*/ 14 h 32"/>
                <a:gd name="T30" fmla="*/ 46 w 168"/>
                <a:gd name="T31" fmla="*/ 9 h 32"/>
                <a:gd name="T32" fmla="*/ 41 w 168"/>
                <a:gd name="T33" fmla="*/ 14 h 32"/>
                <a:gd name="T34" fmla="*/ 32 w 168"/>
                <a:gd name="T35" fmla="*/ 16 h 32"/>
                <a:gd name="T36" fmla="*/ 4 w 168"/>
                <a:gd name="T37" fmla="*/ 15 h 32"/>
                <a:gd name="T38" fmla="*/ 6 w 168"/>
                <a:gd name="T39" fmla="*/ 24 h 32"/>
                <a:gd name="T40" fmla="*/ 16 w 168"/>
                <a:gd name="T41" fmla="*/ 23 h 32"/>
                <a:gd name="T42" fmla="*/ 12 w 168"/>
                <a:gd name="T43" fmla="*/ 14 h 32"/>
                <a:gd name="T44" fmla="*/ 19 w 168"/>
                <a:gd name="T45" fmla="*/ 14 h 32"/>
                <a:gd name="T46" fmla="*/ 22 w 168"/>
                <a:gd name="T47" fmla="*/ 21 h 32"/>
                <a:gd name="T48" fmla="*/ 16 w 168"/>
                <a:gd name="T49" fmla="*/ 32 h 32"/>
                <a:gd name="T50" fmla="*/ 34 w 168"/>
                <a:gd name="T51" fmla="*/ 18 h 32"/>
                <a:gd name="T52" fmla="*/ 38 w 168"/>
                <a:gd name="T53" fmla="*/ 28 h 32"/>
                <a:gd name="T54" fmla="*/ 58 w 168"/>
                <a:gd name="T55" fmla="*/ 25 h 32"/>
                <a:gd name="T56" fmla="*/ 58 w 168"/>
                <a:gd name="T57" fmla="*/ 26 h 32"/>
                <a:gd name="T58" fmla="*/ 81 w 168"/>
                <a:gd name="T59" fmla="*/ 16 h 32"/>
                <a:gd name="T60" fmla="*/ 83 w 168"/>
                <a:gd name="T61" fmla="*/ 20 h 32"/>
                <a:gd name="T62" fmla="*/ 109 w 168"/>
                <a:gd name="T63" fmla="*/ 21 h 32"/>
                <a:gd name="T64" fmla="*/ 106 w 168"/>
                <a:gd name="T65" fmla="*/ 15 h 32"/>
                <a:gd name="T66" fmla="*/ 120 w 168"/>
                <a:gd name="T67" fmla="*/ 12 h 32"/>
                <a:gd name="T68" fmla="*/ 123 w 168"/>
                <a:gd name="T69" fmla="*/ 16 h 32"/>
                <a:gd name="T70" fmla="*/ 119 w 168"/>
                <a:gd name="T71" fmla="*/ 20 h 32"/>
                <a:gd name="T72" fmla="*/ 128 w 168"/>
                <a:gd name="T73" fmla="*/ 16 h 32"/>
                <a:gd name="T74" fmla="*/ 134 w 168"/>
                <a:gd name="T75" fmla="*/ 18 h 32"/>
                <a:gd name="T76" fmla="*/ 143 w 168"/>
                <a:gd name="T77" fmla="*/ 17 h 32"/>
                <a:gd name="T78" fmla="*/ 144 w 168"/>
                <a:gd name="T79" fmla="*/ 13 h 32"/>
                <a:gd name="T80" fmla="*/ 148 w 168"/>
                <a:gd name="T81" fmla="*/ 15 h 32"/>
                <a:gd name="T82" fmla="*/ 161 w 168"/>
                <a:gd name="T83" fmla="*/ 12 h 32"/>
                <a:gd name="T84" fmla="*/ 167 w 168"/>
                <a:gd name="T85" fmla="*/ 15 h 32"/>
                <a:gd name="T86" fmla="*/ 168 w 168"/>
                <a:gd name="T87" fmla="*/ 12 h 32"/>
                <a:gd name="T88" fmla="*/ 144 w 168"/>
                <a:gd name="T89" fmla="*/ 0 h 32"/>
                <a:gd name="T90" fmla="*/ 55 w 168"/>
                <a:gd name="T91" fmla="*/ 25 h 32"/>
                <a:gd name="T92" fmla="*/ 59 w 168"/>
                <a:gd name="T93" fmla="*/ 16 h 32"/>
                <a:gd name="T94" fmla="*/ 55 w 168"/>
                <a:gd name="T95" fmla="*/ 25 h 32"/>
                <a:gd name="T96" fmla="*/ 144 w 168"/>
                <a:gd name="T97" fmla="*/ 9 h 32"/>
                <a:gd name="T98" fmla="*/ 153 w 168"/>
                <a:gd name="T99" fmla="*/ 6 h 32"/>
                <a:gd name="T100" fmla="*/ 154 w 168"/>
                <a:gd name="T101" fmla="*/ 8 h 32"/>
                <a:gd name="T102" fmla="*/ 144 w 168"/>
                <a:gd name="T10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32">
                  <a:moveTo>
                    <a:pt x="144" y="0"/>
                  </a:moveTo>
                  <a:cubicBezTo>
                    <a:pt x="141" y="4"/>
                    <a:pt x="140" y="11"/>
                    <a:pt x="132" y="12"/>
                  </a:cubicBezTo>
                  <a:cubicBezTo>
                    <a:pt x="128" y="11"/>
                    <a:pt x="132" y="7"/>
                    <a:pt x="132" y="5"/>
                  </a:cubicBezTo>
                  <a:cubicBezTo>
                    <a:pt x="127" y="4"/>
                    <a:pt x="127" y="2"/>
                    <a:pt x="122" y="1"/>
                  </a:cubicBezTo>
                  <a:cubicBezTo>
                    <a:pt x="117" y="4"/>
                    <a:pt x="122" y="6"/>
                    <a:pt x="121" y="9"/>
                  </a:cubicBezTo>
                  <a:cubicBezTo>
                    <a:pt x="120" y="9"/>
                    <a:pt x="119" y="9"/>
                    <a:pt x="118" y="10"/>
                  </a:cubicBezTo>
                  <a:cubicBezTo>
                    <a:pt x="112" y="8"/>
                    <a:pt x="112" y="4"/>
                    <a:pt x="104" y="4"/>
                  </a:cubicBezTo>
                  <a:cubicBezTo>
                    <a:pt x="100" y="7"/>
                    <a:pt x="94" y="8"/>
                    <a:pt x="92" y="12"/>
                  </a:cubicBezTo>
                  <a:cubicBezTo>
                    <a:pt x="94" y="15"/>
                    <a:pt x="98" y="11"/>
                    <a:pt x="101" y="13"/>
                  </a:cubicBezTo>
                  <a:cubicBezTo>
                    <a:pt x="97" y="21"/>
                    <a:pt x="82" y="13"/>
                    <a:pt x="79" y="14"/>
                  </a:cubicBezTo>
                  <a:cubicBezTo>
                    <a:pt x="80" y="11"/>
                    <a:pt x="79" y="9"/>
                    <a:pt x="72" y="9"/>
                  </a:cubicBezTo>
                  <a:cubicBezTo>
                    <a:pt x="69" y="11"/>
                    <a:pt x="69" y="15"/>
                    <a:pt x="63" y="15"/>
                  </a:cubicBezTo>
                  <a:cubicBezTo>
                    <a:pt x="58" y="14"/>
                    <a:pt x="64" y="8"/>
                    <a:pt x="66" y="6"/>
                  </a:cubicBezTo>
                  <a:cubicBezTo>
                    <a:pt x="63" y="6"/>
                    <a:pt x="59" y="6"/>
                    <a:pt x="57" y="7"/>
                  </a:cubicBezTo>
                  <a:cubicBezTo>
                    <a:pt x="57" y="10"/>
                    <a:pt x="56" y="12"/>
                    <a:pt x="52" y="14"/>
                  </a:cubicBezTo>
                  <a:cubicBezTo>
                    <a:pt x="49" y="13"/>
                    <a:pt x="52" y="9"/>
                    <a:pt x="46" y="9"/>
                  </a:cubicBezTo>
                  <a:cubicBezTo>
                    <a:pt x="41" y="10"/>
                    <a:pt x="46" y="12"/>
                    <a:pt x="41" y="14"/>
                  </a:cubicBezTo>
                  <a:cubicBezTo>
                    <a:pt x="38" y="11"/>
                    <a:pt x="34" y="14"/>
                    <a:pt x="32" y="16"/>
                  </a:cubicBezTo>
                  <a:cubicBezTo>
                    <a:pt x="26" y="12"/>
                    <a:pt x="12" y="13"/>
                    <a:pt x="4" y="15"/>
                  </a:cubicBezTo>
                  <a:cubicBezTo>
                    <a:pt x="0" y="20"/>
                    <a:pt x="7" y="20"/>
                    <a:pt x="6" y="24"/>
                  </a:cubicBezTo>
                  <a:cubicBezTo>
                    <a:pt x="10" y="24"/>
                    <a:pt x="15" y="25"/>
                    <a:pt x="16" y="23"/>
                  </a:cubicBezTo>
                  <a:cubicBezTo>
                    <a:pt x="10" y="22"/>
                    <a:pt x="11" y="18"/>
                    <a:pt x="12" y="14"/>
                  </a:cubicBezTo>
                  <a:cubicBezTo>
                    <a:pt x="15" y="15"/>
                    <a:pt x="16" y="13"/>
                    <a:pt x="19" y="14"/>
                  </a:cubicBezTo>
                  <a:cubicBezTo>
                    <a:pt x="16" y="18"/>
                    <a:pt x="20" y="19"/>
                    <a:pt x="22" y="21"/>
                  </a:cubicBezTo>
                  <a:cubicBezTo>
                    <a:pt x="22" y="25"/>
                    <a:pt x="14" y="28"/>
                    <a:pt x="16" y="32"/>
                  </a:cubicBezTo>
                  <a:cubicBezTo>
                    <a:pt x="30" y="32"/>
                    <a:pt x="29" y="21"/>
                    <a:pt x="34" y="18"/>
                  </a:cubicBezTo>
                  <a:cubicBezTo>
                    <a:pt x="35" y="21"/>
                    <a:pt x="41" y="25"/>
                    <a:pt x="38" y="28"/>
                  </a:cubicBezTo>
                  <a:cubicBezTo>
                    <a:pt x="45" y="31"/>
                    <a:pt x="52" y="28"/>
                    <a:pt x="58" y="25"/>
                  </a:cubicBezTo>
                  <a:cubicBezTo>
                    <a:pt x="57" y="26"/>
                    <a:pt x="55" y="26"/>
                    <a:pt x="58" y="26"/>
                  </a:cubicBezTo>
                  <a:cubicBezTo>
                    <a:pt x="59" y="23"/>
                    <a:pt x="72" y="19"/>
                    <a:pt x="81" y="16"/>
                  </a:cubicBezTo>
                  <a:cubicBezTo>
                    <a:pt x="83" y="17"/>
                    <a:pt x="84" y="18"/>
                    <a:pt x="83" y="20"/>
                  </a:cubicBezTo>
                  <a:cubicBezTo>
                    <a:pt x="91" y="23"/>
                    <a:pt x="99" y="21"/>
                    <a:pt x="109" y="21"/>
                  </a:cubicBezTo>
                  <a:cubicBezTo>
                    <a:pt x="109" y="18"/>
                    <a:pt x="105" y="18"/>
                    <a:pt x="106" y="15"/>
                  </a:cubicBezTo>
                  <a:cubicBezTo>
                    <a:pt x="108" y="12"/>
                    <a:pt x="114" y="12"/>
                    <a:pt x="120" y="12"/>
                  </a:cubicBezTo>
                  <a:cubicBezTo>
                    <a:pt x="122" y="13"/>
                    <a:pt x="122" y="15"/>
                    <a:pt x="123" y="16"/>
                  </a:cubicBezTo>
                  <a:cubicBezTo>
                    <a:pt x="121" y="17"/>
                    <a:pt x="116" y="18"/>
                    <a:pt x="119" y="20"/>
                  </a:cubicBezTo>
                  <a:cubicBezTo>
                    <a:pt x="125" y="21"/>
                    <a:pt x="122" y="15"/>
                    <a:pt x="128" y="16"/>
                  </a:cubicBezTo>
                  <a:cubicBezTo>
                    <a:pt x="134" y="15"/>
                    <a:pt x="129" y="19"/>
                    <a:pt x="134" y="18"/>
                  </a:cubicBezTo>
                  <a:cubicBezTo>
                    <a:pt x="137" y="18"/>
                    <a:pt x="139" y="17"/>
                    <a:pt x="143" y="17"/>
                  </a:cubicBezTo>
                  <a:cubicBezTo>
                    <a:pt x="145" y="15"/>
                    <a:pt x="140" y="13"/>
                    <a:pt x="144" y="13"/>
                  </a:cubicBezTo>
                  <a:cubicBezTo>
                    <a:pt x="143" y="15"/>
                    <a:pt x="147" y="14"/>
                    <a:pt x="148" y="15"/>
                  </a:cubicBezTo>
                  <a:cubicBezTo>
                    <a:pt x="151" y="14"/>
                    <a:pt x="155" y="12"/>
                    <a:pt x="161" y="12"/>
                  </a:cubicBezTo>
                  <a:cubicBezTo>
                    <a:pt x="160" y="14"/>
                    <a:pt x="161" y="15"/>
                    <a:pt x="167" y="15"/>
                  </a:cubicBezTo>
                  <a:cubicBezTo>
                    <a:pt x="167" y="14"/>
                    <a:pt x="167" y="13"/>
                    <a:pt x="168" y="12"/>
                  </a:cubicBezTo>
                  <a:cubicBezTo>
                    <a:pt x="153" y="11"/>
                    <a:pt x="157" y="2"/>
                    <a:pt x="144" y="0"/>
                  </a:cubicBezTo>
                  <a:close/>
                  <a:moveTo>
                    <a:pt x="55" y="25"/>
                  </a:moveTo>
                  <a:cubicBezTo>
                    <a:pt x="43" y="25"/>
                    <a:pt x="45" y="14"/>
                    <a:pt x="59" y="16"/>
                  </a:cubicBezTo>
                  <a:cubicBezTo>
                    <a:pt x="61" y="19"/>
                    <a:pt x="56" y="21"/>
                    <a:pt x="55" y="25"/>
                  </a:cubicBezTo>
                  <a:close/>
                  <a:moveTo>
                    <a:pt x="144" y="9"/>
                  </a:moveTo>
                  <a:cubicBezTo>
                    <a:pt x="146" y="7"/>
                    <a:pt x="149" y="6"/>
                    <a:pt x="153" y="6"/>
                  </a:cubicBezTo>
                  <a:cubicBezTo>
                    <a:pt x="153" y="7"/>
                    <a:pt x="153" y="8"/>
                    <a:pt x="154" y="8"/>
                  </a:cubicBezTo>
                  <a:cubicBezTo>
                    <a:pt x="152" y="8"/>
                    <a:pt x="148" y="8"/>
                    <a:pt x="14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63" name="Freeform 24"/>
            <p:cNvSpPr>
              <a:spLocks noEditPoints="1"/>
            </p:cNvSpPr>
            <p:nvPr/>
          </p:nvSpPr>
          <p:spPr bwMode="auto">
            <a:xfrm>
              <a:off x="3433" y="2151"/>
              <a:ext cx="192" cy="58"/>
            </a:xfrm>
            <a:custGeom>
              <a:avLst/>
              <a:gdLst>
                <a:gd name="T0" fmla="*/ 85 w 94"/>
                <a:gd name="T1" fmla="*/ 2 h 28"/>
                <a:gd name="T2" fmla="*/ 74 w 94"/>
                <a:gd name="T3" fmla="*/ 1 h 28"/>
                <a:gd name="T4" fmla="*/ 74 w 94"/>
                <a:gd name="T5" fmla="*/ 0 h 28"/>
                <a:gd name="T6" fmla="*/ 81 w 94"/>
                <a:gd name="T7" fmla="*/ 8 h 28"/>
                <a:gd name="T8" fmla="*/ 69 w 94"/>
                <a:gd name="T9" fmla="*/ 9 h 28"/>
                <a:gd name="T10" fmla="*/ 65 w 94"/>
                <a:gd name="T11" fmla="*/ 5 h 28"/>
                <a:gd name="T12" fmla="*/ 47 w 94"/>
                <a:gd name="T13" fmla="*/ 5 h 28"/>
                <a:gd name="T14" fmla="*/ 45 w 94"/>
                <a:gd name="T15" fmla="*/ 9 h 28"/>
                <a:gd name="T16" fmla="*/ 37 w 94"/>
                <a:gd name="T17" fmla="*/ 10 h 28"/>
                <a:gd name="T18" fmla="*/ 32 w 94"/>
                <a:gd name="T19" fmla="*/ 7 h 28"/>
                <a:gd name="T20" fmla="*/ 15 w 94"/>
                <a:gd name="T21" fmla="*/ 11 h 28"/>
                <a:gd name="T22" fmla="*/ 0 w 94"/>
                <a:gd name="T23" fmla="*/ 26 h 28"/>
                <a:gd name="T24" fmla="*/ 4 w 94"/>
                <a:gd name="T25" fmla="*/ 28 h 28"/>
                <a:gd name="T26" fmla="*/ 20 w 94"/>
                <a:gd name="T27" fmla="*/ 25 h 28"/>
                <a:gd name="T28" fmla="*/ 21 w 94"/>
                <a:gd name="T29" fmla="*/ 17 h 28"/>
                <a:gd name="T30" fmla="*/ 28 w 94"/>
                <a:gd name="T31" fmla="*/ 18 h 28"/>
                <a:gd name="T32" fmla="*/ 34 w 94"/>
                <a:gd name="T33" fmla="*/ 14 h 28"/>
                <a:gd name="T34" fmla="*/ 29 w 94"/>
                <a:gd name="T35" fmla="*/ 24 h 28"/>
                <a:gd name="T36" fmla="*/ 61 w 94"/>
                <a:gd name="T37" fmla="*/ 23 h 28"/>
                <a:gd name="T38" fmla="*/ 64 w 94"/>
                <a:gd name="T39" fmla="*/ 17 h 28"/>
                <a:gd name="T40" fmla="*/ 74 w 94"/>
                <a:gd name="T41" fmla="*/ 20 h 28"/>
                <a:gd name="T42" fmla="*/ 73 w 94"/>
                <a:gd name="T43" fmla="*/ 15 h 28"/>
                <a:gd name="T44" fmla="*/ 76 w 94"/>
                <a:gd name="T45" fmla="*/ 15 h 28"/>
                <a:gd name="T46" fmla="*/ 93 w 94"/>
                <a:gd name="T47" fmla="*/ 19 h 28"/>
                <a:gd name="T48" fmla="*/ 93 w 94"/>
                <a:gd name="T49" fmla="*/ 15 h 28"/>
                <a:gd name="T50" fmla="*/ 85 w 94"/>
                <a:gd name="T51" fmla="*/ 2 h 28"/>
                <a:gd name="T52" fmla="*/ 65 w 94"/>
                <a:gd name="T53" fmla="*/ 16 h 28"/>
                <a:gd name="T54" fmla="*/ 49 w 94"/>
                <a:gd name="T55" fmla="*/ 21 h 28"/>
                <a:gd name="T56" fmla="*/ 48 w 94"/>
                <a:gd name="T57" fmla="*/ 8 h 28"/>
                <a:gd name="T58" fmla="*/ 62 w 94"/>
                <a:gd name="T59" fmla="*/ 8 h 28"/>
                <a:gd name="T60" fmla="*/ 65 w 94"/>
                <a:gd name="T61"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28">
                  <a:moveTo>
                    <a:pt x="85" y="2"/>
                  </a:moveTo>
                  <a:cubicBezTo>
                    <a:pt x="80" y="1"/>
                    <a:pt x="76" y="2"/>
                    <a:pt x="74" y="1"/>
                  </a:cubicBezTo>
                  <a:cubicBezTo>
                    <a:pt x="74" y="1"/>
                    <a:pt x="75" y="1"/>
                    <a:pt x="74" y="0"/>
                  </a:cubicBezTo>
                  <a:cubicBezTo>
                    <a:pt x="66" y="3"/>
                    <a:pt x="80" y="5"/>
                    <a:pt x="81" y="8"/>
                  </a:cubicBezTo>
                  <a:cubicBezTo>
                    <a:pt x="77" y="9"/>
                    <a:pt x="74" y="10"/>
                    <a:pt x="69" y="9"/>
                  </a:cubicBezTo>
                  <a:cubicBezTo>
                    <a:pt x="67" y="9"/>
                    <a:pt x="66" y="7"/>
                    <a:pt x="65" y="5"/>
                  </a:cubicBezTo>
                  <a:cubicBezTo>
                    <a:pt x="58" y="5"/>
                    <a:pt x="51" y="6"/>
                    <a:pt x="47" y="5"/>
                  </a:cubicBezTo>
                  <a:cubicBezTo>
                    <a:pt x="46" y="6"/>
                    <a:pt x="46" y="8"/>
                    <a:pt x="45" y="9"/>
                  </a:cubicBezTo>
                  <a:cubicBezTo>
                    <a:pt x="42" y="10"/>
                    <a:pt x="40" y="10"/>
                    <a:pt x="37" y="10"/>
                  </a:cubicBezTo>
                  <a:cubicBezTo>
                    <a:pt x="35" y="9"/>
                    <a:pt x="37" y="7"/>
                    <a:pt x="32" y="7"/>
                  </a:cubicBezTo>
                  <a:cubicBezTo>
                    <a:pt x="26" y="8"/>
                    <a:pt x="22" y="11"/>
                    <a:pt x="15" y="11"/>
                  </a:cubicBezTo>
                  <a:cubicBezTo>
                    <a:pt x="21" y="19"/>
                    <a:pt x="6" y="21"/>
                    <a:pt x="0" y="26"/>
                  </a:cubicBezTo>
                  <a:cubicBezTo>
                    <a:pt x="3" y="26"/>
                    <a:pt x="2" y="28"/>
                    <a:pt x="4" y="28"/>
                  </a:cubicBezTo>
                  <a:cubicBezTo>
                    <a:pt x="7" y="26"/>
                    <a:pt x="15" y="27"/>
                    <a:pt x="20" y="25"/>
                  </a:cubicBezTo>
                  <a:cubicBezTo>
                    <a:pt x="17" y="23"/>
                    <a:pt x="19" y="18"/>
                    <a:pt x="21" y="17"/>
                  </a:cubicBezTo>
                  <a:cubicBezTo>
                    <a:pt x="23" y="17"/>
                    <a:pt x="25" y="18"/>
                    <a:pt x="28" y="18"/>
                  </a:cubicBezTo>
                  <a:cubicBezTo>
                    <a:pt x="31" y="18"/>
                    <a:pt x="30" y="14"/>
                    <a:pt x="34" y="14"/>
                  </a:cubicBezTo>
                  <a:cubicBezTo>
                    <a:pt x="37" y="17"/>
                    <a:pt x="30" y="20"/>
                    <a:pt x="29" y="24"/>
                  </a:cubicBezTo>
                  <a:cubicBezTo>
                    <a:pt x="42" y="24"/>
                    <a:pt x="49" y="20"/>
                    <a:pt x="61" y="23"/>
                  </a:cubicBezTo>
                  <a:cubicBezTo>
                    <a:pt x="60" y="19"/>
                    <a:pt x="66" y="18"/>
                    <a:pt x="64" y="17"/>
                  </a:cubicBezTo>
                  <a:cubicBezTo>
                    <a:pt x="68" y="17"/>
                    <a:pt x="69" y="22"/>
                    <a:pt x="74" y="20"/>
                  </a:cubicBezTo>
                  <a:cubicBezTo>
                    <a:pt x="72" y="19"/>
                    <a:pt x="72" y="17"/>
                    <a:pt x="73" y="15"/>
                  </a:cubicBezTo>
                  <a:cubicBezTo>
                    <a:pt x="74" y="16"/>
                    <a:pt x="75" y="15"/>
                    <a:pt x="76" y="15"/>
                  </a:cubicBezTo>
                  <a:cubicBezTo>
                    <a:pt x="82" y="16"/>
                    <a:pt x="84" y="22"/>
                    <a:pt x="93" y="19"/>
                  </a:cubicBezTo>
                  <a:cubicBezTo>
                    <a:pt x="90" y="19"/>
                    <a:pt x="94" y="16"/>
                    <a:pt x="93" y="15"/>
                  </a:cubicBezTo>
                  <a:cubicBezTo>
                    <a:pt x="80" y="13"/>
                    <a:pt x="89" y="8"/>
                    <a:pt x="85" y="2"/>
                  </a:cubicBezTo>
                  <a:close/>
                  <a:moveTo>
                    <a:pt x="65" y="16"/>
                  </a:moveTo>
                  <a:cubicBezTo>
                    <a:pt x="57" y="15"/>
                    <a:pt x="53" y="18"/>
                    <a:pt x="49" y="21"/>
                  </a:cubicBezTo>
                  <a:cubicBezTo>
                    <a:pt x="42" y="19"/>
                    <a:pt x="50" y="11"/>
                    <a:pt x="48" y="8"/>
                  </a:cubicBezTo>
                  <a:cubicBezTo>
                    <a:pt x="55" y="7"/>
                    <a:pt x="56" y="9"/>
                    <a:pt x="62" y="8"/>
                  </a:cubicBezTo>
                  <a:cubicBezTo>
                    <a:pt x="64" y="10"/>
                    <a:pt x="66" y="12"/>
                    <a:pt x="6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64" name="Freeform 25"/>
            <p:cNvSpPr>
              <a:spLocks noEditPoints="1"/>
            </p:cNvSpPr>
            <p:nvPr/>
          </p:nvSpPr>
          <p:spPr bwMode="auto">
            <a:xfrm>
              <a:off x="2538" y="2171"/>
              <a:ext cx="912" cy="152"/>
            </a:xfrm>
            <a:custGeom>
              <a:avLst/>
              <a:gdLst>
                <a:gd name="T0" fmla="*/ 433 w 446"/>
                <a:gd name="T1" fmla="*/ 0 h 73"/>
                <a:gd name="T2" fmla="*/ 437 w 446"/>
                <a:gd name="T3" fmla="*/ 8 h 73"/>
                <a:gd name="T4" fmla="*/ 414 w 446"/>
                <a:gd name="T5" fmla="*/ 3 h 73"/>
                <a:gd name="T6" fmla="*/ 402 w 446"/>
                <a:gd name="T7" fmla="*/ 10 h 73"/>
                <a:gd name="T8" fmla="*/ 389 w 446"/>
                <a:gd name="T9" fmla="*/ 6 h 73"/>
                <a:gd name="T10" fmla="*/ 369 w 446"/>
                <a:gd name="T11" fmla="*/ 9 h 73"/>
                <a:gd name="T12" fmla="*/ 354 w 446"/>
                <a:gd name="T13" fmla="*/ 12 h 73"/>
                <a:gd name="T14" fmla="*/ 345 w 446"/>
                <a:gd name="T15" fmla="*/ 22 h 73"/>
                <a:gd name="T16" fmla="*/ 324 w 446"/>
                <a:gd name="T17" fmla="*/ 17 h 73"/>
                <a:gd name="T18" fmla="*/ 304 w 446"/>
                <a:gd name="T19" fmla="*/ 19 h 73"/>
                <a:gd name="T20" fmla="*/ 285 w 446"/>
                <a:gd name="T21" fmla="*/ 20 h 73"/>
                <a:gd name="T22" fmla="*/ 289 w 446"/>
                <a:gd name="T23" fmla="*/ 15 h 73"/>
                <a:gd name="T24" fmla="*/ 281 w 446"/>
                <a:gd name="T25" fmla="*/ 19 h 73"/>
                <a:gd name="T26" fmla="*/ 258 w 446"/>
                <a:gd name="T27" fmla="*/ 21 h 73"/>
                <a:gd name="T28" fmla="*/ 250 w 446"/>
                <a:gd name="T29" fmla="*/ 24 h 73"/>
                <a:gd name="T30" fmla="*/ 217 w 446"/>
                <a:gd name="T31" fmla="*/ 30 h 73"/>
                <a:gd name="T32" fmla="*/ 193 w 446"/>
                <a:gd name="T33" fmla="*/ 31 h 73"/>
                <a:gd name="T34" fmla="*/ 182 w 446"/>
                <a:gd name="T35" fmla="*/ 32 h 73"/>
                <a:gd name="T36" fmla="*/ 129 w 446"/>
                <a:gd name="T37" fmla="*/ 38 h 73"/>
                <a:gd name="T38" fmla="*/ 105 w 446"/>
                <a:gd name="T39" fmla="*/ 35 h 73"/>
                <a:gd name="T40" fmla="*/ 79 w 446"/>
                <a:gd name="T41" fmla="*/ 42 h 73"/>
                <a:gd name="T42" fmla="*/ 58 w 446"/>
                <a:gd name="T43" fmla="*/ 45 h 73"/>
                <a:gd name="T44" fmla="*/ 6 w 446"/>
                <a:gd name="T45" fmla="*/ 67 h 73"/>
                <a:gd name="T46" fmla="*/ 38 w 446"/>
                <a:gd name="T47" fmla="*/ 67 h 73"/>
                <a:gd name="T48" fmla="*/ 56 w 446"/>
                <a:gd name="T49" fmla="*/ 70 h 73"/>
                <a:gd name="T50" fmla="*/ 61 w 446"/>
                <a:gd name="T51" fmla="*/ 67 h 73"/>
                <a:gd name="T52" fmla="*/ 104 w 446"/>
                <a:gd name="T53" fmla="*/ 58 h 73"/>
                <a:gd name="T54" fmla="*/ 138 w 446"/>
                <a:gd name="T55" fmla="*/ 54 h 73"/>
                <a:gd name="T56" fmla="*/ 146 w 446"/>
                <a:gd name="T57" fmla="*/ 52 h 73"/>
                <a:gd name="T58" fmla="*/ 181 w 446"/>
                <a:gd name="T59" fmla="*/ 41 h 73"/>
                <a:gd name="T60" fmla="*/ 203 w 446"/>
                <a:gd name="T61" fmla="*/ 45 h 73"/>
                <a:gd name="T62" fmla="*/ 264 w 446"/>
                <a:gd name="T63" fmla="*/ 38 h 73"/>
                <a:gd name="T64" fmla="*/ 284 w 446"/>
                <a:gd name="T65" fmla="*/ 34 h 73"/>
                <a:gd name="T66" fmla="*/ 306 w 446"/>
                <a:gd name="T67" fmla="*/ 28 h 73"/>
                <a:gd name="T68" fmla="*/ 310 w 446"/>
                <a:gd name="T69" fmla="*/ 32 h 73"/>
                <a:gd name="T70" fmla="*/ 334 w 446"/>
                <a:gd name="T71" fmla="*/ 23 h 73"/>
                <a:gd name="T72" fmla="*/ 390 w 446"/>
                <a:gd name="T73" fmla="*/ 22 h 73"/>
                <a:gd name="T74" fmla="*/ 409 w 446"/>
                <a:gd name="T75" fmla="*/ 22 h 73"/>
                <a:gd name="T76" fmla="*/ 418 w 446"/>
                <a:gd name="T77" fmla="*/ 23 h 73"/>
                <a:gd name="T78" fmla="*/ 445 w 446"/>
                <a:gd name="T79" fmla="*/ 11 h 73"/>
                <a:gd name="T80" fmla="*/ 65 w 446"/>
                <a:gd name="T81" fmla="*/ 66 h 73"/>
                <a:gd name="T82" fmla="*/ 72 w 446"/>
                <a:gd name="T83" fmla="*/ 67 h 73"/>
                <a:gd name="T84" fmla="*/ 125 w 446"/>
                <a:gd name="T85" fmla="*/ 41 h 73"/>
                <a:gd name="T86" fmla="*/ 150 w 446"/>
                <a:gd name="T87" fmla="*/ 42 h 73"/>
                <a:gd name="T88" fmla="*/ 149 w 446"/>
                <a:gd name="T89" fmla="*/ 38 h 73"/>
                <a:gd name="T90" fmla="*/ 169 w 446"/>
                <a:gd name="T91" fmla="*/ 34 h 73"/>
                <a:gd name="T92" fmla="*/ 169 w 446"/>
                <a:gd name="T93" fmla="*/ 34 h 73"/>
                <a:gd name="T94" fmla="*/ 177 w 446"/>
                <a:gd name="T95" fmla="*/ 43 h 73"/>
                <a:gd name="T96" fmla="*/ 225 w 446"/>
                <a:gd name="T97" fmla="*/ 35 h 73"/>
                <a:gd name="T98" fmla="*/ 225 w 446"/>
                <a:gd name="T99" fmla="*/ 35 h 73"/>
                <a:gd name="T100" fmla="*/ 241 w 446"/>
                <a:gd name="T101" fmla="*/ 29 h 73"/>
                <a:gd name="T102" fmla="*/ 251 w 446"/>
                <a:gd name="T103" fmla="*/ 36 h 73"/>
                <a:gd name="T104" fmla="*/ 318 w 446"/>
                <a:gd name="T105" fmla="*/ 27 h 73"/>
                <a:gd name="T106" fmla="*/ 316 w 446"/>
                <a:gd name="T107" fmla="*/ 21 h 73"/>
                <a:gd name="T108" fmla="*/ 318 w 446"/>
                <a:gd name="T109" fmla="*/ 27 h 73"/>
                <a:gd name="T110" fmla="*/ 366 w 446"/>
                <a:gd name="T111" fmla="*/ 21 h 73"/>
                <a:gd name="T112" fmla="*/ 374 w 446"/>
                <a:gd name="T113" fmla="*/ 23 h 73"/>
                <a:gd name="T114" fmla="*/ 388 w 446"/>
                <a:gd name="T115" fmla="*/ 9 h 73"/>
                <a:gd name="T116" fmla="*/ 377 w 446"/>
                <a:gd name="T117"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 h="73">
                  <a:moveTo>
                    <a:pt x="445" y="11"/>
                  </a:moveTo>
                  <a:cubicBezTo>
                    <a:pt x="446" y="5"/>
                    <a:pt x="444" y="0"/>
                    <a:pt x="433" y="0"/>
                  </a:cubicBezTo>
                  <a:cubicBezTo>
                    <a:pt x="432" y="3"/>
                    <a:pt x="425" y="2"/>
                    <a:pt x="424" y="5"/>
                  </a:cubicBezTo>
                  <a:cubicBezTo>
                    <a:pt x="427" y="9"/>
                    <a:pt x="436" y="5"/>
                    <a:pt x="437" y="8"/>
                  </a:cubicBezTo>
                  <a:cubicBezTo>
                    <a:pt x="435" y="11"/>
                    <a:pt x="429" y="11"/>
                    <a:pt x="425" y="12"/>
                  </a:cubicBezTo>
                  <a:cubicBezTo>
                    <a:pt x="422" y="8"/>
                    <a:pt x="418" y="6"/>
                    <a:pt x="414" y="3"/>
                  </a:cubicBezTo>
                  <a:cubicBezTo>
                    <a:pt x="409" y="3"/>
                    <a:pt x="406" y="5"/>
                    <a:pt x="401" y="5"/>
                  </a:cubicBezTo>
                  <a:cubicBezTo>
                    <a:pt x="399" y="8"/>
                    <a:pt x="403" y="8"/>
                    <a:pt x="402" y="10"/>
                  </a:cubicBezTo>
                  <a:cubicBezTo>
                    <a:pt x="401" y="10"/>
                    <a:pt x="400" y="11"/>
                    <a:pt x="399" y="11"/>
                  </a:cubicBezTo>
                  <a:cubicBezTo>
                    <a:pt x="395" y="10"/>
                    <a:pt x="393" y="7"/>
                    <a:pt x="389" y="6"/>
                  </a:cubicBezTo>
                  <a:cubicBezTo>
                    <a:pt x="385" y="7"/>
                    <a:pt x="384" y="9"/>
                    <a:pt x="381" y="9"/>
                  </a:cubicBezTo>
                  <a:cubicBezTo>
                    <a:pt x="380" y="7"/>
                    <a:pt x="371" y="7"/>
                    <a:pt x="369" y="9"/>
                  </a:cubicBezTo>
                  <a:cubicBezTo>
                    <a:pt x="372" y="9"/>
                    <a:pt x="374" y="14"/>
                    <a:pt x="368" y="14"/>
                  </a:cubicBezTo>
                  <a:cubicBezTo>
                    <a:pt x="366" y="12"/>
                    <a:pt x="360" y="11"/>
                    <a:pt x="354" y="12"/>
                  </a:cubicBezTo>
                  <a:cubicBezTo>
                    <a:pt x="351" y="18"/>
                    <a:pt x="364" y="20"/>
                    <a:pt x="358" y="26"/>
                  </a:cubicBezTo>
                  <a:cubicBezTo>
                    <a:pt x="356" y="22"/>
                    <a:pt x="347" y="25"/>
                    <a:pt x="345" y="22"/>
                  </a:cubicBezTo>
                  <a:cubicBezTo>
                    <a:pt x="353" y="18"/>
                    <a:pt x="346" y="11"/>
                    <a:pt x="332" y="12"/>
                  </a:cubicBezTo>
                  <a:cubicBezTo>
                    <a:pt x="329" y="13"/>
                    <a:pt x="330" y="17"/>
                    <a:pt x="324" y="17"/>
                  </a:cubicBezTo>
                  <a:cubicBezTo>
                    <a:pt x="320" y="17"/>
                    <a:pt x="319" y="15"/>
                    <a:pt x="320" y="12"/>
                  </a:cubicBezTo>
                  <a:cubicBezTo>
                    <a:pt x="311" y="12"/>
                    <a:pt x="310" y="17"/>
                    <a:pt x="304" y="19"/>
                  </a:cubicBezTo>
                  <a:cubicBezTo>
                    <a:pt x="301" y="18"/>
                    <a:pt x="301" y="16"/>
                    <a:pt x="295" y="16"/>
                  </a:cubicBezTo>
                  <a:cubicBezTo>
                    <a:pt x="291" y="17"/>
                    <a:pt x="287" y="18"/>
                    <a:pt x="285" y="20"/>
                  </a:cubicBezTo>
                  <a:cubicBezTo>
                    <a:pt x="284" y="20"/>
                    <a:pt x="283" y="19"/>
                    <a:pt x="283" y="19"/>
                  </a:cubicBezTo>
                  <a:cubicBezTo>
                    <a:pt x="285" y="17"/>
                    <a:pt x="290" y="18"/>
                    <a:pt x="289" y="15"/>
                  </a:cubicBezTo>
                  <a:cubicBezTo>
                    <a:pt x="284" y="17"/>
                    <a:pt x="281" y="14"/>
                    <a:pt x="277" y="16"/>
                  </a:cubicBezTo>
                  <a:cubicBezTo>
                    <a:pt x="280" y="16"/>
                    <a:pt x="282" y="17"/>
                    <a:pt x="281" y="19"/>
                  </a:cubicBezTo>
                  <a:cubicBezTo>
                    <a:pt x="277" y="19"/>
                    <a:pt x="276" y="22"/>
                    <a:pt x="273" y="23"/>
                  </a:cubicBezTo>
                  <a:cubicBezTo>
                    <a:pt x="275" y="18"/>
                    <a:pt x="262" y="18"/>
                    <a:pt x="258" y="21"/>
                  </a:cubicBezTo>
                  <a:cubicBezTo>
                    <a:pt x="258" y="23"/>
                    <a:pt x="260" y="24"/>
                    <a:pt x="255" y="24"/>
                  </a:cubicBezTo>
                  <a:cubicBezTo>
                    <a:pt x="253" y="24"/>
                    <a:pt x="252" y="24"/>
                    <a:pt x="250" y="24"/>
                  </a:cubicBezTo>
                  <a:cubicBezTo>
                    <a:pt x="248" y="22"/>
                    <a:pt x="249" y="22"/>
                    <a:pt x="249" y="20"/>
                  </a:cubicBezTo>
                  <a:cubicBezTo>
                    <a:pt x="234" y="20"/>
                    <a:pt x="225" y="25"/>
                    <a:pt x="217" y="30"/>
                  </a:cubicBezTo>
                  <a:cubicBezTo>
                    <a:pt x="215" y="26"/>
                    <a:pt x="210" y="26"/>
                    <a:pt x="201" y="27"/>
                  </a:cubicBezTo>
                  <a:cubicBezTo>
                    <a:pt x="202" y="30"/>
                    <a:pt x="194" y="32"/>
                    <a:pt x="193" y="31"/>
                  </a:cubicBezTo>
                  <a:cubicBezTo>
                    <a:pt x="196" y="30"/>
                    <a:pt x="193" y="30"/>
                    <a:pt x="197" y="28"/>
                  </a:cubicBezTo>
                  <a:cubicBezTo>
                    <a:pt x="187" y="26"/>
                    <a:pt x="187" y="31"/>
                    <a:pt x="182" y="32"/>
                  </a:cubicBezTo>
                  <a:cubicBezTo>
                    <a:pt x="180" y="32"/>
                    <a:pt x="182" y="30"/>
                    <a:pt x="179" y="30"/>
                  </a:cubicBezTo>
                  <a:cubicBezTo>
                    <a:pt x="164" y="35"/>
                    <a:pt x="141" y="33"/>
                    <a:pt x="129" y="38"/>
                  </a:cubicBezTo>
                  <a:cubicBezTo>
                    <a:pt x="126" y="34"/>
                    <a:pt x="117" y="38"/>
                    <a:pt x="112" y="39"/>
                  </a:cubicBezTo>
                  <a:cubicBezTo>
                    <a:pt x="111" y="37"/>
                    <a:pt x="110" y="35"/>
                    <a:pt x="105" y="35"/>
                  </a:cubicBezTo>
                  <a:cubicBezTo>
                    <a:pt x="96" y="36"/>
                    <a:pt x="93" y="42"/>
                    <a:pt x="82" y="39"/>
                  </a:cubicBezTo>
                  <a:cubicBezTo>
                    <a:pt x="82" y="40"/>
                    <a:pt x="81" y="41"/>
                    <a:pt x="79" y="42"/>
                  </a:cubicBezTo>
                  <a:cubicBezTo>
                    <a:pt x="77" y="39"/>
                    <a:pt x="76" y="41"/>
                    <a:pt x="71" y="40"/>
                  </a:cubicBezTo>
                  <a:cubicBezTo>
                    <a:pt x="64" y="42"/>
                    <a:pt x="67" y="45"/>
                    <a:pt x="58" y="45"/>
                  </a:cubicBezTo>
                  <a:cubicBezTo>
                    <a:pt x="50" y="39"/>
                    <a:pt x="27" y="48"/>
                    <a:pt x="18" y="52"/>
                  </a:cubicBezTo>
                  <a:cubicBezTo>
                    <a:pt x="6" y="58"/>
                    <a:pt x="0" y="60"/>
                    <a:pt x="6" y="67"/>
                  </a:cubicBezTo>
                  <a:cubicBezTo>
                    <a:pt x="15" y="68"/>
                    <a:pt x="24" y="66"/>
                    <a:pt x="30" y="69"/>
                  </a:cubicBezTo>
                  <a:cubicBezTo>
                    <a:pt x="32" y="68"/>
                    <a:pt x="35" y="68"/>
                    <a:pt x="38" y="67"/>
                  </a:cubicBezTo>
                  <a:cubicBezTo>
                    <a:pt x="38" y="69"/>
                    <a:pt x="34" y="69"/>
                    <a:pt x="37" y="70"/>
                  </a:cubicBezTo>
                  <a:cubicBezTo>
                    <a:pt x="45" y="71"/>
                    <a:pt x="51" y="73"/>
                    <a:pt x="56" y="70"/>
                  </a:cubicBezTo>
                  <a:cubicBezTo>
                    <a:pt x="54" y="70"/>
                    <a:pt x="54" y="69"/>
                    <a:pt x="53" y="69"/>
                  </a:cubicBezTo>
                  <a:cubicBezTo>
                    <a:pt x="55" y="68"/>
                    <a:pt x="59" y="68"/>
                    <a:pt x="61" y="67"/>
                  </a:cubicBezTo>
                  <a:cubicBezTo>
                    <a:pt x="60" y="69"/>
                    <a:pt x="60" y="70"/>
                    <a:pt x="62" y="70"/>
                  </a:cubicBezTo>
                  <a:cubicBezTo>
                    <a:pt x="74" y="65"/>
                    <a:pt x="93" y="64"/>
                    <a:pt x="104" y="58"/>
                  </a:cubicBezTo>
                  <a:cubicBezTo>
                    <a:pt x="105" y="59"/>
                    <a:pt x="105" y="61"/>
                    <a:pt x="109" y="61"/>
                  </a:cubicBezTo>
                  <a:cubicBezTo>
                    <a:pt x="118" y="58"/>
                    <a:pt x="130" y="54"/>
                    <a:pt x="138" y="54"/>
                  </a:cubicBezTo>
                  <a:cubicBezTo>
                    <a:pt x="139" y="53"/>
                    <a:pt x="138" y="50"/>
                    <a:pt x="141" y="50"/>
                  </a:cubicBezTo>
                  <a:cubicBezTo>
                    <a:pt x="145" y="50"/>
                    <a:pt x="141" y="53"/>
                    <a:pt x="146" y="52"/>
                  </a:cubicBezTo>
                  <a:cubicBezTo>
                    <a:pt x="154" y="45"/>
                    <a:pt x="177" y="54"/>
                    <a:pt x="187" y="45"/>
                  </a:cubicBezTo>
                  <a:cubicBezTo>
                    <a:pt x="188" y="42"/>
                    <a:pt x="183" y="42"/>
                    <a:pt x="181" y="41"/>
                  </a:cubicBezTo>
                  <a:cubicBezTo>
                    <a:pt x="181" y="39"/>
                    <a:pt x="182" y="38"/>
                    <a:pt x="184" y="38"/>
                  </a:cubicBezTo>
                  <a:cubicBezTo>
                    <a:pt x="189" y="42"/>
                    <a:pt x="194" y="43"/>
                    <a:pt x="203" y="45"/>
                  </a:cubicBezTo>
                  <a:cubicBezTo>
                    <a:pt x="210" y="42"/>
                    <a:pt x="219" y="40"/>
                    <a:pt x="226" y="38"/>
                  </a:cubicBezTo>
                  <a:cubicBezTo>
                    <a:pt x="236" y="39"/>
                    <a:pt x="252" y="39"/>
                    <a:pt x="264" y="38"/>
                  </a:cubicBezTo>
                  <a:cubicBezTo>
                    <a:pt x="268" y="33"/>
                    <a:pt x="277" y="31"/>
                    <a:pt x="278" y="28"/>
                  </a:cubicBezTo>
                  <a:cubicBezTo>
                    <a:pt x="280" y="30"/>
                    <a:pt x="285" y="31"/>
                    <a:pt x="284" y="34"/>
                  </a:cubicBezTo>
                  <a:cubicBezTo>
                    <a:pt x="293" y="35"/>
                    <a:pt x="296" y="32"/>
                    <a:pt x="303" y="32"/>
                  </a:cubicBezTo>
                  <a:cubicBezTo>
                    <a:pt x="304" y="31"/>
                    <a:pt x="303" y="28"/>
                    <a:pt x="306" y="28"/>
                  </a:cubicBezTo>
                  <a:cubicBezTo>
                    <a:pt x="307" y="28"/>
                    <a:pt x="307" y="27"/>
                    <a:pt x="308" y="27"/>
                  </a:cubicBezTo>
                  <a:cubicBezTo>
                    <a:pt x="309" y="28"/>
                    <a:pt x="312" y="29"/>
                    <a:pt x="310" y="32"/>
                  </a:cubicBezTo>
                  <a:cubicBezTo>
                    <a:pt x="317" y="30"/>
                    <a:pt x="327" y="30"/>
                    <a:pt x="333" y="28"/>
                  </a:cubicBezTo>
                  <a:cubicBezTo>
                    <a:pt x="331" y="27"/>
                    <a:pt x="330" y="23"/>
                    <a:pt x="334" y="23"/>
                  </a:cubicBezTo>
                  <a:cubicBezTo>
                    <a:pt x="339" y="23"/>
                    <a:pt x="335" y="27"/>
                    <a:pt x="334" y="29"/>
                  </a:cubicBezTo>
                  <a:cubicBezTo>
                    <a:pt x="359" y="30"/>
                    <a:pt x="373" y="22"/>
                    <a:pt x="390" y="22"/>
                  </a:cubicBezTo>
                  <a:cubicBezTo>
                    <a:pt x="389" y="19"/>
                    <a:pt x="391" y="16"/>
                    <a:pt x="395" y="15"/>
                  </a:cubicBezTo>
                  <a:cubicBezTo>
                    <a:pt x="397" y="19"/>
                    <a:pt x="403" y="20"/>
                    <a:pt x="409" y="22"/>
                  </a:cubicBezTo>
                  <a:cubicBezTo>
                    <a:pt x="416" y="17"/>
                    <a:pt x="407" y="15"/>
                    <a:pt x="407" y="11"/>
                  </a:cubicBezTo>
                  <a:cubicBezTo>
                    <a:pt x="421" y="11"/>
                    <a:pt x="424" y="16"/>
                    <a:pt x="418" y="23"/>
                  </a:cubicBezTo>
                  <a:cubicBezTo>
                    <a:pt x="422" y="22"/>
                    <a:pt x="426" y="22"/>
                    <a:pt x="428" y="21"/>
                  </a:cubicBezTo>
                  <a:cubicBezTo>
                    <a:pt x="425" y="17"/>
                    <a:pt x="437" y="11"/>
                    <a:pt x="445" y="11"/>
                  </a:cubicBezTo>
                  <a:close/>
                  <a:moveTo>
                    <a:pt x="72" y="67"/>
                  </a:moveTo>
                  <a:cubicBezTo>
                    <a:pt x="68" y="67"/>
                    <a:pt x="66" y="67"/>
                    <a:pt x="65" y="66"/>
                  </a:cubicBezTo>
                  <a:cubicBezTo>
                    <a:pt x="67" y="65"/>
                    <a:pt x="70" y="65"/>
                    <a:pt x="74" y="65"/>
                  </a:cubicBezTo>
                  <a:cubicBezTo>
                    <a:pt x="73" y="65"/>
                    <a:pt x="72" y="66"/>
                    <a:pt x="72" y="67"/>
                  </a:cubicBezTo>
                  <a:close/>
                  <a:moveTo>
                    <a:pt x="127" y="46"/>
                  </a:moveTo>
                  <a:cubicBezTo>
                    <a:pt x="125" y="45"/>
                    <a:pt x="123" y="44"/>
                    <a:pt x="125" y="41"/>
                  </a:cubicBezTo>
                  <a:cubicBezTo>
                    <a:pt x="127" y="42"/>
                    <a:pt x="130" y="44"/>
                    <a:pt x="127" y="46"/>
                  </a:cubicBezTo>
                  <a:close/>
                  <a:moveTo>
                    <a:pt x="150" y="42"/>
                  </a:moveTo>
                  <a:cubicBezTo>
                    <a:pt x="147" y="42"/>
                    <a:pt x="147" y="41"/>
                    <a:pt x="144" y="40"/>
                  </a:cubicBezTo>
                  <a:cubicBezTo>
                    <a:pt x="144" y="38"/>
                    <a:pt x="148" y="39"/>
                    <a:pt x="149" y="38"/>
                  </a:cubicBezTo>
                  <a:cubicBezTo>
                    <a:pt x="151" y="39"/>
                    <a:pt x="151" y="40"/>
                    <a:pt x="150" y="42"/>
                  </a:cubicBezTo>
                  <a:close/>
                  <a:moveTo>
                    <a:pt x="169" y="34"/>
                  </a:moveTo>
                  <a:cubicBezTo>
                    <a:pt x="174" y="35"/>
                    <a:pt x="167" y="39"/>
                    <a:pt x="169" y="42"/>
                  </a:cubicBezTo>
                  <a:cubicBezTo>
                    <a:pt x="159" y="42"/>
                    <a:pt x="168" y="36"/>
                    <a:pt x="169" y="34"/>
                  </a:cubicBezTo>
                  <a:close/>
                  <a:moveTo>
                    <a:pt x="169" y="47"/>
                  </a:moveTo>
                  <a:cubicBezTo>
                    <a:pt x="168" y="45"/>
                    <a:pt x="170" y="42"/>
                    <a:pt x="177" y="43"/>
                  </a:cubicBezTo>
                  <a:cubicBezTo>
                    <a:pt x="175" y="44"/>
                    <a:pt x="174" y="47"/>
                    <a:pt x="169" y="47"/>
                  </a:cubicBezTo>
                  <a:close/>
                  <a:moveTo>
                    <a:pt x="225" y="35"/>
                  </a:moveTo>
                  <a:cubicBezTo>
                    <a:pt x="223" y="35"/>
                    <a:pt x="220" y="35"/>
                    <a:pt x="216" y="35"/>
                  </a:cubicBezTo>
                  <a:cubicBezTo>
                    <a:pt x="216" y="31"/>
                    <a:pt x="226" y="31"/>
                    <a:pt x="225" y="35"/>
                  </a:cubicBezTo>
                  <a:close/>
                  <a:moveTo>
                    <a:pt x="238" y="34"/>
                  </a:moveTo>
                  <a:cubicBezTo>
                    <a:pt x="238" y="32"/>
                    <a:pt x="241" y="32"/>
                    <a:pt x="241" y="29"/>
                  </a:cubicBezTo>
                  <a:cubicBezTo>
                    <a:pt x="244" y="30"/>
                    <a:pt x="248" y="31"/>
                    <a:pt x="250" y="32"/>
                  </a:cubicBezTo>
                  <a:cubicBezTo>
                    <a:pt x="250" y="33"/>
                    <a:pt x="246" y="37"/>
                    <a:pt x="251" y="36"/>
                  </a:cubicBezTo>
                  <a:cubicBezTo>
                    <a:pt x="245" y="40"/>
                    <a:pt x="247" y="33"/>
                    <a:pt x="238" y="34"/>
                  </a:cubicBezTo>
                  <a:close/>
                  <a:moveTo>
                    <a:pt x="318" y="27"/>
                  </a:moveTo>
                  <a:cubicBezTo>
                    <a:pt x="315" y="27"/>
                    <a:pt x="317" y="25"/>
                    <a:pt x="313" y="26"/>
                  </a:cubicBezTo>
                  <a:cubicBezTo>
                    <a:pt x="313" y="23"/>
                    <a:pt x="315" y="22"/>
                    <a:pt x="316" y="21"/>
                  </a:cubicBezTo>
                  <a:cubicBezTo>
                    <a:pt x="325" y="23"/>
                    <a:pt x="328" y="16"/>
                    <a:pt x="333" y="19"/>
                  </a:cubicBezTo>
                  <a:cubicBezTo>
                    <a:pt x="328" y="22"/>
                    <a:pt x="323" y="24"/>
                    <a:pt x="318" y="27"/>
                  </a:cubicBezTo>
                  <a:close/>
                  <a:moveTo>
                    <a:pt x="374" y="23"/>
                  </a:moveTo>
                  <a:cubicBezTo>
                    <a:pt x="369" y="23"/>
                    <a:pt x="369" y="21"/>
                    <a:pt x="366" y="21"/>
                  </a:cubicBezTo>
                  <a:cubicBezTo>
                    <a:pt x="369" y="20"/>
                    <a:pt x="368" y="17"/>
                    <a:pt x="373" y="17"/>
                  </a:cubicBezTo>
                  <a:cubicBezTo>
                    <a:pt x="372" y="20"/>
                    <a:pt x="375" y="20"/>
                    <a:pt x="374" y="23"/>
                  </a:cubicBezTo>
                  <a:close/>
                  <a:moveTo>
                    <a:pt x="377" y="17"/>
                  </a:moveTo>
                  <a:cubicBezTo>
                    <a:pt x="378" y="13"/>
                    <a:pt x="384" y="12"/>
                    <a:pt x="388" y="9"/>
                  </a:cubicBezTo>
                  <a:cubicBezTo>
                    <a:pt x="393" y="9"/>
                    <a:pt x="389" y="13"/>
                    <a:pt x="395" y="13"/>
                  </a:cubicBezTo>
                  <a:cubicBezTo>
                    <a:pt x="387" y="13"/>
                    <a:pt x="384" y="17"/>
                    <a:pt x="37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65" name="Freeform 26"/>
            <p:cNvSpPr>
              <a:spLocks noEditPoints="1"/>
            </p:cNvSpPr>
            <p:nvPr/>
          </p:nvSpPr>
          <p:spPr bwMode="auto">
            <a:xfrm>
              <a:off x="4709" y="2001"/>
              <a:ext cx="429" cy="81"/>
            </a:xfrm>
            <a:custGeom>
              <a:avLst/>
              <a:gdLst>
                <a:gd name="T0" fmla="*/ 191 w 210"/>
                <a:gd name="T1" fmla="*/ 4 h 39"/>
                <a:gd name="T2" fmla="*/ 170 w 210"/>
                <a:gd name="T3" fmla="*/ 0 h 39"/>
                <a:gd name="T4" fmla="*/ 153 w 210"/>
                <a:gd name="T5" fmla="*/ 5 h 39"/>
                <a:gd name="T6" fmla="*/ 156 w 210"/>
                <a:gd name="T7" fmla="*/ 7 h 39"/>
                <a:gd name="T8" fmla="*/ 153 w 210"/>
                <a:gd name="T9" fmla="*/ 9 h 39"/>
                <a:gd name="T10" fmla="*/ 147 w 210"/>
                <a:gd name="T11" fmla="*/ 6 h 39"/>
                <a:gd name="T12" fmla="*/ 124 w 210"/>
                <a:gd name="T13" fmla="*/ 15 h 39"/>
                <a:gd name="T14" fmla="*/ 117 w 210"/>
                <a:gd name="T15" fmla="*/ 13 h 39"/>
                <a:gd name="T16" fmla="*/ 113 w 210"/>
                <a:gd name="T17" fmla="*/ 17 h 39"/>
                <a:gd name="T18" fmla="*/ 116 w 210"/>
                <a:gd name="T19" fmla="*/ 22 h 39"/>
                <a:gd name="T20" fmla="*/ 113 w 210"/>
                <a:gd name="T21" fmla="*/ 23 h 39"/>
                <a:gd name="T22" fmla="*/ 103 w 210"/>
                <a:gd name="T23" fmla="*/ 13 h 39"/>
                <a:gd name="T24" fmla="*/ 97 w 210"/>
                <a:gd name="T25" fmla="*/ 14 h 39"/>
                <a:gd name="T26" fmla="*/ 92 w 210"/>
                <a:gd name="T27" fmla="*/ 20 h 39"/>
                <a:gd name="T28" fmla="*/ 91 w 210"/>
                <a:gd name="T29" fmla="*/ 16 h 39"/>
                <a:gd name="T30" fmla="*/ 49 w 210"/>
                <a:gd name="T31" fmla="*/ 22 h 39"/>
                <a:gd name="T32" fmla="*/ 26 w 210"/>
                <a:gd name="T33" fmla="*/ 22 h 39"/>
                <a:gd name="T34" fmla="*/ 11 w 210"/>
                <a:gd name="T35" fmla="*/ 30 h 39"/>
                <a:gd name="T36" fmla="*/ 0 w 210"/>
                <a:gd name="T37" fmla="*/ 22 h 39"/>
                <a:gd name="T38" fmla="*/ 6 w 210"/>
                <a:gd name="T39" fmla="*/ 39 h 39"/>
                <a:gd name="T40" fmla="*/ 19 w 210"/>
                <a:gd name="T41" fmla="*/ 39 h 39"/>
                <a:gd name="T42" fmla="*/ 18 w 210"/>
                <a:gd name="T43" fmla="*/ 36 h 39"/>
                <a:gd name="T44" fmla="*/ 26 w 210"/>
                <a:gd name="T45" fmla="*/ 34 h 39"/>
                <a:gd name="T46" fmla="*/ 27 w 210"/>
                <a:gd name="T47" fmla="*/ 28 h 39"/>
                <a:gd name="T48" fmla="*/ 30 w 210"/>
                <a:gd name="T49" fmla="*/ 27 h 39"/>
                <a:gd name="T50" fmla="*/ 35 w 210"/>
                <a:gd name="T51" fmla="*/ 29 h 39"/>
                <a:gd name="T52" fmla="*/ 29 w 210"/>
                <a:gd name="T53" fmla="*/ 35 h 39"/>
                <a:gd name="T54" fmla="*/ 43 w 210"/>
                <a:gd name="T55" fmla="*/ 37 h 39"/>
                <a:gd name="T56" fmla="*/ 52 w 210"/>
                <a:gd name="T57" fmla="*/ 27 h 39"/>
                <a:gd name="T58" fmla="*/ 49 w 210"/>
                <a:gd name="T59" fmla="*/ 34 h 39"/>
                <a:gd name="T60" fmla="*/ 90 w 210"/>
                <a:gd name="T61" fmla="*/ 34 h 39"/>
                <a:gd name="T62" fmla="*/ 101 w 210"/>
                <a:gd name="T63" fmla="*/ 27 h 39"/>
                <a:gd name="T64" fmla="*/ 138 w 210"/>
                <a:gd name="T65" fmla="*/ 29 h 39"/>
                <a:gd name="T66" fmla="*/ 143 w 210"/>
                <a:gd name="T67" fmla="*/ 27 h 39"/>
                <a:gd name="T68" fmla="*/ 150 w 210"/>
                <a:gd name="T69" fmla="*/ 29 h 39"/>
                <a:gd name="T70" fmla="*/ 171 w 210"/>
                <a:gd name="T71" fmla="*/ 27 h 39"/>
                <a:gd name="T72" fmla="*/ 181 w 210"/>
                <a:gd name="T73" fmla="*/ 26 h 39"/>
                <a:gd name="T74" fmla="*/ 189 w 210"/>
                <a:gd name="T75" fmla="*/ 21 h 39"/>
                <a:gd name="T76" fmla="*/ 209 w 210"/>
                <a:gd name="T77" fmla="*/ 11 h 39"/>
                <a:gd name="T78" fmla="*/ 191 w 210"/>
                <a:gd name="T79" fmla="*/ 4 h 39"/>
                <a:gd name="T80" fmla="*/ 50 w 210"/>
                <a:gd name="T81" fmla="*/ 26 h 39"/>
                <a:gd name="T82" fmla="*/ 31 w 210"/>
                <a:gd name="T83" fmla="*/ 24 h 39"/>
                <a:gd name="T84" fmla="*/ 49 w 210"/>
                <a:gd name="T85" fmla="*/ 23 h 39"/>
                <a:gd name="T86" fmla="*/ 50 w 210"/>
                <a:gd name="T87" fmla="*/ 26 h 39"/>
                <a:gd name="T88" fmla="*/ 75 w 210"/>
                <a:gd name="T89" fmla="*/ 26 h 39"/>
                <a:gd name="T90" fmla="*/ 63 w 210"/>
                <a:gd name="T91" fmla="*/ 31 h 39"/>
                <a:gd name="T92" fmla="*/ 58 w 210"/>
                <a:gd name="T93" fmla="*/ 28 h 39"/>
                <a:gd name="T94" fmla="*/ 63 w 210"/>
                <a:gd name="T95" fmla="*/ 25 h 39"/>
                <a:gd name="T96" fmla="*/ 83 w 210"/>
                <a:gd name="T97" fmla="*/ 27 h 39"/>
                <a:gd name="T98" fmla="*/ 75 w 210"/>
                <a:gd name="T99" fmla="*/ 26 h 39"/>
                <a:gd name="T100" fmla="*/ 135 w 210"/>
                <a:gd name="T101" fmla="*/ 22 h 39"/>
                <a:gd name="T102" fmla="*/ 144 w 210"/>
                <a:gd name="T103" fmla="*/ 19 h 39"/>
                <a:gd name="T104" fmla="*/ 135 w 210"/>
                <a:gd name="T105" fmla="*/ 22 h 39"/>
                <a:gd name="T106" fmla="*/ 200 w 210"/>
                <a:gd name="T107" fmla="*/ 14 h 39"/>
                <a:gd name="T108" fmla="*/ 196 w 210"/>
                <a:gd name="T109" fmla="*/ 14 h 39"/>
                <a:gd name="T110" fmla="*/ 197 w 210"/>
                <a:gd name="T111" fmla="*/ 11 h 39"/>
                <a:gd name="T112" fmla="*/ 200 w 210"/>
                <a:gd name="T11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
                  <a:moveTo>
                    <a:pt x="191" y="4"/>
                  </a:moveTo>
                  <a:cubicBezTo>
                    <a:pt x="184" y="3"/>
                    <a:pt x="178" y="0"/>
                    <a:pt x="170" y="0"/>
                  </a:cubicBezTo>
                  <a:cubicBezTo>
                    <a:pt x="163" y="1"/>
                    <a:pt x="159" y="3"/>
                    <a:pt x="153" y="5"/>
                  </a:cubicBezTo>
                  <a:cubicBezTo>
                    <a:pt x="155" y="5"/>
                    <a:pt x="157" y="5"/>
                    <a:pt x="156" y="7"/>
                  </a:cubicBezTo>
                  <a:cubicBezTo>
                    <a:pt x="156" y="8"/>
                    <a:pt x="154" y="9"/>
                    <a:pt x="153" y="9"/>
                  </a:cubicBezTo>
                  <a:cubicBezTo>
                    <a:pt x="147" y="9"/>
                    <a:pt x="152" y="6"/>
                    <a:pt x="147" y="6"/>
                  </a:cubicBezTo>
                  <a:cubicBezTo>
                    <a:pt x="142" y="11"/>
                    <a:pt x="131" y="11"/>
                    <a:pt x="124" y="15"/>
                  </a:cubicBezTo>
                  <a:cubicBezTo>
                    <a:pt x="122" y="14"/>
                    <a:pt x="120" y="11"/>
                    <a:pt x="117" y="13"/>
                  </a:cubicBezTo>
                  <a:cubicBezTo>
                    <a:pt x="120" y="14"/>
                    <a:pt x="113" y="15"/>
                    <a:pt x="113" y="17"/>
                  </a:cubicBezTo>
                  <a:cubicBezTo>
                    <a:pt x="114" y="19"/>
                    <a:pt x="117" y="20"/>
                    <a:pt x="116" y="22"/>
                  </a:cubicBezTo>
                  <a:cubicBezTo>
                    <a:pt x="115" y="22"/>
                    <a:pt x="114" y="22"/>
                    <a:pt x="113" y="23"/>
                  </a:cubicBezTo>
                  <a:cubicBezTo>
                    <a:pt x="104" y="22"/>
                    <a:pt x="112" y="13"/>
                    <a:pt x="103" y="13"/>
                  </a:cubicBezTo>
                  <a:cubicBezTo>
                    <a:pt x="103" y="16"/>
                    <a:pt x="98" y="15"/>
                    <a:pt x="97" y="14"/>
                  </a:cubicBezTo>
                  <a:cubicBezTo>
                    <a:pt x="98" y="17"/>
                    <a:pt x="97" y="20"/>
                    <a:pt x="92" y="20"/>
                  </a:cubicBezTo>
                  <a:cubicBezTo>
                    <a:pt x="92" y="19"/>
                    <a:pt x="90" y="18"/>
                    <a:pt x="91" y="16"/>
                  </a:cubicBezTo>
                  <a:cubicBezTo>
                    <a:pt x="76" y="18"/>
                    <a:pt x="61" y="19"/>
                    <a:pt x="49" y="22"/>
                  </a:cubicBezTo>
                  <a:cubicBezTo>
                    <a:pt x="45" y="15"/>
                    <a:pt x="36" y="22"/>
                    <a:pt x="26" y="22"/>
                  </a:cubicBezTo>
                  <a:cubicBezTo>
                    <a:pt x="24" y="27"/>
                    <a:pt x="19" y="30"/>
                    <a:pt x="11" y="30"/>
                  </a:cubicBezTo>
                  <a:cubicBezTo>
                    <a:pt x="19" y="26"/>
                    <a:pt x="12" y="19"/>
                    <a:pt x="0" y="22"/>
                  </a:cubicBezTo>
                  <a:cubicBezTo>
                    <a:pt x="6" y="27"/>
                    <a:pt x="11" y="32"/>
                    <a:pt x="6" y="39"/>
                  </a:cubicBezTo>
                  <a:cubicBezTo>
                    <a:pt x="13" y="39"/>
                    <a:pt x="16" y="39"/>
                    <a:pt x="19" y="39"/>
                  </a:cubicBezTo>
                  <a:cubicBezTo>
                    <a:pt x="21" y="37"/>
                    <a:pt x="17" y="37"/>
                    <a:pt x="18" y="36"/>
                  </a:cubicBezTo>
                  <a:cubicBezTo>
                    <a:pt x="22" y="36"/>
                    <a:pt x="23" y="34"/>
                    <a:pt x="26" y="34"/>
                  </a:cubicBezTo>
                  <a:cubicBezTo>
                    <a:pt x="28" y="31"/>
                    <a:pt x="25" y="31"/>
                    <a:pt x="27" y="28"/>
                  </a:cubicBezTo>
                  <a:cubicBezTo>
                    <a:pt x="28" y="28"/>
                    <a:pt x="29" y="27"/>
                    <a:pt x="30" y="27"/>
                  </a:cubicBezTo>
                  <a:cubicBezTo>
                    <a:pt x="33" y="27"/>
                    <a:pt x="34" y="28"/>
                    <a:pt x="35" y="29"/>
                  </a:cubicBezTo>
                  <a:cubicBezTo>
                    <a:pt x="36" y="33"/>
                    <a:pt x="30" y="32"/>
                    <a:pt x="29" y="35"/>
                  </a:cubicBezTo>
                  <a:cubicBezTo>
                    <a:pt x="31" y="38"/>
                    <a:pt x="36" y="36"/>
                    <a:pt x="43" y="37"/>
                  </a:cubicBezTo>
                  <a:cubicBezTo>
                    <a:pt x="45" y="33"/>
                    <a:pt x="51" y="29"/>
                    <a:pt x="52" y="27"/>
                  </a:cubicBezTo>
                  <a:cubicBezTo>
                    <a:pt x="58" y="29"/>
                    <a:pt x="52" y="31"/>
                    <a:pt x="49" y="34"/>
                  </a:cubicBezTo>
                  <a:cubicBezTo>
                    <a:pt x="64" y="38"/>
                    <a:pt x="79" y="30"/>
                    <a:pt x="90" y="34"/>
                  </a:cubicBezTo>
                  <a:cubicBezTo>
                    <a:pt x="94" y="33"/>
                    <a:pt x="96" y="28"/>
                    <a:pt x="101" y="27"/>
                  </a:cubicBezTo>
                  <a:cubicBezTo>
                    <a:pt x="116" y="30"/>
                    <a:pt x="121" y="29"/>
                    <a:pt x="138" y="29"/>
                  </a:cubicBezTo>
                  <a:cubicBezTo>
                    <a:pt x="138" y="27"/>
                    <a:pt x="139" y="26"/>
                    <a:pt x="143" y="27"/>
                  </a:cubicBezTo>
                  <a:cubicBezTo>
                    <a:pt x="146" y="27"/>
                    <a:pt x="146" y="29"/>
                    <a:pt x="150" y="29"/>
                  </a:cubicBezTo>
                  <a:cubicBezTo>
                    <a:pt x="160" y="30"/>
                    <a:pt x="165" y="28"/>
                    <a:pt x="171" y="27"/>
                  </a:cubicBezTo>
                  <a:cubicBezTo>
                    <a:pt x="176" y="26"/>
                    <a:pt x="177" y="27"/>
                    <a:pt x="181" y="26"/>
                  </a:cubicBezTo>
                  <a:cubicBezTo>
                    <a:pt x="185" y="25"/>
                    <a:pt x="184" y="23"/>
                    <a:pt x="189" y="21"/>
                  </a:cubicBezTo>
                  <a:cubicBezTo>
                    <a:pt x="197" y="17"/>
                    <a:pt x="208" y="16"/>
                    <a:pt x="209" y="11"/>
                  </a:cubicBezTo>
                  <a:cubicBezTo>
                    <a:pt x="210" y="5"/>
                    <a:pt x="198" y="6"/>
                    <a:pt x="191" y="4"/>
                  </a:cubicBezTo>
                  <a:close/>
                  <a:moveTo>
                    <a:pt x="50" y="26"/>
                  </a:moveTo>
                  <a:cubicBezTo>
                    <a:pt x="44" y="24"/>
                    <a:pt x="38" y="26"/>
                    <a:pt x="31" y="24"/>
                  </a:cubicBezTo>
                  <a:cubicBezTo>
                    <a:pt x="35" y="22"/>
                    <a:pt x="47" y="26"/>
                    <a:pt x="49" y="23"/>
                  </a:cubicBezTo>
                  <a:cubicBezTo>
                    <a:pt x="51" y="23"/>
                    <a:pt x="50" y="24"/>
                    <a:pt x="50" y="26"/>
                  </a:cubicBezTo>
                  <a:close/>
                  <a:moveTo>
                    <a:pt x="75" y="26"/>
                  </a:moveTo>
                  <a:cubicBezTo>
                    <a:pt x="72" y="28"/>
                    <a:pt x="66" y="29"/>
                    <a:pt x="63" y="31"/>
                  </a:cubicBezTo>
                  <a:cubicBezTo>
                    <a:pt x="60" y="31"/>
                    <a:pt x="59" y="29"/>
                    <a:pt x="58" y="28"/>
                  </a:cubicBezTo>
                  <a:cubicBezTo>
                    <a:pt x="58" y="26"/>
                    <a:pt x="62" y="26"/>
                    <a:pt x="63" y="25"/>
                  </a:cubicBezTo>
                  <a:cubicBezTo>
                    <a:pt x="71" y="27"/>
                    <a:pt x="80" y="21"/>
                    <a:pt x="83" y="27"/>
                  </a:cubicBezTo>
                  <a:cubicBezTo>
                    <a:pt x="80" y="29"/>
                    <a:pt x="76" y="26"/>
                    <a:pt x="75" y="26"/>
                  </a:cubicBezTo>
                  <a:close/>
                  <a:moveTo>
                    <a:pt x="135" y="22"/>
                  </a:moveTo>
                  <a:cubicBezTo>
                    <a:pt x="136" y="20"/>
                    <a:pt x="139" y="19"/>
                    <a:pt x="144" y="19"/>
                  </a:cubicBezTo>
                  <a:cubicBezTo>
                    <a:pt x="144" y="23"/>
                    <a:pt x="140" y="23"/>
                    <a:pt x="135" y="22"/>
                  </a:cubicBezTo>
                  <a:close/>
                  <a:moveTo>
                    <a:pt x="200" y="14"/>
                  </a:moveTo>
                  <a:cubicBezTo>
                    <a:pt x="198" y="14"/>
                    <a:pt x="197" y="14"/>
                    <a:pt x="196" y="14"/>
                  </a:cubicBezTo>
                  <a:cubicBezTo>
                    <a:pt x="196" y="13"/>
                    <a:pt x="196" y="12"/>
                    <a:pt x="197" y="11"/>
                  </a:cubicBezTo>
                  <a:cubicBezTo>
                    <a:pt x="200" y="11"/>
                    <a:pt x="201" y="12"/>
                    <a:pt x="20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66" name="Freeform 27"/>
            <p:cNvSpPr/>
            <p:nvPr/>
          </p:nvSpPr>
          <p:spPr bwMode="auto">
            <a:xfrm>
              <a:off x="4102" y="2103"/>
              <a:ext cx="77" cy="41"/>
            </a:xfrm>
            <a:custGeom>
              <a:avLst/>
              <a:gdLst>
                <a:gd name="T0" fmla="*/ 28 w 38"/>
                <a:gd name="T1" fmla="*/ 2 h 20"/>
                <a:gd name="T2" fmla="*/ 1 w 38"/>
                <a:gd name="T3" fmla="*/ 8 h 20"/>
                <a:gd name="T4" fmla="*/ 9 w 38"/>
                <a:gd name="T5" fmla="*/ 11 h 20"/>
                <a:gd name="T6" fmla="*/ 15 w 38"/>
                <a:gd name="T7" fmla="*/ 9 h 20"/>
                <a:gd name="T8" fmla="*/ 1 w 38"/>
                <a:gd name="T9" fmla="*/ 14 h 20"/>
                <a:gd name="T10" fmla="*/ 0 w 38"/>
                <a:gd name="T11" fmla="*/ 17 h 20"/>
                <a:gd name="T12" fmla="*/ 15 w 38"/>
                <a:gd name="T13" fmla="*/ 15 h 20"/>
                <a:gd name="T14" fmla="*/ 22 w 38"/>
                <a:gd name="T15" fmla="*/ 19 h 20"/>
                <a:gd name="T16" fmla="*/ 23 w 38"/>
                <a:gd name="T17" fmla="*/ 15 h 20"/>
                <a:gd name="T18" fmla="*/ 32 w 38"/>
                <a:gd name="T19" fmla="*/ 18 h 20"/>
                <a:gd name="T20" fmla="*/ 28 w 38"/>
                <a:gd name="T2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0">
                  <a:moveTo>
                    <a:pt x="28" y="2"/>
                  </a:moveTo>
                  <a:cubicBezTo>
                    <a:pt x="13" y="0"/>
                    <a:pt x="11" y="9"/>
                    <a:pt x="1" y="8"/>
                  </a:cubicBezTo>
                  <a:cubicBezTo>
                    <a:pt x="4" y="9"/>
                    <a:pt x="4" y="11"/>
                    <a:pt x="9" y="11"/>
                  </a:cubicBezTo>
                  <a:cubicBezTo>
                    <a:pt x="11" y="10"/>
                    <a:pt x="12" y="9"/>
                    <a:pt x="15" y="9"/>
                  </a:cubicBezTo>
                  <a:cubicBezTo>
                    <a:pt x="18" y="13"/>
                    <a:pt x="5" y="13"/>
                    <a:pt x="1" y="14"/>
                  </a:cubicBezTo>
                  <a:cubicBezTo>
                    <a:pt x="0" y="15"/>
                    <a:pt x="0" y="16"/>
                    <a:pt x="0" y="17"/>
                  </a:cubicBezTo>
                  <a:cubicBezTo>
                    <a:pt x="6" y="20"/>
                    <a:pt x="9" y="15"/>
                    <a:pt x="15" y="15"/>
                  </a:cubicBezTo>
                  <a:cubicBezTo>
                    <a:pt x="18" y="16"/>
                    <a:pt x="15" y="20"/>
                    <a:pt x="22" y="19"/>
                  </a:cubicBezTo>
                  <a:cubicBezTo>
                    <a:pt x="26" y="17"/>
                    <a:pt x="19" y="16"/>
                    <a:pt x="23" y="15"/>
                  </a:cubicBezTo>
                  <a:cubicBezTo>
                    <a:pt x="25" y="17"/>
                    <a:pt x="27" y="19"/>
                    <a:pt x="32" y="18"/>
                  </a:cubicBezTo>
                  <a:cubicBezTo>
                    <a:pt x="38" y="10"/>
                    <a:pt x="20" y="9"/>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167" name="Freeform 5"/>
          <p:cNvSpPr>
            <a:spLocks noEditPoints="1"/>
          </p:cNvSpPr>
          <p:nvPr/>
        </p:nvSpPr>
        <p:spPr bwMode="auto">
          <a:xfrm rot="5400000">
            <a:off x="6051123" y="3888213"/>
            <a:ext cx="599343" cy="372716"/>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chemeClr val="accent5">
              <a:lumMod val="60000"/>
              <a:lumOff val="40000"/>
            </a:schemeClr>
          </a:solidFill>
          <a:ln>
            <a:noFill/>
          </a:ln>
        </p:spPr>
        <p:txBody>
          <a:bodyPr vert="horz" wrap="square" lIns="95285" tIns="47643" rIns="95285" bIns="47643"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168" name="TextBox 167"/>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9" name="TextBox 168"/>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7513">
        <p14:prism/>
      </p:transition>
    </mc:Choice>
    <mc:Fallback>
      <p:transition spd="slow" advTm="751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169"/>
                                            </p:tgtEl>
                                            <p:attrNameLst>
                                              <p:attrName>style.visibility</p:attrName>
                                            </p:attrNameLst>
                                          </p:cBhvr>
                                          <p:to>
                                            <p:strVal val="visible"/>
                                          </p:to>
                                        </p:set>
                                        <p:anim calcmode="lin" valueType="num">
                                          <p:cBhvr>
                                            <p:cTn id="7" dur="500" fill="hold"/>
                                            <p:tgtEl>
                                              <p:spTgt spid="169"/>
                                            </p:tgtEl>
                                            <p:attrNameLst>
                                              <p:attrName>ppt_w</p:attrName>
                                            </p:attrNameLst>
                                          </p:cBhvr>
                                          <p:tavLst>
                                            <p:tav tm="0">
                                              <p:val>
                                                <p:fltVal val="0"/>
                                              </p:val>
                                            </p:tav>
                                            <p:tav tm="100000">
                                              <p:val>
                                                <p:strVal val="#ppt_w"/>
                                              </p:val>
                                            </p:tav>
                                          </p:tavLst>
                                        </p:anim>
                                        <p:anim calcmode="lin" valueType="num">
                                          <p:cBhvr>
                                            <p:cTn id="8" dur="500" fill="hold"/>
                                            <p:tgtEl>
                                              <p:spTgt spid="169"/>
                                            </p:tgtEl>
                                            <p:attrNameLst>
                                              <p:attrName>ppt_h</p:attrName>
                                            </p:attrNameLst>
                                          </p:cBhvr>
                                          <p:tavLst>
                                            <p:tav tm="0">
                                              <p:val>
                                                <p:fltVal val="0"/>
                                              </p:val>
                                            </p:tav>
                                            <p:tav tm="100000">
                                              <p:val>
                                                <p:strVal val="#ppt_h"/>
                                              </p:val>
                                            </p:tav>
                                          </p:tavLst>
                                        </p:anim>
                                        <p:anim calcmode="lin" valueType="num">
                                          <p:cBhvr>
                                            <p:cTn id="9" dur="500" fill="hold"/>
                                            <p:tgtEl>
                                              <p:spTgt spid="169"/>
                                            </p:tgtEl>
                                            <p:attrNameLst>
                                              <p:attrName>style.rotation</p:attrName>
                                            </p:attrNameLst>
                                          </p:cBhvr>
                                          <p:tavLst>
                                            <p:tav tm="0">
                                              <p:val>
                                                <p:fltVal val="360"/>
                                              </p:val>
                                            </p:tav>
                                            <p:tav tm="100000">
                                              <p:val>
                                                <p:fltVal val="0"/>
                                              </p:val>
                                            </p:tav>
                                          </p:tavLst>
                                        </p:anim>
                                        <p:animEffect transition="in" filter="fade">
                                          <p:cBhvr>
                                            <p:cTn id="10" dur="500"/>
                                            <p:tgtEl>
                                              <p:spTgt spid="169"/>
                                            </p:tgtEl>
                                          </p:cBhvr>
                                        </p:animEffect>
                                      </p:childTnLst>
                                    </p:cTn>
                                  </p:par>
                                </p:childTnLst>
                              </p:cTn>
                            </p:par>
                            <p:par>
                              <p:cTn id="11" fill="hold">
                                <p:stCondLst>
                                  <p:cond delay="0"/>
                                </p:stCondLst>
                                <p:childTnLst>
                                  <p:par>
                                    <p:cTn id="12" presetID="14" presetClass="entr" presetSubtype="1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randombar(horizontal)">
                                          <p:cBhvr>
                                            <p:cTn id="14" dur="500"/>
                                            <p:tgtEl>
                                              <p:spTgt spid="7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randombar(horizontal)">
                                          <p:cBhvr>
                                            <p:cTn id="22" dur="500"/>
                                            <p:tgtEl>
                                              <p:spTgt spid="72"/>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left)">
                                          <p:cBhvr>
                                            <p:cTn id="26" dur="500"/>
                                            <p:tgtEl>
                                              <p:spTgt spid="73"/>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randombar(horizontal)">
                                          <p:cBhvr>
                                            <p:cTn id="30" dur="500"/>
                                            <p:tgtEl>
                                              <p:spTgt spid="141"/>
                                            </p:tgtEl>
                                          </p:cBhvr>
                                        </p:animEffect>
                                      </p:childTnLst>
                                    </p:cTn>
                                  </p:par>
                                </p:childTnLst>
                              </p:cTn>
                            </p:par>
                            <p:par>
                              <p:cTn id="31" fill="hold">
                                <p:stCondLst>
                                  <p:cond delay="2500"/>
                                </p:stCondLst>
                                <p:childTnLst>
                                  <p:par>
                                    <p:cTn id="32" presetID="2" presetClass="entr" presetSubtype="1" accel="36000" fill="hold" grpId="0" nodeType="afterEffect" p14:presetBounceEnd="54000">
                                      <p:stCondLst>
                                        <p:cond delay="0"/>
                                      </p:stCondLst>
                                      <p:childTnLst>
                                        <p:set>
                                          <p:cBhvr>
                                            <p:cTn id="33" dur="1" fill="hold">
                                              <p:stCondLst>
                                                <p:cond delay="0"/>
                                              </p:stCondLst>
                                            </p:cTn>
                                            <p:tgtEl>
                                              <p:spTgt spid="167"/>
                                            </p:tgtEl>
                                            <p:attrNameLst>
                                              <p:attrName>style.visibility</p:attrName>
                                            </p:attrNameLst>
                                          </p:cBhvr>
                                          <p:to>
                                            <p:strVal val="visible"/>
                                          </p:to>
                                        </p:set>
                                        <p:anim calcmode="lin" valueType="num" p14:bounceEnd="54000">
                                          <p:cBhvr additive="base">
                                            <p:cTn id="34" dur="1000" fill="hold"/>
                                            <p:tgtEl>
                                              <p:spTgt spid="167"/>
                                            </p:tgtEl>
                                            <p:attrNameLst>
                                              <p:attrName>ppt_x</p:attrName>
                                            </p:attrNameLst>
                                          </p:cBhvr>
                                          <p:tavLst>
                                            <p:tav tm="0">
                                              <p:val>
                                                <p:strVal val="#ppt_x"/>
                                              </p:val>
                                            </p:tav>
                                            <p:tav tm="100000">
                                              <p:val>
                                                <p:strVal val="#ppt_x"/>
                                              </p:val>
                                            </p:tav>
                                          </p:tavLst>
                                        </p:anim>
                                        <p:anim calcmode="lin" valueType="num" p14:bounceEnd="54000">
                                          <p:cBhvr additive="base">
                                            <p:cTn id="35" dur="1000" fill="hold"/>
                                            <p:tgtEl>
                                              <p:spTgt spid="16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60000">
                                      <p:stCondLst>
                                        <p:cond delay="500"/>
                                      </p:stCondLst>
                                      <p:iterate type="lt">
                                        <p:tmPct val="10000"/>
                                      </p:iterate>
                                      <p:childTnLst>
                                        <p:set>
                                          <p:cBhvr>
                                            <p:cTn id="37" dur="1" fill="hold">
                                              <p:stCondLst>
                                                <p:cond delay="0"/>
                                              </p:stCondLst>
                                            </p:cTn>
                                            <p:tgtEl>
                                              <p:spTgt spid="142"/>
                                            </p:tgtEl>
                                            <p:attrNameLst>
                                              <p:attrName>style.visibility</p:attrName>
                                            </p:attrNameLst>
                                          </p:cBhvr>
                                          <p:to>
                                            <p:strVal val="visible"/>
                                          </p:to>
                                        </p:set>
                                        <p:anim calcmode="lin" valueType="num" p14:bounceEnd="60000">
                                          <p:cBhvr additive="base">
                                            <p:cTn id="38" dur="1000" fill="hold"/>
                                            <p:tgtEl>
                                              <p:spTgt spid="142"/>
                                            </p:tgtEl>
                                            <p:attrNameLst>
                                              <p:attrName>ppt_x</p:attrName>
                                            </p:attrNameLst>
                                          </p:cBhvr>
                                          <p:tavLst>
                                            <p:tav tm="0">
                                              <p:val>
                                                <p:strVal val="#ppt_x"/>
                                              </p:val>
                                            </p:tav>
                                            <p:tav tm="100000">
                                              <p:val>
                                                <p:strVal val="#ppt_x"/>
                                              </p:val>
                                            </p:tav>
                                          </p:tavLst>
                                        </p:anim>
                                        <p:anim calcmode="lin" valueType="num" p14:bounceEnd="60000">
                                          <p:cBhvr additive="base">
                                            <p:cTn id="39" dur="1000" fill="hold"/>
                                            <p:tgtEl>
                                              <p:spTgt spid="142"/>
                                            </p:tgtEl>
                                            <p:attrNameLst>
                                              <p:attrName>ppt_y</p:attrName>
                                            </p:attrNameLst>
                                          </p:cBhvr>
                                          <p:tavLst>
                                            <p:tav tm="0">
                                              <p:val>
                                                <p:strVal val="0-#ppt_h/2"/>
                                              </p:val>
                                            </p:tav>
                                            <p:tav tm="100000">
                                              <p:val>
                                                <p:strVal val="#ppt_y"/>
                                              </p:val>
                                            </p:tav>
                                          </p:tavLst>
                                        </p:anim>
                                      </p:childTnLst>
                                    </p:cTn>
                                  </p:par>
                                </p:childTnLst>
                              </p:cTn>
                            </p:par>
                            <p:par>
                              <p:cTn id="40" fill="hold">
                                <p:stCondLst>
                                  <p:cond delay="4699"/>
                                </p:stCondLst>
                                <p:childTnLst>
                                  <p:par>
                                    <p:cTn id="41" presetID="16" presetClass="entr" presetSubtype="21"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barn(inVertical)">
                                          <p:cBhvr>
                                            <p:cTn id="4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141" grpId="0"/>
          <p:bldP spid="142" grpId="0"/>
          <p:bldP spid="167" grpId="0" animBg="1"/>
          <p:bldP spid="1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169"/>
                                            </p:tgtEl>
                                            <p:attrNameLst>
                                              <p:attrName>style.visibility</p:attrName>
                                            </p:attrNameLst>
                                          </p:cBhvr>
                                          <p:to>
                                            <p:strVal val="visible"/>
                                          </p:to>
                                        </p:set>
                                        <p:anim calcmode="lin" valueType="num">
                                          <p:cBhvr>
                                            <p:cTn id="7" dur="500" fill="hold"/>
                                            <p:tgtEl>
                                              <p:spTgt spid="169"/>
                                            </p:tgtEl>
                                            <p:attrNameLst>
                                              <p:attrName>ppt_w</p:attrName>
                                            </p:attrNameLst>
                                          </p:cBhvr>
                                          <p:tavLst>
                                            <p:tav tm="0">
                                              <p:val>
                                                <p:fltVal val="0"/>
                                              </p:val>
                                            </p:tav>
                                            <p:tav tm="100000">
                                              <p:val>
                                                <p:strVal val="#ppt_w"/>
                                              </p:val>
                                            </p:tav>
                                          </p:tavLst>
                                        </p:anim>
                                        <p:anim calcmode="lin" valueType="num">
                                          <p:cBhvr>
                                            <p:cTn id="8" dur="500" fill="hold"/>
                                            <p:tgtEl>
                                              <p:spTgt spid="169"/>
                                            </p:tgtEl>
                                            <p:attrNameLst>
                                              <p:attrName>ppt_h</p:attrName>
                                            </p:attrNameLst>
                                          </p:cBhvr>
                                          <p:tavLst>
                                            <p:tav tm="0">
                                              <p:val>
                                                <p:fltVal val="0"/>
                                              </p:val>
                                            </p:tav>
                                            <p:tav tm="100000">
                                              <p:val>
                                                <p:strVal val="#ppt_h"/>
                                              </p:val>
                                            </p:tav>
                                          </p:tavLst>
                                        </p:anim>
                                        <p:anim calcmode="lin" valueType="num">
                                          <p:cBhvr>
                                            <p:cTn id="9" dur="500" fill="hold"/>
                                            <p:tgtEl>
                                              <p:spTgt spid="169"/>
                                            </p:tgtEl>
                                            <p:attrNameLst>
                                              <p:attrName>style.rotation</p:attrName>
                                            </p:attrNameLst>
                                          </p:cBhvr>
                                          <p:tavLst>
                                            <p:tav tm="0">
                                              <p:val>
                                                <p:fltVal val="360"/>
                                              </p:val>
                                            </p:tav>
                                            <p:tav tm="100000">
                                              <p:val>
                                                <p:fltVal val="0"/>
                                              </p:val>
                                            </p:tav>
                                          </p:tavLst>
                                        </p:anim>
                                        <p:animEffect transition="in" filter="fade">
                                          <p:cBhvr>
                                            <p:cTn id="10" dur="500"/>
                                            <p:tgtEl>
                                              <p:spTgt spid="169"/>
                                            </p:tgtEl>
                                          </p:cBhvr>
                                        </p:animEffect>
                                      </p:childTnLst>
                                    </p:cTn>
                                  </p:par>
                                </p:childTnLst>
                              </p:cTn>
                            </p:par>
                            <p:par>
                              <p:cTn id="11" fill="hold">
                                <p:stCondLst>
                                  <p:cond delay="0"/>
                                </p:stCondLst>
                                <p:childTnLst>
                                  <p:par>
                                    <p:cTn id="12" presetID="14" presetClass="entr" presetSubtype="1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randombar(horizontal)">
                                          <p:cBhvr>
                                            <p:cTn id="14" dur="500"/>
                                            <p:tgtEl>
                                              <p:spTgt spid="7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randombar(horizontal)">
                                          <p:cBhvr>
                                            <p:cTn id="22" dur="500"/>
                                            <p:tgtEl>
                                              <p:spTgt spid="72"/>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left)">
                                          <p:cBhvr>
                                            <p:cTn id="26" dur="500"/>
                                            <p:tgtEl>
                                              <p:spTgt spid="73"/>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randombar(horizontal)">
                                          <p:cBhvr>
                                            <p:cTn id="30" dur="500"/>
                                            <p:tgtEl>
                                              <p:spTgt spid="141"/>
                                            </p:tgtEl>
                                          </p:cBhvr>
                                        </p:animEffect>
                                      </p:childTnLst>
                                    </p:cTn>
                                  </p:par>
                                </p:childTnLst>
                              </p:cTn>
                            </p:par>
                            <p:par>
                              <p:cTn id="31" fill="hold">
                                <p:stCondLst>
                                  <p:cond delay="2500"/>
                                </p:stCondLst>
                                <p:childTnLst>
                                  <p:par>
                                    <p:cTn id="32" presetID="2" presetClass="entr" presetSubtype="1" accel="36000" fill="hold" grpId="0" nodeType="afterEffect">
                                      <p:stCondLst>
                                        <p:cond delay="0"/>
                                      </p:stCondLst>
                                      <p:childTnLst>
                                        <p:set>
                                          <p:cBhvr>
                                            <p:cTn id="33" dur="1" fill="hold">
                                              <p:stCondLst>
                                                <p:cond delay="0"/>
                                              </p:stCondLst>
                                            </p:cTn>
                                            <p:tgtEl>
                                              <p:spTgt spid="167"/>
                                            </p:tgtEl>
                                            <p:attrNameLst>
                                              <p:attrName>style.visibility</p:attrName>
                                            </p:attrNameLst>
                                          </p:cBhvr>
                                          <p:to>
                                            <p:strVal val="visible"/>
                                          </p:to>
                                        </p:set>
                                        <p:anim calcmode="lin" valueType="num">
                                          <p:cBhvr additive="base">
                                            <p:cTn id="34" dur="1000" fill="hold"/>
                                            <p:tgtEl>
                                              <p:spTgt spid="167"/>
                                            </p:tgtEl>
                                            <p:attrNameLst>
                                              <p:attrName>ppt_x</p:attrName>
                                            </p:attrNameLst>
                                          </p:cBhvr>
                                          <p:tavLst>
                                            <p:tav tm="0">
                                              <p:val>
                                                <p:strVal val="#ppt_x"/>
                                              </p:val>
                                            </p:tav>
                                            <p:tav tm="100000">
                                              <p:val>
                                                <p:strVal val="#ppt_x"/>
                                              </p:val>
                                            </p:tav>
                                          </p:tavLst>
                                        </p:anim>
                                        <p:anim calcmode="lin" valueType="num">
                                          <p:cBhvr additive="base">
                                            <p:cTn id="35" dur="1000" fill="hold"/>
                                            <p:tgtEl>
                                              <p:spTgt spid="16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500"/>
                                      </p:stCondLst>
                                      <p:iterate type="lt">
                                        <p:tmPct val="10000"/>
                                      </p:iterate>
                                      <p:childTnLst>
                                        <p:set>
                                          <p:cBhvr>
                                            <p:cTn id="37" dur="1" fill="hold">
                                              <p:stCondLst>
                                                <p:cond delay="0"/>
                                              </p:stCondLst>
                                            </p:cTn>
                                            <p:tgtEl>
                                              <p:spTgt spid="142"/>
                                            </p:tgtEl>
                                            <p:attrNameLst>
                                              <p:attrName>style.visibility</p:attrName>
                                            </p:attrNameLst>
                                          </p:cBhvr>
                                          <p:to>
                                            <p:strVal val="visible"/>
                                          </p:to>
                                        </p:set>
                                        <p:anim calcmode="lin" valueType="num">
                                          <p:cBhvr additive="base">
                                            <p:cTn id="38" dur="1000" fill="hold"/>
                                            <p:tgtEl>
                                              <p:spTgt spid="142"/>
                                            </p:tgtEl>
                                            <p:attrNameLst>
                                              <p:attrName>ppt_x</p:attrName>
                                            </p:attrNameLst>
                                          </p:cBhvr>
                                          <p:tavLst>
                                            <p:tav tm="0">
                                              <p:val>
                                                <p:strVal val="#ppt_x"/>
                                              </p:val>
                                            </p:tav>
                                            <p:tav tm="100000">
                                              <p:val>
                                                <p:strVal val="#ppt_x"/>
                                              </p:val>
                                            </p:tav>
                                          </p:tavLst>
                                        </p:anim>
                                        <p:anim calcmode="lin" valueType="num">
                                          <p:cBhvr additive="base">
                                            <p:cTn id="39" dur="1000" fill="hold"/>
                                            <p:tgtEl>
                                              <p:spTgt spid="142"/>
                                            </p:tgtEl>
                                            <p:attrNameLst>
                                              <p:attrName>ppt_y</p:attrName>
                                            </p:attrNameLst>
                                          </p:cBhvr>
                                          <p:tavLst>
                                            <p:tav tm="0">
                                              <p:val>
                                                <p:strVal val="0-#ppt_h/2"/>
                                              </p:val>
                                            </p:tav>
                                            <p:tav tm="100000">
                                              <p:val>
                                                <p:strVal val="#ppt_y"/>
                                              </p:val>
                                            </p:tav>
                                          </p:tavLst>
                                        </p:anim>
                                      </p:childTnLst>
                                    </p:cTn>
                                  </p:par>
                                </p:childTnLst>
                              </p:cTn>
                            </p:par>
                            <p:par>
                              <p:cTn id="40" fill="hold">
                                <p:stCondLst>
                                  <p:cond delay="4699"/>
                                </p:stCondLst>
                                <p:childTnLst>
                                  <p:par>
                                    <p:cTn id="41" presetID="16" presetClass="entr" presetSubtype="21" fill="hold" nodeType="after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barn(inVertical)">
                                          <p:cBhvr>
                                            <p:cTn id="4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141" grpId="0"/>
          <p:bldP spid="142" grpId="0"/>
          <p:bldP spid="167" grpId="0" animBg="1"/>
          <p:bldP spid="16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7395328" y="1990874"/>
            <a:ext cx="4002656" cy="981052"/>
            <a:chOff x="4633344" y="1326476"/>
            <a:chExt cx="4002656" cy="981052"/>
          </a:xfrm>
        </p:grpSpPr>
        <p:sp>
          <p:nvSpPr>
            <p:cNvPr id="21" name="矩形 20"/>
            <p:cNvSpPr/>
            <p:nvPr/>
          </p:nvSpPr>
          <p:spPr>
            <a:xfrm>
              <a:off x="4633344" y="1599642"/>
              <a:ext cx="4002656" cy="707886"/>
            </a:xfrm>
            <a:prstGeom prst="rect">
              <a:avLst/>
            </a:prstGeom>
          </p:spPr>
          <p:txBody>
            <a:bodyPr wrap="square">
              <a:spAutoFit/>
            </a:bodyPr>
            <a:lstStyle/>
            <a:p>
              <a:pPr algn="just"/>
              <a:r>
                <a:rPr lang="zh-CN" altLang="en-US" sz="1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a:p>
              <a:pPr algn="just"/>
              <a:endParaRPr lang="zh-CN" altLang="en-US" sz="100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p:cNvSpPr/>
            <p:nvPr/>
          </p:nvSpPr>
          <p:spPr>
            <a:xfrm>
              <a:off x="4633344" y="1326476"/>
              <a:ext cx="1733167" cy="338554"/>
            </a:xfrm>
            <a:prstGeom prst="rect">
              <a:avLst/>
            </a:prstGeom>
          </p:spPr>
          <p:txBody>
            <a:bodyPr wrap="none">
              <a:spAutoFit/>
            </a:bodyPr>
            <a:lstStyle/>
            <a:p>
              <a:r>
                <a:rPr lang="zh-CN" altLang="en-US" sz="1600" dirty="0">
                  <a:solidFill>
                    <a:schemeClr val="accent5">
                      <a:lumMod val="60000"/>
                      <a:lumOff val="40000"/>
                    </a:schemeClr>
                  </a:solidFill>
                  <a:latin typeface="新蒂小丸子小学版" pitchFamily="66" charset="-122"/>
                  <a:ea typeface="新蒂小丸子小学版" pitchFamily="66" charset="-122"/>
                  <a:cs typeface="Arial" panose="020B0604020202020204" pitchFamily="34" charset="0"/>
                </a:rPr>
                <a:t>请在此添加标题</a:t>
              </a:r>
              <a:endParaRPr lang="en-US" altLang="zh-CN" sz="1600" dirty="0">
                <a:solidFill>
                  <a:schemeClr val="accent5">
                    <a:lumMod val="60000"/>
                    <a:lumOff val="40000"/>
                  </a:schemeClr>
                </a:solidFill>
                <a:latin typeface="新蒂小丸子小学版" pitchFamily="66" charset="-122"/>
                <a:ea typeface="新蒂小丸子小学版" pitchFamily="66" charset="-122"/>
                <a:cs typeface="Arial" panose="020B0604020202020204" pitchFamily="34" charset="0"/>
              </a:endParaRPr>
            </a:p>
          </p:txBody>
        </p:sp>
      </p:grpSp>
      <p:grpSp>
        <p:nvGrpSpPr>
          <p:cNvPr id="23" name="组合 22"/>
          <p:cNvGrpSpPr/>
          <p:nvPr/>
        </p:nvGrpSpPr>
        <p:grpSpPr>
          <a:xfrm>
            <a:off x="7987579" y="3406029"/>
            <a:ext cx="3621015" cy="612620"/>
            <a:chOff x="4875421" y="2970672"/>
            <a:chExt cx="3621015" cy="612620"/>
          </a:xfrm>
        </p:grpSpPr>
        <p:sp>
          <p:nvSpPr>
            <p:cNvPr id="24" name="椭圆 23"/>
            <p:cNvSpPr/>
            <p:nvPr/>
          </p:nvSpPr>
          <p:spPr>
            <a:xfrm>
              <a:off x="4875421" y="2970672"/>
              <a:ext cx="612620" cy="612620"/>
            </a:xfrm>
            <a:prstGeom prst="ellipse">
              <a:avLst/>
            </a:prstGeom>
            <a:blipFill>
              <a:blip r:embed="rId1"/>
              <a:stretch>
                <a:fillRect b="-3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latin typeface="新蒂小丸子小学版" pitchFamily="66" charset="-122"/>
                  <a:ea typeface="新蒂小丸子小学版" pitchFamily="66" charset="-122"/>
                </a:rPr>
                <a:t>01</a:t>
              </a:r>
              <a:endParaRPr lang="zh-CN" altLang="en-US" sz="2400" b="1" dirty="0">
                <a:solidFill>
                  <a:schemeClr val="tx1">
                    <a:lumMod val="75000"/>
                    <a:lumOff val="25000"/>
                  </a:schemeClr>
                </a:solidFill>
                <a:latin typeface="新蒂小丸子小学版" pitchFamily="66" charset="-122"/>
                <a:ea typeface="新蒂小丸子小学版" pitchFamily="66" charset="-122"/>
              </a:endParaRPr>
            </a:p>
          </p:txBody>
        </p:sp>
        <p:sp>
          <p:nvSpPr>
            <p:cNvPr id="25" name="矩形 24"/>
            <p:cNvSpPr/>
            <p:nvPr/>
          </p:nvSpPr>
          <p:spPr>
            <a:xfrm>
              <a:off x="5553913" y="3069233"/>
              <a:ext cx="2942523" cy="415498"/>
            </a:xfrm>
            <a:prstGeom prst="rect">
              <a:avLst/>
            </a:prstGeom>
          </p:spPr>
          <p:txBody>
            <a:bodyPr wrap="square">
              <a:spAutoFit/>
            </a:bodyPr>
            <a:lstStyle/>
            <a:p>
              <a:r>
                <a:rPr lang="zh-CN" altLang="en-US" sz="105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a:t>
              </a:r>
              <a:endParaRPr lang="en-US" altLang="zh-CN" sz="105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6" name="组合 25"/>
          <p:cNvGrpSpPr/>
          <p:nvPr/>
        </p:nvGrpSpPr>
        <p:grpSpPr>
          <a:xfrm>
            <a:off x="7987579" y="4288682"/>
            <a:ext cx="3621015" cy="612620"/>
            <a:chOff x="4875421" y="3970959"/>
            <a:chExt cx="3621015" cy="612620"/>
          </a:xfrm>
        </p:grpSpPr>
        <p:sp>
          <p:nvSpPr>
            <p:cNvPr id="27" name="椭圆 26"/>
            <p:cNvSpPr/>
            <p:nvPr/>
          </p:nvSpPr>
          <p:spPr>
            <a:xfrm>
              <a:off x="4875421" y="3970959"/>
              <a:ext cx="612620" cy="612620"/>
            </a:xfrm>
            <a:prstGeom prst="ellipse">
              <a:avLst/>
            </a:prstGeom>
            <a:blipFill>
              <a:blip r:embed="rId1"/>
              <a:stretch>
                <a:fillRect b="-3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latin typeface="新蒂小丸子小学版" pitchFamily="66" charset="-122"/>
                  <a:ea typeface="新蒂小丸子小学版" pitchFamily="66" charset="-122"/>
                </a:rPr>
                <a:t>02</a:t>
              </a:r>
              <a:endParaRPr lang="zh-CN" altLang="en-US" sz="2400" b="1" dirty="0">
                <a:solidFill>
                  <a:schemeClr val="tx1">
                    <a:lumMod val="75000"/>
                    <a:lumOff val="25000"/>
                  </a:schemeClr>
                </a:solidFill>
                <a:latin typeface="新蒂小丸子小学版" pitchFamily="66" charset="-122"/>
                <a:ea typeface="新蒂小丸子小学版" pitchFamily="66" charset="-122"/>
              </a:endParaRPr>
            </a:p>
          </p:txBody>
        </p:sp>
        <p:sp>
          <p:nvSpPr>
            <p:cNvPr id="28" name="矩形 27"/>
            <p:cNvSpPr/>
            <p:nvPr/>
          </p:nvSpPr>
          <p:spPr>
            <a:xfrm>
              <a:off x="5553913" y="4069520"/>
              <a:ext cx="2942523" cy="415498"/>
            </a:xfrm>
            <a:prstGeom prst="rect">
              <a:avLst/>
            </a:prstGeom>
          </p:spPr>
          <p:txBody>
            <a:bodyPr wrap="square">
              <a:spAutoFit/>
            </a:bodyPr>
            <a:lstStyle/>
            <a:p>
              <a:r>
                <a:rPr lang="zh-CN" altLang="en-US" sz="105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a:t>
              </a:r>
              <a:endParaRPr lang="zh-CN" altLang="en-US" sz="105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9" name="组合 28"/>
          <p:cNvGrpSpPr/>
          <p:nvPr/>
        </p:nvGrpSpPr>
        <p:grpSpPr>
          <a:xfrm>
            <a:off x="7987579" y="5171336"/>
            <a:ext cx="3621015" cy="612620"/>
            <a:chOff x="4875421" y="3970959"/>
            <a:chExt cx="3621015" cy="612620"/>
          </a:xfrm>
        </p:grpSpPr>
        <p:sp>
          <p:nvSpPr>
            <p:cNvPr id="30" name="椭圆 29"/>
            <p:cNvSpPr/>
            <p:nvPr/>
          </p:nvSpPr>
          <p:spPr>
            <a:xfrm>
              <a:off x="4875421" y="3970959"/>
              <a:ext cx="612620" cy="612620"/>
            </a:xfrm>
            <a:prstGeom prst="ellipse">
              <a:avLst/>
            </a:prstGeom>
            <a:blipFill>
              <a:blip r:embed="rId1"/>
              <a:stretch>
                <a:fillRect b="-3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latin typeface="新蒂小丸子小学版" pitchFamily="66" charset="-122"/>
                  <a:ea typeface="新蒂小丸子小学版" pitchFamily="66" charset="-122"/>
                </a:rPr>
                <a:t>03</a:t>
              </a:r>
              <a:endParaRPr lang="zh-CN" altLang="en-US" sz="2400" b="1" dirty="0">
                <a:solidFill>
                  <a:schemeClr val="tx1">
                    <a:lumMod val="75000"/>
                    <a:lumOff val="25000"/>
                  </a:schemeClr>
                </a:solidFill>
                <a:latin typeface="新蒂小丸子小学版" pitchFamily="66" charset="-122"/>
                <a:ea typeface="新蒂小丸子小学版" pitchFamily="66" charset="-122"/>
              </a:endParaRPr>
            </a:p>
          </p:txBody>
        </p:sp>
        <p:sp>
          <p:nvSpPr>
            <p:cNvPr id="31" name="矩形 30"/>
            <p:cNvSpPr/>
            <p:nvPr/>
          </p:nvSpPr>
          <p:spPr>
            <a:xfrm>
              <a:off x="5553913" y="4069520"/>
              <a:ext cx="2942523" cy="415498"/>
            </a:xfrm>
            <a:prstGeom prst="rect">
              <a:avLst/>
            </a:prstGeom>
          </p:spPr>
          <p:txBody>
            <a:bodyPr wrap="square">
              <a:spAutoFit/>
            </a:bodyPr>
            <a:lstStyle/>
            <a:p>
              <a:r>
                <a:rPr lang="zh-CN" altLang="en-US" sz="105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rPr>
                <a:t>请在此输入文字内容请在此输入文字内容请在此输入文字内容请在此输入文字内容</a:t>
              </a:r>
              <a:endParaRPr lang="zh-CN" altLang="en-US" sz="1050" dirty="0">
                <a:solidFill>
                  <a:schemeClr val="bg1">
                    <a:lumMod val="9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2" name="组合 31"/>
          <p:cNvGrpSpPr>
            <a:grpSpLocks noChangeAspect="1"/>
          </p:cNvGrpSpPr>
          <p:nvPr/>
        </p:nvGrpSpPr>
        <p:grpSpPr>
          <a:xfrm>
            <a:off x="1421606" y="2050155"/>
            <a:ext cx="4214818" cy="3672000"/>
            <a:chOff x="3255963" y="4318000"/>
            <a:chExt cx="1257300" cy="1095375"/>
          </a:xfrm>
          <a:solidFill>
            <a:schemeClr val="bg1">
              <a:lumMod val="85000"/>
            </a:schemeClr>
          </a:solidFill>
        </p:grpSpPr>
        <p:sp>
          <p:nvSpPr>
            <p:cNvPr id="33" name="Freeform 257"/>
            <p:cNvSpPr>
              <a:spLocks noEditPoints="1"/>
            </p:cNvSpPr>
            <p:nvPr/>
          </p:nvSpPr>
          <p:spPr bwMode="auto">
            <a:xfrm>
              <a:off x="3770313" y="4468812"/>
              <a:ext cx="206375" cy="182563"/>
            </a:xfrm>
            <a:custGeom>
              <a:avLst/>
              <a:gdLst>
                <a:gd name="T0" fmla="*/ 54 w 55"/>
                <a:gd name="T1" fmla="*/ 44 h 49"/>
                <a:gd name="T2" fmla="*/ 54 w 55"/>
                <a:gd name="T3" fmla="*/ 44 h 49"/>
                <a:gd name="T4" fmla="*/ 26 w 55"/>
                <a:gd name="T5" fmla="*/ 7 h 49"/>
                <a:gd name="T6" fmla="*/ 8 w 55"/>
                <a:gd name="T7" fmla="*/ 44 h 49"/>
                <a:gd name="T8" fmla="*/ 8 w 55"/>
                <a:gd name="T9" fmla="*/ 46 h 49"/>
                <a:gd name="T10" fmla="*/ 10 w 55"/>
                <a:gd name="T11" fmla="*/ 46 h 49"/>
                <a:gd name="T12" fmla="*/ 10 w 55"/>
                <a:gd name="T13" fmla="*/ 46 h 49"/>
                <a:gd name="T14" fmla="*/ 11 w 55"/>
                <a:gd name="T15" fmla="*/ 46 h 49"/>
                <a:gd name="T16" fmla="*/ 51 w 55"/>
                <a:gd name="T17" fmla="*/ 48 h 49"/>
                <a:gd name="T18" fmla="*/ 54 w 55"/>
                <a:gd name="T19" fmla="*/ 44 h 49"/>
                <a:gd name="T20" fmla="*/ 15 w 55"/>
                <a:gd name="T21" fmla="*/ 42 h 49"/>
                <a:gd name="T22" fmla="*/ 35 w 55"/>
                <a:gd name="T23" fmla="*/ 17 h 49"/>
                <a:gd name="T24" fmla="*/ 33 w 55"/>
                <a:gd name="T25" fmla="*/ 13 h 49"/>
                <a:gd name="T26" fmla="*/ 21 w 55"/>
                <a:gd name="T27" fmla="*/ 27 h 49"/>
                <a:gd name="T28" fmla="*/ 13 w 55"/>
                <a:gd name="T29" fmla="*/ 43 h 49"/>
                <a:gd name="T30" fmla="*/ 10 w 55"/>
                <a:gd name="T31" fmla="*/ 43 h 49"/>
                <a:gd name="T32" fmla="*/ 11 w 55"/>
                <a:gd name="T33" fmla="*/ 31 h 49"/>
                <a:gd name="T34" fmla="*/ 11 w 55"/>
                <a:gd name="T35" fmla="*/ 31 h 49"/>
                <a:gd name="T36" fmla="*/ 12 w 55"/>
                <a:gd name="T37" fmla="*/ 31 h 49"/>
                <a:gd name="T38" fmla="*/ 13 w 55"/>
                <a:gd name="T39" fmla="*/ 30 h 49"/>
                <a:gd name="T40" fmla="*/ 14 w 55"/>
                <a:gd name="T41" fmla="*/ 29 h 49"/>
                <a:gd name="T42" fmla="*/ 19 w 55"/>
                <a:gd name="T43" fmla="*/ 23 h 49"/>
                <a:gd name="T44" fmla="*/ 25 w 55"/>
                <a:gd name="T45" fmla="*/ 17 h 49"/>
                <a:gd name="T46" fmla="*/ 27 w 55"/>
                <a:gd name="T47" fmla="*/ 16 h 49"/>
                <a:gd name="T48" fmla="*/ 28 w 55"/>
                <a:gd name="T49" fmla="*/ 15 h 49"/>
                <a:gd name="T50" fmla="*/ 29 w 55"/>
                <a:gd name="T51" fmla="*/ 14 h 49"/>
                <a:gd name="T52" fmla="*/ 25 w 55"/>
                <a:gd name="T53" fmla="*/ 13 h 49"/>
                <a:gd name="T54" fmla="*/ 18 w 55"/>
                <a:gd name="T55" fmla="*/ 19 h 49"/>
                <a:gd name="T56" fmla="*/ 15 w 55"/>
                <a:gd name="T57" fmla="*/ 22 h 49"/>
                <a:gd name="T58" fmla="*/ 29 w 55"/>
                <a:gd name="T59" fmla="*/ 10 h 49"/>
                <a:gd name="T60" fmla="*/ 43 w 55"/>
                <a:gd name="T61" fmla="*/ 18 h 49"/>
                <a:gd name="T62" fmla="*/ 40 w 55"/>
                <a:gd name="T63" fmla="*/ 18 h 49"/>
                <a:gd name="T64" fmla="*/ 30 w 55"/>
                <a:gd name="T65" fmla="*/ 28 h 49"/>
                <a:gd name="T66" fmla="*/ 23 w 55"/>
                <a:gd name="T67" fmla="*/ 42 h 49"/>
                <a:gd name="T68" fmla="*/ 15 w 55"/>
                <a:gd name="T69" fmla="*/ 42 h 49"/>
                <a:gd name="T70" fmla="*/ 47 w 55"/>
                <a:gd name="T71" fmla="*/ 43 h 49"/>
                <a:gd name="T72" fmla="*/ 48 w 55"/>
                <a:gd name="T73" fmla="*/ 42 h 49"/>
                <a:gd name="T74" fmla="*/ 45 w 55"/>
                <a:gd name="T75" fmla="*/ 39 h 49"/>
                <a:gd name="T76" fmla="*/ 42 w 55"/>
                <a:gd name="T77" fmla="*/ 42 h 49"/>
                <a:gd name="T78" fmla="*/ 37 w 55"/>
                <a:gd name="T79" fmla="*/ 42 h 49"/>
                <a:gd name="T80" fmla="*/ 40 w 55"/>
                <a:gd name="T81" fmla="*/ 39 h 49"/>
                <a:gd name="T82" fmla="*/ 47 w 55"/>
                <a:gd name="T83" fmla="*/ 33 h 49"/>
                <a:gd name="T84" fmla="*/ 47 w 55"/>
                <a:gd name="T85" fmla="*/ 30 h 49"/>
                <a:gd name="T86" fmla="*/ 47 w 55"/>
                <a:gd name="T87" fmla="*/ 30 h 49"/>
                <a:gd name="T88" fmla="*/ 44 w 55"/>
                <a:gd name="T89" fmla="*/ 29 h 49"/>
                <a:gd name="T90" fmla="*/ 33 w 55"/>
                <a:gd name="T91" fmla="*/ 42 h 49"/>
                <a:gd name="T92" fmla="*/ 32 w 55"/>
                <a:gd name="T93" fmla="*/ 42 h 49"/>
                <a:gd name="T94" fmla="*/ 27 w 55"/>
                <a:gd name="T95" fmla="*/ 42 h 49"/>
                <a:gd name="T96" fmla="*/ 32 w 55"/>
                <a:gd name="T97" fmla="*/ 34 h 49"/>
                <a:gd name="T98" fmla="*/ 41 w 55"/>
                <a:gd name="T99" fmla="*/ 23 h 49"/>
                <a:gd name="T100" fmla="*/ 42 w 55"/>
                <a:gd name="T101" fmla="*/ 22 h 49"/>
                <a:gd name="T102" fmla="*/ 43 w 55"/>
                <a:gd name="T103" fmla="*/ 20 h 49"/>
                <a:gd name="T104" fmla="*/ 43 w 55"/>
                <a:gd name="T105" fmla="*/ 19 h 49"/>
                <a:gd name="T106" fmla="*/ 49 w 55"/>
                <a:gd name="T107" fmla="*/ 43 h 49"/>
                <a:gd name="T108" fmla="*/ 47 w 55"/>
                <a:gd name="T10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49">
                  <a:moveTo>
                    <a:pt x="54" y="44"/>
                  </a:moveTo>
                  <a:cubicBezTo>
                    <a:pt x="54" y="44"/>
                    <a:pt x="54" y="44"/>
                    <a:pt x="54" y="44"/>
                  </a:cubicBezTo>
                  <a:cubicBezTo>
                    <a:pt x="53" y="30"/>
                    <a:pt x="46" y="0"/>
                    <a:pt x="26" y="7"/>
                  </a:cubicBezTo>
                  <a:cubicBezTo>
                    <a:pt x="19" y="9"/>
                    <a:pt x="0" y="36"/>
                    <a:pt x="8" y="44"/>
                  </a:cubicBezTo>
                  <a:cubicBezTo>
                    <a:pt x="8" y="45"/>
                    <a:pt x="8" y="46"/>
                    <a:pt x="8" y="46"/>
                  </a:cubicBezTo>
                  <a:cubicBezTo>
                    <a:pt x="9" y="46"/>
                    <a:pt x="10" y="46"/>
                    <a:pt x="10" y="46"/>
                  </a:cubicBezTo>
                  <a:cubicBezTo>
                    <a:pt x="10" y="46"/>
                    <a:pt x="10" y="46"/>
                    <a:pt x="10" y="46"/>
                  </a:cubicBezTo>
                  <a:cubicBezTo>
                    <a:pt x="11" y="46"/>
                    <a:pt x="11" y="46"/>
                    <a:pt x="11" y="46"/>
                  </a:cubicBezTo>
                  <a:cubicBezTo>
                    <a:pt x="24" y="49"/>
                    <a:pt x="38" y="48"/>
                    <a:pt x="51" y="48"/>
                  </a:cubicBezTo>
                  <a:cubicBezTo>
                    <a:pt x="54" y="48"/>
                    <a:pt x="55" y="46"/>
                    <a:pt x="54" y="44"/>
                  </a:cubicBezTo>
                  <a:close/>
                  <a:moveTo>
                    <a:pt x="15" y="42"/>
                  </a:moveTo>
                  <a:cubicBezTo>
                    <a:pt x="22" y="35"/>
                    <a:pt x="27" y="24"/>
                    <a:pt x="35" y="17"/>
                  </a:cubicBezTo>
                  <a:cubicBezTo>
                    <a:pt x="38" y="16"/>
                    <a:pt x="35" y="11"/>
                    <a:pt x="33" y="13"/>
                  </a:cubicBezTo>
                  <a:cubicBezTo>
                    <a:pt x="28" y="17"/>
                    <a:pt x="24" y="22"/>
                    <a:pt x="21" y="27"/>
                  </a:cubicBezTo>
                  <a:cubicBezTo>
                    <a:pt x="18" y="32"/>
                    <a:pt x="14" y="37"/>
                    <a:pt x="13" y="43"/>
                  </a:cubicBezTo>
                  <a:cubicBezTo>
                    <a:pt x="12" y="43"/>
                    <a:pt x="11" y="43"/>
                    <a:pt x="10" y="43"/>
                  </a:cubicBezTo>
                  <a:cubicBezTo>
                    <a:pt x="9" y="40"/>
                    <a:pt x="9" y="35"/>
                    <a:pt x="11" y="31"/>
                  </a:cubicBezTo>
                  <a:cubicBezTo>
                    <a:pt x="11" y="31"/>
                    <a:pt x="11" y="31"/>
                    <a:pt x="11" y="31"/>
                  </a:cubicBezTo>
                  <a:cubicBezTo>
                    <a:pt x="12" y="31"/>
                    <a:pt x="12" y="31"/>
                    <a:pt x="12" y="31"/>
                  </a:cubicBezTo>
                  <a:cubicBezTo>
                    <a:pt x="12" y="31"/>
                    <a:pt x="13" y="31"/>
                    <a:pt x="13" y="30"/>
                  </a:cubicBezTo>
                  <a:cubicBezTo>
                    <a:pt x="13" y="30"/>
                    <a:pt x="14" y="29"/>
                    <a:pt x="14" y="29"/>
                  </a:cubicBezTo>
                  <a:cubicBezTo>
                    <a:pt x="16" y="27"/>
                    <a:pt x="18" y="25"/>
                    <a:pt x="19" y="23"/>
                  </a:cubicBezTo>
                  <a:cubicBezTo>
                    <a:pt x="21" y="21"/>
                    <a:pt x="23" y="19"/>
                    <a:pt x="25" y="17"/>
                  </a:cubicBezTo>
                  <a:cubicBezTo>
                    <a:pt x="26" y="17"/>
                    <a:pt x="26" y="16"/>
                    <a:pt x="27" y="16"/>
                  </a:cubicBezTo>
                  <a:cubicBezTo>
                    <a:pt x="28" y="15"/>
                    <a:pt x="29" y="15"/>
                    <a:pt x="28" y="15"/>
                  </a:cubicBezTo>
                  <a:cubicBezTo>
                    <a:pt x="29" y="15"/>
                    <a:pt x="29" y="14"/>
                    <a:pt x="29" y="14"/>
                  </a:cubicBezTo>
                  <a:cubicBezTo>
                    <a:pt x="29" y="12"/>
                    <a:pt x="26" y="12"/>
                    <a:pt x="25" y="13"/>
                  </a:cubicBezTo>
                  <a:cubicBezTo>
                    <a:pt x="22" y="14"/>
                    <a:pt x="20" y="17"/>
                    <a:pt x="18" y="19"/>
                  </a:cubicBezTo>
                  <a:cubicBezTo>
                    <a:pt x="18" y="20"/>
                    <a:pt x="17" y="21"/>
                    <a:pt x="15" y="22"/>
                  </a:cubicBezTo>
                  <a:cubicBezTo>
                    <a:pt x="19" y="16"/>
                    <a:pt x="24" y="11"/>
                    <a:pt x="29" y="10"/>
                  </a:cubicBezTo>
                  <a:cubicBezTo>
                    <a:pt x="35" y="8"/>
                    <a:pt x="40" y="12"/>
                    <a:pt x="43" y="18"/>
                  </a:cubicBezTo>
                  <a:cubicBezTo>
                    <a:pt x="42" y="17"/>
                    <a:pt x="41" y="17"/>
                    <a:pt x="40" y="18"/>
                  </a:cubicBezTo>
                  <a:cubicBezTo>
                    <a:pt x="36" y="20"/>
                    <a:pt x="33" y="24"/>
                    <a:pt x="30" y="28"/>
                  </a:cubicBezTo>
                  <a:cubicBezTo>
                    <a:pt x="28" y="33"/>
                    <a:pt x="25" y="37"/>
                    <a:pt x="23" y="42"/>
                  </a:cubicBezTo>
                  <a:cubicBezTo>
                    <a:pt x="21" y="42"/>
                    <a:pt x="18" y="42"/>
                    <a:pt x="15" y="42"/>
                  </a:cubicBezTo>
                  <a:close/>
                  <a:moveTo>
                    <a:pt x="47" y="43"/>
                  </a:moveTo>
                  <a:cubicBezTo>
                    <a:pt x="48" y="42"/>
                    <a:pt x="48" y="42"/>
                    <a:pt x="48" y="42"/>
                  </a:cubicBezTo>
                  <a:cubicBezTo>
                    <a:pt x="50" y="40"/>
                    <a:pt x="47" y="37"/>
                    <a:pt x="45" y="39"/>
                  </a:cubicBezTo>
                  <a:cubicBezTo>
                    <a:pt x="43" y="40"/>
                    <a:pt x="43" y="41"/>
                    <a:pt x="42" y="42"/>
                  </a:cubicBezTo>
                  <a:cubicBezTo>
                    <a:pt x="40" y="42"/>
                    <a:pt x="39" y="42"/>
                    <a:pt x="37" y="42"/>
                  </a:cubicBezTo>
                  <a:cubicBezTo>
                    <a:pt x="38" y="41"/>
                    <a:pt x="39" y="40"/>
                    <a:pt x="40" y="39"/>
                  </a:cubicBezTo>
                  <a:cubicBezTo>
                    <a:pt x="42" y="37"/>
                    <a:pt x="44" y="35"/>
                    <a:pt x="47" y="33"/>
                  </a:cubicBezTo>
                  <a:cubicBezTo>
                    <a:pt x="47" y="32"/>
                    <a:pt x="47" y="31"/>
                    <a:pt x="47" y="30"/>
                  </a:cubicBezTo>
                  <a:cubicBezTo>
                    <a:pt x="47" y="30"/>
                    <a:pt x="47" y="30"/>
                    <a:pt x="47" y="30"/>
                  </a:cubicBezTo>
                  <a:cubicBezTo>
                    <a:pt x="46" y="29"/>
                    <a:pt x="45" y="29"/>
                    <a:pt x="44" y="29"/>
                  </a:cubicBezTo>
                  <a:cubicBezTo>
                    <a:pt x="39" y="32"/>
                    <a:pt x="36" y="37"/>
                    <a:pt x="33" y="42"/>
                  </a:cubicBezTo>
                  <a:cubicBezTo>
                    <a:pt x="32" y="42"/>
                    <a:pt x="32" y="42"/>
                    <a:pt x="32" y="42"/>
                  </a:cubicBezTo>
                  <a:cubicBezTo>
                    <a:pt x="31" y="42"/>
                    <a:pt x="29" y="42"/>
                    <a:pt x="27" y="42"/>
                  </a:cubicBezTo>
                  <a:cubicBezTo>
                    <a:pt x="29" y="39"/>
                    <a:pt x="31" y="37"/>
                    <a:pt x="32" y="34"/>
                  </a:cubicBezTo>
                  <a:cubicBezTo>
                    <a:pt x="35" y="30"/>
                    <a:pt x="38" y="26"/>
                    <a:pt x="41" y="23"/>
                  </a:cubicBezTo>
                  <a:cubicBezTo>
                    <a:pt x="42" y="22"/>
                    <a:pt x="42" y="22"/>
                    <a:pt x="42" y="22"/>
                  </a:cubicBezTo>
                  <a:cubicBezTo>
                    <a:pt x="43" y="22"/>
                    <a:pt x="43" y="21"/>
                    <a:pt x="43" y="20"/>
                  </a:cubicBezTo>
                  <a:cubicBezTo>
                    <a:pt x="43" y="19"/>
                    <a:pt x="43" y="19"/>
                    <a:pt x="43" y="19"/>
                  </a:cubicBezTo>
                  <a:cubicBezTo>
                    <a:pt x="47" y="27"/>
                    <a:pt x="49" y="37"/>
                    <a:pt x="49" y="43"/>
                  </a:cubicBezTo>
                  <a:cubicBezTo>
                    <a:pt x="49" y="43"/>
                    <a:pt x="48" y="43"/>
                    <a:pt x="4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4" name="Freeform 258"/>
            <p:cNvSpPr>
              <a:spLocks noEditPoints="1"/>
            </p:cNvSpPr>
            <p:nvPr/>
          </p:nvSpPr>
          <p:spPr bwMode="auto">
            <a:xfrm>
              <a:off x="3814763" y="4318000"/>
              <a:ext cx="150813" cy="161925"/>
            </a:xfrm>
            <a:custGeom>
              <a:avLst/>
              <a:gdLst>
                <a:gd name="T0" fmla="*/ 27 w 40"/>
                <a:gd name="T1" fmla="*/ 6 h 43"/>
                <a:gd name="T2" fmla="*/ 2 w 40"/>
                <a:gd name="T3" fmla="*/ 21 h 43"/>
                <a:gd name="T4" fmla="*/ 2 w 40"/>
                <a:gd name="T5" fmla="*/ 21 h 43"/>
                <a:gd name="T6" fmla="*/ 9 w 40"/>
                <a:gd name="T7" fmla="*/ 33 h 43"/>
                <a:gd name="T8" fmla="*/ 35 w 40"/>
                <a:gd name="T9" fmla="*/ 33 h 43"/>
                <a:gd name="T10" fmla="*/ 27 w 40"/>
                <a:gd name="T11" fmla="*/ 6 h 43"/>
                <a:gd name="T12" fmla="*/ 26 w 40"/>
                <a:gd name="T13" fmla="*/ 13 h 43"/>
                <a:gd name="T14" fmla="*/ 17 w 40"/>
                <a:gd name="T15" fmla="*/ 18 h 43"/>
                <a:gd name="T16" fmla="*/ 10 w 40"/>
                <a:gd name="T17" fmla="*/ 29 h 43"/>
                <a:gd name="T18" fmla="*/ 7 w 40"/>
                <a:gd name="T19" fmla="*/ 26 h 43"/>
                <a:gd name="T20" fmla="*/ 8 w 40"/>
                <a:gd name="T21" fmla="*/ 25 h 43"/>
                <a:gd name="T22" fmla="*/ 8 w 40"/>
                <a:gd name="T23" fmla="*/ 25 h 43"/>
                <a:gd name="T24" fmla="*/ 10 w 40"/>
                <a:gd name="T25" fmla="*/ 23 h 43"/>
                <a:gd name="T26" fmla="*/ 13 w 40"/>
                <a:gd name="T27" fmla="*/ 19 h 43"/>
                <a:gd name="T28" fmla="*/ 20 w 40"/>
                <a:gd name="T29" fmla="*/ 13 h 43"/>
                <a:gd name="T30" fmla="*/ 18 w 40"/>
                <a:gd name="T31" fmla="*/ 10 h 43"/>
                <a:gd name="T32" fmla="*/ 14 w 40"/>
                <a:gd name="T33" fmla="*/ 13 h 43"/>
                <a:gd name="T34" fmla="*/ 9 w 40"/>
                <a:gd name="T35" fmla="*/ 19 h 43"/>
                <a:gd name="T36" fmla="*/ 6 w 40"/>
                <a:gd name="T37" fmla="*/ 23 h 43"/>
                <a:gd name="T38" fmla="*/ 6 w 40"/>
                <a:gd name="T39" fmla="*/ 21 h 43"/>
                <a:gd name="T40" fmla="*/ 8 w 40"/>
                <a:gd name="T41" fmla="*/ 16 h 43"/>
                <a:gd name="T42" fmla="*/ 9 w 40"/>
                <a:gd name="T43" fmla="*/ 15 h 43"/>
                <a:gd name="T44" fmla="*/ 9 w 40"/>
                <a:gd name="T45" fmla="*/ 15 h 43"/>
                <a:gd name="T46" fmla="*/ 12 w 40"/>
                <a:gd name="T47" fmla="*/ 11 h 43"/>
                <a:gd name="T48" fmla="*/ 24 w 40"/>
                <a:gd name="T49" fmla="*/ 11 h 43"/>
                <a:gd name="T50" fmla="*/ 31 w 40"/>
                <a:gd name="T51" fmla="*/ 19 h 43"/>
                <a:gd name="T52" fmla="*/ 22 w 40"/>
                <a:gd name="T53" fmla="*/ 24 h 43"/>
                <a:gd name="T54" fmla="*/ 15 w 40"/>
                <a:gd name="T55" fmla="*/ 33 h 43"/>
                <a:gd name="T56" fmla="*/ 15 w 40"/>
                <a:gd name="T57" fmla="*/ 33 h 43"/>
                <a:gd name="T58" fmla="*/ 12 w 40"/>
                <a:gd name="T59" fmla="*/ 31 h 43"/>
                <a:gd name="T60" fmla="*/ 18 w 40"/>
                <a:gd name="T61" fmla="*/ 23 h 43"/>
                <a:gd name="T62" fmla="*/ 23 w 40"/>
                <a:gd name="T63" fmla="*/ 18 h 43"/>
                <a:gd name="T64" fmla="*/ 27 w 40"/>
                <a:gd name="T65" fmla="*/ 15 h 43"/>
                <a:gd name="T66" fmla="*/ 26 w 40"/>
                <a:gd name="T67" fmla="*/ 13 h 43"/>
                <a:gd name="T68" fmla="*/ 31 w 40"/>
                <a:gd name="T69" fmla="*/ 29 h 43"/>
                <a:gd name="T70" fmla="*/ 17 w 40"/>
                <a:gd name="T71" fmla="*/ 34 h 43"/>
                <a:gd name="T72" fmla="*/ 24 w 40"/>
                <a:gd name="T73" fmla="*/ 28 h 43"/>
                <a:gd name="T74" fmla="*/ 28 w 40"/>
                <a:gd name="T75" fmla="*/ 25 h 43"/>
                <a:gd name="T76" fmla="*/ 31 w 40"/>
                <a:gd name="T77" fmla="*/ 23 h 43"/>
                <a:gd name="T78" fmla="*/ 31 w 40"/>
                <a:gd name="T79"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43">
                  <a:moveTo>
                    <a:pt x="27" y="6"/>
                  </a:moveTo>
                  <a:cubicBezTo>
                    <a:pt x="17" y="0"/>
                    <a:pt x="0" y="8"/>
                    <a:pt x="2" y="21"/>
                  </a:cubicBezTo>
                  <a:cubicBezTo>
                    <a:pt x="2" y="21"/>
                    <a:pt x="2" y="21"/>
                    <a:pt x="2" y="21"/>
                  </a:cubicBezTo>
                  <a:cubicBezTo>
                    <a:pt x="2" y="25"/>
                    <a:pt x="5" y="30"/>
                    <a:pt x="9" y="33"/>
                  </a:cubicBezTo>
                  <a:cubicBezTo>
                    <a:pt x="16" y="41"/>
                    <a:pt x="29" y="43"/>
                    <a:pt x="35" y="33"/>
                  </a:cubicBezTo>
                  <a:cubicBezTo>
                    <a:pt x="40" y="24"/>
                    <a:pt x="35" y="12"/>
                    <a:pt x="27" y="6"/>
                  </a:cubicBezTo>
                  <a:close/>
                  <a:moveTo>
                    <a:pt x="26" y="13"/>
                  </a:moveTo>
                  <a:cubicBezTo>
                    <a:pt x="24" y="10"/>
                    <a:pt x="18" y="16"/>
                    <a:pt x="17" y="18"/>
                  </a:cubicBezTo>
                  <a:cubicBezTo>
                    <a:pt x="14" y="21"/>
                    <a:pt x="12" y="25"/>
                    <a:pt x="10" y="29"/>
                  </a:cubicBezTo>
                  <a:cubicBezTo>
                    <a:pt x="9" y="28"/>
                    <a:pt x="8" y="27"/>
                    <a:pt x="7" y="26"/>
                  </a:cubicBezTo>
                  <a:cubicBezTo>
                    <a:pt x="8" y="25"/>
                    <a:pt x="8" y="25"/>
                    <a:pt x="8" y="25"/>
                  </a:cubicBezTo>
                  <a:cubicBezTo>
                    <a:pt x="8" y="26"/>
                    <a:pt x="8" y="25"/>
                    <a:pt x="8" y="25"/>
                  </a:cubicBezTo>
                  <a:cubicBezTo>
                    <a:pt x="9" y="24"/>
                    <a:pt x="9" y="24"/>
                    <a:pt x="10" y="23"/>
                  </a:cubicBezTo>
                  <a:cubicBezTo>
                    <a:pt x="11" y="22"/>
                    <a:pt x="12" y="21"/>
                    <a:pt x="13" y="19"/>
                  </a:cubicBezTo>
                  <a:cubicBezTo>
                    <a:pt x="15" y="17"/>
                    <a:pt x="18" y="15"/>
                    <a:pt x="20" y="13"/>
                  </a:cubicBezTo>
                  <a:cubicBezTo>
                    <a:pt x="21" y="11"/>
                    <a:pt x="20" y="9"/>
                    <a:pt x="18" y="10"/>
                  </a:cubicBezTo>
                  <a:cubicBezTo>
                    <a:pt x="17" y="11"/>
                    <a:pt x="15" y="12"/>
                    <a:pt x="14" y="13"/>
                  </a:cubicBezTo>
                  <a:cubicBezTo>
                    <a:pt x="13" y="15"/>
                    <a:pt x="11" y="17"/>
                    <a:pt x="9" y="19"/>
                  </a:cubicBezTo>
                  <a:cubicBezTo>
                    <a:pt x="9" y="19"/>
                    <a:pt x="7" y="21"/>
                    <a:pt x="6" y="23"/>
                  </a:cubicBezTo>
                  <a:cubicBezTo>
                    <a:pt x="6" y="23"/>
                    <a:pt x="6" y="22"/>
                    <a:pt x="6" y="21"/>
                  </a:cubicBezTo>
                  <a:cubicBezTo>
                    <a:pt x="7" y="19"/>
                    <a:pt x="7" y="18"/>
                    <a:pt x="8" y="16"/>
                  </a:cubicBezTo>
                  <a:cubicBezTo>
                    <a:pt x="9" y="15"/>
                    <a:pt x="9" y="15"/>
                    <a:pt x="9" y="15"/>
                  </a:cubicBezTo>
                  <a:cubicBezTo>
                    <a:pt x="9" y="15"/>
                    <a:pt x="9" y="15"/>
                    <a:pt x="9" y="15"/>
                  </a:cubicBezTo>
                  <a:cubicBezTo>
                    <a:pt x="10" y="13"/>
                    <a:pt x="11" y="12"/>
                    <a:pt x="12" y="11"/>
                  </a:cubicBezTo>
                  <a:cubicBezTo>
                    <a:pt x="16" y="8"/>
                    <a:pt x="21" y="9"/>
                    <a:pt x="24" y="11"/>
                  </a:cubicBezTo>
                  <a:cubicBezTo>
                    <a:pt x="27" y="12"/>
                    <a:pt x="29" y="15"/>
                    <a:pt x="31" y="19"/>
                  </a:cubicBezTo>
                  <a:cubicBezTo>
                    <a:pt x="27" y="19"/>
                    <a:pt x="25" y="22"/>
                    <a:pt x="22" y="24"/>
                  </a:cubicBezTo>
                  <a:cubicBezTo>
                    <a:pt x="20" y="27"/>
                    <a:pt x="18" y="30"/>
                    <a:pt x="15" y="33"/>
                  </a:cubicBezTo>
                  <a:cubicBezTo>
                    <a:pt x="15" y="33"/>
                    <a:pt x="15" y="33"/>
                    <a:pt x="15" y="33"/>
                  </a:cubicBezTo>
                  <a:cubicBezTo>
                    <a:pt x="14" y="32"/>
                    <a:pt x="13" y="32"/>
                    <a:pt x="12" y="31"/>
                  </a:cubicBezTo>
                  <a:cubicBezTo>
                    <a:pt x="14" y="29"/>
                    <a:pt x="16" y="26"/>
                    <a:pt x="18" y="23"/>
                  </a:cubicBezTo>
                  <a:cubicBezTo>
                    <a:pt x="19" y="21"/>
                    <a:pt x="21" y="19"/>
                    <a:pt x="23" y="18"/>
                  </a:cubicBezTo>
                  <a:cubicBezTo>
                    <a:pt x="24" y="17"/>
                    <a:pt x="26" y="16"/>
                    <a:pt x="27" y="15"/>
                  </a:cubicBezTo>
                  <a:cubicBezTo>
                    <a:pt x="27" y="14"/>
                    <a:pt x="27" y="14"/>
                    <a:pt x="26" y="13"/>
                  </a:cubicBezTo>
                  <a:close/>
                  <a:moveTo>
                    <a:pt x="31" y="29"/>
                  </a:moveTo>
                  <a:cubicBezTo>
                    <a:pt x="29" y="36"/>
                    <a:pt x="23" y="36"/>
                    <a:pt x="17" y="34"/>
                  </a:cubicBezTo>
                  <a:cubicBezTo>
                    <a:pt x="20" y="33"/>
                    <a:pt x="22" y="31"/>
                    <a:pt x="24" y="28"/>
                  </a:cubicBezTo>
                  <a:cubicBezTo>
                    <a:pt x="25" y="27"/>
                    <a:pt x="27" y="26"/>
                    <a:pt x="28" y="25"/>
                  </a:cubicBezTo>
                  <a:cubicBezTo>
                    <a:pt x="29" y="24"/>
                    <a:pt x="30" y="23"/>
                    <a:pt x="31" y="23"/>
                  </a:cubicBezTo>
                  <a:cubicBezTo>
                    <a:pt x="32" y="25"/>
                    <a:pt x="32" y="27"/>
                    <a:pt x="3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5" name="Freeform 259"/>
            <p:cNvSpPr>
              <a:spLocks noEditPoints="1"/>
            </p:cNvSpPr>
            <p:nvPr/>
          </p:nvSpPr>
          <p:spPr bwMode="auto">
            <a:xfrm>
              <a:off x="3255963" y="5229225"/>
              <a:ext cx="203200" cy="184150"/>
            </a:xfrm>
            <a:custGeom>
              <a:avLst/>
              <a:gdLst>
                <a:gd name="T0" fmla="*/ 53 w 54"/>
                <a:gd name="T1" fmla="*/ 44 h 49"/>
                <a:gd name="T2" fmla="*/ 53 w 54"/>
                <a:gd name="T3" fmla="*/ 44 h 49"/>
                <a:gd name="T4" fmla="*/ 26 w 54"/>
                <a:gd name="T5" fmla="*/ 7 h 49"/>
                <a:gd name="T6" fmla="*/ 7 w 54"/>
                <a:gd name="T7" fmla="*/ 45 h 49"/>
                <a:gd name="T8" fmla="*/ 8 w 54"/>
                <a:gd name="T9" fmla="*/ 46 h 49"/>
                <a:gd name="T10" fmla="*/ 10 w 54"/>
                <a:gd name="T11" fmla="*/ 46 h 49"/>
                <a:gd name="T12" fmla="*/ 10 w 54"/>
                <a:gd name="T13" fmla="*/ 46 h 49"/>
                <a:gd name="T14" fmla="*/ 10 w 54"/>
                <a:gd name="T15" fmla="*/ 46 h 49"/>
                <a:gd name="T16" fmla="*/ 51 w 54"/>
                <a:gd name="T17" fmla="*/ 49 h 49"/>
                <a:gd name="T18" fmla="*/ 53 w 54"/>
                <a:gd name="T19" fmla="*/ 44 h 49"/>
                <a:gd name="T20" fmla="*/ 15 w 54"/>
                <a:gd name="T21" fmla="*/ 43 h 49"/>
                <a:gd name="T22" fmla="*/ 35 w 54"/>
                <a:gd name="T23" fmla="*/ 18 h 49"/>
                <a:gd name="T24" fmla="*/ 32 w 54"/>
                <a:gd name="T25" fmla="*/ 14 h 49"/>
                <a:gd name="T26" fmla="*/ 20 w 54"/>
                <a:gd name="T27" fmla="*/ 28 h 49"/>
                <a:gd name="T28" fmla="*/ 12 w 54"/>
                <a:gd name="T29" fmla="*/ 43 h 49"/>
                <a:gd name="T30" fmla="*/ 10 w 54"/>
                <a:gd name="T31" fmla="*/ 43 h 49"/>
                <a:gd name="T32" fmla="*/ 10 w 54"/>
                <a:gd name="T33" fmla="*/ 31 h 49"/>
                <a:gd name="T34" fmla="*/ 11 w 54"/>
                <a:gd name="T35" fmla="*/ 32 h 49"/>
                <a:gd name="T36" fmla="*/ 12 w 54"/>
                <a:gd name="T37" fmla="*/ 31 h 49"/>
                <a:gd name="T38" fmla="*/ 12 w 54"/>
                <a:gd name="T39" fmla="*/ 31 h 49"/>
                <a:gd name="T40" fmla="*/ 14 w 54"/>
                <a:gd name="T41" fmla="*/ 29 h 49"/>
                <a:gd name="T42" fmla="*/ 19 w 54"/>
                <a:gd name="T43" fmla="*/ 23 h 49"/>
                <a:gd name="T44" fmla="*/ 24 w 54"/>
                <a:gd name="T45" fmla="*/ 17 h 49"/>
                <a:gd name="T46" fmla="*/ 27 w 54"/>
                <a:gd name="T47" fmla="*/ 16 h 49"/>
                <a:gd name="T48" fmla="*/ 28 w 54"/>
                <a:gd name="T49" fmla="*/ 15 h 49"/>
                <a:gd name="T50" fmla="*/ 29 w 54"/>
                <a:gd name="T51" fmla="*/ 14 h 49"/>
                <a:gd name="T52" fmla="*/ 25 w 54"/>
                <a:gd name="T53" fmla="*/ 13 h 49"/>
                <a:gd name="T54" fmla="*/ 17 w 54"/>
                <a:gd name="T55" fmla="*/ 20 h 49"/>
                <a:gd name="T56" fmla="*/ 15 w 54"/>
                <a:gd name="T57" fmla="*/ 23 h 49"/>
                <a:gd name="T58" fmla="*/ 28 w 54"/>
                <a:gd name="T59" fmla="*/ 10 h 49"/>
                <a:gd name="T60" fmla="*/ 42 w 54"/>
                <a:gd name="T61" fmla="*/ 18 h 49"/>
                <a:gd name="T62" fmla="*/ 40 w 54"/>
                <a:gd name="T63" fmla="*/ 18 h 49"/>
                <a:gd name="T64" fmla="*/ 30 w 54"/>
                <a:gd name="T65" fmla="*/ 29 h 49"/>
                <a:gd name="T66" fmla="*/ 23 w 54"/>
                <a:gd name="T67" fmla="*/ 42 h 49"/>
                <a:gd name="T68" fmla="*/ 15 w 54"/>
                <a:gd name="T69" fmla="*/ 43 h 49"/>
                <a:gd name="T70" fmla="*/ 47 w 54"/>
                <a:gd name="T71" fmla="*/ 43 h 49"/>
                <a:gd name="T72" fmla="*/ 47 w 54"/>
                <a:gd name="T73" fmla="*/ 42 h 49"/>
                <a:gd name="T74" fmla="*/ 44 w 54"/>
                <a:gd name="T75" fmla="*/ 39 h 49"/>
                <a:gd name="T76" fmla="*/ 41 w 54"/>
                <a:gd name="T77" fmla="*/ 43 h 49"/>
                <a:gd name="T78" fmla="*/ 37 w 54"/>
                <a:gd name="T79" fmla="*/ 42 h 49"/>
                <a:gd name="T80" fmla="*/ 40 w 54"/>
                <a:gd name="T81" fmla="*/ 39 h 49"/>
                <a:gd name="T82" fmla="*/ 46 w 54"/>
                <a:gd name="T83" fmla="*/ 33 h 49"/>
                <a:gd name="T84" fmla="*/ 46 w 54"/>
                <a:gd name="T85" fmla="*/ 30 h 49"/>
                <a:gd name="T86" fmla="*/ 46 w 54"/>
                <a:gd name="T87" fmla="*/ 30 h 49"/>
                <a:gd name="T88" fmla="*/ 44 w 54"/>
                <a:gd name="T89" fmla="*/ 30 h 49"/>
                <a:gd name="T90" fmla="*/ 32 w 54"/>
                <a:gd name="T91" fmla="*/ 42 h 49"/>
                <a:gd name="T92" fmla="*/ 32 w 54"/>
                <a:gd name="T93" fmla="*/ 42 h 49"/>
                <a:gd name="T94" fmla="*/ 26 w 54"/>
                <a:gd name="T95" fmla="*/ 42 h 49"/>
                <a:gd name="T96" fmla="*/ 32 w 54"/>
                <a:gd name="T97" fmla="*/ 34 h 49"/>
                <a:gd name="T98" fmla="*/ 41 w 54"/>
                <a:gd name="T99" fmla="*/ 23 h 49"/>
                <a:gd name="T100" fmla="*/ 42 w 54"/>
                <a:gd name="T101" fmla="*/ 23 h 49"/>
                <a:gd name="T102" fmla="*/ 43 w 54"/>
                <a:gd name="T103" fmla="*/ 20 h 49"/>
                <a:gd name="T104" fmla="*/ 43 w 54"/>
                <a:gd name="T105" fmla="*/ 20 h 49"/>
                <a:gd name="T106" fmla="*/ 49 w 54"/>
                <a:gd name="T107" fmla="*/ 43 h 49"/>
                <a:gd name="T108" fmla="*/ 47 w 54"/>
                <a:gd name="T10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49">
                  <a:moveTo>
                    <a:pt x="53" y="44"/>
                  </a:moveTo>
                  <a:cubicBezTo>
                    <a:pt x="53" y="44"/>
                    <a:pt x="53" y="44"/>
                    <a:pt x="53" y="44"/>
                  </a:cubicBezTo>
                  <a:cubicBezTo>
                    <a:pt x="53" y="30"/>
                    <a:pt x="45" y="0"/>
                    <a:pt x="26" y="7"/>
                  </a:cubicBezTo>
                  <a:cubicBezTo>
                    <a:pt x="18" y="10"/>
                    <a:pt x="0" y="37"/>
                    <a:pt x="7" y="45"/>
                  </a:cubicBezTo>
                  <a:cubicBezTo>
                    <a:pt x="7" y="45"/>
                    <a:pt x="7" y="46"/>
                    <a:pt x="8" y="46"/>
                  </a:cubicBezTo>
                  <a:cubicBezTo>
                    <a:pt x="8" y="46"/>
                    <a:pt x="9" y="46"/>
                    <a:pt x="10" y="46"/>
                  </a:cubicBezTo>
                  <a:cubicBezTo>
                    <a:pt x="10" y="46"/>
                    <a:pt x="10" y="46"/>
                    <a:pt x="10" y="46"/>
                  </a:cubicBezTo>
                  <a:cubicBezTo>
                    <a:pt x="10" y="46"/>
                    <a:pt x="10" y="46"/>
                    <a:pt x="10" y="46"/>
                  </a:cubicBezTo>
                  <a:cubicBezTo>
                    <a:pt x="23" y="49"/>
                    <a:pt x="38" y="48"/>
                    <a:pt x="51" y="49"/>
                  </a:cubicBezTo>
                  <a:cubicBezTo>
                    <a:pt x="53" y="49"/>
                    <a:pt x="54" y="46"/>
                    <a:pt x="53" y="44"/>
                  </a:cubicBezTo>
                  <a:close/>
                  <a:moveTo>
                    <a:pt x="15" y="43"/>
                  </a:moveTo>
                  <a:cubicBezTo>
                    <a:pt x="22" y="35"/>
                    <a:pt x="26" y="24"/>
                    <a:pt x="35" y="18"/>
                  </a:cubicBezTo>
                  <a:cubicBezTo>
                    <a:pt x="37" y="16"/>
                    <a:pt x="35" y="12"/>
                    <a:pt x="32" y="14"/>
                  </a:cubicBezTo>
                  <a:cubicBezTo>
                    <a:pt x="27" y="17"/>
                    <a:pt x="24" y="22"/>
                    <a:pt x="20" y="28"/>
                  </a:cubicBezTo>
                  <a:cubicBezTo>
                    <a:pt x="17" y="32"/>
                    <a:pt x="14" y="38"/>
                    <a:pt x="12" y="43"/>
                  </a:cubicBezTo>
                  <a:cubicBezTo>
                    <a:pt x="11" y="43"/>
                    <a:pt x="10" y="43"/>
                    <a:pt x="10" y="43"/>
                  </a:cubicBezTo>
                  <a:cubicBezTo>
                    <a:pt x="8" y="40"/>
                    <a:pt x="9" y="36"/>
                    <a:pt x="10" y="31"/>
                  </a:cubicBezTo>
                  <a:cubicBezTo>
                    <a:pt x="11" y="32"/>
                    <a:pt x="11" y="32"/>
                    <a:pt x="11" y="32"/>
                  </a:cubicBezTo>
                  <a:cubicBezTo>
                    <a:pt x="12" y="31"/>
                    <a:pt x="12" y="31"/>
                    <a:pt x="12" y="31"/>
                  </a:cubicBezTo>
                  <a:cubicBezTo>
                    <a:pt x="11" y="32"/>
                    <a:pt x="12" y="31"/>
                    <a:pt x="12" y="31"/>
                  </a:cubicBezTo>
                  <a:cubicBezTo>
                    <a:pt x="13" y="30"/>
                    <a:pt x="13" y="29"/>
                    <a:pt x="14" y="29"/>
                  </a:cubicBezTo>
                  <a:cubicBezTo>
                    <a:pt x="15" y="27"/>
                    <a:pt x="17" y="25"/>
                    <a:pt x="19" y="23"/>
                  </a:cubicBezTo>
                  <a:cubicBezTo>
                    <a:pt x="21" y="21"/>
                    <a:pt x="22" y="19"/>
                    <a:pt x="24" y="17"/>
                  </a:cubicBezTo>
                  <a:cubicBezTo>
                    <a:pt x="25" y="17"/>
                    <a:pt x="26" y="16"/>
                    <a:pt x="27" y="16"/>
                  </a:cubicBezTo>
                  <a:cubicBezTo>
                    <a:pt x="27" y="16"/>
                    <a:pt x="29" y="15"/>
                    <a:pt x="28" y="15"/>
                  </a:cubicBezTo>
                  <a:cubicBezTo>
                    <a:pt x="28" y="15"/>
                    <a:pt x="29" y="15"/>
                    <a:pt x="29" y="14"/>
                  </a:cubicBezTo>
                  <a:cubicBezTo>
                    <a:pt x="29" y="12"/>
                    <a:pt x="26" y="12"/>
                    <a:pt x="25" y="13"/>
                  </a:cubicBezTo>
                  <a:cubicBezTo>
                    <a:pt x="22" y="15"/>
                    <a:pt x="19" y="17"/>
                    <a:pt x="17" y="20"/>
                  </a:cubicBezTo>
                  <a:cubicBezTo>
                    <a:pt x="17" y="20"/>
                    <a:pt x="16" y="21"/>
                    <a:pt x="15" y="23"/>
                  </a:cubicBezTo>
                  <a:cubicBezTo>
                    <a:pt x="19" y="17"/>
                    <a:pt x="24" y="12"/>
                    <a:pt x="28" y="10"/>
                  </a:cubicBezTo>
                  <a:cubicBezTo>
                    <a:pt x="35" y="8"/>
                    <a:pt x="39" y="12"/>
                    <a:pt x="42" y="18"/>
                  </a:cubicBezTo>
                  <a:cubicBezTo>
                    <a:pt x="42" y="18"/>
                    <a:pt x="40" y="17"/>
                    <a:pt x="40" y="18"/>
                  </a:cubicBezTo>
                  <a:cubicBezTo>
                    <a:pt x="35" y="20"/>
                    <a:pt x="32" y="25"/>
                    <a:pt x="30" y="29"/>
                  </a:cubicBezTo>
                  <a:cubicBezTo>
                    <a:pt x="27" y="33"/>
                    <a:pt x="25" y="38"/>
                    <a:pt x="23" y="42"/>
                  </a:cubicBezTo>
                  <a:cubicBezTo>
                    <a:pt x="20" y="42"/>
                    <a:pt x="17" y="42"/>
                    <a:pt x="15" y="43"/>
                  </a:cubicBezTo>
                  <a:close/>
                  <a:moveTo>
                    <a:pt x="47" y="43"/>
                  </a:moveTo>
                  <a:cubicBezTo>
                    <a:pt x="47" y="42"/>
                    <a:pt x="47" y="42"/>
                    <a:pt x="47" y="42"/>
                  </a:cubicBezTo>
                  <a:cubicBezTo>
                    <a:pt x="49" y="40"/>
                    <a:pt x="46" y="37"/>
                    <a:pt x="44" y="39"/>
                  </a:cubicBezTo>
                  <a:cubicBezTo>
                    <a:pt x="43" y="40"/>
                    <a:pt x="42" y="41"/>
                    <a:pt x="41" y="43"/>
                  </a:cubicBezTo>
                  <a:cubicBezTo>
                    <a:pt x="40" y="43"/>
                    <a:pt x="38" y="43"/>
                    <a:pt x="37" y="42"/>
                  </a:cubicBezTo>
                  <a:cubicBezTo>
                    <a:pt x="38" y="41"/>
                    <a:pt x="39" y="40"/>
                    <a:pt x="40" y="39"/>
                  </a:cubicBezTo>
                  <a:cubicBezTo>
                    <a:pt x="42" y="37"/>
                    <a:pt x="44" y="35"/>
                    <a:pt x="46" y="33"/>
                  </a:cubicBezTo>
                  <a:cubicBezTo>
                    <a:pt x="47" y="32"/>
                    <a:pt x="47" y="31"/>
                    <a:pt x="46" y="30"/>
                  </a:cubicBezTo>
                  <a:cubicBezTo>
                    <a:pt x="46" y="30"/>
                    <a:pt x="46" y="30"/>
                    <a:pt x="46" y="30"/>
                  </a:cubicBezTo>
                  <a:cubicBezTo>
                    <a:pt x="45" y="29"/>
                    <a:pt x="44" y="29"/>
                    <a:pt x="44" y="30"/>
                  </a:cubicBezTo>
                  <a:cubicBezTo>
                    <a:pt x="39" y="32"/>
                    <a:pt x="36" y="38"/>
                    <a:pt x="32" y="42"/>
                  </a:cubicBezTo>
                  <a:cubicBezTo>
                    <a:pt x="32" y="42"/>
                    <a:pt x="32" y="42"/>
                    <a:pt x="32" y="42"/>
                  </a:cubicBezTo>
                  <a:cubicBezTo>
                    <a:pt x="30" y="42"/>
                    <a:pt x="28" y="42"/>
                    <a:pt x="26" y="42"/>
                  </a:cubicBezTo>
                  <a:cubicBezTo>
                    <a:pt x="28" y="40"/>
                    <a:pt x="30" y="37"/>
                    <a:pt x="32" y="34"/>
                  </a:cubicBezTo>
                  <a:cubicBezTo>
                    <a:pt x="34" y="30"/>
                    <a:pt x="37" y="26"/>
                    <a:pt x="41" y="23"/>
                  </a:cubicBezTo>
                  <a:cubicBezTo>
                    <a:pt x="42" y="23"/>
                    <a:pt x="42" y="23"/>
                    <a:pt x="42" y="23"/>
                  </a:cubicBezTo>
                  <a:cubicBezTo>
                    <a:pt x="42" y="22"/>
                    <a:pt x="42" y="21"/>
                    <a:pt x="43" y="20"/>
                  </a:cubicBezTo>
                  <a:cubicBezTo>
                    <a:pt x="43" y="20"/>
                    <a:pt x="43" y="20"/>
                    <a:pt x="43" y="20"/>
                  </a:cubicBezTo>
                  <a:cubicBezTo>
                    <a:pt x="47" y="27"/>
                    <a:pt x="48" y="37"/>
                    <a:pt x="49" y="43"/>
                  </a:cubicBezTo>
                  <a:cubicBezTo>
                    <a:pt x="48" y="43"/>
                    <a:pt x="47" y="43"/>
                    <a:pt x="4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6" name="Freeform 260"/>
            <p:cNvSpPr>
              <a:spLocks noEditPoints="1"/>
            </p:cNvSpPr>
            <p:nvPr/>
          </p:nvSpPr>
          <p:spPr bwMode="auto">
            <a:xfrm>
              <a:off x="3297238" y="5080000"/>
              <a:ext cx="150813" cy="160338"/>
            </a:xfrm>
            <a:custGeom>
              <a:avLst/>
              <a:gdLst>
                <a:gd name="T0" fmla="*/ 27 w 40"/>
                <a:gd name="T1" fmla="*/ 7 h 43"/>
                <a:gd name="T2" fmla="*/ 3 w 40"/>
                <a:gd name="T3" fmla="*/ 21 h 43"/>
                <a:gd name="T4" fmla="*/ 3 w 40"/>
                <a:gd name="T5" fmla="*/ 21 h 43"/>
                <a:gd name="T6" fmla="*/ 9 w 40"/>
                <a:gd name="T7" fmla="*/ 34 h 43"/>
                <a:gd name="T8" fmla="*/ 35 w 40"/>
                <a:gd name="T9" fmla="*/ 33 h 43"/>
                <a:gd name="T10" fmla="*/ 27 w 40"/>
                <a:gd name="T11" fmla="*/ 7 h 43"/>
                <a:gd name="T12" fmla="*/ 27 w 40"/>
                <a:gd name="T13" fmla="*/ 13 h 43"/>
                <a:gd name="T14" fmla="*/ 17 w 40"/>
                <a:gd name="T15" fmla="*/ 18 h 43"/>
                <a:gd name="T16" fmla="*/ 10 w 40"/>
                <a:gd name="T17" fmla="*/ 29 h 43"/>
                <a:gd name="T18" fmla="*/ 8 w 40"/>
                <a:gd name="T19" fmla="*/ 26 h 43"/>
                <a:gd name="T20" fmla="*/ 8 w 40"/>
                <a:gd name="T21" fmla="*/ 25 h 43"/>
                <a:gd name="T22" fmla="*/ 9 w 40"/>
                <a:gd name="T23" fmla="*/ 25 h 43"/>
                <a:gd name="T24" fmla="*/ 10 w 40"/>
                <a:gd name="T25" fmla="*/ 24 h 43"/>
                <a:gd name="T26" fmla="*/ 13 w 40"/>
                <a:gd name="T27" fmla="*/ 20 h 43"/>
                <a:gd name="T28" fmla="*/ 20 w 40"/>
                <a:gd name="T29" fmla="*/ 13 h 43"/>
                <a:gd name="T30" fmla="*/ 18 w 40"/>
                <a:gd name="T31" fmla="*/ 10 h 43"/>
                <a:gd name="T32" fmla="*/ 15 w 40"/>
                <a:gd name="T33" fmla="*/ 13 h 43"/>
                <a:gd name="T34" fmla="*/ 10 w 40"/>
                <a:gd name="T35" fmla="*/ 19 h 43"/>
                <a:gd name="T36" fmla="*/ 7 w 40"/>
                <a:gd name="T37" fmla="*/ 23 h 43"/>
                <a:gd name="T38" fmla="*/ 6 w 40"/>
                <a:gd name="T39" fmla="*/ 22 h 43"/>
                <a:gd name="T40" fmla="*/ 9 w 40"/>
                <a:gd name="T41" fmla="*/ 16 h 43"/>
                <a:gd name="T42" fmla="*/ 9 w 40"/>
                <a:gd name="T43" fmla="*/ 16 h 43"/>
                <a:gd name="T44" fmla="*/ 9 w 40"/>
                <a:gd name="T45" fmla="*/ 15 h 43"/>
                <a:gd name="T46" fmla="*/ 13 w 40"/>
                <a:gd name="T47" fmla="*/ 11 h 43"/>
                <a:gd name="T48" fmla="*/ 25 w 40"/>
                <a:gd name="T49" fmla="*/ 11 h 43"/>
                <a:gd name="T50" fmla="*/ 31 w 40"/>
                <a:gd name="T51" fmla="*/ 19 h 43"/>
                <a:gd name="T52" fmla="*/ 23 w 40"/>
                <a:gd name="T53" fmla="*/ 25 h 43"/>
                <a:gd name="T54" fmla="*/ 16 w 40"/>
                <a:gd name="T55" fmla="*/ 33 h 43"/>
                <a:gd name="T56" fmla="*/ 16 w 40"/>
                <a:gd name="T57" fmla="*/ 33 h 43"/>
                <a:gd name="T58" fmla="*/ 12 w 40"/>
                <a:gd name="T59" fmla="*/ 31 h 43"/>
                <a:gd name="T60" fmla="*/ 18 w 40"/>
                <a:gd name="T61" fmla="*/ 24 h 43"/>
                <a:gd name="T62" fmla="*/ 23 w 40"/>
                <a:gd name="T63" fmla="*/ 18 h 43"/>
                <a:gd name="T64" fmla="*/ 27 w 40"/>
                <a:gd name="T65" fmla="*/ 15 h 43"/>
                <a:gd name="T66" fmla="*/ 27 w 40"/>
                <a:gd name="T67" fmla="*/ 13 h 43"/>
                <a:gd name="T68" fmla="*/ 31 w 40"/>
                <a:gd name="T69" fmla="*/ 29 h 43"/>
                <a:gd name="T70" fmla="*/ 18 w 40"/>
                <a:gd name="T71" fmla="*/ 34 h 43"/>
                <a:gd name="T72" fmla="*/ 25 w 40"/>
                <a:gd name="T73" fmla="*/ 29 h 43"/>
                <a:gd name="T74" fmla="*/ 28 w 40"/>
                <a:gd name="T75" fmla="*/ 25 h 43"/>
                <a:gd name="T76" fmla="*/ 32 w 40"/>
                <a:gd name="T77" fmla="*/ 23 h 43"/>
                <a:gd name="T78" fmla="*/ 31 w 40"/>
                <a:gd name="T79"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43">
                  <a:moveTo>
                    <a:pt x="27" y="7"/>
                  </a:moveTo>
                  <a:cubicBezTo>
                    <a:pt x="18" y="0"/>
                    <a:pt x="0" y="9"/>
                    <a:pt x="3" y="21"/>
                  </a:cubicBezTo>
                  <a:cubicBezTo>
                    <a:pt x="3" y="21"/>
                    <a:pt x="3" y="21"/>
                    <a:pt x="3" y="21"/>
                  </a:cubicBezTo>
                  <a:cubicBezTo>
                    <a:pt x="3" y="25"/>
                    <a:pt x="6" y="30"/>
                    <a:pt x="9" y="34"/>
                  </a:cubicBezTo>
                  <a:cubicBezTo>
                    <a:pt x="17" y="41"/>
                    <a:pt x="29" y="43"/>
                    <a:pt x="35" y="33"/>
                  </a:cubicBezTo>
                  <a:cubicBezTo>
                    <a:pt x="40" y="24"/>
                    <a:pt x="35" y="12"/>
                    <a:pt x="27" y="7"/>
                  </a:cubicBezTo>
                  <a:close/>
                  <a:moveTo>
                    <a:pt x="27" y="13"/>
                  </a:moveTo>
                  <a:cubicBezTo>
                    <a:pt x="24" y="10"/>
                    <a:pt x="19" y="16"/>
                    <a:pt x="17" y="18"/>
                  </a:cubicBezTo>
                  <a:cubicBezTo>
                    <a:pt x="15" y="22"/>
                    <a:pt x="12" y="25"/>
                    <a:pt x="10" y="29"/>
                  </a:cubicBezTo>
                  <a:cubicBezTo>
                    <a:pt x="9" y="28"/>
                    <a:pt x="9" y="27"/>
                    <a:pt x="8" y="26"/>
                  </a:cubicBezTo>
                  <a:cubicBezTo>
                    <a:pt x="8" y="25"/>
                    <a:pt x="8" y="25"/>
                    <a:pt x="8" y="25"/>
                  </a:cubicBezTo>
                  <a:cubicBezTo>
                    <a:pt x="8" y="26"/>
                    <a:pt x="9" y="26"/>
                    <a:pt x="9" y="25"/>
                  </a:cubicBezTo>
                  <a:cubicBezTo>
                    <a:pt x="9" y="25"/>
                    <a:pt x="10" y="24"/>
                    <a:pt x="10" y="24"/>
                  </a:cubicBezTo>
                  <a:cubicBezTo>
                    <a:pt x="11" y="22"/>
                    <a:pt x="12" y="21"/>
                    <a:pt x="13" y="20"/>
                  </a:cubicBezTo>
                  <a:cubicBezTo>
                    <a:pt x="16" y="17"/>
                    <a:pt x="18" y="15"/>
                    <a:pt x="20" y="13"/>
                  </a:cubicBezTo>
                  <a:cubicBezTo>
                    <a:pt x="22" y="11"/>
                    <a:pt x="20" y="9"/>
                    <a:pt x="18" y="10"/>
                  </a:cubicBezTo>
                  <a:cubicBezTo>
                    <a:pt x="17" y="11"/>
                    <a:pt x="16" y="12"/>
                    <a:pt x="15" y="13"/>
                  </a:cubicBezTo>
                  <a:cubicBezTo>
                    <a:pt x="13" y="15"/>
                    <a:pt x="11" y="17"/>
                    <a:pt x="10" y="19"/>
                  </a:cubicBezTo>
                  <a:cubicBezTo>
                    <a:pt x="9" y="20"/>
                    <a:pt x="7" y="22"/>
                    <a:pt x="7" y="23"/>
                  </a:cubicBezTo>
                  <a:cubicBezTo>
                    <a:pt x="6" y="23"/>
                    <a:pt x="6" y="22"/>
                    <a:pt x="6" y="22"/>
                  </a:cubicBezTo>
                  <a:cubicBezTo>
                    <a:pt x="7" y="20"/>
                    <a:pt x="8" y="18"/>
                    <a:pt x="9" y="16"/>
                  </a:cubicBezTo>
                  <a:cubicBezTo>
                    <a:pt x="9" y="16"/>
                    <a:pt x="9" y="16"/>
                    <a:pt x="9" y="16"/>
                  </a:cubicBezTo>
                  <a:cubicBezTo>
                    <a:pt x="9" y="15"/>
                    <a:pt x="9" y="15"/>
                    <a:pt x="9" y="15"/>
                  </a:cubicBezTo>
                  <a:cubicBezTo>
                    <a:pt x="10" y="14"/>
                    <a:pt x="11" y="12"/>
                    <a:pt x="13" y="11"/>
                  </a:cubicBezTo>
                  <a:cubicBezTo>
                    <a:pt x="16" y="9"/>
                    <a:pt x="21" y="9"/>
                    <a:pt x="25" y="11"/>
                  </a:cubicBezTo>
                  <a:cubicBezTo>
                    <a:pt x="28" y="13"/>
                    <a:pt x="30" y="16"/>
                    <a:pt x="31" y="19"/>
                  </a:cubicBezTo>
                  <a:cubicBezTo>
                    <a:pt x="28" y="20"/>
                    <a:pt x="25" y="22"/>
                    <a:pt x="23" y="25"/>
                  </a:cubicBezTo>
                  <a:cubicBezTo>
                    <a:pt x="20" y="27"/>
                    <a:pt x="18" y="30"/>
                    <a:pt x="16" y="33"/>
                  </a:cubicBezTo>
                  <a:cubicBezTo>
                    <a:pt x="16" y="33"/>
                    <a:pt x="16" y="33"/>
                    <a:pt x="16" y="33"/>
                  </a:cubicBezTo>
                  <a:cubicBezTo>
                    <a:pt x="15" y="33"/>
                    <a:pt x="13" y="32"/>
                    <a:pt x="12" y="31"/>
                  </a:cubicBezTo>
                  <a:cubicBezTo>
                    <a:pt x="15" y="29"/>
                    <a:pt x="16" y="26"/>
                    <a:pt x="18" y="24"/>
                  </a:cubicBezTo>
                  <a:cubicBezTo>
                    <a:pt x="20" y="22"/>
                    <a:pt x="21" y="20"/>
                    <a:pt x="23" y="18"/>
                  </a:cubicBezTo>
                  <a:cubicBezTo>
                    <a:pt x="24" y="17"/>
                    <a:pt x="26" y="17"/>
                    <a:pt x="27" y="15"/>
                  </a:cubicBezTo>
                  <a:cubicBezTo>
                    <a:pt x="27" y="14"/>
                    <a:pt x="27" y="14"/>
                    <a:pt x="27" y="13"/>
                  </a:cubicBezTo>
                  <a:close/>
                  <a:moveTo>
                    <a:pt x="31" y="29"/>
                  </a:moveTo>
                  <a:cubicBezTo>
                    <a:pt x="30" y="36"/>
                    <a:pt x="23" y="37"/>
                    <a:pt x="18" y="34"/>
                  </a:cubicBezTo>
                  <a:cubicBezTo>
                    <a:pt x="20" y="33"/>
                    <a:pt x="22" y="31"/>
                    <a:pt x="25" y="29"/>
                  </a:cubicBezTo>
                  <a:cubicBezTo>
                    <a:pt x="26" y="27"/>
                    <a:pt x="27" y="26"/>
                    <a:pt x="28" y="25"/>
                  </a:cubicBezTo>
                  <a:cubicBezTo>
                    <a:pt x="29" y="24"/>
                    <a:pt x="31" y="24"/>
                    <a:pt x="32" y="23"/>
                  </a:cubicBezTo>
                  <a:cubicBezTo>
                    <a:pt x="32" y="25"/>
                    <a:pt x="32" y="27"/>
                    <a:pt x="3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7" name="Freeform 261"/>
            <p:cNvSpPr>
              <a:spLocks noEditPoints="1"/>
            </p:cNvSpPr>
            <p:nvPr/>
          </p:nvSpPr>
          <p:spPr bwMode="auto">
            <a:xfrm>
              <a:off x="3619500" y="5229225"/>
              <a:ext cx="206375" cy="184150"/>
            </a:xfrm>
            <a:custGeom>
              <a:avLst/>
              <a:gdLst>
                <a:gd name="T0" fmla="*/ 54 w 55"/>
                <a:gd name="T1" fmla="*/ 44 h 49"/>
                <a:gd name="T2" fmla="*/ 54 w 55"/>
                <a:gd name="T3" fmla="*/ 44 h 49"/>
                <a:gd name="T4" fmla="*/ 26 w 55"/>
                <a:gd name="T5" fmla="*/ 7 h 49"/>
                <a:gd name="T6" fmla="*/ 7 w 55"/>
                <a:gd name="T7" fmla="*/ 45 h 49"/>
                <a:gd name="T8" fmla="*/ 8 w 55"/>
                <a:gd name="T9" fmla="*/ 46 h 49"/>
                <a:gd name="T10" fmla="*/ 10 w 55"/>
                <a:gd name="T11" fmla="*/ 46 h 49"/>
                <a:gd name="T12" fmla="*/ 10 w 55"/>
                <a:gd name="T13" fmla="*/ 46 h 49"/>
                <a:gd name="T14" fmla="*/ 10 w 55"/>
                <a:gd name="T15" fmla="*/ 46 h 49"/>
                <a:gd name="T16" fmla="*/ 51 w 55"/>
                <a:gd name="T17" fmla="*/ 49 h 49"/>
                <a:gd name="T18" fmla="*/ 54 w 55"/>
                <a:gd name="T19" fmla="*/ 44 h 49"/>
                <a:gd name="T20" fmla="*/ 15 w 55"/>
                <a:gd name="T21" fmla="*/ 43 h 49"/>
                <a:gd name="T22" fmla="*/ 35 w 55"/>
                <a:gd name="T23" fmla="*/ 18 h 49"/>
                <a:gd name="T24" fmla="*/ 33 w 55"/>
                <a:gd name="T25" fmla="*/ 14 h 49"/>
                <a:gd name="T26" fmla="*/ 21 w 55"/>
                <a:gd name="T27" fmla="*/ 28 h 49"/>
                <a:gd name="T28" fmla="*/ 13 w 55"/>
                <a:gd name="T29" fmla="*/ 43 h 49"/>
                <a:gd name="T30" fmla="*/ 10 w 55"/>
                <a:gd name="T31" fmla="*/ 43 h 49"/>
                <a:gd name="T32" fmla="*/ 11 w 55"/>
                <a:gd name="T33" fmla="*/ 31 h 49"/>
                <a:gd name="T34" fmla="*/ 11 w 55"/>
                <a:gd name="T35" fmla="*/ 32 h 49"/>
                <a:gd name="T36" fmla="*/ 12 w 55"/>
                <a:gd name="T37" fmla="*/ 31 h 49"/>
                <a:gd name="T38" fmla="*/ 13 w 55"/>
                <a:gd name="T39" fmla="*/ 31 h 49"/>
                <a:gd name="T40" fmla="*/ 14 w 55"/>
                <a:gd name="T41" fmla="*/ 29 h 49"/>
                <a:gd name="T42" fmla="*/ 19 w 55"/>
                <a:gd name="T43" fmla="*/ 23 h 49"/>
                <a:gd name="T44" fmla="*/ 25 w 55"/>
                <a:gd name="T45" fmla="*/ 17 h 49"/>
                <a:gd name="T46" fmla="*/ 27 w 55"/>
                <a:gd name="T47" fmla="*/ 16 h 49"/>
                <a:gd name="T48" fmla="*/ 28 w 55"/>
                <a:gd name="T49" fmla="*/ 15 h 49"/>
                <a:gd name="T50" fmla="*/ 29 w 55"/>
                <a:gd name="T51" fmla="*/ 14 h 49"/>
                <a:gd name="T52" fmla="*/ 25 w 55"/>
                <a:gd name="T53" fmla="*/ 13 h 49"/>
                <a:gd name="T54" fmla="*/ 18 w 55"/>
                <a:gd name="T55" fmla="*/ 20 h 49"/>
                <a:gd name="T56" fmla="*/ 15 w 55"/>
                <a:gd name="T57" fmla="*/ 23 h 49"/>
                <a:gd name="T58" fmla="*/ 29 w 55"/>
                <a:gd name="T59" fmla="*/ 10 h 49"/>
                <a:gd name="T60" fmla="*/ 43 w 55"/>
                <a:gd name="T61" fmla="*/ 18 h 49"/>
                <a:gd name="T62" fmla="*/ 40 w 55"/>
                <a:gd name="T63" fmla="*/ 18 h 49"/>
                <a:gd name="T64" fmla="*/ 30 w 55"/>
                <a:gd name="T65" fmla="*/ 29 h 49"/>
                <a:gd name="T66" fmla="*/ 23 w 55"/>
                <a:gd name="T67" fmla="*/ 42 h 49"/>
                <a:gd name="T68" fmla="*/ 15 w 55"/>
                <a:gd name="T69" fmla="*/ 43 h 49"/>
                <a:gd name="T70" fmla="*/ 47 w 55"/>
                <a:gd name="T71" fmla="*/ 43 h 49"/>
                <a:gd name="T72" fmla="*/ 48 w 55"/>
                <a:gd name="T73" fmla="*/ 42 h 49"/>
                <a:gd name="T74" fmla="*/ 45 w 55"/>
                <a:gd name="T75" fmla="*/ 39 h 49"/>
                <a:gd name="T76" fmla="*/ 42 w 55"/>
                <a:gd name="T77" fmla="*/ 43 h 49"/>
                <a:gd name="T78" fmla="*/ 37 w 55"/>
                <a:gd name="T79" fmla="*/ 42 h 49"/>
                <a:gd name="T80" fmla="*/ 40 w 55"/>
                <a:gd name="T81" fmla="*/ 39 h 49"/>
                <a:gd name="T82" fmla="*/ 46 w 55"/>
                <a:gd name="T83" fmla="*/ 33 h 49"/>
                <a:gd name="T84" fmla="*/ 47 w 55"/>
                <a:gd name="T85" fmla="*/ 30 h 49"/>
                <a:gd name="T86" fmla="*/ 46 w 55"/>
                <a:gd name="T87" fmla="*/ 30 h 49"/>
                <a:gd name="T88" fmla="*/ 44 w 55"/>
                <a:gd name="T89" fmla="*/ 30 h 49"/>
                <a:gd name="T90" fmla="*/ 33 w 55"/>
                <a:gd name="T91" fmla="*/ 42 h 49"/>
                <a:gd name="T92" fmla="*/ 32 w 55"/>
                <a:gd name="T93" fmla="*/ 42 h 49"/>
                <a:gd name="T94" fmla="*/ 27 w 55"/>
                <a:gd name="T95" fmla="*/ 42 h 49"/>
                <a:gd name="T96" fmla="*/ 32 w 55"/>
                <a:gd name="T97" fmla="*/ 34 h 49"/>
                <a:gd name="T98" fmla="*/ 41 w 55"/>
                <a:gd name="T99" fmla="*/ 23 h 49"/>
                <a:gd name="T100" fmla="*/ 42 w 55"/>
                <a:gd name="T101" fmla="*/ 23 h 49"/>
                <a:gd name="T102" fmla="*/ 43 w 55"/>
                <a:gd name="T103" fmla="*/ 20 h 49"/>
                <a:gd name="T104" fmla="*/ 43 w 55"/>
                <a:gd name="T105" fmla="*/ 20 h 49"/>
                <a:gd name="T106" fmla="*/ 49 w 55"/>
                <a:gd name="T107" fmla="*/ 43 h 49"/>
                <a:gd name="T108" fmla="*/ 47 w 55"/>
                <a:gd name="T10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49">
                  <a:moveTo>
                    <a:pt x="54" y="44"/>
                  </a:moveTo>
                  <a:cubicBezTo>
                    <a:pt x="54" y="44"/>
                    <a:pt x="54" y="44"/>
                    <a:pt x="54" y="44"/>
                  </a:cubicBezTo>
                  <a:cubicBezTo>
                    <a:pt x="53" y="30"/>
                    <a:pt x="46" y="0"/>
                    <a:pt x="26" y="7"/>
                  </a:cubicBezTo>
                  <a:cubicBezTo>
                    <a:pt x="19" y="10"/>
                    <a:pt x="0" y="37"/>
                    <a:pt x="7" y="45"/>
                  </a:cubicBezTo>
                  <a:cubicBezTo>
                    <a:pt x="7" y="45"/>
                    <a:pt x="8" y="46"/>
                    <a:pt x="8" y="46"/>
                  </a:cubicBezTo>
                  <a:cubicBezTo>
                    <a:pt x="9" y="46"/>
                    <a:pt x="9" y="46"/>
                    <a:pt x="10" y="46"/>
                  </a:cubicBezTo>
                  <a:cubicBezTo>
                    <a:pt x="10" y="46"/>
                    <a:pt x="10" y="46"/>
                    <a:pt x="10" y="46"/>
                  </a:cubicBezTo>
                  <a:cubicBezTo>
                    <a:pt x="10" y="46"/>
                    <a:pt x="10" y="46"/>
                    <a:pt x="10" y="46"/>
                  </a:cubicBezTo>
                  <a:cubicBezTo>
                    <a:pt x="23" y="49"/>
                    <a:pt x="38" y="48"/>
                    <a:pt x="51" y="49"/>
                  </a:cubicBezTo>
                  <a:cubicBezTo>
                    <a:pt x="54" y="49"/>
                    <a:pt x="55" y="46"/>
                    <a:pt x="54" y="44"/>
                  </a:cubicBezTo>
                  <a:close/>
                  <a:moveTo>
                    <a:pt x="15" y="43"/>
                  </a:moveTo>
                  <a:cubicBezTo>
                    <a:pt x="22" y="35"/>
                    <a:pt x="26" y="24"/>
                    <a:pt x="35" y="18"/>
                  </a:cubicBezTo>
                  <a:cubicBezTo>
                    <a:pt x="38" y="16"/>
                    <a:pt x="35" y="12"/>
                    <a:pt x="33" y="14"/>
                  </a:cubicBezTo>
                  <a:cubicBezTo>
                    <a:pt x="28" y="17"/>
                    <a:pt x="24" y="22"/>
                    <a:pt x="21" y="28"/>
                  </a:cubicBezTo>
                  <a:cubicBezTo>
                    <a:pt x="18" y="32"/>
                    <a:pt x="14" y="38"/>
                    <a:pt x="13" y="43"/>
                  </a:cubicBezTo>
                  <a:cubicBezTo>
                    <a:pt x="12" y="43"/>
                    <a:pt x="11" y="43"/>
                    <a:pt x="10" y="43"/>
                  </a:cubicBezTo>
                  <a:cubicBezTo>
                    <a:pt x="9" y="40"/>
                    <a:pt x="9" y="36"/>
                    <a:pt x="11" y="31"/>
                  </a:cubicBezTo>
                  <a:cubicBezTo>
                    <a:pt x="11" y="32"/>
                    <a:pt x="11" y="32"/>
                    <a:pt x="11" y="32"/>
                  </a:cubicBezTo>
                  <a:cubicBezTo>
                    <a:pt x="12" y="31"/>
                    <a:pt x="12" y="31"/>
                    <a:pt x="12" y="31"/>
                  </a:cubicBezTo>
                  <a:cubicBezTo>
                    <a:pt x="12" y="32"/>
                    <a:pt x="12" y="31"/>
                    <a:pt x="13" y="31"/>
                  </a:cubicBezTo>
                  <a:cubicBezTo>
                    <a:pt x="13" y="30"/>
                    <a:pt x="14" y="29"/>
                    <a:pt x="14" y="29"/>
                  </a:cubicBezTo>
                  <a:cubicBezTo>
                    <a:pt x="16" y="27"/>
                    <a:pt x="17" y="25"/>
                    <a:pt x="19" y="23"/>
                  </a:cubicBezTo>
                  <a:cubicBezTo>
                    <a:pt x="21" y="21"/>
                    <a:pt x="23" y="19"/>
                    <a:pt x="25" y="17"/>
                  </a:cubicBezTo>
                  <a:cubicBezTo>
                    <a:pt x="26" y="17"/>
                    <a:pt x="26" y="16"/>
                    <a:pt x="27" y="16"/>
                  </a:cubicBezTo>
                  <a:cubicBezTo>
                    <a:pt x="28" y="16"/>
                    <a:pt x="29" y="15"/>
                    <a:pt x="28" y="15"/>
                  </a:cubicBezTo>
                  <a:cubicBezTo>
                    <a:pt x="29" y="15"/>
                    <a:pt x="29" y="15"/>
                    <a:pt x="29" y="14"/>
                  </a:cubicBezTo>
                  <a:cubicBezTo>
                    <a:pt x="29" y="12"/>
                    <a:pt x="26" y="12"/>
                    <a:pt x="25" y="13"/>
                  </a:cubicBezTo>
                  <a:cubicBezTo>
                    <a:pt x="22" y="15"/>
                    <a:pt x="20" y="17"/>
                    <a:pt x="18" y="20"/>
                  </a:cubicBezTo>
                  <a:cubicBezTo>
                    <a:pt x="17" y="20"/>
                    <a:pt x="16" y="21"/>
                    <a:pt x="15" y="23"/>
                  </a:cubicBezTo>
                  <a:cubicBezTo>
                    <a:pt x="19" y="17"/>
                    <a:pt x="24" y="12"/>
                    <a:pt x="29" y="10"/>
                  </a:cubicBezTo>
                  <a:cubicBezTo>
                    <a:pt x="35" y="8"/>
                    <a:pt x="40" y="12"/>
                    <a:pt x="43" y="18"/>
                  </a:cubicBezTo>
                  <a:cubicBezTo>
                    <a:pt x="42" y="18"/>
                    <a:pt x="41" y="17"/>
                    <a:pt x="40" y="18"/>
                  </a:cubicBezTo>
                  <a:cubicBezTo>
                    <a:pt x="36" y="20"/>
                    <a:pt x="33" y="25"/>
                    <a:pt x="30" y="29"/>
                  </a:cubicBezTo>
                  <a:cubicBezTo>
                    <a:pt x="28" y="33"/>
                    <a:pt x="25" y="38"/>
                    <a:pt x="23" y="42"/>
                  </a:cubicBezTo>
                  <a:cubicBezTo>
                    <a:pt x="21" y="42"/>
                    <a:pt x="18" y="42"/>
                    <a:pt x="15" y="43"/>
                  </a:cubicBezTo>
                  <a:close/>
                  <a:moveTo>
                    <a:pt x="47" y="43"/>
                  </a:moveTo>
                  <a:cubicBezTo>
                    <a:pt x="48" y="42"/>
                    <a:pt x="48" y="42"/>
                    <a:pt x="48" y="42"/>
                  </a:cubicBezTo>
                  <a:cubicBezTo>
                    <a:pt x="50" y="40"/>
                    <a:pt x="47" y="37"/>
                    <a:pt x="45" y="39"/>
                  </a:cubicBezTo>
                  <a:cubicBezTo>
                    <a:pt x="43" y="40"/>
                    <a:pt x="43" y="41"/>
                    <a:pt x="42" y="43"/>
                  </a:cubicBezTo>
                  <a:cubicBezTo>
                    <a:pt x="40" y="43"/>
                    <a:pt x="39" y="43"/>
                    <a:pt x="37" y="42"/>
                  </a:cubicBezTo>
                  <a:cubicBezTo>
                    <a:pt x="38" y="41"/>
                    <a:pt x="39" y="40"/>
                    <a:pt x="40" y="39"/>
                  </a:cubicBezTo>
                  <a:cubicBezTo>
                    <a:pt x="42" y="37"/>
                    <a:pt x="44" y="35"/>
                    <a:pt x="46" y="33"/>
                  </a:cubicBezTo>
                  <a:cubicBezTo>
                    <a:pt x="47" y="32"/>
                    <a:pt x="47" y="31"/>
                    <a:pt x="47" y="30"/>
                  </a:cubicBezTo>
                  <a:cubicBezTo>
                    <a:pt x="46" y="30"/>
                    <a:pt x="46" y="30"/>
                    <a:pt x="46" y="30"/>
                  </a:cubicBezTo>
                  <a:cubicBezTo>
                    <a:pt x="46" y="29"/>
                    <a:pt x="45" y="29"/>
                    <a:pt x="44" y="30"/>
                  </a:cubicBezTo>
                  <a:cubicBezTo>
                    <a:pt x="39" y="32"/>
                    <a:pt x="36" y="38"/>
                    <a:pt x="33" y="42"/>
                  </a:cubicBezTo>
                  <a:cubicBezTo>
                    <a:pt x="32" y="42"/>
                    <a:pt x="32" y="42"/>
                    <a:pt x="32" y="42"/>
                  </a:cubicBezTo>
                  <a:cubicBezTo>
                    <a:pt x="30" y="42"/>
                    <a:pt x="29" y="42"/>
                    <a:pt x="27" y="42"/>
                  </a:cubicBezTo>
                  <a:cubicBezTo>
                    <a:pt x="29" y="40"/>
                    <a:pt x="30" y="37"/>
                    <a:pt x="32" y="34"/>
                  </a:cubicBezTo>
                  <a:cubicBezTo>
                    <a:pt x="35" y="30"/>
                    <a:pt x="38" y="26"/>
                    <a:pt x="41" y="23"/>
                  </a:cubicBezTo>
                  <a:cubicBezTo>
                    <a:pt x="42" y="23"/>
                    <a:pt x="42" y="23"/>
                    <a:pt x="42" y="23"/>
                  </a:cubicBezTo>
                  <a:cubicBezTo>
                    <a:pt x="43" y="22"/>
                    <a:pt x="43" y="21"/>
                    <a:pt x="43" y="20"/>
                  </a:cubicBezTo>
                  <a:cubicBezTo>
                    <a:pt x="43" y="20"/>
                    <a:pt x="43" y="20"/>
                    <a:pt x="43" y="20"/>
                  </a:cubicBezTo>
                  <a:cubicBezTo>
                    <a:pt x="47" y="27"/>
                    <a:pt x="49" y="37"/>
                    <a:pt x="49" y="43"/>
                  </a:cubicBezTo>
                  <a:cubicBezTo>
                    <a:pt x="48" y="43"/>
                    <a:pt x="48" y="43"/>
                    <a:pt x="4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8" name="Freeform 262"/>
            <p:cNvSpPr>
              <a:spLocks noEditPoints="1"/>
            </p:cNvSpPr>
            <p:nvPr/>
          </p:nvSpPr>
          <p:spPr bwMode="auto">
            <a:xfrm>
              <a:off x="3660775" y="5080000"/>
              <a:ext cx="153988" cy="160338"/>
            </a:xfrm>
            <a:custGeom>
              <a:avLst/>
              <a:gdLst>
                <a:gd name="T0" fmla="*/ 28 w 41"/>
                <a:gd name="T1" fmla="*/ 7 h 43"/>
                <a:gd name="T2" fmla="*/ 3 w 41"/>
                <a:gd name="T3" fmla="*/ 21 h 43"/>
                <a:gd name="T4" fmla="*/ 3 w 41"/>
                <a:gd name="T5" fmla="*/ 21 h 43"/>
                <a:gd name="T6" fmla="*/ 9 w 41"/>
                <a:gd name="T7" fmla="*/ 34 h 43"/>
                <a:gd name="T8" fmla="*/ 36 w 41"/>
                <a:gd name="T9" fmla="*/ 33 h 43"/>
                <a:gd name="T10" fmla="*/ 28 w 41"/>
                <a:gd name="T11" fmla="*/ 7 h 43"/>
                <a:gd name="T12" fmla="*/ 27 w 41"/>
                <a:gd name="T13" fmla="*/ 13 h 43"/>
                <a:gd name="T14" fmla="*/ 18 w 41"/>
                <a:gd name="T15" fmla="*/ 18 h 43"/>
                <a:gd name="T16" fmla="*/ 11 w 41"/>
                <a:gd name="T17" fmla="*/ 29 h 43"/>
                <a:gd name="T18" fmla="*/ 8 w 41"/>
                <a:gd name="T19" fmla="*/ 26 h 43"/>
                <a:gd name="T20" fmla="*/ 9 w 41"/>
                <a:gd name="T21" fmla="*/ 25 h 43"/>
                <a:gd name="T22" fmla="*/ 9 w 41"/>
                <a:gd name="T23" fmla="*/ 25 h 43"/>
                <a:gd name="T24" fmla="*/ 10 w 41"/>
                <a:gd name="T25" fmla="*/ 24 h 43"/>
                <a:gd name="T26" fmla="*/ 14 w 41"/>
                <a:gd name="T27" fmla="*/ 20 h 43"/>
                <a:gd name="T28" fmla="*/ 21 w 41"/>
                <a:gd name="T29" fmla="*/ 13 h 43"/>
                <a:gd name="T30" fmla="*/ 19 w 41"/>
                <a:gd name="T31" fmla="*/ 10 h 43"/>
                <a:gd name="T32" fmla="*/ 15 w 41"/>
                <a:gd name="T33" fmla="*/ 13 h 43"/>
                <a:gd name="T34" fmla="*/ 10 w 41"/>
                <a:gd name="T35" fmla="*/ 19 h 43"/>
                <a:gd name="T36" fmla="*/ 7 w 41"/>
                <a:gd name="T37" fmla="*/ 23 h 43"/>
                <a:gd name="T38" fmla="*/ 7 w 41"/>
                <a:gd name="T39" fmla="*/ 22 h 43"/>
                <a:gd name="T40" fmla="*/ 9 w 41"/>
                <a:gd name="T41" fmla="*/ 16 h 43"/>
                <a:gd name="T42" fmla="*/ 10 w 41"/>
                <a:gd name="T43" fmla="*/ 16 h 43"/>
                <a:gd name="T44" fmla="*/ 10 w 41"/>
                <a:gd name="T45" fmla="*/ 15 h 43"/>
                <a:gd name="T46" fmla="*/ 13 w 41"/>
                <a:gd name="T47" fmla="*/ 11 h 43"/>
                <a:gd name="T48" fmla="*/ 25 w 41"/>
                <a:gd name="T49" fmla="*/ 11 h 43"/>
                <a:gd name="T50" fmla="*/ 31 w 41"/>
                <a:gd name="T51" fmla="*/ 19 h 43"/>
                <a:gd name="T52" fmla="*/ 23 w 41"/>
                <a:gd name="T53" fmla="*/ 25 h 43"/>
                <a:gd name="T54" fmla="*/ 16 w 41"/>
                <a:gd name="T55" fmla="*/ 33 h 43"/>
                <a:gd name="T56" fmla="*/ 16 w 41"/>
                <a:gd name="T57" fmla="*/ 33 h 43"/>
                <a:gd name="T58" fmla="*/ 13 w 41"/>
                <a:gd name="T59" fmla="*/ 31 h 43"/>
                <a:gd name="T60" fmla="*/ 19 w 41"/>
                <a:gd name="T61" fmla="*/ 24 h 43"/>
                <a:gd name="T62" fmla="*/ 23 w 41"/>
                <a:gd name="T63" fmla="*/ 18 h 43"/>
                <a:gd name="T64" fmla="*/ 28 w 41"/>
                <a:gd name="T65" fmla="*/ 15 h 43"/>
                <a:gd name="T66" fmla="*/ 27 w 41"/>
                <a:gd name="T67" fmla="*/ 13 h 43"/>
                <a:gd name="T68" fmla="*/ 32 w 41"/>
                <a:gd name="T69" fmla="*/ 29 h 43"/>
                <a:gd name="T70" fmla="*/ 18 w 41"/>
                <a:gd name="T71" fmla="*/ 34 h 43"/>
                <a:gd name="T72" fmla="*/ 25 w 41"/>
                <a:gd name="T73" fmla="*/ 29 h 43"/>
                <a:gd name="T74" fmla="*/ 29 w 41"/>
                <a:gd name="T75" fmla="*/ 25 h 43"/>
                <a:gd name="T76" fmla="*/ 32 w 41"/>
                <a:gd name="T77" fmla="*/ 23 h 43"/>
                <a:gd name="T78" fmla="*/ 32 w 41"/>
                <a:gd name="T79"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43">
                  <a:moveTo>
                    <a:pt x="28" y="7"/>
                  </a:moveTo>
                  <a:cubicBezTo>
                    <a:pt x="18" y="0"/>
                    <a:pt x="0" y="9"/>
                    <a:pt x="3" y="21"/>
                  </a:cubicBezTo>
                  <a:cubicBezTo>
                    <a:pt x="3" y="21"/>
                    <a:pt x="3" y="21"/>
                    <a:pt x="3" y="21"/>
                  </a:cubicBezTo>
                  <a:cubicBezTo>
                    <a:pt x="3" y="25"/>
                    <a:pt x="6" y="30"/>
                    <a:pt x="9" y="34"/>
                  </a:cubicBezTo>
                  <a:cubicBezTo>
                    <a:pt x="17" y="41"/>
                    <a:pt x="30" y="43"/>
                    <a:pt x="36" y="33"/>
                  </a:cubicBezTo>
                  <a:cubicBezTo>
                    <a:pt x="41" y="24"/>
                    <a:pt x="35" y="12"/>
                    <a:pt x="28" y="7"/>
                  </a:cubicBezTo>
                  <a:close/>
                  <a:moveTo>
                    <a:pt x="27" y="13"/>
                  </a:moveTo>
                  <a:cubicBezTo>
                    <a:pt x="24" y="10"/>
                    <a:pt x="19" y="16"/>
                    <a:pt x="18" y="18"/>
                  </a:cubicBezTo>
                  <a:cubicBezTo>
                    <a:pt x="15" y="22"/>
                    <a:pt x="13" y="25"/>
                    <a:pt x="11" y="29"/>
                  </a:cubicBezTo>
                  <a:cubicBezTo>
                    <a:pt x="10" y="28"/>
                    <a:pt x="9" y="27"/>
                    <a:pt x="8" y="26"/>
                  </a:cubicBezTo>
                  <a:cubicBezTo>
                    <a:pt x="9" y="25"/>
                    <a:pt x="9" y="25"/>
                    <a:pt x="9" y="25"/>
                  </a:cubicBezTo>
                  <a:cubicBezTo>
                    <a:pt x="9" y="26"/>
                    <a:pt x="9" y="26"/>
                    <a:pt x="9" y="25"/>
                  </a:cubicBezTo>
                  <a:cubicBezTo>
                    <a:pt x="10" y="25"/>
                    <a:pt x="10" y="24"/>
                    <a:pt x="10" y="24"/>
                  </a:cubicBezTo>
                  <a:cubicBezTo>
                    <a:pt x="12" y="22"/>
                    <a:pt x="13" y="21"/>
                    <a:pt x="14" y="20"/>
                  </a:cubicBezTo>
                  <a:cubicBezTo>
                    <a:pt x="16" y="17"/>
                    <a:pt x="19" y="15"/>
                    <a:pt x="21" y="13"/>
                  </a:cubicBezTo>
                  <a:cubicBezTo>
                    <a:pt x="22" y="11"/>
                    <a:pt x="21" y="9"/>
                    <a:pt x="19" y="10"/>
                  </a:cubicBezTo>
                  <a:cubicBezTo>
                    <a:pt x="17" y="11"/>
                    <a:pt x="16" y="12"/>
                    <a:pt x="15" y="13"/>
                  </a:cubicBezTo>
                  <a:cubicBezTo>
                    <a:pt x="14" y="15"/>
                    <a:pt x="12" y="17"/>
                    <a:pt x="10" y="19"/>
                  </a:cubicBezTo>
                  <a:cubicBezTo>
                    <a:pt x="10" y="20"/>
                    <a:pt x="8" y="22"/>
                    <a:pt x="7" y="23"/>
                  </a:cubicBezTo>
                  <a:cubicBezTo>
                    <a:pt x="7" y="23"/>
                    <a:pt x="7" y="22"/>
                    <a:pt x="7" y="22"/>
                  </a:cubicBezTo>
                  <a:cubicBezTo>
                    <a:pt x="8" y="20"/>
                    <a:pt x="8" y="18"/>
                    <a:pt x="9" y="16"/>
                  </a:cubicBezTo>
                  <a:cubicBezTo>
                    <a:pt x="10" y="16"/>
                    <a:pt x="10" y="16"/>
                    <a:pt x="10" y="16"/>
                  </a:cubicBezTo>
                  <a:cubicBezTo>
                    <a:pt x="10" y="15"/>
                    <a:pt x="10" y="15"/>
                    <a:pt x="10" y="15"/>
                  </a:cubicBezTo>
                  <a:cubicBezTo>
                    <a:pt x="11" y="14"/>
                    <a:pt x="12" y="12"/>
                    <a:pt x="13" y="11"/>
                  </a:cubicBezTo>
                  <a:cubicBezTo>
                    <a:pt x="17" y="9"/>
                    <a:pt x="21" y="9"/>
                    <a:pt x="25" y="11"/>
                  </a:cubicBezTo>
                  <a:cubicBezTo>
                    <a:pt x="28" y="13"/>
                    <a:pt x="30" y="16"/>
                    <a:pt x="31" y="19"/>
                  </a:cubicBezTo>
                  <a:cubicBezTo>
                    <a:pt x="28" y="20"/>
                    <a:pt x="25" y="22"/>
                    <a:pt x="23" y="25"/>
                  </a:cubicBezTo>
                  <a:cubicBezTo>
                    <a:pt x="21" y="27"/>
                    <a:pt x="18" y="30"/>
                    <a:pt x="16" y="33"/>
                  </a:cubicBezTo>
                  <a:cubicBezTo>
                    <a:pt x="16" y="33"/>
                    <a:pt x="16" y="33"/>
                    <a:pt x="16" y="33"/>
                  </a:cubicBezTo>
                  <a:cubicBezTo>
                    <a:pt x="15" y="33"/>
                    <a:pt x="14" y="32"/>
                    <a:pt x="13" y="31"/>
                  </a:cubicBezTo>
                  <a:cubicBezTo>
                    <a:pt x="15" y="29"/>
                    <a:pt x="17" y="26"/>
                    <a:pt x="19" y="24"/>
                  </a:cubicBezTo>
                  <a:cubicBezTo>
                    <a:pt x="20" y="22"/>
                    <a:pt x="22" y="20"/>
                    <a:pt x="23" y="18"/>
                  </a:cubicBezTo>
                  <a:cubicBezTo>
                    <a:pt x="25" y="17"/>
                    <a:pt x="27" y="17"/>
                    <a:pt x="28" y="15"/>
                  </a:cubicBezTo>
                  <a:cubicBezTo>
                    <a:pt x="28" y="14"/>
                    <a:pt x="28" y="14"/>
                    <a:pt x="27" y="13"/>
                  </a:cubicBezTo>
                  <a:close/>
                  <a:moveTo>
                    <a:pt x="32" y="29"/>
                  </a:moveTo>
                  <a:cubicBezTo>
                    <a:pt x="30" y="36"/>
                    <a:pt x="24" y="37"/>
                    <a:pt x="18" y="34"/>
                  </a:cubicBezTo>
                  <a:cubicBezTo>
                    <a:pt x="21" y="33"/>
                    <a:pt x="23" y="31"/>
                    <a:pt x="25" y="29"/>
                  </a:cubicBezTo>
                  <a:cubicBezTo>
                    <a:pt x="26" y="27"/>
                    <a:pt x="27" y="26"/>
                    <a:pt x="29" y="25"/>
                  </a:cubicBezTo>
                  <a:cubicBezTo>
                    <a:pt x="30" y="24"/>
                    <a:pt x="31" y="24"/>
                    <a:pt x="32" y="23"/>
                  </a:cubicBezTo>
                  <a:cubicBezTo>
                    <a:pt x="32" y="25"/>
                    <a:pt x="32" y="27"/>
                    <a:pt x="3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9" name="Freeform 263"/>
            <p:cNvSpPr>
              <a:spLocks noEditPoints="1"/>
            </p:cNvSpPr>
            <p:nvPr/>
          </p:nvSpPr>
          <p:spPr bwMode="auto">
            <a:xfrm>
              <a:off x="3965575" y="5229225"/>
              <a:ext cx="201613" cy="184150"/>
            </a:xfrm>
            <a:custGeom>
              <a:avLst/>
              <a:gdLst>
                <a:gd name="T0" fmla="*/ 53 w 54"/>
                <a:gd name="T1" fmla="*/ 44 h 49"/>
                <a:gd name="T2" fmla="*/ 53 w 54"/>
                <a:gd name="T3" fmla="*/ 44 h 49"/>
                <a:gd name="T4" fmla="*/ 26 w 54"/>
                <a:gd name="T5" fmla="*/ 7 h 49"/>
                <a:gd name="T6" fmla="*/ 7 w 54"/>
                <a:gd name="T7" fmla="*/ 45 h 49"/>
                <a:gd name="T8" fmla="*/ 8 w 54"/>
                <a:gd name="T9" fmla="*/ 46 h 49"/>
                <a:gd name="T10" fmla="*/ 10 w 54"/>
                <a:gd name="T11" fmla="*/ 46 h 49"/>
                <a:gd name="T12" fmla="*/ 10 w 54"/>
                <a:gd name="T13" fmla="*/ 46 h 49"/>
                <a:gd name="T14" fmla="*/ 10 w 54"/>
                <a:gd name="T15" fmla="*/ 46 h 49"/>
                <a:gd name="T16" fmla="*/ 51 w 54"/>
                <a:gd name="T17" fmla="*/ 49 h 49"/>
                <a:gd name="T18" fmla="*/ 53 w 54"/>
                <a:gd name="T19" fmla="*/ 44 h 49"/>
                <a:gd name="T20" fmla="*/ 15 w 54"/>
                <a:gd name="T21" fmla="*/ 43 h 49"/>
                <a:gd name="T22" fmla="*/ 35 w 54"/>
                <a:gd name="T23" fmla="*/ 18 h 49"/>
                <a:gd name="T24" fmla="*/ 32 w 54"/>
                <a:gd name="T25" fmla="*/ 14 h 49"/>
                <a:gd name="T26" fmla="*/ 21 w 54"/>
                <a:gd name="T27" fmla="*/ 28 h 49"/>
                <a:gd name="T28" fmla="*/ 12 w 54"/>
                <a:gd name="T29" fmla="*/ 43 h 49"/>
                <a:gd name="T30" fmla="*/ 10 w 54"/>
                <a:gd name="T31" fmla="*/ 43 h 49"/>
                <a:gd name="T32" fmla="*/ 10 w 54"/>
                <a:gd name="T33" fmla="*/ 31 h 49"/>
                <a:gd name="T34" fmla="*/ 11 w 54"/>
                <a:gd name="T35" fmla="*/ 32 h 49"/>
                <a:gd name="T36" fmla="*/ 12 w 54"/>
                <a:gd name="T37" fmla="*/ 31 h 49"/>
                <a:gd name="T38" fmla="*/ 12 w 54"/>
                <a:gd name="T39" fmla="*/ 31 h 49"/>
                <a:gd name="T40" fmla="*/ 14 w 54"/>
                <a:gd name="T41" fmla="*/ 29 h 49"/>
                <a:gd name="T42" fmla="*/ 19 w 54"/>
                <a:gd name="T43" fmla="*/ 23 h 49"/>
                <a:gd name="T44" fmla="*/ 25 w 54"/>
                <a:gd name="T45" fmla="*/ 17 h 49"/>
                <a:gd name="T46" fmla="*/ 27 w 54"/>
                <a:gd name="T47" fmla="*/ 16 h 49"/>
                <a:gd name="T48" fmla="*/ 28 w 54"/>
                <a:gd name="T49" fmla="*/ 15 h 49"/>
                <a:gd name="T50" fmla="*/ 29 w 54"/>
                <a:gd name="T51" fmla="*/ 14 h 49"/>
                <a:gd name="T52" fmla="*/ 25 w 54"/>
                <a:gd name="T53" fmla="*/ 13 h 49"/>
                <a:gd name="T54" fmla="*/ 17 w 54"/>
                <a:gd name="T55" fmla="*/ 20 h 49"/>
                <a:gd name="T56" fmla="*/ 15 w 54"/>
                <a:gd name="T57" fmla="*/ 23 h 49"/>
                <a:gd name="T58" fmla="*/ 28 w 54"/>
                <a:gd name="T59" fmla="*/ 10 h 49"/>
                <a:gd name="T60" fmla="*/ 42 w 54"/>
                <a:gd name="T61" fmla="*/ 18 h 49"/>
                <a:gd name="T62" fmla="*/ 40 w 54"/>
                <a:gd name="T63" fmla="*/ 18 h 49"/>
                <a:gd name="T64" fmla="*/ 30 w 54"/>
                <a:gd name="T65" fmla="*/ 29 h 49"/>
                <a:gd name="T66" fmla="*/ 23 w 54"/>
                <a:gd name="T67" fmla="*/ 42 h 49"/>
                <a:gd name="T68" fmla="*/ 15 w 54"/>
                <a:gd name="T69" fmla="*/ 43 h 49"/>
                <a:gd name="T70" fmla="*/ 47 w 54"/>
                <a:gd name="T71" fmla="*/ 43 h 49"/>
                <a:gd name="T72" fmla="*/ 47 w 54"/>
                <a:gd name="T73" fmla="*/ 42 h 49"/>
                <a:gd name="T74" fmla="*/ 44 w 54"/>
                <a:gd name="T75" fmla="*/ 39 h 49"/>
                <a:gd name="T76" fmla="*/ 42 w 54"/>
                <a:gd name="T77" fmla="*/ 43 h 49"/>
                <a:gd name="T78" fmla="*/ 37 w 54"/>
                <a:gd name="T79" fmla="*/ 42 h 49"/>
                <a:gd name="T80" fmla="*/ 40 w 54"/>
                <a:gd name="T81" fmla="*/ 39 h 49"/>
                <a:gd name="T82" fmla="*/ 46 w 54"/>
                <a:gd name="T83" fmla="*/ 33 h 49"/>
                <a:gd name="T84" fmla="*/ 46 w 54"/>
                <a:gd name="T85" fmla="*/ 30 h 49"/>
                <a:gd name="T86" fmla="*/ 46 w 54"/>
                <a:gd name="T87" fmla="*/ 30 h 49"/>
                <a:gd name="T88" fmla="*/ 44 w 54"/>
                <a:gd name="T89" fmla="*/ 30 h 49"/>
                <a:gd name="T90" fmla="*/ 32 w 54"/>
                <a:gd name="T91" fmla="*/ 42 h 49"/>
                <a:gd name="T92" fmla="*/ 32 w 54"/>
                <a:gd name="T93" fmla="*/ 42 h 49"/>
                <a:gd name="T94" fmla="*/ 26 w 54"/>
                <a:gd name="T95" fmla="*/ 42 h 49"/>
                <a:gd name="T96" fmla="*/ 32 w 54"/>
                <a:gd name="T97" fmla="*/ 34 h 49"/>
                <a:gd name="T98" fmla="*/ 41 w 54"/>
                <a:gd name="T99" fmla="*/ 23 h 49"/>
                <a:gd name="T100" fmla="*/ 42 w 54"/>
                <a:gd name="T101" fmla="*/ 23 h 49"/>
                <a:gd name="T102" fmla="*/ 43 w 54"/>
                <a:gd name="T103" fmla="*/ 20 h 49"/>
                <a:gd name="T104" fmla="*/ 43 w 54"/>
                <a:gd name="T105" fmla="*/ 20 h 49"/>
                <a:gd name="T106" fmla="*/ 49 w 54"/>
                <a:gd name="T107" fmla="*/ 43 h 49"/>
                <a:gd name="T108" fmla="*/ 47 w 54"/>
                <a:gd name="T10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49">
                  <a:moveTo>
                    <a:pt x="53" y="44"/>
                  </a:moveTo>
                  <a:cubicBezTo>
                    <a:pt x="53" y="44"/>
                    <a:pt x="53" y="44"/>
                    <a:pt x="53" y="44"/>
                  </a:cubicBezTo>
                  <a:cubicBezTo>
                    <a:pt x="53" y="30"/>
                    <a:pt x="45" y="0"/>
                    <a:pt x="26" y="7"/>
                  </a:cubicBezTo>
                  <a:cubicBezTo>
                    <a:pt x="18" y="10"/>
                    <a:pt x="0" y="37"/>
                    <a:pt x="7" y="45"/>
                  </a:cubicBezTo>
                  <a:cubicBezTo>
                    <a:pt x="7" y="45"/>
                    <a:pt x="7" y="46"/>
                    <a:pt x="8" y="46"/>
                  </a:cubicBezTo>
                  <a:cubicBezTo>
                    <a:pt x="9" y="46"/>
                    <a:pt x="9" y="46"/>
                    <a:pt x="10" y="46"/>
                  </a:cubicBezTo>
                  <a:cubicBezTo>
                    <a:pt x="10" y="46"/>
                    <a:pt x="10" y="46"/>
                    <a:pt x="10" y="46"/>
                  </a:cubicBezTo>
                  <a:cubicBezTo>
                    <a:pt x="10" y="46"/>
                    <a:pt x="10" y="46"/>
                    <a:pt x="10" y="46"/>
                  </a:cubicBezTo>
                  <a:cubicBezTo>
                    <a:pt x="23" y="49"/>
                    <a:pt x="38" y="48"/>
                    <a:pt x="51" y="49"/>
                  </a:cubicBezTo>
                  <a:cubicBezTo>
                    <a:pt x="53" y="49"/>
                    <a:pt x="54" y="46"/>
                    <a:pt x="53" y="44"/>
                  </a:cubicBezTo>
                  <a:close/>
                  <a:moveTo>
                    <a:pt x="15" y="43"/>
                  </a:moveTo>
                  <a:cubicBezTo>
                    <a:pt x="22" y="35"/>
                    <a:pt x="26" y="24"/>
                    <a:pt x="35" y="18"/>
                  </a:cubicBezTo>
                  <a:cubicBezTo>
                    <a:pt x="37" y="16"/>
                    <a:pt x="35" y="12"/>
                    <a:pt x="32" y="14"/>
                  </a:cubicBezTo>
                  <a:cubicBezTo>
                    <a:pt x="27" y="17"/>
                    <a:pt x="24" y="22"/>
                    <a:pt x="21" y="28"/>
                  </a:cubicBezTo>
                  <a:cubicBezTo>
                    <a:pt x="17" y="32"/>
                    <a:pt x="14" y="38"/>
                    <a:pt x="12" y="43"/>
                  </a:cubicBezTo>
                  <a:cubicBezTo>
                    <a:pt x="11" y="43"/>
                    <a:pt x="10" y="43"/>
                    <a:pt x="10" y="43"/>
                  </a:cubicBezTo>
                  <a:cubicBezTo>
                    <a:pt x="8" y="40"/>
                    <a:pt x="9" y="36"/>
                    <a:pt x="10" y="31"/>
                  </a:cubicBezTo>
                  <a:cubicBezTo>
                    <a:pt x="11" y="32"/>
                    <a:pt x="11" y="32"/>
                    <a:pt x="11" y="32"/>
                  </a:cubicBezTo>
                  <a:cubicBezTo>
                    <a:pt x="12" y="31"/>
                    <a:pt x="12" y="31"/>
                    <a:pt x="12" y="31"/>
                  </a:cubicBezTo>
                  <a:cubicBezTo>
                    <a:pt x="11" y="32"/>
                    <a:pt x="12" y="31"/>
                    <a:pt x="12" y="31"/>
                  </a:cubicBezTo>
                  <a:cubicBezTo>
                    <a:pt x="13" y="30"/>
                    <a:pt x="13" y="29"/>
                    <a:pt x="14" y="29"/>
                  </a:cubicBezTo>
                  <a:cubicBezTo>
                    <a:pt x="15" y="27"/>
                    <a:pt x="17" y="25"/>
                    <a:pt x="19" y="23"/>
                  </a:cubicBezTo>
                  <a:cubicBezTo>
                    <a:pt x="21" y="21"/>
                    <a:pt x="23" y="19"/>
                    <a:pt x="25" y="17"/>
                  </a:cubicBezTo>
                  <a:cubicBezTo>
                    <a:pt x="25" y="17"/>
                    <a:pt x="26" y="16"/>
                    <a:pt x="27" y="16"/>
                  </a:cubicBezTo>
                  <a:cubicBezTo>
                    <a:pt x="27" y="16"/>
                    <a:pt x="29" y="15"/>
                    <a:pt x="28" y="15"/>
                  </a:cubicBezTo>
                  <a:cubicBezTo>
                    <a:pt x="28" y="15"/>
                    <a:pt x="29" y="15"/>
                    <a:pt x="29" y="14"/>
                  </a:cubicBezTo>
                  <a:cubicBezTo>
                    <a:pt x="29" y="12"/>
                    <a:pt x="26" y="12"/>
                    <a:pt x="25" y="13"/>
                  </a:cubicBezTo>
                  <a:cubicBezTo>
                    <a:pt x="22" y="15"/>
                    <a:pt x="20" y="17"/>
                    <a:pt x="17" y="20"/>
                  </a:cubicBezTo>
                  <a:cubicBezTo>
                    <a:pt x="17" y="20"/>
                    <a:pt x="16" y="21"/>
                    <a:pt x="15" y="23"/>
                  </a:cubicBezTo>
                  <a:cubicBezTo>
                    <a:pt x="19" y="17"/>
                    <a:pt x="24" y="12"/>
                    <a:pt x="28" y="10"/>
                  </a:cubicBezTo>
                  <a:cubicBezTo>
                    <a:pt x="35" y="8"/>
                    <a:pt x="39" y="12"/>
                    <a:pt x="42" y="18"/>
                  </a:cubicBezTo>
                  <a:cubicBezTo>
                    <a:pt x="42" y="18"/>
                    <a:pt x="40" y="17"/>
                    <a:pt x="40" y="18"/>
                  </a:cubicBezTo>
                  <a:cubicBezTo>
                    <a:pt x="35" y="20"/>
                    <a:pt x="32" y="25"/>
                    <a:pt x="30" y="29"/>
                  </a:cubicBezTo>
                  <a:cubicBezTo>
                    <a:pt x="27" y="33"/>
                    <a:pt x="25" y="38"/>
                    <a:pt x="23" y="42"/>
                  </a:cubicBezTo>
                  <a:cubicBezTo>
                    <a:pt x="20" y="42"/>
                    <a:pt x="17" y="42"/>
                    <a:pt x="15" y="43"/>
                  </a:cubicBezTo>
                  <a:close/>
                  <a:moveTo>
                    <a:pt x="47" y="43"/>
                  </a:moveTo>
                  <a:cubicBezTo>
                    <a:pt x="47" y="42"/>
                    <a:pt x="47" y="42"/>
                    <a:pt x="47" y="42"/>
                  </a:cubicBezTo>
                  <a:cubicBezTo>
                    <a:pt x="49" y="40"/>
                    <a:pt x="46" y="37"/>
                    <a:pt x="44" y="39"/>
                  </a:cubicBezTo>
                  <a:cubicBezTo>
                    <a:pt x="43" y="40"/>
                    <a:pt x="42" y="41"/>
                    <a:pt x="42" y="43"/>
                  </a:cubicBezTo>
                  <a:cubicBezTo>
                    <a:pt x="40" y="43"/>
                    <a:pt x="38" y="43"/>
                    <a:pt x="37" y="42"/>
                  </a:cubicBezTo>
                  <a:cubicBezTo>
                    <a:pt x="38" y="41"/>
                    <a:pt x="39" y="40"/>
                    <a:pt x="40" y="39"/>
                  </a:cubicBezTo>
                  <a:cubicBezTo>
                    <a:pt x="42" y="37"/>
                    <a:pt x="44" y="35"/>
                    <a:pt x="46" y="33"/>
                  </a:cubicBezTo>
                  <a:cubicBezTo>
                    <a:pt x="47" y="32"/>
                    <a:pt x="47" y="31"/>
                    <a:pt x="46" y="30"/>
                  </a:cubicBezTo>
                  <a:cubicBezTo>
                    <a:pt x="46" y="30"/>
                    <a:pt x="46" y="30"/>
                    <a:pt x="46" y="30"/>
                  </a:cubicBezTo>
                  <a:cubicBezTo>
                    <a:pt x="45" y="29"/>
                    <a:pt x="44" y="29"/>
                    <a:pt x="44" y="30"/>
                  </a:cubicBezTo>
                  <a:cubicBezTo>
                    <a:pt x="39" y="32"/>
                    <a:pt x="36" y="38"/>
                    <a:pt x="32" y="42"/>
                  </a:cubicBezTo>
                  <a:cubicBezTo>
                    <a:pt x="32" y="42"/>
                    <a:pt x="32" y="42"/>
                    <a:pt x="32" y="42"/>
                  </a:cubicBezTo>
                  <a:cubicBezTo>
                    <a:pt x="30" y="42"/>
                    <a:pt x="28" y="42"/>
                    <a:pt x="26" y="42"/>
                  </a:cubicBezTo>
                  <a:cubicBezTo>
                    <a:pt x="28" y="40"/>
                    <a:pt x="30" y="37"/>
                    <a:pt x="32" y="34"/>
                  </a:cubicBezTo>
                  <a:cubicBezTo>
                    <a:pt x="34" y="30"/>
                    <a:pt x="37" y="26"/>
                    <a:pt x="41" y="23"/>
                  </a:cubicBezTo>
                  <a:cubicBezTo>
                    <a:pt x="42" y="23"/>
                    <a:pt x="42" y="23"/>
                    <a:pt x="42" y="23"/>
                  </a:cubicBezTo>
                  <a:cubicBezTo>
                    <a:pt x="42" y="22"/>
                    <a:pt x="42" y="21"/>
                    <a:pt x="43" y="20"/>
                  </a:cubicBezTo>
                  <a:cubicBezTo>
                    <a:pt x="43" y="20"/>
                    <a:pt x="43" y="20"/>
                    <a:pt x="43" y="20"/>
                  </a:cubicBezTo>
                  <a:cubicBezTo>
                    <a:pt x="47" y="27"/>
                    <a:pt x="48" y="37"/>
                    <a:pt x="49" y="43"/>
                  </a:cubicBezTo>
                  <a:cubicBezTo>
                    <a:pt x="48" y="43"/>
                    <a:pt x="47" y="43"/>
                    <a:pt x="4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0" name="Freeform 264"/>
            <p:cNvSpPr>
              <a:spLocks noEditPoints="1"/>
            </p:cNvSpPr>
            <p:nvPr/>
          </p:nvSpPr>
          <p:spPr bwMode="auto">
            <a:xfrm>
              <a:off x="4006850" y="5080000"/>
              <a:ext cx="149225" cy="160338"/>
            </a:xfrm>
            <a:custGeom>
              <a:avLst/>
              <a:gdLst>
                <a:gd name="T0" fmla="*/ 27 w 40"/>
                <a:gd name="T1" fmla="*/ 7 h 43"/>
                <a:gd name="T2" fmla="*/ 3 w 40"/>
                <a:gd name="T3" fmla="*/ 21 h 43"/>
                <a:gd name="T4" fmla="*/ 3 w 40"/>
                <a:gd name="T5" fmla="*/ 21 h 43"/>
                <a:gd name="T6" fmla="*/ 9 w 40"/>
                <a:gd name="T7" fmla="*/ 34 h 43"/>
                <a:gd name="T8" fmla="*/ 35 w 40"/>
                <a:gd name="T9" fmla="*/ 33 h 43"/>
                <a:gd name="T10" fmla="*/ 27 w 40"/>
                <a:gd name="T11" fmla="*/ 7 h 43"/>
                <a:gd name="T12" fmla="*/ 27 w 40"/>
                <a:gd name="T13" fmla="*/ 13 h 43"/>
                <a:gd name="T14" fmla="*/ 17 w 40"/>
                <a:gd name="T15" fmla="*/ 18 h 43"/>
                <a:gd name="T16" fmla="*/ 10 w 40"/>
                <a:gd name="T17" fmla="*/ 29 h 43"/>
                <a:gd name="T18" fmla="*/ 8 w 40"/>
                <a:gd name="T19" fmla="*/ 26 h 43"/>
                <a:gd name="T20" fmla="*/ 8 w 40"/>
                <a:gd name="T21" fmla="*/ 25 h 43"/>
                <a:gd name="T22" fmla="*/ 9 w 40"/>
                <a:gd name="T23" fmla="*/ 25 h 43"/>
                <a:gd name="T24" fmla="*/ 10 w 40"/>
                <a:gd name="T25" fmla="*/ 24 h 43"/>
                <a:gd name="T26" fmla="*/ 13 w 40"/>
                <a:gd name="T27" fmla="*/ 20 h 43"/>
                <a:gd name="T28" fmla="*/ 20 w 40"/>
                <a:gd name="T29" fmla="*/ 13 h 43"/>
                <a:gd name="T30" fmla="*/ 18 w 40"/>
                <a:gd name="T31" fmla="*/ 10 h 43"/>
                <a:gd name="T32" fmla="*/ 15 w 40"/>
                <a:gd name="T33" fmla="*/ 13 h 43"/>
                <a:gd name="T34" fmla="*/ 10 w 40"/>
                <a:gd name="T35" fmla="*/ 19 h 43"/>
                <a:gd name="T36" fmla="*/ 7 w 40"/>
                <a:gd name="T37" fmla="*/ 23 h 43"/>
                <a:gd name="T38" fmla="*/ 6 w 40"/>
                <a:gd name="T39" fmla="*/ 22 h 43"/>
                <a:gd name="T40" fmla="*/ 9 w 40"/>
                <a:gd name="T41" fmla="*/ 16 h 43"/>
                <a:gd name="T42" fmla="*/ 9 w 40"/>
                <a:gd name="T43" fmla="*/ 16 h 43"/>
                <a:gd name="T44" fmla="*/ 9 w 40"/>
                <a:gd name="T45" fmla="*/ 15 h 43"/>
                <a:gd name="T46" fmla="*/ 13 w 40"/>
                <a:gd name="T47" fmla="*/ 11 h 43"/>
                <a:gd name="T48" fmla="*/ 25 w 40"/>
                <a:gd name="T49" fmla="*/ 11 h 43"/>
                <a:gd name="T50" fmla="*/ 31 w 40"/>
                <a:gd name="T51" fmla="*/ 19 h 43"/>
                <a:gd name="T52" fmla="*/ 23 w 40"/>
                <a:gd name="T53" fmla="*/ 25 h 43"/>
                <a:gd name="T54" fmla="*/ 16 w 40"/>
                <a:gd name="T55" fmla="*/ 33 h 43"/>
                <a:gd name="T56" fmla="*/ 16 w 40"/>
                <a:gd name="T57" fmla="*/ 33 h 43"/>
                <a:gd name="T58" fmla="*/ 12 w 40"/>
                <a:gd name="T59" fmla="*/ 31 h 43"/>
                <a:gd name="T60" fmla="*/ 18 w 40"/>
                <a:gd name="T61" fmla="*/ 24 h 43"/>
                <a:gd name="T62" fmla="*/ 23 w 40"/>
                <a:gd name="T63" fmla="*/ 18 h 43"/>
                <a:gd name="T64" fmla="*/ 27 w 40"/>
                <a:gd name="T65" fmla="*/ 15 h 43"/>
                <a:gd name="T66" fmla="*/ 27 w 40"/>
                <a:gd name="T67" fmla="*/ 13 h 43"/>
                <a:gd name="T68" fmla="*/ 32 w 40"/>
                <a:gd name="T69" fmla="*/ 29 h 43"/>
                <a:gd name="T70" fmla="*/ 18 w 40"/>
                <a:gd name="T71" fmla="*/ 34 h 43"/>
                <a:gd name="T72" fmla="*/ 25 w 40"/>
                <a:gd name="T73" fmla="*/ 29 h 43"/>
                <a:gd name="T74" fmla="*/ 28 w 40"/>
                <a:gd name="T75" fmla="*/ 25 h 43"/>
                <a:gd name="T76" fmla="*/ 32 w 40"/>
                <a:gd name="T77" fmla="*/ 23 h 43"/>
                <a:gd name="T78" fmla="*/ 32 w 40"/>
                <a:gd name="T79"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43">
                  <a:moveTo>
                    <a:pt x="27" y="7"/>
                  </a:moveTo>
                  <a:cubicBezTo>
                    <a:pt x="18" y="0"/>
                    <a:pt x="0" y="9"/>
                    <a:pt x="3" y="21"/>
                  </a:cubicBezTo>
                  <a:cubicBezTo>
                    <a:pt x="3" y="21"/>
                    <a:pt x="3" y="21"/>
                    <a:pt x="3" y="21"/>
                  </a:cubicBezTo>
                  <a:cubicBezTo>
                    <a:pt x="3" y="25"/>
                    <a:pt x="6" y="30"/>
                    <a:pt x="9" y="34"/>
                  </a:cubicBezTo>
                  <a:cubicBezTo>
                    <a:pt x="17" y="41"/>
                    <a:pt x="29" y="43"/>
                    <a:pt x="35" y="33"/>
                  </a:cubicBezTo>
                  <a:cubicBezTo>
                    <a:pt x="40" y="24"/>
                    <a:pt x="35" y="12"/>
                    <a:pt x="27" y="7"/>
                  </a:cubicBezTo>
                  <a:close/>
                  <a:moveTo>
                    <a:pt x="27" y="13"/>
                  </a:moveTo>
                  <a:cubicBezTo>
                    <a:pt x="24" y="10"/>
                    <a:pt x="19" y="16"/>
                    <a:pt x="17" y="18"/>
                  </a:cubicBezTo>
                  <a:cubicBezTo>
                    <a:pt x="15" y="22"/>
                    <a:pt x="12" y="25"/>
                    <a:pt x="10" y="29"/>
                  </a:cubicBezTo>
                  <a:cubicBezTo>
                    <a:pt x="9" y="28"/>
                    <a:pt x="9" y="27"/>
                    <a:pt x="8" y="26"/>
                  </a:cubicBezTo>
                  <a:cubicBezTo>
                    <a:pt x="8" y="25"/>
                    <a:pt x="8" y="25"/>
                    <a:pt x="8" y="25"/>
                  </a:cubicBezTo>
                  <a:cubicBezTo>
                    <a:pt x="8" y="26"/>
                    <a:pt x="9" y="26"/>
                    <a:pt x="9" y="25"/>
                  </a:cubicBezTo>
                  <a:cubicBezTo>
                    <a:pt x="9" y="25"/>
                    <a:pt x="10" y="24"/>
                    <a:pt x="10" y="24"/>
                  </a:cubicBezTo>
                  <a:cubicBezTo>
                    <a:pt x="11" y="22"/>
                    <a:pt x="12" y="21"/>
                    <a:pt x="13" y="20"/>
                  </a:cubicBezTo>
                  <a:cubicBezTo>
                    <a:pt x="16" y="17"/>
                    <a:pt x="18" y="15"/>
                    <a:pt x="20" y="13"/>
                  </a:cubicBezTo>
                  <a:cubicBezTo>
                    <a:pt x="22" y="11"/>
                    <a:pt x="20" y="9"/>
                    <a:pt x="18" y="10"/>
                  </a:cubicBezTo>
                  <a:cubicBezTo>
                    <a:pt x="17" y="11"/>
                    <a:pt x="16" y="12"/>
                    <a:pt x="15" y="13"/>
                  </a:cubicBezTo>
                  <a:cubicBezTo>
                    <a:pt x="13" y="15"/>
                    <a:pt x="12" y="17"/>
                    <a:pt x="10" y="19"/>
                  </a:cubicBezTo>
                  <a:cubicBezTo>
                    <a:pt x="9" y="20"/>
                    <a:pt x="7" y="22"/>
                    <a:pt x="7" y="23"/>
                  </a:cubicBezTo>
                  <a:cubicBezTo>
                    <a:pt x="6" y="23"/>
                    <a:pt x="6" y="22"/>
                    <a:pt x="6" y="22"/>
                  </a:cubicBezTo>
                  <a:cubicBezTo>
                    <a:pt x="7" y="20"/>
                    <a:pt x="8" y="18"/>
                    <a:pt x="9" y="16"/>
                  </a:cubicBezTo>
                  <a:cubicBezTo>
                    <a:pt x="9" y="16"/>
                    <a:pt x="9" y="16"/>
                    <a:pt x="9" y="16"/>
                  </a:cubicBezTo>
                  <a:cubicBezTo>
                    <a:pt x="9" y="15"/>
                    <a:pt x="9" y="15"/>
                    <a:pt x="9" y="15"/>
                  </a:cubicBezTo>
                  <a:cubicBezTo>
                    <a:pt x="10" y="14"/>
                    <a:pt x="11" y="12"/>
                    <a:pt x="13" y="11"/>
                  </a:cubicBezTo>
                  <a:cubicBezTo>
                    <a:pt x="16" y="9"/>
                    <a:pt x="21" y="9"/>
                    <a:pt x="25" y="11"/>
                  </a:cubicBezTo>
                  <a:cubicBezTo>
                    <a:pt x="28" y="13"/>
                    <a:pt x="30" y="16"/>
                    <a:pt x="31" y="19"/>
                  </a:cubicBezTo>
                  <a:cubicBezTo>
                    <a:pt x="28" y="20"/>
                    <a:pt x="25" y="22"/>
                    <a:pt x="23" y="25"/>
                  </a:cubicBezTo>
                  <a:cubicBezTo>
                    <a:pt x="20" y="27"/>
                    <a:pt x="18" y="30"/>
                    <a:pt x="16" y="33"/>
                  </a:cubicBezTo>
                  <a:cubicBezTo>
                    <a:pt x="16" y="33"/>
                    <a:pt x="16" y="33"/>
                    <a:pt x="16" y="33"/>
                  </a:cubicBezTo>
                  <a:cubicBezTo>
                    <a:pt x="15" y="33"/>
                    <a:pt x="14" y="32"/>
                    <a:pt x="12" y="31"/>
                  </a:cubicBezTo>
                  <a:cubicBezTo>
                    <a:pt x="15" y="29"/>
                    <a:pt x="16" y="26"/>
                    <a:pt x="18" y="24"/>
                  </a:cubicBezTo>
                  <a:cubicBezTo>
                    <a:pt x="20" y="22"/>
                    <a:pt x="21" y="20"/>
                    <a:pt x="23" y="18"/>
                  </a:cubicBezTo>
                  <a:cubicBezTo>
                    <a:pt x="24" y="17"/>
                    <a:pt x="26" y="17"/>
                    <a:pt x="27" y="15"/>
                  </a:cubicBezTo>
                  <a:cubicBezTo>
                    <a:pt x="28" y="14"/>
                    <a:pt x="27" y="14"/>
                    <a:pt x="27" y="13"/>
                  </a:cubicBezTo>
                  <a:close/>
                  <a:moveTo>
                    <a:pt x="32" y="29"/>
                  </a:moveTo>
                  <a:cubicBezTo>
                    <a:pt x="30" y="36"/>
                    <a:pt x="24" y="37"/>
                    <a:pt x="18" y="34"/>
                  </a:cubicBezTo>
                  <a:cubicBezTo>
                    <a:pt x="20" y="33"/>
                    <a:pt x="22" y="31"/>
                    <a:pt x="25" y="29"/>
                  </a:cubicBezTo>
                  <a:cubicBezTo>
                    <a:pt x="26" y="27"/>
                    <a:pt x="27" y="26"/>
                    <a:pt x="28" y="25"/>
                  </a:cubicBezTo>
                  <a:cubicBezTo>
                    <a:pt x="29" y="24"/>
                    <a:pt x="31" y="24"/>
                    <a:pt x="32" y="23"/>
                  </a:cubicBezTo>
                  <a:cubicBezTo>
                    <a:pt x="32" y="25"/>
                    <a:pt x="32" y="27"/>
                    <a:pt x="3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1" name="Freeform 265"/>
            <p:cNvSpPr>
              <a:spLocks noEditPoints="1"/>
            </p:cNvSpPr>
            <p:nvPr/>
          </p:nvSpPr>
          <p:spPr bwMode="auto">
            <a:xfrm>
              <a:off x="4306888" y="5229225"/>
              <a:ext cx="206375" cy="184150"/>
            </a:xfrm>
            <a:custGeom>
              <a:avLst/>
              <a:gdLst>
                <a:gd name="T0" fmla="*/ 54 w 55"/>
                <a:gd name="T1" fmla="*/ 44 h 49"/>
                <a:gd name="T2" fmla="*/ 54 w 55"/>
                <a:gd name="T3" fmla="*/ 44 h 49"/>
                <a:gd name="T4" fmla="*/ 27 w 55"/>
                <a:gd name="T5" fmla="*/ 7 h 49"/>
                <a:gd name="T6" fmla="*/ 8 w 55"/>
                <a:gd name="T7" fmla="*/ 45 h 49"/>
                <a:gd name="T8" fmla="*/ 9 w 55"/>
                <a:gd name="T9" fmla="*/ 46 h 49"/>
                <a:gd name="T10" fmla="*/ 10 w 55"/>
                <a:gd name="T11" fmla="*/ 46 h 49"/>
                <a:gd name="T12" fmla="*/ 11 w 55"/>
                <a:gd name="T13" fmla="*/ 46 h 49"/>
                <a:gd name="T14" fmla="*/ 11 w 55"/>
                <a:gd name="T15" fmla="*/ 46 h 49"/>
                <a:gd name="T16" fmla="*/ 52 w 55"/>
                <a:gd name="T17" fmla="*/ 49 h 49"/>
                <a:gd name="T18" fmla="*/ 54 w 55"/>
                <a:gd name="T19" fmla="*/ 44 h 49"/>
                <a:gd name="T20" fmla="*/ 15 w 55"/>
                <a:gd name="T21" fmla="*/ 43 h 49"/>
                <a:gd name="T22" fmla="*/ 35 w 55"/>
                <a:gd name="T23" fmla="*/ 18 h 49"/>
                <a:gd name="T24" fmla="*/ 33 w 55"/>
                <a:gd name="T25" fmla="*/ 14 h 49"/>
                <a:gd name="T26" fmla="*/ 21 w 55"/>
                <a:gd name="T27" fmla="*/ 28 h 49"/>
                <a:gd name="T28" fmla="*/ 13 w 55"/>
                <a:gd name="T29" fmla="*/ 43 h 49"/>
                <a:gd name="T30" fmla="*/ 10 w 55"/>
                <a:gd name="T31" fmla="*/ 43 h 49"/>
                <a:gd name="T32" fmla="*/ 11 w 55"/>
                <a:gd name="T33" fmla="*/ 31 h 49"/>
                <a:gd name="T34" fmla="*/ 11 w 55"/>
                <a:gd name="T35" fmla="*/ 32 h 49"/>
                <a:gd name="T36" fmla="*/ 12 w 55"/>
                <a:gd name="T37" fmla="*/ 31 h 49"/>
                <a:gd name="T38" fmla="*/ 13 w 55"/>
                <a:gd name="T39" fmla="*/ 31 h 49"/>
                <a:gd name="T40" fmla="*/ 14 w 55"/>
                <a:gd name="T41" fmla="*/ 29 h 49"/>
                <a:gd name="T42" fmla="*/ 19 w 55"/>
                <a:gd name="T43" fmla="*/ 23 h 49"/>
                <a:gd name="T44" fmla="*/ 25 w 55"/>
                <a:gd name="T45" fmla="*/ 17 h 49"/>
                <a:gd name="T46" fmla="*/ 27 w 55"/>
                <a:gd name="T47" fmla="*/ 16 h 49"/>
                <a:gd name="T48" fmla="*/ 28 w 55"/>
                <a:gd name="T49" fmla="*/ 15 h 49"/>
                <a:gd name="T50" fmla="*/ 29 w 55"/>
                <a:gd name="T51" fmla="*/ 14 h 49"/>
                <a:gd name="T52" fmla="*/ 25 w 55"/>
                <a:gd name="T53" fmla="*/ 13 h 49"/>
                <a:gd name="T54" fmla="*/ 18 w 55"/>
                <a:gd name="T55" fmla="*/ 20 h 49"/>
                <a:gd name="T56" fmla="*/ 15 w 55"/>
                <a:gd name="T57" fmla="*/ 23 h 49"/>
                <a:gd name="T58" fmla="*/ 29 w 55"/>
                <a:gd name="T59" fmla="*/ 10 h 49"/>
                <a:gd name="T60" fmla="*/ 43 w 55"/>
                <a:gd name="T61" fmla="*/ 18 h 49"/>
                <a:gd name="T62" fmla="*/ 40 w 55"/>
                <a:gd name="T63" fmla="*/ 18 h 49"/>
                <a:gd name="T64" fmla="*/ 31 w 55"/>
                <a:gd name="T65" fmla="*/ 29 h 49"/>
                <a:gd name="T66" fmla="*/ 24 w 55"/>
                <a:gd name="T67" fmla="*/ 42 h 49"/>
                <a:gd name="T68" fmla="*/ 15 w 55"/>
                <a:gd name="T69" fmla="*/ 43 h 49"/>
                <a:gd name="T70" fmla="*/ 48 w 55"/>
                <a:gd name="T71" fmla="*/ 43 h 49"/>
                <a:gd name="T72" fmla="*/ 48 w 55"/>
                <a:gd name="T73" fmla="*/ 42 h 49"/>
                <a:gd name="T74" fmla="*/ 45 w 55"/>
                <a:gd name="T75" fmla="*/ 39 h 49"/>
                <a:gd name="T76" fmla="*/ 42 w 55"/>
                <a:gd name="T77" fmla="*/ 43 h 49"/>
                <a:gd name="T78" fmla="*/ 37 w 55"/>
                <a:gd name="T79" fmla="*/ 42 h 49"/>
                <a:gd name="T80" fmla="*/ 40 w 55"/>
                <a:gd name="T81" fmla="*/ 39 h 49"/>
                <a:gd name="T82" fmla="*/ 47 w 55"/>
                <a:gd name="T83" fmla="*/ 33 h 49"/>
                <a:gd name="T84" fmla="*/ 47 w 55"/>
                <a:gd name="T85" fmla="*/ 30 h 49"/>
                <a:gd name="T86" fmla="*/ 47 w 55"/>
                <a:gd name="T87" fmla="*/ 30 h 49"/>
                <a:gd name="T88" fmla="*/ 44 w 55"/>
                <a:gd name="T89" fmla="*/ 30 h 49"/>
                <a:gd name="T90" fmla="*/ 33 w 55"/>
                <a:gd name="T91" fmla="*/ 42 h 49"/>
                <a:gd name="T92" fmla="*/ 33 w 55"/>
                <a:gd name="T93" fmla="*/ 42 h 49"/>
                <a:gd name="T94" fmla="*/ 27 w 55"/>
                <a:gd name="T95" fmla="*/ 42 h 49"/>
                <a:gd name="T96" fmla="*/ 32 w 55"/>
                <a:gd name="T97" fmla="*/ 34 h 49"/>
                <a:gd name="T98" fmla="*/ 41 w 55"/>
                <a:gd name="T99" fmla="*/ 23 h 49"/>
                <a:gd name="T100" fmla="*/ 42 w 55"/>
                <a:gd name="T101" fmla="*/ 23 h 49"/>
                <a:gd name="T102" fmla="*/ 43 w 55"/>
                <a:gd name="T103" fmla="*/ 20 h 49"/>
                <a:gd name="T104" fmla="*/ 44 w 55"/>
                <a:gd name="T105" fmla="*/ 20 h 49"/>
                <a:gd name="T106" fmla="*/ 49 w 55"/>
                <a:gd name="T107" fmla="*/ 43 h 49"/>
                <a:gd name="T108" fmla="*/ 48 w 55"/>
                <a:gd name="T10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 h="49">
                  <a:moveTo>
                    <a:pt x="54" y="44"/>
                  </a:moveTo>
                  <a:cubicBezTo>
                    <a:pt x="54" y="44"/>
                    <a:pt x="54" y="44"/>
                    <a:pt x="54" y="44"/>
                  </a:cubicBezTo>
                  <a:cubicBezTo>
                    <a:pt x="53" y="30"/>
                    <a:pt x="46" y="0"/>
                    <a:pt x="27" y="7"/>
                  </a:cubicBezTo>
                  <a:cubicBezTo>
                    <a:pt x="19" y="10"/>
                    <a:pt x="0" y="37"/>
                    <a:pt x="8" y="45"/>
                  </a:cubicBezTo>
                  <a:cubicBezTo>
                    <a:pt x="8" y="45"/>
                    <a:pt x="8" y="46"/>
                    <a:pt x="9" y="46"/>
                  </a:cubicBezTo>
                  <a:cubicBezTo>
                    <a:pt x="9" y="46"/>
                    <a:pt x="10" y="46"/>
                    <a:pt x="10" y="46"/>
                  </a:cubicBezTo>
                  <a:cubicBezTo>
                    <a:pt x="11" y="46"/>
                    <a:pt x="11" y="46"/>
                    <a:pt x="11" y="46"/>
                  </a:cubicBezTo>
                  <a:cubicBezTo>
                    <a:pt x="11" y="46"/>
                    <a:pt x="11" y="46"/>
                    <a:pt x="11" y="46"/>
                  </a:cubicBezTo>
                  <a:cubicBezTo>
                    <a:pt x="24" y="49"/>
                    <a:pt x="38" y="48"/>
                    <a:pt x="52" y="49"/>
                  </a:cubicBezTo>
                  <a:cubicBezTo>
                    <a:pt x="54" y="49"/>
                    <a:pt x="55" y="46"/>
                    <a:pt x="54" y="44"/>
                  </a:cubicBezTo>
                  <a:close/>
                  <a:moveTo>
                    <a:pt x="15" y="43"/>
                  </a:moveTo>
                  <a:cubicBezTo>
                    <a:pt x="23" y="35"/>
                    <a:pt x="27" y="24"/>
                    <a:pt x="35" y="18"/>
                  </a:cubicBezTo>
                  <a:cubicBezTo>
                    <a:pt x="38" y="16"/>
                    <a:pt x="35" y="12"/>
                    <a:pt x="33" y="14"/>
                  </a:cubicBezTo>
                  <a:cubicBezTo>
                    <a:pt x="28" y="17"/>
                    <a:pt x="24" y="22"/>
                    <a:pt x="21" y="28"/>
                  </a:cubicBezTo>
                  <a:cubicBezTo>
                    <a:pt x="18" y="32"/>
                    <a:pt x="15" y="38"/>
                    <a:pt x="13" y="43"/>
                  </a:cubicBezTo>
                  <a:cubicBezTo>
                    <a:pt x="12" y="43"/>
                    <a:pt x="11" y="43"/>
                    <a:pt x="10" y="43"/>
                  </a:cubicBezTo>
                  <a:cubicBezTo>
                    <a:pt x="9" y="40"/>
                    <a:pt x="10" y="36"/>
                    <a:pt x="11" y="31"/>
                  </a:cubicBezTo>
                  <a:cubicBezTo>
                    <a:pt x="11" y="32"/>
                    <a:pt x="11" y="32"/>
                    <a:pt x="11" y="32"/>
                  </a:cubicBezTo>
                  <a:cubicBezTo>
                    <a:pt x="12" y="31"/>
                    <a:pt x="12" y="31"/>
                    <a:pt x="12" y="31"/>
                  </a:cubicBezTo>
                  <a:cubicBezTo>
                    <a:pt x="12" y="32"/>
                    <a:pt x="13" y="31"/>
                    <a:pt x="13" y="31"/>
                  </a:cubicBezTo>
                  <a:cubicBezTo>
                    <a:pt x="13" y="30"/>
                    <a:pt x="14" y="29"/>
                    <a:pt x="14" y="29"/>
                  </a:cubicBezTo>
                  <a:cubicBezTo>
                    <a:pt x="16" y="27"/>
                    <a:pt x="18" y="25"/>
                    <a:pt x="19" y="23"/>
                  </a:cubicBezTo>
                  <a:cubicBezTo>
                    <a:pt x="21" y="21"/>
                    <a:pt x="23" y="19"/>
                    <a:pt x="25" y="17"/>
                  </a:cubicBezTo>
                  <a:cubicBezTo>
                    <a:pt x="26" y="17"/>
                    <a:pt x="27" y="16"/>
                    <a:pt x="27" y="16"/>
                  </a:cubicBezTo>
                  <a:cubicBezTo>
                    <a:pt x="28" y="16"/>
                    <a:pt x="29" y="15"/>
                    <a:pt x="28" y="15"/>
                  </a:cubicBezTo>
                  <a:cubicBezTo>
                    <a:pt x="29" y="15"/>
                    <a:pt x="29" y="15"/>
                    <a:pt x="29" y="14"/>
                  </a:cubicBezTo>
                  <a:cubicBezTo>
                    <a:pt x="29" y="12"/>
                    <a:pt x="27" y="12"/>
                    <a:pt x="25" y="13"/>
                  </a:cubicBezTo>
                  <a:cubicBezTo>
                    <a:pt x="22" y="15"/>
                    <a:pt x="20" y="17"/>
                    <a:pt x="18" y="20"/>
                  </a:cubicBezTo>
                  <a:cubicBezTo>
                    <a:pt x="18" y="20"/>
                    <a:pt x="17" y="21"/>
                    <a:pt x="15" y="23"/>
                  </a:cubicBezTo>
                  <a:cubicBezTo>
                    <a:pt x="19" y="17"/>
                    <a:pt x="25" y="12"/>
                    <a:pt x="29" y="10"/>
                  </a:cubicBezTo>
                  <a:cubicBezTo>
                    <a:pt x="35" y="8"/>
                    <a:pt x="40" y="12"/>
                    <a:pt x="43" y="18"/>
                  </a:cubicBezTo>
                  <a:cubicBezTo>
                    <a:pt x="42" y="18"/>
                    <a:pt x="41" y="17"/>
                    <a:pt x="40" y="18"/>
                  </a:cubicBezTo>
                  <a:cubicBezTo>
                    <a:pt x="36" y="20"/>
                    <a:pt x="33" y="25"/>
                    <a:pt x="31" y="29"/>
                  </a:cubicBezTo>
                  <a:cubicBezTo>
                    <a:pt x="28" y="33"/>
                    <a:pt x="26" y="38"/>
                    <a:pt x="24" y="42"/>
                  </a:cubicBezTo>
                  <a:cubicBezTo>
                    <a:pt x="21" y="42"/>
                    <a:pt x="18" y="42"/>
                    <a:pt x="15" y="43"/>
                  </a:cubicBezTo>
                  <a:close/>
                  <a:moveTo>
                    <a:pt x="48" y="43"/>
                  </a:moveTo>
                  <a:cubicBezTo>
                    <a:pt x="48" y="42"/>
                    <a:pt x="48" y="42"/>
                    <a:pt x="48" y="42"/>
                  </a:cubicBezTo>
                  <a:cubicBezTo>
                    <a:pt x="50" y="40"/>
                    <a:pt x="47" y="37"/>
                    <a:pt x="45" y="39"/>
                  </a:cubicBezTo>
                  <a:cubicBezTo>
                    <a:pt x="44" y="40"/>
                    <a:pt x="43" y="41"/>
                    <a:pt x="42" y="43"/>
                  </a:cubicBezTo>
                  <a:cubicBezTo>
                    <a:pt x="41" y="43"/>
                    <a:pt x="39" y="43"/>
                    <a:pt x="37" y="42"/>
                  </a:cubicBezTo>
                  <a:cubicBezTo>
                    <a:pt x="38" y="41"/>
                    <a:pt x="39" y="40"/>
                    <a:pt x="40" y="39"/>
                  </a:cubicBezTo>
                  <a:cubicBezTo>
                    <a:pt x="42" y="37"/>
                    <a:pt x="44" y="35"/>
                    <a:pt x="47" y="33"/>
                  </a:cubicBezTo>
                  <a:cubicBezTo>
                    <a:pt x="47" y="32"/>
                    <a:pt x="47" y="31"/>
                    <a:pt x="47" y="30"/>
                  </a:cubicBezTo>
                  <a:cubicBezTo>
                    <a:pt x="47" y="30"/>
                    <a:pt x="47" y="30"/>
                    <a:pt x="47" y="30"/>
                  </a:cubicBezTo>
                  <a:cubicBezTo>
                    <a:pt x="46" y="29"/>
                    <a:pt x="45" y="29"/>
                    <a:pt x="44" y="30"/>
                  </a:cubicBezTo>
                  <a:cubicBezTo>
                    <a:pt x="40" y="32"/>
                    <a:pt x="36" y="38"/>
                    <a:pt x="33" y="42"/>
                  </a:cubicBezTo>
                  <a:cubicBezTo>
                    <a:pt x="33" y="42"/>
                    <a:pt x="33" y="42"/>
                    <a:pt x="33" y="42"/>
                  </a:cubicBezTo>
                  <a:cubicBezTo>
                    <a:pt x="31" y="42"/>
                    <a:pt x="29" y="42"/>
                    <a:pt x="27" y="42"/>
                  </a:cubicBezTo>
                  <a:cubicBezTo>
                    <a:pt x="29" y="40"/>
                    <a:pt x="31" y="37"/>
                    <a:pt x="32" y="34"/>
                  </a:cubicBezTo>
                  <a:cubicBezTo>
                    <a:pt x="35" y="30"/>
                    <a:pt x="38" y="26"/>
                    <a:pt x="41" y="23"/>
                  </a:cubicBezTo>
                  <a:cubicBezTo>
                    <a:pt x="42" y="23"/>
                    <a:pt x="42" y="23"/>
                    <a:pt x="42" y="23"/>
                  </a:cubicBezTo>
                  <a:cubicBezTo>
                    <a:pt x="43" y="22"/>
                    <a:pt x="43" y="21"/>
                    <a:pt x="43" y="20"/>
                  </a:cubicBezTo>
                  <a:cubicBezTo>
                    <a:pt x="44" y="20"/>
                    <a:pt x="44" y="20"/>
                    <a:pt x="44" y="20"/>
                  </a:cubicBezTo>
                  <a:cubicBezTo>
                    <a:pt x="47" y="27"/>
                    <a:pt x="49" y="37"/>
                    <a:pt x="49" y="43"/>
                  </a:cubicBezTo>
                  <a:cubicBezTo>
                    <a:pt x="49" y="43"/>
                    <a:pt x="48" y="43"/>
                    <a:pt x="4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2" name="Freeform 266"/>
            <p:cNvSpPr>
              <a:spLocks noEditPoints="1"/>
            </p:cNvSpPr>
            <p:nvPr/>
          </p:nvSpPr>
          <p:spPr bwMode="auto">
            <a:xfrm>
              <a:off x="4351338" y="5080000"/>
              <a:ext cx="150813" cy="160338"/>
            </a:xfrm>
            <a:custGeom>
              <a:avLst/>
              <a:gdLst>
                <a:gd name="T0" fmla="*/ 27 w 40"/>
                <a:gd name="T1" fmla="*/ 7 h 43"/>
                <a:gd name="T2" fmla="*/ 3 w 40"/>
                <a:gd name="T3" fmla="*/ 21 h 43"/>
                <a:gd name="T4" fmla="*/ 3 w 40"/>
                <a:gd name="T5" fmla="*/ 21 h 43"/>
                <a:gd name="T6" fmla="*/ 9 w 40"/>
                <a:gd name="T7" fmla="*/ 34 h 43"/>
                <a:gd name="T8" fmla="*/ 35 w 40"/>
                <a:gd name="T9" fmla="*/ 33 h 43"/>
                <a:gd name="T10" fmla="*/ 27 w 40"/>
                <a:gd name="T11" fmla="*/ 7 h 43"/>
                <a:gd name="T12" fmla="*/ 27 w 40"/>
                <a:gd name="T13" fmla="*/ 13 h 43"/>
                <a:gd name="T14" fmla="*/ 17 w 40"/>
                <a:gd name="T15" fmla="*/ 18 h 43"/>
                <a:gd name="T16" fmla="*/ 10 w 40"/>
                <a:gd name="T17" fmla="*/ 29 h 43"/>
                <a:gd name="T18" fmla="*/ 8 w 40"/>
                <a:gd name="T19" fmla="*/ 26 h 43"/>
                <a:gd name="T20" fmla="*/ 8 w 40"/>
                <a:gd name="T21" fmla="*/ 25 h 43"/>
                <a:gd name="T22" fmla="*/ 9 w 40"/>
                <a:gd name="T23" fmla="*/ 25 h 43"/>
                <a:gd name="T24" fmla="*/ 10 w 40"/>
                <a:gd name="T25" fmla="*/ 24 h 43"/>
                <a:gd name="T26" fmla="*/ 13 w 40"/>
                <a:gd name="T27" fmla="*/ 20 h 43"/>
                <a:gd name="T28" fmla="*/ 20 w 40"/>
                <a:gd name="T29" fmla="*/ 13 h 43"/>
                <a:gd name="T30" fmla="*/ 18 w 40"/>
                <a:gd name="T31" fmla="*/ 10 h 43"/>
                <a:gd name="T32" fmla="*/ 14 w 40"/>
                <a:gd name="T33" fmla="*/ 13 h 43"/>
                <a:gd name="T34" fmla="*/ 10 w 40"/>
                <a:gd name="T35" fmla="*/ 19 h 43"/>
                <a:gd name="T36" fmla="*/ 6 w 40"/>
                <a:gd name="T37" fmla="*/ 23 h 43"/>
                <a:gd name="T38" fmla="*/ 6 w 40"/>
                <a:gd name="T39" fmla="*/ 22 h 43"/>
                <a:gd name="T40" fmla="*/ 8 w 40"/>
                <a:gd name="T41" fmla="*/ 16 h 43"/>
                <a:gd name="T42" fmla="*/ 9 w 40"/>
                <a:gd name="T43" fmla="*/ 16 h 43"/>
                <a:gd name="T44" fmla="*/ 9 w 40"/>
                <a:gd name="T45" fmla="*/ 15 h 43"/>
                <a:gd name="T46" fmla="*/ 12 w 40"/>
                <a:gd name="T47" fmla="*/ 11 h 43"/>
                <a:gd name="T48" fmla="*/ 24 w 40"/>
                <a:gd name="T49" fmla="*/ 11 h 43"/>
                <a:gd name="T50" fmla="*/ 31 w 40"/>
                <a:gd name="T51" fmla="*/ 19 h 43"/>
                <a:gd name="T52" fmla="*/ 23 w 40"/>
                <a:gd name="T53" fmla="*/ 25 h 43"/>
                <a:gd name="T54" fmla="*/ 16 w 40"/>
                <a:gd name="T55" fmla="*/ 33 h 43"/>
                <a:gd name="T56" fmla="*/ 16 w 40"/>
                <a:gd name="T57" fmla="*/ 33 h 43"/>
                <a:gd name="T58" fmla="*/ 12 w 40"/>
                <a:gd name="T59" fmla="*/ 31 h 43"/>
                <a:gd name="T60" fmla="*/ 18 w 40"/>
                <a:gd name="T61" fmla="*/ 24 h 43"/>
                <a:gd name="T62" fmla="*/ 23 w 40"/>
                <a:gd name="T63" fmla="*/ 18 h 43"/>
                <a:gd name="T64" fmla="*/ 27 w 40"/>
                <a:gd name="T65" fmla="*/ 15 h 43"/>
                <a:gd name="T66" fmla="*/ 27 w 40"/>
                <a:gd name="T67" fmla="*/ 13 h 43"/>
                <a:gd name="T68" fmla="*/ 31 w 40"/>
                <a:gd name="T69" fmla="*/ 29 h 43"/>
                <a:gd name="T70" fmla="*/ 17 w 40"/>
                <a:gd name="T71" fmla="*/ 34 h 43"/>
                <a:gd name="T72" fmla="*/ 24 w 40"/>
                <a:gd name="T73" fmla="*/ 29 h 43"/>
                <a:gd name="T74" fmla="*/ 28 w 40"/>
                <a:gd name="T75" fmla="*/ 25 h 43"/>
                <a:gd name="T76" fmla="*/ 31 w 40"/>
                <a:gd name="T77" fmla="*/ 23 h 43"/>
                <a:gd name="T78" fmla="*/ 31 w 40"/>
                <a:gd name="T79"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43">
                  <a:moveTo>
                    <a:pt x="27" y="7"/>
                  </a:moveTo>
                  <a:cubicBezTo>
                    <a:pt x="17" y="0"/>
                    <a:pt x="0" y="9"/>
                    <a:pt x="3" y="21"/>
                  </a:cubicBezTo>
                  <a:cubicBezTo>
                    <a:pt x="3" y="21"/>
                    <a:pt x="3" y="21"/>
                    <a:pt x="3" y="21"/>
                  </a:cubicBezTo>
                  <a:cubicBezTo>
                    <a:pt x="2" y="25"/>
                    <a:pt x="5" y="30"/>
                    <a:pt x="9" y="34"/>
                  </a:cubicBezTo>
                  <a:cubicBezTo>
                    <a:pt x="16" y="41"/>
                    <a:pt x="29" y="43"/>
                    <a:pt x="35" y="33"/>
                  </a:cubicBezTo>
                  <a:cubicBezTo>
                    <a:pt x="40" y="24"/>
                    <a:pt x="35" y="12"/>
                    <a:pt x="27" y="7"/>
                  </a:cubicBezTo>
                  <a:close/>
                  <a:moveTo>
                    <a:pt x="27" y="13"/>
                  </a:moveTo>
                  <a:cubicBezTo>
                    <a:pt x="24" y="10"/>
                    <a:pt x="19" y="16"/>
                    <a:pt x="17" y="18"/>
                  </a:cubicBezTo>
                  <a:cubicBezTo>
                    <a:pt x="14" y="22"/>
                    <a:pt x="12" y="25"/>
                    <a:pt x="10" y="29"/>
                  </a:cubicBezTo>
                  <a:cubicBezTo>
                    <a:pt x="9" y="28"/>
                    <a:pt x="8" y="27"/>
                    <a:pt x="8" y="26"/>
                  </a:cubicBezTo>
                  <a:cubicBezTo>
                    <a:pt x="8" y="25"/>
                    <a:pt x="8" y="25"/>
                    <a:pt x="8" y="25"/>
                  </a:cubicBezTo>
                  <a:cubicBezTo>
                    <a:pt x="8" y="26"/>
                    <a:pt x="8" y="26"/>
                    <a:pt x="9" y="25"/>
                  </a:cubicBezTo>
                  <a:cubicBezTo>
                    <a:pt x="9" y="25"/>
                    <a:pt x="9" y="24"/>
                    <a:pt x="10" y="24"/>
                  </a:cubicBezTo>
                  <a:cubicBezTo>
                    <a:pt x="11" y="22"/>
                    <a:pt x="12" y="21"/>
                    <a:pt x="13" y="20"/>
                  </a:cubicBezTo>
                  <a:cubicBezTo>
                    <a:pt x="15" y="17"/>
                    <a:pt x="18" y="15"/>
                    <a:pt x="20" y="13"/>
                  </a:cubicBezTo>
                  <a:cubicBezTo>
                    <a:pt x="21" y="11"/>
                    <a:pt x="20" y="9"/>
                    <a:pt x="18" y="10"/>
                  </a:cubicBezTo>
                  <a:cubicBezTo>
                    <a:pt x="17" y="11"/>
                    <a:pt x="16" y="12"/>
                    <a:pt x="14" y="13"/>
                  </a:cubicBezTo>
                  <a:cubicBezTo>
                    <a:pt x="13" y="15"/>
                    <a:pt x="11" y="17"/>
                    <a:pt x="10" y="19"/>
                  </a:cubicBezTo>
                  <a:cubicBezTo>
                    <a:pt x="9" y="20"/>
                    <a:pt x="7" y="22"/>
                    <a:pt x="6" y="23"/>
                  </a:cubicBezTo>
                  <a:cubicBezTo>
                    <a:pt x="6" y="23"/>
                    <a:pt x="6" y="22"/>
                    <a:pt x="6" y="22"/>
                  </a:cubicBezTo>
                  <a:cubicBezTo>
                    <a:pt x="7" y="20"/>
                    <a:pt x="8" y="18"/>
                    <a:pt x="8" y="16"/>
                  </a:cubicBezTo>
                  <a:cubicBezTo>
                    <a:pt x="9" y="16"/>
                    <a:pt x="9" y="16"/>
                    <a:pt x="9" y="16"/>
                  </a:cubicBezTo>
                  <a:cubicBezTo>
                    <a:pt x="9" y="15"/>
                    <a:pt x="9" y="15"/>
                    <a:pt x="9" y="15"/>
                  </a:cubicBezTo>
                  <a:cubicBezTo>
                    <a:pt x="10" y="14"/>
                    <a:pt x="11" y="12"/>
                    <a:pt x="12" y="11"/>
                  </a:cubicBezTo>
                  <a:cubicBezTo>
                    <a:pt x="16" y="9"/>
                    <a:pt x="21" y="9"/>
                    <a:pt x="24" y="11"/>
                  </a:cubicBezTo>
                  <a:cubicBezTo>
                    <a:pt x="27" y="13"/>
                    <a:pt x="29" y="16"/>
                    <a:pt x="31" y="19"/>
                  </a:cubicBezTo>
                  <a:cubicBezTo>
                    <a:pt x="27" y="20"/>
                    <a:pt x="25" y="22"/>
                    <a:pt x="23" y="25"/>
                  </a:cubicBezTo>
                  <a:cubicBezTo>
                    <a:pt x="20" y="27"/>
                    <a:pt x="18" y="30"/>
                    <a:pt x="16" y="33"/>
                  </a:cubicBezTo>
                  <a:cubicBezTo>
                    <a:pt x="16" y="33"/>
                    <a:pt x="16" y="33"/>
                    <a:pt x="16" y="33"/>
                  </a:cubicBezTo>
                  <a:cubicBezTo>
                    <a:pt x="14" y="33"/>
                    <a:pt x="13" y="32"/>
                    <a:pt x="12" y="31"/>
                  </a:cubicBezTo>
                  <a:cubicBezTo>
                    <a:pt x="14" y="29"/>
                    <a:pt x="16" y="26"/>
                    <a:pt x="18" y="24"/>
                  </a:cubicBezTo>
                  <a:cubicBezTo>
                    <a:pt x="19" y="22"/>
                    <a:pt x="21" y="20"/>
                    <a:pt x="23" y="18"/>
                  </a:cubicBezTo>
                  <a:cubicBezTo>
                    <a:pt x="24" y="17"/>
                    <a:pt x="26" y="17"/>
                    <a:pt x="27" y="15"/>
                  </a:cubicBezTo>
                  <a:cubicBezTo>
                    <a:pt x="27" y="14"/>
                    <a:pt x="27" y="14"/>
                    <a:pt x="27" y="13"/>
                  </a:cubicBezTo>
                  <a:close/>
                  <a:moveTo>
                    <a:pt x="31" y="29"/>
                  </a:moveTo>
                  <a:cubicBezTo>
                    <a:pt x="29" y="36"/>
                    <a:pt x="23" y="37"/>
                    <a:pt x="17" y="34"/>
                  </a:cubicBezTo>
                  <a:cubicBezTo>
                    <a:pt x="20" y="33"/>
                    <a:pt x="22" y="31"/>
                    <a:pt x="24" y="29"/>
                  </a:cubicBezTo>
                  <a:cubicBezTo>
                    <a:pt x="25" y="27"/>
                    <a:pt x="27" y="26"/>
                    <a:pt x="28" y="25"/>
                  </a:cubicBezTo>
                  <a:cubicBezTo>
                    <a:pt x="29" y="24"/>
                    <a:pt x="30" y="24"/>
                    <a:pt x="31" y="23"/>
                  </a:cubicBezTo>
                  <a:cubicBezTo>
                    <a:pt x="32" y="25"/>
                    <a:pt x="32" y="27"/>
                    <a:pt x="3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3" name="Freeform 267"/>
            <p:cNvSpPr/>
            <p:nvPr/>
          </p:nvSpPr>
          <p:spPr bwMode="auto">
            <a:xfrm>
              <a:off x="3871913" y="4667250"/>
              <a:ext cx="22225" cy="115888"/>
            </a:xfrm>
            <a:custGeom>
              <a:avLst/>
              <a:gdLst>
                <a:gd name="T0" fmla="*/ 5 w 6"/>
                <a:gd name="T1" fmla="*/ 18 h 31"/>
                <a:gd name="T2" fmla="*/ 4 w 6"/>
                <a:gd name="T3" fmla="*/ 2 h 31"/>
                <a:gd name="T4" fmla="*/ 1 w 6"/>
                <a:gd name="T5" fmla="*/ 2 h 31"/>
                <a:gd name="T6" fmla="*/ 1 w 6"/>
                <a:gd name="T7" fmla="*/ 18 h 31"/>
                <a:gd name="T8" fmla="*/ 1 w 6"/>
                <a:gd name="T9" fmla="*/ 30 h 31"/>
                <a:gd name="T10" fmla="*/ 4 w 6"/>
                <a:gd name="T11" fmla="*/ 30 h 31"/>
                <a:gd name="T12" fmla="*/ 5 w 6"/>
                <a:gd name="T13" fmla="*/ 18 h 31"/>
              </a:gdLst>
              <a:ahLst/>
              <a:cxnLst>
                <a:cxn ang="0">
                  <a:pos x="T0" y="T1"/>
                </a:cxn>
                <a:cxn ang="0">
                  <a:pos x="T2" y="T3"/>
                </a:cxn>
                <a:cxn ang="0">
                  <a:pos x="T4" y="T5"/>
                </a:cxn>
                <a:cxn ang="0">
                  <a:pos x="T6" y="T7"/>
                </a:cxn>
                <a:cxn ang="0">
                  <a:pos x="T8" y="T9"/>
                </a:cxn>
                <a:cxn ang="0">
                  <a:pos x="T10" y="T11"/>
                </a:cxn>
                <a:cxn ang="0">
                  <a:pos x="T12" y="T13"/>
                </a:cxn>
              </a:cxnLst>
              <a:rect l="0" t="0" r="r" b="b"/>
              <a:pathLst>
                <a:path w="6" h="31">
                  <a:moveTo>
                    <a:pt x="5" y="18"/>
                  </a:moveTo>
                  <a:cubicBezTo>
                    <a:pt x="5" y="12"/>
                    <a:pt x="5" y="7"/>
                    <a:pt x="4" y="2"/>
                  </a:cubicBezTo>
                  <a:cubicBezTo>
                    <a:pt x="4" y="0"/>
                    <a:pt x="2" y="0"/>
                    <a:pt x="1" y="2"/>
                  </a:cubicBezTo>
                  <a:cubicBezTo>
                    <a:pt x="1" y="7"/>
                    <a:pt x="1" y="12"/>
                    <a:pt x="1" y="18"/>
                  </a:cubicBezTo>
                  <a:cubicBezTo>
                    <a:pt x="1" y="22"/>
                    <a:pt x="0" y="26"/>
                    <a:pt x="1" y="30"/>
                  </a:cubicBezTo>
                  <a:cubicBezTo>
                    <a:pt x="2" y="31"/>
                    <a:pt x="4" y="31"/>
                    <a:pt x="4" y="30"/>
                  </a:cubicBezTo>
                  <a:cubicBezTo>
                    <a:pt x="6" y="26"/>
                    <a:pt x="5" y="22"/>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4" name="Freeform 268"/>
            <p:cNvSpPr/>
            <p:nvPr/>
          </p:nvSpPr>
          <p:spPr bwMode="auto">
            <a:xfrm>
              <a:off x="3338513" y="4783137"/>
              <a:ext cx="1122363" cy="233363"/>
            </a:xfrm>
            <a:custGeom>
              <a:avLst/>
              <a:gdLst>
                <a:gd name="T0" fmla="*/ 294 w 299"/>
                <a:gd name="T1" fmla="*/ 42 h 62"/>
                <a:gd name="T2" fmla="*/ 291 w 299"/>
                <a:gd name="T3" fmla="*/ 47 h 62"/>
                <a:gd name="T4" fmla="*/ 290 w 299"/>
                <a:gd name="T5" fmla="*/ 34 h 62"/>
                <a:gd name="T6" fmla="*/ 288 w 299"/>
                <a:gd name="T7" fmla="*/ 8 h 62"/>
                <a:gd name="T8" fmla="*/ 286 w 299"/>
                <a:gd name="T9" fmla="*/ 2 h 62"/>
                <a:gd name="T10" fmla="*/ 220 w 299"/>
                <a:gd name="T11" fmla="*/ 0 h 62"/>
                <a:gd name="T12" fmla="*/ 152 w 299"/>
                <a:gd name="T13" fmla="*/ 2 h 62"/>
                <a:gd name="T14" fmla="*/ 8 w 299"/>
                <a:gd name="T15" fmla="*/ 2 h 62"/>
                <a:gd name="T16" fmla="*/ 7 w 299"/>
                <a:gd name="T17" fmla="*/ 4 h 62"/>
                <a:gd name="T18" fmla="*/ 7 w 299"/>
                <a:gd name="T19" fmla="*/ 15 h 62"/>
                <a:gd name="T20" fmla="*/ 8 w 299"/>
                <a:gd name="T21" fmla="*/ 35 h 62"/>
                <a:gd name="T22" fmla="*/ 7 w 299"/>
                <a:gd name="T23" fmla="*/ 53 h 62"/>
                <a:gd name="T24" fmla="*/ 2 w 299"/>
                <a:gd name="T25" fmla="*/ 42 h 62"/>
                <a:gd name="T26" fmla="*/ 0 w 299"/>
                <a:gd name="T27" fmla="*/ 43 h 62"/>
                <a:gd name="T28" fmla="*/ 6 w 299"/>
                <a:gd name="T29" fmla="*/ 58 h 62"/>
                <a:gd name="T30" fmla="*/ 9 w 299"/>
                <a:gd name="T31" fmla="*/ 58 h 62"/>
                <a:gd name="T32" fmla="*/ 17 w 299"/>
                <a:gd name="T33" fmla="*/ 48 h 62"/>
                <a:gd name="T34" fmla="*/ 22 w 299"/>
                <a:gd name="T35" fmla="*/ 39 h 62"/>
                <a:gd name="T36" fmla="*/ 20 w 299"/>
                <a:gd name="T37" fmla="*/ 38 h 62"/>
                <a:gd name="T38" fmla="*/ 14 w 299"/>
                <a:gd name="T39" fmla="*/ 46 h 62"/>
                <a:gd name="T40" fmla="*/ 12 w 299"/>
                <a:gd name="T41" fmla="*/ 49 h 62"/>
                <a:gd name="T42" fmla="*/ 10 w 299"/>
                <a:gd name="T43" fmla="*/ 4 h 62"/>
                <a:gd name="T44" fmla="*/ 104 w 299"/>
                <a:gd name="T45" fmla="*/ 7 h 62"/>
                <a:gd name="T46" fmla="*/ 103 w 299"/>
                <a:gd name="T47" fmla="*/ 33 h 62"/>
                <a:gd name="T48" fmla="*/ 103 w 299"/>
                <a:gd name="T49" fmla="*/ 49 h 62"/>
                <a:gd name="T50" fmla="*/ 98 w 299"/>
                <a:gd name="T51" fmla="*/ 43 h 62"/>
                <a:gd name="T52" fmla="*/ 97 w 299"/>
                <a:gd name="T53" fmla="*/ 44 h 62"/>
                <a:gd name="T54" fmla="*/ 104 w 299"/>
                <a:gd name="T55" fmla="*/ 55 h 62"/>
                <a:gd name="T56" fmla="*/ 104 w 299"/>
                <a:gd name="T57" fmla="*/ 57 h 62"/>
                <a:gd name="T58" fmla="*/ 106 w 299"/>
                <a:gd name="T59" fmla="*/ 57 h 62"/>
                <a:gd name="T60" fmla="*/ 107 w 299"/>
                <a:gd name="T61" fmla="*/ 58 h 62"/>
                <a:gd name="T62" fmla="*/ 109 w 299"/>
                <a:gd name="T63" fmla="*/ 57 h 62"/>
                <a:gd name="T64" fmla="*/ 118 w 299"/>
                <a:gd name="T65" fmla="*/ 41 h 62"/>
                <a:gd name="T66" fmla="*/ 115 w 299"/>
                <a:gd name="T67" fmla="*/ 39 h 62"/>
                <a:gd name="T68" fmla="*/ 108 w 299"/>
                <a:gd name="T69" fmla="*/ 52 h 62"/>
                <a:gd name="T70" fmla="*/ 107 w 299"/>
                <a:gd name="T71" fmla="*/ 37 h 62"/>
                <a:gd name="T72" fmla="*/ 107 w 299"/>
                <a:gd name="T73" fmla="*/ 7 h 62"/>
                <a:gd name="T74" fmla="*/ 145 w 299"/>
                <a:gd name="T75" fmla="*/ 7 h 62"/>
                <a:gd name="T76" fmla="*/ 195 w 299"/>
                <a:gd name="T77" fmla="*/ 7 h 62"/>
                <a:gd name="T78" fmla="*/ 195 w 299"/>
                <a:gd name="T79" fmla="*/ 29 h 62"/>
                <a:gd name="T80" fmla="*/ 196 w 299"/>
                <a:gd name="T81" fmla="*/ 51 h 62"/>
                <a:gd name="T82" fmla="*/ 188 w 299"/>
                <a:gd name="T83" fmla="*/ 43 h 62"/>
                <a:gd name="T84" fmla="*/ 188 w 299"/>
                <a:gd name="T85" fmla="*/ 44 h 62"/>
                <a:gd name="T86" fmla="*/ 195 w 299"/>
                <a:gd name="T87" fmla="*/ 60 h 62"/>
                <a:gd name="T88" fmla="*/ 198 w 299"/>
                <a:gd name="T89" fmla="*/ 61 h 62"/>
                <a:gd name="T90" fmla="*/ 208 w 299"/>
                <a:gd name="T91" fmla="*/ 43 h 62"/>
                <a:gd name="T92" fmla="*/ 205 w 299"/>
                <a:gd name="T93" fmla="*/ 42 h 62"/>
                <a:gd name="T94" fmla="*/ 200 w 299"/>
                <a:gd name="T95" fmla="*/ 52 h 62"/>
                <a:gd name="T96" fmla="*/ 200 w 299"/>
                <a:gd name="T97" fmla="*/ 32 h 62"/>
                <a:gd name="T98" fmla="*/ 199 w 299"/>
                <a:gd name="T99" fmla="*/ 7 h 62"/>
                <a:gd name="T100" fmla="*/ 284 w 299"/>
                <a:gd name="T101" fmla="*/ 9 h 62"/>
                <a:gd name="T102" fmla="*/ 286 w 299"/>
                <a:gd name="T103" fmla="*/ 31 h 62"/>
                <a:gd name="T104" fmla="*/ 286 w 299"/>
                <a:gd name="T105" fmla="*/ 52 h 62"/>
                <a:gd name="T106" fmla="*/ 286 w 299"/>
                <a:gd name="T107" fmla="*/ 51 h 62"/>
                <a:gd name="T108" fmla="*/ 283 w 299"/>
                <a:gd name="T109" fmla="*/ 46 h 62"/>
                <a:gd name="T110" fmla="*/ 281 w 299"/>
                <a:gd name="T111" fmla="*/ 46 h 62"/>
                <a:gd name="T112" fmla="*/ 283 w 299"/>
                <a:gd name="T113" fmla="*/ 52 h 62"/>
                <a:gd name="T114" fmla="*/ 287 w 299"/>
                <a:gd name="T115" fmla="*/ 61 h 62"/>
                <a:gd name="T116" fmla="*/ 290 w 299"/>
                <a:gd name="T117" fmla="*/ 60 h 62"/>
                <a:gd name="T118" fmla="*/ 297 w 299"/>
                <a:gd name="T119" fmla="*/ 45 h 62"/>
                <a:gd name="T120" fmla="*/ 294 w 299"/>
                <a:gd name="T121"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9" h="62">
                  <a:moveTo>
                    <a:pt x="294" y="42"/>
                  </a:moveTo>
                  <a:cubicBezTo>
                    <a:pt x="293" y="44"/>
                    <a:pt x="292" y="45"/>
                    <a:pt x="291" y="47"/>
                  </a:cubicBezTo>
                  <a:cubicBezTo>
                    <a:pt x="291" y="43"/>
                    <a:pt x="291" y="38"/>
                    <a:pt x="290" y="34"/>
                  </a:cubicBezTo>
                  <a:cubicBezTo>
                    <a:pt x="290" y="26"/>
                    <a:pt x="290" y="16"/>
                    <a:pt x="288" y="8"/>
                  </a:cubicBezTo>
                  <a:cubicBezTo>
                    <a:pt x="290" y="6"/>
                    <a:pt x="289" y="2"/>
                    <a:pt x="286" y="2"/>
                  </a:cubicBezTo>
                  <a:cubicBezTo>
                    <a:pt x="264" y="3"/>
                    <a:pt x="242" y="0"/>
                    <a:pt x="220" y="0"/>
                  </a:cubicBezTo>
                  <a:cubicBezTo>
                    <a:pt x="198" y="1"/>
                    <a:pt x="175" y="2"/>
                    <a:pt x="152" y="2"/>
                  </a:cubicBezTo>
                  <a:cubicBezTo>
                    <a:pt x="104" y="2"/>
                    <a:pt x="56" y="1"/>
                    <a:pt x="8" y="2"/>
                  </a:cubicBezTo>
                  <a:cubicBezTo>
                    <a:pt x="6" y="2"/>
                    <a:pt x="6" y="4"/>
                    <a:pt x="7" y="4"/>
                  </a:cubicBezTo>
                  <a:cubicBezTo>
                    <a:pt x="6" y="7"/>
                    <a:pt x="7" y="11"/>
                    <a:pt x="7" y="15"/>
                  </a:cubicBezTo>
                  <a:cubicBezTo>
                    <a:pt x="8" y="22"/>
                    <a:pt x="8" y="28"/>
                    <a:pt x="8" y="35"/>
                  </a:cubicBezTo>
                  <a:cubicBezTo>
                    <a:pt x="8" y="37"/>
                    <a:pt x="7" y="49"/>
                    <a:pt x="7" y="53"/>
                  </a:cubicBezTo>
                  <a:cubicBezTo>
                    <a:pt x="5" y="50"/>
                    <a:pt x="4" y="46"/>
                    <a:pt x="2" y="42"/>
                  </a:cubicBezTo>
                  <a:cubicBezTo>
                    <a:pt x="2" y="41"/>
                    <a:pt x="0" y="41"/>
                    <a:pt x="0" y="43"/>
                  </a:cubicBezTo>
                  <a:cubicBezTo>
                    <a:pt x="1" y="48"/>
                    <a:pt x="2" y="53"/>
                    <a:pt x="6" y="58"/>
                  </a:cubicBezTo>
                  <a:cubicBezTo>
                    <a:pt x="7" y="58"/>
                    <a:pt x="8" y="58"/>
                    <a:pt x="9" y="58"/>
                  </a:cubicBezTo>
                  <a:cubicBezTo>
                    <a:pt x="12" y="55"/>
                    <a:pt x="14" y="52"/>
                    <a:pt x="17" y="48"/>
                  </a:cubicBezTo>
                  <a:cubicBezTo>
                    <a:pt x="19" y="46"/>
                    <a:pt x="22" y="43"/>
                    <a:pt x="22" y="39"/>
                  </a:cubicBezTo>
                  <a:cubicBezTo>
                    <a:pt x="23" y="38"/>
                    <a:pt x="21" y="37"/>
                    <a:pt x="20" y="38"/>
                  </a:cubicBezTo>
                  <a:cubicBezTo>
                    <a:pt x="18" y="40"/>
                    <a:pt x="16" y="43"/>
                    <a:pt x="14" y="46"/>
                  </a:cubicBezTo>
                  <a:cubicBezTo>
                    <a:pt x="13" y="47"/>
                    <a:pt x="13" y="48"/>
                    <a:pt x="12" y="49"/>
                  </a:cubicBezTo>
                  <a:cubicBezTo>
                    <a:pt x="14" y="36"/>
                    <a:pt x="12" y="12"/>
                    <a:pt x="10" y="4"/>
                  </a:cubicBezTo>
                  <a:cubicBezTo>
                    <a:pt x="41" y="5"/>
                    <a:pt x="72" y="6"/>
                    <a:pt x="104" y="7"/>
                  </a:cubicBezTo>
                  <a:cubicBezTo>
                    <a:pt x="103" y="15"/>
                    <a:pt x="103" y="24"/>
                    <a:pt x="103" y="33"/>
                  </a:cubicBezTo>
                  <a:cubicBezTo>
                    <a:pt x="103" y="38"/>
                    <a:pt x="102" y="44"/>
                    <a:pt x="103" y="49"/>
                  </a:cubicBezTo>
                  <a:cubicBezTo>
                    <a:pt x="101" y="47"/>
                    <a:pt x="100" y="45"/>
                    <a:pt x="98" y="43"/>
                  </a:cubicBezTo>
                  <a:cubicBezTo>
                    <a:pt x="98" y="43"/>
                    <a:pt x="97" y="43"/>
                    <a:pt x="97" y="44"/>
                  </a:cubicBezTo>
                  <a:cubicBezTo>
                    <a:pt x="99" y="48"/>
                    <a:pt x="101" y="52"/>
                    <a:pt x="104" y="55"/>
                  </a:cubicBezTo>
                  <a:cubicBezTo>
                    <a:pt x="104" y="56"/>
                    <a:pt x="104" y="56"/>
                    <a:pt x="104" y="57"/>
                  </a:cubicBezTo>
                  <a:cubicBezTo>
                    <a:pt x="105" y="57"/>
                    <a:pt x="105" y="57"/>
                    <a:pt x="106" y="57"/>
                  </a:cubicBezTo>
                  <a:cubicBezTo>
                    <a:pt x="106" y="57"/>
                    <a:pt x="107" y="57"/>
                    <a:pt x="107" y="58"/>
                  </a:cubicBezTo>
                  <a:cubicBezTo>
                    <a:pt x="108" y="58"/>
                    <a:pt x="109" y="58"/>
                    <a:pt x="109" y="57"/>
                  </a:cubicBezTo>
                  <a:cubicBezTo>
                    <a:pt x="111" y="51"/>
                    <a:pt x="117" y="47"/>
                    <a:pt x="118" y="41"/>
                  </a:cubicBezTo>
                  <a:cubicBezTo>
                    <a:pt x="118" y="39"/>
                    <a:pt x="116" y="38"/>
                    <a:pt x="115" y="39"/>
                  </a:cubicBezTo>
                  <a:cubicBezTo>
                    <a:pt x="112" y="43"/>
                    <a:pt x="109" y="47"/>
                    <a:pt x="108" y="52"/>
                  </a:cubicBezTo>
                  <a:cubicBezTo>
                    <a:pt x="108" y="47"/>
                    <a:pt x="107" y="41"/>
                    <a:pt x="107" y="37"/>
                  </a:cubicBezTo>
                  <a:cubicBezTo>
                    <a:pt x="107" y="27"/>
                    <a:pt x="107" y="17"/>
                    <a:pt x="107" y="7"/>
                  </a:cubicBezTo>
                  <a:cubicBezTo>
                    <a:pt x="120" y="7"/>
                    <a:pt x="133" y="7"/>
                    <a:pt x="145" y="7"/>
                  </a:cubicBezTo>
                  <a:cubicBezTo>
                    <a:pt x="162" y="7"/>
                    <a:pt x="179" y="7"/>
                    <a:pt x="195" y="7"/>
                  </a:cubicBezTo>
                  <a:cubicBezTo>
                    <a:pt x="194" y="14"/>
                    <a:pt x="195" y="22"/>
                    <a:pt x="195" y="29"/>
                  </a:cubicBezTo>
                  <a:cubicBezTo>
                    <a:pt x="195" y="35"/>
                    <a:pt x="194" y="45"/>
                    <a:pt x="196" y="51"/>
                  </a:cubicBezTo>
                  <a:cubicBezTo>
                    <a:pt x="194" y="48"/>
                    <a:pt x="192" y="45"/>
                    <a:pt x="188" y="43"/>
                  </a:cubicBezTo>
                  <a:cubicBezTo>
                    <a:pt x="188" y="43"/>
                    <a:pt x="187" y="44"/>
                    <a:pt x="188" y="44"/>
                  </a:cubicBezTo>
                  <a:cubicBezTo>
                    <a:pt x="192" y="48"/>
                    <a:pt x="194" y="55"/>
                    <a:pt x="195" y="60"/>
                  </a:cubicBezTo>
                  <a:cubicBezTo>
                    <a:pt x="195" y="62"/>
                    <a:pt x="197" y="62"/>
                    <a:pt x="198" y="61"/>
                  </a:cubicBezTo>
                  <a:cubicBezTo>
                    <a:pt x="202" y="56"/>
                    <a:pt x="207" y="50"/>
                    <a:pt x="208" y="43"/>
                  </a:cubicBezTo>
                  <a:cubicBezTo>
                    <a:pt x="209" y="41"/>
                    <a:pt x="205" y="40"/>
                    <a:pt x="205" y="42"/>
                  </a:cubicBezTo>
                  <a:cubicBezTo>
                    <a:pt x="204" y="46"/>
                    <a:pt x="202" y="49"/>
                    <a:pt x="200" y="52"/>
                  </a:cubicBezTo>
                  <a:cubicBezTo>
                    <a:pt x="202" y="46"/>
                    <a:pt x="200" y="38"/>
                    <a:pt x="200" y="32"/>
                  </a:cubicBezTo>
                  <a:cubicBezTo>
                    <a:pt x="199" y="24"/>
                    <a:pt x="200" y="15"/>
                    <a:pt x="199" y="7"/>
                  </a:cubicBezTo>
                  <a:cubicBezTo>
                    <a:pt x="227" y="6"/>
                    <a:pt x="256" y="6"/>
                    <a:pt x="284" y="9"/>
                  </a:cubicBezTo>
                  <a:cubicBezTo>
                    <a:pt x="284" y="16"/>
                    <a:pt x="285" y="24"/>
                    <a:pt x="286" y="31"/>
                  </a:cubicBezTo>
                  <a:cubicBezTo>
                    <a:pt x="286" y="37"/>
                    <a:pt x="285" y="45"/>
                    <a:pt x="286" y="52"/>
                  </a:cubicBezTo>
                  <a:cubicBezTo>
                    <a:pt x="286" y="51"/>
                    <a:pt x="286" y="51"/>
                    <a:pt x="286" y="51"/>
                  </a:cubicBezTo>
                  <a:cubicBezTo>
                    <a:pt x="285" y="49"/>
                    <a:pt x="284" y="47"/>
                    <a:pt x="283" y="46"/>
                  </a:cubicBezTo>
                  <a:cubicBezTo>
                    <a:pt x="282" y="45"/>
                    <a:pt x="281" y="45"/>
                    <a:pt x="281" y="46"/>
                  </a:cubicBezTo>
                  <a:cubicBezTo>
                    <a:pt x="281" y="48"/>
                    <a:pt x="282" y="50"/>
                    <a:pt x="283" y="52"/>
                  </a:cubicBezTo>
                  <a:cubicBezTo>
                    <a:pt x="284" y="55"/>
                    <a:pt x="285" y="58"/>
                    <a:pt x="287" y="61"/>
                  </a:cubicBezTo>
                  <a:cubicBezTo>
                    <a:pt x="288" y="62"/>
                    <a:pt x="290" y="62"/>
                    <a:pt x="290" y="60"/>
                  </a:cubicBezTo>
                  <a:cubicBezTo>
                    <a:pt x="292" y="55"/>
                    <a:pt x="293" y="49"/>
                    <a:pt x="297" y="45"/>
                  </a:cubicBezTo>
                  <a:cubicBezTo>
                    <a:pt x="299" y="43"/>
                    <a:pt x="296" y="41"/>
                    <a:pt x="29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grpSp>
      <p:sp>
        <p:nvSpPr>
          <p:cNvPr id="45" name="TextBox 44"/>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4935">
        <p14:prism/>
      </p:transition>
    </mc:Choice>
    <mc:Fallback>
      <p:transition spd="slow" advTm="49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 calcmode="lin" valueType="num">
                                      <p:cBhvr>
                                        <p:cTn id="9" dur="500" fill="hold"/>
                                        <p:tgtEl>
                                          <p:spTgt spid="46"/>
                                        </p:tgtEl>
                                        <p:attrNameLst>
                                          <p:attrName>style.rotation</p:attrName>
                                        </p:attrNameLst>
                                      </p:cBhvr>
                                      <p:tavLst>
                                        <p:tav tm="0">
                                          <p:val>
                                            <p:fltVal val="360"/>
                                          </p:val>
                                        </p:tav>
                                        <p:tav tm="100000">
                                          <p:val>
                                            <p:fltVal val="0"/>
                                          </p:val>
                                        </p:tav>
                                      </p:tavLst>
                                    </p:anim>
                                    <p:animEffect transition="in" filter="fade">
                                      <p:cBhvr>
                                        <p:cTn id="10" dur="500"/>
                                        <p:tgtEl>
                                          <p:spTgt spid="46"/>
                                        </p:tgtEl>
                                      </p:cBhvr>
                                    </p:animEffect>
                                  </p:childTnLst>
                                </p:cTn>
                              </p:par>
                            </p:childTnLst>
                          </p:cTn>
                        </p:par>
                        <p:par>
                          <p:cTn id="11" fill="hold">
                            <p:stCondLst>
                              <p:cond delay="0"/>
                            </p:stCondLst>
                            <p:childTnLst>
                              <p:par>
                                <p:cTn id="12" presetID="22" presetClass="entr" presetSubtype="1"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ppt_y</p:attrName>
                                        </p:attrNameLst>
                                      </p:cBhvr>
                                      <p:tavLst>
                                        <p:tav tm="0">
                                          <p:val>
                                            <p:strVal val="#ppt_y-#ppt_h*1.125000"/>
                                          </p:val>
                                        </p:tav>
                                        <p:tav tm="100000">
                                          <p:val>
                                            <p:strVal val="#ppt_y"/>
                                          </p:val>
                                        </p:tav>
                                      </p:tavLst>
                                    </p:anim>
                                    <p:animEffect transition="in" filter="wipe(down)">
                                      <p:cBhvr>
                                        <p:cTn id="24" dur="500"/>
                                        <p:tgtEl>
                                          <p:spTgt spid="23"/>
                                        </p:tgtEl>
                                      </p:cBhvr>
                                    </p:animEffect>
                                  </p:childTnLst>
                                </p:cTn>
                              </p:par>
                            </p:childTnLst>
                          </p:cTn>
                        </p:par>
                        <p:par>
                          <p:cTn id="25" fill="hold">
                            <p:stCondLst>
                              <p:cond delay="1500"/>
                            </p:stCondLst>
                            <p:childTnLst>
                              <p:par>
                                <p:cTn id="26" presetID="12" presetClass="entr" presetSubtype="1"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p:tgtEl>
                                          <p:spTgt spid="26"/>
                                        </p:tgtEl>
                                        <p:attrNameLst>
                                          <p:attrName>ppt_y</p:attrName>
                                        </p:attrNameLst>
                                      </p:cBhvr>
                                      <p:tavLst>
                                        <p:tav tm="0">
                                          <p:val>
                                            <p:strVal val="#ppt_y-#ppt_h*1.125000"/>
                                          </p:val>
                                        </p:tav>
                                        <p:tav tm="100000">
                                          <p:val>
                                            <p:strVal val="#ppt_y"/>
                                          </p:val>
                                        </p:tav>
                                      </p:tavLst>
                                    </p:anim>
                                    <p:animEffect transition="in" filter="wipe(down)">
                                      <p:cBhvr>
                                        <p:cTn id="29" dur="500"/>
                                        <p:tgtEl>
                                          <p:spTgt spid="26"/>
                                        </p:tgtEl>
                                      </p:cBhvr>
                                    </p:animEffect>
                                  </p:childTnLst>
                                </p:cTn>
                              </p:par>
                            </p:childTnLst>
                          </p:cTn>
                        </p:par>
                        <p:par>
                          <p:cTn id="30" fill="hold">
                            <p:stCondLst>
                              <p:cond delay="2000"/>
                            </p:stCondLst>
                            <p:childTnLst>
                              <p:par>
                                <p:cTn id="31" presetID="12" presetClass="entr" presetSubtype="1"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p:tgtEl>
                                          <p:spTgt spid="29"/>
                                        </p:tgtEl>
                                        <p:attrNameLst>
                                          <p:attrName>ppt_y</p:attrName>
                                        </p:attrNameLst>
                                      </p:cBhvr>
                                      <p:tavLst>
                                        <p:tav tm="0">
                                          <p:val>
                                            <p:strVal val="#ppt_y-#ppt_h*1.125000"/>
                                          </p:val>
                                        </p:tav>
                                        <p:tav tm="100000">
                                          <p:val>
                                            <p:strVal val="#ppt_y"/>
                                          </p:val>
                                        </p:tav>
                                      </p:tavLst>
                                    </p:anim>
                                    <p:animEffect transition="in" filter="wipe(down)">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grpSp>
        <p:nvGrpSpPr>
          <p:cNvPr id="3" name="组合 2"/>
          <p:cNvGrpSpPr/>
          <p:nvPr/>
        </p:nvGrpSpPr>
        <p:grpSpPr>
          <a:xfrm>
            <a:off x="844569" y="3085179"/>
            <a:ext cx="11004799" cy="3380850"/>
            <a:chOff x="844569" y="3045413"/>
            <a:chExt cx="11004799" cy="3380850"/>
          </a:xfrm>
        </p:grpSpPr>
        <p:sp>
          <p:nvSpPr>
            <p:cNvPr id="4" name="Freeform 5"/>
            <p:cNvSpPr/>
            <p:nvPr/>
          </p:nvSpPr>
          <p:spPr bwMode="auto">
            <a:xfrm>
              <a:off x="844569" y="5578224"/>
              <a:ext cx="2748376" cy="848039"/>
            </a:xfrm>
            <a:custGeom>
              <a:avLst/>
              <a:gdLst>
                <a:gd name="T0" fmla="*/ 0 w 973"/>
                <a:gd name="T1" fmla="*/ 300 h 300"/>
                <a:gd name="T2" fmla="*/ 0 w 973"/>
                <a:gd name="T3" fmla="*/ 0 h 300"/>
                <a:gd name="T4" fmla="*/ 973 w 973"/>
                <a:gd name="T5" fmla="*/ 0 h 300"/>
              </a:gdLst>
              <a:ah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7047" tIns="63523" rIns="127047" bIns="63523" numCol="1" anchor="t" anchorCtr="0" compatLnSpc="1"/>
            <a:lstStyle/>
            <a:p>
              <a:endParaRPr lang="en-US"/>
            </a:p>
          </p:txBody>
        </p:sp>
        <p:sp>
          <p:nvSpPr>
            <p:cNvPr id="5" name="Freeform 6"/>
            <p:cNvSpPr/>
            <p:nvPr/>
          </p:nvSpPr>
          <p:spPr bwMode="auto">
            <a:xfrm>
              <a:off x="3592944" y="4738665"/>
              <a:ext cx="2748376" cy="848039"/>
            </a:xfrm>
            <a:custGeom>
              <a:avLst/>
              <a:gdLst>
                <a:gd name="T0" fmla="*/ 0 w 973"/>
                <a:gd name="T1" fmla="*/ 300 h 300"/>
                <a:gd name="T2" fmla="*/ 0 w 973"/>
                <a:gd name="T3" fmla="*/ 0 h 300"/>
                <a:gd name="T4" fmla="*/ 973 w 973"/>
                <a:gd name="T5" fmla="*/ 0 h 300"/>
              </a:gdLst>
              <a:ah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7047" tIns="63523" rIns="127047" bIns="63523" numCol="1" anchor="t" anchorCtr="0" compatLnSpc="1"/>
            <a:lstStyle/>
            <a:p>
              <a:endParaRPr lang="en-US"/>
            </a:p>
          </p:txBody>
        </p:sp>
        <p:sp>
          <p:nvSpPr>
            <p:cNvPr id="6" name="Freeform 7"/>
            <p:cNvSpPr/>
            <p:nvPr/>
          </p:nvSpPr>
          <p:spPr bwMode="auto">
            <a:xfrm>
              <a:off x="6346967" y="3893453"/>
              <a:ext cx="2754025" cy="845213"/>
            </a:xfrm>
            <a:custGeom>
              <a:avLst/>
              <a:gdLst>
                <a:gd name="T0" fmla="*/ 0 w 975"/>
                <a:gd name="T1" fmla="*/ 299 h 299"/>
                <a:gd name="T2" fmla="*/ 0 w 975"/>
                <a:gd name="T3" fmla="*/ 0 h 299"/>
                <a:gd name="T4" fmla="*/ 975 w 975"/>
                <a:gd name="T5" fmla="*/ 0 h 299"/>
              </a:gdLst>
              <a:ahLst/>
              <a:cxnLst>
                <a:cxn ang="0">
                  <a:pos x="T0" y="T1"/>
                </a:cxn>
                <a:cxn ang="0">
                  <a:pos x="T2" y="T3"/>
                </a:cxn>
                <a:cxn ang="0">
                  <a:pos x="T4" y="T5"/>
                </a:cxn>
              </a:cxnLst>
              <a:rect l="0" t="0" r="r" b="b"/>
              <a:pathLst>
                <a:path w="975" h="299">
                  <a:moveTo>
                    <a:pt x="0" y="299"/>
                  </a:moveTo>
                  <a:lnTo>
                    <a:pt x="0" y="0"/>
                  </a:lnTo>
                  <a:lnTo>
                    <a:pt x="975" y="0"/>
                  </a:lnTo>
                </a:path>
              </a:pathLst>
            </a:custGeom>
            <a:noFill/>
            <a:ln w="5715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7047" tIns="63523" rIns="127047" bIns="63523" numCol="1" anchor="t" anchorCtr="0" compatLnSpc="1"/>
            <a:lstStyle/>
            <a:p>
              <a:endParaRPr lang="en-US"/>
            </a:p>
          </p:txBody>
        </p:sp>
        <p:sp>
          <p:nvSpPr>
            <p:cNvPr id="7" name="Freeform 8"/>
            <p:cNvSpPr/>
            <p:nvPr/>
          </p:nvSpPr>
          <p:spPr bwMode="auto">
            <a:xfrm>
              <a:off x="9100992" y="3045413"/>
              <a:ext cx="2748376" cy="848039"/>
            </a:xfrm>
            <a:custGeom>
              <a:avLst/>
              <a:gdLst>
                <a:gd name="T0" fmla="*/ 0 w 973"/>
                <a:gd name="T1" fmla="*/ 300 h 300"/>
                <a:gd name="T2" fmla="*/ 0 w 973"/>
                <a:gd name="T3" fmla="*/ 0 h 300"/>
                <a:gd name="T4" fmla="*/ 973 w 973"/>
                <a:gd name="T5" fmla="*/ 0 h 300"/>
              </a:gdLst>
              <a:ahLst/>
              <a:cxnLst>
                <a:cxn ang="0">
                  <a:pos x="T0" y="T1"/>
                </a:cxn>
                <a:cxn ang="0">
                  <a:pos x="T2" y="T3"/>
                </a:cxn>
                <a:cxn ang="0">
                  <a:pos x="T4" y="T5"/>
                </a:cxn>
              </a:cxnLst>
              <a:rect l="0" t="0" r="r" b="b"/>
              <a:pathLst>
                <a:path w="973" h="300">
                  <a:moveTo>
                    <a:pt x="0" y="300"/>
                  </a:moveTo>
                  <a:lnTo>
                    <a:pt x="0" y="0"/>
                  </a:lnTo>
                  <a:lnTo>
                    <a:pt x="973" y="0"/>
                  </a:lnTo>
                </a:path>
              </a:pathLst>
            </a:custGeom>
            <a:noFill/>
            <a:ln w="57150"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7047" tIns="63523" rIns="127047" bIns="63523" numCol="1" anchor="t" anchorCtr="0" compatLnSpc="1"/>
            <a:lstStyle/>
            <a:p>
              <a:endParaRPr lang="en-US"/>
            </a:p>
          </p:txBody>
        </p:sp>
      </p:grpSp>
      <p:sp>
        <p:nvSpPr>
          <p:cNvPr id="8" name="矩形 7"/>
          <p:cNvSpPr>
            <a:spLocks noChangeArrowheads="1"/>
          </p:cNvSpPr>
          <p:nvPr/>
        </p:nvSpPr>
        <p:spPr bwMode="auto">
          <a:xfrm>
            <a:off x="978126" y="4529216"/>
            <a:ext cx="248126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buNone/>
            </a:pPr>
            <a:r>
              <a:rPr lang="en-US" altLang="zh-CN" b="1" dirty="0">
                <a:solidFill>
                  <a:srgbClr val="FF7C80"/>
                </a:solidFill>
                <a:latin typeface="微软雅黑" panose="020B0503020204020204" pitchFamily="34" charset="-122"/>
                <a:ea typeface="微软雅黑" panose="020B0503020204020204" pitchFamily="34" charset="-122"/>
              </a:rPr>
              <a:t>01</a:t>
            </a:r>
            <a:endParaRPr lang="en-US" altLang="zh-CN" b="1" dirty="0">
              <a:solidFill>
                <a:srgbClr val="FF7C80"/>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None/>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24"/>
          <p:cNvSpPr>
            <a:spLocks noChangeArrowheads="1"/>
          </p:cNvSpPr>
          <p:nvPr/>
        </p:nvSpPr>
        <p:spPr bwMode="auto">
          <a:xfrm>
            <a:off x="3793332" y="3723687"/>
            <a:ext cx="248126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buNone/>
            </a:pPr>
            <a:r>
              <a:rPr lang="en-US" altLang="zh-CN" b="1" dirty="0">
                <a:solidFill>
                  <a:srgbClr val="78BEA6"/>
                </a:solidFill>
                <a:latin typeface="微软雅黑" panose="020B0503020204020204" pitchFamily="34" charset="-122"/>
                <a:ea typeface="微软雅黑" panose="020B0503020204020204" pitchFamily="34" charset="-122"/>
              </a:rPr>
              <a:t>02</a:t>
            </a:r>
            <a:endParaRPr lang="en-US" altLang="zh-CN" b="1" dirty="0">
              <a:solidFill>
                <a:srgbClr val="78BEA6"/>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None/>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矩形 24"/>
          <p:cNvSpPr>
            <a:spLocks noChangeArrowheads="1"/>
          </p:cNvSpPr>
          <p:nvPr/>
        </p:nvSpPr>
        <p:spPr bwMode="auto">
          <a:xfrm>
            <a:off x="6483348" y="2889891"/>
            <a:ext cx="248126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buNone/>
            </a:pPr>
            <a:r>
              <a:rPr lang="en-US" altLang="zh-CN" b="1" dirty="0">
                <a:solidFill>
                  <a:schemeClr val="accent3"/>
                </a:solidFill>
                <a:latin typeface="微软雅黑" panose="020B0503020204020204" pitchFamily="34" charset="-122"/>
                <a:ea typeface="微软雅黑" panose="020B0503020204020204" pitchFamily="34" charset="-122"/>
              </a:rPr>
              <a:t>03</a:t>
            </a:r>
            <a:endParaRPr lang="en-US" altLang="zh-CN" b="1" dirty="0">
              <a:solidFill>
                <a:schemeClr val="accent3"/>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None/>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p:nvSpPr>
        <p:spPr bwMode="auto">
          <a:xfrm>
            <a:off x="9234549" y="2051050"/>
            <a:ext cx="2481262"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buNone/>
            </a:pPr>
            <a:r>
              <a:rPr lang="en-US" altLang="zh-CN" b="1" dirty="0">
                <a:solidFill>
                  <a:schemeClr val="accent6"/>
                </a:solidFill>
                <a:latin typeface="微软雅黑" panose="020B0503020204020204" pitchFamily="34" charset="-122"/>
                <a:ea typeface="微软雅黑" panose="020B0503020204020204" pitchFamily="34" charset="-122"/>
              </a:rPr>
              <a:t>04</a:t>
            </a:r>
            <a:endParaRPr lang="en-US" altLang="zh-CN" b="1" dirty="0">
              <a:solidFill>
                <a:schemeClr val="accent6"/>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buNone/>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5499">
        <p14:prism/>
      </p:transition>
    </mc:Choice>
    <mc:Fallback>
      <p:transition spd="slow" advTm="54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225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2750"/>
                            </p:stCondLst>
                            <p:childTnLst>
                              <p:par>
                                <p:cTn id="19" presetID="14" presetClass="entr" presetSubtype="1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3250"/>
                            </p:stCondLst>
                            <p:childTnLst>
                              <p:par>
                                <p:cTn id="23" presetID="14"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par>
                          <p:cTn id="26" fill="hold">
                            <p:stCondLst>
                              <p:cond delay="3750"/>
                            </p:stCondLst>
                            <p:childTnLst>
                              <p:par>
                                <p:cTn id="27" presetID="14"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H_Text_4"/>
          <p:cNvSpPr txBox="1"/>
          <p:nvPr>
            <p:custDataLst>
              <p:tags r:id="rId1"/>
            </p:custDataLst>
          </p:nvPr>
        </p:nvSpPr>
        <p:spPr>
          <a:xfrm>
            <a:off x="4598368" y="1702842"/>
            <a:ext cx="2463601" cy="581692"/>
          </a:xfrm>
          <a:prstGeom prst="rect">
            <a:avLst/>
          </a:prstGeom>
          <a:noFill/>
        </p:spPr>
        <p:txBody>
          <a:bodyPr lIns="0" tIns="0" rIns="0" bIns="0"/>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此处输入文本此处输入文本此处输入文本此处输入文本此处输入文本此处输入文本</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 name="MH_Text_4"/>
          <p:cNvSpPr txBox="1"/>
          <p:nvPr>
            <p:custDataLst>
              <p:tags r:id="rId2"/>
            </p:custDataLst>
          </p:nvPr>
        </p:nvSpPr>
        <p:spPr>
          <a:xfrm>
            <a:off x="8351689" y="2935663"/>
            <a:ext cx="2463601" cy="581692"/>
          </a:xfrm>
          <a:prstGeom prst="rect">
            <a:avLst/>
          </a:prstGeom>
          <a:noFill/>
        </p:spPr>
        <p:txBody>
          <a:bodyPr lIns="0" tIns="0" rIns="0" bIns="0"/>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此处输入文本此处输入文本此处输入文本此处输入文本此处输入文本此处输入文本</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MH_Text_4"/>
          <p:cNvSpPr txBox="1"/>
          <p:nvPr>
            <p:custDataLst>
              <p:tags r:id="rId3"/>
            </p:custDataLst>
          </p:nvPr>
        </p:nvSpPr>
        <p:spPr>
          <a:xfrm>
            <a:off x="5860232" y="5312150"/>
            <a:ext cx="2463601" cy="581692"/>
          </a:xfrm>
          <a:prstGeom prst="rect">
            <a:avLst/>
          </a:prstGeom>
          <a:noFill/>
        </p:spPr>
        <p:txBody>
          <a:bodyPr lIns="0" tIns="0" rIns="0" bIns="0"/>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此处输入文本此处输入文本此处输入文本此处输入文本此处输入文本此处输入文本</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MH_Text_4"/>
          <p:cNvSpPr txBox="1"/>
          <p:nvPr>
            <p:custDataLst>
              <p:tags r:id="rId4"/>
            </p:custDataLst>
          </p:nvPr>
        </p:nvSpPr>
        <p:spPr>
          <a:xfrm>
            <a:off x="2102322" y="4169150"/>
            <a:ext cx="2463601" cy="581692"/>
          </a:xfrm>
          <a:prstGeom prst="rect">
            <a:avLst/>
          </a:prstGeom>
          <a:noFill/>
        </p:spPr>
        <p:txBody>
          <a:bodyPr lIns="0" tIns="0" rIns="0" bIns="0"/>
          <a:lstStyle/>
          <a:p>
            <a:pPr algn="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此处输入文本此处输入文本此处输入文本此处输入文本此处输入文本此处输入文本</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3" name="组合 32"/>
          <p:cNvGrpSpPr/>
          <p:nvPr/>
        </p:nvGrpSpPr>
        <p:grpSpPr>
          <a:xfrm>
            <a:off x="5144642" y="2450380"/>
            <a:ext cx="2700337" cy="2636838"/>
            <a:chOff x="5005388" y="2260600"/>
            <a:chExt cx="2700337" cy="2636838"/>
          </a:xfrm>
        </p:grpSpPr>
        <p:grpSp>
          <p:nvGrpSpPr>
            <p:cNvPr id="34" name="组合 33"/>
            <p:cNvGrpSpPr/>
            <p:nvPr/>
          </p:nvGrpSpPr>
          <p:grpSpPr>
            <a:xfrm>
              <a:off x="5005388" y="2309813"/>
              <a:ext cx="1789112" cy="1530350"/>
              <a:chOff x="5005388" y="2309813"/>
              <a:chExt cx="1789112" cy="1530350"/>
            </a:xfrm>
            <a:solidFill>
              <a:schemeClr val="accent5">
                <a:lumMod val="60000"/>
                <a:lumOff val="40000"/>
              </a:schemeClr>
            </a:solidFill>
          </p:grpSpPr>
          <p:sp>
            <p:nvSpPr>
              <p:cNvPr id="206" name="Freeform 6"/>
              <p:cNvSpPr>
                <a:spLocks noEditPoints="1"/>
              </p:cNvSpPr>
              <p:nvPr/>
            </p:nvSpPr>
            <p:spPr bwMode="auto">
              <a:xfrm>
                <a:off x="5005388" y="2632075"/>
                <a:ext cx="1789112" cy="1125538"/>
              </a:xfrm>
              <a:custGeom>
                <a:avLst/>
                <a:gdLst>
                  <a:gd name="T0" fmla="*/ 143 w 477"/>
                  <a:gd name="T1" fmla="*/ 250 h 300"/>
                  <a:gd name="T2" fmla="*/ 103 w 477"/>
                  <a:gd name="T3" fmla="*/ 203 h 300"/>
                  <a:gd name="T4" fmla="*/ 31 w 477"/>
                  <a:gd name="T5" fmla="*/ 191 h 300"/>
                  <a:gd name="T6" fmla="*/ 71 w 477"/>
                  <a:gd name="T7" fmla="*/ 125 h 300"/>
                  <a:gd name="T8" fmla="*/ 127 w 477"/>
                  <a:gd name="T9" fmla="*/ 21 h 300"/>
                  <a:gd name="T10" fmla="*/ 187 w 477"/>
                  <a:gd name="T11" fmla="*/ 0 h 300"/>
                  <a:gd name="T12" fmla="*/ 198 w 477"/>
                  <a:gd name="T13" fmla="*/ 88 h 300"/>
                  <a:gd name="T14" fmla="*/ 287 w 477"/>
                  <a:gd name="T15" fmla="*/ 85 h 300"/>
                  <a:gd name="T16" fmla="*/ 373 w 477"/>
                  <a:gd name="T17" fmla="*/ 62 h 300"/>
                  <a:gd name="T18" fmla="*/ 406 w 477"/>
                  <a:gd name="T19" fmla="*/ 92 h 300"/>
                  <a:gd name="T20" fmla="*/ 474 w 477"/>
                  <a:gd name="T21" fmla="*/ 137 h 300"/>
                  <a:gd name="T22" fmla="*/ 453 w 477"/>
                  <a:gd name="T23" fmla="*/ 170 h 300"/>
                  <a:gd name="T24" fmla="*/ 429 w 477"/>
                  <a:gd name="T25" fmla="*/ 197 h 300"/>
                  <a:gd name="T26" fmla="*/ 417 w 477"/>
                  <a:gd name="T27" fmla="*/ 253 h 300"/>
                  <a:gd name="T28" fmla="*/ 375 w 477"/>
                  <a:gd name="T29" fmla="*/ 240 h 300"/>
                  <a:gd name="T30" fmla="*/ 332 w 477"/>
                  <a:gd name="T31" fmla="*/ 270 h 300"/>
                  <a:gd name="T32" fmla="*/ 326 w 477"/>
                  <a:gd name="T33" fmla="*/ 206 h 300"/>
                  <a:gd name="T34" fmla="*/ 286 w 477"/>
                  <a:gd name="T35" fmla="*/ 221 h 300"/>
                  <a:gd name="T36" fmla="*/ 213 w 477"/>
                  <a:gd name="T37" fmla="*/ 228 h 300"/>
                  <a:gd name="T38" fmla="*/ 176 w 477"/>
                  <a:gd name="T39" fmla="*/ 288 h 300"/>
                  <a:gd name="T40" fmla="*/ 225 w 477"/>
                  <a:gd name="T41" fmla="*/ 141 h 300"/>
                  <a:gd name="T42" fmla="*/ 165 w 477"/>
                  <a:gd name="T43" fmla="*/ 205 h 300"/>
                  <a:gd name="T44" fmla="*/ 240 w 477"/>
                  <a:gd name="T45" fmla="*/ 137 h 300"/>
                  <a:gd name="T46" fmla="*/ 250 w 477"/>
                  <a:gd name="T47" fmla="*/ 131 h 300"/>
                  <a:gd name="T48" fmla="*/ 375 w 477"/>
                  <a:gd name="T49" fmla="*/ 74 h 300"/>
                  <a:gd name="T50" fmla="*/ 117 w 477"/>
                  <a:gd name="T51" fmla="*/ 38 h 300"/>
                  <a:gd name="T52" fmla="*/ 50 w 477"/>
                  <a:gd name="T53" fmla="*/ 136 h 300"/>
                  <a:gd name="T54" fmla="*/ 169 w 477"/>
                  <a:gd name="T55" fmla="*/ 216 h 300"/>
                  <a:gd name="T56" fmla="*/ 383 w 477"/>
                  <a:gd name="T57" fmla="*/ 209 h 300"/>
                  <a:gd name="T58" fmla="*/ 122 w 477"/>
                  <a:gd name="T59" fmla="*/ 73 h 300"/>
                  <a:gd name="T60" fmla="*/ 254 w 477"/>
                  <a:gd name="T61" fmla="*/ 106 h 300"/>
                  <a:gd name="T62" fmla="*/ 360 w 477"/>
                  <a:gd name="T63" fmla="*/ 145 h 300"/>
                  <a:gd name="T64" fmla="*/ 193 w 477"/>
                  <a:gd name="T65" fmla="*/ 268 h 300"/>
                  <a:gd name="T66" fmla="*/ 134 w 477"/>
                  <a:gd name="T67" fmla="*/ 45 h 300"/>
                  <a:gd name="T68" fmla="*/ 312 w 477"/>
                  <a:gd name="T69" fmla="*/ 54 h 300"/>
                  <a:gd name="T70" fmla="*/ 202 w 477"/>
                  <a:gd name="T71" fmla="*/ 253 h 300"/>
                  <a:gd name="T72" fmla="*/ 282 w 477"/>
                  <a:gd name="T73" fmla="*/ 213 h 300"/>
                  <a:gd name="T74" fmla="*/ 81 w 477"/>
                  <a:gd name="T75" fmla="*/ 175 h 300"/>
                  <a:gd name="T76" fmla="*/ 178 w 477"/>
                  <a:gd name="T77" fmla="*/ 157 h 300"/>
                  <a:gd name="T78" fmla="*/ 159 w 477"/>
                  <a:gd name="T79" fmla="*/ 117 h 300"/>
                  <a:gd name="T80" fmla="*/ 211 w 477"/>
                  <a:gd name="T81" fmla="*/ 137 h 300"/>
                  <a:gd name="T82" fmla="*/ 357 w 477"/>
                  <a:gd name="T83" fmla="*/ 243 h 300"/>
                  <a:gd name="T84" fmla="*/ 152 w 477"/>
                  <a:gd name="T85" fmla="*/ 230 h 300"/>
                  <a:gd name="T86" fmla="*/ 194 w 477"/>
                  <a:gd name="T87" fmla="*/ 68 h 300"/>
                  <a:gd name="T88" fmla="*/ 271 w 477"/>
                  <a:gd name="T89" fmla="*/ 110 h 300"/>
                  <a:gd name="T90" fmla="*/ 153 w 477"/>
                  <a:gd name="T91" fmla="*/ 133 h 300"/>
                  <a:gd name="T92" fmla="*/ 166 w 477"/>
                  <a:gd name="T93" fmla="*/ 143 h 300"/>
                  <a:gd name="T94" fmla="*/ 440 w 477"/>
                  <a:gd name="T95" fmla="*/ 159 h 300"/>
                  <a:gd name="T96" fmla="*/ 442 w 477"/>
                  <a:gd name="T97" fmla="*/ 175 h 300"/>
                  <a:gd name="T98" fmla="*/ 414 w 477"/>
                  <a:gd name="T99" fmla="*/ 254 h 300"/>
                  <a:gd name="T100" fmla="*/ 171 w 477"/>
                  <a:gd name="T101" fmla="*/ 17 h 300"/>
                  <a:gd name="T102" fmla="*/ 167 w 477"/>
                  <a:gd name="T103" fmla="*/ 41 h 300"/>
                  <a:gd name="T104" fmla="*/ 300 w 477"/>
                  <a:gd name="T105" fmla="*/ 70 h 300"/>
                  <a:gd name="T106" fmla="*/ 178 w 477"/>
                  <a:gd name="T107" fmla="*/ 104 h 300"/>
                  <a:gd name="T108" fmla="*/ 428 w 477"/>
                  <a:gd name="T109" fmla="*/ 125 h 300"/>
                  <a:gd name="T110" fmla="*/ 214 w 477"/>
                  <a:gd name="T111" fmla="*/ 140 h 300"/>
                  <a:gd name="T112" fmla="*/ 370 w 477"/>
                  <a:gd name="T113" fmla="*/ 162 h 300"/>
                  <a:gd name="T114" fmla="*/ 129 w 477"/>
                  <a:gd name="T115" fmla="*/ 247 h 300"/>
                  <a:gd name="T116" fmla="*/ 65 w 477"/>
                  <a:gd name="T117" fmla="*/ 185 h 300"/>
                  <a:gd name="T118" fmla="*/ 163 w 477"/>
                  <a:gd name="T119" fmla="*/ 294 h 300"/>
                  <a:gd name="T120" fmla="*/ 182 w 477"/>
                  <a:gd name="T121" fmla="*/ 172 h 300"/>
                  <a:gd name="T122" fmla="*/ 155 w 477"/>
                  <a:gd name="T123" fmla="*/ 164 h 300"/>
                  <a:gd name="T124" fmla="*/ 433 w 477"/>
                  <a:gd name="T125" fmla="*/ 16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7" h="300">
                    <a:moveTo>
                      <a:pt x="141" y="281"/>
                    </a:moveTo>
                    <a:cubicBezTo>
                      <a:pt x="141" y="279"/>
                      <a:pt x="141" y="277"/>
                      <a:pt x="141" y="275"/>
                    </a:cubicBezTo>
                    <a:cubicBezTo>
                      <a:pt x="141" y="274"/>
                      <a:pt x="142" y="274"/>
                      <a:pt x="143" y="273"/>
                    </a:cubicBezTo>
                    <a:cubicBezTo>
                      <a:pt x="143" y="274"/>
                      <a:pt x="143" y="274"/>
                      <a:pt x="143" y="274"/>
                    </a:cubicBezTo>
                    <a:cubicBezTo>
                      <a:pt x="143" y="274"/>
                      <a:pt x="143" y="274"/>
                      <a:pt x="143" y="273"/>
                    </a:cubicBezTo>
                    <a:cubicBezTo>
                      <a:pt x="143" y="269"/>
                      <a:pt x="145" y="266"/>
                      <a:pt x="147" y="263"/>
                    </a:cubicBezTo>
                    <a:cubicBezTo>
                      <a:pt x="149" y="261"/>
                      <a:pt x="150" y="259"/>
                      <a:pt x="150" y="257"/>
                    </a:cubicBezTo>
                    <a:cubicBezTo>
                      <a:pt x="150" y="256"/>
                      <a:pt x="151" y="255"/>
                      <a:pt x="151" y="254"/>
                    </a:cubicBezTo>
                    <a:cubicBezTo>
                      <a:pt x="151" y="253"/>
                      <a:pt x="151" y="252"/>
                      <a:pt x="151" y="251"/>
                    </a:cubicBezTo>
                    <a:cubicBezTo>
                      <a:pt x="154" y="251"/>
                      <a:pt x="154" y="251"/>
                      <a:pt x="154" y="249"/>
                    </a:cubicBezTo>
                    <a:cubicBezTo>
                      <a:pt x="154" y="249"/>
                      <a:pt x="154" y="248"/>
                      <a:pt x="154" y="248"/>
                    </a:cubicBezTo>
                    <a:cubicBezTo>
                      <a:pt x="156" y="248"/>
                      <a:pt x="157" y="249"/>
                      <a:pt x="158" y="247"/>
                    </a:cubicBezTo>
                    <a:cubicBezTo>
                      <a:pt x="155" y="245"/>
                      <a:pt x="155" y="245"/>
                      <a:pt x="154" y="247"/>
                    </a:cubicBezTo>
                    <a:cubicBezTo>
                      <a:pt x="154" y="248"/>
                      <a:pt x="154" y="248"/>
                      <a:pt x="154" y="248"/>
                    </a:cubicBezTo>
                    <a:cubicBezTo>
                      <a:pt x="153" y="247"/>
                      <a:pt x="153" y="247"/>
                      <a:pt x="152" y="246"/>
                    </a:cubicBezTo>
                    <a:cubicBezTo>
                      <a:pt x="151" y="245"/>
                      <a:pt x="150" y="246"/>
                      <a:pt x="149" y="247"/>
                    </a:cubicBezTo>
                    <a:cubicBezTo>
                      <a:pt x="149" y="247"/>
                      <a:pt x="150" y="247"/>
                      <a:pt x="150" y="248"/>
                    </a:cubicBezTo>
                    <a:cubicBezTo>
                      <a:pt x="151" y="248"/>
                      <a:pt x="151" y="248"/>
                      <a:pt x="152" y="248"/>
                    </a:cubicBezTo>
                    <a:cubicBezTo>
                      <a:pt x="152" y="249"/>
                      <a:pt x="152" y="250"/>
                      <a:pt x="151" y="251"/>
                    </a:cubicBezTo>
                    <a:cubicBezTo>
                      <a:pt x="151" y="252"/>
                      <a:pt x="151" y="253"/>
                      <a:pt x="151" y="255"/>
                    </a:cubicBezTo>
                    <a:cubicBezTo>
                      <a:pt x="150" y="253"/>
                      <a:pt x="148" y="253"/>
                      <a:pt x="146" y="252"/>
                    </a:cubicBezTo>
                    <a:cubicBezTo>
                      <a:pt x="146" y="252"/>
                      <a:pt x="146" y="252"/>
                      <a:pt x="146" y="252"/>
                    </a:cubicBezTo>
                    <a:cubicBezTo>
                      <a:pt x="146" y="252"/>
                      <a:pt x="146" y="252"/>
                      <a:pt x="146" y="252"/>
                    </a:cubicBezTo>
                    <a:cubicBezTo>
                      <a:pt x="147" y="250"/>
                      <a:pt x="144" y="249"/>
                      <a:pt x="146" y="247"/>
                    </a:cubicBezTo>
                    <a:cubicBezTo>
                      <a:pt x="146" y="245"/>
                      <a:pt x="146" y="243"/>
                      <a:pt x="146" y="241"/>
                    </a:cubicBezTo>
                    <a:cubicBezTo>
                      <a:pt x="144" y="241"/>
                      <a:pt x="145" y="242"/>
                      <a:pt x="144" y="243"/>
                    </a:cubicBezTo>
                    <a:cubicBezTo>
                      <a:pt x="144" y="244"/>
                      <a:pt x="144" y="245"/>
                      <a:pt x="143" y="245"/>
                    </a:cubicBezTo>
                    <a:cubicBezTo>
                      <a:pt x="143" y="245"/>
                      <a:pt x="142" y="245"/>
                      <a:pt x="141" y="245"/>
                    </a:cubicBezTo>
                    <a:cubicBezTo>
                      <a:pt x="141" y="244"/>
                      <a:pt x="141" y="243"/>
                      <a:pt x="141" y="242"/>
                    </a:cubicBezTo>
                    <a:cubicBezTo>
                      <a:pt x="142" y="242"/>
                      <a:pt x="142" y="241"/>
                      <a:pt x="142" y="241"/>
                    </a:cubicBezTo>
                    <a:cubicBezTo>
                      <a:pt x="143" y="240"/>
                      <a:pt x="143" y="239"/>
                      <a:pt x="141" y="239"/>
                    </a:cubicBezTo>
                    <a:cubicBezTo>
                      <a:pt x="141" y="240"/>
                      <a:pt x="141" y="241"/>
                      <a:pt x="141" y="243"/>
                    </a:cubicBezTo>
                    <a:cubicBezTo>
                      <a:pt x="139" y="243"/>
                      <a:pt x="139" y="243"/>
                      <a:pt x="139" y="246"/>
                    </a:cubicBezTo>
                    <a:cubicBezTo>
                      <a:pt x="139" y="246"/>
                      <a:pt x="138" y="246"/>
                      <a:pt x="138" y="246"/>
                    </a:cubicBezTo>
                    <a:cubicBezTo>
                      <a:pt x="138" y="246"/>
                      <a:pt x="138" y="245"/>
                      <a:pt x="138" y="245"/>
                    </a:cubicBezTo>
                    <a:cubicBezTo>
                      <a:pt x="139" y="245"/>
                      <a:pt x="139" y="246"/>
                      <a:pt x="139" y="246"/>
                    </a:cubicBezTo>
                    <a:cubicBezTo>
                      <a:pt x="140" y="245"/>
                      <a:pt x="141" y="245"/>
                      <a:pt x="141" y="245"/>
                    </a:cubicBezTo>
                    <a:cubicBezTo>
                      <a:pt x="141" y="246"/>
                      <a:pt x="141" y="248"/>
                      <a:pt x="140" y="249"/>
                    </a:cubicBezTo>
                    <a:cubicBezTo>
                      <a:pt x="141" y="250"/>
                      <a:pt x="142" y="250"/>
                      <a:pt x="143" y="250"/>
                    </a:cubicBezTo>
                    <a:cubicBezTo>
                      <a:pt x="143" y="250"/>
                      <a:pt x="143" y="250"/>
                      <a:pt x="143" y="251"/>
                    </a:cubicBezTo>
                    <a:cubicBezTo>
                      <a:pt x="143" y="252"/>
                      <a:pt x="141" y="250"/>
                      <a:pt x="140" y="252"/>
                    </a:cubicBezTo>
                    <a:cubicBezTo>
                      <a:pt x="140" y="254"/>
                      <a:pt x="139" y="253"/>
                      <a:pt x="137" y="254"/>
                    </a:cubicBezTo>
                    <a:cubicBezTo>
                      <a:pt x="137" y="252"/>
                      <a:pt x="138" y="251"/>
                      <a:pt x="138" y="250"/>
                    </a:cubicBezTo>
                    <a:cubicBezTo>
                      <a:pt x="138" y="249"/>
                      <a:pt x="137" y="249"/>
                      <a:pt x="137" y="249"/>
                    </a:cubicBezTo>
                    <a:cubicBezTo>
                      <a:pt x="136" y="249"/>
                      <a:pt x="135" y="249"/>
                      <a:pt x="135" y="250"/>
                    </a:cubicBezTo>
                    <a:cubicBezTo>
                      <a:pt x="135" y="251"/>
                      <a:pt x="136" y="251"/>
                      <a:pt x="136" y="252"/>
                    </a:cubicBezTo>
                    <a:cubicBezTo>
                      <a:pt x="136" y="253"/>
                      <a:pt x="136" y="254"/>
                      <a:pt x="136" y="254"/>
                    </a:cubicBezTo>
                    <a:cubicBezTo>
                      <a:pt x="133" y="254"/>
                      <a:pt x="135" y="251"/>
                      <a:pt x="132" y="251"/>
                    </a:cubicBezTo>
                    <a:cubicBezTo>
                      <a:pt x="132" y="252"/>
                      <a:pt x="131" y="254"/>
                      <a:pt x="131" y="256"/>
                    </a:cubicBezTo>
                    <a:cubicBezTo>
                      <a:pt x="130" y="255"/>
                      <a:pt x="129" y="254"/>
                      <a:pt x="129" y="253"/>
                    </a:cubicBezTo>
                    <a:cubicBezTo>
                      <a:pt x="127" y="254"/>
                      <a:pt x="126" y="255"/>
                      <a:pt x="122" y="255"/>
                    </a:cubicBezTo>
                    <a:cubicBezTo>
                      <a:pt x="121" y="254"/>
                      <a:pt x="121" y="252"/>
                      <a:pt x="121" y="251"/>
                    </a:cubicBezTo>
                    <a:cubicBezTo>
                      <a:pt x="120" y="252"/>
                      <a:pt x="120" y="252"/>
                      <a:pt x="119" y="254"/>
                    </a:cubicBezTo>
                    <a:cubicBezTo>
                      <a:pt x="117" y="254"/>
                      <a:pt x="115" y="255"/>
                      <a:pt x="113" y="254"/>
                    </a:cubicBezTo>
                    <a:cubicBezTo>
                      <a:pt x="112" y="253"/>
                      <a:pt x="109" y="253"/>
                      <a:pt x="108" y="251"/>
                    </a:cubicBezTo>
                    <a:cubicBezTo>
                      <a:pt x="108" y="250"/>
                      <a:pt x="107" y="250"/>
                      <a:pt x="107" y="250"/>
                    </a:cubicBezTo>
                    <a:cubicBezTo>
                      <a:pt x="102" y="248"/>
                      <a:pt x="99" y="243"/>
                      <a:pt x="99" y="239"/>
                    </a:cubicBezTo>
                    <a:cubicBezTo>
                      <a:pt x="99" y="238"/>
                      <a:pt x="99" y="237"/>
                      <a:pt x="99" y="237"/>
                    </a:cubicBezTo>
                    <a:cubicBezTo>
                      <a:pt x="101" y="236"/>
                      <a:pt x="101" y="234"/>
                      <a:pt x="101" y="233"/>
                    </a:cubicBezTo>
                    <a:cubicBezTo>
                      <a:pt x="102" y="231"/>
                      <a:pt x="102" y="229"/>
                      <a:pt x="104" y="228"/>
                    </a:cubicBezTo>
                    <a:cubicBezTo>
                      <a:pt x="106" y="227"/>
                      <a:pt x="106" y="225"/>
                      <a:pt x="107" y="224"/>
                    </a:cubicBezTo>
                    <a:cubicBezTo>
                      <a:pt x="107" y="222"/>
                      <a:pt x="107" y="220"/>
                      <a:pt x="110" y="219"/>
                    </a:cubicBezTo>
                    <a:cubicBezTo>
                      <a:pt x="109" y="216"/>
                      <a:pt x="112" y="216"/>
                      <a:pt x="114" y="214"/>
                    </a:cubicBezTo>
                    <a:cubicBezTo>
                      <a:pt x="116" y="212"/>
                      <a:pt x="117" y="208"/>
                      <a:pt x="114" y="205"/>
                    </a:cubicBezTo>
                    <a:cubicBezTo>
                      <a:pt x="114" y="205"/>
                      <a:pt x="114" y="205"/>
                      <a:pt x="113" y="205"/>
                    </a:cubicBezTo>
                    <a:cubicBezTo>
                      <a:pt x="112" y="204"/>
                      <a:pt x="112" y="202"/>
                      <a:pt x="111" y="201"/>
                    </a:cubicBezTo>
                    <a:cubicBezTo>
                      <a:pt x="112" y="201"/>
                      <a:pt x="112" y="201"/>
                      <a:pt x="112" y="201"/>
                    </a:cubicBezTo>
                    <a:cubicBezTo>
                      <a:pt x="112" y="199"/>
                      <a:pt x="112" y="198"/>
                      <a:pt x="112" y="196"/>
                    </a:cubicBezTo>
                    <a:cubicBezTo>
                      <a:pt x="112" y="196"/>
                      <a:pt x="111" y="196"/>
                      <a:pt x="111" y="196"/>
                    </a:cubicBezTo>
                    <a:cubicBezTo>
                      <a:pt x="110" y="196"/>
                      <a:pt x="110" y="197"/>
                      <a:pt x="110" y="197"/>
                    </a:cubicBezTo>
                    <a:cubicBezTo>
                      <a:pt x="110" y="198"/>
                      <a:pt x="111" y="200"/>
                      <a:pt x="111" y="201"/>
                    </a:cubicBezTo>
                    <a:cubicBezTo>
                      <a:pt x="112" y="202"/>
                      <a:pt x="111" y="203"/>
                      <a:pt x="110" y="204"/>
                    </a:cubicBezTo>
                    <a:cubicBezTo>
                      <a:pt x="109" y="205"/>
                      <a:pt x="110" y="206"/>
                      <a:pt x="111" y="206"/>
                    </a:cubicBezTo>
                    <a:cubicBezTo>
                      <a:pt x="112" y="206"/>
                      <a:pt x="113" y="205"/>
                      <a:pt x="113" y="205"/>
                    </a:cubicBezTo>
                    <a:cubicBezTo>
                      <a:pt x="112" y="207"/>
                      <a:pt x="112" y="209"/>
                      <a:pt x="110" y="211"/>
                    </a:cubicBezTo>
                    <a:cubicBezTo>
                      <a:pt x="109" y="209"/>
                      <a:pt x="108" y="206"/>
                      <a:pt x="108" y="205"/>
                    </a:cubicBezTo>
                    <a:cubicBezTo>
                      <a:pt x="108" y="203"/>
                      <a:pt x="108" y="201"/>
                      <a:pt x="108" y="199"/>
                    </a:cubicBezTo>
                    <a:cubicBezTo>
                      <a:pt x="105" y="199"/>
                      <a:pt x="105" y="201"/>
                      <a:pt x="103" y="203"/>
                    </a:cubicBezTo>
                    <a:cubicBezTo>
                      <a:pt x="102" y="202"/>
                      <a:pt x="104" y="199"/>
                      <a:pt x="101" y="199"/>
                    </a:cubicBezTo>
                    <a:cubicBezTo>
                      <a:pt x="101" y="200"/>
                      <a:pt x="100" y="201"/>
                      <a:pt x="100" y="202"/>
                    </a:cubicBezTo>
                    <a:cubicBezTo>
                      <a:pt x="99" y="201"/>
                      <a:pt x="98" y="201"/>
                      <a:pt x="98" y="200"/>
                    </a:cubicBezTo>
                    <a:cubicBezTo>
                      <a:pt x="97" y="201"/>
                      <a:pt x="96" y="201"/>
                      <a:pt x="95" y="202"/>
                    </a:cubicBezTo>
                    <a:cubicBezTo>
                      <a:pt x="94" y="201"/>
                      <a:pt x="96" y="199"/>
                      <a:pt x="94" y="197"/>
                    </a:cubicBezTo>
                    <a:cubicBezTo>
                      <a:pt x="93" y="197"/>
                      <a:pt x="91" y="197"/>
                      <a:pt x="89" y="197"/>
                    </a:cubicBezTo>
                    <a:cubicBezTo>
                      <a:pt x="88" y="195"/>
                      <a:pt x="86" y="193"/>
                      <a:pt x="85" y="191"/>
                    </a:cubicBezTo>
                    <a:cubicBezTo>
                      <a:pt x="83" y="191"/>
                      <a:pt x="84" y="192"/>
                      <a:pt x="84" y="193"/>
                    </a:cubicBezTo>
                    <a:cubicBezTo>
                      <a:pt x="84" y="193"/>
                      <a:pt x="83" y="194"/>
                      <a:pt x="83" y="195"/>
                    </a:cubicBezTo>
                    <a:cubicBezTo>
                      <a:pt x="82" y="195"/>
                      <a:pt x="81" y="194"/>
                      <a:pt x="80" y="194"/>
                    </a:cubicBezTo>
                    <a:cubicBezTo>
                      <a:pt x="78" y="193"/>
                      <a:pt x="78" y="192"/>
                      <a:pt x="77" y="191"/>
                    </a:cubicBezTo>
                    <a:cubicBezTo>
                      <a:pt x="76" y="191"/>
                      <a:pt x="76" y="192"/>
                      <a:pt x="76" y="193"/>
                    </a:cubicBezTo>
                    <a:cubicBezTo>
                      <a:pt x="77" y="194"/>
                      <a:pt x="78" y="194"/>
                      <a:pt x="78" y="196"/>
                    </a:cubicBezTo>
                    <a:cubicBezTo>
                      <a:pt x="77" y="196"/>
                      <a:pt x="76" y="196"/>
                      <a:pt x="74" y="196"/>
                    </a:cubicBezTo>
                    <a:cubicBezTo>
                      <a:pt x="74" y="196"/>
                      <a:pt x="75" y="195"/>
                      <a:pt x="75" y="195"/>
                    </a:cubicBezTo>
                    <a:cubicBezTo>
                      <a:pt x="75" y="195"/>
                      <a:pt x="74" y="194"/>
                      <a:pt x="74" y="194"/>
                    </a:cubicBezTo>
                    <a:cubicBezTo>
                      <a:pt x="74" y="194"/>
                      <a:pt x="73" y="194"/>
                      <a:pt x="73" y="194"/>
                    </a:cubicBezTo>
                    <a:cubicBezTo>
                      <a:pt x="73" y="195"/>
                      <a:pt x="73" y="195"/>
                      <a:pt x="73" y="195"/>
                    </a:cubicBezTo>
                    <a:cubicBezTo>
                      <a:pt x="74" y="196"/>
                      <a:pt x="74" y="196"/>
                      <a:pt x="75" y="196"/>
                    </a:cubicBezTo>
                    <a:cubicBezTo>
                      <a:pt x="73" y="197"/>
                      <a:pt x="71" y="197"/>
                      <a:pt x="70" y="198"/>
                    </a:cubicBezTo>
                    <a:cubicBezTo>
                      <a:pt x="69" y="196"/>
                      <a:pt x="69" y="195"/>
                      <a:pt x="68" y="194"/>
                    </a:cubicBezTo>
                    <a:cubicBezTo>
                      <a:pt x="68" y="194"/>
                      <a:pt x="68" y="195"/>
                      <a:pt x="68" y="195"/>
                    </a:cubicBezTo>
                    <a:cubicBezTo>
                      <a:pt x="67" y="197"/>
                      <a:pt x="68" y="198"/>
                      <a:pt x="69" y="199"/>
                    </a:cubicBezTo>
                    <a:cubicBezTo>
                      <a:pt x="68" y="200"/>
                      <a:pt x="66" y="198"/>
                      <a:pt x="65" y="198"/>
                    </a:cubicBezTo>
                    <a:cubicBezTo>
                      <a:pt x="65" y="198"/>
                      <a:pt x="65" y="198"/>
                      <a:pt x="65" y="198"/>
                    </a:cubicBezTo>
                    <a:cubicBezTo>
                      <a:pt x="64" y="196"/>
                      <a:pt x="64" y="196"/>
                      <a:pt x="62" y="198"/>
                    </a:cubicBezTo>
                    <a:cubicBezTo>
                      <a:pt x="62" y="198"/>
                      <a:pt x="62" y="198"/>
                      <a:pt x="62" y="198"/>
                    </a:cubicBezTo>
                    <a:cubicBezTo>
                      <a:pt x="62" y="198"/>
                      <a:pt x="61" y="198"/>
                      <a:pt x="61" y="198"/>
                    </a:cubicBezTo>
                    <a:cubicBezTo>
                      <a:pt x="61" y="196"/>
                      <a:pt x="61" y="195"/>
                      <a:pt x="61" y="193"/>
                    </a:cubicBezTo>
                    <a:cubicBezTo>
                      <a:pt x="60" y="193"/>
                      <a:pt x="60" y="193"/>
                      <a:pt x="60" y="193"/>
                    </a:cubicBezTo>
                    <a:cubicBezTo>
                      <a:pt x="58" y="194"/>
                      <a:pt x="56" y="195"/>
                      <a:pt x="55" y="196"/>
                    </a:cubicBezTo>
                    <a:cubicBezTo>
                      <a:pt x="54" y="195"/>
                      <a:pt x="52" y="195"/>
                      <a:pt x="51" y="194"/>
                    </a:cubicBezTo>
                    <a:cubicBezTo>
                      <a:pt x="50" y="194"/>
                      <a:pt x="49" y="195"/>
                      <a:pt x="49" y="196"/>
                    </a:cubicBezTo>
                    <a:cubicBezTo>
                      <a:pt x="48" y="195"/>
                      <a:pt x="48" y="194"/>
                      <a:pt x="47" y="193"/>
                    </a:cubicBezTo>
                    <a:cubicBezTo>
                      <a:pt x="46" y="194"/>
                      <a:pt x="46" y="195"/>
                      <a:pt x="45" y="195"/>
                    </a:cubicBezTo>
                    <a:cubicBezTo>
                      <a:pt x="44" y="195"/>
                      <a:pt x="44" y="195"/>
                      <a:pt x="44" y="195"/>
                    </a:cubicBezTo>
                    <a:cubicBezTo>
                      <a:pt x="43" y="194"/>
                      <a:pt x="42" y="192"/>
                      <a:pt x="41" y="191"/>
                    </a:cubicBezTo>
                    <a:cubicBezTo>
                      <a:pt x="40" y="192"/>
                      <a:pt x="39" y="193"/>
                      <a:pt x="39" y="194"/>
                    </a:cubicBezTo>
                    <a:cubicBezTo>
                      <a:pt x="36" y="194"/>
                      <a:pt x="34" y="192"/>
                      <a:pt x="31" y="191"/>
                    </a:cubicBezTo>
                    <a:cubicBezTo>
                      <a:pt x="28" y="189"/>
                      <a:pt x="29" y="189"/>
                      <a:pt x="25" y="190"/>
                    </a:cubicBezTo>
                    <a:cubicBezTo>
                      <a:pt x="25" y="188"/>
                      <a:pt x="25" y="187"/>
                      <a:pt x="24" y="186"/>
                    </a:cubicBezTo>
                    <a:cubicBezTo>
                      <a:pt x="23" y="186"/>
                      <a:pt x="22" y="187"/>
                      <a:pt x="21" y="187"/>
                    </a:cubicBezTo>
                    <a:cubicBezTo>
                      <a:pt x="20" y="186"/>
                      <a:pt x="19" y="184"/>
                      <a:pt x="17" y="185"/>
                    </a:cubicBezTo>
                    <a:cubicBezTo>
                      <a:pt x="15" y="185"/>
                      <a:pt x="12" y="185"/>
                      <a:pt x="10" y="183"/>
                    </a:cubicBezTo>
                    <a:cubicBezTo>
                      <a:pt x="8" y="182"/>
                      <a:pt x="7" y="180"/>
                      <a:pt x="6" y="179"/>
                    </a:cubicBezTo>
                    <a:cubicBezTo>
                      <a:pt x="5" y="179"/>
                      <a:pt x="4" y="179"/>
                      <a:pt x="3" y="179"/>
                    </a:cubicBezTo>
                    <a:cubicBezTo>
                      <a:pt x="3" y="179"/>
                      <a:pt x="2" y="178"/>
                      <a:pt x="2" y="178"/>
                    </a:cubicBezTo>
                    <a:cubicBezTo>
                      <a:pt x="3" y="175"/>
                      <a:pt x="2" y="173"/>
                      <a:pt x="2" y="171"/>
                    </a:cubicBezTo>
                    <a:cubicBezTo>
                      <a:pt x="2" y="170"/>
                      <a:pt x="1" y="170"/>
                      <a:pt x="0" y="169"/>
                    </a:cubicBezTo>
                    <a:cubicBezTo>
                      <a:pt x="3" y="166"/>
                      <a:pt x="5" y="163"/>
                      <a:pt x="7" y="160"/>
                    </a:cubicBezTo>
                    <a:cubicBezTo>
                      <a:pt x="7" y="161"/>
                      <a:pt x="7" y="161"/>
                      <a:pt x="7" y="161"/>
                    </a:cubicBezTo>
                    <a:cubicBezTo>
                      <a:pt x="8" y="161"/>
                      <a:pt x="8" y="161"/>
                      <a:pt x="8" y="161"/>
                    </a:cubicBezTo>
                    <a:cubicBezTo>
                      <a:pt x="10" y="159"/>
                      <a:pt x="11" y="157"/>
                      <a:pt x="12" y="155"/>
                    </a:cubicBezTo>
                    <a:cubicBezTo>
                      <a:pt x="13" y="155"/>
                      <a:pt x="12" y="156"/>
                      <a:pt x="13" y="157"/>
                    </a:cubicBezTo>
                    <a:cubicBezTo>
                      <a:pt x="13" y="157"/>
                      <a:pt x="13" y="157"/>
                      <a:pt x="13" y="157"/>
                    </a:cubicBezTo>
                    <a:cubicBezTo>
                      <a:pt x="15" y="154"/>
                      <a:pt x="17" y="151"/>
                      <a:pt x="19" y="147"/>
                    </a:cubicBezTo>
                    <a:cubicBezTo>
                      <a:pt x="20" y="146"/>
                      <a:pt x="21" y="145"/>
                      <a:pt x="22" y="144"/>
                    </a:cubicBezTo>
                    <a:cubicBezTo>
                      <a:pt x="23" y="146"/>
                      <a:pt x="23" y="147"/>
                      <a:pt x="24" y="148"/>
                    </a:cubicBezTo>
                    <a:cubicBezTo>
                      <a:pt x="24" y="148"/>
                      <a:pt x="24" y="148"/>
                      <a:pt x="24" y="147"/>
                    </a:cubicBezTo>
                    <a:cubicBezTo>
                      <a:pt x="24" y="146"/>
                      <a:pt x="24" y="144"/>
                      <a:pt x="24" y="143"/>
                    </a:cubicBezTo>
                    <a:cubicBezTo>
                      <a:pt x="24" y="141"/>
                      <a:pt x="26" y="142"/>
                      <a:pt x="26" y="142"/>
                    </a:cubicBezTo>
                    <a:cubicBezTo>
                      <a:pt x="28" y="139"/>
                      <a:pt x="29" y="136"/>
                      <a:pt x="33" y="135"/>
                    </a:cubicBezTo>
                    <a:cubicBezTo>
                      <a:pt x="33" y="134"/>
                      <a:pt x="31" y="134"/>
                      <a:pt x="33" y="133"/>
                    </a:cubicBezTo>
                    <a:cubicBezTo>
                      <a:pt x="34" y="132"/>
                      <a:pt x="34" y="128"/>
                      <a:pt x="37" y="128"/>
                    </a:cubicBezTo>
                    <a:cubicBezTo>
                      <a:pt x="37" y="126"/>
                      <a:pt x="40" y="125"/>
                      <a:pt x="41" y="123"/>
                    </a:cubicBezTo>
                    <a:cubicBezTo>
                      <a:pt x="42" y="122"/>
                      <a:pt x="43" y="121"/>
                      <a:pt x="44" y="121"/>
                    </a:cubicBezTo>
                    <a:cubicBezTo>
                      <a:pt x="45" y="120"/>
                      <a:pt x="47" y="119"/>
                      <a:pt x="49" y="118"/>
                    </a:cubicBezTo>
                    <a:cubicBezTo>
                      <a:pt x="49" y="120"/>
                      <a:pt x="50" y="121"/>
                      <a:pt x="51" y="122"/>
                    </a:cubicBezTo>
                    <a:cubicBezTo>
                      <a:pt x="52" y="122"/>
                      <a:pt x="53" y="121"/>
                      <a:pt x="53" y="120"/>
                    </a:cubicBezTo>
                    <a:cubicBezTo>
                      <a:pt x="55" y="122"/>
                      <a:pt x="56" y="123"/>
                      <a:pt x="58" y="125"/>
                    </a:cubicBezTo>
                    <a:cubicBezTo>
                      <a:pt x="58" y="124"/>
                      <a:pt x="58" y="123"/>
                      <a:pt x="58" y="122"/>
                    </a:cubicBezTo>
                    <a:cubicBezTo>
                      <a:pt x="58" y="122"/>
                      <a:pt x="59" y="122"/>
                      <a:pt x="59" y="123"/>
                    </a:cubicBezTo>
                    <a:cubicBezTo>
                      <a:pt x="59" y="124"/>
                      <a:pt x="59" y="126"/>
                      <a:pt x="60" y="127"/>
                    </a:cubicBezTo>
                    <a:cubicBezTo>
                      <a:pt x="62" y="126"/>
                      <a:pt x="64" y="129"/>
                      <a:pt x="65" y="127"/>
                    </a:cubicBezTo>
                    <a:cubicBezTo>
                      <a:pt x="67" y="127"/>
                      <a:pt x="67" y="128"/>
                      <a:pt x="67" y="129"/>
                    </a:cubicBezTo>
                    <a:cubicBezTo>
                      <a:pt x="68" y="129"/>
                      <a:pt x="68" y="128"/>
                      <a:pt x="68" y="127"/>
                    </a:cubicBezTo>
                    <a:cubicBezTo>
                      <a:pt x="68" y="127"/>
                      <a:pt x="69" y="126"/>
                      <a:pt x="69" y="126"/>
                    </a:cubicBezTo>
                    <a:cubicBezTo>
                      <a:pt x="69" y="125"/>
                      <a:pt x="70" y="125"/>
                      <a:pt x="71" y="125"/>
                    </a:cubicBezTo>
                    <a:cubicBezTo>
                      <a:pt x="71" y="126"/>
                      <a:pt x="71" y="126"/>
                      <a:pt x="71" y="127"/>
                    </a:cubicBezTo>
                    <a:cubicBezTo>
                      <a:pt x="73" y="127"/>
                      <a:pt x="72" y="126"/>
                      <a:pt x="72" y="126"/>
                    </a:cubicBezTo>
                    <a:cubicBezTo>
                      <a:pt x="73" y="125"/>
                      <a:pt x="73" y="124"/>
                      <a:pt x="73" y="124"/>
                    </a:cubicBezTo>
                    <a:cubicBezTo>
                      <a:pt x="74" y="123"/>
                      <a:pt x="74" y="124"/>
                      <a:pt x="75" y="123"/>
                    </a:cubicBezTo>
                    <a:cubicBezTo>
                      <a:pt x="75" y="124"/>
                      <a:pt x="75" y="124"/>
                      <a:pt x="75" y="125"/>
                    </a:cubicBezTo>
                    <a:cubicBezTo>
                      <a:pt x="75" y="125"/>
                      <a:pt x="75" y="125"/>
                      <a:pt x="76" y="126"/>
                    </a:cubicBezTo>
                    <a:cubicBezTo>
                      <a:pt x="76" y="125"/>
                      <a:pt x="77" y="124"/>
                      <a:pt x="78" y="123"/>
                    </a:cubicBezTo>
                    <a:cubicBezTo>
                      <a:pt x="77" y="122"/>
                      <a:pt x="76" y="121"/>
                      <a:pt x="75" y="120"/>
                    </a:cubicBezTo>
                    <a:cubicBezTo>
                      <a:pt x="76" y="119"/>
                      <a:pt x="77" y="119"/>
                      <a:pt x="76" y="117"/>
                    </a:cubicBezTo>
                    <a:cubicBezTo>
                      <a:pt x="76" y="117"/>
                      <a:pt x="76" y="117"/>
                      <a:pt x="76" y="117"/>
                    </a:cubicBezTo>
                    <a:cubicBezTo>
                      <a:pt x="77" y="116"/>
                      <a:pt x="78" y="114"/>
                      <a:pt x="79" y="114"/>
                    </a:cubicBezTo>
                    <a:cubicBezTo>
                      <a:pt x="82" y="113"/>
                      <a:pt x="84" y="110"/>
                      <a:pt x="84" y="106"/>
                    </a:cubicBezTo>
                    <a:cubicBezTo>
                      <a:pt x="85" y="106"/>
                      <a:pt x="86" y="107"/>
                      <a:pt x="87" y="107"/>
                    </a:cubicBezTo>
                    <a:cubicBezTo>
                      <a:pt x="87" y="105"/>
                      <a:pt x="87" y="104"/>
                      <a:pt x="88" y="103"/>
                    </a:cubicBezTo>
                    <a:cubicBezTo>
                      <a:pt x="90" y="101"/>
                      <a:pt x="91" y="98"/>
                      <a:pt x="94" y="97"/>
                    </a:cubicBezTo>
                    <a:cubicBezTo>
                      <a:pt x="98" y="94"/>
                      <a:pt x="102" y="89"/>
                      <a:pt x="105" y="85"/>
                    </a:cubicBezTo>
                    <a:cubicBezTo>
                      <a:pt x="107" y="82"/>
                      <a:pt x="110" y="79"/>
                      <a:pt x="112" y="77"/>
                    </a:cubicBezTo>
                    <a:cubicBezTo>
                      <a:pt x="115" y="76"/>
                      <a:pt x="116" y="74"/>
                      <a:pt x="116" y="71"/>
                    </a:cubicBezTo>
                    <a:cubicBezTo>
                      <a:pt x="116" y="71"/>
                      <a:pt x="117" y="70"/>
                      <a:pt x="117" y="70"/>
                    </a:cubicBezTo>
                    <a:cubicBezTo>
                      <a:pt x="115" y="68"/>
                      <a:pt x="114" y="68"/>
                      <a:pt x="112" y="69"/>
                    </a:cubicBezTo>
                    <a:cubicBezTo>
                      <a:pt x="112" y="69"/>
                      <a:pt x="112" y="69"/>
                      <a:pt x="112" y="69"/>
                    </a:cubicBezTo>
                    <a:cubicBezTo>
                      <a:pt x="111" y="67"/>
                      <a:pt x="110" y="66"/>
                      <a:pt x="108" y="68"/>
                    </a:cubicBezTo>
                    <a:cubicBezTo>
                      <a:pt x="108" y="68"/>
                      <a:pt x="108" y="68"/>
                      <a:pt x="108" y="68"/>
                    </a:cubicBezTo>
                    <a:cubicBezTo>
                      <a:pt x="105" y="67"/>
                      <a:pt x="105" y="67"/>
                      <a:pt x="106" y="64"/>
                    </a:cubicBezTo>
                    <a:cubicBezTo>
                      <a:pt x="106" y="64"/>
                      <a:pt x="105" y="64"/>
                      <a:pt x="105" y="64"/>
                    </a:cubicBezTo>
                    <a:cubicBezTo>
                      <a:pt x="102" y="63"/>
                      <a:pt x="101" y="61"/>
                      <a:pt x="99" y="59"/>
                    </a:cubicBezTo>
                    <a:cubicBezTo>
                      <a:pt x="96" y="58"/>
                      <a:pt x="97" y="55"/>
                      <a:pt x="98" y="53"/>
                    </a:cubicBezTo>
                    <a:cubicBezTo>
                      <a:pt x="98" y="50"/>
                      <a:pt x="100" y="48"/>
                      <a:pt x="102" y="46"/>
                    </a:cubicBezTo>
                    <a:cubicBezTo>
                      <a:pt x="102" y="45"/>
                      <a:pt x="103" y="45"/>
                      <a:pt x="104" y="45"/>
                    </a:cubicBezTo>
                    <a:cubicBezTo>
                      <a:pt x="104" y="44"/>
                      <a:pt x="104" y="43"/>
                      <a:pt x="103" y="42"/>
                    </a:cubicBezTo>
                    <a:cubicBezTo>
                      <a:pt x="106" y="38"/>
                      <a:pt x="108" y="33"/>
                      <a:pt x="112" y="30"/>
                    </a:cubicBezTo>
                    <a:cubicBezTo>
                      <a:pt x="114" y="31"/>
                      <a:pt x="115" y="32"/>
                      <a:pt x="117" y="30"/>
                    </a:cubicBezTo>
                    <a:cubicBezTo>
                      <a:pt x="116" y="30"/>
                      <a:pt x="115" y="29"/>
                      <a:pt x="114" y="29"/>
                    </a:cubicBezTo>
                    <a:cubicBezTo>
                      <a:pt x="113" y="27"/>
                      <a:pt x="114" y="26"/>
                      <a:pt x="115" y="25"/>
                    </a:cubicBezTo>
                    <a:cubicBezTo>
                      <a:pt x="116" y="23"/>
                      <a:pt x="118" y="22"/>
                      <a:pt x="119" y="21"/>
                    </a:cubicBezTo>
                    <a:cubicBezTo>
                      <a:pt x="122" y="17"/>
                      <a:pt x="122" y="17"/>
                      <a:pt x="123" y="11"/>
                    </a:cubicBezTo>
                    <a:cubicBezTo>
                      <a:pt x="124" y="11"/>
                      <a:pt x="125" y="11"/>
                      <a:pt x="126" y="10"/>
                    </a:cubicBezTo>
                    <a:cubicBezTo>
                      <a:pt x="127" y="11"/>
                      <a:pt x="128" y="12"/>
                      <a:pt x="127" y="15"/>
                    </a:cubicBezTo>
                    <a:cubicBezTo>
                      <a:pt x="127" y="17"/>
                      <a:pt x="127" y="19"/>
                      <a:pt x="127" y="21"/>
                    </a:cubicBezTo>
                    <a:cubicBezTo>
                      <a:pt x="128" y="20"/>
                      <a:pt x="128" y="20"/>
                      <a:pt x="129" y="20"/>
                    </a:cubicBezTo>
                    <a:cubicBezTo>
                      <a:pt x="128" y="18"/>
                      <a:pt x="128" y="16"/>
                      <a:pt x="127" y="15"/>
                    </a:cubicBezTo>
                    <a:cubicBezTo>
                      <a:pt x="128" y="16"/>
                      <a:pt x="129" y="16"/>
                      <a:pt x="129" y="15"/>
                    </a:cubicBezTo>
                    <a:cubicBezTo>
                      <a:pt x="130" y="14"/>
                      <a:pt x="129" y="12"/>
                      <a:pt x="130" y="12"/>
                    </a:cubicBezTo>
                    <a:cubicBezTo>
                      <a:pt x="130" y="12"/>
                      <a:pt x="130" y="12"/>
                      <a:pt x="131" y="11"/>
                    </a:cubicBezTo>
                    <a:cubicBezTo>
                      <a:pt x="131" y="13"/>
                      <a:pt x="132" y="14"/>
                      <a:pt x="133" y="15"/>
                    </a:cubicBezTo>
                    <a:cubicBezTo>
                      <a:pt x="133" y="15"/>
                      <a:pt x="133" y="15"/>
                      <a:pt x="133" y="15"/>
                    </a:cubicBezTo>
                    <a:cubicBezTo>
                      <a:pt x="132" y="16"/>
                      <a:pt x="132" y="16"/>
                      <a:pt x="131" y="16"/>
                    </a:cubicBezTo>
                    <a:cubicBezTo>
                      <a:pt x="131" y="18"/>
                      <a:pt x="131" y="19"/>
                      <a:pt x="131" y="20"/>
                    </a:cubicBezTo>
                    <a:cubicBezTo>
                      <a:pt x="131" y="22"/>
                      <a:pt x="131" y="23"/>
                      <a:pt x="131" y="25"/>
                    </a:cubicBezTo>
                    <a:cubicBezTo>
                      <a:pt x="131" y="25"/>
                      <a:pt x="132" y="25"/>
                      <a:pt x="132" y="26"/>
                    </a:cubicBezTo>
                    <a:cubicBezTo>
                      <a:pt x="132" y="26"/>
                      <a:pt x="132" y="26"/>
                      <a:pt x="132" y="26"/>
                    </a:cubicBezTo>
                    <a:cubicBezTo>
                      <a:pt x="133" y="26"/>
                      <a:pt x="133" y="26"/>
                      <a:pt x="134" y="26"/>
                    </a:cubicBezTo>
                    <a:cubicBezTo>
                      <a:pt x="134" y="27"/>
                      <a:pt x="134" y="29"/>
                      <a:pt x="134" y="30"/>
                    </a:cubicBezTo>
                    <a:cubicBezTo>
                      <a:pt x="135" y="30"/>
                      <a:pt x="135" y="30"/>
                      <a:pt x="136" y="30"/>
                    </a:cubicBezTo>
                    <a:cubicBezTo>
                      <a:pt x="136" y="30"/>
                      <a:pt x="137" y="29"/>
                      <a:pt x="137" y="28"/>
                    </a:cubicBezTo>
                    <a:cubicBezTo>
                      <a:pt x="139" y="25"/>
                      <a:pt x="141" y="23"/>
                      <a:pt x="145" y="24"/>
                    </a:cubicBezTo>
                    <a:cubicBezTo>
                      <a:pt x="146" y="23"/>
                      <a:pt x="146" y="22"/>
                      <a:pt x="146" y="21"/>
                    </a:cubicBezTo>
                    <a:cubicBezTo>
                      <a:pt x="147" y="20"/>
                      <a:pt x="147" y="19"/>
                      <a:pt x="148" y="19"/>
                    </a:cubicBezTo>
                    <a:cubicBezTo>
                      <a:pt x="149" y="19"/>
                      <a:pt x="150" y="17"/>
                      <a:pt x="152" y="16"/>
                    </a:cubicBezTo>
                    <a:cubicBezTo>
                      <a:pt x="153" y="15"/>
                      <a:pt x="155" y="14"/>
                      <a:pt x="155" y="12"/>
                    </a:cubicBezTo>
                    <a:cubicBezTo>
                      <a:pt x="155" y="11"/>
                      <a:pt x="157" y="11"/>
                      <a:pt x="158" y="12"/>
                    </a:cubicBezTo>
                    <a:cubicBezTo>
                      <a:pt x="159" y="14"/>
                      <a:pt x="159" y="16"/>
                      <a:pt x="158" y="18"/>
                    </a:cubicBezTo>
                    <a:cubicBezTo>
                      <a:pt x="156" y="20"/>
                      <a:pt x="158" y="21"/>
                      <a:pt x="159" y="22"/>
                    </a:cubicBezTo>
                    <a:cubicBezTo>
                      <a:pt x="158" y="22"/>
                      <a:pt x="157" y="22"/>
                      <a:pt x="155" y="23"/>
                    </a:cubicBezTo>
                    <a:cubicBezTo>
                      <a:pt x="155" y="20"/>
                      <a:pt x="155" y="20"/>
                      <a:pt x="152" y="20"/>
                    </a:cubicBezTo>
                    <a:cubicBezTo>
                      <a:pt x="152" y="21"/>
                      <a:pt x="152" y="22"/>
                      <a:pt x="153" y="23"/>
                    </a:cubicBezTo>
                    <a:cubicBezTo>
                      <a:pt x="154" y="23"/>
                      <a:pt x="155" y="22"/>
                      <a:pt x="155" y="22"/>
                    </a:cubicBezTo>
                    <a:cubicBezTo>
                      <a:pt x="156" y="24"/>
                      <a:pt x="156" y="25"/>
                      <a:pt x="156" y="26"/>
                    </a:cubicBezTo>
                    <a:cubicBezTo>
                      <a:pt x="159" y="26"/>
                      <a:pt x="159" y="24"/>
                      <a:pt x="159" y="22"/>
                    </a:cubicBezTo>
                    <a:cubicBezTo>
                      <a:pt x="160" y="22"/>
                      <a:pt x="161" y="20"/>
                      <a:pt x="162" y="20"/>
                    </a:cubicBezTo>
                    <a:cubicBezTo>
                      <a:pt x="164" y="19"/>
                      <a:pt x="166" y="18"/>
                      <a:pt x="167" y="16"/>
                    </a:cubicBezTo>
                    <a:cubicBezTo>
                      <a:pt x="169" y="14"/>
                      <a:pt x="170" y="13"/>
                      <a:pt x="172" y="13"/>
                    </a:cubicBezTo>
                    <a:cubicBezTo>
                      <a:pt x="173" y="12"/>
                      <a:pt x="173" y="11"/>
                      <a:pt x="174" y="10"/>
                    </a:cubicBezTo>
                    <a:cubicBezTo>
                      <a:pt x="174" y="9"/>
                      <a:pt x="176" y="9"/>
                      <a:pt x="176" y="8"/>
                    </a:cubicBezTo>
                    <a:cubicBezTo>
                      <a:pt x="178" y="7"/>
                      <a:pt x="179" y="6"/>
                      <a:pt x="180" y="5"/>
                    </a:cubicBezTo>
                    <a:cubicBezTo>
                      <a:pt x="181" y="4"/>
                      <a:pt x="182" y="3"/>
                      <a:pt x="183" y="2"/>
                    </a:cubicBezTo>
                    <a:cubicBezTo>
                      <a:pt x="184" y="2"/>
                      <a:pt x="185" y="3"/>
                      <a:pt x="186" y="4"/>
                    </a:cubicBezTo>
                    <a:cubicBezTo>
                      <a:pt x="186" y="2"/>
                      <a:pt x="187" y="1"/>
                      <a:pt x="187" y="0"/>
                    </a:cubicBezTo>
                    <a:cubicBezTo>
                      <a:pt x="188" y="0"/>
                      <a:pt x="189" y="1"/>
                      <a:pt x="189" y="1"/>
                    </a:cubicBezTo>
                    <a:cubicBezTo>
                      <a:pt x="189" y="3"/>
                      <a:pt x="190" y="5"/>
                      <a:pt x="189" y="7"/>
                    </a:cubicBezTo>
                    <a:cubicBezTo>
                      <a:pt x="188" y="8"/>
                      <a:pt x="189" y="10"/>
                      <a:pt x="189" y="11"/>
                    </a:cubicBezTo>
                    <a:cubicBezTo>
                      <a:pt x="190" y="12"/>
                      <a:pt x="191" y="12"/>
                      <a:pt x="192" y="13"/>
                    </a:cubicBezTo>
                    <a:cubicBezTo>
                      <a:pt x="191" y="15"/>
                      <a:pt x="190" y="17"/>
                      <a:pt x="189" y="18"/>
                    </a:cubicBezTo>
                    <a:cubicBezTo>
                      <a:pt x="189" y="15"/>
                      <a:pt x="189" y="15"/>
                      <a:pt x="187" y="14"/>
                    </a:cubicBezTo>
                    <a:cubicBezTo>
                      <a:pt x="188" y="16"/>
                      <a:pt x="188" y="17"/>
                      <a:pt x="189" y="18"/>
                    </a:cubicBezTo>
                    <a:cubicBezTo>
                      <a:pt x="189" y="19"/>
                      <a:pt x="190" y="19"/>
                      <a:pt x="190" y="20"/>
                    </a:cubicBezTo>
                    <a:cubicBezTo>
                      <a:pt x="188" y="22"/>
                      <a:pt x="186" y="24"/>
                      <a:pt x="183" y="23"/>
                    </a:cubicBezTo>
                    <a:cubicBezTo>
                      <a:pt x="183" y="25"/>
                      <a:pt x="184" y="27"/>
                      <a:pt x="183" y="29"/>
                    </a:cubicBezTo>
                    <a:cubicBezTo>
                      <a:pt x="183" y="31"/>
                      <a:pt x="181" y="33"/>
                      <a:pt x="180" y="34"/>
                    </a:cubicBezTo>
                    <a:cubicBezTo>
                      <a:pt x="180" y="34"/>
                      <a:pt x="179" y="34"/>
                      <a:pt x="178" y="33"/>
                    </a:cubicBezTo>
                    <a:cubicBezTo>
                      <a:pt x="177" y="37"/>
                      <a:pt x="176" y="40"/>
                      <a:pt x="175" y="44"/>
                    </a:cubicBezTo>
                    <a:cubicBezTo>
                      <a:pt x="175" y="44"/>
                      <a:pt x="176" y="44"/>
                      <a:pt x="176" y="44"/>
                    </a:cubicBezTo>
                    <a:cubicBezTo>
                      <a:pt x="176" y="44"/>
                      <a:pt x="176" y="44"/>
                      <a:pt x="176" y="44"/>
                    </a:cubicBezTo>
                    <a:cubicBezTo>
                      <a:pt x="177" y="45"/>
                      <a:pt x="177" y="44"/>
                      <a:pt x="178" y="43"/>
                    </a:cubicBezTo>
                    <a:cubicBezTo>
                      <a:pt x="181" y="41"/>
                      <a:pt x="184" y="41"/>
                      <a:pt x="188" y="42"/>
                    </a:cubicBezTo>
                    <a:cubicBezTo>
                      <a:pt x="188" y="42"/>
                      <a:pt x="189" y="43"/>
                      <a:pt x="189" y="44"/>
                    </a:cubicBezTo>
                    <a:cubicBezTo>
                      <a:pt x="190" y="44"/>
                      <a:pt x="191" y="43"/>
                      <a:pt x="192" y="43"/>
                    </a:cubicBezTo>
                    <a:cubicBezTo>
                      <a:pt x="192" y="44"/>
                      <a:pt x="193" y="45"/>
                      <a:pt x="194" y="46"/>
                    </a:cubicBezTo>
                    <a:cubicBezTo>
                      <a:pt x="194" y="46"/>
                      <a:pt x="195" y="46"/>
                      <a:pt x="196" y="45"/>
                    </a:cubicBezTo>
                    <a:cubicBezTo>
                      <a:pt x="197" y="46"/>
                      <a:pt x="197" y="47"/>
                      <a:pt x="198" y="47"/>
                    </a:cubicBezTo>
                    <a:cubicBezTo>
                      <a:pt x="199" y="49"/>
                      <a:pt x="200" y="51"/>
                      <a:pt x="201" y="52"/>
                    </a:cubicBezTo>
                    <a:cubicBezTo>
                      <a:pt x="202" y="55"/>
                      <a:pt x="204" y="57"/>
                      <a:pt x="203" y="60"/>
                    </a:cubicBezTo>
                    <a:cubicBezTo>
                      <a:pt x="203" y="60"/>
                      <a:pt x="203" y="60"/>
                      <a:pt x="203" y="60"/>
                    </a:cubicBezTo>
                    <a:cubicBezTo>
                      <a:pt x="202" y="59"/>
                      <a:pt x="202" y="57"/>
                      <a:pt x="200" y="58"/>
                    </a:cubicBezTo>
                    <a:cubicBezTo>
                      <a:pt x="199" y="58"/>
                      <a:pt x="199" y="59"/>
                      <a:pt x="199" y="60"/>
                    </a:cubicBezTo>
                    <a:cubicBezTo>
                      <a:pt x="198" y="60"/>
                      <a:pt x="197" y="61"/>
                      <a:pt x="196" y="62"/>
                    </a:cubicBezTo>
                    <a:cubicBezTo>
                      <a:pt x="197" y="63"/>
                      <a:pt x="197" y="63"/>
                      <a:pt x="198" y="64"/>
                    </a:cubicBezTo>
                    <a:cubicBezTo>
                      <a:pt x="199" y="64"/>
                      <a:pt x="200" y="64"/>
                      <a:pt x="201" y="64"/>
                    </a:cubicBezTo>
                    <a:cubicBezTo>
                      <a:pt x="201" y="64"/>
                      <a:pt x="201" y="64"/>
                      <a:pt x="201" y="64"/>
                    </a:cubicBezTo>
                    <a:cubicBezTo>
                      <a:pt x="200" y="66"/>
                      <a:pt x="199" y="68"/>
                      <a:pt x="198" y="69"/>
                    </a:cubicBezTo>
                    <a:cubicBezTo>
                      <a:pt x="197" y="71"/>
                      <a:pt x="198" y="72"/>
                      <a:pt x="198" y="73"/>
                    </a:cubicBezTo>
                    <a:cubicBezTo>
                      <a:pt x="197" y="75"/>
                      <a:pt x="195" y="77"/>
                      <a:pt x="194" y="79"/>
                    </a:cubicBezTo>
                    <a:cubicBezTo>
                      <a:pt x="192" y="79"/>
                      <a:pt x="192" y="77"/>
                      <a:pt x="191" y="76"/>
                    </a:cubicBezTo>
                    <a:cubicBezTo>
                      <a:pt x="188" y="77"/>
                      <a:pt x="190" y="79"/>
                      <a:pt x="190" y="81"/>
                    </a:cubicBezTo>
                    <a:cubicBezTo>
                      <a:pt x="194" y="83"/>
                      <a:pt x="197" y="81"/>
                      <a:pt x="201" y="79"/>
                    </a:cubicBezTo>
                    <a:cubicBezTo>
                      <a:pt x="202" y="80"/>
                      <a:pt x="203" y="81"/>
                      <a:pt x="204" y="82"/>
                    </a:cubicBezTo>
                    <a:cubicBezTo>
                      <a:pt x="203" y="85"/>
                      <a:pt x="201" y="87"/>
                      <a:pt x="198" y="88"/>
                    </a:cubicBezTo>
                    <a:cubicBezTo>
                      <a:pt x="197" y="88"/>
                      <a:pt x="197" y="89"/>
                      <a:pt x="196" y="90"/>
                    </a:cubicBezTo>
                    <a:cubicBezTo>
                      <a:pt x="196" y="90"/>
                      <a:pt x="195" y="90"/>
                      <a:pt x="194" y="90"/>
                    </a:cubicBezTo>
                    <a:cubicBezTo>
                      <a:pt x="194" y="90"/>
                      <a:pt x="194" y="90"/>
                      <a:pt x="194" y="90"/>
                    </a:cubicBezTo>
                    <a:cubicBezTo>
                      <a:pt x="193" y="91"/>
                      <a:pt x="193" y="92"/>
                      <a:pt x="192" y="93"/>
                    </a:cubicBezTo>
                    <a:cubicBezTo>
                      <a:pt x="192" y="94"/>
                      <a:pt x="193" y="95"/>
                      <a:pt x="194" y="95"/>
                    </a:cubicBezTo>
                    <a:cubicBezTo>
                      <a:pt x="195" y="95"/>
                      <a:pt x="195" y="94"/>
                      <a:pt x="196" y="94"/>
                    </a:cubicBezTo>
                    <a:cubicBezTo>
                      <a:pt x="196" y="94"/>
                      <a:pt x="197" y="94"/>
                      <a:pt x="197" y="94"/>
                    </a:cubicBezTo>
                    <a:cubicBezTo>
                      <a:pt x="199" y="91"/>
                      <a:pt x="203" y="91"/>
                      <a:pt x="205" y="89"/>
                    </a:cubicBezTo>
                    <a:cubicBezTo>
                      <a:pt x="206" y="88"/>
                      <a:pt x="206" y="88"/>
                      <a:pt x="207" y="87"/>
                    </a:cubicBezTo>
                    <a:cubicBezTo>
                      <a:pt x="209" y="86"/>
                      <a:pt x="219" y="87"/>
                      <a:pt x="220" y="88"/>
                    </a:cubicBezTo>
                    <a:cubicBezTo>
                      <a:pt x="223" y="91"/>
                      <a:pt x="226" y="92"/>
                      <a:pt x="228" y="96"/>
                    </a:cubicBezTo>
                    <a:cubicBezTo>
                      <a:pt x="227" y="97"/>
                      <a:pt x="226" y="97"/>
                      <a:pt x="226" y="98"/>
                    </a:cubicBezTo>
                    <a:cubicBezTo>
                      <a:pt x="226" y="101"/>
                      <a:pt x="229" y="98"/>
                      <a:pt x="229" y="100"/>
                    </a:cubicBezTo>
                    <a:cubicBezTo>
                      <a:pt x="229" y="100"/>
                      <a:pt x="229" y="101"/>
                      <a:pt x="228" y="101"/>
                    </a:cubicBezTo>
                    <a:cubicBezTo>
                      <a:pt x="228" y="101"/>
                      <a:pt x="228" y="102"/>
                      <a:pt x="229" y="102"/>
                    </a:cubicBezTo>
                    <a:cubicBezTo>
                      <a:pt x="230" y="103"/>
                      <a:pt x="232" y="104"/>
                      <a:pt x="231" y="106"/>
                    </a:cubicBezTo>
                    <a:cubicBezTo>
                      <a:pt x="230" y="107"/>
                      <a:pt x="231" y="108"/>
                      <a:pt x="233" y="108"/>
                    </a:cubicBezTo>
                    <a:cubicBezTo>
                      <a:pt x="233" y="108"/>
                      <a:pt x="234" y="109"/>
                      <a:pt x="233" y="110"/>
                    </a:cubicBezTo>
                    <a:cubicBezTo>
                      <a:pt x="233" y="111"/>
                      <a:pt x="234" y="112"/>
                      <a:pt x="234" y="113"/>
                    </a:cubicBezTo>
                    <a:cubicBezTo>
                      <a:pt x="236" y="112"/>
                      <a:pt x="238" y="113"/>
                      <a:pt x="239" y="110"/>
                    </a:cubicBezTo>
                    <a:cubicBezTo>
                      <a:pt x="240" y="109"/>
                      <a:pt x="241" y="110"/>
                      <a:pt x="242" y="110"/>
                    </a:cubicBezTo>
                    <a:cubicBezTo>
                      <a:pt x="244" y="109"/>
                      <a:pt x="242" y="107"/>
                      <a:pt x="244" y="107"/>
                    </a:cubicBezTo>
                    <a:cubicBezTo>
                      <a:pt x="246" y="107"/>
                      <a:pt x="245" y="105"/>
                      <a:pt x="246" y="104"/>
                    </a:cubicBezTo>
                    <a:cubicBezTo>
                      <a:pt x="247" y="104"/>
                      <a:pt x="248" y="103"/>
                      <a:pt x="249" y="102"/>
                    </a:cubicBezTo>
                    <a:cubicBezTo>
                      <a:pt x="250" y="102"/>
                      <a:pt x="251" y="103"/>
                      <a:pt x="252" y="102"/>
                    </a:cubicBezTo>
                    <a:cubicBezTo>
                      <a:pt x="253" y="102"/>
                      <a:pt x="253" y="101"/>
                      <a:pt x="254" y="100"/>
                    </a:cubicBezTo>
                    <a:cubicBezTo>
                      <a:pt x="254" y="100"/>
                      <a:pt x="255" y="99"/>
                      <a:pt x="255" y="99"/>
                    </a:cubicBezTo>
                    <a:cubicBezTo>
                      <a:pt x="255" y="97"/>
                      <a:pt x="256" y="97"/>
                      <a:pt x="257" y="97"/>
                    </a:cubicBezTo>
                    <a:cubicBezTo>
                      <a:pt x="258" y="97"/>
                      <a:pt x="259" y="98"/>
                      <a:pt x="259" y="99"/>
                    </a:cubicBezTo>
                    <a:cubicBezTo>
                      <a:pt x="259" y="100"/>
                      <a:pt x="259" y="100"/>
                      <a:pt x="259" y="101"/>
                    </a:cubicBezTo>
                    <a:cubicBezTo>
                      <a:pt x="261" y="101"/>
                      <a:pt x="262" y="99"/>
                      <a:pt x="262" y="98"/>
                    </a:cubicBezTo>
                    <a:cubicBezTo>
                      <a:pt x="264" y="95"/>
                      <a:pt x="266" y="93"/>
                      <a:pt x="268" y="89"/>
                    </a:cubicBezTo>
                    <a:cubicBezTo>
                      <a:pt x="269" y="90"/>
                      <a:pt x="269" y="91"/>
                      <a:pt x="270" y="93"/>
                    </a:cubicBezTo>
                    <a:cubicBezTo>
                      <a:pt x="271" y="91"/>
                      <a:pt x="272" y="89"/>
                      <a:pt x="273" y="88"/>
                    </a:cubicBezTo>
                    <a:cubicBezTo>
                      <a:pt x="275" y="89"/>
                      <a:pt x="273" y="90"/>
                      <a:pt x="274" y="91"/>
                    </a:cubicBezTo>
                    <a:cubicBezTo>
                      <a:pt x="275" y="90"/>
                      <a:pt x="275" y="89"/>
                      <a:pt x="275" y="88"/>
                    </a:cubicBezTo>
                    <a:cubicBezTo>
                      <a:pt x="275" y="88"/>
                      <a:pt x="276" y="88"/>
                      <a:pt x="276" y="88"/>
                    </a:cubicBezTo>
                    <a:cubicBezTo>
                      <a:pt x="278" y="88"/>
                      <a:pt x="281" y="86"/>
                      <a:pt x="283" y="87"/>
                    </a:cubicBezTo>
                    <a:cubicBezTo>
                      <a:pt x="285" y="87"/>
                      <a:pt x="286" y="87"/>
                      <a:pt x="287" y="85"/>
                    </a:cubicBezTo>
                    <a:cubicBezTo>
                      <a:pt x="287" y="84"/>
                      <a:pt x="289" y="84"/>
                      <a:pt x="290" y="84"/>
                    </a:cubicBezTo>
                    <a:cubicBezTo>
                      <a:pt x="290" y="82"/>
                      <a:pt x="290" y="80"/>
                      <a:pt x="290" y="79"/>
                    </a:cubicBezTo>
                    <a:cubicBezTo>
                      <a:pt x="294" y="76"/>
                      <a:pt x="295" y="74"/>
                      <a:pt x="297" y="71"/>
                    </a:cubicBezTo>
                    <a:cubicBezTo>
                      <a:pt x="298" y="68"/>
                      <a:pt x="299" y="66"/>
                      <a:pt x="300" y="64"/>
                    </a:cubicBezTo>
                    <a:cubicBezTo>
                      <a:pt x="301" y="64"/>
                      <a:pt x="302" y="64"/>
                      <a:pt x="303" y="64"/>
                    </a:cubicBezTo>
                    <a:cubicBezTo>
                      <a:pt x="303" y="64"/>
                      <a:pt x="304" y="63"/>
                      <a:pt x="303" y="63"/>
                    </a:cubicBezTo>
                    <a:cubicBezTo>
                      <a:pt x="303" y="61"/>
                      <a:pt x="303" y="60"/>
                      <a:pt x="305" y="58"/>
                    </a:cubicBezTo>
                    <a:cubicBezTo>
                      <a:pt x="305" y="58"/>
                      <a:pt x="305" y="58"/>
                      <a:pt x="306" y="58"/>
                    </a:cubicBezTo>
                    <a:cubicBezTo>
                      <a:pt x="307" y="57"/>
                      <a:pt x="307" y="55"/>
                      <a:pt x="308" y="53"/>
                    </a:cubicBezTo>
                    <a:cubicBezTo>
                      <a:pt x="308" y="51"/>
                      <a:pt x="310" y="51"/>
                      <a:pt x="312" y="51"/>
                    </a:cubicBezTo>
                    <a:cubicBezTo>
                      <a:pt x="312" y="50"/>
                      <a:pt x="313" y="49"/>
                      <a:pt x="313" y="48"/>
                    </a:cubicBezTo>
                    <a:cubicBezTo>
                      <a:pt x="314" y="48"/>
                      <a:pt x="315" y="48"/>
                      <a:pt x="316" y="48"/>
                    </a:cubicBezTo>
                    <a:cubicBezTo>
                      <a:pt x="316" y="49"/>
                      <a:pt x="316" y="49"/>
                      <a:pt x="316" y="49"/>
                    </a:cubicBezTo>
                    <a:cubicBezTo>
                      <a:pt x="316" y="49"/>
                      <a:pt x="317" y="49"/>
                      <a:pt x="317" y="49"/>
                    </a:cubicBezTo>
                    <a:cubicBezTo>
                      <a:pt x="316" y="49"/>
                      <a:pt x="316" y="49"/>
                      <a:pt x="316" y="49"/>
                    </a:cubicBezTo>
                    <a:cubicBezTo>
                      <a:pt x="316" y="47"/>
                      <a:pt x="315" y="46"/>
                      <a:pt x="315" y="44"/>
                    </a:cubicBezTo>
                    <a:cubicBezTo>
                      <a:pt x="316" y="44"/>
                      <a:pt x="318" y="44"/>
                      <a:pt x="320" y="44"/>
                    </a:cubicBezTo>
                    <a:cubicBezTo>
                      <a:pt x="320" y="42"/>
                      <a:pt x="319" y="41"/>
                      <a:pt x="319" y="41"/>
                    </a:cubicBezTo>
                    <a:cubicBezTo>
                      <a:pt x="319" y="39"/>
                      <a:pt x="320" y="37"/>
                      <a:pt x="321" y="36"/>
                    </a:cubicBezTo>
                    <a:cubicBezTo>
                      <a:pt x="323" y="36"/>
                      <a:pt x="323" y="32"/>
                      <a:pt x="325" y="31"/>
                    </a:cubicBezTo>
                    <a:cubicBezTo>
                      <a:pt x="327" y="31"/>
                      <a:pt x="327" y="31"/>
                      <a:pt x="328" y="31"/>
                    </a:cubicBezTo>
                    <a:cubicBezTo>
                      <a:pt x="330" y="30"/>
                      <a:pt x="331" y="30"/>
                      <a:pt x="332" y="31"/>
                    </a:cubicBezTo>
                    <a:cubicBezTo>
                      <a:pt x="332" y="30"/>
                      <a:pt x="332" y="29"/>
                      <a:pt x="333" y="29"/>
                    </a:cubicBezTo>
                    <a:cubicBezTo>
                      <a:pt x="333" y="28"/>
                      <a:pt x="333" y="28"/>
                      <a:pt x="333" y="28"/>
                    </a:cubicBezTo>
                    <a:cubicBezTo>
                      <a:pt x="334" y="28"/>
                      <a:pt x="335" y="28"/>
                      <a:pt x="336" y="28"/>
                    </a:cubicBezTo>
                    <a:cubicBezTo>
                      <a:pt x="339" y="29"/>
                      <a:pt x="342" y="30"/>
                      <a:pt x="345" y="31"/>
                    </a:cubicBezTo>
                    <a:cubicBezTo>
                      <a:pt x="347" y="32"/>
                      <a:pt x="348" y="35"/>
                      <a:pt x="349" y="36"/>
                    </a:cubicBezTo>
                    <a:cubicBezTo>
                      <a:pt x="350" y="37"/>
                      <a:pt x="355" y="42"/>
                      <a:pt x="356" y="42"/>
                    </a:cubicBezTo>
                    <a:cubicBezTo>
                      <a:pt x="359" y="43"/>
                      <a:pt x="359" y="45"/>
                      <a:pt x="358" y="47"/>
                    </a:cubicBezTo>
                    <a:cubicBezTo>
                      <a:pt x="358" y="47"/>
                      <a:pt x="358" y="48"/>
                      <a:pt x="358" y="48"/>
                    </a:cubicBezTo>
                    <a:cubicBezTo>
                      <a:pt x="358" y="48"/>
                      <a:pt x="358" y="48"/>
                      <a:pt x="358" y="48"/>
                    </a:cubicBezTo>
                    <a:cubicBezTo>
                      <a:pt x="358" y="48"/>
                      <a:pt x="358" y="47"/>
                      <a:pt x="358" y="47"/>
                    </a:cubicBezTo>
                    <a:cubicBezTo>
                      <a:pt x="360" y="47"/>
                      <a:pt x="362" y="48"/>
                      <a:pt x="362" y="49"/>
                    </a:cubicBezTo>
                    <a:cubicBezTo>
                      <a:pt x="363" y="50"/>
                      <a:pt x="364" y="51"/>
                      <a:pt x="366" y="51"/>
                    </a:cubicBezTo>
                    <a:cubicBezTo>
                      <a:pt x="367" y="50"/>
                      <a:pt x="370" y="52"/>
                      <a:pt x="370" y="54"/>
                    </a:cubicBezTo>
                    <a:cubicBezTo>
                      <a:pt x="371" y="55"/>
                      <a:pt x="371" y="56"/>
                      <a:pt x="372" y="56"/>
                    </a:cubicBezTo>
                    <a:cubicBezTo>
                      <a:pt x="373" y="58"/>
                      <a:pt x="373" y="59"/>
                      <a:pt x="372" y="61"/>
                    </a:cubicBezTo>
                    <a:cubicBezTo>
                      <a:pt x="371" y="62"/>
                      <a:pt x="372" y="63"/>
                      <a:pt x="374" y="62"/>
                    </a:cubicBezTo>
                    <a:cubicBezTo>
                      <a:pt x="373" y="62"/>
                      <a:pt x="373" y="62"/>
                      <a:pt x="373" y="62"/>
                    </a:cubicBezTo>
                    <a:cubicBezTo>
                      <a:pt x="373" y="63"/>
                      <a:pt x="373" y="64"/>
                      <a:pt x="373" y="66"/>
                    </a:cubicBezTo>
                    <a:cubicBezTo>
                      <a:pt x="374" y="67"/>
                      <a:pt x="375" y="66"/>
                      <a:pt x="376" y="64"/>
                    </a:cubicBezTo>
                    <a:cubicBezTo>
                      <a:pt x="377" y="65"/>
                      <a:pt x="377" y="65"/>
                      <a:pt x="378" y="66"/>
                    </a:cubicBezTo>
                    <a:cubicBezTo>
                      <a:pt x="379" y="66"/>
                      <a:pt x="379" y="67"/>
                      <a:pt x="379" y="67"/>
                    </a:cubicBezTo>
                    <a:cubicBezTo>
                      <a:pt x="380" y="68"/>
                      <a:pt x="381" y="70"/>
                      <a:pt x="381" y="71"/>
                    </a:cubicBezTo>
                    <a:cubicBezTo>
                      <a:pt x="380" y="72"/>
                      <a:pt x="380" y="72"/>
                      <a:pt x="379" y="73"/>
                    </a:cubicBezTo>
                    <a:cubicBezTo>
                      <a:pt x="379" y="73"/>
                      <a:pt x="379" y="73"/>
                      <a:pt x="379" y="73"/>
                    </a:cubicBezTo>
                    <a:cubicBezTo>
                      <a:pt x="379" y="75"/>
                      <a:pt x="382" y="74"/>
                      <a:pt x="383" y="75"/>
                    </a:cubicBezTo>
                    <a:cubicBezTo>
                      <a:pt x="382" y="76"/>
                      <a:pt x="380" y="77"/>
                      <a:pt x="380" y="78"/>
                    </a:cubicBezTo>
                    <a:cubicBezTo>
                      <a:pt x="379" y="79"/>
                      <a:pt x="378" y="80"/>
                      <a:pt x="378" y="81"/>
                    </a:cubicBezTo>
                    <a:cubicBezTo>
                      <a:pt x="375" y="82"/>
                      <a:pt x="375" y="79"/>
                      <a:pt x="374" y="79"/>
                    </a:cubicBezTo>
                    <a:cubicBezTo>
                      <a:pt x="374" y="78"/>
                      <a:pt x="374" y="78"/>
                      <a:pt x="373" y="79"/>
                    </a:cubicBezTo>
                    <a:cubicBezTo>
                      <a:pt x="373" y="79"/>
                      <a:pt x="373" y="79"/>
                      <a:pt x="373" y="79"/>
                    </a:cubicBezTo>
                    <a:cubicBezTo>
                      <a:pt x="373" y="80"/>
                      <a:pt x="373" y="80"/>
                      <a:pt x="373" y="80"/>
                    </a:cubicBezTo>
                    <a:cubicBezTo>
                      <a:pt x="373" y="84"/>
                      <a:pt x="373" y="85"/>
                      <a:pt x="369" y="85"/>
                    </a:cubicBezTo>
                    <a:cubicBezTo>
                      <a:pt x="369" y="82"/>
                      <a:pt x="369" y="82"/>
                      <a:pt x="366" y="82"/>
                    </a:cubicBezTo>
                    <a:cubicBezTo>
                      <a:pt x="366" y="81"/>
                      <a:pt x="366" y="81"/>
                      <a:pt x="366" y="80"/>
                    </a:cubicBezTo>
                    <a:cubicBezTo>
                      <a:pt x="366" y="80"/>
                      <a:pt x="366" y="81"/>
                      <a:pt x="366" y="81"/>
                    </a:cubicBezTo>
                    <a:cubicBezTo>
                      <a:pt x="366" y="81"/>
                      <a:pt x="366" y="81"/>
                      <a:pt x="367" y="82"/>
                    </a:cubicBezTo>
                    <a:cubicBezTo>
                      <a:pt x="367" y="82"/>
                      <a:pt x="367" y="83"/>
                      <a:pt x="367" y="83"/>
                    </a:cubicBezTo>
                    <a:cubicBezTo>
                      <a:pt x="367" y="85"/>
                      <a:pt x="367" y="85"/>
                      <a:pt x="369" y="85"/>
                    </a:cubicBezTo>
                    <a:cubicBezTo>
                      <a:pt x="369" y="86"/>
                      <a:pt x="369" y="86"/>
                      <a:pt x="369" y="87"/>
                    </a:cubicBezTo>
                    <a:cubicBezTo>
                      <a:pt x="370" y="89"/>
                      <a:pt x="371" y="91"/>
                      <a:pt x="371" y="94"/>
                    </a:cubicBezTo>
                    <a:cubicBezTo>
                      <a:pt x="372" y="93"/>
                      <a:pt x="373" y="93"/>
                      <a:pt x="373" y="93"/>
                    </a:cubicBezTo>
                    <a:cubicBezTo>
                      <a:pt x="373" y="89"/>
                      <a:pt x="376" y="88"/>
                      <a:pt x="379" y="88"/>
                    </a:cubicBezTo>
                    <a:cubicBezTo>
                      <a:pt x="380" y="87"/>
                      <a:pt x="380" y="86"/>
                      <a:pt x="381" y="85"/>
                    </a:cubicBezTo>
                    <a:cubicBezTo>
                      <a:pt x="382" y="86"/>
                      <a:pt x="384" y="88"/>
                      <a:pt x="382" y="90"/>
                    </a:cubicBezTo>
                    <a:cubicBezTo>
                      <a:pt x="382" y="91"/>
                      <a:pt x="382" y="92"/>
                      <a:pt x="382" y="93"/>
                    </a:cubicBezTo>
                    <a:cubicBezTo>
                      <a:pt x="381" y="93"/>
                      <a:pt x="380" y="94"/>
                      <a:pt x="379" y="94"/>
                    </a:cubicBezTo>
                    <a:cubicBezTo>
                      <a:pt x="379" y="93"/>
                      <a:pt x="380" y="93"/>
                      <a:pt x="380" y="93"/>
                    </a:cubicBezTo>
                    <a:cubicBezTo>
                      <a:pt x="380" y="92"/>
                      <a:pt x="379" y="92"/>
                      <a:pt x="379" y="92"/>
                    </a:cubicBezTo>
                    <a:cubicBezTo>
                      <a:pt x="379" y="92"/>
                      <a:pt x="379" y="92"/>
                      <a:pt x="378" y="92"/>
                    </a:cubicBezTo>
                    <a:cubicBezTo>
                      <a:pt x="379" y="93"/>
                      <a:pt x="379" y="93"/>
                      <a:pt x="379" y="93"/>
                    </a:cubicBezTo>
                    <a:cubicBezTo>
                      <a:pt x="379" y="93"/>
                      <a:pt x="379" y="93"/>
                      <a:pt x="380" y="93"/>
                    </a:cubicBezTo>
                    <a:cubicBezTo>
                      <a:pt x="379" y="94"/>
                      <a:pt x="379" y="95"/>
                      <a:pt x="378" y="96"/>
                    </a:cubicBezTo>
                    <a:cubicBezTo>
                      <a:pt x="379" y="97"/>
                      <a:pt x="380" y="98"/>
                      <a:pt x="380" y="100"/>
                    </a:cubicBezTo>
                    <a:cubicBezTo>
                      <a:pt x="383" y="94"/>
                      <a:pt x="385" y="93"/>
                      <a:pt x="391" y="91"/>
                    </a:cubicBezTo>
                    <a:cubicBezTo>
                      <a:pt x="393" y="90"/>
                      <a:pt x="396" y="90"/>
                      <a:pt x="399" y="91"/>
                    </a:cubicBezTo>
                    <a:cubicBezTo>
                      <a:pt x="402" y="91"/>
                      <a:pt x="404" y="91"/>
                      <a:pt x="406" y="92"/>
                    </a:cubicBezTo>
                    <a:cubicBezTo>
                      <a:pt x="406" y="92"/>
                      <a:pt x="407" y="92"/>
                      <a:pt x="407" y="92"/>
                    </a:cubicBezTo>
                    <a:cubicBezTo>
                      <a:pt x="408" y="95"/>
                      <a:pt x="410" y="95"/>
                      <a:pt x="412" y="96"/>
                    </a:cubicBezTo>
                    <a:cubicBezTo>
                      <a:pt x="413" y="96"/>
                      <a:pt x="414" y="97"/>
                      <a:pt x="414" y="98"/>
                    </a:cubicBezTo>
                    <a:cubicBezTo>
                      <a:pt x="414" y="99"/>
                      <a:pt x="414" y="101"/>
                      <a:pt x="416" y="101"/>
                    </a:cubicBezTo>
                    <a:cubicBezTo>
                      <a:pt x="417" y="101"/>
                      <a:pt x="417" y="103"/>
                      <a:pt x="417" y="103"/>
                    </a:cubicBezTo>
                    <a:cubicBezTo>
                      <a:pt x="417" y="105"/>
                      <a:pt x="417" y="108"/>
                      <a:pt x="417" y="110"/>
                    </a:cubicBezTo>
                    <a:cubicBezTo>
                      <a:pt x="417" y="110"/>
                      <a:pt x="416" y="109"/>
                      <a:pt x="416" y="109"/>
                    </a:cubicBezTo>
                    <a:cubicBezTo>
                      <a:pt x="415" y="109"/>
                      <a:pt x="415" y="110"/>
                      <a:pt x="415" y="110"/>
                    </a:cubicBezTo>
                    <a:cubicBezTo>
                      <a:pt x="415" y="110"/>
                      <a:pt x="416" y="110"/>
                      <a:pt x="416" y="110"/>
                    </a:cubicBezTo>
                    <a:cubicBezTo>
                      <a:pt x="416" y="110"/>
                      <a:pt x="417" y="110"/>
                      <a:pt x="417" y="110"/>
                    </a:cubicBezTo>
                    <a:cubicBezTo>
                      <a:pt x="418" y="109"/>
                      <a:pt x="419" y="108"/>
                      <a:pt x="420" y="107"/>
                    </a:cubicBezTo>
                    <a:cubicBezTo>
                      <a:pt x="422" y="108"/>
                      <a:pt x="422" y="109"/>
                      <a:pt x="422" y="110"/>
                    </a:cubicBezTo>
                    <a:cubicBezTo>
                      <a:pt x="420" y="112"/>
                      <a:pt x="419" y="113"/>
                      <a:pt x="418" y="115"/>
                    </a:cubicBezTo>
                    <a:cubicBezTo>
                      <a:pt x="418" y="117"/>
                      <a:pt x="419" y="119"/>
                      <a:pt x="419" y="121"/>
                    </a:cubicBezTo>
                    <a:cubicBezTo>
                      <a:pt x="419" y="121"/>
                      <a:pt x="419" y="121"/>
                      <a:pt x="420" y="121"/>
                    </a:cubicBezTo>
                    <a:cubicBezTo>
                      <a:pt x="420" y="121"/>
                      <a:pt x="421" y="121"/>
                      <a:pt x="422" y="121"/>
                    </a:cubicBezTo>
                    <a:cubicBezTo>
                      <a:pt x="424" y="121"/>
                      <a:pt x="424" y="118"/>
                      <a:pt x="425" y="119"/>
                    </a:cubicBezTo>
                    <a:cubicBezTo>
                      <a:pt x="426" y="119"/>
                      <a:pt x="427" y="121"/>
                      <a:pt x="428" y="120"/>
                    </a:cubicBezTo>
                    <a:cubicBezTo>
                      <a:pt x="428" y="120"/>
                      <a:pt x="428" y="120"/>
                      <a:pt x="428" y="120"/>
                    </a:cubicBezTo>
                    <a:cubicBezTo>
                      <a:pt x="429" y="121"/>
                      <a:pt x="429" y="123"/>
                      <a:pt x="430" y="125"/>
                    </a:cubicBezTo>
                    <a:cubicBezTo>
                      <a:pt x="431" y="124"/>
                      <a:pt x="432" y="124"/>
                      <a:pt x="433" y="124"/>
                    </a:cubicBezTo>
                    <a:cubicBezTo>
                      <a:pt x="435" y="123"/>
                      <a:pt x="436" y="121"/>
                      <a:pt x="438" y="121"/>
                    </a:cubicBezTo>
                    <a:cubicBezTo>
                      <a:pt x="440" y="121"/>
                      <a:pt x="442" y="120"/>
                      <a:pt x="443" y="119"/>
                    </a:cubicBezTo>
                    <a:cubicBezTo>
                      <a:pt x="444" y="119"/>
                      <a:pt x="445" y="119"/>
                      <a:pt x="445" y="119"/>
                    </a:cubicBezTo>
                    <a:cubicBezTo>
                      <a:pt x="446" y="119"/>
                      <a:pt x="447" y="119"/>
                      <a:pt x="448" y="118"/>
                    </a:cubicBezTo>
                    <a:cubicBezTo>
                      <a:pt x="450" y="117"/>
                      <a:pt x="452" y="117"/>
                      <a:pt x="454" y="119"/>
                    </a:cubicBezTo>
                    <a:cubicBezTo>
                      <a:pt x="457" y="119"/>
                      <a:pt x="459" y="119"/>
                      <a:pt x="462" y="119"/>
                    </a:cubicBezTo>
                    <a:cubicBezTo>
                      <a:pt x="464" y="119"/>
                      <a:pt x="465" y="120"/>
                      <a:pt x="466" y="121"/>
                    </a:cubicBezTo>
                    <a:cubicBezTo>
                      <a:pt x="467" y="122"/>
                      <a:pt x="467" y="124"/>
                      <a:pt x="467" y="124"/>
                    </a:cubicBezTo>
                    <a:cubicBezTo>
                      <a:pt x="469" y="124"/>
                      <a:pt x="469" y="125"/>
                      <a:pt x="469" y="126"/>
                    </a:cubicBezTo>
                    <a:cubicBezTo>
                      <a:pt x="469" y="126"/>
                      <a:pt x="469" y="126"/>
                      <a:pt x="469" y="126"/>
                    </a:cubicBezTo>
                    <a:cubicBezTo>
                      <a:pt x="470" y="127"/>
                      <a:pt x="471" y="126"/>
                      <a:pt x="471" y="128"/>
                    </a:cubicBezTo>
                    <a:cubicBezTo>
                      <a:pt x="471" y="129"/>
                      <a:pt x="471" y="129"/>
                      <a:pt x="472" y="130"/>
                    </a:cubicBezTo>
                    <a:cubicBezTo>
                      <a:pt x="472" y="129"/>
                      <a:pt x="472" y="128"/>
                      <a:pt x="472" y="127"/>
                    </a:cubicBezTo>
                    <a:cubicBezTo>
                      <a:pt x="474" y="127"/>
                      <a:pt x="474" y="128"/>
                      <a:pt x="474" y="129"/>
                    </a:cubicBezTo>
                    <a:cubicBezTo>
                      <a:pt x="474" y="129"/>
                      <a:pt x="474" y="130"/>
                      <a:pt x="474" y="131"/>
                    </a:cubicBezTo>
                    <a:cubicBezTo>
                      <a:pt x="474" y="134"/>
                      <a:pt x="474" y="134"/>
                      <a:pt x="477" y="135"/>
                    </a:cubicBezTo>
                    <a:cubicBezTo>
                      <a:pt x="477" y="136"/>
                      <a:pt x="477" y="137"/>
                      <a:pt x="477" y="138"/>
                    </a:cubicBezTo>
                    <a:cubicBezTo>
                      <a:pt x="476" y="139"/>
                      <a:pt x="475" y="139"/>
                      <a:pt x="474" y="137"/>
                    </a:cubicBezTo>
                    <a:cubicBezTo>
                      <a:pt x="472" y="138"/>
                      <a:pt x="471" y="136"/>
                      <a:pt x="470" y="135"/>
                    </a:cubicBezTo>
                    <a:cubicBezTo>
                      <a:pt x="470" y="137"/>
                      <a:pt x="468" y="138"/>
                      <a:pt x="468" y="140"/>
                    </a:cubicBezTo>
                    <a:cubicBezTo>
                      <a:pt x="469" y="140"/>
                      <a:pt x="469" y="140"/>
                      <a:pt x="470" y="140"/>
                    </a:cubicBezTo>
                    <a:cubicBezTo>
                      <a:pt x="470" y="139"/>
                      <a:pt x="470" y="139"/>
                      <a:pt x="471" y="138"/>
                    </a:cubicBezTo>
                    <a:cubicBezTo>
                      <a:pt x="472" y="138"/>
                      <a:pt x="473" y="137"/>
                      <a:pt x="474" y="137"/>
                    </a:cubicBezTo>
                    <a:cubicBezTo>
                      <a:pt x="473" y="139"/>
                      <a:pt x="473" y="140"/>
                      <a:pt x="474" y="141"/>
                    </a:cubicBezTo>
                    <a:cubicBezTo>
                      <a:pt x="476" y="143"/>
                      <a:pt x="475" y="144"/>
                      <a:pt x="475" y="145"/>
                    </a:cubicBezTo>
                    <a:cubicBezTo>
                      <a:pt x="475" y="145"/>
                      <a:pt x="475" y="145"/>
                      <a:pt x="475" y="144"/>
                    </a:cubicBezTo>
                    <a:cubicBezTo>
                      <a:pt x="475" y="144"/>
                      <a:pt x="474" y="144"/>
                      <a:pt x="474" y="143"/>
                    </a:cubicBezTo>
                    <a:cubicBezTo>
                      <a:pt x="474" y="144"/>
                      <a:pt x="473" y="144"/>
                      <a:pt x="473" y="144"/>
                    </a:cubicBezTo>
                    <a:cubicBezTo>
                      <a:pt x="473" y="145"/>
                      <a:pt x="473" y="145"/>
                      <a:pt x="474" y="145"/>
                    </a:cubicBezTo>
                    <a:cubicBezTo>
                      <a:pt x="474" y="146"/>
                      <a:pt x="474" y="145"/>
                      <a:pt x="475" y="145"/>
                    </a:cubicBezTo>
                    <a:cubicBezTo>
                      <a:pt x="474" y="146"/>
                      <a:pt x="473" y="147"/>
                      <a:pt x="472" y="148"/>
                    </a:cubicBezTo>
                    <a:cubicBezTo>
                      <a:pt x="470" y="148"/>
                      <a:pt x="469" y="147"/>
                      <a:pt x="469" y="145"/>
                    </a:cubicBezTo>
                    <a:cubicBezTo>
                      <a:pt x="469" y="145"/>
                      <a:pt x="469" y="144"/>
                      <a:pt x="469" y="143"/>
                    </a:cubicBezTo>
                    <a:cubicBezTo>
                      <a:pt x="469" y="143"/>
                      <a:pt x="469" y="142"/>
                      <a:pt x="468" y="142"/>
                    </a:cubicBezTo>
                    <a:cubicBezTo>
                      <a:pt x="468" y="142"/>
                      <a:pt x="467" y="142"/>
                      <a:pt x="467" y="143"/>
                    </a:cubicBezTo>
                    <a:cubicBezTo>
                      <a:pt x="467" y="143"/>
                      <a:pt x="466" y="145"/>
                      <a:pt x="467" y="145"/>
                    </a:cubicBezTo>
                    <a:cubicBezTo>
                      <a:pt x="468" y="147"/>
                      <a:pt x="467" y="148"/>
                      <a:pt x="467" y="150"/>
                    </a:cubicBezTo>
                    <a:cubicBezTo>
                      <a:pt x="467" y="150"/>
                      <a:pt x="466" y="151"/>
                      <a:pt x="466" y="151"/>
                    </a:cubicBezTo>
                    <a:cubicBezTo>
                      <a:pt x="466" y="151"/>
                      <a:pt x="466" y="151"/>
                      <a:pt x="466" y="151"/>
                    </a:cubicBezTo>
                    <a:cubicBezTo>
                      <a:pt x="466" y="151"/>
                      <a:pt x="466" y="150"/>
                      <a:pt x="465" y="150"/>
                    </a:cubicBezTo>
                    <a:cubicBezTo>
                      <a:pt x="465" y="148"/>
                      <a:pt x="465" y="148"/>
                      <a:pt x="462" y="149"/>
                    </a:cubicBezTo>
                    <a:cubicBezTo>
                      <a:pt x="462" y="149"/>
                      <a:pt x="462" y="149"/>
                      <a:pt x="462" y="149"/>
                    </a:cubicBezTo>
                    <a:cubicBezTo>
                      <a:pt x="462" y="149"/>
                      <a:pt x="462" y="150"/>
                      <a:pt x="461" y="151"/>
                    </a:cubicBezTo>
                    <a:cubicBezTo>
                      <a:pt x="461" y="151"/>
                      <a:pt x="461" y="151"/>
                      <a:pt x="461" y="151"/>
                    </a:cubicBezTo>
                    <a:cubicBezTo>
                      <a:pt x="460" y="152"/>
                      <a:pt x="459" y="154"/>
                      <a:pt x="459" y="156"/>
                    </a:cubicBezTo>
                    <a:cubicBezTo>
                      <a:pt x="459" y="156"/>
                      <a:pt x="459" y="156"/>
                      <a:pt x="459" y="156"/>
                    </a:cubicBezTo>
                    <a:cubicBezTo>
                      <a:pt x="458" y="157"/>
                      <a:pt x="457" y="159"/>
                      <a:pt x="457" y="160"/>
                    </a:cubicBezTo>
                    <a:cubicBezTo>
                      <a:pt x="458" y="162"/>
                      <a:pt x="457" y="163"/>
                      <a:pt x="459" y="164"/>
                    </a:cubicBezTo>
                    <a:cubicBezTo>
                      <a:pt x="459" y="164"/>
                      <a:pt x="459" y="164"/>
                      <a:pt x="459" y="164"/>
                    </a:cubicBezTo>
                    <a:cubicBezTo>
                      <a:pt x="458" y="164"/>
                      <a:pt x="457" y="164"/>
                      <a:pt x="456" y="164"/>
                    </a:cubicBezTo>
                    <a:cubicBezTo>
                      <a:pt x="456" y="163"/>
                      <a:pt x="456" y="163"/>
                      <a:pt x="456" y="162"/>
                    </a:cubicBezTo>
                    <a:cubicBezTo>
                      <a:pt x="456" y="161"/>
                      <a:pt x="456" y="161"/>
                      <a:pt x="455" y="160"/>
                    </a:cubicBezTo>
                    <a:cubicBezTo>
                      <a:pt x="454" y="160"/>
                      <a:pt x="453" y="161"/>
                      <a:pt x="451" y="161"/>
                    </a:cubicBezTo>
                    <a:cubicBezTo>
                      <a:pt x="452" y="162"/>
                      <a:pt x="453" y="162"/>
                      <a:pt x="454" y="162"/>
                    </a:cubicBezTo>
                    <a:cubicBezTo>
                      <a:pt x="453" y="164"/>
                      <a:pt x="453" y="165"/>
                      <a:pt x="452" y="166"/>
                    </a:cubicBezTo>
                    <a:cubicBezTo>
                      <a:pt x="451" y="168"/>
                      <a:pt x="452" y="169"/>
                      <a:pt x="453" y="171"/>
                    </a:cubicBezTo>
                    <a:cubicBezTo>
                      <a:pt x="453" y="170"/>
                      <a:pt x="453" y="170"/>
                      <a:pt x="453" y="170"/>
                    </a:cubicBezTo>
                    <a:cubicBezTo>
                      <a:pt x="451" y="172"/>
                      <a:pt x="450" y="169"/>
                      <a:pt x="449" y="168"/>
                    </a:cubicBezTo>
                    <a:cubicBezTo>
                      <a:pt x="447" y="170"/>
                      <a:pt x="446" y="172"/>
                      <a:pt x="444" y="174"/>
                    </a:cubicBezTo>
                    <a:cubicBezTo>
                      <a:pt x="444" y="175"/>
                      <a:pt x="444" y="176"/>
                      <a:pt x="444" y="177"/>
                    </a:cubicBezTo>
                    <a:cubicBezTo>
                      <a:pt x="443" y="178"/>
                      <a:pt x="444" y="179"/>
                      <a:pt x="446" y="179"/>
                    </a:cubicBezTo>
                    <a:cubicBezTo>
                      <a:pt x="446" y="179"/>
                      <a:pt x="446" y="179"/>
                      <a:pt x="446" y="179"/>
                    </a:cubicBezTo>
                    <a:cubicBezTo>
                      <a:pt x="447" y="182"/>
                      <a:pt x="448" y="185"/>
                      <a:pt x="446" y="188"/>
                    </a:cubicBezTo>
                    <a:cubicBezTo>
                      <a:pt x="444" y="187"/>
                      <a:pt x="444" y="186"/>
                      <a:pt x="444" y="186"/>
                    </a:cubicBezTo>
                    <a:cubicBezTo>
                      <a:pt x="445" y="184"/>
                      <a:pt x="445" y="183"/>
                      <a:pt x="445" y="182"/>
                    </a:cubicBezTo>
                    <a:cubicBezTo>
                      <a:pt x="445" y="181"/>
                      <a:pt x="445" y="180"/>
                      <a:pt x="443" y="180"/>
                    </a:cubicBezTo>
                    <a:cubicBezTo>
                      <a:pt x="441" y="179"/>
                      <a:pt x="440" y="177"/>
                      <a:pt x="438" y="178"/>
                    </a:cubicBezTo>
                    <a:cubicBezTo>
                      <a:pt x="438" y="180"/>
                      <a:pt x="440" y="181"/>
                      <a:pt x="443" y="182"/>
                    </a:cubicBezTo>
                    <a:cubicBezTo>
                      <a:pt x="442" y="183"/>
                      <a:pt x="441" y="185"/>
                      <a:pt x="441" y="186"/>
                    </a:cubicBezTo>
                    <a:cubicBezTo>
                      <a:pt x="440" y="186"/>
                      <a:pt x="439" y="186"/>
                      <a:pt x="438" y="186"/>
                    </a:cubicBezTo>
                    <a:cubicBezTo>
                      <a:pt x="437" y="185"/>
                      <a:pt x="436" y="186"/>
                      <a:pt x="435" y="187"/>
                    </a:cubicBezTo>
                    <a:cubicBezTo>
                      <a:pt x="433" y="187"/>
                      <a:pt x="433" y="189"/>
                      <a:pt x="432" y="190"/>
                    </a:cubicBezTo>
                    <a:cubicBezTo>
                      <a:pt x="432" y="191"/>
                      <a:pt x="432" y="192"/>
                      <a:pt x="434" y="192"/>
                    </a:cubicBezTo>
                    <a:cubicBezTo>
                      <a:pt x="434" y="191"/>
                      <a:pt x="434" y="189"/>
                      <a:pt x="436" y="189"/>
                    </a:cubicBezTo>
                    <a:cubicBezTo>
                      <a:pt x="436" y="190"/>
                      <a:pt x="436" y="191"/>
                      <a:pt x="436" y="191"/>
                    </a:cubicBezTo>
                    <a:cubicBezTo>
                      <a:pt x="437" y="192"/>
                      <a:pt x="439" y="192"/>
                      <a:pt x="440" y="192"/>
                    </a:cubicBezTo>
                    <a:cubicBezTo>
                      <a:pt x="441" y="192"/>
                      <a:pt x="441" y="191"/>
                      <a:pt x="442" y="191"/>
                    </a:cubicBezTo>
                    <a:cubicBezTo>
                      <a:pt x="442" y="192"/>
                      <a:pt x="442" y="194"/>
                      <a:pt x="441" y="195"/>
                    </a:cubicBezTo>
                    <a:cubicBezTo>
                      <a:pt x="441" y="195"/>
                      <a:pt x="441" y="195"/>
                      <a:pt x="441" y="195"/>
                    </a:cubicBezTo>
                    <a:cubicBezTo>
                      <a:pt x="440" y="195"/>
                      <a:pt x="440" y="195"/>
                      <a:pt x="440" y="195"/>
                    </a:cubicBezTo>
                    <a:cubicBezTo>
                      <a:pt x="438" y="194"/>
                      <a:pt x="437" y="195"/>
                      <a:pt x="437" y="197"/>
                    </a:cubicBezTo>
                    <a:cubicBezTo>
                      <a:pt x="437" y="197"/>
                      <a:pt x="438" y="198"/>
                      <a:pt x="438" y="198"/>
                    </a:cubicBezTo>
                    <a:cubicBezTo>
                      <a:pt x="437" y="199"/>
                      <a:pt x="435" y="199"/>
                      <a:pt x="434" y="201"/>
                    </a:cubicBezTo>
                    <a:cubicBezTo>
                      <a:pt x="435" y="201"/>
                      <a:pt x="435" y="201"/>
                      <a:pt x="435" y="201"/>
                    </a:cubicBezTo>
                    <a:cubicBezTo>
                      <a:pt x="434" y="202"/>
                      <a:pt x="433" y="202"/>
                      <a:pt x="433" y="203"/>
                    </a:cubicBezTo>
                    <a:cubicBezTo>
                      <a:pt x="432" y="204"/>
                      <a:pt x="432" y="205"/>
                      <a:pt x="432" y="207"/>
                    </a:cubicBezTo>
                    <a:cubicBezTo>
                      <a:pt x="431" y="208"/>
                      <a:pt x="430" y="208"/>
                      <a:pt x="429" y="206"/>
                    </a:cubicBezTo>
                    <a:cubicBezTo>
                      <a:pt x="428" y="206"/>
                      <a:pt x="428" y="205"/>
                      <a:pt x="427" y="204"/>
                    </a:cubicBezTo>
                    <a:cubicBezTo>
                      <a:pt x="428" y="202"/>
                      <a:pt x="429" y="199"/>
                      <a:pt x="429" y="197"/>
                    </a:cubicBezTo>
                    <a:cubicBezTo>
                      <a:pt x="429" y="197"/>
                      <a:pt x="430" y="197"/>
                      <a:pt x="431" y="197"/>
                    </a:cubicBezTo>
                    <a:cubicBezTo>
                      <a:pt x="431" y="197"/>
                      <a:pt x="431" y="198"/>
                      <a:pt x="431" y="198"/>
                    </a:cubicBezTo>
                    <a:cubicBezTo>
                      <a:pt x="431" y="198"/>
                      <a:pt x="431" y="198"/>
                      <a:pt x="431" y="198"/>
                    </a:cubicBezTo>
                    <a:cubicBezTo>
                      <a:pt x="431" y="198"/>
                      <a:pt x="431" y="198"/>
                      <a:pt x="430" y="197"/>
                    </a:cubicBezTo>
                    <a:cubicBezTo>
                      <a:pt x="430" y="197"/>
                      <a:pt x="430" y="196"/>
                      <a:pt x="430" y="196"/>
                    </a:cubicBezTo>
                    <a:cubicBezTo>
                      <a:pt x="430" y="196"/>
                      <a:pt x="430" y="196"/>
                      <a:pt x="429" y="197"/>
                    </a:cubicBezTo>
                    <a:cubicBezTo>
                      <a:pt x="429" y="197"/>
                      <a:pt x="429" y="197"/>
                      <a:pt x="429" y="197"/>
                    </a:cubicBezTo>
                    <a:cubicBezTo>
                      <a:pt x="428" y="199"/>
                      <a:pt x="427" y="202"/>
                      <a:pt x="427" y="204"/>
                    </a:cubicBezTo>
                    <a:cubicBezTo>
                      <a:pt x="425" y="206"/>
                      <a:pt x="424" y="208"/>
                      <a:pt x="424" y="210"/>
                    </a:cubicBezTo>
                    <a:cubicBezTo>
                      <a:pt x="423" y="211"/>
                      <a:pt x="422" y="211"/>
                      <a:pt x="421" y="211"/>
                    </a:cubicBezTo>
                    <a:cubicBezTo>
                      <a:pt x="421" y="210"/>
                      <a:pt x="421" y="210"/>
                      <a:pt x="421" y="210"/>
                    </a:cubicBezTo>
                    <a:cubicBezTo>
                      <a:pt x="422" y="209"/>
                      <a:pt x="422" y="209"/>
                      <a:pt x="421" y="208"/>
                    </a:cubicBezTo>
                    <a:cubicBezTo>
                      <a:pt x="421" y="208"/>
                      <a:pt x="421" y="208"/>
                      <a:pt x="421" y="208"/>
                    </a:cubicBezTo>
                    <a:cubicBezTo>
                      <a:pt x="420" y="208"/>
                      <a:pt x="420" y="209"/>
                      <a:pt x="420" y="209"/>
                    </a:cubicBezTo>
                    <a:cubicBezTo>
                      <a:pt x="420" y="210"/>
                      <a:pt x="421" y="210"/>
                      <a:pt x="421" y="210"/>
                    </a:cubicBezTo>
                    <a:cubicBezTo>
                      <a:pt x="421" y="211"/>
                      <a:pt x="421" y="211"/>
                      <a:pt x="422" y="212"/>
                    </a:cubicBezTo>
                    <a:cubicBezTo>
                      <a:pt x="421" y="214"/>
                      <a:pt x="418" y="211"/>
                      <a:pt x="418" y="214"/>
                    </a:cubicBezTo>
                    <a:cubicBezTo>
                      <a:pt x="419" y="214"/>
                      <a:pt x="420" y="214"/>
                      <a:pt x="421" y="214"/>
                    </a:cubicBezTo>
                    <a:cubicBezTo>
                      <a:pt x="421" y="216"/>
                      <a:pt x="421" y="217"/>
                      <a:pt x="422" y="219"/>
                    </a:cubicBezTo>
                    <a:cubicBezTo>
                      <a:pt x="423" y="220"/>
                      <a:pt x="422" y="221"/>
                      <a:pt x="422" y="223"/>
                    </a:cubicBezTo>
                    <a:cubicBezTo>
                      <a:pt x="421" y="224"/>
                      <a:pt x="421" y="225"/>
                      <a:pt x="419" y="225"/>
                    </a:cubicBezTo>
                    <a:cubicBezTo>
                      <a:pt x="419" y="225"/>
                      <a:pt x="419" y="224"/>
                      <a:pt x="419" y="223"/>
                    </a:cubicBezTo>
                    <a:cubicBezTo>
                      <a:pt x="419" y="223"/>
                      <a:pt x="419" y="223"/>
                      <a:pt x="419" y="223"/>
                    </a:cubicBezTo>
                    <a:cubicBezTo>
                      <a:pt x="419" y="224"/>
                      <a:pt x="419" y="225"/>
                      <a:pt x="419" y="225"/>
                    </a:cubicBezTo>
                    <a:cubicBezTo>
                      <a:pt x="419" y="226"/>
                      <a:pt x="419" y="228"/>
                      <a:pt x="420" y="229"/>
                    </a:cubicBezTo>
                    <a:cubicBezTo>
                      <a:pt x="421" y="230"/>
                      <a:pt x="421" y="231"/>
                      <a:pt x="422" y="233"/>
                    </a:cubicBezTo>
                    <a:cubicBezTo>
                      <a:pt x="422" y="234"/>
                      <a:pt x="422" y="235"/>
                      <a:pt x="422" y="237"/>
                    </a:cubicBezTo>
                    <a:cubicBezTo>
                      <a:pt x="420" y="235"/>
                      <a:pt x="420" y="234"/>
                      <a:pt x="419" y="233"/>
                    </a:cubicBezTo>
                    <a:cubicBezTo>
                      <a:pt x="419" y="234"/>
                      <a:pt x="418" y="234"/>
                      <a:pt x="418" y="234"/>
                    </a:cubicBezTo>
                    <a:cubicBezTo>
                      <a:pt x="419" y="237"/>
                      <a:pt x="418" y="239"/>
                      <a:pt x="418" y="241"/>
                    </a:cubicBezTo>
                    <a:cubicBezTo>
                      <a:pt x="418" y="242"/>
                      <a:pt x="418" y="242"/>
                      <a:pt x="418" y="242"/>
                    </a:cubicBezTo>
                    <a:cubicBezTo>
                      <a:pt x="417" y="242"/>
                      <a:pt x="417" y="241"/>
                      <a:pt x="415" y="241"/>
                    </a:cubicBezTo>
                    <a:cubicBezTo>
                      <a:pt x="416" y="242"/>
                      <a:pt x="417" y="243"/>
                      <a:pt x="417" y="244"/>
                    </a:cubicBezTo>
                    <a:cubicBezTo>
                      <a:pt x="418" y="243"/>
                      <a:pt x="418" y="243"/>
                      <a:pt x="418" y="242"/>
                    </a:cubicBezTo>
                    <a:cubicBezTo>
                      <a:pt x="420" y="245"/>
                      <a:pt x="420" y="247"/>
                      <a:pt x="419" y="250"/>
                    </a:cubicBezTo>
                    <a:cubicBezTo>
                      <a:pt x="418" y="251"/>
                      <a:pt x="417" y="251"/>
                      <a:pt x="417" y="251"/>
                    </a:cubicBezTo>
                    <a:cubicBezTo>
                      <a:pt x="416" y="250"/>
                      <a:pt x="416" y="249"/>
                      <a:pt x="415" y="249"/>
                    </a:cubicBezTo>
                    <a:cubicBezTo>
                      <a:pt x="414" y="249"/>
                      <a:pt x="414" y="248"/>
                      <a:pt x="413" y="247"/>
                    </a:cubicBezTo>
                    <a:cubicBezTo>
                      <a:pt x="413" y="247"/>
                      <a:pt x="413" y="246"/>
                      <a:pt x="413" y="246"/>
                    </a:cubicBezTo>
                    <a:cubicBezTo>
                      <a:pt x="413" y="246"/>
                      <a:pt x="413" y="246"/>
                      <a:pt x="413" y="246"/>
                    </a:cubicBezTo>
                    <a:cubicBezTo>
                      <a:pt x="413" y="246"/>
                      <a:pt x="412" y="246"/>
                      <a:pt x="412" y="246"/>
                    </a:cubicBezTo>
                    <a:cubicBezTo>
                      <a:pt x="413" y="247"/>
                      <a:pt x="413" y="247"/>
                      <a:pt x="413" y="247"/>
                    </a:cubicBezTo>
                    <a:cubicBezTo>
                      <a:pt x="413" y="249"/>
                      <a:pt x="413" y="250"/>
                      <a:pt x="413" y="251"/>
                    </a:cubicBezTo>
                    <a:cubicBezTo>
                      <a:pt x="415" y="251"/>
                      <a:pt x="416" y="251"/>
                      <a:pt x="417" y="251"/>
                    </a:cubicBezTo>
                    <a:cubicBezTo>
                      <a:pt x="418" y="251"/>
                      <a:pt x="418" y="252"/>
                      <a:pt x="419" y="253"/>
                    </a:cubicBezTo>
                    <a:cubicBezTo>
                      <a:pt x="419" y="254"/>
                      <a:pt x="418" y="253"/>
                      <a:pt x="417" y="253"/>
                    </a:cubicBezTo>
                    <a:cubicBezTo>
                      <a:pt x="417" y="254"/>
                      <a:pt x="416" y="254"/>
                      <a:pt x="416" y="254"/>
                    </a:cubicBezTo>
                    <a:cubicBezTo>
                      <a:pt x="415" y="258"/>
                      <a:pt x="414" y="262"/>
                      <a:pt x="413" y="266"/>
                    </a:cubicBezTo>
                    <a:cubicBezTo>
                      <a:pt x="413" y="268"/>
                      <a:pt x="412" y="270"/>
                      <a:pt x="411" y="272"/>
                    </a:cubicBezTo>
                    <a:cubicBezTo>
                      <a:pt x="411" y="272"/>
                      <a:pt x="410" y="272"/>
                      <a:pt x="410" y="273"/>
                    </a:cubicBezTo>
                    <a:cubicBezTo>
                      <a:pt x="409" y="273"/>
                      <a:pt x="407" y="274"/>
                      <a:pt x="406" y="275"/>
                    </a:cubicBezTo>
                    <a:cubicBezTo>
                      <a:pt x="405" y="272"/>
                      <a:pt x="405" y="272"/>
                      <a:pt x="402" y="273"/>
                    </a:cubicBezTo>
                    <a:cubicBezTo>
                      <a:pt x="402" y="274"/>
                      <a:pt x="403" y="275"/>
                      <a:pt x="403" y="277"/>
                    </a:cubicBezTo>
                    <a:cubicBezTo>
                      <a:pt x="402" y="277"/>
                      <a:pt x="402" y="278"/>
                      <a:pt x="401" y="278"/>
                    </a:cubicBezTo>
                    <a:cubicBezTo>
                      <a:pt x="401" y="278"/>
                      <a:pt x="400" y="278"/>
                      <a:pt x="400" y="277"/>
                    </a:cubicBezTo>
                    <a:cubicBezTo>
                      <a:pt x="399" y="277"/>
                      <a:pt x="399" y="277"/>
                      <a:pt x="399" y="277"/>
                    </a:cubicBezTo>
                    <a:cubicBezTo>
                      <a:pt x="398" y="280"/>
                      <a:pt x="398" y="280"/>
                      <a:pt x="394" y="277"/>
                    </a:cubicBezTo>
                    <a:cubicBezTo>
                      <a:pt x="393" y="278"/>
                      <a:pt x="393" y="279"/>
                      <a:pt x="392" y="278"/>
                    </a:cubicBezTo>
                    <a:cubicBezTo>
                      <a:pt x="390" y="278"/>
                      <a:pt x="388" y="278"/>
                      <a:pt x="387" y="279"/>
                    </a:cubicBezTo>
                    <a:cubicBezTo>
                      <a:pt x="385" y="280"/>
                      <a:pt x="383" y="280"/>
                      <a:pt x="382" y="280"/>
                    </a:cubicBezTo>
                    <a:cubicBezTo>
                      <a:pt x="380" y="280"/>
                      <a:pt x="378" y="280"/>
                      <a:pt x="376" y="279"/>
                    </a:cubicBezTo>
                    <a:cubicBezTo>
                      <a:pt x="375" y="278"/>
                      <a:pt x="375" y="277"/>
                      <a:pt x="375" y="276"/>
                    </a:cubicBezTo>
                    <a:cubicBezTo>
                      <a:pt x="374" y="277"/>
                      <a:pt x="372" y="277"/>
                      <a:pt x="371" y="277"/>
                    </a:cubicBezTo>
                    <a:cubicBezTo>
                      <a:pt x="370" y="276"/>
                      <a:pt x="368" y="276"/>
                      <a:pt x="369" y="273"/>
                    </a:cubicBezTo>
                    <a:cubicBezTo>
                      <a:pt x="369" y="273"/>
                      <a:pt x="369" y="272"/>
                      <a:pt x="369" y="271"/>
                    </a:cubicBezTo>
                    <a:cubicBezTo>
                      <a:pt x="368" y="271"/>
                      <a:pt x="367" y="272"/>
                      <a:pt x="367" y="272"/>
                    </a:cubicBezTo>
                    <a:cubicBezTo>
                      <a:pt x="366" y="272"/>
                      <a:pt x="366" y="271"/>
                      <a:pt x="366" y="271"/>
                    </a:cubicBezTo>
                    <a:cubicBezTo>
                      <a:pt x="366" y="271"/>
                      <a:pt x="366" y="270"/>
                      <a:pt x="366" y="270"/>
                    </a:cubicBezTo>
                    <a:cubicBezTo>
                      <a:pt x="367" y="270"/>
                      <a:pt x="367" y="270"/>
                      <a:pt x="368" y="270"/>
                    </a:cubicBezTo>
                    <a:cubicBezTo>
                      <a:pt x="368" y="270"/>
                      <a:pt x="368" y="269"/>
                      <a:pt x="369" y="269"/>
                    </a:cubicBezTo>
                    <a:cubicBezTo>
                      <a:pt x="368" y="268"/>
                      <a:pt x="367" y="268"/>
                      <a:pt x="366" y="268"/>
                    </a:cubicBezTo>
                    <a:cubicBezTo>
                      <a:pt x="366" y="266"/>
                      <a:pt x="366" y="265"/>
                      <a:pt x="367" y="264"/>
                    </a:cubicBezTo>
                    <a:cubicBezTo>
                      <a:pt x="368" y="262"/>
                      <a:pt x="369" y="261"/>
                      <a:pt x="369" y="259"/>
                    </a:cubicBezTo>
                    <a:cubicBezTo>
                      <a:pt x="368" y="258"/>
                      <a:pt x="369" y="257"/>
                      <a:pt x="369" y="257"/>
                    </a:cubicBezTo>
                    <a:cubicBezTo>
                      <a:pt x="372" y="255"/>
                      <a:pt x="371" y="252"/>
                      <a:pt x="373" y="250"/>
                    </a:cubicBezTo>
                    <a:cubicBezTo>
                      <a:pt x="374" y="248"/>
                      <a:pt x="375" y="245"/>
                      <a:pt x="376" y="243"/>
                    </a:cubicBezTo>
                    <a:cubicBezTo>
                      <a:pt x="378" y="241"/>
                      <a:pt x="379" y="239"/>
                      <a:pt x="381" y="237"/>
                    </a:cubicBezTo>
                    <a:cubicBezTo>
                      <a:pt x="381" y="236"/>
                      <a:pt x="381" y="236"/>
                      <a:pt x="381" y="235"/>
                    </a:cubicBezTo>
                    <a:cubicBezTo>
                      <a:pt x="379" y="236"/>
                      <a:pt x="378" y="235"/>
                      <a:pt x="376" y="237"/>
                    </a:cubicBezTo>
                    <a:cubicBezTo>
                      <a:pt x="376" y="237"/>
                      <a:pt x="375" y="237"/>
                      <a:pt x="374" y="237"/>
                    </a:cubicBezTo>
                    <a:cubicBezTo>
                      <a:pt x="374" y="237"/>
                      <a:pt x="374" y="236"/>
                      <a:pt x="373" y="236"/>
                    </a:cubicBezTo>
                    <a:cubicBezTo>
                      <a:pt x="373" y="236"/>
                      <a:pt x="373" y="237"/>
                      <a:pt x="373" y="237"/>
                    </a:cubicBezTo>
                    <a:cubicBezTo>
                      <a:pt x="373" y="237"/>
                      <a:pt x="373" y="237"/>
                      <a:pt x="373" y="237"/>
                    </a:cubicBezTo>
                    <a:cubicBezTo>
                      <a:pt x="374" y="237"/>
                      <a:pt x="374" y="237"/>
                      <a:pt x="374" y="237"/>
                    </a:cubicBezTo>
                    <a:cubicBezTo>
                      <a:pt x="373" y="238"/>
                      <a:pt x="375" y="239"/>
                      <a:pt x="375" y="240"/>
                    </a:cubicBezTo>
                    <a:cubicBezTo>
                      <a:pt x="373" y="241"/>
                      <a:pt x="370" y="238"/>
                      <a:pt x="369" y="243"/>
                    </a:cubicBezTo>
                    <a:cubicBezTo>
                      <a:pt x="368" y="240"/>
                      <a:pt x="371" y="238"/>
                      <a:pt x="369" y="236"/>
                    </a:cubicBezTo>
                    <a:cubicBezTo>
                      <a:pt x="367" y="237"/>
                      <a:pt x="366" y="240"/>
                      <a:pt x="363" y="241"/>
                    </a:cubicBezTo>
                    <a:cubicBezTo>
                      <a:pt x="363" y="241"/>
                      <a:pt x="363" y="241"/>
                      <a:pt x="363" y="241"/>
                    </a:cubicBezTo>
                    <a:cubicBezTo>
                      <a:pt x="364" y="244"/>
                      <a:pt x="360" y="244"/>
                      <a:pt x="359" y="245"/>
                    </a:cubicBezTo>
                    <a:cubicBezTo>
                      <a:pt x="359" y="245"/>
                      <a:pt x="359" y="245"/>
                      <a:pt x="359" y="245"/>
                    </a:cubicBezTo>
                    <a:cubicBezTo>
                      <a:pt x="358" y="245"/>
                      <a:pt x="357" y="246"/>
                      <a:pt x="357" y="248"/>
                    </a:cubicBezTo>
                    <a:cubicBezTo>
                      <a:pt x="357" y="249"/>
                      <a:pt x="357" y="250"/>
                      <a:pt x="357" y="251"/>
                    </a:cubicBezTo>
                    <a:cubicBezTo>
                      <a:pt x="358" y="251"/>
                      <a:pt x="358" y="251"/>
                      <a:pt x="358" y="251"/>
                    </a:cubicBezTo>
                    <a:cubicBezTo>
                      <a:pt x="356" y="251"/>
                      <a:pt x="354" y="252"/>
                      <a:pt x="352" y="252"/>
                    </a:cubicBezTo>
                    <a:cubicBezTo>
                      <a:pt x="352" y="254"/>
                      <a:pt x="353" y="255"/>
                      <a:pt x="353" y="256"/>
                    </a:cubicBezTo>
                    <a:cubicBezTo>
                      <a:pt x="353" y="257"/>
                      <a:pt x="353" y="258"/>
                      <a:pt x="353" y="259"/>
                    </a:cubicBezTo>
                    <a:cubicBezTo>
                      <a:pt x="352" y="259"/>
                      <a:pt x="351" y="258"/>
                      <a:pt x="350" y="258"/>
                    </a:cubicBezTo>
                    <a:cubicBezTo>
                      <a:pt x="350" y="260"/>
                      <a:pt x="350" y="261"/>
                      <a:pt x="350" y="262"/>
                    </a:cubicBezTo>
                    <a:cubicBezTo>
                      <a:pt x="350" y="263"/>
                      <a:pt x="350" y="265"/>
                      <a:pt x="350" y="266"/>
                    </a:cubicBezTo>
                    <a:cubicBezTo>
                      <a:pt x="349" y="267"/>
                      <a:pt x="348" y="267"/>
                      <a:pt x="348" y="267"/>
                    </a:cubicBezTo>
                    <a:cubicBezTo>
                      <a:pt x="347" y="265"/>
                      <a:pt x="349" y="263"/>
                      <a:pt x="347" y="262"/>
                    </a:cubicBezTo>
                    <a:cubicBezTo>
                      <a:pt x="345" y="264"/>
                      <a:pt x="345" y="266"/>
                      <a:pt x="346" y="268"/>
                    </a:cubicBezTo>
                    <a:cubicBezTo>
                      <a:pt x="346" y="270"/>
                      <a:pt x="346" y="270"/>
                      <a:pt x="345" y="271"/>
                    </a:cubicBezTo>
                    <a:cubicBezTo>
                      <a:pt x="344" y="271"/>
                      <a:pt x="344" y="272"/>
                      <a:pt x="344" y="272"/>
                    </a:cubicBezTo>
                    <a:cubicBezTo>
                      <a:pt x="344" y="273"/>
                      <a:pt x="343" y="272"/>
                      <a:pt x="342" y="272"/>
                    </a:cubicBezTo>
                    <a:cubicBezTo>
                      <a:pt x="343" y="272"/>
                      <a:pt x="343" y="272"/>
                      <a:pt x="343" y="272"/>
                    </a:cubicBezTo>
                    <a:cubicBezTo>
                      <a:pt x="343" y="271"/>
                      <a:pt x="343" y="270"/>
                      <a:pt x="343" y="268"/>
                    </a:cubicBezTo>
                    <a:cubicBezTo>
                      <a:pt x="342" y="267"/>
                      <a:pt x="340" y="267"/>
                      <a:pt x="338" y="268"/>
                    </a:cubicBezTo>
                    <a:cubicBezTo>
                      <a:pt x="338" y="268"/>
                      <a:pt x="338" y="269"/>
                      <a:pt x="338" y="269"/>
                    </a:cubicBezTo>
                    <a:cubicBezTo>
                      <a:pt x="338" y="270"/>
                      <a:pt x="339" y="270"/>
                      <a:pt x="338" y="271"/>
                    </a:cubicBezTo>
                    <a:cubicBezTo>
                      <a:pt x="338" y="272"/>
                      <a:pt x="337" y="273"/>
                      <a:pt x="337" y="274"/>
                    </a:cubicBezTo>
                    <a:cubicBezTo>
                      <a:pt x="336" y="275"/>
                      <a:pt x="337" y="277"/>
                      <a:pt x="337" y="279"/>
                    </a:cubicBezTo>
                    <a:cubicBezTo>
                      <a:pt x="335" y="276"/>
                      <a:pt x="334" y="275"/>
                      <a:pt x="333" y="273"/>
                    </a:cubicBezTo>
                    <a:cubicBezTo>
                      <a:pt x="332" y="274"/>
                      <a:pt x="331" y="275"/>
                      <a:pt x="333" y="277"/>
                    </a:cubicBezTo>
                    <a:cubicBezTo>
                      <a:pt x="333" y="277"/>
                      <a:pt x="333" y="278"/>
                      <a:pt x="333" y="278"/>
                    </a:cubicBezTo>
                    <a:cubicBezTo>
                      <a:pt x="333" y="278"/>
                      <a:pt x="333" y="278"/>
                      <a:pt x="333" y="278"/>
                    </a:cubicBezTo>
                    <a:cubicBezTo>
                      <a:pt x="332" y="278"/>
                      <a:pt x="331" y="278"/>
                      <a:pt x="329" y="278"/>
                    </a:cubicBezTo>
                    <a:cubicBezTo>
                      <a:pt x="329" y="277"/>
                      <a:pt x="328" y="276"/>
                      <a:pt x="328" y="275"/>
                    </a:cubicBezTo>
                    <a:cubicBezTo>
                      <a:pt x="330" y="275"/>
                      <a:pt x="331" y="274"/>
                      <a:pt x="331" y="272"/>
                    </a:cubicBezTo>
                    <a:cubicBezTo>
                      <a:pt x="331" y="272"/>
                      <a:pt x="332" y="271"/>
                      <a:pt x="332" y="270"/>
                    </a:cubicBezTo>
                    <a:cubicBezTo>
                      <a:pt x="332" y="270"/>
                      <a:pt x="332" y="269"/>
                      <a:pt x="332" y="268"/>
                    </a:cubicBezTo>
                    <a:cubicBezTo>
                      <a:pt x="332" y="268"/>
                      <a:pt x="332" y="268"/>
                      <a:pt x="332" y="268"/>
                    </a:cubicBezTo>
                    <a:cubicBezTo>
                      <a:pt x="332" y="269"/>
                      <a:pt x="332" y="270"/>
                      <a:pt x="332" y="270"/>
                    </a:cubicBezTo>
                    <a:cubicBezTo>
                      <a:pt x="331" y="270"/>
                      <a:pt x="330" y="270"/>
                      <a:pt x="329" y="270"/>
                    </a:cubicBezTo>
                    <a:cubicBezTo>
                      <a:pt x="328" y="270"/>
                      <a:pt x="328" y="271"/>
                      <a:pt x="328" y="273"/>
                    </a:cubicBezTo>
                    <a:cubicBezTo>
                      <a:pt x="328" y="273"/>
                      <a:pt x="328" y="274"/>
                      <a:pt x="328" y="275"/>
                    </a:cubicBezTo>
                    <a:cubicBezTo>
                      <a:pt x="327" y="276"/>
                      <a:pt x="326" y="277"/>
                      <a:pt x="325" y="278"/>
                    </a:cubicBezTo>
                    <a:cubicBezTo>
                      <a:pt x="325" y="278"/>
                      <a:pt x="325" y="277"/>
                      <a:pt x="325" y="277"/>
                    </a:cubicBezTo>
                    <a:cubicBezTo>
                      <a:pt x="325" y="276"/>
                      <a:pt x="325" y="275"/>
                      <a:pt x="324" y="275"/>
                    </a:cubicBezTo>
                    <a:cubicBezTo>
                      <a:pt x="324" y="275"/>
                      <a:pt x="324" y="276"/>
                      <a:pt x="324" y="277"/>
                    </a:cubicBezTo>
                    <a:cubicBezTo>
                      <a:pt x="324" y="277"/>
                      <a:pt x="324" y="278"/>
                      <a:pt x="325" y="278"/>
                    </a:cubicBezTo>
                    <a:cubicBezTo>
                      <a:pt x="324" y="279"/>
                      <a:pt x="324" y="279"/>
                      <a:pt x="324" y="280"/>
                    </a:cubicBezTo>
                    <a:cubicBezTo>
                      <a:pt x="323" y="280"/>
                      <a:pt x="323" y="277"/>
                      <a:pt x="321" y="279"/>
                    </a:cubicBezTo>
                    <a:cubicBezTo>
                      <a:pt x="320" y="279"/>
                      <a:pt x="318" y="279"/>
                      <a:pt x="317" y="279"/>
                    </a:cubicBezTo>
                    <a:cubicBezTo>
                      <a:pt x="317" y="279"/>
                      <a:pt x="318" y="281"/>
                      <a:pt x="316" y="281"/>
                    </a:cubicBezTo>
                    <a:cubicBezTo>
                      <a:pt x="315" y="281"/>
                      <a:pt x="315" y="281"/>
                      <a:pt x="314" y="280"/>
                    </a:cubicBezTo>
                    <a:cubicBezTo>
                      <a:pt x="314" y="280"/>
                      <a:pt x="313" y="279"/>
                      <a:pt x="313" y="279"/>
                    </a:cubicBezTo>
                    <a:cubicBezTo>
                      <a:pt x="311" y="280"/>
                      <a:pt x="311" y="277"/>
                      <a:pt x="309" y="278"/>
                    </a:cubicBezTo>
                    <a:cubicBezTo>
                      <a:pt x="308" y="278"/>
                      <a:pt x="308" y="278"/>
                      <a:pt x="306" y="279"/>
                    </a:cubicBezTo>
                    <a:cubicBezTo>
                      <a:pt x="306" y="277"/>
                      <a:pt x="305" y="275"/>
                      <a:pt x="304" y="274"/>
                    </a:cubicBezTo>
                    <a:cubicBezTo>
                      <a:pt x="304" y="274"/>
                      <a:pt x="304" y="274"/>
                      <a:pt x="304" y="274"/>
                    </a:cubicBezTo>
                    <a:cubicBezTo>
                      <a:pt x="301" y="270"/>
                      <a:pt x="301" y="270"/>
                      <a:pt x="303" y="262"/>
                    </a:cubicBezTo>
                    <a:cubicBezTo>
                      <a:pt x="303" y="262"/>
                      <a:pt x="304" y="262"/>
                      <a:pt x="304" y="263"/>
                    </a:cubicBezTo>
                    <a:cubicBezTo>
                      <a:pt x="304" y="263"/>
                      <a:pt x="305" y="263"/>
                      <a:pt x="305" y="263"/>
                    </a:cubicBezTo>
                    <a:cubicBezTo>
                      <a:pt x="305" y="263"/>
                      <a:pt x="305" y="263"/>
                      <a:pt x="306" y="262"/>
                    </a:cubicBezTo>
                    <a:cubicBezTo>
                      <a:pt x="305" y="262"/>
                      <a:pt x="305" y="262"/>
                      <a:pt x="305" y="262"/>
                    </a:cubicBezTo>
                    <a:cubicBezTo>
                      <a:pt x="305" y="262"/>
                      <a:pt x="304" y="263"/>
                      <a:pt x="304" y="263"/>
                    </a:cubicBezTo>
                    <a:cubicBezTo>
                      <a:pt x="304" y="261"/>
                      <a:pt x="305" y="260"/>
                      <a:pt x="305" y="258"/>
                    </a:cubicBezTo>
                    <a:cubicBezTo>
                      <a:pt x="305" y="257"/>
                      <a:pt x="305" y="255"/>
                      <a:pt x="307" y="254"/>
                    </a:cubicBezTo>
                    <a:cubicBezTo>
                      <a:pt x="307" y="254"/>
                      <a:pt x="308" y="253"/>
                      <a:pt x="308" y="252"/>
                    </a:cubicBezTo>
                    <a:cubicBezTo>
                      <a:pt x="307" y="251"/>
                      <a:pt x="309" y="250"/>
                      <a:pt x="309" y="249"/>
                    </a:cubicBezTo>
                    <a:cubicBezTo>
                      <a:pt x="310" y="248"/>
                      <a:pt x="312" y="246"/>
                      <a:pt x="312" y="245"/>
                    </a:cubicBezTo>
                    <a:cubicBezTo>
                      <a:pt x="313" y="244"/>
                      <a:pt x="313" y="243"/>
                      <a:pt x="314" y="242"/>
                    </a:cubicBezTo>
                    <a:cubicBezTo>
                      <a:pt x="315" y="241"/>
                      <a:pt x="316" y="240"/>
                      <a:pt x="316" y="239"/>
                    </a:cubicBezTo>
                    <a:cubicBezTo>
                      <a:pt x="316" y="237"/>
                      <a:pt x="316" y="236"/>
                      <a:pt x="317" y="234"/>
                    </a:cubicBezTo>
                    <a:cubicBezTo>
                      <a:pt x="318" y="232"/>
                      <a:pt x="319" y="228"/>
                      <a:pt x="322" y="227"/>
                    </a:cubicBezTo>
                    <a:cubicBezTo>
                      <a:pt x="322" y="226"/>
                      <a:pt x="322" y="226"/>
                      <a:pt x="322" y="226"/>
                    </a:cubicBezTo>
                    <a:cubicBezTo>
                      <a:pt x="323" y="221"/>
                      <a:pt x="326" y="218"/>
                      <a:pt x="328" y="214"/>
                    </a:cubicBezTo>
                    <a:cubicBezTo>
                      <a:pt x="328" y="213"/>
                      <a:pt x="328" y="213"/>
                      <a:pt x="329" y="212"/>
                    </a:cubicBezTo>
                    <a:cubicBezTo>
                      <a:pt x="331" y="211"/>
                      <a:pt x="331" y="209"/>
                      <a:pt x="332" y="207"/>
                    </a:cubicBezTo>
                    <a:cubicBezTo>
                      <a:pt x="331" y="206"/>
                      <a:pt x="330" y="204"/>
                      <a:pt x="328" y="206"/>
                    </a:cubicBezTo>
                    <a:cubicBezTo>
                      <a:pt x="327" y="206"/>
                      <a:pt x="326" y="206"/>
                      <a:pt x="326" y="206"/>
                    </a:cubicBezTo>
                    <a:cubicBezTo>
                      <a:pt x="325" y="205"/>
                      <a:pt x="323" y="206"/>
                      <a:pt x="322" y="206"/>
                    </a:cubicBezTo>
                    <a:cubicBezTo>
                      <a:pt x="322" y="204"/>
                      <a:pt x="322" y="203"/>
                      <a:pt x="321" y="201"/>
                    </a:cubicBezTo>
                    <a:cubicBezTo>
                      <a:pt x="320" y="201"/>
                      <a:pt x="319" y="201"/>
                      <a:pt x="318" y="201"/>
                    </a:cubicBezTo>
                    <a:cubicBezTo>
                      <a:pt x="318" y="201"/>
                      <a:pt x="318" y="202"/>
                      <a:pt x="318" y="202"/>
                    </a:cubicBezTo>
                    <a:cubicBezTo>
                      <a:pt x="318" y="203"/>
                      <a:pt x="319" y="204"/>
                      <a:pt x="320" y="205"/>
                    </a:cubicBezTo>
                    <a:cubicBezTo>
                      <a:pt x="317" y="207"/>
                      <a:pt x="317" y="210"/>
                      <a:pt x="316" y="213"/>
                    </a:cubicBezTo>
                    <a:cubicBezTo>
                      <a:pt x="316" y="216"/>
                      <a:pt x="318" y="218"/>
                      <a:pt x="318" y="220"/>
                    </a:cubicBezTo>
                    <a:cubicBezTo>
                      <a:pt x="317" y="222"/>
                      <a:pt x="316" y="224"/>
                      <a:pt x="316" y="226"/>
                    </a:cubicBezTo>
                    <a:cubicBezTo>
                      <a:pt x="314" y="226"/>
                      <a:pt x="313" y="225"/>
                      <a:pt x="313" y="223"/>
                    </a:cubicBezTo>
                    <a:cubicBezTo>
                      <a:pt x="313" y="221"/>
                      <a:pt x="313" y="219"/>
                      <a:pt x="315" y="218"/>
                    </a:cubicBezTo>
                    <a:cubicBezTo>
                      <a:pt x="314" y="218"/>
                      <a:pt x="314" y="219"/>
                      <a:pt x="314" y="220"/>
                    </a:cubicBezTo>
                    <a:cubicBezTo>
                      <a:pt x="314" y="220"/>
                      <a:pt x="315" y="220"/>
                      <a:pt x="315" y="221"/>
                    </a:cubicBezTo>
                    <a:cubicBezTo>
                      <a:pt x="315" y="220"/>
                      <a:pt x="315" y="220"/>
                      <a:pt x="315" y="220"/>
                    </a:cubicBezTo>
                    <a:cubicBezTo>
                      <a:pt x="315" y="219"/>
                      <a:pt x="315" y="218"/>
                      <a:pt x="315" y="218"/>
                    </a:cubicBezTo>
                    <a:cubicBezTo>
                      <a:pt x="314" y="217"/>
                      <a:pt x="313" y="217"/>
                      <a:pt x="313" y="217"/>
                    </a:cubicBezTo>
                    <a:cubicBezTo>
                      <a:pt x="313" y="215"/>
                      <a:pt x="313" y="213"/>
                      <a:pt x="313" y="212"/>
                    </a:cubicBezTo>
                    <a:cubicBezTo>
                      <a:pt x="313" y="209"/>
                      <a:pt x="313" y="207"/>
                      <a:pt x="313" y="205"/>
                    </a:cubicBezTo>
                    <a:cubicBezTo>
                      <a:pt x="314" y="205"/>
                      <a:pt x="314" y="205"/>
                      <a:pt x="316" y="205"/>
                    </a:cubicBezTo>
                    <a:cubicBezTo>
                      <a:pt x="315" y="204"/>
                      <a:pt x="315" y="203"/>
                      <a:pt x="315" y="203"/>
                    </a:cubicBezTo>
                    <a:cubicBezTo>
                      <a:pt x="315" y="202"/>
                      <a:pt x="315" y="201"/>
                      <a:pt x="315" y="200"/>
                    </a:cubicBezTo>
                    <a:cubicBezTo>
                      <a:pt x="315" y="199"/>
                      <a:pt x="314" y="199"/>
                      <a:pt x="314" y="198"/>
                    </a:cubicBezTo>
                    <a:cubicBezTo>
                      <a:pt x="312" y="199"/>
                      <a:pt x="311" y="201"/>
                      <a:pt x="311" y="203"/>
                    </a:cubicBezTo>
                    <a:cubicBezTo>
                      <a:pt x="311" y="204"/>
                      <a:pt x="311" y="206"/>
                      <a:pt x="311" y="207"/>
                    </a:cubicBezTo>
                    <a:cubicBezTo>
                      <a:pt x="311" y="207"/>
                      <a:pt x="311" y="207"/>
                      <a:pt x="311" y="207"/>
                    </a:cubicBezTo>
                    <a:cubicBezTo>
                      <a:pt x="310" y="206"/>
                      <a:pt x="309" y="205"/>
                      <a:pt x="309" y="205"/>
                    </a:cubicBezTo>
                    <a:cubicBezTo>
                      <a:pt x="308" y="204"/>
                      <a:pt x="309" y="202"/>
                      <a:pt x="307" y="202"/>
                    </a:cubicBezTo>
                    <a:cubicBezTo>
                      <a:pt x="307" y="202"/>
                      <a:pt x="307" y="203"/>
                      <a:pt x="307" y="203"/>
                    </a:cubicBezTo>
                    <a:cubicBezTo>
                      <a:pt x="308" y="206"/>
                      <a:pt x="307" y="209"/>
                      <a:pt x="306" y="212"/>
                    </a:cubicBezTo>
                    <a:cubicBezTo>
                      <a:pt x="306" y="212"/>
                      <a:pt x="306" y="212"/>
                      <a:pt x="306" y="213"/>
                    </a:cubicBezTo>
                    <a:cubicBezTo>
                      <a:pt x="306" y="212"/>
                      <a:pt x="306" y="212"/>
                      <a:pt x="306" y="212"/>
                    </a:cubicBezTo>
                    <a:cubicBezTo>
                      <a:pt x="305" y="212"/>
                      <a:pt x="304" y="212"/>
                      <a:pt x="303" y="212"/>
                    </a:cubicBezTo>
                    <a:cubicBezTo>
                      <a:pt x="303" y="212"/>
                      <a:pt x="304" y="211"/>
                      <a:pt x="304" y="210"/>
                    </a:cubicBezTo>
                    <a:cubicBezTo>
                      <a:pt x="304" y="209"/>
                      <a:pt x="304" y="208"/>
                      <a:pt x="302" y="208"/>
                    </a:cubicBezTo>
                    <a:cubicBezTo>
                      <a:pt x="302" y="210"/>
                      <a:pt x="301" y="211"/>
                      <a:pt x="303" y="212"/>
                    </a:cubicBezTo>
                    <a:cubicBezTo>
                      <a:pt x="302" y="216"/>
                      <a:pt x="302" y="219"/>
                      <a:pt x="301" y="222"/>
                    </a:cubicBezTo>
                    <a:cubicBezTo>
                      <a:pt x="299" y="222"/>
                      <a:pt x="299" y="220"/>
                      <a:pt x="298" y="219"/>
                    </a:cubicBezTo>
                    <a:cubicBezTo>
                      <a:pt x="297" y="220"/>
                      <a:pt x="295" y="221"/>
                      <a:pt x="294" y="220"/>
                    </a:cubicBezTo>
                    <a:cubicBezTo>
                      <a:pt x="293" y="219"/>
                      <a:pt x="291" y="220"/>
                      <a:pt x="290" y="219"/>
                    </a:cubicBezTo>
                    <a:cubicBezTo>
                      <a:pt x="289" y="219"/>
                      <a:pt x="288" y="220"/>
                      <a:pt x="286" y="221"/>
                    </a:cubicBezTo>
                    <a:cubicBezTo>
                      <a:pt x="285" y="220"/>
                      <a:pt x="285" y="219"/>
                      <a:pt x="284" y="218"/>
                    </a:cubicBezTo>
                    <a:cubicBezTo>
                      <a:pt x="283" y="219"/>
                      <a:pt x="282" y="219"/>
                      <a:pt x="282" y="219"/>
                    </a:cubicBezTo>
                    <a:cubicBezTo>
                      <a:pt x="279" y="216"/>
                      <a:pt x="276" y="214"/>
                      <a:pt x="273" y="211"/>
                    </a:cubicBezTo>
                    <a:cubicBezTo>
                      <a:pt x="273" y="210"/>
                      <a:pt x="273" y="208"/>
                      <a:pt x="274" y="207"/>
                    </a:cubicBezTo>
                    <a:cubicBezTo>
                      <a:pt x="273" y="205"/>
                      <a:pt x="273" y="205"/>
                      <a:pt x="270" y="206"/>
                    </a:cubicBezTo>
                    <a:cubicBezTo>
                      <a:pt x="270" y="207"/>
                      <a:pt x="270" y="208"/>
                      <a:pt x="271" y="209"/>
                    </a:cubicBezTo>
                    <a:cubicBezTo>
                      <a:pt x="270" y="209"/>
                      <a:pt x="270" y="210"/>
                      <a:pt x="270" y="210"/>
                    </a:cubicBezTo>
                    <a:cubicBezTo>
                      <a:pt x="269" y="210"/>
                      <a:pt x="268" y="212"/>
                      <a:pt x="266" y="210"/>
                    </a:cubicBezTo>
                    <a:cubicBezTo>
                      <a:pt x="265" y="209"/>
                      <a:pt x="262" y="211"/>
                      <a:pt x="262" y="208"/>
                    </a:cubicBezTo>
                    <a:cubicBezTo>
                      <a:pt x="261" y="205"/>
                      <a:pt x="260" y="205"/>
                      <a:pt x="258" y="207"/>
                    </a:cubicBezTo>
                    <a:cubicBezTo>
                      <a:pt x="256" y="208"/>
                      <a:pt x="255" y="208"/>
                      <a:pt x="253" y="209"/>
                    </a:cubicBezTo>
                    <a:cubicBezTo>
                      <a:pt x="253" y="209"/>
                      <a:pt x="253" y="209"/>
                      <a:pt x="252" y="208"/>
                    </a:cubicBezTo>
                    <a:cubicBezTo>
                      <a:pt x="253" y="207"/>
                      <a:pt x="254" y="206"/>
                      <a:pt x="255" y="204"/>
                    </a:cubicBezTo>
                    <a:cubicBezTo>
                      <a:pt x="254" y="204"/>
                      <a:pt x="253" y="205"/>
                      <a:pt x="252" y="205"/>
                    </a:cubicBezTo>
                    <a:cubicBezTo>
                      <a:pt x="250" y="206"/>
                      <a:pt x="250" y="205"/>
                      <a:pt x="250" y="203"/>
                    </a:cubicBezTo>
                    <a:cubicBezTo>
                      <a:pt x="250" y="203"/>
                      <a:pt x="250" y="202"/>
                      <a:pt x="249" y="202"/>
                    </a:cubicBezTo>
                    <a:cubicBezTo>
                      <a:pt x="249" y="202"/>
                      <a:pt x="249" y="202"/>
                      <a:pt x="249" y="202"/>
                    </a:cubicBezTo>
                    <a:cubicBezTo>
                      <a:pt x="248" y="202"/>
                      <a:pt x="248" y="202"/>
                      <a:pt x="248" y="202"/>
                    </a:cubicBezTo>
                    <a:cubicBezTo>
                      <a:pt x="247" y="204"/>
                      <a:pt x="247" y="205"/>
                      <a:pt x="246" y="207"/>
                    </a:cubicBezTo>
                    <a:cubicBezTo>
                      <a:pt x="242" y="208"/>
                      <a:pt x="242" y="208"/>
                      <a:pt x="239" y="206"/>
                    </a:cubicBezTo>
                    <a:cubicBezTo>
                      <a:pt x="239" y="207"/>
                      <a:pt x="239" y="208"/>
                      <a:pt x="238" y="208"/>
                    </a:cubicBezTo>
                    <a:cubicBezTo>
                      <a:pt x="238" y="209"/>
                      <a:pt x="237" y="209"/>
                      <a:pt x="236" y="210"/>
                    </a:cubicBezTo>
                    <a:cubicBezTo>
                      <a:pt x="234" y="209"/>
                      <a:pt x="234" y="206"/>
                      <a:pt x="232" y="206"/>
                    </a:cubicBezTo>
                    <a:cubicBezTo>
                      <a:pt x="231" y="206"/>
                      <a:pt x="231" y="207"/>
                      <a:pt x="231" y="207"/>
                    </a:cubicBezTo>
                    <a:cubicBezTo>
                      <a:pt x="231" y="207"/>
                      <a:pt x="232" y="208"/>
                      <a:pt x="233" y="208"/>
                    </a:cubicBezTo>
                    <a:cubicBezTo>
                      <a:pt x="233" y="208"/>
                      <a:pt x="233" y="209"/>
                      <a:pt x="233" y="209"/>
                    </a:cubicBezTo>
                    <a:cubicBezTo>
                      <a:pt x="233" y="210"/>
                      <a:pt x="232" y="210"/>
                      <a:pt x="232" y="210"/>
                    </a:cubicBezTo>
                    <a:cubicBezTo>
                      <a:pt x="230" y="210"/>
                      <a:pt x="228" y="210"/>
                      <a:pt x="226" y="209"/>
                    </a:cubicBezTo>
                    <a:cubicBezTo>
                      <a:pt x="224" y="212"/>
                      <a:pt x="226" y="214"/>
                      <a:pt x="226" y="216"/>
                    </a:cubicBezTo>
                    <a:cubicBezTo>
                      <a:pt x="226" y="216"/>
                      <a:pt x="226" y="216"/>
                      <a:pt x="226" y="216"/>
                    </a:cubicBezTo>
                    <a:cubicBezTo>
                      <a:pt x="226" y="217"/>
                      <a:pt x="225" y="217"/>
                      <a:pt x="225" y="218"/>
                    </a:cubicBezTo>
                    <a:cubicBezTo>
                      <a:pt x="225" y="218"/>
                      <a:pt x="224" y="218"/>
                      <a:pt x="224" y="219"/>
                    </a:cubicBezTo>
                    <a:cubicBezTo>
                      <a:pt x="223" y="218"/>
                      <a:pt x="223" y="217"/>
                      <a:pt x="222" y="216"/>
                    </a:cubicBezTo>
                    <a:cubicBezTo>
                      <a:pt x="222" y="217"/>
                      <a:pt x="222" y="218"/>
                      <a:pt x="222" y="219"/>
                    </a:cubicBezTo>
                    <a:cubicBezTo>
                      <a:pt x="222" y="220"/>
                      <a:pt x="222" y="221"/>
                      <a:pt x="222" y="222"/>
                    </a:cubicBezTo>
                    <a:cubicBezTo>
                      <a:pt x="220" y="225"/>
                      <a:pt x="220" y="227"/>
                      <a:pt x="220" y="230"/>
                    </a:cubicBezTo>
                    <a:cubicBezTo>
                      <a:pt x="220" y="231"/>
                      <a:pt x="220" y="231"/>
                      <a:pt x="219" y="232"/>
                    </a:cubicBezTo>
                    <a:cubicBezTo>
                      <a:pt x="219" y="229"/>
                      <a:pt x="218" y="226"/>
                      <a:pt x="218" y="223"/>
                    </a:cubicBezTo>
                    <a:cubicBezTo>
                      <a:pt x="216" y="225"/>
                      <a:pt x="216" y="227"/>
                      <a:pt x="213" y="228"/>
                    </a:cubicBezTo>
                    <a:cubicBezTo>
                      <a:pt x="213" y="228"/>
                      <a:pt x="213" y="229"/>
                      <a:pt x="213" y="230"/>
                    </a:cubicBezTo>
                    <a:cubicBezTo>
                      <a:pt x="212" y="230"/>
                      <a:pt x="212" y="231"/>
                      <a:pt x="212" y="231"/>
                    </a:cubicBezTo>
                    <a:cubicBezTo>
                      <a:pt x="214" y="234"/>
                      <a:pt x="212" y="237"/>
                      <a:pt x="215" y="239"/>
                    </a:cubicBezTo>
                    <a:cubicBezTo>
                      <a:pt x="215" y="239"/>
                      <a:pt x="215" y="239"/>
                      <a:pt x="215" y="239"/>
                    </a:cubicBezTo>
                    <a:cubicBezTo>
                      <a:pt x="215" y="240"/>
                      <a:pt x="214" y="240"/>
                      <a:pt x="213" y="241"/>
                    </a:cubicBezTo>
                    <a:cubicBezTo>
                      <a:pt x="213" y="242"/>
                      <a:pt x="212" y="244"/>
                      <a:pt x="212" y="245"/>
                    </a:cubicBezTo>
                    <a:cubicBezTo>
                      <a:pt x="210" y="245"/>
                      <a:pt x="209" y="245"/>
                      <a:pt x="208" y="245"/>
                    </a:cubicBezTo>
                    <a:cubicBezTo>
                      <a:pt x="209" y="244"/>
                      <a:pt x="208" y="243"/>
                      <a:pt x="208" y="242"/>
                    </a:cubicBezTo>
                    <a:cubicBezTo>
                      <a:pt x="208" y="241"/>
                      <a:pt x="209" y="241"/>
                      <a:pt x="209" y="240"/>
                    </a:cubicBezTo>
                    <a:cubicBezTo>
                      <a:pt x="209" y="239"/>
                      <a:pt x="209" y="238"/>
                      <a:pt x="209" y="236"/>
                    </a:cubicBezTo>
                    <a:cubicBezTo>
                      <a:pt x="208" y="236"/>
                      <a:pt x="207" y="236"/>
                      <a:pt x="207" y="237"/>
                    </a:cubicBezTo>
                    <a:cubicBezTo>
                      <a:pt x="206" y="238"/>
                      <a:pt x="205" y="239"/>
                      <a:pt x="205" y="241"/>
                    </a:cubicBezTo>
                    <a:cubicBezTo>
                      <a:pt x="205" y="242"/>
                      <a:pt x="205" y="244"/>
                      <a:pt x="205" y="246"/>
                    </a:cubicBezTo>
                    <a:cubicBezTo>
                      <a:pt x="206" y="245"/>
                      <a:pt x="207" y="245"/>
                      <a:pt x="208" y="245"/>
                    </a:cubicBezTo>
                    <a:cubicBezTo>
                      <a:pt x="209" y="246"/>
                      <a:pt x="209" y="246"/>
                      <a:pt x="209" y="246"/>
                    </a:cubicBezTo>
                    <a:cubicBezTo>
                      <a:pt x="212" y="248"/>
                      <a:pt x="212" y="248"/>
                      <a:pt x="211" y="251"/>
                    </a:cubicBezTo>
                    <a:cubicBezTo>
                      <a:pt x="211" y="252"/>
                      <a:pt x="210" y="254"/>
                      <a:pt x="210" y="255"/>
                    </a:cubicBezTo>
                    <a:cubicBezTo>
                      <a:pt x="210" y="256"/>
                      <a:pt x="209" y="256"/>
                      <a:pt x="208" y="257"/>
                    </a:cubicBezTo>
                    <a:cubicBezTo>
                      <a:pt x="208" y="251"/>
                      <a:pt x="208" y="250"/>
                      <a:pt x="204" y="250"/>
                    </a:cubicBezTo>
                    <a:cubicBezTo>
                      <a:pt x="204" y="251"/>
                      <a:pt x="204" y="253"/>
                      <a:pt x="204" y="255"/>
                    </a:cubicBezTo>
                    <a:cubicBezTo>
                      <a:pt x="204" y="256"/>
                      <a:pt x="204" y="257"/>
                      <a:pt x="203" y="259"/>
                    </a:cubicBezTo>
                    <a:cubicBezTo>
                      <a:pt x="203" y="259"/>
                      <a:pt x="202" y="259"/>
                      <a:pt x="202" y="259"/>
                    </a:cubicBezTo>
                    <a:cubicBezTo>
                      <a:pt x="201" y="259"/>
                      <a:pt x="201" y="258"/>
                      <a:pt x="200" y="258"/>
                    </a:cubicBezTo>
                    <a:cubicBezTo>
                      <a:pt x="199" y="261"/>
                      <a:pt x="202" y="262"/>
                      <a:pt x="203" y="264"/>
                    </a:cubicBezTo>
                    <a:cubicBezTo>
                      <a:pt x="201" y="265"/>
                      <a:pt x="200" y="264"/>
                      <a:pt x="199" y="263"/>
                    </a:cubicBezTo>
                    <a:cubicBezTo>
                      <a:pt x="197" y="262"/>
                      <a:pt x="195" y="262"/>
                      <a:pt x="194" y="261"/>
                    </a:cubicBezTo>
                    <a:cubicBezTo>
                      <a:pt x="195" y="259"/>
                      <a:pt x="197" y="257"/>
                      <a:pt x="195" y="255"/>
                    </a:cubicBezTo>
                    <a:cubicBezTo>
                      <a:pt x="193" y="255"/>
                      <a:pt x="193" y="255"/>
                      <a:pt x="193" y="256"/>
                    </a:cubicBezTo>
                    <a:cubicBezTo>
                      <a:pt x="192" y="257"/>
                      <a:pt x="190" y="258"/>
                      <a:pt x="191" y="260"/>
                    </a:cubicBezTo>
                    <a:cubicBezTo>
                      <a:pt x="193" y="260"/>
                      <a:pt x="193" y="260"/>
                      <a:pt x="194" y="261"/>
                    </a:cubicBezTo>
                    <a:cubicBezTo>
                      <a:pt x="194" y="262"/>
                      <a:pt x="193" y="263"/>
                      <a:pt x="193" y="264"/>
                    </a:cubicBezTo>
                    <a:cubicBezTo>
                      <a:pt x="194" y="264"/>
                      <a:pt x="195" y="265"/>
                      <a:pt x="196" y="266"/>
                    </a:cubicBezTo>
                    <a:cubicBezTo>
                      <a:pt x="196" y="267"/>
                      <a:pt x="196" y="268"/>
                      <a:pt x="197" y="269"/>
                    </a:cubicBezTo>
                    <a:cubicBezTo>
                      <a:pt x="195" y="270"/>
                      <a:pt x="194" y="271"/>
                      <a:pt x="192" y="272"/>
                    </a:cubicBezTo>
                    <a:cubicBezTo>
                      <a:pt x="191" y="273"/>
                      <a:pt x="191" y="274"/>
                      <a:pt x="191" y="276"/>
                    </a:cubicBezTo>
                    <a:cubicBezTo>
                      <a:pt x="190" y="278"/>
                      <a:pt x="189" y="281"/>
                      <a:pt x="189" y="283"/>
                    </a:cubicBezTo>
                    <a:cubicBezTo>
                      <a:pt x="186" y="285"/>
                      <a:pt x="181" y="285"/>
                      <a:pt x="180" y="289"/>
                    </a:cubicBezTo>
                    <a:cubicBezTo>
                      <a:pt x="179" y="288"/>
                      <a:pt x="178" y="287"/>
                      <a:pt x="177" y="286"/>
                    </a:cubicBezTo>
                    <a:cubicBezTo>
                      <a:pt x="177" y="286"/>
                      <a:pt x="177" y="287"/>
                      <a:pt x="176" y="288"/>
                    </a:cubicBezTo>
                    <a:cubicBezTo>
                      <a:pt x="175" y="289"/>
                      <a:pt x="172" y="287"/>
                      <a:pt x="171" y="290"/>
                    </a:cubicBezTo>
                    <a:cubicBezTo>
                      <a:pt x="172" y="291"/>
                      <a:pt x="173" y="291"/>
                      <a:pt x="175" y="291"/>
                    </a:cubicBezTo>
                    <a:cubicBezTo>
                      <a:pt x="175" y="291"/>
                      <a:pt x="175" y="291"/>
                      <a:pt x="175" y="291"/>
                    </a:cubicBezTo>
                    <a:cubicBezTo>
                      <a:pt x="174" y="292"/>
                      <a:pt x="174" y="293"/>
                      <a:pt x="174" y="293"/>
                    </a:cubicBezTo>
                    <a:cubicBezTo>
                      <a:pt x="172" y="293"/>
                      <a:pt x="171" y="295"/>
                      <a:pt x="170" y="297"/>
                    </a:cubicBezTo>
                    <a:cubicBezTo>
                      <a:pt x="168" y="297"/>
                      <a:pt x="165" y="296"/>
                      <a:pt x="163" y="297"/>
                    </a:cubicBezTo>
                    <a:cubicBezTo>
                      <a:pt x="161" y="298"/>
                      <a:pt x="160" y="297"/>
                      <a:pt x="159" y="295"/>
                    </a:cubicBezTo>
                    <a:cubicBezTo>
                      <a:pt x="158" y="297"/>
                      <a:pt x="158" y="298"/>
                      <a:pt x="156" y="298"/>
                    </a:cubicBezTo>
                    <a:cubicBezTo>
                      <a:pt x="156" y="298"/>
                      <a:pt x="155" y="298"/>
                      <a:pt x="155" y="298"/>
                    </a:cubicBezTo>
                    <a:cubicBezTo>
                      <a:pt x="153" y="297"/>
                      <a:pt x="153" y="300"/>
                      <a:pt x="151" y="299"/>
                    </a:cubicBezTo>
                    <a:cubicBezTo>
                      <a:pt x="149" y="298"/>
                      <a:pt x="148" y="298"/>
                      <a:pt x="146" y="297"/>
                    </a:cubicBezTo>
                    <a:cubicBezTo>
                      <a:pt x="146" y="296"/>
                      <a:pt x="146" y="295"/>
                      <a:pt x="146" y="293"/>
                    </a:cubicBezTo>
                    <a:cubicBezTo>
                      <a:pt x="144" y="293"/>
                      <a:pt x="141" y="295"/>
                      <a:pt x="140" y="292"/>
                    </a:cubicBezTo>
                    <a:cubicBezTo>
                      <a:pt x="140" y="291"/>
                      <a:pt x="140" y="290"/>
                      <a:pt x="140" y="289"/>
                    </a:cubicBezTo>
                    <a:cubicBezTo>
                      <a:pt x="140" y="288"/>
                      <a:pt x="140" y="287"/>
                      <a:pt x="139" y="287"/>
                    </a:cubicBezTo>
                    <a:cubicBezTo>
                      <a:pt x="138" y="284"/>
                      <a:pt x="138" y="284"/>
                      <a:pt x="140" y="282"/>
                    </a:cubicBezTo>
                    <a:cubicBezTo>
                      <a:pt x="140" y="281"/>
                      <a:pt x="140" y="281"/>
                      <a:pt x="141" y="281"/>
                    </a:cubicBezTo>
                    <a:cubicBezTo>
                      <a:pt x="140" y="281"/>
                      <a:pt x="140" y="282"/>
                      <a:pt x="140" y="282"/>
                    </a:cubicBezTo>
                    <a:cubicBezTo>
                      <a:pt x="140" y="282"/>
                      <a:pt x="140" y="281"/>
                      <a:pt x="141" y="281"/>
                    </a:cubicBezTo>
                    <a:close/>
                    <a:moveTo>
                      <a:pt x="239" y="114"/>
                    </a:moveTo>
                    <a:cubicBezTo>
                      <a:pt x="239" y="114"/>
                      <a:pt x="239" y="115"/>
                      <a:pt x="239" y="115"/>
                    </a:cubicBezTo>
                    <a:cubicBezTo>
                      <a:pt x="239" y="115"/>
                      <a:pt x="239" y="115"/>
                      <a:pt x="239" y="115"/>
                    </a:cubicBezTo>
                    <a:cubicBezTo>
                      <a:pt x="239" y="115"/>
                      <a:pt x="239" y="115"/>
                      <a:pt x="239" y="114"/>
                    </a:cubicBezTo>
                    <a:cubicBezTo>
                      <a:pt x="239" y="114"/>
                      <a:pt x="239" y="115"/>
                      <a:pt x="239" y="115"/>
                    </a:cubicBezTo>
                    <a:cubicBezTo>
                      <a:pt x="238" y="115"/>
                      <a:pt x="238" y="115"/>
                      <a:pt x="238" y="114"/>
                    </a:cubicBezTo>
                    <a:cubicBezTo>
                      <a:pt x="238" y="114"/>
                      <a:pt x="238" y="114"/>
                      <a:pt x="238" y="114"/>
                    </a:cubicBezTo>
                    <a:cubicBezTo>
                      <a:pt x="238" y="114"/>
                      <a:pt x="239" y="114"/>
                      <a:pt x="239" y="114"/>
                    </a:cubicBezTo>
                    <a:close/>
                    <a:moveTo>
                      <a:pt x="383" y="222"/>
                    </a:moveTo>
                    <a:cubicBezTo>
                      <a:pt x="383" y="222"/>
                      <a:pt x="383" y="222"/>
                      <a:pt x="383" y="221"/>
                    </a:cubicBezTo>
                    <a:cubicBezTo>
                      <a:pt x="383" y="221"/>
                      <a:pt x="383" y="221"/>
                      <a:pt x="383" y="221"/>
                    </a:cubicBezTo>
                    <a:cubicBezTo>
                      <a:pt x="383" y="221"/>
                      <a:pt x="383" y="221"/>
                      <a:pt x="383" y="221"/>
                    </a:cubicBezTo>
                    <a:cubicBezTo>
                      <a:pt x="383" y="222"/>
                      <a:pt x="383" y="222"/>
                      <a:pt x="383" y="222"/>
                    </a:cubicBezTo>
                    <a:cubicBezTo>
                      <a:pt x="383" y="223"/>
                      <a:pt x="383" y="223"/>
                      <a:pt x="384" y="223"/>
                    </a:cubicBezTo>
                    <a:cubicBezTo>
                      <a:pt x="384" y="223"/>
                      <a:pt x="384" y="223"/>
                      <a:pt x="384" y="223"/>
                    </a:cubicBezTo>
                    <a:cubicBezTo>
                      <a:pt x="384" y="223"/>
                      <a:pt x="384" y="223"/>
                      <a:pt x="384" y="223"/>
                    </a:cubicBezTo>
                    <a:cubicBezTo>
                      <a:pt x="384" y="223"/>
                      <a:pt x="384" y="223"/>
                      <a:pt x="384" y="223"/>
                    </a:cubicBezTo>
                    <a:cubicBezTo>
                      <a:pt x="383" y="223"/>
                      <a:pt x="383" y="223"/>
                      <a:pt x="383" y="222"/>
                    </a:cubicBezTo>
                    <a:close/>
                    <a:moveTo>
                      <a:pt x="223" y="143"/>
                    </a:moveTo>
                    <a:cubicBezTo>
                      <a:pt x="223" y="142"/>
                      <a:pt x="224" y="142"/>
                      <a:pt x="225" y="141"/>
                    </a:cubicBezTo>
                    <a:cubicBezTo>
                      <a:pt x="225" y="141"/>
                      <a:pt x="224" y="141"/>
                      <a:pt x="224" y="141"/>
                    </a:cubicBezTo>
                    <a:cubicBezTo>
                      <a:pt x="224" y="141"/>
                      <a:pt x="223" y="142"/>
                      <a:pt x="223" y="143"/>
                    </a:cubicBezTo>
                    <a:cubicBezTo>
                      <a:pt x="224" y="144"/>
                      <a:pt x="224" y="145"/>
                      <a:pt x="224" y="146"/>
                    </a:cubicBezTo>
                    <a:cubicBezTo>
                      <a:pt x="223" y="146"/>
                      <a:pt x="223" y="146"/>
                      <a:pt x="222" y="147"/>
                    </a:cubicBezTo>
                    <a:cubicBezTo>
                      <a:pt x="222" y="148"/>
                      <a:pt x="223" y="149"/>
                      <a:pt x="221" y="150"/>
                    </a:cubicBezTo>
                    <a:cubicBezTo>
                      <a:pt x="221" y="150"/>
                      <a:pt x="221" y="150"/>
                      <a:pt x="221" y="149"/>
                    </a:cubicBezTo>
                    <a:cubicBezTo>
                      <a:pt x="220" y="149"/>
                      <a:pt x="220" y="148"/>
                      <a:pt x="220" y="147"/>
                    </a:cubicBezTo>
                    <a:cubicBezTo>
                      <a:pt x="219" y="152"/>
                      <a:pt x="218" y="157"/>
                      <a:pt x="214" y="159"/>
                    </a:cubicBezTo>
                    <a:cubicBezTo>
                      <a:pt x="214" y="158"/>
                      <a:pt x="214" y="158"/>
                      <a:pt x="213" y="157"/>
                    </a:cubicBezTo>
                    <a:cubicBezTo>
                      <a:pt x="214" y="156"/>
                      <a:pt x="215" y="156"/>
                      <a:pt x="215" y="155"/>
                    </a:cubicBezTo>
                    <a:cubicBezTo>
                      <a:pt x="216" y="154"/>
                      <a:pt x="216" y="153"/>
                      <a:pt x="215" y="152"/>
                    </a:cubicBezTo>
                    <a:cubicBezTo>
                      <a:pt x="214" y="152"/>
                      <a:pt x="213" y="152"/>
                      <a:pt x="213" y="152"/>
                    </a:cubicBezTo>
                    <a:cubicBezTo>
                      <a:pt x="212" y="154"/>
                      <a:pt x="212" y="156"/>
                      <a:pt x="214" y="157"/>
                    </a:cubicBezTo>
                    <a:cubicBezTo>
                      <a:pt x="212" y="156"/>
                      <a:pt x="209" y="156"/>
                      <a:pt x="207" y="155"/>
                    </a:cubicBezTo>
                    <a:cubicBezTo>
                      <a:pt x="207" y="156"/>
                      <a:pt x="207" y="157"/>
                      <a:pt x="206" y="158"/>
                    </a:cubicBezTo>
                    <a:cubicBezTo>
                      <a:pt x="207" y="159"/>
                      <a:pt x="208" y="160"/>
                      <a:pt x="208" y="160"/>
                    </a:cubicBezTo>
                    <a:cubicBezTo>
                      <a:pt x="208" y="160"/>
                      <a:pt x="208" y="160"/>
                      <a:pt x="208" y="160"/>
                    </a:cubicBezTo>
                    <a:cubicBezTo>
                      <a:pt x="207" y="161"/>
                      <a:pt x="206" y="161"/>
                      <a:pt x="206" y="163"/>
                    </a:cubicBezTo>
                    <a:cubicBezTo>
                      <a:pt x="205" y="164"/>
                      <a:pt x="204" y="166"/>
                      <a:pt x="203" y="167"/>
                    </a:cubicBezTo>
                    <a:cubicBezTo>
                      <a:pt x="202" y="166"/>
                      <a:pt x="201" y="165"/>
                      <a:pt x="200" y="164"/>
                    </a:cubicBezTo>
                    <a:cubicBezTo>
                      <a:pt x="200" y="166"/>
                      <a:pt x="200" y="167"/>
                      <a:pt x="200" y="169"/>
                    </a:cubicBezTo>
                    <a:cubicBezTo>
                      <a:pt x="198" y="170"/>
                      <a:pt x="197" y="170"/>
                      <a:pt x="197" y="173"/>
                    </a:cubicBezTo>
                    <a:cubicBezTo>
                      <a:pt x="197" y="174"/>
                      <a:pt x="196" y="175"/>
                      <a:pt x="195" y="176"/>
                    </a:cubicBezTo>
                    <a:cubicBezTo>
                      <a:pt x="194" y="177"/>
                      <a:pt x="192" y="179"/>
                      <a:pt x="191" y="180"/>
                    </a:cubicBezTo>
                    <a:cubicBezTo>
                      <a:pt x="191" y="180"/>
                      <a:pt x="190" y="180"/>
                      <a:pt x="190" y="180"/>
                    </a:cubicBezTo>
                    <a:cubicBezTo>
                      <a:pt x="190" y="180"/>
                      <a:pt x="190" y="180"/>
                      <a:pt x="190" y="180"/>
                    </a:cubicBezTo>
                    <a:cubicBezTo>
                      <a:pt x="190" y="180"/>
                      <a:pt x="191" y="180"/>
                      <a:pt x="191" y="180"/>
                    </a:cubicBezTo>
                    <a:cubicBezTo>
                      <a:pt x="189" y="182"/>
                      <a:pt x="188" y="185"/>
                      <a:pt x="186" y="186"/>
                    </a:cubicBezTo>
                    <a:cubicBezTo>
                      <a:pt x="186" y="186"/>
                      <a:pt x="186" y="188"/>
                      <a:pt x="187" y="189"/>
                    </a:cubicBezTo>
                    <a:cubicBezTo>
                      <a:pt x="187" y="188"/>
                      <a:pt x="187" y="188"/>
                      <a:pt x="187" y="188"/>
                    </a:cubicBezTo>
                    <a:cubicBezTo>
                      <a:pt x="185" y="188"/>
                      <a:pt x="184" y="188"/>
                      <a:pt x="183" y="187"/>
                    </a:cubicBezTo>
                    <a:cubicBezTo>
                      <a:pt x="183" y="190"/>
                      <a:pt x="183" y="190"/>
                      <a:pt x="181" y="192"/>
                    </a:cubicBezTo>
                    <a:cubicBezTo>
                      <a:pt x="180" y="192"/>
                      <a:pt x="180" y="193"/>
                      <a:pt x="179" y="193"/>
                    </a:cubicBezTo>
                    <a:cubicBezTo>
                      <a:pt x="179" y="194"/>
                      <a:pt x="178" y="195"/>
                      <a:pt x="178" y="196"/>
                    </a:cubicBezTo>
                    <a:cubicBezTo>
                      <a:pt x="177" y="196"/>
                      <a:pt x="176" y="196"/>
                      <a:pt x="176" y="196"/>
                    </a:cubicBezTo>
                    <a:cubicBezTo>
                      <a:pt x="175" y="197"/>
                      <a:pt x="174" y="199"/>
                      <a:pt x="174" y="200"/>
                    </a:cubicBezTo>
                    <a:cubicBezTo>
                      <a:pt x="170" y="199"/>
                      <a:pt x="169" y="202"/>
                      <a:pt x="168" y="205"/>
                    </a:cubicBezTo>
                    <a:cubicBezTo>
                      <a:pt x="167" y="204"/>
                      <a:pt x="167" y="204"/>
                      <a:pt x="165" y="200"/>
                    </a:cubicBezTo>
                    <a:cubicBezTo>
                      <a:pt x="165" y="202"/>
                      <a:pt x="164" y="203"/>
                      <a:pt x="165" y="205"/>
                    </a:cubicBezTo>
                    <a:cubicBezTo>
                      <a:pt x="165" y="205"/>
                      <a:pt x="165" y="206"/>
                      <a:pt x="165" y="206"/>
                    </a:cubicBezTo>
                    <a:cubicBezTo>
                      <a:pt x="167" y="206"/>
                      <a:pt x="169" y="206"/>
                      <a:pt x="170" y="206"/>
                    </a:cubicBezTo>
                    <a:cubicBezTo>
                      <a:pt x="171" y="209"/>
                      <a:pt x="173" y="212"/>
                      <a:pt x="174" y="214"/>
                    </a:cubicBezTo>
                    <a:cubicBezTo>
                      <a:pt x="173" y="217"/>
                      <a:pt x="172" y="219"/>
                      <a:pt x="171" y="222"/>
                    </a:cubicBezTo>
                    <a:cubicBezTo>
                      <a:pt x="174" y="223"/>
                      <a:pt x="175" y="220"/>
                      <a:pt x="176" y="220"/>
                    </a:cubicBezTo>
                    <a:cubicBezTo>
                      <a:pt x="179" y="218"/>
                      <a:pt x="177" y="213"/>
                      <a:pt x="182" y="213"/>
                    </a:cubicBezTo>
                    <a:cubicBezTo>
                      <a:pt x="182" y="213"/>
                      <a:pt x="182" y="213"/>
                      <a:pt x="182" y="212"/>
                    </a:cubicBezTo>
                    <a:cubicBezTo>
                      <a:pt x="183" y="211"/>
                      <a:pt x="183" y="209"/>
                      <a:pt x="185" y="208"/>
                    </a:cubicBezTo>
                    <a:cubicBezTo>
                      <a:pt x="186" y="206"/>
                      <a:pt x="187" y="205"/>
                      <a:pt x="188" y="203"/>
                    </a:cubicBezTo>
                    <a:cubicBezTo>
                      <a:pt x="189" y="202"/>
                      <a:pt x="190" y="200"/>
                      <a:pt x="191" y="200"/>
                    </a:cubicBezTo>
                    <a:cubicBezTo>
                      <a:pt x="193" y="199"/>
                      <a:pt x="193" y="197"/>
                      <a:pt x="194" y="196"/>
                    </a:cubicBezTo>
                    <a:cubicBezTo>
                      <a:pt x="196" y="194"/>
                      <a:pt x="197" y="193"/>
                      <a:pt x="199" y="192"/>
                    </a:cubicBezTo>
                    <a:cubicBezTo>
                      <a:pt x="200" y="191"/>
                      <a:pt x="200" y="189"/>
                      <a:pt x="201" y="188"/>
                    </a:cubicBezTo>
                    <a:cubicBezTo>
                      <a:pt x="203" y="187"/>
                      <a:pt x="202" y="185"/>
                      <a:pt x="203" y="184"/>
                    </a:cubicBezTo>
                    <a:cubicBezTo>
                      <a:pt x="205" y="183"/>
                      <a:pt x="206" y="182"/>
                      <a:pt x="207" y="181"/>
                    </a:cubicBezTo>
                    <a:cubicBezTo>
                      <a:pt x="208" y="180"/>
                      <a:pt x="207" y="178"/>
                      <a:pt x="209" y="177"/>
                    </a:cubicBezTo>
                    <a:cubicBezTo>
                      <a:pt x="211" y="176"/>
                      <a:pt x="213" y="172"/>
                      <a:pt x="214" y="171"/>
                    </a:cubicBezTo>
                    <a:cubicBezTo>
                      <a:pt x="214" y="169"/>
                      <a:pt x="214" y="169"/>
                      <a:pt x="216" y="168"/>
                    </a:cubicBezTo>
                    <a:cubicBezTo>
                      <a:pt x="217" y="168"/>
                      <a:pt x="218" y="167"/>
                      <a:pt x="218" y="166"/>
                    </a:cubicBezTo>
                    <a:cubicBezTo>
                      <a:pt x="219" y="164"/>
                      <a:pt x="221" y="163"/>
                      <a:pt x="222" y="162"/>
                    </a:cubicBezTo>
                    <a:cubicBezTo>
                      <a:pt x="223" y="161"/>
                      <a:pt x="225" y="160"/>
                      <a:pt x="226" y="159"/>
                    </a:cubicBezTo>
                    <a:cubicBezTo>
                      <a:pt x="227" y="158"/>
                      <a:pt x="227" y="157"/>
                      <a:pt x="228" y="156"/>
                    </a:cubicBezTo>
                    <a:cubicBezTo>
                      <a:pt x="229" y="154"/>
                      <a:pt x="231" y="153"/>
                      <a:pt x="232" y="151"/>
                    </a:cubicBezTo>
                    <a:cubicBezTo>
                      <a:pt x="233" y="151"/>
                      <a:pt x="234" y="152"/>
                      <a:pt x="235" y="152"/>
                    </a:cubicBezTo>
                    <a:cubicBezTo>
                      <a:pt x="236" y="152"/>
                      <a:pt x="236" y="151"/>
                      <a:pt x="236" y="151"/>
                    </a:cubicBezTo>
                    <a:cubicBezTo>
                      <a:pt x="236" y="150"/>
                      <a:pt x="235" y="150"/>
                      <a:pt x="235" y="149"/>
                    </a:cubicBezTo>
                    <a:cubicBezTo>
                      <a:pt x="233" y="148"/>
                      <a:pt x="234" y="147"/>
                      <a:pt x="236" y="146"/>
                    </a:cubicBezTo>
                    <a:cubicBezTo>
                      <a:pt x="237" y="147"/>
                      <a:pt x="238" y="148"/>
                      <a:pt x="239" y="149"/>
                    </a:cubicBezTo>
                    <a:cubicBezTo>
                      <a:pt x="239" y="147"/>
                      <a:pt x="239" y="146"/>
                      <a:pt x="239" y="145"/>
                    </a:cubicBezTo>
                    <a:cubicBezTo>
                      <a:pt x="239" y="144"/>
                      <a:pt x="239" y="143"/>
                      <a:pt x="240" y="142"/>
                    </a:cubicBezTo>
                    <a:cubicBezTo>
                      <a:pt x="240" y="141"/>
                      <a:pt x="242" y="140"/>
                      <a:pt x="243" y="140"/>
                    </a:cubicBezTo>
                    <a:cubicBezTo>
                      <a:pt x="245" y="139"/>
                      <a:pt x="243" y="137"/>
                      <a:pt x="245" y="136"/>
                    </a:cubicBezTo>
                    <a:cubicBezTo>
                      <a:pt x="246" y="137"/>
                      <a:pt x="246" y="137"/>
                      <a:pt x="246" y="137"/>
                    </a:cubicBezTo>
                    <a:cubicBezTo>
                      <a:pt x="246" y="137"/>
                      <a:pt x="246" y="138"/>
                      <a:pt x="247" y="138"/>
                    </a:cubicBezTo>
                    <a:cubicBezTo>
                      <a:pt x="247" y="138"/>
                      <a:pt x="247" y="137"/>
                      <a:pt x="247" y="137"/>
                    </a:cubicBezTo>
                    <a:cubicBezTo>
                      <a:pt x="247" y="137"/>
                      <a:pt x="247" y="137"/>
                      <a:pt x="246" y="136"/>
                    </a:cubicBezTo>
                    <a:cubicBezTo>
                      <a:pt x="246" y="136"/>
                      <a:pt x="246" y="137"/>
                      <a:pt x="245" y="137"/>
                    </a:cubicBezTo>
                    <a:cubicBezTo>
                      <a:pt x="245" y="135"/>
                      <a:pt x="247" y="133"/>
                      <a:pt x="245" y="131"/>
                    </a:cubicBezTo>
                    <a:cubicBezTo>
                      <a:pt x="242" y="132"/>
                      <a:pt x="241" y="135"/>
                      <a:pt x="240" y="137"/>
                    </a:cubicBezTo>
                    <a:cubicBezTo>
                      <a:pt x="239" y="137"/>
                      <a:pt x="238" y="137"/>
                      <a:pt x="237" y="137"/>
                    </a:cubicBezTo>
                    <a:cubicBezTo>
                      <a:pt x="236" y="138"/>
                      <a:pt x="236" y="140"/>
                      <a:pt x="234" y="140"/>
                    </a:cubicBezTo>
                    <a:cubicBezTo>
                      <a:pt x="234" y="139"/>
                      <a:pt x="233" y="138"/>
                      <a:pt x="232" y="140"/>
                    </a:cubicBezTo>
                    <a:cubicBezTo>
                      <a:pt x="232" y="140"/>
                      <a:pt x="231" y="141"/>
                      <a:pt x="231" y="142"/>
                    </a:cubicBezTo>
                    <a:cubicBezTo>
                      <a:pt x="232" y="144"/>
                      <a:pt x="230" y="142"/>
                      <a:pt x="229" y="143"/>
                    </a:cubicBezTo>
                    <a:cubicBezTo>
                      <a:pt x="229" y="143"/>
                      <a:pt x="230" y="142"/>
                      <a:pt x="230" y="142"/>
                    </a:cubicBezTo>
                    <a:cubicBezTo>
                      <a:pt x="230" y="142"/>
                      <a:pt x="229" y="141"/>
                      <a:pt x="229" y="141"/>
                    </a:cubicBezTo>
                    <a:cubicBezTo>
                      <a:pt x="229" y="141"/>
                      <a:pt x="229" y="142"/>
                      <a:pt x="229" y="142"/>
                    </a:cubicBezTo>
                    <a:cubicBezTo>
                      <a:pt x="229" y="142"/>
                      <a:pt x="229" y="142"/>
                      <a:pt x="229" y="143"/>
                    </a:cubicBezTo>
                    <a:cubicBezTo>
                      <a:pt x="229" y="144"/>
                      <a:pt x="227" y="143"/>
                      <a:pt x="226" y="146"/>
                    </a:cubicBezTo>
                    <a:cubicBezTo>
                      <a:pt x="226" y="147"/>
                      <a:pt x="226" y="147"/>
                      <a:pt x="224" y="146"/>
                    </a:cubicBezTo>
                    <a:cubicBezTo>
                      <a:pt x="224" y="145"/>
                      <a:pt x="225" y="145"/>
                      <a:pt x="225" y="144"/>
                    </a:cubicBezTo>
                    <a:cubicBezTo>
                      <a:pt x="226" y="143"/>
                      <a:pt x="225" y="142"/>
                      <a:pt x="224" y="143"/>
                    </a:cubicBezTo>
                    <a:cubicBezTo>
                      <a:pt x="223" y="143"/>
                      <a:pt x="223" y="143"/>
                      <a:pt x="223" y="143"/>
                    </a:cubicBezTo>
                    <a:close/>
                    <a:moveTo>
                      <a:pt x="408" y="267"/>
                    </a:moveTo>
                    <a:cubicBezTo>
                      <a:pt x="408" y="267"/>
                      <a:pt x="408" y="268"/>
                      <a:pt x="408" y="268"/>
                    </a:cubicBezTo>
                    <a:cubicBezTo>
                      <a:pt x="409" y="268"/>
                      <a:pt x="409" y="268"/>
                      <a:pt x="409" y="268"/>
                    </a:cubicBezTo>
                    <a:cubicBezTo>
                      <a:pt x="409" y="268"/>
                      <a:pt x="408" y="267"/>
                      <a:pt x="408" y="267"/>
                    </a:cubicBezTo>
                    <a:cubicBezTo>
                      <a:pt x="408" y="266"/>
                      <a:pt x="409" y="264"/>
                      <a:pt x="408" y="263"/>
                    </a:cubicBezTo>
                    <a:cubicBezTo>
                      <a:pt x="407" y="266"/>
                      <a:pt x="407" y="266"/>
                      <a:pt x="408" y="267"/>
                    </a:cubicBezTo>
                    <a:close/>
                    <a:moveTo>
                      <a:pt x="198" y="252"/>
                    </a:moveTo>
                    <a:cubicBezTo>
                      <a:pt x="199" y="251"/>
                      <a:pt x="199" y="251"/>
                      <a:pt x="200" y="250"/>
                    </a:cubicBezTo>
                    <a:cubicBezTo>
                      <a:pt x="200" y="250"/>
                      <a:pt x="199" y="249"/>
                      <a:pt x="199" y="249"/>
                    </a:cubicBezTo>
                    <a:cubicBezTo>
                      <a:pt x="199" y="249"/>
                      <a:pt x="198" y="249"/>
                      <a:pt x="198" y="249"/>
                    </a:cubicBezTo>
                    <a:cubicBezTo>
                      <a:pt x="198" y="250"/>
                      <a:pt x="198" y="251"/>
                      <a:pt x="199" y="252"/>
                    </a:cubicBezTo>
                    <a:cubicBezTo>
                      <a:pt x="198" y="252"/>
                      <a:pt x="198" y="252"/>
                      <a:pt x="197" y="252"/>
                    </a:cubicBezTo>
                    <a:cubicBezTo>
                      <a:pt x="197" y="252"/>
                      <a:pt x="197" y="253"/>
                      <a:pt x="197" y="253"/>
                    </a:cubicBezTo>
                    <a:cubicBezTo>
                      <a:pt x="198" y="253"/>
                      <a:pt x="198" y="253"/>
                      <a:pt x="198" y="252"/>
                    </a:cubicBezTo>
                    <a:close/>
                    <a:moveTo>
                      <a:pt x="269" y="181"/>
                    </a:moveTo>
                    <a:cubicBezTo>
                      <a:pt x="268" y="181"/>
                      <a:pt x="268" y="181"/>
                      <a:pt x="268" y="181"/>
                    </a:cubicBezTo>
                    <a:cubicBezTo>
                      <a:pt x="266" y="181"/>
                      <a:pt x="266" y="181"/>
                      <a:pt x="266" y="183"/>
                    </a:cubicBezTo>
                    <a:cubicBezTo>
                      <a:pt x="267" y="182"/>
                      <a:pt x="268" y="182"/>
                      <a:pt x="269" y="181"/>
                    </a:cubicBezTo>
                    <a:cubicBezTo>
                      <a:pt x="268" y="183"/>
                      <a:pt x="268" y="184"/>
                      <a:pt x="270" y="184"/>
                    </a:cubicBezTo>
                    <a:cubicBezTo>
                      <a:pt x="271" y="183"/>
                      <a:pt x="269" y="182"/>
                      <a:pt x="269" y="181"/>
                    </a:cubicBezTo>
                    <a:close/>
                    <a:moveTo>
                      <a:pt x="248" y="130"/>
                    </a:moveTo>
                    <a:cubicBezTo>
                      <a:pt x="248" y="129"/>
                      <a:pt x="248" y="129"/>
                      <a:pt x="248" y="128"/>
                    </a:cubicBezTo>
                    <a:cubicBezTo>
                      <a:pt x="248" y="130"/>
                      <a:pt x="249" y="131"/>
                      <a:pt x="248" y="132"/>
                    </a:cubicBezTo>
                    <a:cubicBezTo>
                      <a:pt x="247" y="134"/>
                      <a:pt x="247" y="134"/>
                      <a:pt x="250" y="136"/>
                    </a:cubicBezTo>
                    <a:cubicBezTo>
                      <a:pt x="250" y="134"/>
                      <a:pt x="250" y="132"/>
                      <a:pt x="250" y="131"/>
                    </a:cubicBezTo>
                    <a:cubicBezTo>
                      <a:pt x="250" y="130"/>
                      <a:pt x="251" y="130"/>
                      <a:pt x="252" y="129"/>
                    </a:cubicBezTo>
                    <a:cubicBezTo>
                      <a:pt x="253" y="129"/>
                      <a:pt x="253" y="130"/>
                      <a:pt x="254" y="130"/>
                    </a:cubicBezTo>
                    <a:cubicBezTo>
                      <a:pt x="254" y="130"/>
                      <a:pt x="254" y="130"/>
                      <a:pt x="254" y="130"/>
                    </a:cubicBezTo>
                    <a:cubicBezTo>
                      <a:pt x="253" y="129"/>
                      <a:pt x="253" y="129"/>
                      <a:pt x="252" y="129"/>
                    </a:cubicBezTo>
                    <a:cubicBezTo>
                      <a:pt x="253" y="127"/>
                      <a:pt x="253" y="126"/>
                      <a:pt x="254" y="125"/>
                    </a:cubicBezTo>
                    <a:cubicBezTo>
                      <a:pt x="254" y="123"/>
                      <a:pt x="254" y="122"/>
                      <a:pt x="253" y="122"/>
                    </a:cubicBezTo>
                    <a:cubicBezTo>
                      <a:pt x="253" y="122"/>
                      <a:pt x="253" y="121"/>
                      <a:pt x="253" y="121"/>
                    </a:cubicBezTo>
                    <a:cubicBezTo>
                      <a:pt x="253" y="121"/>
                      <a:pt x="252" y="121"/>
                      <a:pt x="252" y="120"/>
                    </a:cubicBezTo>
                    <a:cubicBezTo>
                      <a:pt x="252" y="121"/>
                      <a:pt x="252" y="121"/>
                      <a:pt x="252" y="121"/>
                    </a:cubicBezTo>
                    <a:cubicBezTo>
                      <a:pt x="252" y="122"/>
                      <a:pt x="253" y="122"/>
                      <a:pt x="253" y="122"/>
                    </a:cubicBezTo>
                    <a:cubicBezTo>
                      <a:pt x="252" y="123"/>
                      <a:pt x="252" y="125"/>
                      <a:pt x="252" y="126"/>
                    </a:cubicBezTo>
                    <a:cubicBezTo>
                      <a:pt x="251" y="128"/>
                      <a:pt x="250" y="129"/>
                      <a:pt x="248" y="128"/>
                    </a:cubicBezTo>
                    <a:cubicBezTo>
                      <a:pt x="249" y="128"/>
                      <a:pt x="250" y="127"/>
                      <a:pt x="249" y="125"/>
                    </a:cubicBezTo>
                    <a:cubicBezTo>
                      <a:pt x="249" y="125"/>
                      <a:pt x="249" y="125"/>
                      <a:pt x="248" y="125"/>
                    </a:cubicBezTo>
                    <a:cubicBezTo>
                      <a:pt x="248" y="125"/>
                      <a:pt x="248" y="125"/>
                      <a:pt x="247" y="126"/>
                    </a:cubicBezTo>
                    <a:cubicBezTo>
                      <a:pt x="246" y="127"/>
                      <a:pt x="247" y="128"/>
                      <a:pt x="248" y="130"/>
                    </a:cubicBezTo>
                    <a:cubicBezTo>
                      <a:pt x="247" y="129"/>
                      <a:pt x="246" y="128"/>
                      <a:pt x="245" y="128"/>
                    </a:cubicBezTo>
                    <a:cubicBezTo>
                      <a:pt x="245" y="129"/>
                      <a:pt x="245" y="129"/>
                      <a:pt x="246" y="129"/>
                    </a:cubicBezTo>
                    <a:cubicBezTo>
                      <a:pt x="247" y="129"/>
                      <a:pt x="247" y="130"/>
                      <a:pt x="248" y="130"/>
                    </a:cubicBezTo>
                    <a:close/>
                    <a:moveTo>
                      <a:pt x="175" y="17"/>
                    </a:moveTo>
                    <a:cubicBezTo>
                      <a:pt x="174" y="17"/>
                      <a:pt x="174" y="18"/>
                      <a:pt x="174" y="18"/>
                    </a:cubicBezTo>
                    <a:cubicBezTo>
                      <a:pt x="174" y="19"/>
                      <a:pt x="174" y="20"/>
                      <a:pt x="175" y="20"/>
                    </a:cubicBezTo>
                    <a:cubicBezTo>
                      <a:pt x="175" y="19"/>
                      <a:pt x="174" y="18"/>
                      <a:pt x="174" y="18"/>
                    </a:cubicBezTo>
                    <a:cubicBezTo>
                      <a:pt x="174" y="17"/>
                      <a:pt x="174" y="17"/>
                      <a:pt x="175" y="17"/>
                    </a:cubicBezTo>
                    <a:cubicBezTo>
                      <a:pt x="175" y="16"/>
                      <a:pt x="175" y="15"/>
                      <a:pt x="175" y="13"/>
                    </a:cubicBezTo>
                    <a:cubicBezTo>
                      <a:pt x="174" y="15"/>
                      <a:pt x="175" y="16"/>
                      <a:pt x="175" y="17"/>
                    </a:cubicBezTo>
                    <a:close/>
                    <a:moveTo>
                      <a:pt x="123" y="64"/>
                    </a:moveTo>
                    <a:cubicBezTo>
                      <a:pt x="123" y="64"/>
                      <a:pt x="123" y="65"/>
                      <a:pt x="123" y="65"/>
                    </a:cubicBezTo>
                    <a:cubicBezTo>
                      <a:pt x="124" y="66"/>
                      <a:pt x="125" y="66"/>
                      <a:pt x="125" y="65"/>
                    </a:cubicBezTo>
                    <a:cubicBezTo>
                      <a:pt x="125" y="65"/>
                      <a:pt x="126" y="64"/>
                      <a:pt x="127" y="63"/>
                    </a:cubicBezTo>
                    <a:cubicBezTo>
                      <a:pt x="125" y="63"/>
                      <a:pt x="124" y="63"/>
                      <a:pt x="124" y="63"/>
                    </a:cubicBezTo>
                    <a:cubicBezTo>
                      <a:pt x="124" y="63"/>
                      <a:pt x="123" y="62"/>
                      <a:pt x="123" y="62"/>
                    </a:cubicBezTo>
                    <a:cubicBezTo>
                      <a:pt x="123" y="62"/>
                      <a:pt x="123" y="62"/>
                      <a:pt x="122" y="63"/>
                    </a:cubicBezTo>
                    <a:cubicBezTo>
                      <a:pt x="123" y="63"/>
                      <a:pt x="123" y="63"/>
                      <a:pt x="123" y="64"/>
                    </a:cubicBezTo>
                    <a:close/>
                    <a:moveTo>
                      <a:pt x="376" y="72"/>
                    </a:moveTo>
                    <a:cubicBezTo>
                      <a:pt x="379" y="71"/>
                      <a:pt x="379" y="71"/>
                      <a:pt x="377" y="68"/>
                    </a:cubicBezTo>
                    <a:cubicBezTo>
                      <a:pt x="376" y="69"/>
                      <a:pt x="376" y="71"/>
                      <a:pt x="376" y="72"/>
                    </a:cubicBezTo>
                    <a:cubicBezTo>
                      <a:pt x="375" y="72"/>
                      <a:pt x="375" y="70"/>
                      <a:pt x="373" y="72"/>
                    </a:cubicBezTo>
                    <a:cubicBezTo>
                      <a:pt x="374" y="72"/>
                      <a:pt x="373" y="74"/>
                      <a:pt x="375" y="74"/>
                    </a:cubicBezTo>
                    <a:cubicBezTo>
                      <a:pt x="375" y="74"/>
                      <a:pt x="376" y="73"/>
                      <a:pt x="376" y="72"/>
                    </a:cubicBezTo>
                    <a:close/>
                    <a:moveTo>
                      <a:pt x="342" y="254"/>
                    </a:moveTo>
                    <a:cubicBezTo>
                      <a:pt x="340" y="255"/>
                      <a:pt x="340" y="257"/>
                      <a:pt x="340" y="258"/>
                    </a:cubicBezTo>
                    <a:cubicBezTo>
                      <a:pt x="342" y="259"/>
                      <a:pt x="342" y="258"/>
                      <a:pt x="342" y="257"/>
                    </a:cubicBezTo>
                    <a:cubicBezTo>
                      <a:pt x="342" y="256"/>
                      <a:pt x="342" y="255"/>
                      <a:pt x="342" y="254"/>
                    </a:cubicBezTo>
                    <a:cubicBezTo>
                      <a:pt x="342" y="254"/>
                      <a:pt x="343" y="254"/>
                      <a:pt x="343" y="254"/>
                    </a:cubicBezTo>
                    <a:cubicBezTo>
                      <a:pt x="343" y="253"/>
                      <a:pt x="343" y="253"/>
                      <a:pt x="343" y="253"/>
                    </a:cubicBezTo>
                    <a:cubicBezTo>
                      <a:pt x="342" y="253"/>
                      <a:pt x="342" y="253"/>
                      <a:pt x="342" y="253"/>
                    </a:cubicBezTo>
                    <a:cubicBezTo>
                      <a:pt x="342" y="253"/>
                      <a:pt x="342" y="254"/>
                      <a:pt x="342" y="254"/>
                    </a:cubicBezTo>
                    <a:close/>
                    <a:moveTo>
                      <a:pt x="130" y="44"/>
                    </a:moveTo>
                    <a:cubicBezTo>
                      <a:pt x="130" y="43"/>
                      <a:pt x="131" y="42"/>
                      <a:pt x="128" y="42"/>
                    </a:cubicBezTo>
                    <a:cubicBezTo>
                      <a:pt x="129" y="43"/>
                      <a:pt x="130" y="43"/>
                      <a:pt x="130" y="44"/>
                    </a:cubicBezTo>
                    <a:cubicBezTo>
                      <a:pt x="130" y="45"/>
                      <a:pt x="129" y="46"/>
                      <a:pt x="129" y="47"/>
                    </a:cubicBezTo>
                    <a:cubicBezTo>
                      <a:pt x="129" y="48"/>
                      <a:pt x="130" y="49"/>
                      <a:pt x="131" y="49"/>
                    </a:cubicBezTo>
                    <a:cubicBezTo>
                      <a:pt x="131" y="48"/>
                      <a:pt x="131" y="46"/>
                      <a:pt x="131" y="45"/>
                    </a:cubicBezTo>
                    <a:cubicBezTo>
                      <a:pt x="131" y="45"/>
                      <a:pt x="131" y="45"/>
                      <a:pt x="130" y="44"/>
                    </a:cubicBezTo>
                    <a:close/>
                    <a:moveTo>
                      <a:pt x="395" y="191"/>
                    </a:moveTo>
                    <a:cubicBezTo>
                      <a:pt x="394" y="191"/>
                      <a:pt x="394" y="191"/>
                      <a:pt x="394" y="191"/>
                    </a:cubicBezTo>
                    <a:cubicBezTo>
                      <a:pt x="394" y="191"/>
                      <a:pt x="394" y="191"/>
                      <a:pt x="395" y="191"/>
                    </a:cubicBezTo>
                    <a:cubicBezTo>
                      <a:pt x="394" y="192"/>
                      <a:pt x="394" y="192"/>
                      <a:pt x="394" y="193"/>
                    </a:cubicBezTo>
                    <a:cubicBezTo>
                      <a:pt x="395" y="191"/>
                      <a:pt x="395" y="191"/>
                      <a:pt x="395" y="190"/>
                    </a:cubicBezTo>
                    <a:cubicBezTo>
                      <a:pt x="395" y="190"/>
                      <a:pt x="395" y="190"/>
                      <a:pt x="394" y="190"/>
                    </a:cubicBezTo>
                    <a:cubicBezTo>
                      <a:pt x="394" y="191"/>
                      <a:pt x="395" y="191"/>
                      <a:pt x="395" y="191"/>
                    </a:cubicBezTo>
                    <a:close/>
                    <a:moveTo>
                      <a:pt x="116" y="33"/>
                    </a:moveTo>
                    <a:cubicBezTo>
                      <a:pt x="114" y="33"/>
                      <a:pt x="112" y="32"/>
                      <a:pt x="111" y="35"/>
                    </a:cubicBezTo>
                    <a:cubicBezTo>
                      <a:pt x="112" y="35"/>
                      <a:pt x="113" y="36"/>
                      <a:pt x="114" y="36"/>
                    </a:cubicBezTo>
                    <a:cubicBezTo>
                      <a:pt x="114" y="37"/>
                      <a:pt x="113" y="38"/>
                      <a:pt x="113" y="38"/>
                    </a:cubicBezTo>
                    <a:cubicBezTo>
                      <a:pt x="112" y="38"/>
                      <a:pt x="111" y="38"/>
                      <a:pt x="111" y="38"/>
                    </a:cubicBezTo>
                    <a:cubicBezTo>
                      <a:pt x="110" y="40"/>
                      <a:pt x="112" y="40"/>
                      <a:pt x="113" y="41"/>
                    </a:cubicBezTo>
                    <a:cubicBezTo>
                      <a:pt x="114" y="42"/>
                      <a:pt x="112" y="44"/>
                      <a:pt x="115" y="45"/>
                    </a:cubicBezTo>
                    <a:cubicBezTo>
                      <a:pt x="116" y="44"/>
                      <a:pt x="116" y="43"/>
                      <a:pt x="117" y="42"/>
                    </a:cubicBezTo>
                    <a:cubicBezTo>
                      <a:pt x="118" y="43"/>
                      <a:pt x="118" y="44"/>
                      <a:pt x="119" y="45"/>
                    </a:cubicBezTo>
                    <a:cubicBezTo>
                      <a:pt x="120" y="45"/>
                      <a:pt x="122" y="44"/>
                      <a:pt x="121" y="42"/>
                    </a:cubicBezTo>
                    <a:cubicBezTo>
                      <a:pt x="123" y="43"/>
                      <a:pt x="123" y="41"/>
                      <a:pt x="122" y="40"/>
                    </a:cubicBezTo>
                    <a:cubicBezTo>
                      <a:pt x="122" y="40"/>
                      <a:pt x="122" y="39"/>
                      <a:pt x="121" y="39"/>
                    </a:cubicBezTo>
                    <a:cubicBezTo>
                      <a:pt x="120" y="40"/>
                      <a:pt x="120" y="41"/>
                      <a:pt x="121" y="41"/>
                    </a:cubicBezTo>
                    <a:cubicBezTo>
                      <a:pt x="121" y="42"/>
                      <a:pt x="121" y="42"/>
                      <a:pt x="121" y="42"/>
                    </a:cubicBezTo>
                    <a:cubicBezTo>
                      <a:pt x="121" y="42"/>
                      <a:pt x="120" y="41"/>
                      <a:pt x="119" y="40"/>
                    </a:cubicBezTo>
                    <a:cubicBezTo>
                      <a:pt x="119" y="39"/>
                      <a:pt x="118" y="39"/>
                      <a:pt x="117" y="38"/>
                    </a:cubicBezTo>
                    <a:cubicBezTo>
                      <a:pt x="120" y="38"/>
                      <a:pt x="122" y="38"/>
                      <a:pt x="124" y="38"/>
                    </a:cubicBezTo>
                    <a:cubicBezTo>
                      <a:pt x="126" y="38"/>
                      <a:pt x="127" y="37"/>
                      <a:pt x="125" y="34"/>
                    </a:cubicBezTo>
                    <a:cubicBezTo>
                      <a:pt x="125" y="35"/>
                      <a:pt x="124" y="36"/>
                      <a:pt x="123" y="35"/>
                    </a:cubicBezTo>
                    <a:cubicBezTo>
                      <a:pt x="122" y="33"/>
                      <a:pt x="122" y="31"/>
                      <a:pt x="119" y="30"/>
                    </a:cubicBezTo>
                    <a:cubicBezTo>
                      <a:pt x="119" y="32"/>
                      <a:pt x="122" y="33"/>
                      <a:pt x="123" y="35"/>
                    </a:cubicBezTo>
                    <a:cubicBezTo>
                      <a:pt x="121" y="35"/>
                      <a:pt x="120" y="35"/>
                      <a:pt x="118" y="35"/>
                    </a:cubicBezTo>
                    <a:cubicBezTo>
                      <a:pt x="119" y="33"/>
                      <a:pt x="117" y="33"/>
                      <a:pt x="116" y="33"/>
                    </a:cubicBezTo>
                    <a:close/>
                    <a:moveTo>
                      <a:pt x="265" y="189"/>
                    </a:moveTo>
                    <a:cubicBezTo>
                      <a:pt x="267" y="188"/>
                      <a:pt x="265" y="187"/>
                      <a:pt x="265" y="186"/>
                    </a:cubicBezTo>
                    <a:cubicBezTo>
                      <a:pt x="264" y="185"/>
                      <a:pt x="264" y="185"/>
                      <a:pt x="262" y="186"/>
                    </a:cubicBezTo>
                    <a:cubicBezTo>
                      <a:pt x="263" y="187"/>
                      <a:pt x="264" y="188"/>
                      <a:pt x="265" y="189"/>
                    </a:cubicBezTo>
                    <a:cubicBezTo>
                      <a:pt x="265" y="189"/>
                      <a:pt x="264" y="189"/>
                      <a:pt x="264" y="189"/>
                    </a:cubicBezTo>
                    <a:cubicBezTo>
                      <a:pt x="264" y="189"/>
                      <a:pt x="264" y="189"/>
                      <a:pt x="264" y="189"/>
                    </a:cubicBezTo>
                    <a:cubicBezTo>
                      <a:pt x="264" y="189"/>
                      <a:pt x="264" y="189"/>
                      <a:pt x="264" y="189"/>
                    </a:cubicBezTo>
                    <a:cubicBezTo>
                      <a:pt x="264" y="189"/>
                      <a:pt x="265" y="189"/>
                      <a:pt x="265" y="189"/>
                    </a:cubicBezTo>
                    <a:close/>
                    <a:moveTo>
                      <a:pt x="366" y="225"/>
                    </a:moveTo>
                    <a:cubicBezTo>
                      <a:pt x="366" y="224"/>
                      <a:pt x="366" y="223"/>
                      <a:pt x="366" y="223"/>
                    </a:cubicBezTo>
                    <a:cubicBezTo>
                      <a:pt x="366" y="223"/>
                      <a:pt x="365" y="222"/>
                      <a:pt x="365" y="222"/>
                    </a:cubicBezTo>
                    <a:cubicBezTo>
                      <a:pt x="365" y="223"/>
                      <a:pt x="365" y="223"/>
                      <a:pt x="365" y="224"/>
                    </a:cubicBezTo>
                    <a:cubicBezTo>
                      <a:pt x="365" y="225"/>
                      <a:pt x="366" y="225"/>
                      <a:pt x="367" y="225"/>
                    </a:cubicBezTo>
                    <a:cubicBezTo>
                      <a:pt x="367" y="227"/>
                      <a:pt x="367" y="229"/>
                      <a:pt x="368" y="231"/>
                    </a:cubicBezTo>
                    <a:cubicBezTo>
                      <a:pt x="369" y="232"/>
                      <a:pt x="367" y="232"/>
                      <a:pt x="367" y="233"/>
                    </a:cubicBezTo>
                    <a:cubicBezTo>
                      <a:pt x="369" y="234"/>
                      <a:pt x="369" y="232"/>
                      <a:pt x="371" y="232"/>
                    </a:cubicBezTo>
                    <a:cubicBezTo>
                      <a:pt x="374" y="233"/>
                      <a:pt x="375" y="231"/>
                      <a:pt x="375" y="228"/>
                    </a:cubicBezTo>
                    <a:cubicBezTo>
                      <a:pt x="376" y="226"/>
                      <a:pt x="375" y="224"/>
                      <a:pt x="374" y="222"/>
                    </a:cubicBezTo>
                    <a:cubicBezTo>
                      <a:pt x="373" y="222"/>
                      <a:pt x="372" y="223"/>
                      <a:pt x="372" y="225"/>
                    </a:cubicBezTo>
                    <a:cubicBezTo>
                      <a:pt x="372" y="228"/>
                      <a:pt x="371" y="230"/>
                      <a:pt x="368" y="231"/>
                    </a:cubicBezTo>
                    <a:cubicBezTo>
                      <a:pt x="369" y="230"/>
                      <a:pt x="370" y="228"/>
                      <a:pt x="370" y="227"/>
                    </a:cubicBezTo>
                    <a:cubicBezTo>
                      <a:pt x="370" y="225"/>
                      <a:pt x="370" y="224"/>
                      <a:pt x="370" y="222"/>
                    </a:cubicBezTo>
                    <a:cubicBezTo>
                      <a:pt x="369" y="224"/>
                      <a:pt x="369" y="224"/>
                      <a:pt x="369" y="225"/>
                    </a:cubicBezTo>
                    <a:cubicBezTo>
                      <a:pt x="368" y="225"/>
                      <a:pt x="367" y="225"/>
                      <a:pt x="366" y="225"/>
                    </a:cubicBezTo>
                    <a:close/>
                    <a:moveTo>
                      <a:pt x="51" y="130"/>
                    </a:moveTo>
                    <a:cubicBezTo>
                      <a:pt x="52" y="131"/>
                      <a:pt x="52" y="132"/>
                      <a:pt x="53" y="133"/>
                    </a:cubicBezTo>
                    <a:cubicBezTo>
                      <a:pt x="53" y="131"/>
                      <a:pt x="54" y="130"/>
                      <a:pt x="54" y="129"/>
                    </a:cubicBezTo>
                    <a:cubicBezTo>
                      <a:pt x="53" y="128"/>
                      <a:pt x="54" y="126"/>
                      <a:pt x="52" y="126"/>
                    </a:cubicBezTo>
                    <a:cubicBezTo>
                      <a:pt x="51" y="127"/>
                      <a:pt x="51" y="129"/>
                      <a:pt x="51" y="130"/>
                    </a:cubicBezTo>
                    <a:cubicBezTo>
                      <a:pt x="50" y="130"/>
                      <a:pt x="49" y="130"/>
                      <a:pt x="49" y="132"/>
                    </a:cubicBezTo>
                    <a:cubicBezTo>
                      <a:pt x="49" y="133"/>
                      <a:pt x="50" y="135"/>
                      <a:pt x="50" y="136"/>
                    </a:cubicBezTo>
                    <a:cubicBezTo>
                      <a:pt x="50" y="136"/>
                      <a:pt x="50" y="136"/>
                      <a:pt x="50" y="136"/>
                    </a:cubicBezTo>
                    <a:cubicBezTo>
                      <a:pt x="51" y="134"/>
                      <a:pt x="51" y="132"/>
                      <a:pt x="51" y="130"/>
                    </a:cubicBezTo>
                    <a:close/>
                    <a:moveTo>
                      <a:pt x="144" y="42"/>
                    </a:moveTo>
                    <a:cubicBezTo>
                      <a:pt x="143" y="41"/>
                      <a:pt x="142" y="40"/>
                      <a:pt x="141" y="38"/>
                    </a:cubicBezTo>
                    <a:cubicBezTo>
                      <a:pt x="141" y="41"/>
                      <a:pt x="141" y="42"/>
                      <a:pt x="141" y="44"/>
                    </a:cubicBezTo>
                    <a:cubicBezTo>
                      <a:pt x="140" y="45"/>
                      <a:pt x="140" y="46"/>
                      <a:pt x="142" y="46"/>
                    </a:cubicBezTo>
                    <a:cubicBezTo>
                      <a:pt x="142" y="46"/>
                      <a:pt x="143" y="45"/>
                      <a:pt x="143" y="44"/>
                    </a:cubicBezTo>
                    <a:cubicBezTo>
                      <a:pt x="143" y="44"/>
                      <a:pt x="144" y="43"/>
                      <a:pt x="144" y="42"/>
                    </a:cubicBezTo>
                    <a:cubicBezTo>
                      <a:pt x="144" y="42"/>
                      <a:pt x="145" y="42"/>
                      <a:pt x="145" y="42"/>
                    </a:cubicBezTo>
                    <a:cubicBezTo>
                      <a:pt x="145" y="41"/>
                      <a:pt x="145" y="41"/>
                      <a:pt x="145" y="40"/>
                    </a:cubicBezTo>
                    <a:cubicBezTo>
                      <a:pt x="145" y="40"/>
                      <a:pt x="144" y="40"/>
                      <a:pt x="144" y="40"/>
                    </a:cubicBezTo>
                    <a:cubicBezTo>
                      <a:pt x="144" y="40"/>
                      <a:pt x="144" y="41"/>
                      <a:pt x="144" y="41"/>
                    </a:cubicBezTo>
                    <a:cubicBezTo>
                      <a:pt x="144" y="41"/>
                      <a:pt x="144" y="42"/>
                      <a:pt x="144" y="42"/>
                    </a:cubicBezTo>
                    <a:close/>
                    <a:moveTo>
                      <a:pt x="76" y="177"/>
                    </a:moveTo>
                    <a:cubicBezTo>
                      <a:pt x="76" y="177"/>
                      <a:pt x="75" y="177"/>
                      <a:pt x="74" y="177"/>
                    </a:cubicBezTo>
                    <a:cubicBezTo>
                      <a:pt x="73" y="177"/>
                      <a:pt x="73" y="178"/>
                      <a:pt x="73" y="178"/>
                    </a:cubicBezTo>
                    <a:cubicBezTo>
                      <a:pt x="74" y="178"/>
                      <a:pt x="74" y="179"/>
                      <a:pt x="74" y="178"/>
                    </a:cubicBezTo>
                    <a:cubicBezTo>
                      <a:pt x="75" y="178"/>
                      <a:pt x="76" y="178"/>
                      <a:pt x="76" y="177"/>
                    </a:cubicBezTo>
                    <a:cubicBezTo>
                      <a:pt x="76" y="179"/>
                      <a:pt x="75" y="181"/>
                      <a:pt x="74" y="183"/>
                    </a:cubicBezTo>
                    <a:cubicBezTo>
                      <a:pt x="76" y="184"/>
                      <a:pt x="75" y="187"/>
                      <a:pt x="76" y="189"/>
                    </a:cubicBezTo>
                    <a:cubicBezTo>
                      <a:pt x="76" y="187"/>
                      <a:pt x="77" y="185"/>
                      <a:pt x="77" y="184"/>
                    </a:cubicBezTo>
                    <a:cubicBezTo>
                      <a:pt x="76" y="182"/>
                      <a:pt x="78" y="181"/>
                      <a:pt x="77" y="179"/>
                    </a:cubicBezTo>
                    <a:cubicBezTo>
                      <a:pt x="77" y="179"/>
                      <a:pt x="77" y="178"/>
                      <a:pt x="76" y="177"/>
                    </a:cubicBezTo>
                    <a:close/>
                    <a:moveTo>
                      <a:pt x="183" y="89"/>
                    </a:moveTo>
                    <a:cubicBezTo>
                      <a:pt x="183" y="89"/>
                      <a:pt x="181" y="88"/>
                      <a:pt x="183" y="87"/>
                    </a:cubicBezTo>
                    <a:cubicBezTo>
                      <a:pt x="183" y="87"/>
                      <a:pt x="183" y="86"/>
                      <a:pt x="183" y="86"/>
                    </a:cubicBezTo>
                    <a:cubicBezTo>
                      <a:pt x="183" y="86"/>
                      <a:pt x="182" y="86"/>
                      <a:pt x="182" y="86"/>
                    </a:cubicBezTo>
                    <a:cubicBezTo>
                      <a:pt x="182" y="86"/>
                      <a:pt x="180" y="87"/>
                      <a:pt x="180" y="87"/>
                    </a:cubicBezTo>
                    <a:cubicBezTo>
                      <a:pt x="180" y="89"/>
                      <a:pt x="179" y="91"/>
                      <a:pt x="177" y="92"/>
                    </a:cubicBezTo>
                    <a:cubicBezTo>
                      <a:pt x="177" y="92"/>
                      <a:pt x="177" y="93"/>
                      <a:pt x="178" y="93"/>
                    </a:cubicBezTo>
                    <a:cubicBezTo>
                      <a:pt x="178" y="94"/>
                      <a:pt x="179" y="94"/>
                      <a:pt x="179" y="93"/>
                    </a:cubicBezTo>
                    <a:cubicBezTo>
                      <a:pt x="180" y="92"/>
                      <a:pt x="182" y="91"/>
                      <a:pt x="183" y="89"/>
                    </a:cubicBezTo>
                    <a:cubicBezTo>
                      <a:pt x="183" y="89"/>
                      <a:pt x="184" y="89"/>
                      <a:pt x="184" y="89"/>
                    </a:cubicBezTo>
                    <a:cubicBezTo>
                      <a:pt x="184" y="89"/>
                      <a:pt x="184" y="89"/>
                      <a:pt x="184" y="88"/>
                    </a:cubicBezTo>
                    <a:cubicBezTo>
                      <a:pt x="183" y="89"/>
                      <a:pt x="183" y="89"/>
                      <a:pt x="183" y="89"/>
                    </a:cubicBezTo>
                    <a:close/>
                    <a:moveTo>
                      <a:pt x="167" y="216"/>
                    </a:moveTo>
                    <a:cubicBezTo>
                      <a:pt x="168" y="217"/>
                      <a:pt x="168" y="217"/>
                      <a:pt x="168" y="217"/>
                    </a:cubicBezTo>
                    <a:cubicBezTo>
                      <a:pt x="168" y="218"/>
                      <a:pt x="169" y="218"/>
                      <a:pt x="169" y="218"/>
                    </a:cubicBezTo>
                    <a:cubicBezTo>
                      <a:pt x="169" y="218"/>
                      <a:pt x="169" y="217"/>
                      <a:pt x="169" y="217"/>
                    </a:cubicBezTo>
                    <a:cubicBezTo>
                      <a:pt x="169" y="217"/>
                      <a:pt x="169" y="216"/>
                      <a:pt x="169" y="216"/>
                    </a:cubicBezTo>
                    <a:cubicBezTo>
                      <a:pt x="168" y="216"/>
                      <a:pt x="168" y="216"/>
                      <a:pt x="167" y="217"/>
                    </a:cubicBezTo>
                    <a:cubicBezTo>
                      <a:pt x="168" y="214"/>
                      <a:pt x="170" y="212"/>
                      <a:pt x="170" y="210"/>
                    </a:cubicBezTo>
                    <a:cubicBezTo>
                      <a:pt x="168" y="208"/>
                      <a:pt x="166" y="207"/>
                      <a:pt x="164" y="209"/>
                    </a:cubicBezTo>
                    <a:cubicBezTo>
                      <a:pt x="164" y="211"/>
                      <a:pt x="164" y="212"/>
                      <a:pt x="164" y="214"/>
                    </a:cubicBezTo>
                    <a:cubicBezTo>
                      <a:pt x="165" y="215"/>
                      <a:pt x="166" y="216"/>
                      <a:pt x="167" y="216"/>
                    </a:cubicBezTo>
                    <a:close/>
                    <a:moveTo>
                      <a:pt x="323" y="198"/>
                    </a:moveTo>
                    <a:cubicBezTo>
                      <a:pt x="323" y="198"/>
                      <a:pt x="323" y="198"/>
                      <a:pt x="323" y="198"/>
                    </a:cubicBezTo>
                    <a:cubicBezTo>
                      <a:pt x="323" y="200"/>
                      <a:pt x="323" y="201"/>
                      <a:pt x="324" y="203"/>
                    </a:cubicBezTo>
                    <a:cubicBezTo>
                      <a:pt x="327" y="202"/>
                      <a:pt x="329" y="199"/>
                      <a:pt x="328" y="195"/>
                    </a:cubicBezTo>
                    <a:cubicBezTo>
                      <a:pt x="326" y="195"/>
                      <a:pt x="325" y="194"/>
                      <a:pt x="324" y="193"/>
                    </a:cubicBezTo>
                    <a:cubicBezTo>
                      <a:pt x="322" y="194"/>
                      <a:pt x="321" y="195"/>
                      <a:pt x="321" y="197"/>
                    </a:cubicBezTo>
                    <a:cubicBezTo>
                      <a:pt x="320" y="197"/>
                      <a:pt x="320" y="196"/>
                      <a:pt x="319" y="196"/>
                    </a:cubicBezTo>
                    <a:cubicBezTo>
                      <a:pt x="319" y="195"/>
                      <a:pt x="318" y="196"/>
                      <a:pt x="318" y="196"/>
                    </a:cubicBezTo>
                    <a:cubicBezTo>
                      <a:pt x="317" y="196"/>
                      <a:pt x="317" y="196"/>
                      <a:pt x="317" y="197"/>
                    </a:cubicBezTo>
                    <a:cubicBezTo>
                      <a:pt x="318" y="197"/>
                      <a:pt x="318" y="197"/>
                      <a:pt x="319" y="197"/>
                    </a:cubicBezTo>
                    <a:cubicBezTo>
                      <a:pt x="319" y="197"/>
                      <a:pt x="320" y="197"/>
                      <a:pt x="321" y="197"/>
                    </a:cubicBezTo>
                    <a:cubicBezTo>
                      <a:pt x="321" y="198"/>
                      <a:pt x="322" y="198"/>
                      <a:pt x="322" y="198"/>
                    </a:cubicBezTo>
                    <a:cubicBezTo>
                      <a:pt x="322" y="199"/>
                      <a:pt x="323" y="199"/>
                      <a:pt x="323" y="198"/>
                    </a:cubicBezTo>
                    <a:close/>
                    <a:moveTo>
                      <a:pt x="364" y="96"/>
                    </a:moveTo>
                    <a:cubicBezTo>
                      <a:pt x="364" y="95"/>
                      <a:pt x="364" y="95"/>
                      <a:pt x="364" y="95"/>
                    </a:cubicBezTo>
                    <a:cubicBezTo>
                      <a:pt x="364" y="96"/>
                      <a:pt x="364" y="96"/>
                      <a:pt x="364" y="96"/>
                    </a:cubicBezTo>
                    <a:cubicBezTo>
                      <a:pt x="364" y="96"/>
                      <a:pt x="364" y="96"/>
                      <a:pt x="364" y="96"/>
                    </a:cubicBezTo>
                    <a:cubicBezTo>
                      <a:pt x="365" y="96"/>
                      <a:pt x="366" y="96"/>
                      <a:pt x="367" y="96"/>
                    </a:cubicBezTo>
                    <a:cubicBezTo>
                      <a:pt x="368" y="96"/>
                      <a:pt x="368" y="97"/>
                      <a:pt x="369" y="97"/>
                    </a:cubicBezTo>
                    <a:cubicBezTo>
                      <a:pt x="369" y="95"/>
                      <a:pt x="370" y="93"/>
                      <a:pt x="369" y="92"/>
                    </a:cubicBezTo>
                    <a:cubicBezTo>
                      <a:pt x="369" y="91"/>
                      <a:pt x="368" y="89"/>
                      <a:pt x="367" y="88"/>
                    </a:cubicBezTo>
                    <a:cubicBezTo>
                      <a:pt x="364" y="91"/>
                      <a:pt x="364" y="91"/>
                      <a:pt x="361" y="91"/>
                    </a:cubicBezTo>
                    <a:cubicBezTo>
                      <a:pt x="361" y="92"/>
                      <a:pt x="361" y="93"/>
                      <a:pt x="361" y="94"/>
                    </a:cubicBezTo>
                    <a:cubicBezTo>
                      <a:pt x="362" y="95"/>
                      <a:pt x="363" y="95"/>
                      <a:pt x="364" y="96"/>
                    </a:cubicBezTo>
                    <a:close/>
                    <a:moveTo>
                      <a:pt x="384" y="207"/>
                    </a:moveTo>
                    <a:cubicBezTo>
                      <a:pt x="383" y="206"/>
                      <a:pt x="382" y="206"/>
                      <a:pt x="382" y="205"/>
                    </a:cubicBezTo>
                    <a:cubicBezTo>
                      <a:pt x="382" y="204"/>
                      <a:pt x="382" y="203"/>
                      <a:pt x="382" y="201"/>
                    </a:cubicBezTo>
                    <a:cubicBezTo>
                      <a:pt x="381" y="201"/>
                      <a:pt x="380" y="201"/>
                      <a:pt x="380" y="202"/>
                    </a:cubicBezTo>
                    <a:cubicBezTo>
                      <a:pt x="379" y="204"/>
                      <a:pt x="381" y="207"/>
                      <a:pt x="379" y="210"/>
                    </a:cubicBezTo>
                    <a:cubicBezTo>
                      <a:pt x="378" y="212"/>
                      <a:pt x="379" y="215"/>
                      <a:pt x="377" y="218"/>
                    </a:cubicBezTo>
                    <a:cubicBezTo>
                      <a:pt x="378" y="219"/>
                      <a:pt x="378" y="221"/>
                      <a:pt x="380" y="219"/>
                    </a:cubicBezTo>
                    <a:cubicBezTo>
                      <a:pt x="379" y="218"/>
                      <a:pt x="379" y="216"/>
                      <a:pt x="381" y="215"/>
                    </a:cubicBezTo>
                    <a:cubicBezTo>
                      <a:pt x="382" y="215"/>
                      <a:pt x="382" y="214"/>
                      <a:pt x="382" y="213"/>
                    </a:cubicBezTo>
                    <a:cubicBezTo>
                      <a:pt x="382" y="211"/>
                      <a:pt x="382" y="210"/>
                      <a:pt x="383" y="209"/>
                    </a:cubicBezTo>
                    <a:cubicBezTo>
                      <a:pt x="384" y="209"/>
                      <a:pt x="384" y="207"/>
                      <a:pt x="383" y="207"/>
                    </a:cubicBezTo>
                    <a:cubicBezTo>
                      <a:pt x="384" y="207"/>
                      <a:pt x="385" y="207"/>
                      <a:pt x="386" y="206"/>
                    </a:cubicBezTo>
                    <a:cubicBezTo>
                      <a:pt x="386" y="206"/>
                      <a:pt x="386" y="206"/>
                      <a:pt x="386" y="205"/>
                    </a:cubicBezTo>
                    <a:cubicBezTo>
                      <a:pt x="386" y="205"/>
                      <a:pt x="385" y="205"/>
                      <a:pt x="385" y="204"/>
                    </a:cubicBezTo>
                    <a:cubicBezTo>
                      <a:pt x="385" y="204"/>
                      <a:pt x="385" y="204"/>
                      <a:pt x="385" y="204"/>
                    </a:cubicBezTo>
                    <a:cubicBezTo>
                      <a:pt x="384" y="205"/>
                      <a:pt x="384" y="206"/>
                      <a:pt x="384" y="207"/>
                    </a:cubicBezTo>
                    <a:close/>
                    <a:moveTo>
                      <a:pt x="393" y="208"/>
                    </a:moveTo>
                    <a:cubicBezTo>
                      <a:pt x="395" y="208"/>
                      <a:pt x="396" y="208"/>
                      <a:pt x="397" y="208"/>
                    </a:cubicBezTo>
                    <a:cubicBezTo>
                      <a:pt x="399" y="206"/>
                      <a:pt x="401" y="204"/>
                      <a:pt x="401" y="200"/>
                    </a:cubicBezTo>
                    <a:cubicBezTo>
                      <a:pt x="398" y="201"/>
                      <a:pt x="396" y="202"/>
                      <a:pt x="395" y="203"/>
                    </a:cubicBezTo>
                    <a:cubicBezTo>
                      <a:pt x="395" y="204"/>
                      <a:pt x="395" y="205"/>
                      <a:pt x="395" y="206"/>
                    </a:cubicBezTo>
                    <a:cubicBezTo>
                      <a:pt x="395" y="206"/>
                      <a:pt x="394" y="207"/>
                      <a:pt x="393" y="208"/>
                    </a:cubicBezTo>
                    <a:close/>
                    <a:moveTo>
                      <a:pt x="159" y="219"/>
                    </a:moveTo>
                    <a:cubicBezTo>
                      <a:pt x="157" y="222"/>
                      <a:pt x="157" y="222"/>
                      <a:pt x="159" y="224"/>
                    </a:cubicBezTo>
                    <a:cubicBezTo>
                      <a:pt x="160" y="223"/>
                      <a:pt x="160" y="221"/>
                      <a:pt x="159" y="219"/>
                    </a:cubicBezTo>
                    <a:close/>
                    <a:moveTo>
                      <a:pt x="376" y="220"/>
                    </a:moveTo>
                    <a:cubicBezTo>
                      <a:pt x="374" y="218"/>
                      <a:pt x="373" y="216"/>
                      <a:pt x="370" y="217"/>
                    </a:cubicBezTo>
                    <a:cubicBezTo>
                      <a:pt x="370" y="218"/>
                      <a:pt x="370" y="219"/>
                      <a:pt x="371" y="220"/>
                    </a:cubicBezTo>
                    <a:cubicBezTo>
                      <a:pt x="372" y="220"/>
                      <a:pt x="374" y="220"/>
                      <a:pt x="376" y="220"/>
                    </a:cubicBezTo>
                    <a:close/>
                    <a:moveTo>
                      <a:pt x="387" y="204"/>
                    </a:moveTo>
                    <a:cubicBezTo>
                      <a:pt x="389" y="201"/>
                      <a:pt x="389" y="200"/>
                      <a:pt x="388" y="198"/>
                    </a:cubicBezTo>
                    <a:cubicBezTo>
                      <a:pt x="388" y="198"/>
                      <a:pt x="388" y="198"/>
                      <a:pt x="387" y="198"/>
                    </a:cubicBezTo>
                    <a:cubicBezTo>
                      <a:pt x="387" y="198"/>
                      <a:pt x="387" y="198"/>
                      <a:pt x="387" y="198"/>
                    </a:cubicBezTo>
                    <a:cubicBezTo>
                      <a:pt x="387" y="198"/>
                      <a:pt x="387" y="199"/>
                      <a:pt x="386" y="199"/>
                    </a:cubicBezTo>
                    <a:cubicBezTo>
                      <a:pt x="386" y="200"/>
                      <a:pt x="387" y="202"/>
                      <a:pt x="387" y="204"/>
                    </a:cubicBezTo>
                    <a:close/>
                    <a:moveTo>
                      <a:pt x="39" y="137"/>
                    </a:moveTo>
                    <a:cubicBezTo>
                      <a:pt x="40" y="138"/>
                      <a:pt x="39" y="140"/>
                      <a:pt x="41" y="141"/>
                    </a:cubicBezTo>
                    <a:cubicBezTo>
                      <a:pt x="41" y="138"/>
                      <a:pt x="41" y="138"/>
                      <a:pt x="39" y="137"/>
                    </a:cubicBezTo>
                    <a:close/>
                    <a:moveTo>
                      <a:pt x="125" y="40"/>
                    </a:moveTo>
                    <a:cubicBezTo>
                      <a:pt x="125" y="42"/>
                      <a:pt x="123" y="44"/>
                      <a:pt x="124" y="45"/>
                    </a:cubicBezTo>
                    <a:cubicBezTo>
                      <a:pt x="128" y="44"/>
                      <a:pt x="128" y="44"/>
                      <a:pt x="125" y="40"/>
                    </a:cubicBezTo>
                    <a:close/>
                    <a:moveTo>
                      <a:pt x="139" y="70"/>
                    </a:moveTo>
                    <a:cubicBezTo>
                      <a:pt x="139" y="68"/>
                      <a:pt x="139" y="67"/>
                      <a:pt x="139" y="66"/>
                    </a:cubicBezTo>
                    <a:cubicBezTo>
                      <a:pt x="139" y="66"/>
                      <a:pt x="139" y="65"/>
                      <a:pt x="139" y="65"/>
                    </a:cubicBezTo>
                    <a:cubicBezTo>
                      <a:pt x="138" y="65"/>
                      <a:pt x="138" y="66"/>
                      <a:pt x="138" y="66"/>
                    </a:cubicBezTo>
                    <a:cubicBezTo>
                      <a:pt x="137" y="67"/>
                      <a:pt x="137" y="68"/>
                      <a:pt x="139" y="70"/>
                    </a:cubicBezTo>
                    <a:close/>
                    <a:moveTo>
                      <a:pt x="122" y="73"/>
                    </a:moveTo>
                    <a:cubicBezTo>
                      <a:pt x="123" y="71"/>
                      <a:pt x="123" y="70"/>
                      <a:pt x="121" y="68"/>
                    </a:cubicBezTo>
                    <a:cubicBezTo>
                      <a:pt x="121" y="70"/>
                      <a:pt x="120" y="72"/>
                      <a:pt x="122" y="73"/>
                    </a:cubicBezTo>
                    <a:close/>
                    <a:moveTo>
                      <a:pt x="341" y="162"/>
                    </a:moveTo>
                    <a:cubicBezTo>
                      <a:pt x="341" y="163"/>
                      <a:pt x="341" y="163"/>
                      <a:pt x="341" y="164"/>
                    </a:cubicBezTo>
                    <a:cubicBezTo>
                      <a:pt x="342" y="164"/>
                      <a:pt x="343" y="164"/>
                      <a:pt x="344" y="165"/>
                    </a:cubicBezTo>
                    <a:cubicBezTo>
                      <a:pt x="344" y="165"/>
                      <a:pt x="345" y="164"/>
                      <a:pt x="345" y="164"/>
                    </a:cubicBezTo>
                    <a:cubicBezTo>
                      <a:pt x="345" y="163"/>
                      <a:pt x="344" y="162"/>
                      <a:pt x="344" y="162"/>
                    </a:cubicBezTo>
                    <a:cubicBezTo>
                      <a:pt x="343" y="162"/>
                      <a:pt x="342" y="162"/>
                      <a:pt x="341" y="162"/>
                    </a:cubicBezTo>
                    <a:close/>
                    <a:moveTo>
                      <a:pt x="343" y="266"/>
                    </a:moveTo>
                    <a:cubicBezTo>
                      <a:pt x="345" y="263"/>
                      <a:pt x="343" y="263"/>
                      <a:pt x="342" y="262"/>
                    </a:cubicBezTo>
                    <a:cubicBezTo>
                      <a:pt x="342" y="262"/>
                      <a:pt x="341" y="262"/>
                      <a:pt x="341" y="262"/>
                    </a:cubicBezTo>
                    <a:cubicBezTo>
                      <a:pt x="341" y="263"/>
                      <a:pt x="342" y="264"/>
                      <a:pt x="343" y="266"/>
                    </a:cubicBezTo>
                    <a:close/>
                    <a:moveTo>
                      <a:pt x="258" y="108"/>
                    </a:moveTo>
                    <a:cubicBezTo>
                      <a:pt x="256" y="109"/>
                      <a:pt x="257" y="110"/>
                      <a:pt x="257" y="112"/>
                    </a:cubicBezTo>
                    <a:cubicBezTo>
                      <a:pt x="259" y="111"/>
                      <a:pt x="259" y="111"/>
                      <a:pt x="258" y="108"/>
                    </a:cubicBezTo>
                    <a:close/>
                    <a:moveTo>
                      <a:pt x="147" y="236"/>
                    </a:moveTo>
                    <a:cubicBezTo>
                      <a:pt x="149" y="234"/>
                      <a:pt x="148" y="232"/>
                      <a:pt x="148" y="231"/>
                    </a:cubicBezTo>
                    <a:cubicBezTo>
                      <a:pt x="148" y="231"/>
                      <a:pt x="147" y="231"/>
                      <a:pt x="147" y="231"/>
                    </a:cubicBezTo>
                    <a:cubicBezTo>
                      <a:pt x="147" y="231"/>
                      <a:pt x="146" y="231"/>
                      <a:pt x="146" y="232"/>
                    </a:cubicBezTo>
                    <a:cubicBezTo>
                      <a:pt x="146" y="233"/>
                      <a:pt x="147" y="234"/>
                      <a:pt x="147" y="236"/>
                    </a:cubicBezTo>
                    <a:close/>
                    <a:moveTo>
                      <a:pt x="262" y="114"/>
                    </a:moveTo>
                    <a:cubicBezTo>
                      <a:pt x="261" y="115"/>
                      <a:pt x="260" y="115"/>
                      <a:pt x="260" y="116"/>
                    </a:cubicBezTo>
                    <a:cubicBezTo>
                      <a:pt x="261" y="118"/>
                      <a:pt x="262" y="117"/>
                      <a:pt x="262" y="117"/>
                    </a:cubicBezTo>
                    <a:cubicBezTo>
                      <a:pt x="264" y="116"/>
                      <a:pt x="263" y="115"/>
                      <a:pt x="262" y="114"/>
                    </a:cubicBezTo>
                    <a:close/>
                    <a:moveTo>
                      <a:pt x="355" y="248"/>
                    </a:moveTo>
                    <a:cubicBezTo>
                      <a:pt x="355" y="246"/>
                      <a:pt x="353" y="246"/>
                      <a:pt x="352" y="245"/>
                    </a:cubicBezTo>
                    <a:cubicBezTo>
                      <a:pt x="351" y="248"/>
                      <a:pt x="351" y="248"/>
                      <a:pt x="355" y="248"/>
                    </a:cubicBezTo>
                    <a:close/>
                    <a:moveTo>
                      <a:pt x="352" y="170"/>
                    </a:moveTo>
                    <a:cubicBezTo>
                      <a:pt x="350" y="171"/>
                      <a:pt x="350" y="173"/>
                      <a:pt x="351" y="174"/>
                    </a:cubicBezTo>
                    <a:cubicBezTo>
                      <a:pt x="353" y="173"/>
                      <a:pt x="353" y="172"/>
                      <a:pt x="352" y="170"/>
                    </a:cubicBezTo>
                    <a:close/>
                    <a:moveTo>
                      <a:pt x="403" y="177"/>
                    </a:moveTo>
                    <a:cubicBezTo>
                      <a:pt x="401" y="180"/>
                      <a:pt x="401" y="180"/>
                      <a:pt x="403" y="181"/>
                    </a:cubicBezTo>
                    <a:cubicBezTo>
                      <a:pt x="404" y="180"/>
                      <a:pt x="404" y="179"/>
                      <a:pt x="403" y="177"/>
                    </a:cubicBezTo>
                    <a:close/>
                    <a:moveTo>
                      <a:pt x="364" y="235"/>
                    </a:moveTo>
                    <a:cubicBezTo>
                      <a:pt x="364" y="233"/>
                      <a:pt x="364" y="233"/>
                      <a:pt x="364" y="231"/>
                    </a:cubicBezTo>
                    <a:cubicBezTo>
                      <a:pt x="362" y="233"/>
                      <a:pt x="362" y="233"/>
                      <a:pt x="364" y="235"/>
                    </a:cubicBezTo>
                    <a:close/>
                    <a:moveTo>
                      <a:pt x="253" y="105"/>
                    </a:moveTo>
                    <a:cubicBezTo>
                      <a:pt x="252" y="106"/>
                      <a:pt x="252" y="106"/>
                      <a:pt x="252" y="106"/>
                    </a:cubicBezTo>
                    <a:cubicBezTo>
                      <a:pt x="251" y="107"/>
                      <a:pt x="251" y="108"/>
                      <a:pt x="252" y="109"/>
                    </a:cubicBezTo>
                    <a:cubicBezTo>
                      <a:pt x="253" y="109"/>
                      <a:pt x="253" y="109"/>
                      <a:pt x="253" y="109"/>
                    </a:cubicBezTo>
                    <a:cubicBezTo>
                      <a:pt x="254" y="108"/>
                      <a:pt x="254" y="107"/>
                      <a:pt x="254" y="106"/>
                    </a:cubicBezTo>
                    <a:cubicBezTo>
                      <a:pt x="253" y="106"/>
                      <a:pt x="253" y="106"/>
                      <a:pt x="253" y="105"/>
                    </a:cubicBezTo>
                    <a:close/>
                    <a:moveTo>
                      <a:pt x="121" y="80"/>
                    </a:moveTo>
                    <a:cubicBezTo>
                      <a:pt x="120" y="78"/>
                      <a:pt x="119" y="77"/>
                      <a:pt x="119" y="75"/>
                    </a:cubicBezTo>
                    <a:cubicBezTo>
                      <a:pt x="118" y="77"/>
                      <a:pt x="118" y="78"/>
                      <a:pt x="121" y="80"/>
                    </a:cubicBezTo>
                    <a:close/>
                    <a:moveTo>
                      <a:pt x="389" y="215"/>
                    </a:moveTo>
                    <a:cubicBezTo>
                      <a:pt x="387" y="216"/>
                      <a:pt x="387" y="216"/>
                      <a:pt x="389" y="219"/>
                    </a:cubicBezTo>
                    <a:cubicBezTo>
                      <a:pt x="389" y="218"/>
                      <a:pt x="389" y="217"/>
                      <a:pt x="389" y="215"/>
                    </a:cubicBezTo>
                    <a:close/>
                    <a:moveTo>
                      <a:pt x="327" y="194"/>
                    </a:moveTo>
                    <a:cubicBezTo>
                      <a:pt x="329" y="192"/>
                      <a:pt x="330" y="192"/>
                      <a:pt x="329" y="190"/>
                    </a:cubicBezTo>
                    <a:cubicBezTo>
                      <a:pt x="329" y="190"/>
                      <a:pt x="328" y="190"/>
                      <a:pt x="328" y="190"/>
                    </a:cubicBezTo>
                    <a:cubicBezTo>
                      <a:pt x="328" y="190"/>
                      <a:pt x="327" y="190"/>
                      <a:pt x="327" y="190"/>
                    </a:cubicBezTo>
                    <a:cubicBezTo>
                      <a:pt x="327" y="191"/>
                      <a:pt x="327" y="193"/>
                      <a:pt x="327" y="194"/>
                    </a:cubicBezTo>
                    <a:close/>
                    <a:moveTo>
                      <a:pt x="257" y="199"/>
                    </a:moveTo>
                    <a:cubicBezTo>
                      <a:pt x="256" y="200"/>
                      <a:pt x="255" y="201"/>
                      <a:pt x="253" y="202"/>
                    </a:cubicBezTo>
                    <a:cubicBezTo>
                      <a:pt x="255" y="202"/>
                      <a:pt x="256" y="202"/>
                      <a:pt x="257" y="203"/>
                    </a:cubicBezTo>
                    <a:cubicBezTo>
                      <a:pt x="257" y="202"/>
                      <a:pt x="257" y="201"/>
                      <a:pt x="257" y="199"/>
                    </a:cubicBezTo>
                    <a:close/>
                    <a:moveTo>
                      <a:pt x="138" y="47"/>
                    </a:moveTo>
                    <a:cubicBezTo>
                      <a:pt x="139" y="45"/>
                      <a:pt x="138" y="43"/>
                      <a:pt x="137" y="42"/>
                    </a:cubicBezTo>
                    <a:cubicBezTo>
                      <a:pt x="137" y="42"/>
                      <a:pt x="137" y="42"/>
                      <a:pt x="137" y="43"/>
                    </a:cubicBezTo>
                    <a:cubicBezTo>
                      <a:pt x="137" y="44"/>
                      <a:pt x="137" y="45"/>
                      <a:pt x="138" y="47"/>
                    </a:cubicBezTo>
                    <a:close/>
                    <a:moveTo>
                      <a:pt x="399" y="184"/>
                    </a:moveTo>
                    <a:cubicBezTo>
                      <a:pt x="398" y="186"/>
                      <a:pt x="398" y="186"/>
                      <a:pt x="401" y="186"/>
                    </a:cubicBezTo>
                    <a:cubicBezTo>
                      <a:pt x="400" y="185"/>
                      <a:pt x="401" y="184"/>
                      <a:pt x="399" y="184"/>
                    </a:cubicBezTo>
                    <a:close/>
                    <a:moveTo>
                      <a:pt x="243" y="116"/>
                    </a:moveTo>
                    <a:cubicBezTo>
                      <a:pt x="244" y="114"/>
                      <a:pt x="245" y="113"/>
                      <a:pt x="245" y="113"/>
                    </a:cubicBezTo>
                    <a:cubicBezTo>
                      <a:pt x="245" y="113"/>
                      <a:pt x="244" y="112"/>
                      <a:pt x="243" y="112"/>
                    </a:cubicBezTo>
                    <a:cubicBezTo>
                      <a:pt x="243" y="112"/>
                      <a:pt x="242" y="113"/>
                      <a:pt x="243" y="114"/>
                    </a:cubicBezTo>
                    <a:cubicBezTo>
                      <a:pt x="243" y="114"/>
                      <a:pt x="243" y="115"/>
                      <a:pt x="243" y="116"/>
                    </a:cubicBezTo>
                    <a:close/>
                    <a:moveTo>
                      <a:pt x="340" y="170"/>
                    </a:moveTo>
                    <a:cubicBezTo>
                      <a:pt x="339" y="169"/>
                      <a:pt x="339" y="169"/>
                      <a:pt x="339" y="169"/>
                    </a:cubicBezTo>
                    <a:cubicBezTo>
                      <a:pt x="338" y="168"/>
                      <a:pt x="338" y="169"/>
                      <a:pt x="337" y="169"/>
                    </a:cubicBezTo>
                    <a:cubicBezTo>
                      <a:pt x="337" y="170"/>
                      <a:pt x="337" y="170"/>
                      <a:pt x="337" y="171"/>
                    </a:cubicBezTo>
                    <a:cubicBezTo>
                      <a:pt x="338" y="171"/>
                      <a:pt x="339" y="170"/>
                      <a:pt x="340" y="170"/>
                    </a:cubicBezTo>
                    <a:close/>
                    <a:moveTo>
                      <a:pt x="414" y="221"/>
                    </a:moveTo>
                    <a:cubicBezTo>
                      <a:pt x="415" y="219"/>
                      <a:pt x="415" y="219"/>
                      <a:pt x="413" y="217"/>
                    </a:cubicBezTo>
                    <a:cubicBezTo>
                      <a:pt x="414" y="219"/>
                      <a:pt x="414" y="220"/>
                      <a:pt x="414" y="221"/>
                    </a:cubicBezTo>
                    <a:close/>
                    <a:moveTo>
                      <a:pt x="358" y="146"/>
                    </a:moveTo>
                    <a:cubicBezTo>
                      <a:pt x="358" y="147"/>
                      <a:pt x="359" y="147"/>
                      <a:pt x="359" y="147"/>
                    </a:cubicBezTo>
                    <a:cubicBezTo>
                      <a:pt x="359" y="146"/>
                      <a:pt x="360" y="146"/>
                      <a:pt x="360" y="145"/>
                    </a:cubicBezTo>
                    <a:cubicBezTo>
                      <a:pt x="360" y="145"/>
                      <a:pt x="360" y="144"/>
                      <a:pt x="360" y="144"/>
                    </a:cubicBezTo>
                    <a:cubicBezTo>
                      <a:pt x="360" y="144"/>
                      <a:pt x="360" y="144"/>
                      <a:pt x="360" y="143"/>
                    </a:cubicBezTo>
                    <a:cubicBezTo>
                      <a:pt x="359" y="144"/>
                      <a:pt x="359" y="145"/>
                      <a:pt x="358" y="146"/>
                    </a:cubicBezTo>
                    <a:close/>
                    <a:moveTo>
                      <a:pt x="131" y="36"/>
                    </a:moveTo>
                    <a:cubicBezTo>
                      <a:pt x="131" y="36"/>
                      <a:pt x="131" y="36"/>
                      <a:pt x="131" y="35"/>
                    </a:cubicBezTo>
                    <a:cubicBezTo>
                      <a:pt x="130" y="35"/>
                      <a:pt x="130" y="35"/>
                      <a:pt x="130" y="34"/>
                    </a:cubicBezTo>
                    <a:cubicBezTo>
                      <a:pt x="129" y="35"/>
                      <a:pt x="129" y="35"/>
                      <a:pt x="129" y="36"/>
                    </a:cubicBezTo>
                    <a:cubicBezTo>
                      <a:pt x="129" y="36"/>
                      <a:pt x="129" y="37"/>
                      <a:pt x="130" y="37"/>
                    </a:cubicBezTo>
                    <a:cubicBezTo>
                      <a:pt x="130" y="37"/>
                      <a:pt x="130" y="36"/>
                      <a:pt x="131" y="36"/>
                    </a:cubicBezTo>
                    <a:close/>
                    <a:moveTo>
                      <a:pt x="70" y="181"/>
                    </a:moveTo>
                    <a:cubicBezTo>
                      <a:pt x="69" y="184"/>
                      <a:pt x="70" y="185"/>
                      <a:pt x="71" y="186"/>
                    </a:cubicBezTo>
                    <a:cubicBezTo>
                      <a:pt x="72" y="184"/>
                      <a:pt x="71" y="183"/>
                      <a:pt x="70" y="181"/>
                    </a:cubicBezTo>
                    <a:close/>
                    <a:moveTo>
                      <a:pt x="355" y="148"/>
                    </a:moveTo>
                    <a:cubicBezTo>
                      <a:pt x="355" y="149"/>
                      <a:pt x="355" y="149"/>
                      <a:pt x="354" y="149"/>
                    </a:cubicBezTo>
                    <a:cubicBezTo>
                      <a:pt x="354" y="150"/>
                      <a:pt x="354" y="151"/>
                      <a:pt x="355" y="151"/>
                    </a:cubicBezTo>
                    <a:cubicBezTo>
                      <a:pt x="356" y="151"/>
                      <a:pt x="356" y="151"/>
                      <a:pt x="357" y="151"/>
                    </a:cubicBezTo>
                    <a:cubicBezTo>
                      <a:pt x="357" y="150"/>
                      <a:pt x="356" y="149"/>
                      <a:pt x="356" y="149"/>
                    </a:cubicBezTo>
                    <a:cubicBezTo>
                      <a:pt x="356" y="149"/>
                      <a:pt x="355" y="149"/>
                      <a:pt x="355" y="148"/>
                    </a:cubicBezTo>
                    <a:close/>
                    <a:moveTo>
                      <a:pt x="353" y="237"/>
                    </a:moveTo>
                    <a:cubicBezTo>
                      <a:pt x="353" y="237"/>
                      <a:pt x="353" y="238"/>
                      <a:pt x="353" y="238"/>
                    </a:cubicBezTo>
                    <a:cubicBezTo>
                      <a:pt x="353" y="239"/>
                      <a:pt x="353" y="239"/>
                      <a:pt x="353" y="240"/>
                    </a:cubicBezTo>
                    <a:cubicBezTo>
                      <a:pt x="353" y="240"/>
                      <a:pt x="353" y="240"/>
                      <a:pt x="354" y="240"/>
                    </a:cubicBezTo>
                    <a:cubicBezTo>
                      <a:pt x="354" y="239"/>
                      <a:pt x="355" y="238"/>
                      <a:pt x="354" y="237"/>
                    </a:cubicBezTo>
                    <a:cubicBezTo>
                      <a:pt x="354" y="237"/>
                      <a:pt x="354" y="237"/>
                      <a:pt x="353" y="237"/>
                    </a:cubicBezTo>
                    <a:close/>
                    <a:moveTo>
                      <a:pt x="152" y="238"/>
                    </a:moveTo>
                    <a:cubicBezTo>
                      <a:pt x="152" y="238"/>
                      <a:pt x="151" y="237"/>
                      <a:pt x="151" y="237"/>
                    </a:cubicBezTo>
                    <a:cubicBezTo>
                      <a:pt x="151" y="237"/>
                      <a:pt x="150" y="238"/>
                      <a:pt x="150" y="238"/>
                    </a:cubicBezTo>
                    <a:cubicBezTo>
                      <a:pt x="150" y="238"/>
                      <a:pt x="150" y="239"/>
                      <a:pt x="151" y="239"/>
                    </a:cubicBezTo>
                    <a:cubicBezTo>
                      <a:pt x="151" y="239"/>
                      <a:pt x="152" y="239"/>
                      <a:pt x="152" y="238"/>
                    </a:cubicBezTo>
                    <a:close/>
                    <a:moveTo>
                      <a:pt x="345" y="252"/>
                    </a:moveTo>
                    <a:cubicBezTo>
                      <a:pt x="345" y="253"/>
                      <a:pt x="345" y="253"/>
                      <a:pt x="345" y="253"/>
                    </a:cubicBezTo>
                    <a:cubicBezTo>
                      <a:pt x="346" y="254"/>
                      <a:pt x="347" y="254"/>
                      <a:pt x="348" y="254"/>
                    </a:cubicBezTo>
                    <a:cubicBezTo>
                      <a:pt x="348" y="253"/>
                      <a:pt x="348" y="253"/>
                      <a:pt x="348" y="252"/>
                    </a:cubicBezTo>
                    <a:cubicBezTo>
                      <a:pt x="348" y="252"/>
                      <a:pt x="347" y="252"/>
                      <a:pt x="346" y="252"/>
                    </a:cubicBezTo>
                    <a:cubicBezTo>
                      <a:pt x="346" y="252"/>
                      <a:pt x="346" y="252"/>
                      <a:pt x="345" y="252"/>
                    </a:cubicBezTo>
                    <a:close/>
                    <a:moveTo>
                      <a:pt x="194" y="267"/>
                    </a:moveTo>
                    <a:cubicBezTo>
                      <a:pt x="193" y="267"/>
                      <a:pt x="193" y="267"/>
                      <a:pt x="192" y="267"/>
                    </a:cubicBezTo>
                    <a:cubicBezTo>
                      <a:pt x="192" y="267"/>
                      <a:pt x="192" y="267"/>
                      <a:pt x="191" y="268"/>
                    </a:cubicBezTo>
                    <a:cubicBezTo>
                      <a:pt x="192" y="268"/>
                      <a:pt x="192" y="268"/>
                      <a:pt x="193" y="268"/>
                    </a:cubicBezTo>
                    <a:cubicBezTo>
                      <a:pt x="193" y="268"/>
                      <a:pt x="194" y="268"/>
                      <a:pt x="194" y="267"/>
                    </a:cubicBezTo>
                    <a:close/>
                    <a:moveTo>
                      <a:pt x="164" y="26"/>
                    </a:moveTo>
                    <a:cubicBezTo>
                      <a:pt x="165" y="26"/>
                      <a:pt x="166" y="25"/>
                      <a:pt x="166" y="25"/>
                    </a:cubicBezTo>
                    <a:cubicBezTo>
                      <a:pt x="166" y="25"/>
                      <a:pt x="165" y="24"/>
                      <a:pt x="165" y="24"/>
                    </a:cubicBezTo>
                    <a:cubicBezTo>
                      <a:pt x="165" y="24"/>
                      <a:pt x="164" y="24"/>
                      <a:pt x="164" y="24"/>
                    </a:cubicBezTo>
                    <a:cubicBezTo>
                      <a:pt x="164" y="25"/>
                      <a:pt x="164" y="25"/>
                      <a:pt x="164" y="26"/>
                    </a:cubicBezTo>
                    <a:close/>
                    <a:moveTo>
                      <a:pt x="267" y="111"/>
                    </a:moveTo>
                    <a:cubicBezTo>
                      <a:pt x="266" y="110"/>
                      <a:pt x="266" y="110"/>
                      <a:pt x="265" y="110"/>
                    </a:cubicBezTo>
                    <a:cubicBezTo>
                      <a:pt x="265" y="110"/>
                      <a:pt x="264" y="110"/>
                      <a:pt x="264" y="111"/>
                    </a:cubicBezTo>
                    <a:cubicBezTo>
                      <a:pt x="264" y="111"/>
                      <a:pt x="265" y="112"/>
                      <a:pt x="265" y="112"/>
                    </a:cubicBezTo>
                    <a:cubicBezTo>
                      <a:pt x="266" y="112"/>
                      <a:pt x="266" y="111"/>
                      <a:pt x="267" y="111"/>
                    </a:cubicBezTo>
                    <a:close/>
                    <a:moveTo>
                      <a:pt x="272" y="174"/>
                    </a:moveTo>
                    <a:cubicBezTo>
                      <a:pt x="273" y="174"/>
                      <a:pt x="274" y="173"/>
                      <a:pt x="274" y="172"/>
                    </a:cubicBezTo>
                    <a:cubicBezTo>
                      <a:pt x="273" y="172"/>
                      <a:pt x="273" y="173"/>
                      <a:pt x="272" y="174"/>
                    </a:cubicBezTo>
                    <a:close/>
                    <a:moveTo>
                      <a:pt x="339" y="176"/>
                    </a:moveTo>
                    <a:cubicBezTo>
                      <a:pt x="339" y="175"/>
                      <a:pt x="340" y="175"/>
                      <a:pt x="340" y="174"/>
                    </a:cubicBezTo>
                    <a:cubicBezTo>
                      <a:pt x="340" y="174"/>
                      <a:pt x="339" y="173"/>
                      <a:pt x="339" y="173"/>
                    </a:cubicBezTo>
                    <a:cubicBezTo>
                      <a:pt x="338" y="173"/>
                      <a:pt x="337" y="173"/>
                      <a:pt x="337" y="174"/>
                    </a:cubicBezTo>
                    <a:cubicBezTo>
                      <a:pt x="337" y="175"/>
                      <a:pt x="338" y="175"/>
                      <a:pt x="339" y="176"/>
                    </a:cubicBezTo>
                    <a:close/>
                    <a:moveTo>
                      <a:pt x="36" y="133"/>
                    </a:moveTo>
                    <a:cubicBezTo>
                      <a:pt x="36" y="133"/>
                      <a:pt x="36" y="133"/>
                      <a:pt x="35" y="134"/>
                    </a:cubicBezTo>
                    <a:cubicBezTo>
                      <a:pt x="35" y="134"/>
                      <a:pt x="35" y="135"/>
                      <a:pt x="35" y="135"/>
                    </a:cubicBezTo>
                    <a:cubicBezTo>
                      <a:pt x="35" y="136"/>
                      <a:pt x="36" y="136"/>
                      <a:pt x="36" y="136"/>
                    </a:cubicBezTo>
                    <a:cubicBezTo>
                      <a:pt x="36" y="135"/>
                      <a:pt x="36" y="135"/>
                      <a:pt x="37" y="134"/>
                    </a:cubicBezTo>
                    <a:cubicBezTo>
                      <a:pt x="37" y="134"/>
                      <a:pt x="36" y="133"/>
                      <a:pt x="36" y="133"/>
                    </a:cubicBezTo>
                    <a:close/>
                    <a:moveTo>
                      <a:pt x="344" y="120"/>
                    </a:moveTo>
                    <a:cubicBezTo>
                      <a:pt x="343" y="119"/>
                      <a:pt x="343" y="118"/>
                      <a:pt x="342" y="117"/>
                    </a:cubicBezTo>
                    <a:cubicBezTo>
                      <a:pt x="342" y="117"/>
                      <a:pt x="342" y="117"/>
                      <a:pt x="342" y="117"/>
                    </a:cubicBezTo>
                    <a:cubicBezTo>
                      <a:pt x="342" y="117"/>
                      <a:pt x="341" y="118"/>
                      <a:pt x="342" y="118"/>
                    </a:cubicBezTo>
                    <a:cubicBezTo>
                      <a:pt x="342" y="119"/>
                      <a:pt x="342" y="120"/>
                      <a:pt x="344" y="120"/>
                    </a:cubicBezTo>
                    <a:close/>
                    <a:moveTo>
                      <a:pt x="186" y="160"/>
                    </a:moveTo>
                    <a:cubicBezTo>
                      <a:pt x="186" y="157"/>
                      <a:pt x="186" y="156"/>
                      <a:pt x="186" y="155"/>
                    </a:cubicBezTo>
                    <a:cubicBezTo>
                      <a:pt x="185" y="156"/>
                      <a:pt x="185" y="157"/>
                      <a:pt x="186" y="160"/>
                    </a:cubicBezTo>
                    <a:close/>
                    <a:moveTo>
                      <a:pt x="408" y="126"/>
                    </a:moveTo>
                    <a:cubicBezTo>
                      <a:pt x="409" y="125"/>
                      <a:pt x="409" y="125"/>
                      <a:pt x="410" y="125"/>
                    </a:cubicBezTo>
                    <a:cubicBezTo>
                      <a:pt x="410" y="124"/>
                      <a:pt x="410" y="124"/>
                      <a:pt x="411" y="124"/>
                    </a:cubicBezTo>
                    <a:cubicBezTo>
                      <a:pt x="408" y="124"/>
                      <a:pt x="408" y="124"/>
                      <a:pt x="408" y="126"/>
                    </a:cubicBezTo>
                    <a:close/>
                    <a:moveTo>
                      <a:pt x="135" y="49"/>
                    </a:moveTo>
                    <a:cubicBezTo>
                      <a:pt x="135" y="46"/>
                      <a:pt x="135" y="46"/>
                      <a:pt x="134" y="45"/>
                    </a:cubicBezTo>
                    <a:cubicBezTo>
                      <a:pt x="134" y="45"/>
                      <a:pt x="134" y="45"/>
                      <a:pt x="133" y="45"/>
                    </a:cubicBezTo>
                    <a:cubicBezTo>
                      <a:pt x="133" y="45"/>
                      <a:pt x="133" y="45"/>
                      <a:pt x="133" y="45"/>
                    </a:cubicBezTo>
                    <a:cubicBezTo>
                      <a:pt x="133" y="46"/>
                      <a:pt x="134" y="47"/>
                      <a:pt x="135" y="49"/>
                    </a:cubicBezTo>
                    <a:close/>
                    <a:moveTo>
                      <a:pt x="73" y="188"/>
                    </a:moveTo>
                    <a:cubicBezTo>
                      <a:pt x="72" y="188"/>
                      <a:pt x="71" y="189"/>
                      <a:pt x="71" y="190"/>
                    </a:cubicBezTo>
                    <a:cubicBezTo>
                      <a:pt x="72" y="190"/>
                      <a:pt x="72" y="191"/>
                      <a:pt x="72" y="191"/>
                    </a:cubicBezTo>
                    <a:cubicBezTo>
                      <a:pt x="73" y="191"/>
                      <a:pt x="74" y="190"/>
                      <a:pt x="74" y="189"/>
                    </a:cubicBezTo>
                    <a:cubicBezTo>
                      <a:pt x="74" y="189"/>
                      <a:pt x="73" y="188"/>
                      <a:pt x="73" y="188"/>
                    </a:cubicBezTo>
                    <a:close/>
                    <a:moveTo>
                      <a:pt x="378" y="98"/>
                    </a:moveTo>
                    <a:cubicBezTo>
                      <a:pt x="375" y="98"/>
                      <a:pt x="375" y="98"/>
                      <a:pt x="374" y="100"/>
                    </a:cubicBezTo>
                    <a:cubicBezTo>
                      <a:pt x="376" y="100"/>
                      <a:pt x="377" y="100"/>
                      <a:pt x="378" y="98"/>
                    </a:cubicBezTo>
                    <a:close/>
                    <a:moveTo>
                      <a:pt x="115" y="48"/>
                    </a:moveTo>
                    <a:cubicBezTo>
                      <a:pt x="115" y="49"/>
                      <a:pt x="115" y="50"/>
                      <a:pt x="115" y="51"/>
                    </a:cubicBezTo>
                    <a:cubicBezTo>
                      <a:pt x="117" y="49"/>
                      <a:pt x="117" y="49"/>
                      <a:pt x="115" y="48"/>
                    </a:cubicBezTo>
                    <a:close/>
                    <a:moveTo>
                      <a:pt x="265" y="101"/>
                    </a:moveTo>
                    <a:cubicBezTo>
                      <a:pt x="266" y="100"/>
                      <a:pt x="266" y="100"/>
                      <a:pt x="266" y="100"/>
                    </a:cubicBezTo>
                    <a:cubicBezTo>
                      <a:pt x="267" y="99"/>
                      <a:pt x="267" y="99"/>
                      <a:pt x="267" y="99"/>
                    </a:cubicBezTo>
                    <a:cubicBezTo>
                      <a:pt x="266" y="98"/>
                      <a:pt x="266" y="98"/>
                      <a:pt x="266" y="98"/>
                    </a:cubicBezTo>
                    <a:cubicBezTo>
                      <a:pt x="265" y="98"/>
                      <a:pt x="265" y="98"/>
                      <a:pt x="265" y="99"/>
                    </a:cubicBezTo>
                    <a:cubicBezTo>
                      <a:pt x="265" y="99"/>
                      <a:pt x="265" y="100"/>
                      <a:pt x="265" y="101"/>
                    </a:cubicBezTo>
                    <a:close/>
                    <a:moveTo>
                      <a:pt x="147" y="46"/>
                    </a:moveTo>
                    <a:cubicBezTo>
                      <a:pt x="147" y="46"/>
                      <a:pt x="147" y="46"/>
                      <a:pt x="146" y="46"/>
                    </a:cubicBezTo>
                    <a:cubicBezTo>
                      <a:pt x="146" y="47"/>
                      <a:pt x="146" y="47"/>
                      <a:pt x="145" y="48"/>
                    </a:cubicBezTo>
                    <a:cubicBezTo>
                      <a:pt x="146" y="48"/>
                      <a:pt x="146" y="48"/>
                      <a:pt x="146" y="48"/>
                    </a:cubicBezTo>
                    <a:cubicBezTo>
                      <a:pt x="147" y="47"/>
                      <a:pt x="147" y="47"/>
                      <a:pt x="147" y="46"/>
                    </a:cubicBezTo>
                    <a:close/>
                    <a:moveTo>
                      <a:pt x="223" y="100"/>
                    </a:moveTo>
                    <a:cubicBezTo>
                      <a:pt x="223" y="99"/>
                      <a:pt x="224" y="98"/>
                      <a:pt x="223" y="97"/>
                    </a:cubicBezTo>
                    <a:cubicBezTo>
                      <a:pt x="223" y="97"/>
                      <a:pt x="222" y="97"/>
                      <a:pt x="222" y="98"/>
                    </a:cubicBezTo>
                    <a:cubicBezTo>
                      <a:pt x="221" y="99"/>
                      <a:pt x="222" y="99"/>
                      <a:pt x="223" y="100"/>
                    </a:cubicBezTo>
                    <a:close/>
                    <a:moveTo>
                      <a:pt x="371" y="72"/>
                    </a:moveTo>
                    <a:cubicBezTo>
                      <a:pt x="370" y="73"/>
                      <a:pt x="370" y="73"/>
                      <a:pt x="370" y="74"/>
                    </a:cubicBezTo>
                    <a:cubicBezTo>
                      <a:pt x="370" y="74"/>
                      <a:pt x="370" y="74"/>
                      <a:pt x="370" y="75"/>
                    </a:cubicBezTo>
                    <a:cubicBezTo>
                      <a:pt x="370" y="75"/>
                      <a:pt x="370" y="75"/>
                      <a:pt x="370" y="75"/>
                    </a:cubicBezTo>
                    <a:cubicBezTo>
                      <a:pt x="370" y="75"/>
                      <a:pt x="371" y="74"/>
                      <a:pt x="371" y="74"/>
                    </a:cubicBezTo>
                    <a:cubicBezTo>
                      <a:pt x="371" y="74"/>
                      <a:pt x="371" y="73"/>
                      <a:pt x="371" y="72"/>
                    </a:cubicBezTo>
                    <a:close/>
                    <a:moveTo>
                      <a:pt x="312" y="57"/>
                    </a:moveTo>
                    <a:cubicBezTo>
                      <a:pt x="312" y="57"/>
                      <a:pt x="312" y="57"/>
                      <a:pt x="312" y="56"/>
                    </a:cubicBezTo>
                    <a:cubicBezTo>
                      <a:pt x="313" y="56"/>
                      <a:pt x="313" y="56"/>
                      <a:pt x="313" y="55"/>
                    </a:cubicBezTo>
                    <a:cubicBezTo>
                      <a:pt x="313" y="55"/>
                      <a:pt x="312" y="55"/>
                      <a:pt x="312" y="54"/>
                    </a:cubicBezTo>
                    <a:cubicBezTo>
                      <a:pt x="312" y="55"/>
                      <a:pt x="311" y="55"/>
                      <a:pt x="311" y="56"/>
                    </a:cubicBezTo>
                    <a:cubicBezTo>
                      <a:pt x="311" y="56"/>
                      <a:pt x="312" y="56"/>
                      <a:pt x="312" y="57"/>
                    </a:cubicBezTo>
                    <a:close/>
                    <a:moveTo>
                      <a:pt x="355" y="174"/>
                    </a:moveTo>
                    <a:cubicBezTo>
                      <a:pt x="355" y="174"/>
                      <a:pt x="356" y="174"/>
                      <a:pt x="356" y="174"/>
                    </a:cubicBezTo>
                    <a:cubicBezTo>
                      <a:pt x="356" y="174"/>
                      <a:pt x="355" y="173"/>
                      <a:pt x="355" y="172"/>
                    </a:cubicBezTo>
                    <a:cubicBezTo>
                      <a:pt x="355" y="172"/>
                      <a:pt x="355" y="172"/>
                      <a:pt x="355" y="172"/>
                    </a:cubicBezTo>
                    <a:cubicBezTo>
                      <a:pt x="355" y="172"/>
                      <a:pt x="354" y="173"/>
                      <a:pt x="354" y="173"/>
                    </a:cubicBezTo>
                    <a:cubicBezTo>
                      <a:pt x="354" y="174"/>
                      <a:pt x="355" y="174"/>
                      <a:pt x="355" y="174"/>
                    </a:cubicBezTo>
                    <a:close/>
                    <a:moveTo>
                      <a:pt x="337" y="195"/>
                    </a:moveTo>
                    <a:cubicBezTo>
                      <a:pt x="337" y="195"/>
                      <a:pt x="336" y="194"/>
                      <a:pt x="336" y="194"/>
                    </a:cubicBezTo>
                    <a:cubicBezTo>
                      <a:pt x="336" y="194"/>
                      <a:pt x="335" y="194"/>
                      <a:pt x="335" y="194"/>
                    </a:cubicBezTo>
                    <a:cubicBezTo>
                      <a:pt x="335" y="195"/>
                      <a:pt x="335" y="196"/>
                      <a:pt x="336" y="196"/>
                    </a:cubicBezTo>
                    <a:cubicBezTo>
                      <a:pt x="336" y="196"/>
                      <a:pt x="337" y="196"/>
                      <a:pt x="337" y="195"/>
                    </a:cubicBezTo>
                    <a:close/>
                    <a:moveTo>
                      <a:pt x="345" y="172"/>
                    </a:moveTo>
                    <a:cubicBezTo>
                      <a:pt x="345" y="172"/>
                      <a:pt x="344" y="173"/>
                      <a:pt x="344" y="173"/>
                    </a:cubicBezTo>
                    <a:cubicBezTo>
                      <a:pt x="344" y="173"/>
                      <a:pt x="344" y="173"/>
                      <a:pt x="344" y="174"/>
                    </a:cubicBezTo>
                    <a:cubicBezTo>
                      <a:pt x="345" y="173"/>
                      <a:pt x="345" y="173"/>
                      <a:pt x="345" y="173"/>
                    </a:cubicBezTo>
                    <a:cubicBezTo>
                      <a:pt x="346" y="173"/>
                      <a:pt x="345" y="172"/>
                      <a:pt x="345" y="172"/>
                    </a:cubicBezTo>
                    <a:close/>
                    <a:moveTo>
                      <a:pt x="171" y="194"/>
                    </a:moveTo>
                    <a:cubicBezTo>
                      <a:pt x="171" y="194"/>
                      <a:pt x="170" y="194"/>
                      <a:pt x="170" y="194"/>
                    </a:cubicBezTo>
                    <a:cubicBezTo>
                      <a:pt x="169" y="194"/>
                      <a:pt x="169" y="194"/>
                      <a:pt x="169" y="195"/>
                    </a:cubicBezTo>
                    <a:cubicBezTo>
                      <a:pt x="169" y="195"/>
                      <a:pt x="170" y="195"/>
                      <a:pt x="170" y="195"/>
                    </a:cubicBezTo>
                    <a:cubicBezTo>
                      <a:pt x="170" y="195"/>
                      <a:pt x="171" y="195"/>
                      <a:pt x="171" y="194"/>
                    </a:cubicBezTo>
                    <a:close/>
                    <a:moveTo>
                      <a:pt x="123" y="75"/>
                    </a:moveTo>
                    <a:cubicBezTo>
                      <a:pt x="122" y="76"/>
                      <a:pt x="122" y="76"/>
                      <a:pt x="122" y="77"/>
                    </a:cubicBezTo>
                    <a:cubicBezTo>
                      <a:pt x="122" y="77"/>
                      <a:pt x="123" y="77"/>
                      <a:pt x="123" y="78"/>
                    </a:cubicBezTo>
                    <a:cubicBezTo>
                      <a:pt x="123" y="77"/>
                      <a:pt x="124" y="77"/>
                      <a:pt x="124" y="76"/>
                    </a:cubicBezTo>
                    <a:cubicBezTo>
                      <a:pt x="124" y="76"/>
                      <a:pt x="123" y="76"/>
                      <a:pt x="123" y="75"/>
                    </a:cubicBezTo>
                    <a:close/>
                    <a:moveTo>
                      <a:pt x="128" y="55"/>
                    </a:moveTo>
                    <a:cubicBezTo>
                      <a:pt x="127" y="54"/>
                      <a:pt x="127" y="54"/>
                      <a:pt x="127" y="54"/>
                    </a:cubicBezTo>
                    <a:cubicBezTo>
                      <a:pt x="127" y="54"/>
                      <a:pt x="126" y="55"/>
                      <a:pt x="126" y="55"/>
                    </a:cubicBezTo>
                    <a:cubicBezTo>
                      <a:pt x="126" y="55"/>
                      <a:pt x="126" y="56"/>
                      <a:pt x="126" y="56"/>
                    </a:cubicBezTo>
                    <a:cubicBezTo>
                      <a:pt x="127" y="56"/>
                      <a:pt x="127" y="55"/>
                      <a:pt x="128" y="55"/>
                    </a:cubicBezTo>
                    <a:close/>
                    <a:moveTo>
                      <a:pt x="135" y="58"/>
                    </a:moveTo>
                    <a:cubicBezTo>
                      <a:pt x="135" y="58"/>
                      <a:pt x="135" y="58"/>
                      <a:pt x="135" y="58"/>
                    </a:cubicBezTo>
                    <a:cubicBezTo>
                      <a:pt x="135" y="59"/>
                      <a:pt x="135" y="60"/>
                      <a:pt x="135" y="61"/>
                    </a:cubicBezTo>
                    <a:cubicBezTo>
                      <a:pt x="135" y="61"/>
                      <a:pt x="135" y="61"/>
                      <a:pt x="135" y="61"/>
                    </a:cubicBezTo>
                    <a:cubicBezTo>
                      <a:pt x="135" y="60"/>
                      <a:pt x="135" y="59"/>
                      <a:pt x="135" y="58"/>
                    </a:cubicBezTo>
                    <a:close/>
                    <a:moveTo>
                      <a:pt x="202" y="253"/>
                    </a:moveTo>
                    <a:cubicBezTo>
                      <a:pt x="202" y="253"/>
                      <a:pt x="202" y="253"/>
                      <a:pt x="202" y="253"/>
                    </a:cubicBezTo>
                    <a:cubicBezTo>
                      <a:pt x="202" y="254"/>
                      <a:pt x="202" y="254"/>
                      <a:pt x="202" y="254"/>
                    </a:cubicBezTo>
                    <a:cubicBezTo>
                      <a:pt x="202" y="254"/>
                      <a:pt x="202" y="253"/>
                      <a:pt x="202" y="253"/>
                    </a:cubicBezTo>
                    <a:close/>
                    <a:moveTo>
                      <a:pt x="389" y="196"/>
                    </a:moveTo>
                    <a:cubicBezTo>
                      <a:pt x="389" y="195"/>
                      <a:pt x="389" y="195"/>
                      <a:pt x="389" y="194"/>
                    </a:cubicBezTo>
                    <a:cubicBezTo>
                      <a:pt x="389" y="194"/>
                      <a:pt x="389" y="193"/>
                      <a:pt x="388" y="193"/>
                    </a:cubicBezTo>
                    <a:cubicBezTo>
                      <a:pt x="388" y="193"/>
                      <a:pt x="387" y="193"/>
                      <a:pt x="387" y="193"/>
                    </a:cubicBezTo>
                    <a:cubicBezTo>
                      <a:pt x="387" y="194"/>
                      <a:pt x="387" y="194"/>
                      <a:pt x="387" y="195"/>
                    </a:cubicBezTo>
                    <a:cubicBezTo>
                      <a:pt x="387" y="195"/>
                      <a:pt x="388" y="196"/>
                      <a:pt x="389" y="196"/>
                    </a:cubicBezTo>
                    <a:close/>
                    <a:moveTo>
                      <a:pt x="23" y="183"/>
                    </a:moveTo>
                    <a:cubicBezTo>
                      <a:pt x="23" y="183"/>
                      <a:pt x="22" y="183"/>
                      <a:pt x="22" y="184"/>
                    </a:cubicBezTo>
                    <a:cubicBezTo>
                      <a:pt x="22" y="184"/>
                      <a:pt x="22" y="185"/>
                      <a:pt x="23" y="185"/>
                    </a:cubicBezTo>
                    <a:cubicBezTo>
                      <a:pt x="23" y="185"/>
                      <a:pt x="23" y="184"/>
                      <a:pt x="24" y="184"/>
                    </a:cubicBezTo>
                    <a:cubicBezTo>
                      <a:pt x="23" y="183"/>
                      <a:pt x="23" y="183"/>
                      <a:pt x="23" y="183"/>
                    </a:cubicBezTo>
                    <a:close/>
                    <a:moveTo>
                      <a:pt x="276" y="111"/>
                    </a:moveTo>
                    <a:cubicBezTo>
                      <a:pt x="275" y="110"/>
                      <a:pt x="275" y="110"/>
                      <a:pt x="275" y="110"/>
                    </a:cubicBezTo>
                    <a:cubicBezTo>
                      <a:pt x="275" y="110"/>
                      <a:pt x="274" y="110"/>
                      <a:pt x="274" y="110"/>
                    </a:cubicBezTo>
                    <a:cubicBezTo>
                      <a:pt x="274" y="111"/>
                      <a:pt x="274" y="111"/>
                      <a:pt x="274" y="112"/>
                    </a:cubicBezTo>
                    <a:cubicBezTo>
                      <a:pt x="275" y="111"/>
                      <a:pt x="275" y="111"/>
                      <a:pt x="276" y="111"/>
                    </a:cubicBezTo>
                    <a:close/>
                    <a:moveTo>
                      <a:pt x="434" y="195"/>
                    </a:moveTo>
                    <a:cubicBezTo>
                      <a:pt x="434" y="195"/>
                      <a:pt x="433" y="196"/>
                      <a:pt x="433" y="196"/>
                    </a:cubicBezTo>
                    <a:cubicBezTo>
                      <a:pt x="433" y="197"/>
                      <a:pt x="434" y="197"/>
                      <a:pt x="434" y="197"/>
                    </a:cubicBezTo>
                    <a:cubicBezTo>
                      <a:pt x="434" y="197"/>
                      <a:pt x="435" y="197"/>
                      <a:pt x="435" y="196"/>
                    </a:cubicBezTo>
                    <a:cubicBezTo>
                      <a:pt x="435" y="196"/>
                      <a:pt x="435" y="196"/>
                      <a:pt x="434" y="195"/>
                    </a:cubicBezTo>
                    <a:close/>
                    <a:moveTo>
                      <a:pt x="270" y="118"/>
                    </a:moveTo>
                    <a:cubicBezTo>
                      <a:pt x="271" y="115"/>
                      <a:pt x="271" y="115"/>
                      <a:pt x="270" y="113"/>
                    </a:cubicBezTo>
                    <a:cubicBezTo>
                      <a:pt x="270" y="115"/>
                      <a:pt x="270" y="116"/>
                      <a:pt x="270" y="118"/>
                    </a:cubicBezTo>
                    <a:close/>
                    <a:moveTo>
                      <a:pt x="64" y="191"/>
                    </a:moveTo>
                    <a:cubicBezTo>
                      <a:pt x="64" y="191"/>
                      <a:pt x="65" y="190"/>
                      <a:pt x="65" y="190"/>
                    </a:cubicBezTo>
                    <a:cubicBezTo>
                      <a:pt x="64" y="190"/>
                      <a:pt x="64" y="189"/>
                      <a:pt x="63" y="189"/>
                    </a:cubicBezTo>
                    <a:cubicBezTo>
                      <a:pt x="63" y="189"/>
                      <a:pt x="63" y="190"/>
                      <a:pt x="63" y="190"/>
                    </a:cubicBezTo>
                    <a:cubicBezTo>
                      <a:pt x="63" y="190"/>
                      <a:pt x="63" y="191"/>
                      <a:pt x="64" y="191"/>
                    </a:cubicBezTo>
                    <a:close/>
                    <a:moveTo>
                      <a:pt x="389" y="211"/>
                    </a:moveTo>
                    <a:cubicBezTo>
                      <a:pt x="388" y="211"/>
                      <a:pt x="388" y="212"/>
                      <a:pt x="388" y="212"/>
                    </a:cubicBezTo>
                    <a:cubicBezTo>
                      <a:pt x="389" y="212"/>
                      <a:pt x="389" y="213"/>
                      <a:pt x="389" y="213"/>
                    </a:cubicBezTo>
                    <a:cubicBezTo>
                      <a:pt x="390" y="213"/>
                      <a:pt x="390" y="213"/>
                      <a:pt x="390" y="213"/>
                    </a:cubicBezTo>
                    <a:cubicBezTo>
                      <a:pt x="390" y="212"/>
                      <a:pt x="390" y="212"/>
                      <a:pt x="390" y="212"/>
                    </a:cubicBezTo>
                    <a:cubicBezTo>
                      <a:pt x="390" y="211"/>
                      <a:pt x="389" y="211"/>
                      <a:pt x="389" y="211"/>
                    </a:cubicBezTo>
                    <a:close/>
                    <a:moveTo>
                      <a:pt x="282" y="213"/>
                    </a:moveTo>
                    <a:cubicBezTo>
                      <a:pt x="281" y="214"/>
                      <a:pt x="281" y="215"/>
                      <a:pt x="282" y="216"/>
                    </a:cubicBezTo>
                    <a:cubicBezTo>
                      <a:pt x="283" y="215"/>
                      <a:pt x="283" y="214"/>
                      <a:pt x="282" y="213"/>
                    </a:cubicBezTo>
                    <a:close/>
                    <a:moveTo>
                      <a:pt x="184" y="276"/>
                    </a:moveTo>
                    <a:cubicBezTo>
                      <a:pt x="185" y="275"/>
                      <a:pt x="185" y="275"/>
                      <a:pt x="185" y="275"/>
                    </a:cubicBezTo>
                    <a:cubicBezTo>
                      <a:pt x="185" y="275"/>
                      <a:pt x="184" y="274"/>
                      <a:pt x="184" y="274"/>
                    </a:cubicBezTo>
                    <a:cubicBezTo>
                      <a:pt x="184" y="274"/>
                      <a:pt x="184" y="275"/>
                      <a:pt x="183" y="275"/>
                    </a:cubicBezTo>
                    <a:cubicBezTo>
                      <a:pt x="184" y="275"/>
                      <a:pt x="184" y="276"/>
                      <a:pt x="184" y="276"/>
                    </a:cubicBezTo>
                    <a:close/>
                    <a:moveTo>
                      <a:pt x="139" y="51"/>
                    </a:moveTo>
                    <a:cubicBezTo>
                      <a:pt x="139" y="51"/>
                      <a:pt x="139" y="51"/>
                      <a:pt x="139" y="51"/>
                    </a:cubicBezTo>
                    <a:cubicBezTo>
                      <a:pt x="139" y="52"/>
                      <a:pt x="140" y="51"/>
                      <a:pt x="140" y="51"/>
                    </a:cubicBezTo>
                    <a:cubicBezTo>
                      <a:pt x="140" y="51"/>
                      <a:pt x="140" y="50"/>
                      <a:pt x="139" y="50"/>
                    </a:cubicBezTo>
                    <a:cubicBezTo>
                      <a:pt x="139" y="50"/>
                      <a:pt x="139" y="50"/>
                      <a:pt x="139" y="51"/>
                    </a:cubicBezTo>
                    <a:close/>
                    <a:moveTo>
                      <a:pt x="151" y="52"/>
                    </a:moveTo>
                    <a:cubicBezTo>
                      <a:pt x="151" y="53"/>
                      <a:pt x="150" y="53"/>
                      <a:pt x="150" y="53"/>
                    </a:cubicBezTo>
                    <a:cubicBezTo>
                      <a:pt x="150" y="53"/>
                      <a:pt x="151" y="54"/>
                      <a:pt x="151" y="54"/>
                    </a:cubicBezTo>
                    <a:cubicBezTo>
                      <a:pt x="151" y="54"/>
                      <a:pt x="151" y="54"/>
                      <a:pt x="151" y="54"/>
                    </a:cubicBezTo>
                    <a:cubicBezTo>
                      <a:pt x="151" y="54"/>
                      <a:pt x="151" y="53"/>
                      <a:pt x="151" y="52"/>
                    </a:cubicBezTo>
                    <a:close/>
                    <a:moveTo>
                      <a:pt x="131" y="55"/>
                    </a:moveTo>
                    <a:cubicBezTo>
                      <a:pt x="131" y="55"/>
                      <a:pt x="130" y="55"/>
                      <a:pt x="130" y="54"/>
                    </a:cubicBezTo>
                    <a:cubicBezTo>
                      <a:pt x="130" y="54"/>
                      <a:pt x="130" y="55"/>
                      <a:pt x="129" y="55"/>
                    </a:cubicBezTo>
                    <a:cubicBezTo>
                      <a:pt x="130" y="55"/>
                      <a:pt x="130" y="55"/>
                      <a:pt x="130" y="56"/>
                    </a:cubicBezTo>
                    <a:cubicBezTo>
                      <a:pt x="130" y="56"/>
                      <a:pt x="130" y="55"/>
                      <a:pt x="131" y="55"/>
                    </a:cubicBezTo>
                    <a:close/>
                    <a:moveTo>
                      <a:pt x="140" y="55"/>
                    </a:moveTo>
                    <a:cubicBezTo>
                      <a:pt x="140" y="55"/>
                      <a:pt x="139" y="55"/>
                      <a:pt x="139" y="55"/>
                    </a:cubicBezTo>
                    <a:cubicBezTo>
                      <a:pt x="139" y="55"/>
                      <a:pt x="138" y="55"/>
                      <a:pt x="138" y="55"/>
                    </a:cubicBezTo>
                    <a:cubicBezTo>
                      <a:pt x="139" y="56"/>
                      <a:pt x="139" y="56"/>
                      <a:pt x="139" y="56"/>
                    </a:cubicBezTo>
                    <a:cubicBezTo>
                      <a:pt x="140" y="56"/>
                      <a:pt x="140" y="56"/>
                      <a:pt x="140" y="55"/>
                    </a:cubicBezTo>
                    <a:close/>
                    <a:moveTo>
                      <a:pt x="115" y="60"/>
                    </a:moveTo>
                    <a:cubicBezTo>
                      <a:pt x="115" y="60"/>
                      <a:pt x="115" y="60"/>
                      <a:pt x="115" y="60"/>
                    </a:cubicBezTo>
                    <a:cubicBezTo>
                      <a:pt x="115" y="60"/>
                      <a:pt x="115" y="61"/>
                      <a:pt x="115" y="61"/>
                    </a:cubicBezTo>
                    <a:cubicBezTo>
                      <a:pt x="115" y="61"/>
                      <a:pt x="116" y="60"/>
                      <a:pt x="116" y="60"/>
                    </a:cubicBezTo>
                    <a:cubicBezTo>
                      <a:pt x="116" y="60"/>
                      <a:pt x="115" y="60"/>
                      <a:pt x="115" y="60"/>
                    </a:cubicBezTo>
                    <a:close/>
                    <a:moveTo>
                      <a:pt x="270" y="178"/>
                    </a:moveTo>
                    <a:cubicBezTo>
                      <a:pt x="269" y="178"/>
                      <a:pt x="269" y="178"/>
                      <a:pt x="269" y="178"/>
                    </a:cubicBezTo>
                    <a:cubicBezTo>
                      <a:pt x="269" y="178"/>
                      <a:pt x="268" y="179"/>
                      <a:pt x="268" y="179"/>
                    </a:cubicBezTo>
                    <a:cubicBezTo>
                      <a:pt x="269" y="179"/>
                      <a:pt x="269" y="179"/>
                      <a:pt x="269" y="179"/>
                    </a:cubicBezTo>
                    <a:cubicBezTo>
                      <a:pt x="269" y="179"/>
                      <a:pt x="270" y="179"/>
                      <a:pt x="270" y="178"/>
                    </a:cubicBezTo>
                    <a:close/>
                    <a:moveTo>
                      <a:pt x="81" y="176"/>
                    </a:moveTo>
                    <a:cubicBezTo>
                      <a:pt x="81" y="176"/>
                      <a:pt x="81" y="176"/>
                      <a:pt x="81" y="175"/>
                    </a:cubicBezTo>
                    <a:cubicBezTo>
                      <a:pt x="81" y="175"/>
                      <a:pt x="80" y="176"/>
                      <a:pt x="80" y="176"/>
                    </a:cubicBezTo>
                    <a:cubicBezTo>
                      <a:pt x="80" y="176"/>
                      <a:pt x="81" y="176"/>
                      <a:pt x="81" y="177"/>
                    </a:cubicBezTo>
                    <a:cubicBezTo>
                      <a:pt x="81" y="177"/>
                      <a:pt x="81" y="176"/>
                      <a:pt x="81" y="176"/>
                    </a:cubicBezTo>
                    <a:close/>
                    <a:moveTo>
                      <a:pt x="263" y="102"/>
                    </a:moveTo>
                    <a:cubicBezTo>
                      <a:pt x="263" y="103"/>
                      <a:pt x="263" y="103"/>
                      <a:pt x="263" y="103"/>
                    </a:cubicBezTo>
                    <a:cubicBezTo>
                      <a:pt x="263" y="103"/>
                      <a:pt x="263" y="104"/>
                      <a:pt x="263" y="104"/>
                    </a:cubicBezTo>
                    <a:cubicBezTo>
                      <a:pt x="263" y="104"/>
                      <a:pt x="264" y="104"/>
                      <a:pt x="264" y="104"/>
                    </a:cubicBezTo>
                    <a:cubicBezTo>
                      <a:pt x="264" y="103"/>
                      <a:pt x="263" y="103"/>
                      <a:pt x="263" y="102"/>
                    </a:cubicBezTo>
                    <a:close/>
                    <a:moveTo>
                      <a:pt x="341" y="192"/>
                    </a:moveTo>
                    <a:cubicBezTo>
                      <a:pt x="341" y="191"/>
                      <a:pt x="340" y="191"/>
                      <a:pt x="340" y="191"/>
                    </a:cubicBezTo>
                    <a:cubicBezTo>
                      <a:pt x="340" y="191"/>
                      <a:pt x="340" y="191"/>
                      <a:pt x="340" y="191"/>
                    </a:cubicBezTo>
                    <a:cubicBezTo>
                      <a:pt x="340" y="191"/>
                      <a:pt x="340" y="192"/>
                      <a:pt x="340" y="192"/>
                    </a:cubicBezTo>
                    <a:cubicBezTo>
                      <a:pt x="340" y="192"/>
                      <a:pt x="341" y="192"/>
                      <a:pt x="341" y="192"/>
                    </a:cubicBezTo>
                    <a:close/>
                    <a:moveTo>
                      <a:pt x="87" y="184"/>
                    </a:moveTo>
                    <a:cubicBezTo>
                      <a:pt x="86" y="185"/>
                      <a:pt x="86" y="185"/>
                      <a:pt x="86" y="185"/>
                    </a:cubicBezTo>
                    <a:cubicBezTo>
                      <a:pt x="86" y="186"/>
                      <a:pt x="87" y="186"/>
                      <a:pt x="87" y="186"/>
                    </a:cubicBezTo>
                    <a:cubicBezTo>
                      <a:pt x="87" y="186"/>
                      <a:pt x="87" y="186"/>
                      <a:pt x="87" y="185"/>
                    </a:cubicBezTo>
                    <a:cubicBezTo>
                      <a:pt x="87" y="185"/>
                      <a:pt x="87" y="184"/>
                      <a:pt x="87" y="184"/>
                    </a:cubicBezTo>
                    <a:close/>
                    <a:moveTo>
                      <a:pt x="187" y="278"/>
                    </a:moveTo>
                    <a:cubicBezTo>
                      <a:pt x="187" y="278"/>
                      <a:pt x="188" y="278"/>
                      <a:pt x="188" y="277"/>
                    </a:cubicBezTo>
                    <a:cubicBezTo>
                      <a:pt x="188" y="277"/>
                      <a:pt x="188" y="277"/>
                      <a:pt x="187" y="277"/>
                    </a:cubicBezTo>
                    <a:cubicBezTo>
                      <a:pt x="187" y="277"/>
                      <a:pt x="187" y="277"/>
                      <a:pt x="186" y="277"/>
                    </a:cubicBezTo>
                    <a:cubicBezTo>
                      <a:pt x="187" y="278"/>
                      <a:pt x="187" y="278"/>
                      <a:pt x="187" y="278"/>
                    </a:cubicBezTo>
                    <a:close/>
                    <a:moveTo>
                      <a:pt x="320" y="192"/>
                    </a:moveTo>
                    <a:cubicBezTo>
                      <a:pt x="320" y="191"/>
                      <a:pt x="320" y="191"/>
                      <a:pt x="319" y="191"/>
                    </a:cubicBezTo>
                    <a:cubicBezTo>
                      <a:pt x="319" y="191"/>
                      <a:pt x="319" y="191"/>
                      <a:pt x="318" y="191"/>
                    </a:cubicBezTo>
                    <a:cubicBezTo>
                      <a:pt x="319" y="191"/>
                      <a:pt x="319" y="192"/>
                      <a:pt x="319" y="192"/>
                    </a:cubicBezTo>
                    <a:cubicBezTo>
                      <a:pt x="319" y="192"/>
                      <a:pt x="320" y="192"/>
                      <a:pt x="320" y="192"/>
                    </a:cubicBezTo>
                    <a:close/>
                    <a:moveTo>
                      <a:pt x="179" y="23"/>
                    </a:moveTo>
                    <a:cubicBezTo>
                      <a:pt x="179" y="23"/>
                      <a:pt x="178" y="23"/>
                      <a:pt x="178" y="23"/>
                    </a:cubicBezTo>
                    <a:cubicBezTo>
                      <a:pt x="178" y="23"/>
                      <a:pt x="178" y="24"/>
                      <a:pt x="177" y="25"/>
                    </a:cubicBezTo>
                    <a:cubicBezTo>
                      <a:pt x="178" y="25"/>
                      <a:pt x="178" y="25"/>
                      <a:pt x="178" y="25"/>
                    </a:cubicBezTo>
                    <a:cubicBezTo>
                      <a:pt x="179" y="25"/>
                      <a:pt x="179" y="24"/>
                      <a:pt x="179" y="23"/>
                    </a:cubicBezTo>
                    <a:close/>
                    <a:moveTo>
                      <a:pt x="120" y="23"/>
                    </a:moveTo>
                    <a:cubicBezTo>
                      <a:pt x="120" y="24"/>
                      <a:pt x="120" y="24"/>
                      <a:pt x="120" y="25"/>
                    </a:cubicBezTo>
                    <a:cubicBezTo>
                      <a:pt x="120" y="25"/>
                      <a:pt x="120" y="25"/>
                      <a:pt x="120" y="26"/>
                    </a:cubicBezTo>
                    <a:cubicBezTo>
                      <a:pt x="120" y="25"/>
                      <a:pt x="121" y="25"/>
                      <a:pt x="121" y="25"/>
                    </a:cubicBezTo>
                    <a:cubicBezTo>
                      <a:pt x="121" y="24"/>
                      <a:pt x="121" y="24"/>
                      <a:pt x="120" y="23"/>
                    </a:cubicBezTo>
                    <a:close/>
                    <a:moveTo>
                      <a:pt x="178" y="157"/>
                    </a:moveTo>
                    <a:cubicBezTo>
                      <a:pt x="177" y="157"/>
                      <a:pt x="177" y="157"/>
                      <a:pt x="177" y="156"/>
                    </a:cubicBezTo>
                    <a:cubicBezTo>
                      <a:pt x="176" y="157"/>
                      <a:pt x="176" y="157"/>
                      <a:pt x="176" y="157"/>
                    </a:cubicBezTo>
                    <a:cubicBezTo>
                      <a:pt x="176" y="158"/>
                      <a:pt x="177" y="158"/>
                      <a:pt x="177" y="158"/>
                    </a:cubicBezTo>
                    <a:cubicBezTo>
                      <a:pt x="177" y="158"/>
                      <a:pt x="177" y="158"/>
                      <a:pt x="178" y="157"/>
                    </a:cubicBezTo>
                    <a:close/>
                    <a:moveTo>
                      <a:pt x="185" y="162"/>
                    </a:moveTo>
                    <a:cubicBezTo>
                      <a:pt x="185" y="161"/>
                      <a:pt x="184" y="161"/>
                      <a:pt x="184" y="161"/>
                    </a:cubicBezTo>
                    <a:cubicBezTo>
                      <a:pt x="184" y="161"/>
                      <a:pt x="184" y="162"/>
                      <a:pt x="184" y="162"/>
                    </a:cubicBezTo>
                    <a:cubicBezTo>
                      <a:pt x="184" y="162"/>
                      <a:pt x="184" y="162"/>
                      <a:pt x="184" y="162"/>
                    </a:cubicBezTo>
                    <a:cubicBezTo>
                      <a:pt x="185" y="162"/>
                      <a:pt x="185" y="162"/>
                      <a:pt x="185" y="162"/>
                    </a:cubicBezTo>
                    <a:close/>
                    <a:moveTo>
                      <a:pt x="319" y="115"/>
                    </a:moveTo>
                    <a:cubicBezTo>
                      <a:pt x="318" y="115"/>
                      <a:pt x="318" y="115"/>
                      <a:pt x="318" y="115"/>
                    </a:cubicBezTo>
                    <a:cubicBezTo>
                      <a:pt x="318" y="116"/>
                      <a:pt x="318" y="116"/>
                      <a:pt x="318" y="116"/>
                    </a:cubicBezTo>
                    <a:cubicBezTo>
                      <a:pt x="319" y="116"/>
                      <a:pt x="319" y="116"/>
                      <a:pt x="319" y="116"/>
                    </a:cubicBezTo>
                    <a:cubicBezTo>
                      <a:pt x="319" y="116"/>
                      <a:pt x="319" y="115"/>
                      <a:pt x="319" y="115"/>
                    </a:cubicBezTo>
                    <a:close/>
                    <a:moveTo>
                      <a:pt x="262" y="191"/>
                    </a:moveTo>
                    <a:cubicBezTo>
                      <a:pt x="261" y="191"/>
                      <a:pt x="260" y="191"/>
                      <a:pt x="260" y="192"/>
                    </a:cubicBezTo>
                    <a:cubicBezTo>
                      <a:pt x="260" y="192"/>
                      <a:pt x="261" y="192"/>
                      <a:pt x="261" y="193"/>
                    </a:cubicBezTo>
                    <a:cubicBezTo>
                      <a:pt x="261" y="193"/>
                      <a:pt x="262" y="192"/>
                      <a:pt x="262" y="192"/>
                    </a:cubicBezTo>
                    <a:cubicBezTo>
                      <a:pt x="262" y="192"/>
                      <a:pt x="262" y="191"/>
                      <a:pt x="262" y="191"/>
                    </a:cubicBezTo>
                    <a:close/>
                    <a:moveTo>
                      <a:pt x="169" y="291"/>
                    </a:moveTo>
                    <a:cubicBezTo>
                      <a:pt x="168" y="290"/>
                      <a:pt x="168" y="290"/>
                      <a:pt x="168" y="290"/>
                    </a:cubicBezTo>
                    <a:cubicBezTo>
                      <a:pt x="168" y="290"/>
                      <a:pt x="167" y="290"/>
                      <a:pt x="167" y="290"/>
                    </a:cubicBezTo>
                    <a:cubicBezTo>
                      <a:pt x="167" y="290"/>
                      <a:pt x="167" y="291"/>
                      <a:pt x="167" y="291"/>
                    </a:cubicBezTo>
                    <a:cubicBezTo>
                      <a:pt x="168" y="291"/>
                      <a:pt x="168" y="291"/>
                      <a:pt x="169" y="291"/>
                    </a:cubicBezTo>
                    <a:close/>
                    <a:moveTo>
                      <a:pt x="340" y="120"/>
                    </a:moveTo>
                    <a:cubicBezTo>
                      <a:pt x="340" y="120"/>
                      <a:pt x="339" y="120"/>
                      <a:pt x="339" y="119"/>
                    </a:cubicBezTo>
                    <a:cubicBezTo>
                      <a:pt x="339" y="120"/>
                      <a:pt x="339" y="120"/>
                      <a:pt x="339" y="120"/>
                    </a:cubicBezTo>
                    <a:cubicBezTo>
                      <a:pt x="339" y="120"/>
                      <a:pt x="339" y="121"/>
                      <a:pt x="339" y="121"/>
                    </a:cubicBezTo>
                    <a:cubicBezTo>
                      <a:pt x="339" y="121"/>
                      <a:pt x="340" y="120"/>
                      <a:pt x="340" y="120"/>
                    </a:cubicBezTo>
                    <a:close/>
                    <a:moveTo>
                      <a:pt x="143" y="34"/>
                    </a:moveTo>
                    <a:cubicBezTo>
                      <a:pt x="142" y="33"/>
                      <a:pt x="141" y="33"/>
                      <a:pt x="141" y="33"/>
                    </a:cubicBezTo>
                    <a:cubicBezTo>
                      <a:pt x="141" y="33"/>
                      <a:pt x="140" y="33"/>
                      <a:pt x="140" y="33"/>
                    </a:cubicBezTo>
                    <a:cubicBezTo>
                      <a:pt x="140" y="33"/>
                      <a:pt x="140" y="34"/>
                      <a:pt x="141" y="34"/>
                    </a:cubicBezTo>
                    <a:cubicBezTo>
                      <a:pt x="141" y="34"/>
                      <a:pt x="141" y="34"/>
                      <a:pt x="143" y="34"/>
                    </a:cubicBezTo>
                    <a:close/>
                    <a:moveTo>
                      <a:pt x="159" y="117"/>
                    </a:moveTo>
                    <a:cubicBezTo>
                      <a:pt x="159" y="117"/>
                      <a:pt x="158" y="117"/>
                      <a:pt x="158" y="118"/>
                    </a:cubicBezTo>
                    <a:cubicBezTo>
                      <a:pt x="158" y="118"/>
                      <a:pt x="158" y="118"/>
                      <a:pt x="159" y="119"/>
                    </a:cubicBezTo>
                    <a:cubicBezTo>
                      <a:pt x="159" y="119"/>
                      <a:pt x="159" y="119"/>
                      <a:pt x="159" y="119"/>
                    </a:cubicBezTo>
                    <a:cubicBezTo>
                      <a:pt x="159" y="118"/>
                      <a:pt x="159" y="118"/>
                      <a:pt x="159" y="117"/>
                    </a:cubicBezTo>
                    <a:cubicBezTo>
                      <a:pt x="159" y="117"/>
                      <a:pt x="159" y="117"/>
                      <a:pt x="159" y="117"/>
                    </a:cubicBezTo>
                    <a:close/>
                    <a:moveTo>
                      <a:pt x="148" y="37"/>
                    </a:moveTo>
                    <a:cubicBezTo>
                      <a:pt x="148" y="37"/>
                      <a:pt x="147" y="37"/>
                      <a:pt x="147" y="37"/>
                    </a:cubicBezTo>
                    <a:cubicBezTo>
                      <a:pt x="147" y="37"/>
                      <a:pt x="147" y="37"/>
                      <a:pt x="147" y="38"/>
                    </a:cubicBezTo>
                    <a:cubicBezTo>
                      <a:pt x="147" y="38"/>
                      <a:pt x="147" y="38"/>
                      <a:pt x="148" y="38"/>
                    </a:cubicBezTo>
                    <a:cubicBezTo>
                      <a:pt x="148" y="38"/>
                      <a:pt x="148" y="37"/>
                      <a:pt x="148" y="37"/>
                    </a:cubicBezTo>
                    <a:close/>
                    <a:moveTo>
                      <a:pt x="259" y="123"/>
                    </a:moveTo>
                    <a:cubicBezTo>
                      <a:pt x="259" y="123"/>
                      <a:pt x="259" y="123"/>
                      <a:pt x="259" y="123"/>
                    </a:cubicBezTo>
                    <a:cubicBezTo>
                      <a:pt x="259" y="123"/>
                      <a:pt x="259" y="122"/>
                      <a:pt x="259" y="121"/>
                    </a:cubicBezTo>
                    <a:cubicBezTo>
                      <a:pt x="259" y="121"/>
                      <a:pt x="259" y="121"/>
                      <a:pt x="258" y="121"/>
                    </a:cubicBezTo>
                    <a:cubicBezTo>
                      <a:pt x="258" y="122"/>
                      <a:pt x="259" y="123"/>
                      <a:pt x="259" y="123"/>
                    </a:cubicBezTo>
                    <a:close/>
                    <a:moveTo>
                      <a:pt x="124" y="251"/>
                    </a:moveTo>
                    <a:cubicBezTo>
                      <a:pt x="123" y="251"/>
                      <a:pt x="123" y="252"/>
                      <a:pt x="123" y="252"/>
                    </a:cubicBezTo>
                    <a:cubicBezTo>
                      <a:pt x="123" y="252"/>
                      <a:pt x="124" y="252"/>
                      <a:pt x="124" y="253"/>
                    </a:cubicBezTo>
                    <a:cubicBezTo>
                      <a:pt x="124" y="252"/>
                      <a:pt x="124" y="252"/>
                      <a:pt x="125" y="251"/>
                    </a:cubicBezTo>
                    <a:cubicBezTo>
                      <a:pt x="125" y="251"/>
                      <a:pt x="124" y="251"/>
                      <a:pt x="124" y="251"/>
                    </a:cubicBezTo>
                    <a:close/>
                    <a:moveTo>
                      <a:pt x="227" y="166"/>
                    </a:moveTo>
                    <a:cubicBezTo>
                      <a:pt x="227" y="166"/>
                      <a:pt x="228" y="165"/>
                      <a:pt x="228" y="165"/>
                    </a:cubicBezTo>
                    <a:cubicBezTo>
                      <a:pt x="228" y="165"/>
                      <a:pt x="227" y="165"/>
                      <a:pt x="227" y="164"/>
                    </a:cubicBezTo>
                    <a:cubicBezTo>
                      <a:pt x="227" y="165"/>
                      <a:pt x="227" y="165"/>
                      <a:pt x="227" y="166"/>
                    </a:cubicBezTo>
                    <a:close/>
                    <a:moveTo>
                      <a:pt x="308" y="138"/>
                    </a:moveTo>
                    <a:cubicBezTo>
                      <a:pt x="308" y="137"/>
                      <a:pt x="307" y="137"/>
                      <a:pt x="307" y="137"/>
                    </a:cubicBezTo>
                    <a:cubicBezTo>
                      <a:pt x="307" y="138"/>
                      <a:pt x="306" y="138"/>
                      <a:pt x="306" y="139"/>
                    </a:cubicBezTo>
                    <a:cubicBezTo>
                      <a:pt x="306" y="139"/>
                      <a:pt x="307" y="139"/>
                      <a:pt x="307" y="139"/>
                    </a:cubicBezTo>
                    <a:cubicBezTo>
                      <a:pt x="307" y="139"/>
                      <a:pt x="308" y="138"/>
                      <a:pt x="308" y="138"/>
                    </a:cubicBezTo>
                    <a:close/>
                    <a:moveTo>
                      <a:pt x="167" y="45"/>
                    </a:moveTo>
                    <a:cubicBezTo>
                      <a:pt x="167" y="45"/>
                      <a:pt x="167" y="45"/>
                      <a:pt x="167" y="45"/>
                    </a:cubicBezTo>
                    <a:cubicBezTo>
                      <a:pt x="167" y="45"/>
                      <a:pt x="168" y="44"/>
                      <a:pt x="168" y="43"/>
                    </a:cubicBezTo>
                    <a:cubicBezTo>
                      <a:pt x="168" y="43"/>
                      <a:pt x="167" y="43"/>
                      <a:pt x="167" y="43"/>
                    </a:cubicBezTo>
                    <a:cubicBezTo>
                      <a:pt x="167" y="44"/>
                      <a:pt x="167" y="44"/>
                      <a:pt x="167" y="45"/>
                    </a:cubicBezTo>
                    <a:cubicBezTo>
                      <a:pt x="166" y="45"/>
                      <a:pt x="167" y="45"/>
                      <a:pt x="167" y="45"/>
                    </a:cubicBezTo>
                    <a:close/>
                    <a:moveTo>
                      <a:pt x="386" y="214"/>
                    </a:moveTo>
                    <a:cubicBezTo>
                      <a:pt x="385" y="214"/>
                      <a:pt x="385" y="213"/>
                      <a:pt x="385" y="213"/>
                    </a:cubicBezTo>
                    <a:cubicBezTo>
                      <a:pt x="385" y="213"/>
                      <a:pt x="385" y="213"/>
                      <a:pt x="384" y="213"/>
                    </a:cubicBezTo>
                    <a:cubicBezTo>
                      <a:pt x="384" y="214"/>
                      <a:pt x="385" y="214"/>
                      <a:pt x="385" y="215"/>
                    </a:cubicBezTo>
                    <a:cubicBezTo>
                      <a:pt x="385" y="214"/>
                      <a:pt x="385" y="214"/>
                      <a:pt x="386" y="214"/>
                    </a:cubicBezTo>
                    <a:close/>
                    <a:moveTo>
                      <a:pt x="213" y="137"/>
                    </a:moveTo>
                    <a:cubicBezTo>
                      <a:pt x="213" y="137"/>
                      <a:pt x="212" y="137"/>
                      <a:pt x="212" y="137"/>
                    </a:cubicBezTo>
                    <a:cubicBezTo>
                      <a:pt x="212" y="137"/>
                      <a:pt x="212" y="137"/>
                      <a:pt x="211" y="137"/>
                    </a:cubicBezTo>
                    <a:cubicBezTo>
                      <a:pt x="211" y="137"/>
                      <a:pt x="212" y="138"/>
                      <a:pt x="212" y="138"/>
                    </a:cubicBezTo>
                    <a:cubicBezTo>
                      <a:pt x="212" y="138"/>
                      <a:pt x="212" y="137"/>
                      <a:pt x="213" y="137"/>
                    </a:cubicBezTo>
                    <a:close/>
                    <a:moveTo>
                      <a:pt x="342" y="168"/>
                    </a:moveTo>
                    <a:cubicBezTo>
                      <a:pt x="342" y="169"/>
                      <a:pt x="341" y="169"/>
                      <a:pt x="341" y="169"/>
                    </a:cubicBezTo>
                    <a:cubicBezTo>
                      <a:pt x="341" y="170"/>
                      <a:pt x="342" y="170"/>
                      <a:pt x="342" y="171"/>
                    </a:cubicBezTo>
                    <a:cubicBezTo>
                      <a:pt x="342" y="170"/>
                      <a:pt x="343" y="170"/>
                      <a:pt x="343" y="170"/>
                    </a:cubicBezTo>
                    <a:cubicBezTo>
                      <a:pt x="343" y="169"/>
                      <a:pt x="343" y="169"/>
                      <a:pt x="342" y="168"/>
                    </a:cubicBezTo>
                    <a:close/>
                    <a:moveTo>
                      <a:pt x="220" y="143"/>
                    </a:moveTo>
                    <a:cubicBezTo>
                      <a:pt x="220" y="143"/>
                      <a:pt x="221" y="143"/>
                      <a:pt x="221" y="143"/>
                    </a:cubicBezTo>
                    <a:cubicBezTo>
                      <a:pt x="221" y="143"/>
                      <a:pt x="220" y="142"/>
                      <a:pt x="220" y="142"/>
                    </a:cubicBezTo>
                    <a:cubicBezTo>
                      <a:pt x="220" y="142"/>
                      <a:pt x="220" y="142"/>
                      <a:pt x="220" y="142"/>
                    </a:cubicBezTo>
                    <a:cubicBezTo>
                      <a:pt x="220" y="143"/>
                      <a:pt x="220" y="143"/>
                      <a:pt x="220" y="143"/>
                    </a:cubicBezTo>
                    <a:close/>
                    <a:moveTo>
                      <a:pt x="134" y="248"/>
                    </a:moveTo>
                    <a:cubicBezTo>
                      <a:pt x="134" y="248"/>
                      <a:pt x="133" y="247"/>
                      <a:pt x="133" y="247"/>
                    </a:cubicBezTo>
                    <a:cubicBezTo>
                      <a:pt x="133" y="247"/>
                      <a:pt x="133" y="248"/>
                      <a:pt x="133" y="248"/>
                    </a:cubicBezTo>
                    <a:cubicBezTo>
                      <a:pt x="133" y="248"/>
                      <a:pt x="133" y="249"/>
                      <a:pt x="134" y="249"/>
                    </a:cubicBezTo>
                    <a:cubicBezTo>
                      <a:pt x="134" y="249"/>
                      <a:pt x="134" y="248"/>
                      <a:pt x="134" y="248"/>
                    </a:cubicBezTo>
                    <a:close/>
                    <a:moveTo>
                      <a:pt x="262" y="196"/>
                    </a:moveTo>
                    <a:cubicBezTo>
                      <a:pt x="261" y="196"/>
                      <a:pt x="261" y="196"/>
                      <a:pt x="260" y="195"/>
                    </a:cubicBezTo>
                    <a:cubicBezTo>
                      <a:pt x="260" y="195"/>
                      <a:pt x="260" y="196"/>
                      <a:pt x="260" y="196"/>
                    </a:cubicBezTo>
                    <a:cubicBezTo>
                      <a:pt x="260" y="196"/>
                      <a:pt x="260" y="197"/>
                      <a:pt x="261" y="197"/>
                    </a:cubicBezTo>
                    <a:cubicBezTo>
                      <a:pt x="261" y="197"/>
                      <a:pt x="261" y="197"/>
                      <a:pt x="262" y="196"/>
                    </a:cubicBezTo>
                    <a:close/>
                    <a:moveTo>
                      <a:pt x="163" y="219"/>
                    </a:moveTo>
                    <a:cubicBezTo>
                      <a:pt x="163" y="220"/>
                      <a:pt x="164" y="220"/>
                      <a:pt x="164" y="220"/>
                    </a:cubicBezTo>
                    <a:cubicBezTo>
                      <a:pt x="164" y="219"/>
                      <a:pt x="164" y="218"/>
                      <a:pt x="164" y="217"/>
                    </a:cubicBezTo>
                    <a:cubicBezTo>
                      <a:pt x="164" y="217"/>
                      <a:pt x="164" y="217"/>
                      <a:pt x="163" y="217"/>
                    </a:cubicBezTo>
                    <a:cubicBezTo>
                      <a:pt x="163" y="218"/>
                      <a:pt x="163" y="219"/>
                      <a:pt x="163" y="219"/>
                    </a:cubicBezTo>
                    <a:close/>
                    <a:moveTo>
                      <a:pt x="196" y="150"/>
                    </a:moveTo>
                    <a:cubicBezTo>
                      <a:pt x="196" y="150"/>
                      <a:pt x="196" y="150"/>
                      <a:pt x="196" y="150"/>
                    </a:cubicBezTo>
                    <a:cubicBezTo>
                      <a:pt x="196" y="150"/>
                      <a:pt x="195" y="151"/>
                      <a:pt x="196" y="151"/>
                    </a:cubicBezTo>
                    <a:cubicBezTo>
                      <a:pt x="196" y="151"/>
                      <a:pt x="196" y="151"/>
                      <a:pt x="196" y="152"/>
                    </a:cubicBezTo>
                    <a:cubicBezTo>
                      <a:pt x="196" y="151"/>
                      <a:pt x="196" y="151"/>
                      <a:pt x="196" y="150"/>
                    </a:cubicBezTo>
                    <a:close/>
                    <a:moveTo>
                      <a:pt x="238" y="155"/>
                    </a:moveTo>
                    <a:cubicBezTo>
                      <a:pt x="238" y="154"/>
                      <a:pt x="238" y="154"/>
                      <a:pt x="237" y="154"/>
                    </a:cubicBezTo>
                    <a:cubicBezTo>
                      <a:pt x="237" y="154"/>
                      <a:pt x="237" y="154"/>
                      <a:pt x="236" y="154"/>
                    </a:cubicBezTo>
                    <a:cubicBezTo>
                      <a:pt x="236" y="154"/>
                      <a:pt x="236" y="155"/>
                      <a:pt x="237" y="155"/>
                    </a:cubicBezTo>
                    <a:cubicBezTo>
                      <a:pt x="237" y="155"/>
                      <a:pt x="237" y="155"/>
                      <a:pt x="238" y="155"/>
                    </a:cubicBezTo>
                    <a:close/>
                    <a:moveTo>
                      <a:pt x="358" y="242"/>
                    </a:moveTo>
                    <a:cubicBezTo>
                      <a:pt x="357" y="243"/>
                      <a:pt x="357" y="243"/>
                      <a:pt x="357" y="243"/>
                    </a:cubicBezTo>
                    <a:cubicBezTo>
                      <a:pt x="357" y="244"/>
                      <a:pt x="357" y="244"/>
                      <a:pt x="358" y="244"/>
                    </a:cubicBezTo>
                    <a:cubicBezTo>
                      <a:pt x="358" y="244"/>
                      <a:pt x="358" y="244"/>
                      <a:pt x="358" y="244"/>
                    </a:cubicBezTo>
                    <a:cubicBezTo>
                      <a:pt x="358" y="243"/>
                      <a:pt x="358" y="243"/>
                      <a:pt x="358" y="242"/>
                    </a:cubicBezTo>
                    <a:close/>
                    <a:moveTo>
                      <a:pt x="112" y="233"/>
                    </a:moveTo>
                    <a:cubicBezTo>
                      <a:pt x="112" y="233"/>
                      <a:pt x="111" y="233"/>
                      <a:pt x="111" y="233"/>
                    </a:cubicBezTo>
                    <a:cubicBezTo>
                      <a:pt x="111" y="233"/>
                      <a:pt x="111" y="233"/>
                      <a:pt x="110" y="233"/>
                    </a:cubicBezTo>
                    <a:cubicBezTo>
                      <a:pt x="110" y="233"/>
                      <a:pt x="110" y="234"/>
                      <a:pt x="110" y="234"/>
                    </a:cubicBezTo>
                    <a:cubicBezTo>
                      <a:pt x="111" y="234"/>
                      <a:pt x="111" y="234"/>
                      <a:pt x="112" y="233"/>
                    </a:cubicBezTo>
                    <a:close/>
                    <a:moveTo>
                      <a:pt x="123" y="24"/>
                    </a:moveTo>
                    <a:cubicBezTo>
                      <a:pt x="122" y="25"/>
                      <a:pt x="122" y="25"/>
                      <a:pt x="122" y="26"/>
                    </a:cubicBezTo>
                    <a:cubicBezTo>
                      <a:pt x="122" y="26"/>
                      <a:pt x="122" y="26"/>
                      <a:pt x="123" y="26"/>
                    </a:cubicBezTo>
                    <a:cubicBezTo>
                      <a:pt x="123" y="26"/>
                      <a:pt x="123" y="26"/>
                      <a:pt x="123" y="26"/>
                    </a:cubicBezTo>
                    <a:cubicBezTo>
                      <a:pt x="123" y="25"/>
                      <a:pt x="123" y="25"/>
                      <a:pt x="123" y="24"/>
                    </a:cubicBezTo>
                    <a:close/>
                    <a:moveTo>
                      <a:pt x="147" y="30"/>
                    </a:moveTo>
                    <a:cubicBezTo>
                      <a:pt x="147" y="30"/>
                      <a:pt x="147" y="30"/>
                      <a:pt x="147" y="31"/>
                    </a:cubicBezTo>
                    <a:cubicBezTo>
                      <a:pt x="147" y="31"/>
                      <a:pt x="147" y="31"/>
                      <a:pt x="147" y="30"/>
                    </a:cubicBezTo>
                    <a:cubicBezTo>
                      <a:pt x="147" y="30"/>
                      <a:pt x="147" y="30"/>
                      <a:pt x="147" y="30"/>
                    </a:cubicBezTo>
                    <a:cubicBezTo>
                      <a:pt x="147" y="30"/>
                      <a:pt x="147" y="30"/>
                      <a:pt x="147" y="30"/>
                    </a:cubicBezTo>
                    <a:close/>
                    <a:moveTo>
                      <a:pt x="163" y="34"/>
                    </a:moveTo>
                    <a:cubicBezTo>
                      <a:pt x="163" y="35"/>
                      <a:pt x="163" y="35"/>
                      <a:pt x="163" y="35"/>
                    </a:cubicBezTo>
                    <a:cubicBezTo>
                      <a:pt x="163" y="35"/>
                      <a:pt x="163" y="35"/>
                      <a:pt x="163" y="35"/>
                    </a:cubicBezTo>
                    <a:cubicBezTo>
                      <a:pt x="163" y="35"/>
                      <a:pt x="163" y="35"/>
                      <a:pt x="163" y="34"/>
                    </a:cubicBezTo>
                    <a:close/>
                    <a:moveTo>
                      <a:pt x="132" y="41"/>
                    </a:moveTo>
                    <a:cubicBezTo>
                      <a:pt x="132" y="41"/>
                      <a:pt x="132" y="41"/>
                      <a:pt x="132" y="41"/>
                    </a:cubicBezTo>
                    <a:cubicBezTo>
                      <a:pt x="132" y="41"/>
                      <a:pt x="132" y="41"/>
                      <a:pt x="132" y="41"/>
                    </a:cubicBezTo>
                    <a:cubicBezTo>
                      <a:pt x="132" y="41"/>
                      <a:pt x="132" y="42"/>
                      <a:pt x="132" y="42"/>
                    </a:cubicBezTo>
                    <a:cubicBezTo>
                      <a:pt x="132" y="42"/>
                      <a:pt x="132" y="42"/>
                      <a:pt x="132" y="41"/>
                    </a:cubicBezTo>
                    <a:close/>
                    <a:moveTo>
                      <a:pt x="107" y="231"/>
                    </a:moveTo>
                    <a:cubicBezTo>
                      <a:pt x="107" y="231"/>
                      <a:pt x="107" y="231"/>
                      <a:pt x="107" y="230"/>
                    </a:cubicBezTo>
                    <a:cubicBezTo>
                      <a:pt x="107" y="231"/>
                      <a:pt x="107" y="231"/>
                      <a:pt x="107" y="231"/>
                    </a:cubicBezTo>
                    <a:cubicBezTo>
                      <a:pt x="107" y="231"/>
                      <a:pt x="107" y="231"/>
                      <a:pt x="107" y="231"/>
                    </a:cubicBezTo>
                    <a:cubicBezTo>
                      <a:pt x="107" y="231"/>
                      <a:pt x="107" y="231"/>
                      <a:pt x="107" y="231"/>
                    </a:cubicBezTo>
                    <a:close/>
                    <a:moveTo>
                      <a:pt x="152" y="50"/>
                    </a:moveTo>
                    <a:cubicBezTo>
                      <a:pt x="152" y="49"/>
                      <a:pt x="151" y="49"/>
                      <a:pt x="151" y="49"/>
                    </a:cubicBezTo>
                    <a:cubicBezTo>
                      <a:pt x="151" y="49"/>
                      <a:pt x="151" y="49"/>
                      <a:pt x="151" y="49"/>
                    </a:cubicBezTo>
                    <a:cubicBezTo>
                      <a:pt x="151" y="49"/>
                      <a:pt x="151" y="49"/>
                      <a:pt x="151" y="50"/>
                    </a:cubicBezTo>
                    <a:cubicBezTo>
                      <a:pt x="152" y="50"/>
                      <a:pt x="152" y="50"/>
                      <a:pt x="152" y="50"/>
                    </a:cubicBezTo>
                    <a:close/>
                    <a:moveTo>
                      <a:pt x="151" y="230"/>
                    </a:moveTo>
                    <a:cubicBezTo>
                      <a:pt x="152" y="230"/>
                      <a:pt x="152" y="230"/>
                      <a:pt x="152" y="230"/>
                    </a:cubicBezTo>
                    <a:cubicBezTo>
                      <a:pt x="152" y="230"/>
                      <a:pt x="152" y="229"/>
                      <a:pt x="152" y="229"/>
                    </a:cubicBezTo>
                    <a:cubicBezTo>
                      <a:pt x="152" y="229"/>
                      <a:pt x="151" y="229"/>
                      <a:pt x="151" y="229"/>
                    </a:cubicBezTo>
                    <a:cubicBezTo>
                      <a:pt x="151" y="230"/>
                      <a:pt x="151" y="230"/>
                      <a:pt x="151" y="230"/>
                    </a:cubicBezTo>
                    <a:close/>
                    <a:moveTo>
                      <a:pt x="157" y="49"/>
                    </a:moveTo>
                    <a:cubicBezTo>
                      <a:pt x="156" y="49"/>
                      <a:pt x="156" y="50"/>
                      <a:pt x="156" y="50"/>
                    </a:cubicBezTo>
                    <a:cubicBezTo>
                      <a:pt x="156" y="50"/>
                      <a:pt x="156" y="50"/>
                      <a:pt x="157" y="50"/>
                    </a:cubicBezTo>
                    <a:cubicBezTo>
                      <a:pt x="157" y="50"/>
                      <a:pt x="157" y="50"/>
                      <a:pt x="158" y="50"/>
                    </a:cubicBezTo>
                    <a:cubicBezTo>
                      <a:pt x="157" y="50"/>
                      <a:pt x="157" y="49"/>
                      <a:pt x="157" y="49"/>
                    </a:cubicBezTo>
                    <a:close/>
                    <a:moveTo>
                      <a:pt x="163" y="50"/>
                    </a:moveTo>
                    <a:cubicBezTo>
                      <a:pt x="163" y="50"/>
                      <a:pt x="162" y="50"/>
                      <a:pt x="162" y="51"/>
                    </a:cubicBezTo>
                    <a:cubicBezTo>
                      <a:pt x="162" y="51"/>
                      <a:pt x="163" y="51"/>
                      <a:pt x="163" y="51"/>
                    </a:cubicBezTo>
                    <a:cubicBezTo>
                      <a:pt x="163" y="51"/>
                      <a:pt x="163" y="51"/>
                      <a:pt x="163" y="51"/>
                    </a:cubicBezTo>
                    <a:cubicBezTo>
                      <a:pt x="163" y="50"/>
                      <a:pt x="163" y="50"/>
                      <a:pt x="163" y="50"/>
                    </a:cubicBezTo>
                    <a:close/>
                    <a:moveTo>
                      <a:pt x="104" y="50"/>
                    </a:moveTo>
                    <a:cubicBezTo>
                      <a:pt x="104" y="50"/>
                      <a:pt x="103" y="50"/>
                      <a:pt x="103" y="50"/>
                    </a:cubicBezTo>
                    <a:cubicBezTo>
                      <a:pt x="103" y="50"/>
                      <a:pt x="103" y="50"/>
                      <a:pt x="104" y="51"/>
                    </a:cubicBezTo>
                    <a:cubicBezTo>
                      <a:pt x="104" y="51"/>
                      <a:pt x="104" y="51"/>
                      <a:pt x="104" y="50"/>
                    </a:cubicBezTo>
                    <a:cubicBezTo>
                      <a:pt x="104" y="50"/>
                      <a:pt x="104" y="50"/>
                      <a:pt x="104" y="50"/>
                    </a:cubicBezTo>
                    <a:close/>
                    <a:moveTo>
                      <a:pt x="107" y="57"/>
                    </a:moveTo>
                    <a:cubicBezTo>
                      <a:pt x="107" y="57"/>
                      <a:pt x="107" y="57"/>
                      <a:pt x="107" y="57"/>
                    </a:cubicBezTo>
                    <a:cubicBezTo>
                      <a:pt x="107" y="57"/>
                      <a:pt x="106" y="57"/>
                      <a:pt x="106" y="58"/>
                    </a:cubicBezTo>
                    <a:cubicBezTo>
                      <a:pt x="106" y="58"/>
                      <a:pt x="107" y="58"/>
                      <a:pt x="107" y="58"/>
                    </a:cubicBezTo>
                    <a:cubicBezTo>
                      <a:pt x="107" y="58"/>
                      <a:pt x="107" y="57"/>
                      <a:pt x="107" y="57"/>
                    </a:cubicBezTo>
                    <a:close/>
                    <a:moveTo>
                      <a:pt x="158" y="229"/>
                    </a:moveTo>
                    <a:cubicBezTo>
                      <a:pt x="158" y="228"/>
                      <a:pt x="158" y="228"/>
                      <a:pt x="158" y="228"/>
                    </a:cubicBezTo>
                    <a:cubicBezTo>
                      <a:pt x="158" y="228"/>
                      <a:pt x="158" y="228"/>
                      <a:pt x="158" y="228"/>
                    </a:cubicBezTo>
                    <a:cubicBezTo>
                      <a:pt x="158" y="228"/>
                      <a:pt x="158" y="229"/>
                      <a:pt x="158" y="229"/>
                    </a:cubicBezTo>
                    <a:cubicBezTo>
                      <a:pt x="158" y="229"/>
                      <a:pt x="158" y="229"/>
                      <a:pt x="158" y="229"/>
                    </a:cubicBezTo>
                    <a:close/>
                    <a:moveTo>
                      <a:pt x="120" y="61"/>
                    </a:moveTo>
                    <a:cubicBezTo>
                      <a:pt x="120" y="60"/>
                      <a:pt x="119" y="60"/>
                      <a:pt x="119" y="60"/>
                    </a:cubicBezTo>
                    <a:cubicBezTo>
                      <a:pt x="119" y="60"/>
                      <a:pt x="119" y="60"/>
                      <a:pt x="119" y="60"/>
                    </a:cubicBezTo>
                    <a:cubicBezTo>
                      <a:pt x="119" y="60"/>
                      <a:pt x="119" y="61"/>
                      <a:pt x="119" y="61"/>
                    </a:cubicBezTo>
                    <a:cubicBezTo>
                      <a:pt x="119" y="61"/>
                      <a:pt x="120" y="61"/>
                      <a:pt x="120" y="61"/>
                    </a:cubicBezTo>
                    <a:close/>
                    <a:moveTo>
                      <a:pt x="111" y="64"/>
                    </a:moveTo>
                    <a:cubicBezTo>
                      <a:pt x="111" y="64"/>
                      <a:pt x="111" y="64"/>
                      <a:pt x="110" y="64"/>
                    </a:cubicBezTo>
                    <a:cubicBezTo>
                      <a:pt x="110" y="64"/>
                      <a:pt x="110" y="64"/>
                      <a:pt x="110" y="64"/>
                    </a:cubicBezTo>
                    <a:cubicBezTo>
                      <a:pt x="110" y="64"/>
                      <a:pt x="110" y="65"/>
                      <a:pt x="110" y="65"/>
                    </a:cubicBezTo>
                    <a:cubicBezTo>
                      <a:pt x="110" y="65"/>
                      <a:pt x="111" y="65"/>
                      <a:pt x="111" y="64"/>
                    </a:cubicBezTo>
                    <a:close/>
                    <a:moveTo>
                      <a:pt x="194" y="68"/>
                    </a:moveTo>
                    <a:cubicBezTo>
                      <a:pt x="194" y="69"/>
                      <a:pt x="194" y="69"/>
                      <a:pt x="194" y="69"/>
                    </a:cubicBezTo>
                    <a:cubicBezTo>
                      <a:pt x="194" y="69"/>
                      <a:pt x="195" y="69"/>
                      <a:pt x="195" y="69"/>
                    </a:cubicBezTo>
                    <a:cubicBezTo>
                      <a:pt x="195" y="69"/>
                      <a:pt x="195" y="68"/>
                      <a:pt x="195" y="68"/>
                    </a:cubicBezTo>
                    <a:cubicBezTo>
                      <a:pt x="195" y="68"/>
                      <a:pt x="194" y="68"/>
                      <a:pt x="194" y="68"/>
                    </a:cubicBezTo>
                    <a:close/>
                    <a:moveTo>
                      <a:pt x="187" y="84"/>
                    </a:moveTo>
                    <a:cubicBezTo>
                      <a:pt x="187" y="84"/>
                      <a:pt x="187" y="83"/>
                      <a:pt x="187" y="83"/>
                    </a:cubicBezTo>
                    <a:cubicBezTo>
                      <a:pt x="186" y="83"/>
                      <a:pt x="186" y="83"/>
                      <a:pt x="186" y="83"/>
                    </a:cubicBezTo>
                    <a:cubicBezTo>
                      <a:pt x="186" y="84"/>
                      <a:pt x="186" y="84"/>
                      <a:pt x="186" y="84"/>
                    </a:cubicBezTo>
                    <a:cubicBezTo>
                      <a:pt x="186" y="84"/>
                      <a:pt x="187" y="84"/>
                      <a:pt x="187" y="84"/>
                    </a:cubicBezTo>
                    <a:close/>
                    <a:moveTo>
                      <a:pt x="358" y="92"/>
                    </a:moveTo>
                    <a:cubicBezTo>
                      <a:pt x="358" y="91"/>
                      <a:pt x="359" y="91"/>
                      <a:pt x="359" y="90"/>
                    </a:cubicBezTo>
                    <a:cubicBezTo>
                      <a:pt x="359" y="90"/>
                      <a:pt x="358" y="90"/>
                      <a:pt x="358" y="90"/>
                    </a:cubicBezTo>
                    <a:cubicBezTo>
                      <a:pt x="358" y="90"/>
                      <a:pt x="358" y="91"/>
                      <a:pt x="357" y="91"/>
                    </a:cubicBezTo>
                    <a:cubicBezTo>
                      <a:pt x="357" y="91"/>
                      <a:pt x="358" y="91"/>
                      <a:pt x="358" y="92"/>
                    </a:cubicBezTo>
                    <a:close/>
                    <a:moveTo>
                      <a:pt x="184" y="93"/>
                    </a:moveTo>
                    <a:cubicBezTo>
                      <a:pt x="184" y="93"/>
                      <a:pt x="184" y="93"/>
                      <a:pt x="185" y="94"/>
                    </a:cubicBezTo>
                    <a:cubicBezTo>
                      <a:pt x="185" y="93"/>
                      <a:pt x="185" y="93"/>
                      <a:pt x="185" y="93"/>
                    </a:cubicBezTo>
                    <a:cubicBezTo>
                      <a:pt x="185" y="93"/>
                      <a:pt x="185" y="93"/>
                      <a:pt x="184" y="92"/>
                    </a:cubicBezTo>
                    <a:cubicBezTo>
                      <a:pt x="184" y="93"/>
                      <a:pt x="184" y="93"/>
                      <a:pt x="184" y="93"/>
                    </a:cubicBezTo>
                    <a:close/>
                    <a:moveTo>
                      <a:pt x="375" y="213"/>
                    </a:moveTo>
                    <a:cubicBezTo>
                      <a:pt x="375" y="213"/>
                      <a:pt x="375" y="214"/>
                      <a:pt x="374" y="214"/>
                    </a:cubicBezTo>
                    <a:cubicBezTo>
                      <a:pt x="374" y="214"/>
                      <a:pt x="375" y="214"/>
                      <a:pt x="375" y="214"/>
                    </a:cubicBezTo>
                    <a:cubicBezTo>
                      <a:pt x="375" y="214"/>
                      <a:pt x="375" y="214"/>
                      <a:pt x="375" y="214"/>
                    </a:cubicBezTo>
                    <a:cubicBezTo>
                      <a:pt x="375" y="214"/>
                      <a:pt x="375" y="214"/>
                      <a:pt x="375" y="213"/>
                    </a:cubicBezTo>
                    <a:close/>
                    <a:moveTo>
                      <a:pt x="223" y="108"/>
                    </a:moveTo>
                    <a:cubicBezTo>
                      <a:pt x="224" y="108"/>
                      <a:pt x="224" y="108"/>
                      <a:pt x="224" y="108"/>
                    </a:cubicBezTo>
                    <a:cubicBezTo>
                      <a:pt x="224" y="108"/>
                      <a:pt x="224" y="108"/>
                      <a:pt x="224" y="107"/>
                    </a:cubicBezTo>
                    <a:cubicBezTo>
                      <a:pt x="224" y="108"/>
                      <a:pt x="223" y="108"/>
                      <a:pt x="223" y="108"/>
                    </a:cubicBezTo>
                    <a:cubicBezTo>
                      <a:pt x="223" y="108"/>
                      <a:pt x="223" y="108"/>
                      <a:pt x="223" y="108"/>
                    </a:cubicBezTo>
                    <a:close/>
                    <a:moveTo>
                      <a:pt x="187" y="208"/>
                    </a:moveTo>
                    <a:cubicBezTo>
                      <a:pt x="188" y="208"/>
                      <a:pt x="188" y="208"/>
                      <a:pt x="188" y="208"/>
                    </a:cubicBezTo>
                    <a:cubicBezTo>
                      <a:pt x="188" y="208"/>
                      <a:pt x="188" y="208"/>
                      <a:pt x="188" y="208"/>
                    </a:cubicBezTo>
                    <a:cubicBezTo>
                      <a:pt x="188" y="208"/>
                      <a:pt x="188" y="208"/>
                      <a:pt x="188" y="207"/>
                    </a:cubicBezTo>
                    <a:cubicBezTo>
                      <a:pt x="188" y="207"/>
                      <a:pt x="187" y="208"/>
                      <a:pt x="187" y="208"/>
                    </a:cubicBezTo>
                    <a:close/>
                    <a:moveTo>
                      <a:pt x="271" y="110"/>
                    </a:moveTo>
                    <a:cubicBezTo>
                      <a:pt x="271" y="110"/>
                      <a:pt x="271" y="110"/>
                      <a:pt x="271" y="109"/>
                    </a:cubicBezTo>
                    <a:cubicBezTo>
                      <a:pt x="271" y="109"/>
                      <a:pt x="271" y="109"/>
                      <a:pt x="271" y="109"/>
                    </a:cubicBezTo>
                    <a:cubicBezTo>
                      <a:pt x="271" y="109"/>
                      <a:pt x="271" y="110"/>
                      <a:pt x="270" y="110"/>
                    </a:cubicBezTo>
                    <a:cubicBezTo>
                      <a:pt x="270" y="110"/>
                      <a:pt x="271" y="110"/>
                      <a:pt x="271" y="110"/>
                    </a:cubicBezTo>
                    <a:close/>
                    <a:moveTo>
                      <a:pt x="415" y="116"/>
                    </a:moveTo>
                    <a:cubicBezTo>
                      <a:pt x="415" y="116"/>
                      <a:pt x="415" y="116"/>
                      <a:pt x="414" y="115"/>
                    </a:cubicBezTo>
                    <a:cubicBezTo>
                      <a:pt x="414" y="116"/>
                      <a:pt x="414" y="116"/>
                      <a:pt x="414" y="116"/>
                    </a:cubicBezTo>
                    <a:cubicBezTo>
                      <a:pt x="414" y="117"/>
                      <a:pt x="414" y="117"/>
                      <a:pt x="414" y="117"/>
                    </a:cubicBezTo>
                    <a:cubicBezTo>
                      <a:pt x="415" y="117"/>
                      <a:pt x="415" y="117"/>
                      <a:pt x="415" y="116"/>
                    </a:cubicBezTo>
                    <a:close/>
                    <a:moveTo>
                      <a:pt x="414" y="121"/>
                    </a:moveTo>
                    <a:cubicBezTo>
                      <a:pt x="414" y="120"/>
                      <a:pt x="414" y="120"/>
                      <a:pt x="414" y="120"/>
                    </a:cubicBezTo>
                    <a:cubicBezTo>
                      <a:pt x="414" y="120"/>
                      <a:pt x="413" y="120"/>
                      <a:pt x="413" y="120"/>
                    </a:cubicBezTo>
                    <a:cubicBezTo>
                      <a:pt x="413" y="120"/>
                      <a:pt x="413" y="121"/>
                      <a:pt x="413" y="121"/>
                    </a:cubicBezTo>
                    <a:cubicBezTo>
                      <a:pt x="413" y="121"/>
                      <a:pt x="414" y="121"/>
                      <a:pt x="414" y="121"/>
                    </a:cubicBezTo>
                    <a:close/>
                    <a:moveTo>
                      <a:pt x="418" y="123"/>
                    </a:moveTo>
                    <a:cubicBezTo>
                      <a:pt x="418" y="123"/>
                      <a:pt x="418" y="123"/>
                      <a:pt x="418" y="123"/>
                    </a:cubicBezTo>
                    <a:cubicBezTo>
                      <a:pt x="417" y="123"/>
                      <a:pt x="417" y="123"/>
                      <a:pt x="417" y="123"/>
                    </a:cubicBezTo>
                    <a:cubicBezTo>
                      <a:pt x="417" y="123"/>
                      <a:pt x="417" y="124"/>
                      <a:pt x="417" y="124"/>
                    </a:cubicBezTo>
                    <a:cubicBezTo>
                      <a:pt x="417" y="124"/>
                      <a:pt x="418" y="124"/>
                      <a:pt x="418" y="123"/>
                    </a:cubicBezTo>
                    <a:close/>
                    <a:moveTo>
                      <a:pt x="152" y="128"/>
                    </a:moveTo>
                    <a:cubicBezTo>
                      <a:pt x="152" y="127"/>
                      <a:pt x="152" y="127"/>
                      <a:pt x="152" y="127"/>
                    </a:cubicBezTo>
                    <a:cubicBezTo>
                      <a:pt x="152" y="127"/>
                      <a:pt x="152" y="127"/>
                      <a:pt x="152" y="127"/>
                    </a:cubicBezTo>
                    <a:cubicBezTo>
                      <a:pt x="152" y="127"/>
                      <a:pt x="152" y="127"/>
                      <a:pt x="152" y="128"/>
                    </a:cubicBezTo>
                    <a:close/>
                    <a:moveTo>
                      <a:pt x="257" y="133"/>
                    </a:moveTo>
                    <a:cubicBezTo>
                      <a:pt x="258" y="132"/>
                      <a:pt x="258" y="131"/>
                      <a:pt x="258" y="131"/>
                    </a:cubicBezTo>
                    <a:cubicBezTo>
                      <a:pt x="258" y="131"/>
                      <a:pt x="258" y="130"/>
                      <a:pt x="258" y="130"/>
                    </a:cubicBezTo>
                    <a:cubicBezTo>
                      <a:pt x="257" y="130"/>
                      <a:pt x="257" y="131"/>
                      <a:pt x="257" y="131"/>
                    </a:cubicBezTo>
                    <a:cubicBezTo>
                      <a:pt x="257" y="131"/>
                      <a:pt x="257" y="132"/>
                      <a:pt x="257" y="133"/>
                    </a:cubicBezTo>
                    <a:close/>
                    <a:moveTo>
                      <a:pt x="345" y="135"/>
                    </a:moveTo>
                    <a:cubicBezTo>
                      <a:pt x="345" y="135"/>
                      <a:pt x="345" y="135"/>
                      <a:pt x="345" y="134"/>
                    </a:cubicBezTo>
                    <a:cubicBezTo>
                      <a:pt x="345" y="134"/>
                      <a:pt x="345" y="135"/>
                      <a:pt x="345" y="135"/>
                    </a:cubicBezTo>
                    <a:cubicBezTo>
                      <a:pt x="345" y="135"/>
                      <a:pt x="345" y="135"/>
                      <a:pt x="345" y="135"/>
                    </a:cubicBezTo>
                    <a:cubicBezTo>
                      <a:pt x="345" y="135"/>
                      <a:pt x="345" y="135"/>
                      <a:pt x="345" y="135"/>
                    </a:cubicBezTo>
                    <a:close/>
                    <a:moveTo>
                      <a:pt x="377" y="138"/>
                    </a:moveTo>
                    <a:cubicBezTo>
                      <a:pt x="377" y="138"/>
                      <a:pt x="377" y="138"/>
                      <a:pt x="377" y="137"/>
                    </a:cubicBezTo>
                    <a:cubicBezTo>
                      <a:pt x="377" y="138"/>
                      <a:pt x="376" y="138"/>
                      <a:pt x="376" y="138"/>
                    </a:cubicBezTo>
                    <a:cubicBezTo>
                      <a:pt x="376" y="138"/>
                      <a:pt x="377" y="138"/>
                      <a:pt x="377" y="138"/>
                    </a:cubicBezTo>
                    <a:cubicBezTo>
                      <a:pt x="377" y="138"/>
                      <a:pt x="377" y="138"/>
                      <a:pt x="377" y="138"/>
                    </a:cubicBezTo>
                    <a:close/>
                    <a:moveTo>
                      <a:pt x="153" y="133"/>
                    </a:moveTo>
                    <a:cubicBezTo>
                      <a:pt x="153" y="133"/>
                      <a:pt x="153" y="133"/>
                      <a:pt x="153" y="133"/>
                    </a:cubicBezTo>
                    <a:cubicBezTo>
                      <a:pt x="153" y="133"/>
                      <a:pt x="154" y="133"/>
                      <a:pt x="154" y="133"/>
                    </a:cubicBezTo>
                    <a:cubicBezTo>
                      <a:pt x="153" y="133"/>
                      <a:pt x="153" y="132"/>
                      <a:pt x="153" y="132"/>
                    </a:cubicBezTo>
                    <a:cubicBezTo>
                      <a:pt x="153" y="132"/>
                      <a:pt x="153" y="132"/>
                      <a:pt x="153" y="133"/>
                    </a:cubicBezTo>
                    <a:close/>
                    <a:moveTo>
                      <a:pt x="389" y="208"/>
                    </a:moveTo>
                    <a:cubicBezTo>
                      <a:pt x="389" y="208"/>
                      <a:pt x="389" y="207"/>
                      <a:pt x="388" y="207"/>
                    </a:cubicBezTo>
                    <a:cubicBezTo>
                      <a:pt x="388" y="207"/>
                      <a:pt x="388" y="207"/>
                      <a:pt x="388" y="207"/>
                    </a:cubicBezTo>
                    <a:cubicBezTo>
                      <a:pt x="388" y="207"/>
                      <a:pt x="388" y="208"/>
                      <a:pt x="388" y="208"/>
                    </a:cubicBezTo>
                    <a:cubicBezTo>
                      <a:pt x="388" y="208"/>
                      <a:pt x="389" y="208"/>
                      <a:pt x="389" y="208"/>
                    </a:cubicBezTo>
                    <a:close/>
                    <a:moveTo>
                      <a:pt x="366" y="141"/>
                    </a:moveTo>
                    <a:cubicBezTo>
                      <a:pt x="366" y="142"/>
                      <a:pt x="366" y="142"/>
                      <a:pt x="366" y="142"/>
                    </a:cubicBezTo>
                    <a:cubicBezTo>
                      <a:pt x="366" y="142"/>
                      <a:pt x="366" y="142"/>
                      <a:pt x="367" y="142"/>
                    </a:cubicBezTo>
                    <a:cubicBezTo>
                      <a:pt x="367" y="142"/>
                      <a:pt x="366" y="141"/>
                      <a:pt x="366" y="141"/>
                    </a:cubicBezTo>
                    <a:cubicBezTo>
                      <a:pt x="366" y="141"/>
                      <a:pt x="366" y="141"/>
                      <a:pt x="366" y="141"/>
                    </a:cubicBezTo>
                    <a:close/>
                    <a:moveTo>
                      <a:pt x="261" y="203"/>
                    </a:moveTo>
                    <a:cubicBezTo>
                      <a:pt x="261" y="203"/>
                      <a:pt x="260" y="203"/>
                      <a:pt x="260" y="203"/>
                    </a:cubicBezTo>
                    <a:cubicBezTo>
                      <a:pt x="260" y="203"/>
                      <a:pt x="260" y="204"/>
                      <a:pt x="260" y="204"/>
                    </a:cubicBezTo>
                    <a:cubicBezTo>
                      <a:pt x="261" y="204"/>
                      <a:pt x="261" y="204"/>
                      <a:pt x="261" y="203"/>
                    </a:cubicBezTo>
                    <a:cubicBezTo>
                      <a:pt x="261" y="203"/>
                      <a:pt x="261" y="203"/>
                      <a:pt x="261" y="203"/>
                    </a:cubicBezTo>
                    <a:close/>
                    <a:moveTo>
                      <a:pt x="92" y="134"/>
                    </a:moveTo>
                    <a:cubicBezTo>
                      <a:pt x="92" y="135"/>
                      <a:pt x="92" y="135"/>
                      <a:pt x="92" y="135"/>
                    </a:cubicBezTo>
                    <a:cubicBezTo>
                      <a:pt x="93" y="135"/>
                      <a:pt x="93" y="135"/>
                      <a:pt x="93" y="135"/>
                    </a:cubicBezTo>
                    <a:cubicBezTo>
                      <a:pt x="93" y="134"/>
                      <a:pt x="92" y="134"/>
                      <a:pt x="92" y="134"/>
                    </a:cubicBezTo>
                    <a:cubicBezTo>
                      <a:pt x="92" y="134"/>
                      <a:pt x="92" y="134"/>
                      <a:pt x="92" y="134"/>
                    </a:cubicBezTo>
                    <a:close/>
                    <a:moveTo>
                      <a:pt x="115" y="198"/>
                    </a:moveTo>
                    <a:cubicBezTo>
                      <a:pt x="115" y="198"/>
                      <a:pt x="115" y="197"/>
                      <a:pt x="115" y="197"/>
                    </a:cubicBezTo>
                    <a:cubicBezTo>
                      <a:pt x="115" y="197"/>
                      <a:pt x="114" y="197"/>
                      <a:pt x="114" y="197"/>
                    </a:cubicBezTo>
                    <a:cubicBezTo>
                      <a:pt x="115" y="198"/>
                      <a:pt x="115" y="198"/>
                      <a:pt x="115" y="199"/>
                    </a:cubicBezTo>
                    <a:cubicBezTo>
                      <a:pt x="115" y="199"/>
                      <a:pt x="115" y="198"/>
                      <a:pt x="115" y="198"/>
                    </a:cubicBezTo>
                    <a:close/>
                    <a:moveTo>
                      <a:pt x="346" y="258"/>
                    </a:moveTo>
                    <a:cubicBezTo>
                      <a:pt x="346" y="257"/>
                      <a:pt x="346" y="257"/>
                      <a:pt x="345" y="257"/>
                    </a:cubicBezTo>
                    <a:cubicBezTo>
                      <a:pt x="345" y="257"/>
                      <a:pt x="345" y="257"/>
                      <a:pt x="345" y="257"/>
                    </a:cubicBezTo>
                    <a:cubicBezTo>
                      <a:pt x="345" y="257"/>
                      <a:pt x="345" y="258"/>
                      <a:pt x="345" y="258"/>
                    </a:cubicBezTo>
                    <a:cubicBezTo>
                      <a:pt x="345" y="258"/>
                      <a:pt x="346" y="258"/>
                      <a:pt x="346" y="258"/>
                    </a:cubicBezTo>
                    <a:close/>
                    <a:moveTo>
                      <a:pt x="333" y="199"/>
                    </a:moveTo>
                    <a:cubicBezTo>
                      <a:pt x="333" y="199"/>
                      <a:pt x="332" y="198"/>
                      <a:pt x="332" y="198"/>
                    </a:cubicBezTo>
                    <a:cubicBezTo>
                      <a:pt x="332" y="198"/>
                      <a:pt x="332" y="198"/>
                      <a:pt x="331" y="198"/>
                    </a:cubicBezTo>
                    <a:cubicBezTo>
                      <a:pt x="332" y="199"/>
                      <a:pt x="332" y="199"/>
                      <a:pt x="332" y="199"/>
                    </a:cubicBezTo>
                    <a:cubicBezTo>
                      <a:pt x="332" y="199"/>
                      <a:pt x="333" y="199"/>
                      <a:pt x="333" y="199"/>
                    </a:cubicBezTo>
                    <a:close/>
                    <a:moveTo>
                      <a:pt x="166" y="142"/>
                    </a:moveTo>
                    <a:cubicBezTo>
                      <a:pt x="166" y="142"/>
                      <a:pt x="166" y="142"/>
                      <a:pt x="166" y="142"/>
                    </a:cubicBezTo>
                    <a:cubicBezTo>
                      <a:pt x="166" y="142"/>
                      <a:pt x="166" y="142"/>
                      <a:pt x="166" y="142"/>
                    </a:cubicBezTo>
                    <a:cubicBezTo>
                      <a:pt x="166" y="142"/>
                      <a:pt x="166" y="143"/>
                      <a:pt x="166" y="143"/>
                    </a:cubicBezTo>
                    <a:cubicBezTo>
                      <a:pt x="166" y="143"/>
                      <a:pt x="166" y="142"/>
                      <a:pt x="166" y="142"/>
                    </a:cubicBezTo>
                    <a:close/>
                    <a:moveTo>
                      <a:pt x="203" y="144"/>
                    </a:moveTo>
                    <a:cubicBezTo>
                      <a:pt x="203" y="144"/>
                      <a:pt x="204" y="143"/>
                      <a:pt x="204" y="143"/>
                    </a:cubicBezTo>
                    <a:cubicBezTo>
                      <a:pt x="204" y="143"/>
                      <a:pt x="203" y="142"/>
                      <a:pt x="203" y="142"/>
                    </a:cubicBezTo>
                    <a:cubicBezTo>
                      <a:pt x="203" y="143"/>
                      <a:pt x="203" y="143"/>
                      <a:pt x="203" y="143"/>
                    </a:cubicBezTo>
                    <a:cubicBezTo>
                      <a:pt x="203" y="144"/>
                      <a:pt x="203" y="144"/>
                      <a:pt x="203" y="144"/>
                    </a:cubicBezTo>
                    <a:close/>
                    <a:moveTo>
                      <a:pt x="218" y="144"/>
                    </a:moveTo>
                    <a:cubicBezTo>
                      <a:pt x="218" y="144"/>
                      <a:pt x="218" y="144"/>
                      <a:pt x="218" y="144"/>
                    </a:cubicBezTo>
                    <a:cubicBezTo>
                      <a:pt x="218" y="144"/>
                      <a:pt x="218" y="144"/>
                      <a:pt x="218" y="144"/>
                    </a:cubicBezTo>
                    <a:close/>
                    <a:moveTo>
                      <a:pt x="363" y="148"/>
                    </a:moveTo>
                    <a:cubicBezTo>
                      <a:pt x="363" y="148"/>
                      <a:pt x="363" y="148"/>
                      <a:pt x="363" y="148"/>
                    </a:cubicBezTo>
                    <a:cubicBezTo>
                      <a:pt x="362" y="148"/>
                      <a:pt x="362" y="149"/>
                      <a:pt x="362" y="149"/>
                    </a:cubicBezTo>
                    <a:cubicBezTo>
                      <a:pt x="363" y="149"/>
                      <a:pt x="363" y="149"/>
                      <a:pt x="363" y="149"/>
                    </a:cubicBezTo>
                    <a:cubicBezTo>
                      <a:pt x="363" y="149"/>
                      <a:pt x="363" y="148"/>
                      <a:pt x="363" y="148"/>
                    </a:cubicBezTo>
                    <a:close/>
                    <a:moveTo>
                      <a:pt x="51" y="140"/>
                    </a:moveTo>
                    <a:cubicBezTo>
                      <a:pt x="51" y="140"/>
                      <a:pt x="51" y="140"/>
                      <a:pt x="51" y="140"/>
                    </a:cubicBezTo>
                    <a:cubicBezTo>
                      <a:pt x="51" y="141"/>
                      <a:pt x="51" y="141"/>
                      <a:pt x="51" y="141"/>
                    </a:cubicBezTo>
                    <a:cubicBezTo>
                      <a:pt x="51" y="140"/>
                      <a:pt x="51" y="140"/>
                      <a:pt x="51" y="140"/>
                    </a:cubicBezTo>
                    <a:cubicBezTo>
                      <a:pt x="51" y="140"/>
                      <a:pt x="51" y="140"/>
                      <a:pt x="51" y="140"/>
                    </a:cubicBezTo>
                    <a:close/>
                    <a:moveTo>
                      <a:pt x="199" y="144"/>
                    </a:moveTo>
                    <a:cubicBezTo>
                      <a:pt x="199" y="143"/>
                      <a:pt x="199" y="143"/>
                      <a:pt x="199" y="143"/>
                    </a:cubicBezTo>
                    <a:cubicBezTo>
                      <a:pt x="199" y="143"/>
                      <a:pt x="199" y="143"/>
                      <a:pt x="199" y="143"/>
                    </a:cubicBezTo>
                    <a:cubicBezTo>
                      <a:pt x="199" y="143"/>
                      <a:pt x="199" y="144"/>
                      <a:pt x="199" y="144"/>
                    </a:cubicBezTo>
                    <a:cubicBezTo>
                      <a:pt x="199" y="144"/>
                      <a:pt x="199" y="144"/>
                      <a:pt x="199" y="144"/>
                    </a:cubicBezTo>
                    <a:close/>
                    <a:moveTo>
                      <a:pt x="366" y="150"/>
                    </a:moveTo>
                    <a:cubicBezTo>
                      <a:pt x="366" y="151"/>
                      <a:pt x="366" y="151"/>
                      <a:pt x="366" y="151"/>
                    </a:cubicBezTo>
                    <a:cubicBezTo>
                      <a:pt x="366" y="150"/>
                      <a:pt x="366" y="150"/>
                      <a:pt x="366" y="150"/>
                    </a:cubicBezTo>
                    <a:close/>
                    <a:moveTo>
                      <a:pt x="375" y="154"/>
                    </a:moveTo>
                    <a:cubicBezTo>
                      <a:pt x="376" y="154"/>
                      <a:pt x="376" y="154"/>
                      <a:pt x="376" y="154"/>
                    </a:cubicBezTo>
                    <a:cubicBezTo>
                      <a:pt x="376" y="154"/>
                      <a:pt x="376" y="154"/>
                      <a:pt x="376" y="154"/>
                    </a:cubicBezTo>
                    <a:cubicBezTo>
                      <a:pt x="376" y="154"/>
                      <a:pt x="376" y="153"/>
                      <a:pt x="376" y="153"/>
                    </a:cubicBezTo>
                    <a:cubicBezTo>
                      <a:pt x="376" y="153"/>
                      <a:pt x="376" y="153"/>
                      <a:pt x="375" y="154"/>
                    </a:cubicBezTo>
                    <a:close/>
                    <a:moveTo>
                      <a:pt x="181" y="149"/>
                    </a:moveTo>
                    <a:cubicBezTo>
                      <a:pt x="181" y="149"/>
                      <a:pt x="180" y="149"/>
                      <a:pt x="180" y="150"/>
                    </a:cubicBezTo>
                    <a:cubicBezTo>
                      <a:pt x="180" y="150"/>
                      <a:pt x="180" y="150"/>
                      <a:pt x="181" y="151"/>
                    </a:cubicBezTo>
                    <a:cubicBezTo>
                      <a:pt x="181" y="150"/>
                      <a:pt x="181" y="150"/>
                      <a:pt x="182" y="150"/>
                    </a:cubicBezTo>
                    <a:cubicBezTo>
                      <a:pt x="182" y="150"/>
                      <a:pt x="181" y="150"/>
                      <a:pt x="181" y="149"/>
                    </a:cubicBezTo>
                    <a:close/>
                    <a:moveTo>
                      <a:pt x="440" y="159"/>
                    </a:moveTo>
                    <a:cubicBezTo>
                      <a:pt x="440" y="159"/>
                      <a:pt x="440" y="159"/>
                      <a:pt x="440" y="159"/>
                    </a:cubicBezTo>
                    <a:cubicBezTo>
                      <a:pt x="440" y="159"/>
                      <a:pt x="440" y="159"/>
                      <a:pt x="440" y="159"/>
                    </a:cubicBezTo>
                    <a:cubicBezTo>
                      <a:pt x="440" y="159"/>
                      <a:pt x="440" y="159"/>
                      <a:pt x="440" y="159"/>
                    </a:cubicBezTo>
                    <a:cubicBezTo>
                      <a:pt x="440" y="159"/>
                      <a:pt x="440" y="159"/>
                      <a:pt x="440" y="159"/>
                    </a:cubicBezTo>
                    <a:close/>
                    <a:moveTo>
                      <a:pt x="352" y="158"/>
                    </a:moveTo>
                    <a:cubicBezTo>
                      <a:pt x="352" y="158"/>
                      <a:pt x="352" y="158"/>
                      <a:pt x="351" y="158"/>
                    </a:cubicBezTo>
                    <a:cubicBezTo>
                      <a:pt x="351" y="158"/>
                      <a:pt x="351" y="158"/>
                      <a:pt x="351" y="158"/>
                    </a:cubicBezTo>
                    <a:cubicBezTo>
                      <a:pt x="351" y="158"/>
                      <a:pt x="352" y="158"/>
                      <a:pt x="352" y="158"/>
                    </a:cubicBezTo>
                    <a:cubicBezTo>
                      <a:pt x="352" y="158"/>
                      <a:pt x="352" y="158"/>
                      <a:pt x="352" y="158"/>
                    </a:cubicBezTo>
                    <a:close/>
                    <a:moveTo>
                      <a:pt x="444" y="163"/>
                    </a:moveTo>
                    <a:cubicBezTo>
                      <a:pt x="444" y="163"/>
                      <a:pt x="444" y="163"/>
                      <a:pt x="444" y="163"/>
                    </a:cubicBezTo>
                    <a:cubicBezTo>
                      <a:pt x="444" y="164"/>
                      <a:pt x="444" y="164"/>
                      <a:pt x="445" y="164"/>
                    </a:cubicBezTo>
                    <a:cubicBezTo>
                      <a:pt x="445" y="164"/>
                      <a:pt x="445" y="163"/>
                      <a:pt x="445" y="163"/>
                    </a:cubicBezTo>
                    <a:cubicBezTo>
                      <a:pt x="445" y="163"/>
                      <a:pt x="444" y="163"/>
                      <a:pt x="444" y="163"/>
                    </a:cubicBezTo>
                    <a:close/>
                    <a:moveTo>
                      <a:pt x="409" y="259"/>
                    </a:moveTo>
                    <a:cubicBezTo>
                      <a:pt x="408" y="259"/>
                      <a:pt x="408" y="259"/>
                      <a:pt x="408" y="259"/>
                    </a:cubicBezTo>
                    <a:cubicBezTo>
                      <a:pt x="408" y="259"/>
                      <a:pt x="408" y="260"/>
                      <a:pt x="408" y="260"/>
                    </a:cubicBezTo>
                    <a:cubicBezTo>
                      <a:pt x="408" y="260"/>
                      <a:pt x="409" y="260"/>
                      <a:pt x="409" y="260"/>
                    </a:cubicBezTo>
                    <a:cubicBezTo>
                      <a:pt x="409" y="259"/>
                      <a:pt x="409" y="259"/>
                      <a:pt x="409" y="259"/>
                    </a:cubicBezTo>
                    <a:close/>
                    <a:moveTo>
                      <a:pt x="269" y="195"/>
                    </a:moveTo>
                    <a:cubicBezTo>
                      <a:pt x="269" y="195"/>
                      <a:pt x="269" y="196"/>
                      <a:pt x="269" y="196"/>
                    </a:cubicBezTo>
                    <a:cubicBezTo>
                      <a:pt x="269" y="196"/>
                      <a:pt x="269" y="196"/>
                      <a:pt x="269" y="195"/>
                    </a:cubicBezTo>
                    <a:cubicBezTo>
                      <a:pt x="270" y="195"/>
                      <a:pt x="269" y="195"/>
                      <a:pt x="269" y="195"/>
                    </a:cubicBezTo>
                    <a:cubicBezTo>
                      <a:pt x="269" y="195"/>
                      <a:pt x="269" y="195"/>
                      <a:pt x="269" y="195"/>
                    </a:cubicBezTo>
                    <a:close/>
                    <a:moveTo>
                      <a:pt x="36" y="158"/>
                    </a:moveTo>
                    <a:cubicBezTo>
                      <a:pt x="36" y="158"/>
                      <a:pt x="36" y="157"/>
                      <a:pt x="36" y="157"/>
                    </a:cubicBezTo>
                    <a:cubicBezTo>
                      <a:pt x="36" y="157"/>
                      <a:pt x="36" y="158"/>
                      <a:pt x="36" y="158"/>
                    </a:cubicBezTo>
                    <a:cubicBezTo>
                      <a:pt x="36" y="158"/>
                      <a:pt x="36" y="158"/>
                      <a:pt x="36" y="158"/>
                    </a:cubicBezTo>
                    <a:cubicBezTo>
                      <a:pt x="36" y="158"/>
                      <a:pt x="36" y="158"/>
                      <a:pt x="36" y="158"/>
                    </a:cubicBezTo>
                    <a:close/>
                    <a:moveTo>
                      <a:pt x="233" y="164"/>
                    </a:moveTo>
                    <a:cubicBezTo>
                      <a:pt x="233" y="164"/>
                      <a:pt x="233" y="164"/>
                      <a:pt x="232" y="163"/>
                    </a:cubicBezTo>
                    <a:cubicBezTo>
                      <a:pt x="232" y="164"/>
                      <a:pt x="232" y="164"/>
                      <a:pt x="232" y="164"/>
                    </a:cubicBezTo>
                    <a:cubicBezTo>
                      <a:pt x="232" y="165"/>
                      <a:pt x="233" y="165"/>
                      <a:pt x="233" y="165"/>
                    </a:cubicBezTo>
                    <a:cubicBezTo>
                      <a:pt x="233" y="165"/>
                      <a:pt x="233" y="164"/>
                      <a:pt x="233" y="164"/>
                    </a:cubicBezTo>
                    <a:close/>
                    <a:moveTo>
                      <a:pt x="84" y="164"/>
                    </a:moveTo>
                    <a:cubicBezTo>
                      <a:pt x="84" y="164"/>
                      <a:pt x="83" y="164"/>
                      <a:pt x="83" y="163"/>
                    </a:cubicBezTo>
                    <a:cubicBezTo>
                      <a:pt x="83" y="164"/>
                      <a:pt x="83" y="164"/>
                      <a:pt x="83" y="164"/>
                    </a:cubicBezTo>
                    <a:cubicBezTo>
                      <a:pt x="83" y="164"/>
                      <a:pt x="83" y="164"/>
                      <a:pt x="83" y="165"/>
                    </a:cubicBezTo>
                    <a:cubicBezTo>
                      <a:pt x="84" y="164"/>
                      <a:pt x="84" y="164"/>
                      <a:pt x="84" y="164"/>
                    </a:cubicBezTo>
                    <a:close/>
                    <a:moveTo>
                      <a:pt x="442" y="175"/>
                    </a:moveTo>
                    <a:cubicBezTo>
                      <a:pt x="442" y="175"/>
                      <a:pt x="442" y="175"/>
                      <a:pt x="441" y="175"/>
                    </a:cubicBezTo>
                    <a:cubicBezTo>
                      <a:pt x="441" y="175"/>
                      <a:pt x="441" y="175"/>
                      <a:pt x="441" y="175"/>
                    </a:cubicBezTo>
                    <a:cubicBezTo>
                      <a:pt x="441" y="175"/>
                      <a:pt x="441" y="175"/>
                      <a:pt x="442" y="176"/>
                    </a:cubicBezTo>
                    <a:cubicBezTo>
                      <a:pt x="442" y="176"/>
                      <a:pt x="442" y="175"/>
                      <a:pt x="442" y="175"/>
                    </a:cubicBezTo>
                    <a:close/>
                    <a:moveTo>
                      <a:pt x="339" y="179"/>
                    </a:moveTo>
                    <a:cubicBezTo>
                      <a:pt x="339" y="179"/>
                      <a:pt x="340" y="179"/>
                      <a:pt x="340" y="179"/>
                    </a:cubicBezTo>
                    <a:cubicBezTo>
                      <a:pt x="340" y="178"/>
                      <a:pt x="339" y="178"/>
                      <a:pt x="339" y="178"/>
                    </a:cubicBezTo>
                    <a:cubicBezTo>
                      <a:pt x="339" y="178"/>
                      <a:pt x="338" y="178"/>
                      <a:pt x="338" y="178"/>
                    </a:cubicBezTo>
                    <a:cubicBezTo>
                      <a:pt x="338" y="178"/>
                      <a:pt x="339" y="179"/>
                      <a:pt x="339" y="179"/>
                    </a:cubicBezTo>
                    <a:close/>
                    <a:moveTo>
                      <a:pt x="332" y="189"/>
                    </a:moveTo>
                    <a:cubicBezTo>
                      <a:pt x="332" y="189"/>
                      <a:pt x="331" y="189"/>
                      <a:pt x="331" y="189"/>
                    </a:cubicBezTo>
                    <a:cubicBezTo>
                      <a:pt x="331" y="189"/>
                      <a:pt x="331" y="189"/>
                      <a:pt x="331" y="190"/>
                    </a:cubicBezTo>
                    <a:cubicBezTo>
                      <a:pt x="331" y="190"/>
                      <a:pt x="331" y="190"/>
                      <a:pt x="331" y="190"/>
                    </a:cubicBezTo>
                    <a:cubicBezTo>
                      <a:pt x="332" y="190"/>
                      <a:pt x="332" y="189"/>
                      <a:pt x="332" y="189"/>
                    </a:cubicBezTo>
                    <a:close/>
                    <a:moveTo>
                      <a:pt x="395" y="198"/>
                    </a:moveTo>
                    <a:cubicBezTo>
                      <a:pt x="395" y="197"/>
                      <a:pt x="395" y="197"/>
                      <a:pt x="395" y="197"/>
                    </a:cubicBezTo>
                    <a:cubicBezTo>
                      <a:pt x="394" y="197"/>
                      <a:pt x="394" y="197"/>
                      <a:pt x="394" y="198"/>
                    </a:cubicBezTo>
                    <a:cubicBezTo>
                      <a:pt x="394" y="198"/>
                      <a:pt x="394" y="198"/>
                      <a:pt x="394" y="198"/>
                    </a:cubicBezTo>
                    <a:cubicBezTo>
                      <a:pt x="395" y="198"/>
                      <a:pt x="395" y="198"/>
                      <a:pt x="395" y="198"/>
                    </a:cubicBezTo>
                    <a:close/>
                    <a:moveTo>
                      <a:pt x="136" y="242"/>
                    </a:moveTo>
                    <a:cubicBezTo>
                      <a:pt x="136" y="242"/>
                      <a:pt x="135" y="241"/>
                      <a:pt x="135" y="241"/>
                    </a:cubicBezTo>
                    <a:cubicBezTo>
                      <a:pt x="135" y="241"/>
                      <a:pt x="134" y="242"/>
                      <a:pt x="134" y="242"/>
                    </a:cubicBezTo>
                    <a:cubicBezTo>
                      <a:pt x="135" y="242"/>
                      <a:pt x="135" y="242"/>
                      <a:pt x="135" y="242"/>
                    </a:cubicBezTo>
                    <a:cubicBezTo>
                      <a:pt x="135" y="243"/>
                      <a:pt x="136" y="242"/>
                      <a:pt x="136" y="242"/>
                    </a:cubicBezTo>
                    <a:close/>
                    <a:moveTo>
                      <a:pt x="334" y="263"/>
                    </a:moveTo>
                    <a:cubicBezTo>
                      <a:pt x="334" y="263"/>
                      <a:pt x="334" y="263"/>
                      <a:pt x="334" y="264"/>
                    </a:cubicBezTo>
                    <a:cubicBezTo>
                      <a:pt x="334" y="264"/>
                      <a:pt x="334" y="264"/>
                      <a:pt x="334" y="265"/>
                    </a:cubicBezTo>
                    <a:cubicBezTo>
                      <a:pt x="334" y="264"/>
                      <a:pt x="335" y="264"/>
                      <a:pt x="335" y="264"/>
                    </a:cubicBezTo>
                    <a:cubicBezTo>
                      <a:pt x="335" y="264"/>
                      <a:pt x="335" y="263"/>
                      <a:pt x="334" y="263"/>
                    </a:cubicBezTo>
                    <a:close/>
                    <a:moveTo>
                      <a:pt x="403" y="268"/>
                    </a:moveTo>
                    <a:cubicBezTo>
                      <a:pt x="403" y="269"/>
                      <a:pt x="403" y="269"/>
                      <a:pt x="403" y="269"/>
                    </a:cubicBezTo>
                    <a:cubicBezTo>
                      <a:pt x="403" y="269"/>
                      <a:pt x="403" y="269"/>
                      <a:pt x="403" y="269"/>
                    </a:cubicBezTo>
                    <a:cubicBezTo>
                      <a:pt x="403" y="269"/>
                      <a:pt x="403" y="269"/>
                      <a:pt x="403" y="269"/>
                    </a:cubicBezTo>
                    <a:cubicBezTo>
                      <a:pt x="403" y="269"/>
                      <a:pt x="403" y="269"/>
                      <a:pt x="403" y="268"/>
                    </a:cubicBezTo>
                    <a:close/>
                    <a:moveTo>
                      <a:pt x="414" y="254"/>
                    </a:moveTo>
                    <a:cubicBezTo>
                      <a:pt x="414" y="254"/>
                      <a:pt x="414" y="253"/>
                      <a:pt x="413" y="253"/>
                    </a:cubicBezTo>
                    <a:cubicBezTo>
                      <a:pt x="413" y="253"/>
                      <a:pt x="413" y="253"/>
                      <a:pt x="413" y="253"/>
                    </a:cubicBezTo>
                    <a:cubicBezTo>
                      <a:pt x="413" y="253"/>
                      <a:pt x="413" y="254"/>
                      <a:pt x="413" y="254"/>
                    </a:cubicBezTo>
                    <a:cubicBezTo>
                      <a:pt x="413" y="254"/>
                      <a:pt x="413" y="254"/>
                      <a:pt x="414" y="254"/>
                    </a:cubicBezTo>
                    <a:close/>
                    <a:moveTo>
                      <a:pt x="188" y="265"/>
                    </a:moveTo>
                    <a:cubicBezTo>
                      <a:pt x="188" y="265"/>
                      <a:pt x="188" y="266"/>
                      <a:pt x="188" y="266"/>
                    </a:cubicBezTo>
                    <a:cubicBezTo>
                      <a:pt x="188" y="266"/>
                      <a:pt x="188" y="265"/>
                      <a:pt x="188" y="265"/>
                    </a:cubicBezTo>
                    <a:cubicBezTo>
                      <a:pt x="188" y="265"/>
                      <a:pt x="188" y="265"/>
                      <a:pt x="188" y="264"/>
                    </a:cubicBezTo>
                    <a:cubicBezTo>
                      <a:pt x="188" y="265"/>
                      <a:pt x="188" y="265"/>
                      <a:pt x="188" y="265"/>
                    </a:cubicBezTo>
                    <a:close/>
                    <a:moveTo>
                      <a:pt x="109" y="239"/>
                    </a:moveTo>
                    <a:cubicBezTo>
                      <a:pt x="109" y="239"/>
                      <a:pt x="109" y="239"/>
                      <a:pt x="109" y="240"/>
                    </a:cubicBezTo>
                    <a:cubicBezTo>
                      <a:pt x="109" y="240"/>
                      <a:pt x="109" y="240"/>
                      <a:pt x="109" y="240"/>
                    </a:cubicBezTo>
                    <a:cubicBezTo>
                      <a:pt x="109" y="240"/>
                      <a:pt x="109" y="239"/>
                      <a:pt x="109" y="239"/>
                    </a:cubicBezTo>
                    <a:cubicBezTo>
                      <a:pt x="109" y="239"/>
                      <a:pt x="109" y="239"/>
                      <a:pt x="109" y="239"/>
                    </a:cubicBezTo>
                    <a:close/>
                    <a:moveTo>
                      <a:pt x="137" y="239"/>
                    </a:moveTo>
                    <a:cubicBezTo>
                      <a:pt x="136" y="239"/>
                      <a:pt x="136" y="238"/>
                      <a:pt x="136" y="238"/>
                    </a:cubicBezTo>
                    <a:cubicBezTo>
                      <a:pt x="136" y="238"/>
                      <a:pt x="135" y="238"/>
                      <a:pt x="135" y="238"/>
                    </a:cubicBezTo>
                    <a:cubicBezTo>
                      <a:pt x="136" y="239"/>
                      <a:pt x="136" y="239"/>
                      <a:pt x="136" y="240"/>
                    </a:cubicBezTo>
                    <a:cubicBezTo>
                      <a:pt x="136" y="240"/>
                      <a:pt x="136" y="239"/>
                      <a:pt x="137" y="239"/>
                    </a:cubicBezTo>
                    <a:close/>
                    <a:moveTo>
                      <a:pt x="417" y="246"/>
                    </a:moveTo>
                    <a:cubicBezTo>
                      <a:pt x="416" y="246"/>
                      <a:pt x="416" y="247"/>
                      <a:pt x="416" y="247"/>
                    </a:cubicBezTo>
                    <a:cubicBezTo>
                      <a:pt x="416" y="247"/>
                      <a:pt x="416" y="247"/>
                      <a:pt x="416" y="247"/>
                    </a:cubicBezTo>
                    <a:cubicBezTo>
                      <a:pt x="417" y="247"/>
                      <a:pt x="417" y="247"/>
                      <a:pt x="417" y="247"/>
                    </a:cubicBezTo>
                    <a:cubicBezTo>
                      <a:pt x="417" y="247"/>
                      <a:pt x="417" y="246"/>
                      <a:pt x="417" y="246"/>
                    </a:cubicBezTo>
                    <a:close/>
                    <a:moveTo>
                      <a:pt x="202" y="240"/>
                    </a:moveTo>
                    <a:cubicBezTo>
                      <a:pt x="202" y="240"/>
                      <a:pt x="202" y="240"/>
                      <a:pt x="202" y="240"/>
                    </a:cubicBezTo>
                    <a:cubicBezTo>
                      <a:pt x="202" y="240"/>
                      <a:pt x="203" y="240"/>
                      <a:pt x="203" y="240"/>
                    </a:cubicBezTo>
                    <a:cubicBezTo>
                      <a:pt x="203" y="240"/>
                      <a:pt x="203" y="239"/>
                      <a:pt x="203" y="239"/>
                    </a:cubicBezTo>
                    <a:cubicBezTo>
                      <a:pt x="203" y="239"/>
                      <a:pt x="202" y="240"/>
                      <a:pt x="202" y="240"/>
                    </a:cubicBezTo>
                    <a:close/>
                    <a:moveTo>
                      <a:pt x="183" y="5"/>
                    </a:moveTo>
                    <a:cubicBezTo>
                      <a:pt x="182" y="5"/>
                      <a:pt x="182" y="6"/>
                      <a:pt x="182" y="6"/>
                    </a:cubicBezTo>
                    <a:cubicBezTo>
                      <a:pt x="182" y="6"/>
                      <a:pt x="182" y="6"/>
                      <a:pt x="183" y="6"/>
                    </a:cubicBezTo>
                    <a:cubicBezTo>
                      <a:pt x="183" y="6"/>
                      <a:pt x="183" y="6"/>
                      <a:pt x="183" y="6"/>
                    </a:cubicBezTo>
                    <a:cubicBezTo>
                      <a:pt x="183" y="5"/>
                      <a:pt x="183" y="5"/>
                      <a:pt x="183" y="5"/>
                    </a:cubicBezTo>
                    <a:close/>
                    <a:moveTo>
                      <a:pt x="179" y="14"/>
                    </a:moveTo>
                    <a:cubicBezTo>
                      <a:pt x="179" y="13"/>
                      <a:pt x="179" y="13"/>
                      <a:pt x="179" y="13"/>
                    </a:cubicBezTo>
                    <a:cubicBezTo>
                      <a:pt x="179" y="13"/>
                      <a:pt x="179" y="13"/>
                      <a:pt x="179" y="13"/>
                    </a:cubicBezTo>
                    <a:cubicBezTo>
                      <a:pt x="179" y="14"/>
                      <a:pt x="179" y="14"/>
                      <a:pt x="179" y="14"/>
                    </a:cubicBezTo>
                    <a:cubicBezTo>
                      <a:pt x="179" y="14"/>
                      <a:pt x="179" y="14"/>
                      <a:pt x="179" y="14"/>
                    </a:cubicBezTo>
                    <a:close/>
                    <a:moveTo>
                      <a:pt x="172" y="16"/>
                    </a:moveTo>
                    <a:cubicBezTo>
                      <a:pt x="171" y="16"/>
                      <a:pt x="171" y="16"/>
                      <a:pt x="171" y="16"/>
                    </a:cubicBezTo>
                    <a:cubicBezTo>
                      <a:pt x="171" y="16"/>
                      <a:pt x="171" y="16"/>
                      <a:pt x="171" y="16"/>
                    </a:cubicBezTo>
                    <a:cubicBezTo>
                      <a:pt x="171" y="16"/>
                      <a:pt x="171" y="17"/>
                      <a:pt x="171" y="17"/>
                    </a:cubicBezTo>
                    <a:cubicBezTo>
                      <a:pt x="171" y="17"/>
                      <a:pt x="171" y="16"/>
                      <a:pt x="172" y="16"/>
                    </a:cubicBezTo>
                    <a:close/>
                    <a:moveTo>
                      <a:pt x="184" y="17"/>
                    </a:moveTo>
                    <a:cubicBezTo>
                      <a:pt x="184" y="17"/>
                      <a:pt x="184" y="17"/>
                      <a:pt x="184" y="17"/>
                    </a:cubicBezTo>
                    <a:cubicBezTo>
                      <a:pt x="184" y="17"/>
                      <a:pt x="184" y="17"/>
                      <a:pt x="184" y="17"/>
                    </a:cubicBezTo>
                    <a:cubicBezTo>
                      <a:pt x="184" y="17"/>
                      <a:pt x="184" y="17"/>
                      <a:pt x="184" y="17"/>
                    </a:cubicBezTo>
                    <a:cubicBezTo>
                      <a:pt x="184" y="17"/>
                      <a:pt x="184" y="17"/>
                      <a:pt x="184" y="17"/>
                    </a:cubicBezTo>
                    <a:close/>
                    <a:moveTo>
                      <a:pt x="126" y="25"/>
                    </a:moveTo>
                    <a:cubicBezTo>
                      <a:pt x="126" y="25"/>
                      <a:pt x="126" y="24"/>
                      <a:pt x="126" y="24"/>
                    </a:cubicBezTo>
                    <a:cubicBezTo>
                      <a:pt x="126" y="24"/>
                      <a:pt x="126" y="24"/>
                      <a:pt x="126" y="24"/>
                    </a:cubicBezTo>
                    <a:cubicBezTo>
                      <a:pt x="126" y="25"/>
                      <a:pt x="126" y="25"/>
                      <a:pt x="126" y="25"/>
                    </a:cubicBezTo>
                    <a:cubicBezTo>
                      <a:pt x="126" y="25"/>
                      <a:pt x="126" y="25"/>
                      <a:pt x="126" y="25"/>
                    </a:cubicBezTo>
                    <a:close/>
                    <a:moveTo>
                      <a:pt x="181" y="27"/>
                    </a:moveTo>
                    <a:cubicBezTo>
                      <a:pt x="181" y="27"/>
                      <a:pt x="181" y="27"/>
                      <a:pt x="181" y="27"/>
                    </a:cubicBezTo>
                    <a:cubicBezTo>
                      <a:pt x="181" y="27"/>
                      <a:pt x="181" y="27"/>
                      <a:pt x="181" y="27"/>
                    </a:cubicBezTo>
                    <a:cubicBezTo>
                      <a:pt x="181" y="27"/>
                      <a:pt x="181" y="27"/>
                      <a:pt x="181" y="28"/>
                    </a:cubicBezTo>
                    <a:cubicBezTo>
                      <a:pt x="181" y="28"/>
                      <a:pt x="181" y="27"/>
                      <a:pt x="181" y="27"/>
                    </a:cubicBezTo>
                    <a:close/>
                    <a:moveTo>
                      <a:pt x="151" y="32"/>
                    </a:moveTo>
                    <a:cubicBezTo>
                      <a:pt x="151" y="32"/>
                      <a:pt x="151" y="32"/>
                      <a:pt x="151" y="32"/>
                    </a:cubicBezTo>
                    <a:cubicBezTo>
                      <a:pt x="151" y="31"/>
                      <a:pt x="151" y="31"/>
                      <a:pt x="151" y="31"/>
                    </a:cubicBezTo>
                    <a:cubicBezTo>
                      <a:pt x="150" y="31"/>
                      <a:pt x="150" y="32"/>
                      <a:pt x="150" y="32"/>
                    </a:cubicBezTo>
                    <a:cubicBezTo>
                      <a:pt x="150" y="32"/>
                      <a:pt x="150" y="32"/>
                      <a:pt x="151" y="32"/>
                    </a:cubicBezTo>
                    <a:close/>
                    <a:moveTo>
                      <a:pt x="142" y="36"/>
                    </a:moveTo>
                    <a:cubicBezTo>
                      <a:pt x="142" y="36"/>
                      <a:pt x="142" y="36"/>
                      <a:pt x="142" y="36"/>
                    </a:cubicBezTo>
                    <a:cubicBezTo>
                      <a:pt x="142" y="36"/>
                      <a:pt x="142" y="36"/>
                      <a:pt x="142" y="36"/>
                    </a:cubicBezTo>
                    <a:cubicBezTo>
                      <a:pt x="142" y="36"/>
                      <a:pt x="142" y="36"/>
                      <a:pt x="142" y="36"/>
                    </a:cubicBezTo>
                    <a:cubicBezTo>
                      <a:pt x="142" y="36"/>
                      <a:pt x="142" y="36"/>
                      <a:pt x="142" y="36"/>
                    </a:cubicBezTo>
                    <a:close/>
                    <a:moveTo>
                      <a:pt x="154" y="38"/>
                    </a:moveTo>
                    <a:cubicBezTo>
                      <a:pt x="154" y="38"/>
                      <a:pt x="154" y="38"/>
                      <a:pt x="154" y="38"/>
                    </a:cubicBezTo>
                    <a:cubicBezTo>
                      <a:pt x="154" y="38"/>
                      <a:pt x="153" y="38"/>
                      <a:pt x="153" y="38"/>
                    </a:cubicBezTo>
                    <a:cubicBezTo>
                      <a:pt x="153" y="38"/>
                      <a:pt x="153" y="38"/>
                      <a:pt x="153" y="38"/>
                    </a:cubicBezTo>
                    <a:cubicBezTo>
                      <a:pt x="154" y="38"/>
                      <a:pt x="154" y="38"/>
                      <a:pt x="154" y="38"/>
                    </a:cubicBezTo>
                    <a:close/>
                    <a:moveTo>
                      <a:pt x="174" y="39"/>
                    </a:moveTo>
                    <a:cubicBezTo>
                      <a:pt x="173" y="39"/>
                      <a:pt x="173" y="39"/>
                      <a:pt x="173" y="38"/>
                    </a:cubicBezTo>
                    <a:cubicBezTo>
                      <a:pt x="173" y="38"/>
                      <a:pt x="173" y="39"/>
                      <a:pt x="173" y="39"/>
                    </a:cubicBezTo>
                    <a:cubicBezTo>
                      <a:pt x="173" y="39"/>
                      <a:pt x="173" y="39"/>
                      <a:pt x="173" y="39"/>
                    </a:cubicBezTo>
                    <a:cubicBezTo>
                      <a:pt x="173" y="39"/>
                      <a:pt x="174" y="39"/>
                      <a:pt x="174" y="39"/>
                    </a:cubicBezTo>
                    <a:close/>
                    <a:moveTo>
                      <a:pt x="167" y="40"/>
                    </a:moveTo>
                    <a:cubicBezTo>
                      <a:pt x="167" y="40"/>
                      <a:pt x="167" y="40"/>
                      <a:pt x="167" y="40"/>
                    </a:cubicBezTo>
                    <a:cubicBezTo>
                      <a:pt x="167" y="41"/>
                      <a:pt x="167" y="41"/>
                      <a:pt x="167" y="41"/>
                    </a:cubicBezTo>
                    <a:lnTo>
                      <a:pt x="167" y="40"/>
                    </a:lnTo>
                    <a:close/>
                    <a:moveTo>
                      <a:pt x="174" y="41"/>
                    </a:moveTo>
                    <a:cubicBezTo>
                      <a:pt x="174" y="41"/>
                      <a:pt x="174" y="42"/>
                      <a:pt x="174" y="42"/>
                    </a:cubicBezTo>
                    <a:cubicBezTo>
                      <a:pt x="174" y="42"/>
                      <a:pt x="174" y="42"/>
                      <a:pt x="174" y="42"/>
                    </a:cubicBezTo>
                    <a:cubicBezTo>
                      <a:pt x="174" y="41"/>
                      <a:pt x="174" y="41"/>
                      <a:pt x="174" y="41"/>
                    </a:cubicBezTo>
                    <a:close/>
                    <a:moveTo>
                      <a:pt x="161" y="44"/>
                    </a:moveTo>
                    <a:cubicBezTo>
                      <a:pt x="162" y="44"/>
                      <a:pt x="162" y="44"/>
                      <a:pt x="162" y="43"/>
                    </a:cubicBezTo>
                    <a:cubicBezTo>
                      <a:pt x="162" y="43"/>
                      <a:pt x="162" y="43"/>
                      <a:pt x="162" y="43"/>
                    </a:cubicBezTo>
                    <a:cubicBezTo>
                      <a:pt x="161" y="43"/>
                      <a:pt x="161" y="43"/>
                      <a:pt x="161" y="43"/>
                    </a:cubicBezTo>
                    <a:cubicBezTo>
                      <a:pt x="161" y="44"/>
                      <a:pt x="161" y="44"/>
                      <a:pt x="161" y="44"/>
                    </a:cubicBezTo>
                    <a:close/>
                    <a:moveTo>
                      <a:pt x="327" y="54"/>
                    </a:moveTo>
                    <a:cubicBezTo>
                      <a:pt x="327" y="54"/>
                      <a:pt x="327" y="54"/>
                      <a:pt x="327" y="54"/>
                    </a:cubicBezTo>
                    <a:cubicBezTo>
                      <a:pt x="327" y="54"/>
                      <a:pt x="327" y="54"/>
                      <a:pt x="327" y="54"/>
                    </a:cubicBezTo>
                    <a:close/>
                    <a:moveTo>
                      <a:pt x="126" y="49"/>
                    </a:moveTo>
                    <a:cubicBezTo>
                      <a:pt x="126" y="49"/>
                      <a:pt x="127" y="49"/>
                      <a:pt x="127" y="49"/>
                    </a:cubicBezTo>
                    <a:cubicBezTo>
                      <a:pt x="126" y="49"/>
                      <a:pt x="126" y="49"/>
                      <a:pt x="126" y="48"/>
                    </a:cubicBezTo>
                    <a:cubicBezTo>
                      <a:pt x="126" y="49"/>
                      <a:pt x="126" y="49"/>
                      <a:pt x="126" y="49"/>
                    </a:cubicBezTo>
                    <a:cubicBezTo>
                      <a:pt x="126" y="49"/>
                      <a:pt x="126" y="49"/>
                      <a:pt x="126" y="49"/>
                    </a:cubicBezTo>
                    <a:close/>
                    <a:moveTo>
                      <a:pt x="135" y="50"/>
                    </a:moveTo>
                    <a:cubicBezTo>
                      <a:pt x="135" y="50"/>
                      <a:pt x="135" y="50"/>
                      <a:pt x="134" y="50"/>
                    </a:cubicBezTo>
                    <a:cubicBezTo>
                      <a:pt x="134" y="50"/>
                      <a:pt x="134" y="50"/>
                      <a:pt x="134" y="50"/>
                    </a:cubicBezTo>
                    <a:cubicBezTo>
                      <a:pt x="134" y="50"/>
                      <a:pt x="134" y="50"/>
                      <a:pt x="135" y="51"/>
                    </a:cubicBezTo>
                    <a:cubicBezTo>
                      <a:pt x="135" y="51"/>
                      <a:pt x="135" y="50"/>
                      <a:pt x="135" y="50"/>
                    </a:cubicBezTo>
                    <a:close/>
                    <a:moveTo>
                      <a:pt x="142" y="52"/>
                    </a:moveTo>
                    <a:cubicBezTo>
                      <a:pt x="142" y="53"/>
                      <a:pt x="142" y="53"/>
                      <a:pt x="142" y="53"/>
                    </a:cubicBezTo>
                    <a:cubicBezTo>
                      <a:pt x="142" y="53"/>
                      <a:pt x="142" y="53"/>
                      <a:pt x="142" y="53"/>
                    </a:cubicBezTo>
                    <a:lnTo>
                      <a:pt x="142" y="52"/>
                    </a:lnTo>
                    <a:close/>
                    <a:moveTo>
                      <a:pt x="100" y="57"/>
                    </a:moveTo>
                    <a:cubicBezTo>
                      <a:pt x="100" y="57"/>
                      <a:pt x="100" y="57"/>
                      <a:pt x="100" y="57"/>
                    </a:cubicBezTo>
                    <a:cubicBezTo>
                      <a:pt x="100" y="57"/>
                      <a:pt x="99" y="56"/>
                      <a:pt x="99" y="56"/>
                    </a:cubicBezTo>
                    <a:cubicBezTo>
                      <a:pt x="99" y="56"/>
                      <a:pt x="99" y="57"/>
                      <a:pt x="99" y="57"/>
                    </a:cubicBezTo>
                    <a:cubicBezTo>
                      <a:pt x="99" y="57"/>
                      <a:pt x="99" y="57"/>
                      <a:pt x="100" y="57"/>
                    </a:cubicBezTo>
                    <a:close/>
                    <a:moveTo>
                      <a:pt x="123" y="59"/>
                    </a:moveTo>
                    <a:cubicBezTo>
                      <a:pt x="123" y="58"/>
                      <a:pt x="123" y="58"/>
                      <a:pt x="123" y="58"/>
                    </a:cubicBezTo>
                    <a:cubicBezTo>
                      <a:pt x="122" y="58"/>
                      <a:pt x="122" y="58"/>
                      <a:pt x="122" y="58"/>
                    </a:cubicBezTo>
                    <a:cubicBezTo>
                      <a:pt x="122" y="58"/>
                      <a:pt x="122" y="59"/>
                      <a:pt x="123" y="59"/>
                    </a:cubicBezTo>
                    <a:cubicBezTo>
                      <a:pt x="123" y="59"/>
                      <a:pt x="123" y="59"/>
                      <a:pt x="123" y="59"/>
                    </a:cubicBezTo>
                    <a:close/>
                    <a:moveTo>
                      <a:pt x="300" y="71"/>
                    </a:moveTo>
                    <a:cubicBezTo>
                      <a:pt x="300" y="71"/>
                      <a:pt x="300" y="71"/>
                      <a:pt x="300" y="70"/>
                    </a:cubicBezTo>
                    <a:cubicBezTo>
                      <a:pt x="300" y="70"/>
                      <a:pt x="300" y="70"/>
                      <a:pt x="300" y="71"/>
                    </a:cubicBezTo>
                    <a:cubicBezTo>
                      <a:pt x="300" y="71"/>
                      <a:pt x="300" y="71"/>
                      <a:pt x="300" y="71"/>
                    </a:cubicBezTo>
                    <a:cubicBezTo>
                      <a:pt x="300" y="71"/>
                      <a:pt x="300" y="71"/>
                      <a:pt x="300" y="71"/>
                    </a:cubicBezTo>
                    <a:close/>
                    <a:moveTo>
                      <a:pt x="366" y="77"/>
                    </a:moveTo>
                    <a:cubicBezTo>
                      <a:pt x="366" y="77"/>
                      <a:pt x="365" y="77"/>
                      <a:pt x="365" y="78"/>
                    </a:cubicBezTo>
                    <a:cubicBezTo>
                      <a:pt x="365" y="78"/>
                      <a:pt x="365" y="78"/>
                      <a:pt x="365" y="78"/>
                    </a:cubicBezTo>
                    <a:cubicBezTo>
                      <a:pt x="366" y="78"/>
                      <a:pt x="366" y="78"/>
                      <a:pt x="366" y="78"/>
                    </a:cubicBezTo>
                    <a:cubicBezTo>
                      <a:pt x="366" y="78"/>
                      <a:pt x="366" y="78"/>
                      <a:pt x="366" y="77"/>
                    </a:cubicBezTo>
                    <a:close/>
                    <a:moveTo>
                      <a:pt x="126" y="72"/>
                    </a:moveTo>
                    <a:cubicBezTo>
                      <a:pt x="125" y="72"/>
                      <a:pt x="125" y="72"/>
                      <a:pt x="125" y="72"/>
                    </a:cubicBezTo>
                    <a:cubicBezTo>
                      <a:pt x="125" y="73"/>
                      <a:pt x="125" y="73"/>
                      <a:pt x="125" y="73"/>
                    </a:cubicBezTo>
                    <a:cubicBezTo>
                      <a:pt x="126" y="73"/>
                      <a:pt x="126" y="73"/>
                      <a:pt x="126" y="73"/>
                    </a:cubicBezTo>
                    <a:cubicBezTo>
                      <a:pt x="126" y="72"/>
                      <a:pt x="126" y="72"/>
                      <a:pt x="126" y="72"/>
                    </a:cubicBezTo>
                    <a:close/>
                    <a:moveTo>
                      <a:pt x="131" y="73"/>
                    </a:moveTo>
                    <a:cubicBezTo>
                      <a:pt x="131" y="73"/>
                      <a:pt x="131" y="73"/>
                      <a:pt x="131" y="73"/>
                    </a:cubicBezTo>
                    <a:cubicBezTo>
                      <a:pt x="131" y="73"/>
                      <a:pt x="131" y="73"/>
                      <a:pt x="131" y="73"/>
                    </a:cubicBezTo>
                    <a:cubicBezTo>
                      <a:pt x="131" y="74"/>
                      <a:pt x="131" y="74"/>
                      <a:pt x="131" y="74"/>
                    </a:cubicBezTo>
                    <a:cubicBezTo>
                      <a:pt x="131" y="74"/>
                      <a:pt x="131" y="74"/>
                      <a:pt x="131" y="73"/>
                    </a:cubicBezTo>
                    <a:close/>
                    <a:moveTo>
                      <a:pt x="371" y="81"/>
                    </a:moveTo>
                    <a:cubicBezTo>
                      <a:pt x="371" y="81"/>
                      <a:pt x="371" y="81"/>
                      <a:pt x="371" y="81"/>
                    </a:cubicBezTo>
                    <a:cubicBezTo>
                      <a:pt x="371" y="80"/>
                      <a:pt x="371" y="80"/>
                      <a:pt x="371" y="80"/>
                    </a:cubicBezTo>
                    <a:cubicBezTo>
                      <a:pt x="371" y="80"/>
                      <a:pt x="370" y="80"/>
                      <a:pt x="370" y="80"/>
                    </a:cubicBezTo>
                    <a:cubicBezTo>
                      <a:pt x="370" y="80"/>
                      <a:pt x="370" y="81"/>
                      <a:pt x="371" y="81"/>
                    </a:cubicBezTo>
                    <a:close/>
                    <a:moveTo>
                      <a:pt x="361" y="87"/>
                    </a:moveTo>
                    <a:cubicBezTo>
                      <a:pt x="361" y="87"/>
                      <a:pt x="361" y="87"/>
                      <a:pt x="361" y="87"/>
                    </a:cubicBezTo>
                    <a:cubicBezTo>
                      <a:pt x="361" y="87"/>
                      <a:pt x="361" y="88"/>
                      <a:pt x="360" y="88"/>
                    </a:cubicBezTo>
                    <a:cubicBezTo>
                      <a:pt x="361" y="88"/>
                      <a:pt x="361" y="88"/>
                      <a:pt x="361" y="88"/>
                    </a:cubicBezTo>
                    <a:cubicBezTo>
                      <a:pt x="361" y="88"/>
                      <a:pt x="361" y="88"/>
                      <a:pt x="361" y="87"/>
                    </a:cubicBezTo>
                    <a:close/>
                    <a:moveTo>
                      <a:pt x="268" y="102"/>
                    </a:moveTo>
                    <a:cubicBezTo>
                      <a:pt x="267" y="102"/>
                      <a:pt x="267" y="103"/>
                      <a:pt x="267" y="103"/>
                    </a:cubicBezTo>
                    <a:cubicBezTo>
                      <a:pt x="267" y="103"/>
                      <a:pt x="267" y="103"/>
                      <a:pt x="267" y="104"/>
                    </a:cubicBezTo>
                    <a:cubicBezTo>
                      <a:pt x="268" y="104"/>
                      <a:pt x="268" y="103"/>
                      <a:pt x="268" y="103"/>
                    </a:cubicBezTo>
                    <a:cubicBezTo>
                      <a:pt x="268" y="103"/>
                      <a:pt x="268" y="103"/>
                      <a:pt x="268" y="102"/>
                    </a:cubicBezTo>
                    <a:close/>
                    <a:moveTo>
                      <a:pt x="178" y="101"/>
                    </a:moveTo>
                    <a:cubicBezTo>
                      <a:pt x="178" y="101"/>
                      <a:pt x="178" y="101"/>
                      <a:pt x="178" y="101"/>
                    </a:cubicBezTo>
                    <a:cubicBezTo>
                      <a:pt x="178" y="101"/>
                      <a:pt x="178" y="101"/>
                      <a:pt x="178" y="101"/>
                    </a:cubicBezTo>
                    <a:cubicBezTo>
                      <a:pt x="178" y="101"/>
                      <a:pt x="178" y="101"/>
                      <a:pt x="178" y="101"/>
                    </a:cubicBezTo>
                    <a:cubicBezTo>
                      <a:pt x="178" y="101"/>
                      <a:pt x="178" y="101"/>
                      <a:pt x="178" y="101"/>
                    </a:cubicBezTo>
                    <a:close/>
                    <a:moveTo>
                      <a:pt x="178" y="104"/>
                    </a:moveTo>
                    <a:cubicBezTo>
                      <a:pt x="178" y="104"/>
                      <a:pt x="178" y="104"/>
                      <a:pt x="178" y="104"/>
                    </a:cubicBezTo>
                    <a:cubicBezTo>
                      <a:pt x="178" y="105"/>
                      <a:pt x="178" y="105"/>
                      <a:pt x="178" y="105"/>
                    </a:cubicBezTo>
                    <a:lnTo>
                      <a:pt x="178" y="104"/>
                    </a:lnTo>
                    <a:close/>
                    <a:moveTo>
                      <a:pt x="227" y="106"/>
                    </a:moveTo>
                    <a:cubicBezTo>
                      <a:pt x="227" y="106"/>
                      <a:pt x="227" y="106"/>
                      <a:pt x="228" y="106"/>
                    </a:cubicBezTo>
                    <a:cubicBezTo>
                      <a:pt x="228" y="106"/>
                      <a:pt x="228" y="106"/>
                      <a:pt x="228" y="106"/>
                    </a:cubicBezTo>
                    <a:cubicBezTo>
                      <a:pt x="228" y="106"/>
                      <a:pt x="227" y="106"/>
                      <a:pt x="227" y="106"/>
                    </a:cubicBezTo>
                    <a:cubicBezTo>
                      <a:pt x="227" y="106"/>
                      <a:pt x="227" y="106"/>
                      <a:pt x="227" y="106"/>
                    </a:cubicBezTo>
                    <a:close/>
                    <a:moveTo>
                      <a:pt x="262" y="108"/>
                    </a:moveTo>
                    <a:cubicBezTo>
                      <a:pt x="262" y="108"/>
                      <a:pt x="262" y="108"/>
                      <a:pt x="262" y="108"/>
                    </a:cubicBezTo>
                    <a:cubicBezTo>
                      <a:pt x="261" y="108"/>
                      <a:pt x="261" y="109"/>
                      <a:pt x="261" y="109"/>
                    </a:cubicBezTo>
                    <a:cubicBezTo>
                      <a:pt x="262" y="109"/>
                      <a:pt x="262" y="109"/>
                      <a:pt x="262" y="109"/>
                    </a:cubicBezTo>
                    <a:cubicBezTo>
                      <a:pt x="262" y="108"/>
                      <a:pt x="262" y="108"/>
                      <a:pt x="262" y="108"/>
                    </a:cubicBezTo>
                    <a:close/>
                    <a:moveTo>
                      <a:pt x="116" y="110"/>
                    </a:moveTo>
                    <a:cubicBezTo>
                      <a:pt x="116" y="110"/>
                      <a:pt x="116" y="110"/>
                      <a:pt x="116" y="110"/>
                    </a:cubicBezTo>
                    <a:cubicBezTo>
                      <a:pt x="116" y="110"/>
                      <a:pt x="116" y="110"/>
                      <a:pt x="116" y="111"/>
                    </a:cubicBezTo>
                    <a:cubicBezTo>
                      <a:pt x="117" y="111"/>
                      <a:pt x="117" y="110"/>
                      <a:pt x="117" y="110"/>
                    </a:cubicBezTo>
                    <a:cubicBezTo>
                      <a:pt x="117" y="110"/>
                      <a:pt x="117" y="110"/>
                      <a:pt x="116" y="110"/>
                    </a:cubicBezTo>
                    <a:close/>
                    <a:moveTo>
                      <a:pt x="245" y="117"/>
                    </a:moveTo>
                    <a:cubicBezTo>
                      <a:pt x="245" y="117"/>
                      <a:pt x="245" y="117"/>
                      <a:pt x="245" y="117"/>
                    </a:cubicBezTo>
                    <a:cubicBezTo>
                      <a:pt x="245" y="117"/>
                      <a:pt x="245" y="117"/>
                      <a:pt x="244" y="117"/>
                    </a:cubicBezTo>
                    <a:cubicBezTo>
                      <a:pt x="245" y="117"/>
                      <a:pt x="245" y="117"/>
                      <a:pt x="245" y="117"/>
                    </a:cubicBezTo>
                    <a:close/>
                    <a:moveTo>
                      <a:pt x="253" y="117"/>
                    </a:moveTo>
                    <a:cubicBezTo>
                      <a:pt x="252" y="117"/>
                      <a:pt x="252" y="117"/>
                      <a:pt x="252" y="116"/>
                    </a:cubicBezTo>
                    <a:cubicBezTo>
                      <a:pt x="252" y="116"/>
                      <a:pt x="252" y="117"/>
                      <a:pt x="252" y="117"/>
                    </a:cubicBezTo>
                    <a:cubicBezTo>
                      <a:pt x="252" y="117"/>
                      <a:pt x="252" y="117"/>
                      <a:pt x="252" y="117"/>
                    </a:cubicBezTo>
                    <a:cubicBezTo>
                      <a:pt x="252" y="117"/>
                      <a:pt x="252" y="117"/>
                      <a:pt x="253" y="117"/>
                    </a:cubicBezTo>
                    <a:close/>
                    <a:moveTo>
                      <a:pt x="319" y="121"/>
                    </a:moveTo>
                    <a:cubicBezTo>
                      <a:pt x="319" y="120"/>
                      <a:pt x="319" y="120"/>
                      <a:pt x="319" y="120"/>
                    </a:cubicBezTo>
                    <a:cubicBezTo>
                      <a:pt x="319" y="121"/>
                      <a:pt x="319" y="121"/>
                      <a:pt x="319" y="121"/>
                    </a:cubicBezTo>
                    <a:close/>
                    <a:moveTo>
                      <a:pt x="262" y="120"/>
                    </a:moveTo>
                    <a:cubicBezTo>
                      <a:pt x="262" y="120"/>
                      <a:pt x="262" y="120"/>
                      <a:pt x="261" y="120"/>
                    </a:cubicBezTo>
                    <a:cubicBezTo>
                      <a:pt x="261" y="120"/>
                      <a:pt x="261" y="120"/>
                      <a:pt x="261" y="120"/>
                    </a:cubicBezTo>
                    <a:cubicBezTo>
                      <a:pt x="261" y="120"/>
                      <a:pt x="261" y="120"/>
                      <a:pt x="262" y="121"/>
                    </a:cubicBezTo>
                    <a:cubicBezTo>
                      <a:pt x="262" y="120"/>
                      <a:pt x="262" y="120"/>
                      <a:pt x="262" y="120"/>
                    </a:cubicBezTo>
                    <a:close/>
                    <a:moveTo>
                      <a:pt x="428" y="125"/>
                    </a:moveTo>
                    <a:cubicBezTo>
                      <a:pt x="428" y="125"/>
                      <a:pt x="428" y="125"/>
                      <a:pt x="428" y="125"/>
                    </a:cubicBezTo>
                    <a:cubicBezTo>
                      <a:pt x="427" y="125"/>
                      <a:pt x="427" y="125"/>
                      <a:pt x="427" y="125"/>
                    </a:cubicBezTo>
                    <a:cubicBezTo>
                      <a:pt x="428" y="125"/>
                      <a:pt x="428" y="125"/>
                      <a:pt x="428" y="125"/>
                    </a:cubicBezTo>
                    <a:cubicBezTo>
                      <a:pt x="428" y="125"/>
                      <a:pt x="428" y="125"/>
                      <a:pt x="428" y="125"/>
                    </a:cubicBezTo>
                    <a:close/>
                    <a:moveTo>
                      <a:pt x="412" y="126"/>
                    </a:moveTo>
                    <a:cubicBezTo>
                      <a:pt x="412" y="126"/>
                      <a:pt x="412" y="126"/>
                      <a:pt x="412" y="126"/>
                    </a:cubicBezTo>
                    <a:cubicBezTo>
                      <a:pt x="413" y="126"/>
                      <a:pt x="413" y="126"/>
                      <a:pt x="413" y="126"/>
                    </a:cubicBezTo>
                    <a:lnTo>
                      <a:pt x="412" y="126"/>
                    </a:lnTo>
                    <a:close/>
                    <a:moveTo>
                      <a:pt x="265" y="126"/>
                    </a:moveTo>
                    <a:cubicBezTo>
                      <a:pt x="265" y="126"/>
                      <a:pt x="265" y="126"/>
                      <a:pt x="265" y="126"/>
                    </a:cubicBezTo>
                    <a:cubicBezTo>
                      <a:pt x="265" y="126"/>
                      <a:pt x="265" y="126"/>
                      <a:pt x="265" y="126"/>
                    </a:cubicBezTo>
                    <a:close/>
                    <a:moveTo>
                      <a:pt x="49" y="122"/>
                    </a:moveTo>
                    <a:cubicBezTo>
                      <a:pt x="49" y="122"/>
                      <a:pt x="49" y="122"/>
                      <a:pt x="49" y="122"/>
                    </a:cubicBezTo>
                    <a:cubicBezTo>
                      <a:pt x="49" y="122"/>
                      <a:pt x="48" y="122"/>
                      <a:pt x="48" y="122"/>
                    </a:cubicBezTo>
                    <a:cubicBezTo>
                      <a:pt x="48" y="122"/>
                      <a:pt x="49" y="122"/>
                      <a:pt x="49" y="122"/>
                    </a:cubicBezTo>
                    <a:cubicBezTo>
                      <a:pt x="49" y="122"/>
                      <a:pt x="49" y="122"/>
                      <a:pt x="49" y="122"/>
                    </a:cubicBezTo>
                    <a:close/>
                    <a:moveTo>
                      <a:pt x="180" y="132"/>
                    </a:moveTo>
                    <a:cubicBezTo>
                      <a:pt x="180" y="132"/>
                      <a:pt x="180" y="132"/>
                      <a:pt x="180" y="132"/>
                    </a:cubicBezTo>
                    <a:cubicBezTo>
                      <a:pt x="180" y="132"/>
                      <a:pt x="180" y="132"/>
                      <a:pt x="180" y="132"/>
                    </a:cubicBezTo>
                    <a:cubicBezTo>
                      <a:pt x="180" y="132"/>
                      <a:pt x="180" y="132"/>
                      <a:pt x="180" y="133"/>
                    </a:cubicBezTo>
                    <a:cubicBezTo>
                      <a:pt x="180" y="133"/>
                      <a:pt x="180" y="133"/>
                      <a:pt x="180" y="132"/>
                    </a:cubicBezTo>
                    <a:close/>
                    <a:moveTo>
                      <a:pt x="175" y="132"/>
                    </a:moveTo>
                    <a:cubicBezTo>
                      <a:pt x="174" y="132"/>
                      <a:pt x="174" y="132"/>
                      <a:pt x="174" y="132"/>
                    </a:cubicBezTo>
                    <a:cubicBezTo>
                      <a:pt x="174" y="132"/>
                      <a:pt x="174" y="132"/>
                      <a:pt x="173" y="132"/>
                    </a:cubicBezTo>
                    <a:cubicBezTo>
                      <a:pt x="173" y="133"/>
                      <a:pt x="174" y="133"/>
                      <a:pt x="174" y="133"/>
                    </a:cubicBezTo>
                    <a:cubicBezTo>
                      <a:pt x="174" y="133"/>
                      <a:pt x="174" y="133"/>
                      <a:pt x="175" y="132"/>
                    </a:cubicBezTo>
                    <a:close/>
                    <a:moveTo>
                      <a:pt x="371" y="139"/>
                    </a:moveTo>
                    <a:cubicBezTo>
                      <a:pt x="371" y="138"/>
                      <a:pt x="371" y="138"/>
                      <a:pt x="370" y="138"/>
                    </a:cubicBezTo>
                    <a:cubicBezTo>
                      <a:pt x="370" y="138"/>
                      <a:pt x="370" y="138"/>
                      <a:pt x="370" y="139"/>
                    </a:cubicBezTo>
                    <a:cubicBezTo>
                      <a:pt x="370" y="139"/>
                      <a:pt x="370" y="139"/>
                      <a:pt x="370" y="139"/>
                    </a:cubicBezTo>
                    <a:cubicBezTo>
                      <a:pt x="371" y="139"/>
                      <a:pt x="371" y="139"/>
                      <a:pt x="371" y="139"/>
                    </a:cubicBezTo>
                    <a:close/>
                    <a:moveTo>
                      <a:pt x="205" y="137"/>
                    </a:moveTo>
                    <a:cubicBezTo>
                      <a:pt x="206" y="137"/>
                      <a:pt x="206" y="137"/>
                      <a:pt x="206" y="137"/>
                    </a:cubicBezTo>
                    <a:cubicBezTo>
                      <a:pt x="206" y="137"/>
                      <a:pt x="206" y="137"/>
                      <a:pt x="206" y="137"/>
                    </a:cubicBezTo>
                    <a:cubicBezTo>
                      <a:pt x="206" y="137"/>
                      <a:pt x="205" y="137"/>
                      <a:pt x="205" y="137"/>
                    </a:cubicBezTo>
                    <a:cubicBezTo>
                      <a:pt x="205" y="137"/>
                      <a:pt x="205" y="137"/>
                      <a:pt x="205" y="137"/>
                    </a:cubicBezTo>
                    <a:close/>
                    <a:moveTo>
                      <a:pt x="155" y="137"/>
                    </a:moveTo>
                    <a:cubicBezTo>
                      <a:pt x="156" y="138"/>
                      <a:pt x="156" y="138"/>
                      <a:pt x="156" y="138"/>
                    </a:cubicBezTo>
                    <a:cubicBezTo>
                      <a:pt x="156" y="137"/>
                      <a:pt x="156" y="137"/>
                      <a:pt x="156" y="137"/>
                    </a:cubicBezTo>
                    <a:lnTo>
                      <a:pt x="155" y="137"/>
                    </a:lnTo>
                    <a:close/>
                    <a:moveTo>
                      <a:pt x="214" y="140"/>
                    </a:moveTo>
                    <a:cubicBezTo>
                      <a:pt x="214" y="140"/>
                      <a:pt x="214" y="140"/>
                      <a:pt x="214" y="140"/>
                    </a:cubicBezTo>
                    <a:cubicBezTo>
                      <a:pt x="215" y="140"/>
                      <a:pt x="215" y="140"/>
                      <a:pt x="215" y="140"/>
                    </a:cubicBezTo>
                    <a:lnTo>
                      <a:pt x="214" y="140"/>
                    </a:lnTo>
                    <a:close/>
                    <a:moveTo>
                      <a:pt x="247" y="143"/>
                    </a:moveTo>
                    <a:cubicBezTo>
                      <a:pt x="247" y="143"/>
                      <a:pt x="248" y="143"/>
                      <a:pt x="248" y="143"/>
                    </a:cubicBezTo>
                    <a:cubicBezTo>
                      <a:pt x="248" y="142"/>
                      <a:pt x="248" y="142"/>
                      <a:pt x="248" y="142"/>
                    </a:cubicBezTo>
                    <a:cubicBezTo>
                      <a:pt x="247" y="142"/>
                      <a:pt x="247" y="142"/>
                      <a:pt x="247" y="142"/>
                    </a:cubicBezTo>
                    <a:cubicBezTo>
                      <a:pt x="247" y="142"/>
                      <a:pt x="247" y="143"/>
                      <a:pt x="247" y="143"/>
                    </a:cubicBezTo>
                    <a:close/>
                    <a:moveTo>
                      <a:pt x="48" y="138"/>
                    </a:moveTo>
                    <a:cubicBezTo>
                      <a:pt x="48" y="138"/>
                      <a:pt x="48" y="138"/>
                      <a:pt x="48" y="138"/>
                    </a:cubicBezTo>
                    <a:cubicBezTo>
                      <a:pt x="48" y="138"/>
                      <a:pt x="48" y="138"/>
                      <a:pt x="48" y="138"/>
                    </a:cubicBezTo>
                    <a:cubicBezTo>
                      <a:pt x="48" y="138"/>
                      <a:pt x="48" y="138"/>
                      <a:pt x="48" y="138"/>
                    </a:cubicBezTo>
                    <a:cubicBezTo>
                      <a:pt x="48" y="138"/>
                      <a:pt x="48" y="138"/>
                      <a:pt x="48" y="138"/>
                    </a:cubicBezTo>
                    <a:close/>
                    <a:moveTo>
                      <a:pt x="245" y="144"/>
                    </a:moveTo>
                    <a:cubicBezTo>
                      <a:pt x="245" y="144"/>
                      <a:pt x="245" y="144"/>
                      <a:pt x="244" y="145"/>
                    </a:cubicBezTo>
                    <a:cubicBezTo>
                      <a:pt x="245" y="145"/>
                      <a:pt x="245" y="145"/>
                      <a:pt x="245" y="145"/>
                    </a:cubicBezTo>
                    <a:cubicBezTo>
                      <a:pt x="245" y="144"/>
                      <a:pt x="245" y="144"/>
                      <a:pt x="245" y="144"/>
                    </a:cubicBezTo>
                    <a:cubicBezTo>
                      <a:pt x="245" y="144"/>
                      <a:pt x="245" y="144"/>
                      <a:pt x="245" y="144"/>
                    </a:cubicBezTo>
                    <a:close/>
                    <a:moveTo>
                      <a:pt x="248" y="146"/>
                    </a:moveTo>
                    <a:cubicBezTo>
                      <a:pt x="248" y="146"/>
                      <a:pt x="248" y="146"/>
                      <a:pt x="248" y="146"/>
                    </a:cubicBezTo>
                    <a:cubicBezTo>
                      <a:pt x="248" y="146"/>
                      <a:pt x="248" y="147"/>
                      <a:pt x="248" y="147"/>
                    </a:cubicBezTo>
                    <a:cubicBezTo>
                      <a:pt x="248" y="147"/>
                      <a:pt x="248" y="147"/>
                      <a:pt x="248" y="146"/>
                    </a:cubicBezTo>
                    <a:cubicBezTo>
                      <a:pt x="248" y="146"/>
                      <a:pt x="248" y="146"/>
                      <a:pt x="248" y="146"/>
                    </a:cubicBezTo>
                    <a:close/>
                    <a:moveTo>
                      <a:pt x="351" y="154"/>
                    </a:moveTo>
                    <a:cubicBezTo>
                      <a:pt x="351" y="154"/>
                      <a:pt x="352" y="154"/>
                      <a:pt x="352" y="154"/>
                    </a:cubicBezTo>
                    <a:cubicBezTo>
                      <a:pt x="352" y="154"/>
                      <a:pt x="352" y="154"/>
                      <a:pt x="352" y="154"/>
                    </a:cubicBezTo>
                    <a:cubicBezTo>
                      <a:pt x="352" y="154"/>
                      <a:pt x="351" y="154"/>
                      <a:pt x="351" y="154"/>
                    </a:cubicBezTo>
                    <a:cubicBezTo>
                      <a:pt x="351" y="154"/>
                      <a:pt x="351" y="154"/>
                      <a:pt x="351" y="154"/>
                    </a:cubicBezTo>
                    <a:close/>
                    <a:moveTo>
                      <a:pt x="417" y="159"/>
                    </a:moveTo>
                    <a:cubicBezTo>
                      <a:pt x="418" y="160"/>
                      <a:pt x="418" y="160"/>
                      <a:pt x="418" y="160"/>
                    </a:cubicBezTo>
                    <a:cubicBezTo>
                      <a:pt x="418" y="159"/>
                      <a:pt x="418" y="159"/>
                      <a:pt x="418" y="159"/>
                    </a:cubicBezTo>
                    <a:lnTo>
                      <a:pt x="417" y="159"/>
                    </a:lnTo>
                    <a:close/>
                    <a:moveTo>
                      <a:pt x="40" y="148"/>
                    </a:moveTo>
                    <a:cubicBezTo>
                      <a:pt x="40" y="148"/>
                      <a:pt x="40" y="149"/>
                      <a:pt x="40" y="149"/>
                    </a:cubicBezTo>
                    <a:cubicBezTo>
                      <a:pt x="40" y="149"/>
                      <a:pt x="40" y="149"/>
                      <a:pt x="40" y="149"/>
                    </a:cubicBezTo>
                    <a:cubicBezTo>
                      <a:pt x="40" y="148"/>
                      <a:pt x="40" y="148"/>
                      <a:pt x="40" y="148"/>
                    </a:cubicBezTo>
                    <a:cubicBezTo>
                      <a:pt x="40" y="148"/>
                      <a:pt x="40" y="148"/>
                      <a:pt x="40" y="148"/>
                    </a:cubicBezTo>
                    <a:close/>
                    <a:moveTo>
                      <a:pt x="370" y="162"/>
                    </a:moveTo>
                    <a:cubicBezTo>
                      <a:pt x="370" y="162"/>
                      <a:pt x="370" y="162"/>
                      <a:pt x="371" y="161"/>
                    </a:cubicBezTo>
                    <a:cubicBezTo>
                      <a:pt x="370" y="161"/>
                      <a:pt x="370" y="162"/>
                      <a:pt x="370" y="162"/>
                    </a:cubicBezTo>
                    <a:cubicBezTo>
                      <a:pt x="370" y="162"/>
                      <a:pt x="370" y="162"/>
                      <a:pt x="370" y="162"/>
                    </a:cubicBezTo>
                    <a:cubicBezTo>
                      <a:pt x="370" y="162"/>
                      <a:pt x="370" y="162"/>
                      <a:pt x="370" y="162"/>
                    </a:cubicBezTo>
                    <a:close/>
                    <a:moveTo>
                      <a:pt x="449" y="163"/>
                    </a:moveTo>
                    <a:cubicBezTo>
                      <a:pt x="449" y="164"/>
                      <a:pt x="449" y="164"/>
                      <a:pt x="449" y="164"/>
                    </a:cubicBezTo>
                    <a:cubicBezTo>
                      <a:pt x="449" y="164"/>
                      <a:pt x="449" y="164"/>
                      <a:pt x="449" y="164"/>
                    </a:cubicBezTo>
                    <a:cubicBezTo>
                      <a:pt x="449" y="164"/>
                      <a:pt x="449" y="164"/>
                      <a:pt x="449" y="163"/>
                    </a:cubicBezTo>
                    <a:close/>
                    <a:moveTo>
                      <a:pt x="237" y="163"/>
                    </a:moveTo>
                    <a:cubicBezTo>
                      <a:pt x="237" y="163"/>
                      <a:pt x="236" y="163"/>
                      <a:pt x="236" y="163"/>
                    </a:cubicBezTo>
                    <a:cubicBezTo>
                      <a:pt x="236" y="163"/>
                      <a:pt x="236" y="163"/>
                      <a:pt x="236" y="163"/>
                    </a:cubicBezTo>
                    <a:cubicBezTo>
                      <a:pt x="236" y="163"/>
                      <a:pt x="236" y="163"/>
                      <a:pt x="236" y="164"/>
                    </a:cubicBezTo>
                    <a:cubicBezTo>
                      <a:pt x="236" y="163"/>
                      <a:pt x="237" y="163"/>
                      <a:pt x="237" y="163"/>
                    </a:cubicBezTo>
                    <a:close/>
                    <a:moveTo>
                      <a:pt x="167" y="229"/>
                    </a:moveTo>
                    <a:cubicBezTo>
                      <a:pt x="167" y="229"/>
                      <a:pt x="167" y="229"/>
                      <a:pt x="167" y="229"/>
                    </a:cubicBezTo>
                    <a:cubicBezTo>
                      <a:pt x="167" y="229"/>
                      <a:pt x="167" y="229"/>
                      <a:pt x="167" y="229"/>
                    </a:cubicBezTo>
                    <a:close/>
                    <a:moveTo>
                      <a:pt x="176" y="283"/>
                    </a:moveTo>
                    <a:cubicBezTo>
                      <a:pt x="176" y="283"/>
                      <a:pt x="176" y="283"/>
                      <a:pt x="177" y="283"/>
                    </a:cubicBezTo>
                    <a:cubicBezTo>
                      <a:pt x="177" y="283"/>
                      <a:pt x="177" y="283"/>
                      <a:pt x="176" y="283"/>
                    </a:cubicBezTo>
                    <a:cubicBezTo>
                      <a:pt x="176" y="283"/>
                      <a:pt x="176" y="283"/>
                      <a:pt x="176" y="283"/>
                    </a:cubicBezTo>
                    <a:cubicBezTo>
                      <a:pt x="176" y="283"/>
                      <a:pt x="176" y="283"/>
                      <a:pt x="176" y="283"/>
                    </a:cubicBezTo>
                    <a:close/>
                    <a:moveTo>
                      <a:pt x="114" y="227"/>
                    </a:moveTo>
                    <a:cubicBezTo>
                      <a:pt x="114" y="228"/>
                      <a:pt x="114" y="228"/>
                      <a:pt x="114" y="228"/>
                    </a:cubicBezTo>
                    <a:cubicBezTo>
                      <a:pt x="114" y="228"/>
                      <a:pt x="114" y="228"/>
                      <a:pt x="114" y="228"/>
                    </a:cubicBezTo>
                    <a:cubicBezTo>
                      <a:pt x="114" y="228"/>
                      <a:pt x="114" y="227"/>
                      <a:pt x="114" y="227"/>
                    </a:cubicBezTo>
                    <a:close/>
                    <a:moveTo>
                      <a:pt x="326" y="227"/>
                    </a:moveTo>
                    <a:cubicBezTo>
                      <a:pt x="326" y="227"/>
                      <a:pt x="326" y="226"/>
                      <a:pt x="326" y="226"/>
                    </a:cubicBezTo>
                    <a:cubicBezTo>
                      <a:pt x="325" y="226"/>
                      <a:pt x="325" y="226"/>
                      <a:pt x="325" y="226"/>
                    </a:cubicBezTo>
                    <a:cubicBezTo>
                      <a:pt x="325" y="226"/>
                      <a:pt x="325" y="227"/>
                      <a:pt x="325" y="227"/>
                    </a:cubicBezTo>
                    <a:cubicBezTo>
                      <a:pt x="325" y="227"/>
                      <a:pt x="326" y="227"/>
                      <a:pt x="326" y="227"/>
                    </a:cubicBezTo>
                    <a:close/>
                    <a:moveTo>
                      <a:pt x="109" y="246"/>
                    </a:moveTo>
                    <a:cubicBezTo>
                      <a:pt x="109" y="246"/>
                      <a:pt x="109" y="245"/>
                      <a:pt x="109" y="245"/>
                    </a:cubicBezTo>
                    <a:cubicBezTo>
                      <a:pt x="109" y="245"/>
                      <a:pt x="109" y="245"/>
                      <a:pt x="109" y="245"/>
                    </a:cubicBezTo>
                    <a:cubicBezTo>
                      <a:pt x="109" y="245"/>
                      <a:pt x="109" y="246"/>
                      <a:pt x="109" y="246"/>
                    </a:cubicBezTo>
                    <a:cubicBezTo>
                      <a:pt x="109" y="246"/>
                      <a:pt x="109" y="246"/>
                      <a:pt x="109" y="246"/>
                    </a:cubicBezTo>
                    <a:close/>
                    <a:moveTo>
                      <a:pt x="161" y="241"/>
                    </a:moveTo>
                    <a:cubicBezTo>
                      <a:pt x="161" y="241"/>
                      <a:pt x="161" y="240"/>
                      <a:pt x="161" y="240"/>
                    </a:cubicBezTo>
                    <a:cubicBezTo>
                      <a:pt x="161" y="240"/>
                      <a:pt x="161" y="240"/>
                      <a:pt x="161" y="240"/>
                    </a:cubicBezTo>
                    <a:cubicBezTo>
                      <a:pt x="161" y="241"/>
                      <a:pt x="161" y="241"/>
                      <a:pt x="161" y="241"/>
                    </a:cubicBezTo>
                    <a:cubicBezTo>
                      <a:pt x="161" y="241"/>
                      <a:pt x="161" y="241"/>
                      <a:pt x="161" y="241"/>
                    </a:cubicBezTo>
                    <a:close/>
                    <a:moveTo>
                      <a:pt x="129" y="247"/>
                    </a:moveTo>
                    <a:cubicBezTo>
                      <a:pt x="129" y="247"/>
                      <a:pt x="129" y="247"/>
                      <a:pt x="129" y="247"/>
                    </a:cubicBezTo>
                    <a:cubicBezTo>
                      <a:pt x="129" y="247"/>
                      <a:pt x="128" y="247"/>
                      <a:pt x="128" y="247"/>
                    </a:cubicBezTo>
                    <a:cubicBezTo>
                      <a:pt x="128" y="247"/>
                      <a:pt x="128" y="247"/>
                      <a:pt x="128" y="247"/>
                    </a:cubicBezTo>
                    <a:cubicBezTo>
                      <a:pt x="128" y="247"/>
                      <a:pt x="128" y="247"/>
                      <a:pt x="129" y="247"/>
                    </a:cubicBezTo>
                    <a:close/>
                    <a:moveTo>
                      <a:pt x="394" y="216"/>
                    </a:moveTo>
                    <a:cubicBezTo>
                      <a:pt x="394" y="216"/>
                      <a:pt x="394" y="216"/>
                      <a:pt x="394" y="216"/>
                    </a:cubicBezTo>
                    <a:cubicBezTo>
                      <a:pt x="394" y="216"/>
                      <a:pt x="394" y="216"/>
                      <a:pt x="394" y="216"/>
                    </a:cubicBezTo>
                    <a:close/>
                    <a:moveTo>
                      <a:pt x="336" y="269"/>
                    </a:moveTo>
                    <a:cubicBezTo>
                      <a:pt x="335" y="269"/>
                      <a:pt x="335" y="269"/>
                      <a:pt x="335" y="269"/>
                    </a:cubicBezTo>
                    <a:cubicBezTo>
                      <a:pt x="335" y="270"/>
                      <a:pt x="335" y="270"/>
                      <a:pt x="335" y="270"/>
                    </a:cubicBezTo>
                    <a:lnTo>
                      <a:pt x="336" y="269"/>
                    </a:lnTo>
                    <a:close/>
                    <a:moveTo>
                      <a:pt x="300" y="214"/>
                    </a:moveTo>
                    <a:cubicBezTo>
                      <a:pt x="300" y="213"/>
                      <a:pt x="300" y="213"/>
                      <a:pt x="300" y="213"/>
                    </a:cubicBezTo>
                    <a:cubicBezTo>
                      <a:pt x="300" y="213"/>
                      <a:pt x="300" y="213"/>
                      <a:pt x="300" y="213"/>
                    </a:cubicBezTo>
                    <a:cubicBezTo>
                      <a:pt x="300" y="213"/>
                      <a:pt x="300" y="213"/>
                      <a:pt x="300" y="213"/>
                    </a:cubicBezTo>
                    <a:cubicBezTo>
                      <a:pt x="300" y="213"/>
                      <a:pt x="300" y="214"/>
                      <a:pt x="300" y="214"/>
                    </a:cubicBezTo>
                    <a:close/>
                    <a:moveTo>
                      <a:pt x="156" y="243"/>
                    </a:moveTo>
                    <a:cubicBezTo>
                      <a:pt x="156" y="243"/>
                      <a:pt x="155" y="243"/>
                      <a:pt x="155" y="243"/>
                    </a:cubicBezTo>
                    <a:cubicBezTo>
                      <a:pt x="155" y="243"/>
                      <a:pt x="155" y="243"/>
                      <a:pt x="155" y="243"/>
                    </a:cubicBezTo>
                    <a:cubicBezTo>
                      <a:pt x="155" y="243"/>
                      <a:pt x="155" y="243"/>
                      <a:pt x="155" y="243"/>
                    </a:cubicBezTo>
                    <a:cubicBezTo>
                      <a:pt x="155" y="243"/>
                      <a:pt x="155" y="243"/>
                      <a:pt x="156" y="243"/>
                    </a:cubicBezTo>
                    <a:close/>
                    <a:moveTo>
                      <a:pt x="157" y="241"/>
                    </a:moveTo>
                    <a:cubicBezTo>
                      <a:pt x="157" y="241"/>
                      <a:pt x="157" y="241"/>
                      <a:pt x="157" y="241"/>
                    </a:cubicBezTo>
                    <a:cubicBezTo>
                      <a:pt x="157" y="241"/>
                      <a:pt x="157" y="241"/>
                      <a:pt x="157" y="241"/>
                    </a:cubicBezTo>
                    <a:cubicBezTo>
                      <a:pt x="157" y="241"/>
                      <a:pt x="157" y="241"/>
                      <a:pt x="157" y="241"/>
                    </a:cubicBezTo>
                    <a:close/>
                    <a:moveTo>
                      <a:pt x="126" y="190"/>
                    </a:moveTo>
                    <a:cubicBezTo>
                      <a:pt x="126" y="190"/>
                      <a:pt x="126" y="190"/>
                      <a:pt x="126" y="190"/>
                    </a:cubicBezTo>
                    <a:cubicBezTo>
                      <a:pt x="126" y="190"/>
                      <a:pt x="126" y="190"/>
                      <a:pt x="126" y="189"/>
                    </a:cubicBezTo>
                    <a:cubicBezTo>
                      <a:pt x="126" y="189"/>
                      <a:pt x="126" y="190"/>
                      <a:pt x="126" y="190"/>
                    </a:cubicBezTo>
                    <a:cubicBezTo>
                      <a:pt x="126" y="190"/>
                      <a:pt x="126" y="190"/>
                      <a:pt x="126" y="190"/>
                    </a:cubicBezTo>
                    <a:close/>
                    <a:moveTo>
                      <a:pt x="192" y="205"/>
                    </a:moveTo>
                    <a:cubicBezTo>
                      <a:pt x="192" y="205"/>
                      <a:pt x="192" y="205"/>
                      <a:pt x="192" y="205"/>
                    </a:cubicBezTo>
                    <a:cubicBezTo>
                      <a:pt x="192" y="205"/>
                      <a:pt x="192" y="205"/>
                      <a:pt x="192" y="205"/>
                    </a:cubicBezTo>
                    <a:cubicBezTo>
                      <a:pt x="192" y="205"/>
                      <a:pt x="192" y="205"/>
                      <a:pt x="192" y="205"/>
                    </a:cubicBezTo>
                    <a:close/>
                    <a:moveTo>
                      <a:pt x="65" y="185"/>
                    </a:moveTo>
                    <a:cubicBezTo>
                      <a:pt x="64" y="185"/>
                      <a:pt x="64" y="185"/>
                      <a:pt x="64" y="185"/>
                    </a:cubicBezTo>
                    <a:cubicBezTo>
                      <a:pt x="64" y="186"/>
                      <a:pt x="64" y="186"/>
                      <a:pt x="64" y="186"/>
                    </a:cubicBezTo>
                    <a:cubicBezTo>
                      <a:pt x="65" y="186"/>
                      <a:pt x="65" y="186"/>
                      <a:pt x="65" y="185"/>
                    </a:cubicBezTo>
                    <a:cubicBezTo>
                      <a:pt x="65" y="185"/>
                      <a:pt x="65" y="185"/>
                      <a:pt x="65" y="185"/>
                    </a:cubicBezTo>
                    <a:close/>
                    <a:moveTo>
                      <a:pt x="263" y="206"/>
                    </a:moveTo>
                    <a:cubicBezTo>
                      <a:pt x="263" y="206"/>
                      <a:pt x="263" y="206"/>
                      <a:pt x="263" y="206"/>
                    </a:cubicBezTo>
                    <a:cubicBezTo>
                      <a:pt x="263" y="206"/>
                      <a:pt x="263" y="206"/>
                      <a:pt x="263" y="206"/>
                    </a:cubicBezTo>
                    <a:cubicBezTo>
                      <a:pt x="263" y="206"/>
                      <a:pt x="263" y="206"/>
                      <a:pt x="263" y="207"/>
                    </a:cubicBezTo>
                    <a:cubicBezTo>
                      <a:pt x="263" y="206"/>
                      <a:pt x="263" y="206"/>
                      <a:pt x="263" y="206"/>
                    </a:cubicBezTo>
                    <a:close/>
                    <a:moveTo>
                      <a:pt x="391" y="195"/>
                    </a:moveTo>
                    <a:cubicBezTo>
                      <a:pt x="391" y="195"/>
                      <a:pt x="391" y="195"/>
                      <a:pt x="391" y="194"/>
                    </a:cubicBezTo>
                    <a:cubicBezTo>
                      <a:pt x="391" y="195"/>
                      <a:pt x="390" y="195"/>
                      <a:pt x="390" y="195"/>
                    </a:cubicBezTo>
                    <a:cubicBezTo>
                      <a:pt x="390" y="195"/>
                      <a:pt x="391" y="195"/>
                      <a:pt x="391" y="195"/>
                    </a:cubicBezTo>
                    <a:cubicBezTo>
                      <a:pt x="391" y="195"/>
                      <a:pt x="391" y="195"/>
                      <a:pt x="391" y="195"/>
                    </a:cubicBezTo>
                    <a:close/>
                    <a:moveTo>
                      <a:pt x="209" y="249"/>
                    </a:moveTo>
                    <a:cubicBezTo>
                      <a:pt x="209" y="249"/>
                      <a:pt x="210" y="250"/>
                      <a:pt x="210" y="250"/>
                    </a:cubicBezTo>
                    <a:cubicBezTo>
                      <a:pt x="210" y="250"/>
                      <a:pt x="210" y="249"/>
                      <a:pt x="210" y="249"/>
                    </a:cubicBezTo>
                    <a:cubicBezTo>
                      <a:pt x="210" y="249"/>
                      <a:pt x="210" y="249"/>
                      <a:pt x="209" y="249"/>
                    </a:cubicBezTo>
                    <a:cubicBezTo>
                      <a:pt x="209" y="249"/>
                      <a:pt x="209" y="249"/>
                      <a:pt x="209" y="249"/>
                    </a:cubicBezTo>
                    <a:close/>
                    <a:moveTo>
                      <a:pt x="324" y="190"/>
                    </a:moveTo>
                    <a:cubicBezTo>
                      <a:pt x="324" y="190"/>
                      <a:pt x="324" y="190"/>
                      <a:pt x="324" y="190"/>
                    </a:cubicBezTo>
                    <a:cubicBezTo>
                      <a:pt x="324" y="190"/>
                      <a:pt x="324" y="190"/>
                      <a:pt x="324" y="190"/>
                    </a:cubicBezTo>
                    <a:cubicBezTo>
                      <a:pt x="324" y="190"/>
                      <a:pt x="324" y="190"/>
                      <a:pt x="324" y="190"/>
                    </a:cubicBezTo>
                    <a:cubicBezTo>
                      <a:pt x="324" y="190"/>
                      <a:pt x="324" y="190"/>
                      <a:pt x="324" y="190"/>
                    </a:cubicBezTo>
                    <a:close/>
                    <a:moveTo>
                      <a:pt x="279" y="183"/>
                    </a:moveTo>
                    <a:cubicBezTo>
                      <a:pt x="279" y="183"/>
                      <a:pt x="279" y="183"/>
                      <a:pt x="279" y="183"/>
                    </a:cubicBezTo>
                    <a:cubicBezTo>
                      <a:pt x="278" y="183"/>
                      <a:pt x="278" y="183"/>
                      <a:pt x="278" y="183"/>
                    </a:cubicBezTo>
                    <a:lnTo>
                      <a:pt x="279" y="183"/>
                    </a:lnTo>
                    <a:close/>
                    <a:moveTo>
                      <a:pt x="264" y="184"/>
                    </a:moveTo>
                    <a:cubicBezTo>
                      <a:pt x="264" y="183"/>
                      <a:pt x="264" y="183"/>
                      <a:pt x="264" y="183"/>
                    </a:cubicBezTo>
                    <a:cubicBezTo>
                      <a:pt x="264" y="183"/>
                      <a:pt x="263" y="183"/>
                      <a:pt x="263" y="183"/>
                    </a:cubicBezTo>
                    <a:cubicBezTo>
                      <a:pt x="263" y="183"/>
                      <a:pt x="264" y="184"/>
                      <a:pt x="264" y="184"/>
                    </a:cubicBezTo>
                    <a:cubicBezTo>
                      <a:pt x="264" y="184"/>
                      <a:pt x="264" y="184"/>
                      <a:pt x="264" y="184"/>
                    </a:cubicBezTo>
                    <a:close/>
                    <a:moveTo>
                      <a:pt x="339" y="183"/>
                    </a:moveTo>
                    <a:cubicBezTo>
                      <a:pt x="339" y="184"/>
                      <a:pt x="339" y="184"/>
                      <a:pt x="339" y="184"/>
                    </a:cubicBezTo>
                    <a:cubicBezTo>
                      <a:pt x="338" y="184"/>
                      <a:pt x="339" y="184"/>
                      <a:pt x="339" y="184"/>
                    </a:cubicBezTo>
                    <a:cubicBezTo>
                      <a:pt x="339" y="184"/>
                      <a:pt x="339" y="184"/>
                      <a:pt x="339" y="184"/>
                    </a:cubicBezTo>
                    <a:cubicBezTo>
                      <a:pt x="339" y="184"/>
                      <a:pt x="339" y="183"/>
                      <a:pt x="339" y="183"/>
                    </a:cubicBezTo>
                    <a:close/>
                    <a:moveTo>
                      <a:pt x="163" y="294"/>
                    </a:moveTo>
                    <a:cubicBezTo>
                      <a:pt x="163" y="294"/>
                      <a:pt x="163" y="294"/>
                      <a:pt x="163" y="294"/>
                    </a:cubicBezTo>
                    <a:cubicBezTo>
                      <a:pt x="163" y="294"/>
                      <a:pt x="163" y="294"/>
                      <a:pt x="163" y="294"/>
                    </a:cubicBezTo>
                    <a:cubicBezTo>
                      <a:pt x="163" y="294"/>
                      <a:pt x="163" y="294"/>
                      <a:pt x="162" y="294"/>
                    </a:cubicBezTo>
                    <a:cubicBezTo>
                      <a:pt x="163" y="294"/>
                      <a:pt x="163" y="294"/>
                      <a:pt x="163" y="294"/>
                    </a:cubicBezTo>
                    <a:close/>
                    <a:moveTo>
                      <a:pt x="439" y="183"/>
                    </a:moveTo>
                    <a:cubicBezTo>
                      <a:pt x="439" y="183"/>
                      <a:pt x="439" y="183"/>
                      <a:pt x="439" y="183"/>
                    </a:cubicBezTo>
                    <a:cubicBezTo>
                      <a:pt x="439" y="183"/>
                      <a:pt x="439" y="183"/>
                      <a:pt x="439" y="183"/>
                    </a:cubicBezTo>
                    <a:cubicBezTo>
                      <a:pt x="439" y="183"/>
                      <a:pt x="439" y="183"/>
                      <a:pt x="439" y="184"/>
                    </a:cubicBezTo>
                    <a:cubicBezTo>
                      <a:pt x="439" y="184"/>
                      <a:pt x="439" y="184"/>
                      <a:pt x="439" y="183"/>
                    </a:cubicBezTo>
                    <a:close/>
                    <a:moveTo>
                      <a:pt x="273" y="104"/>
                    </a:moveTo>
                    <a:cubicBezTo>
                      <a:pt x="273" y="104"/>
                      <a:pt x="273" y="104"/>
                      <a:pt x="273" y="104"/>
                    </a:cubicBezTo>
                    <a:cubicBezTo>
                      <a:pt x="273" y="104"/>
                      <a:pt x="273" y="104"/>
                      <a:pt x="273" y="103"/>
                    </a:cubicBezTo>
                    <a:cubicBezTo>
                      <a:pt x="273" y="103"/>
                      <a:pt x="273" y="103"/>
                      <a:pt x="273" y="104"/>
                    </a:cubicBezTo>
                    <a:cubicBezTo>
                      <a:pt x="273" y="104"/>
                      <a:pt x="273" y="104"/>
                      <a:pt x="273" y="104"/>
                    </a:cubicBezTo>
                    <a:close/>
                    <a:moveTo>
                      <a:pt x="336" y="180"/>
                    </a:moveTo>
                    <a:cubicBezTo>
                      <a:pt x="336" y="180"/>
                      <a:pt x="336" y="180"/>
                      <a:pt x="336" y="180"/>
                    </a:cubicBezTo>
                    <a:cubicBezTo>
                      <a:pt x="336" y="180"/>
                      <a:pt x="336" y="180"/>
                      <a:pt x="335" y="180"/>
                    </a:cubicBezTo>
                    <a:cubicBezTo>
                      <a:pt x="335" y="180"/>
                      <a:pt x="335" y="180"/>
                      <a:pt x="335" y="180"/>
                    </a:cubicBezTo>
                    <a:cubicBezTo>
                      <a:pt x="336" y="180"/>
                      <a:pt x="336" y="180"/>
                      <a:pt x="336" y="180"/>
                    </a:cubicBezTo>
                    <a:close/>
                    <a:moveTo>
                      <a:pt x="350" y="179"/>
                    </a:moveTo>
                    <a:cubicBezTo>
                      <a:pt x="350" y="179"/>
                      <a:pt x="350" y="178"/>
                      <a:pt x="350" y="178"/>
                    </a:cubicBezTo>
                    <a:cubicBezTo>
                      <a:pt x="350" y="178"/>
                      <a:pt x="349" y="179"/>
                      <a:pt x="349" y="179"/>
                    </a:cubicBezTo>
                    <a:cubicBezTo>
                      <a:pt x="349" y="179"/>
                      <a:pt x="349" y="179"/>
                      <a:pt x="350" y="179"/>
                    </a:cubicBezTo>
                    <a:cubicBezTo>
                      <a:pt x="350" y="179"/>
                      <a:pt x="350" y="179"/>
                      <a:pt x="350" y="179"/>
                    </a:cubicBezTo>
                    <a:close/>
                    <a:moveTo>
                      <a:pt x="333" y="178"/>
                    </a:moveTo>
                    <a:cubicBezTo>
                      <a:pt x="333" y="178"/>
                      <a:pt x="333" y="178"/>
                      <a:pt x="333" y="178"/>
                    </a:cubicBezTo>
                    <a:cubicBezTo>
                      <a:pt x="333" y="178"/>
                      <a:pt x="333" y="178"/>
                      <a:pt x="333" y="177"/>
                    </a:cubicBezTo>
                    <a:cubicBezTo>
                      <a:pt x="333" y="177"/>
                      <a:pt x="332" y="178"/>
                      <a:pt x="332" y="178"/>
                    </a:cubicBezTo>
                    <a:cubicBezTo>
                      <a:pt x="333" y="178"/>
                      <a:pt x="333" y="178"/>
                      <a:pt x="333" y="178"/>
                    </a:cubicBezTo>
                    <a:close/>
                    <a:moveTo>
                      <a:pt x="210" y="234"/>
                    </a:moveTo>
                    <a:cubicBezTo>
                      <a:pt x="210" y="233"/>
                      <a:pt x="210" y="233"/>
                      <a:pt x="210" y="233"/>
                    </a:cubicBezTo>
                    <a:cubicBezTo>
                      <a:pt x="210" y="233"/>
                      <a:pt x="209" y="233"/>
                      <a:pt x="209" y="234"/>
                    </a:cubicBezTo>
                    <a:cubicBezTo>
                      <a:pt x="209" y="234"/>
                      <a:pt x="209" y="234"/>
                      <a:pt x="210" y="234"/>
                    </a:cubicBezTo>
                    <a:cubicBezTo>
                      <a:pt x="210" y="234"/>
                      <a:pt x="210" y="234"/>
                      <a:pt x="210" y="234"/>
                    </a:cubicBezTo>
                    <a:close/>
                    <a:moveTo>
                      <a:pt x="345" y="202"/>
                    </a:moveTo>
                    <a:cubicBezTo>
                      <a:pt x="346" y="202"/>
                      <a:pt x="346" y="202"/>
                      <a:pt x="346" y="202"/>
                    </a:cubicBezTo>
                    <a:cubicBezTo>
                      <a:pt x="345" y="201"/>
                      <a:pt x="345" y="201"/>
                      <a:pt x="345" y="201"/>
                    </a:cubicBezTo>
                    <a:lnTo>
                      <a:pt x="345" y="202"/>
                    </a:lnTo>
                    <a:close/>
                    <a:moveTo>
                      <a:pt x="182" y="172"/>
                    </a:moveTo>
                    <a:cubicBezTo>
                      <a:pt x="183" y="172"/>
                      <a:pt x="183" y="172"/>
                      <a:pt x="183" y="172"/>
                    </a:cubicBezTo>
                    <a:cubicBezTo>
                      <a:pt x="183" y="172"/>
                      <a:pt x="183" y="172"/>
                      <a:pt x="184" y="172"/>
                    </a:cubicBezTo>
                    <a:cubicBezTo>
                      <a:pt x="183" y="172"/>
                      <a:pt x="183" y="172"/>
                      <a:pt x="183" y="172"/>
                    </a:cubicBezTo>
                    <a:cubicBezTo>
                      <a:pt x="183" y="172"/>
                      <a:pt x="183" y="172"/>
                      <a:pt x="182" y="172"/>
                    </a:cubicBezTo>
                    <a:close/>
                    <a:moveTo>
                      <a:pt x="173" y="170"/>
                    </a:moveTo>
                    <a:cubicBezTo>
                      <a:pt x="173" y="170"/>
                      <a:pt x="173" y="171"/>
                      <a:pt x="173" y="171"/>
                    </a:cubicBezTo>
                    <a:cubicBezTo>
                      <a:pt x="173" y="171"/>
                      <a:pt x="173" y="171"/>
                      <a:pt x="173" y="171"/>
                    </a:cubicBezTo>
                    <a:cubicBezTo>
                      <a:pt x="173" y="171"/>
                      <a:pt x="173" y="171"/>
                      <a:pt x="173" y="171"/>
                    </a:cubicBezTo>
                    <a:cubicBezTo>
                      <a:pt x="173" y="171"/>
                      <a:pt x="173" y="171"/>
                      <a:pt x="173" y="170"/>
                    </a:cubicBezTo>
                    <a:close/>
                    <a:moveTo>
                      <a:pt x="430" y="203"/>
                    </a:moveTo>
                    <a:cubicBezTo>
                      <a:pt x="430" y="203"/>
                      <a:pt x="431" y="203"/>
                      <a:pt x="431" y="202"/>
                    </a:cubicBezTo>
                    <a:cubicBezTo>
                      <a:pt x="431" y="202"/>
                      <a:pt x="431" y="202"/>
                      <a:pt x="431" y="202"/>
                    </a:cubicBezTo>
                    <a:cubicBezTo>
                      <a:pt x="430" y="202"/>
                      <a:pt x="430" y="202"/>
                      <a:pt x="430" y="202"/>
                    </a:cubicBezTo>
                    <a:cubicBezTo>
                      <a:pt x="430" y="202"/>
                      <a:pt x="430" y="203"/>
                      <a:pt x="430" y="203"/>
                    </a:cubicBezTo>
                    <a:close/>
                    <a:moveTo>
                      <a:pt x="385" y="201"/>
                    </a:moveTo>
                    <a:cubicBezTo>
                      <a:pt x="385" y="201"/>
                      <a:pt x="385" y="202"/>
                      <a:pt x="385" y="202"/>
                    </a:cubicBezTo>
                    <a:cubicBezTo>
                      <a:pt x="385" y="202"/>
                      <a:pt x="385" y="202"/>
                      <a:pt x="385" y="201"/>
                    </a:cubicBezTo>
                    <a:cubicBezTo>
                      <a:pt x="385" y="201"/>
                      <a:pt x="385" y="201"/>
                      <a:pt x="385" y="201"/>
                    </a:cubicBezTo>
                    <a:close/>
                    <a:moveTo>
                      <a:pt x="139" y="238"/>
                    </a:moveTo>
                    <a:cubicBezTo>
                      <a:pt x="139" y="238"/>
                      <a:pt x="139" y="238"/>
                      <a:pt x="138" y="237"/>
                    </a:cubicBezTo>
                    <a:cubicBezTo>
                      <a:pt x="138" y="237"/>
                      <a:pt x="138" y="237"/>
                      <a:pt x="138" y="237"/>
                    </a:cubicBezTo>
                    <a:cubicBezTo>
                      <a:pt x="138" y="238"/>
                      <a:pt x="138" y="238"/>
                      <a:pt x="138" y="238"/>
                    </a:cubicBezTo>
                    <a:cubicBezTo>
                      <a:pt x="138" y="238"/>
                      <a:pt x="139" y="238"/>
                      <a:pt x="139" y="238"/>
                    </a:cubicBezTo>
                    <a:close/>
                    <a:moveTo>
                      <a:pt x="333" y="175"/>
                    </a:moveTo>
                    <a:cubicBezTo>
                      <a:pt x="333" y="175"/>
                      <a:pt x="332" y="174"/>
                      <a:pt x="332" y="174"/>
                    </a:cubicBezTo>
                    <a:cubicBezTo>
                      <a:pt x="332" y="175"/>
                      <a:pt x="332" y="175"/>
                      <a:pt x="332" y="175"/>
                    </a:cubicBezTo>
                    <a:cubicBezTo>
                      <a:pt x="332" y="175"/>
                      <a:pt x="333" y="175"/>
                      <a:pt x="333" y="175"/>
                    </a:cubicBezTo>
                    <a:close/>
                    <a:moveTo>
                      <a:pt x="362" y="173"/>
                    </a:moveTo>
                    <a:cubicBezTo>
                      <a:pt x="362" y="173"/>
                      <a:pt x="362" y="173"/>
                      <a:pt x="362" y="173"/>
                    </a:cubicBezTo>
                    <a:cubicBezTo>
                      <a:pt x="361" y="173"/>
                      <a:pt x="362" y="173"/>
                      <a:pt x="362" y="174"/>
                    </a:cubicBezTo>
                    <a:cubicBezTo>
                      <a:pt x="362" y="173"/>
                      <a:pt x="362" y="173"/>
                      <a:pt x="362" y="173"/>
                    </a:cubicBezTo>
                    <a:cubicBezTo>
                      <a:pt x="362" y="173"/>
                      <a:pt x="362" y="173"/>
                      <a:pt x="362" y="173"/>
                    </a:cubicBezTo>
                    <a:close/>
                    <a:moveTo>
                      <a:pt x="419" y="173"/>
                    </a:moveTo>
                    <a:cubicBezTo>
                      <a:pt x="419" y="173"/>
                      <a:pt x="419" y="173"/>
                      <a:pt x="419" y="173"/>
                    </a:cubicBezTo>
                    <a:cubicBezTo>
                      <a:pt x="420" y="173"/>
                      <a:pt x="420" y="173"/>
                      <a:pt x="420" y="173"/>
                    </a:cubicBezTo>
                    <a:lnTo>
                      <a:pt x="419" y="173"/>
                    </a:lnTo>
                    <a:close/>
                    <a:moveTo>
                      <a:pt x="185" y="166"/>
                    </a:moveTo>
                    <a:cubicBezTo>
                      <a:pt x="185" y="166"/>
                      <a:pt x="185" y="166"/>
                      <a:pt x="185" y="165"/>
                    </a:cubicBezTo>
                    <a:cubicBezTo>
                      <a:pt x="185" y="165"/>
                      <a:pt x="184" y="165"/>
                      <a:pt x="184" y="165"/>
                    </a:cubicBezTo>
                    <a:cubicBezTo>
                      <a:pt x="184" y="165"/>
                      <a:pt x="184" y="166"/>
                      <a:pt x="184" y="166"/>
                    </a:cubicBezTo>
                    <a:cubicBezTo>
                      <a:pt x="184" y="166"/>
                      <a:pt x="184" y="166"/>
                      <a:pt x="185" y="166"/>
                    </a:cubicBezTo>
                    <a:close/>
                    <a:moveTo>
                      <a:pt x="155" y="164"/>
                    </a:moveTo>
                    <a:cubicBezTo>
                      <a:pt x="155" y="164"/>
                      <a:pt x="155" y="164"/>
                      <a:pt x="155" y="164"/>
                    </a:cubicBezTo>
                    <a:cubicBezTo>
                      <a:pt x="155" y="165"/>
                      <a:pt x="155" y="165"/>
                      <a:pt x="155" y="165"/>
                    </a:cubicBezTo>
                    <a:lnTo>
                      <a:pt x="155" y="164"/>
                    </a:lnTo>
                    <a:close/>
                    <a:moveTo>
                      <a:pt x="196" y="165"/>
                    </a:moveTo>
                    <a:cubicBezTo>
                      <a:pt x="196" y="165"/>
                      <a:pt x="196" y="165"/>
                      <a:pt x="196" y="165"/>
                    </a:cubicBezTo>
                    <a:cubicBezTo>
                      <a:pt x="196" y="165"/>
                      <a:pt x="196" y="165"/>
                      <a:pt x="196" y="165"/>
                    </a:cubicBezTo>
                    <a:cubicBezTo>
                      <a:pt x="196" y="165"/>
                      <a:pt x="196" y="165"/>
                      <a:pt x="196" y="165"/>
                    </a:cubicBezTo>
                    <a:close/>
                    <a:moveTo>
                      <a:pt x="192" y="165"/>
                    </a:moveTo>
                    <a:cubicBezTo>
                      <a:pt x="192" y="165"/>
                      <a:pt x="191" y="164"/>
                      <a:pt x="191" y="164"/>
                    </a:cubicBezTo>
                    <a:cubicBezTo>
                      <a:pt x="191" y="164"/>
                      <a:pt x="191" y="165"/>
                      <a:pt x="191" y="165"/>
                    </a:cubicBezTo>
                    <a:cubicBezTo>
                      <a:pt x="191" y="165"/>
                      <a:pt x="191" y="165"/>
                      <a:pt x="191" y="166"/>
                    </a:cubicBezTo>
                    <a:cubicBezTo>
                      <a:pt x="191" y="165"/>
                      <a:pt x="192" y="165"/>
                      <a:pt x="192" y="165"/>
                    </a:cubicBezTo>
                    <a:close/>
                    <a:moveTo>
                      <a:pt x="177" y="193"/>
                    </a:moveTo>
                    <a:cubicBezTo>
                      <a:pt x="177" y="193"/>
                      <a:pt x="176" y="193"/>
                      <a:pt x="176" y="193"/>
                    </a:cubicBezTo>
                    <a:cubicBezTo>
                      <a:pt x="176" y="193"/>
                      <a:pt x="176" y="193"/>
                      <a:pt x="176" y="193"/>
                    </a:cubicBezTo>
                    <a:cubicBezTo>
                      <a:pt x="176" y="193"/>
                      <a:pt x="176" y="194"/>
                      <a:pt x="176" y="194"/>
                    </a:cubicBezTo>
                    <a:cubicBezTo>
                      <a:pt x="176" y="194"/>
                      <a:pt x="177" y="193"/>
                      <a:pt x="177" y="193"/>
                    </a:cubicBezTo>
                    <a:close/>
                    <a:moveTo>
                      <a:pt x="174" y="193"/>
                    </a:moveTo>
                    <a:cubicBezTo>
                      <a:pt x="174" y="193"/>
                      <a:pt x="173" y="194"/>
                      <a:pt x="173" y="194"/>
                    </a:cubicBezTo>
                    <a:cubicBezTo>
                      <a:pt x="174" y="194"/>
                      <a:pt x="174" y="194"/>
                      <a:pt x="174" y="194"/>
                    </a:cubicBezTo>
                    <a:cubicBezTo>
                      <a:pt x="174" y="194"/>
                      <a:pt x="174" y="193"/>
                      <a:pt x="174" y="193"/>
                    </a:cubicBezTo>
                    <a:close/>
                    <a:moveTo>
                      <a:pt x="280" y="166"/>
                    </a:moveTo>
                    <a:cubicBezTo>
                      <a:pt x="280" y="166"/>
                      <a:pt x="280" y="166"/>
                      <a:pt x="280" y="166"/>
                    </a:cubicBezTo>
                    <a:cubicBezTo>
                      <a:pt x="280" y="166"/>
                      <a:pt x="280" y="166"/>
                      <a:pt x="280" y="167"/>
                    </a:cubicBezTo>
                    <a:cubicBezTo>
                      <a:pt x="280" y="167"/>
                      <a:pt x="280" y="167"/>
                      <a:pt x="280" y="167"/>
                    </a:cubicBezTo>
                    <a:cubicBezTo>
                      <a:pt x="280" y="167"/>
                      <a:pt x="280" y="166"/>
                      <a:pt x="280" y="166"/>
                    </a:cubicBezTo>
                    <a:close/>
                    <a:moveTo>
                      <a:pt x="157" y="231"/>
                    </a:moveTo>
                    <a:cubicBezTo>
                      <a:pt x="157" y="231"/>
                      <a:pt x="157" y="231"/>
                      <a:pt x="157" y="230"/>
                    </a:cubicBezTo>
                    <a:cubicBezTo>
                      <a:pt x="156" y="231"/>
                      <a:pt x="156" y="231"/>
                      <a:pt x="156" y="231"/>
                    </a:cubicBezTo>
                    <a:cubicBezTo>
                      <a:pt x="156" y="231"/>
                      <a:pt x="156" y="231"/>
                      <a:pt x="156" y="232"/>
                    </a:cubicBezTo>
                    <a:cubicBezTo>
                      <a:pt x="157" y="232"/>
                      <a:pt x="157" y="231"/>
                      <a:pt x="157" y="231"/>
                    </a:cubicBezTo>
                    <a:close/>
                    <a:moveTo>
                      <a:pt x="130" y="192"/>
                    </a:moveTo>
                    <a:cubicBezTo>
                      <a:pt x="130" y="192"/>
                      <a:pt x="130" y="192"/>
                      <a:pt x="130" y="192"/>
                    </a:cubicBezTo>
                    <a:cubicBezTo>
                      <a:pt x="130" y="192"/>
                      <a:pt x="130" y="192"/>
                      <a:pt x="130" y="192"/>
                    </a:cubicBezTo>
                    <a:close/>
                    <a:moveTo>
                      <a:pt x="381" y="168"/>
                    </a:moveTo>
                    <a:cubicBezTo>
                      <a:pt x="381" y="168"/>
                      <a:pt x="381" y="168"/>
                      <a:pt x="381" y="168"/>
                    </a:cubicBezTo>
                    <a:cubicBezTo>
                      <a:pt x="381" y="168"/>
                      <a:pt x="381" y="168"/>
                      <a:pt x="381" y="168"/>
                    </a:cubicBezTo>
                    <a:cubicBezTo>
                      <a:pt x="381" y="168"/>
                      <a:pt x="381" y="168"/>
                      <a:pt x="381" y="168"/>
                    </a:cubicBezTo>
                    <a:close/>
                    <a:moveTo>
                      <a:pt x="433" y="170"/>
                    </a:moveTo>
                    <a:cubicBezTo>
                      <a:pt x="433" y="169"/>
                      <a:pt x="433" y="169"/>
                      <a:pt x="433" y="169"/>
                    </a:cubicBezTo>
                    <a:cubicBezTo>
                      <a:pt x="433" y="169"/>
                      <a:pt x="433" y="169"/>
                      <a:pt x="433" y="169"/>
                    </a:cubicBezTo>
                    <a:cubicBezTo>
                      <a:pt x="433" y="169"/>
                      <a:pt x="433" y="170"/>
                      <a:pt x="433" y="170"/>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
              <p:cNvSpPr/>
              <p:nvPr/>
            </p:nvSpPr>
            <p:spPr bwMode="auto">
              <a:xfrm>
                <a:off x="6735763" y="3190875"/>
                <a:ext cx="22225" cy="30163"/>
              </a:xfrm>
              <a:custGeom>
                <a:avLst/>
                <a:gdLst>
                  <a:gd name="T0" fmla="*/ 5 w 6"/>
                  <a:gd name="T1" fmla="*/ 4 h 8"/>
                  <a:gd name="T2" fmla="*/ 6 w 6"/>
                  <a:gd name="T3" fmla="*/ 7 h 8"/>
                  <a:gd name="T4" fmla="*/ 2 w 6"/>
                  <a:gd name="T5" fmla="*/ 8 h 8"/>
                  <a:gd name="T6" fmla="*/ 0 w 6"/>
                  <a:gd name="T7" fmla="*/ 2 h 8"/>
                  <a:gd name="T8" fmla="*/ 0 w 6"/>
                  <a:gd name="T9" fmla="*/ 2 h 8"/>
                  <a:gd name="T10" fmla="*/ 1 w 6"/>
                  <a:gd name="T11" fmla="*/ 0 h 8"/>
                  <a:gd name="T12" fmla="*/ 1 w 6"/>
                  <a:gd name="T13" fmla="*/ 0 h 8"/>
                  <a:gd name="T14" fmla="*/ 5 w 6"/>
                  <a:gd name="T15" fmla="*/ 2 h 8"/>
                  <a:gd name="T16" fmla="*/ 5 w 6"/>
                  <a:gd name="T17" fmla="*/ 2 h 8"/>
                  <a:gd name="T18" fmla="*/ 5 w 6"/>
                  <a:gd name="T19" fmla="*/ 4 h 8"/>
                  <a:gd name="T20" fmla="*/ 2 w 6"/>
                  <a:gd name="T21" fmla="*/ 5 h 8"/>
                  <a:gd name="T22" fmla="*/ 3 w 6"/>
                  <a:gd name="T23" fmla="*/ 6 h 8"/>
                  <a:gd name="T24" fmla="*/ 5 w 6"/>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5" y="4"/>
                    </a:moveTo>
                    <a:cubicBezTo>
                      <a:pt x="5" y="5"/>
                      <a:pt x="5" y="6"/>
                      <a:pt x="6" y="7"/>
                    </a:cubicBezTo>
                    <a:cubicBezTo>
                      <a:pt x="4" y="7"/>
                      <a:pt x="3" y="8"/>
                      <a:pt x="2" y="8"/>
                    </a:cubicBezTo>
                    <a:cubicBezTo>
                      <a:pt x="1" y="6"/>
                      <a:pt x="1" y="4"/>
                      <a:pt x="0" y="2"/>
                    </a:cubicBezTo>
                    <a:cubicBezTo>
                      <a:pt x="0" y="2"/>
                      <a:pt x="0" y="2"/>
                      <a:pt x="0" y="2"/>
                    </a:cubicBezTo>
                    <a:cubicBezTo>
                      <a:pt x="1" y="1"/>
                      <a:pt x="1" y="0"/>
                      <a:pt x="1" y="0"/>
                    </a:cubicBezTo>
                    <a:cubicBezTo>
                      <a:pt x="1" y="0"/>
                      <a:pt x="1" y="0"/>
                      <a:pt x="1" y="0"/>
                    </a:cubicBezTo>
                    <a:cubicBezTo>
                      <a:pt x="3" y="0"/>
                      <a:pt x="4" y="1"/>
                      <a:pt x="5" y="2"/>
                    </a:cubicBezTo>
                    <a:cubicBezTo>
                      <a:pt x="5" y="2"/>
                      <a:pt x="5" y="2"/>
                      <a:pt x="5" y="2"/>
                    </a:cubicBezTo>
                    <a:cubicBezTo>
                      <a:pt x="5" y="3"/>
                      <a:pt x="5" y="4"/>
                      <a:pt x="5" y="4"/>
                    </a:cubicBezTo>
                    <a:cubicBezTo>
                      <a:pt x="4" y="4"/>
                      <a:pt x="3" y="4"/>
                      <a:pt x="2" y="5"/>
                    </a:cubicBezTo>
                    <a:cubicBezTo>
                      <a:pt x="2" y="5"/>
                      <a:pt x="2" y="6"/>
                      <a:pt x="3" y="6"/>
                    </a:cubicBezTo>
                    <a:cubicBezTo>
                      <a:pt x="4" y="6"/>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0"/>
              <p:cNvSpPr/>
              <p:nvPr/>
            </p:nvSpPr>
            <p:spPr bwMode="auto">
              <a:xfrm>
                <a:off x="5722938" y="2640013"/>
                <a:ext cx="14287" cy="33338"/>
              </a:xfrm>
              <a:custGeom>
                <a:avLst/>
                <a:gdLst>
                  <a:gd name="T0" fmla="*/ 1 w 4"/>
                  <a:gd name="T1" fmla="*/ 0 h 9"/>
                  <a:gd name="T2" fmla="*/ 3 w 4"/>
                  <a:gd name="T3" fmla="*/ 2 h 9"/>
                  <a:gd name="T4" fmla="*/ 4 w 4"/>
                  <a:gd name="T5" fmla="*/ 4 h 9"/>
                  <a:gd name="T6" fmla="*/ 2 w 4"/>
                  <a:gd name="T7" fmla="*/ 9 h 9"/>
                  <a:gd name="T8" fmla="*/ 0 w 4"/>
                  <a:gd name="T9" fmla="*/ 7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3" y="0"/>
                      <a:pt x="2" y="1"/>
                      <a:pt x="3" y="2"/>
                    </a:cubicBezTo>
                    <a:cubicBezTo>
                      <a:pt x="3" y="3"/>
                      <a:pt x="4" y="4"/>
                      <a:pt x="4" y="4"/>
                    </a:cubicBezTo>
                    <a:cubicBezTo>
                      <a:pt x="3" y="6"/>
                      <a:pt x="2" y="7"/>
                      <a:pt x="2" y="9"/>
                    </a:cubicBezTo>
                    <a:cubicBezTo>
                      <a:pt x="0" y="8"/>
                      <a:pt x="0" y="8"/>
                      <a:pt x="0" y="7"/>
                    </a:cubicBezTo>
                    <a:cubicBezTo>
                      <a:pt x="0" y="4"/>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
              <p:cNvSpPr/>
              <p:nvPr/>
            </p:nvSpPr>
            <p:spPr bwMode="auto">
              <a:xfrm>
                <a:off x="6149975" y="3422650"/>
                <a:ext cx="19050" cy="30163"/>
              </a:xfrm>
              <a:custGeom>
                <a:avLst/>
                <a:gdLst>
                  <a:gd name="T0" fmla="*/ 5 w 5"/>
                  <a:gd name="T1" fmla="*/ 0 h 8"/>
                  <a:gd name="T2" fmla="*/ 4 w 5"/>
                  <a:gd name="T3" fmla="*/ 4 h 8"/>
                  <a:gd name="T4" fmla="*/ 1 w 5"/>
                  <a:gd name="T5" fmla="*/ 8 h 8"/>
                  <a:gd name="T6" fmla="*/ 1 w 5"/>
                  <a:gd name="T7" fmla="*/ 8 h 8"/>
                  <a:gd name="T8" fmla="*/ 1 w 5"/>
                  <a:gd name="T9" fmla="*/ 1 h 8"/>
                  <a:gd name="T10" fmla="*/ 1 w 5"/>
                  <a:gd name="T11" fmla="*/ 2 h 8"/>
                  <a:gd name="T12" fmla="*/ 5 w 5"/>
                  <a:gd name="T13" fmla="*/ 1 h 8"/>
                  <a:gd name="T14" fmla="*/ 5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0"/>
                    </a:moveTo>
                    <a:cubicBezTo>
                      <a:pt x="4" y="2"/>
                      <a:pt x="4" y="3"/>
                      <a:pt x="4" y="4"/>
                    </a:cubicBezTo>
                    <a:cubicBezTo>
                      <a:pt x="4" y="7"/>
                      <a:pt x="3" y="8"/>
                      <a:pt x="1" y="8"/>
                    </a:cubicBezTo>
                    <a:cubicBezTo>
                      <a:pt x="1" y="8"/>
                      <a:pt x="1" y="8"/>
                      <a:pt x="1" y="8"/>
                    </a:cubicBezTo>
                    <a:cubicBezTo>
                      <a:pt x="1" y="6"/>
                      <a:pt x="0" y="4"/>
                      <a:pt x="1" y="1"/>
                    </a:cubicBezTo>
                    <a:cubicBezTo>
                      <a:pt x="1" y="2"/>
                      <a:pt x="1" y="2"/>
                      <a:pt x="1" y="2"/>
                    </a:cubicBezTo>
                    <a:cubicBezTo>
                      <a:pt x="3" y="2"/>
                      <a:pt x="4" y="1"/>
                      <a:pt x="5" y="1"/>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3"/>
              <p:cNvSpPr/>
              <p:nvPr/>
            </p:nvSpPr>
            <p:spPr bwMode="auto">
              <a:xfrm>
                <a:off x="6678613" y="3284538"/>
                <a:ext cx="19050" cy="22225"/>
              </a:xfrm>
              <a:custGeom>
                <a:avLst/>
                <a:gdLst>
                  <a:gd name="T0" fmla="*/ 0 w 5"/>
                  <a:gd name="T1" fmla="*/ 5 h 6"/>
                  <a:gd name="T2" fmla="*/ 1 w 5"/>
                  <a:gd name="T3" fmla="*/ 1 h 6"/>
                  <a:gd name="T4" fmla="*/ 4 w 5"/>
                  <a:gd name="T5" fmla="*/ 0 h 6"/>
                  <a:gd name="T6" fmla="*/ 3 w 5"/>
                  <a:gd name="T7" fmla="*/ 6 h 6"/>
                  <a:gd name="T8" fmla="*/ 0 w 5"/>
                  <a:gd name="T9" fmla="*/ 5 h 6"/>
                </a:gdLst>
                <a:ahLst/>
                <a:cxnLst>
                  <a:cxn ang="0">
                    <a:pos x="T0" y="T1"/>
                  </a:cxn>
                  <a:cxn ang="0">
                    <a:pos x="T2" y="T3"/>
                  </a:cxn>
                  <a:cxn ang="0">
                    <a:pos x="T4" y="T5"/>
                  </a:cxn>
                  <a:cxn ang="0">
                    <a:pos x="T6" y="T7"/>
                  </a:cxn>
                  <a:cxn ang="0">
                    <a:pos x="T8" y="T9"/>
                  </a:cxn>
                </a:cxnLst>
                <a:rect l="0" t="0" r="r" b="b"/>
                <a:pathLst>
                  <a:path w="5" h="6">
                    <a:moveTo>
                      <a:pt x="0" y="5"/>
                    </a:moveTo>
                    <a:cubicBezTo>
                      <a:pt x="0" y="3"/>
                      <a:pt x="0" y="2"/>
                      <a:pt x="1" y="1"/>
                    </a:cubicBezTo>
                    <a:cubicBezTo>
                      <a:pt x="2" y="1"/>
                      <a:pt x="3" y="1"/>
                      <a:pt x="4" y="0"/>
                    </a:cubicBezTo>
                    <a:cubicBezTo>
                      <a:pt x="5" y="2"/>
                      <a:pt x="3" y="4"/>
                      <a:pt x="3" y="6"/>
                    </a:cubicBezTo>
                    <a:cubicBezTo>
                      <a:pt x="2" y="6"/>
                      <a:pt x="1"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4"/>
              <p:cNvSpPr/>
              <p:nvPr/>
            </p:nvSpPr>
            <p:spPr bwMode="auto">
              <a:xfrm>
                <a:off x="6708775" y="3246438"/>
                <a:ext cx="22225" cy="23813"/>
              </a:xfrm>
              <a:custGeom>
                <a:avLst/>
                <a:gdLst>
                  <a:gd name="T0" fmla="*/ 5 w 6"/>
                  <a:gd name="T1" fmla="*/ 0 h 6"/>
                  <a:gd name="T2" fmla="*/ 5 w 6"/>
                  <a:gd name="T3" fmla="*/ 6 h 6"/>
                  <a:gd name="T4" fmla="*/ 0 w 6"/>
                  <a:gd name="T5" fmla="*/ 4 h 6"/>
                  <a:gd name="T6" fmla="*/ 0 w 6"/>
                  <a:gd name="T7" fmla="*/ 1 h 6"/>
                  <a:gd name="T8" fmla="*/ 3 w 6"/>
                  <a:gd name="T9" fmla="*/ 3 h 6"/>
                  <a:gd name="T10" fmla="*/ 5 w 6"/>
                  <a:gd name="T11" fmla="*/ 0 h 6"/>
                  <a:gd name="T12" fmla="*/ 5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5" y="0"/>
                    </a:moveTo>
                    <a:cubicBezTo>
                      <a:pt x="6" y="2"/>
                      <a:pt x="6" y="4"/>
                      <a:pt x="5" y="6"/>
                    </a:cubicBezTo>
                    <a:cubicBezTo>
                      <a:pt x="3" y="5"/>
                      <a:pt x="1" y="5"/>
                      <a:pt x="0" y="4"/>
                    </a:cubicBezTo>
                    <a:cubicBezTo>
                      <a:pt x="0" y="3"/>
                      <a:pt x="0" y="2"/>
                      <a:pt x="0" y="1"/>
                    </a:cubicBezTo>
                    <a:cubicBezTo>
                      <a:pt x="1" y="2"/>
                      <a:pt x="2" y="3"/>
                      <a:pt x="3" y="3"/>
                    </a:cubicBezTo>
                    <a:cubicBezTo>
                      <a:pt x="3" y="2"/>
                      <a:pt x="4" y="1"/>
                      <a:pt x="5" y="0"/>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5"/>
              <p:cNvSpPr/>
              <p:nvPr/>
            </p:nvSpPr>
            <p:spPr bwMode="auto">
              <a:xfrm>
                <a:off x="6276975" y="3652838"/>
                <a:ext cx="15875" cy="25400"/>
              </a:xfrm>
              <a:custGeom>
                <a:avLst/>
                <a:gdLst>
                  <a:gd name="T0" fmla="*/ 3 w 4"/>
                  <a:gd name="T1" fmla="*/ 0 h 7"/>
                  <a:gd name="T2" fmla="*/ 3 w 4"/>
                  <a:gd name="T3" fmla="*/ 5 h 7"/>
                  <a:gd name="T4" fmla="*/ 0 w 4"/>
                  <a:gd name="T5" fmla="*/ 7 h 7"/>
                  <a:gd name="T6" fmla="*/ 4 w 4"/>
                  <a:gd name="T7" fmla="*/ 0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3" y="2"/>
                      <a:pt x="3" y="3"/>
                      <a:pt x="3" y="5"/>
                    </a:cubicBezTo>
                    <a:cubicBezTo>
                      <a:pt x="2" y="6"/>
                      <a:pt x="1" y="6"/>
                      <a:pt x="0" y="7"/>
                    </a:cubicBezTo>
                    <a:cubicBezTo>
                      <a:pt x="1" y="4"/>
                      <a:pt x="1" y="1"/>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7"/>
              <p:cNvSpPr/>
              <p:nvPr/>
            </p:nvSpPr>
            <p:spPr bwMode="auto">
              <a:xfrm>
                <a:off x="6337300" y="3573463"/>
                <a:ext cx="15875" cy="19050"/>
              </a:xfrm>
              <a:custGeom>
                <a:avLst/>
                <a:gdLst>
                  <a:gd name="T0" fmla="*/ 2 w 4"/>
                  <a:gd name="T1" fmla="*/ 0 h 5"/>
                  <a:gd name="T2" fmla="*/ 4 w 4"/>
                  <a:gd name="T3" fmla="*/ 1 h 5"/>
                  <a:gd name="T4" fmla="*/ 1 w 4"/>
                  <a:gd name="T5" fmla="*/ 5 h 5"/>
                  <a:gd name="T6" fmla="*/ 3 w 4"/>
                  <a:gd name="T7" fmla="*/ 0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cubicBezTo>
                      <a:pt x="3" y="0"/>
                      <a:pt x="3" y="0"/>
                      <a:pt x="4" y="1"/>
                    </a:cubicBezTo>
                    <a:cubicBezTo>
                      <a:pt x="3" y="3"/>
                      <a:pt x="4" y="5"/>
                      <a:pt x="1" y="5"/>
                    </a:cubicBezTo>
                    <a:cubicBezTo>
                      <a:pt x="0" y="3"/>
                      <a:pt x="2" y="1"/>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9"/>
              <p:cNvSpPr/>
              <p:nvPr/>
            </p:nvSpPr>
            <p:spPr bwMode="auto">
              <a:xfrm>
                <a:off x="5759450" y="2857500"/>
                <a:ext cx="15875" cy="19050"/>
              </a:xfrm>
              <a:custGeom>
                <a:avLst/>
                <a:gdLst>
                  <a:gd name="T0" fmla="*/ 2 w 4"/>
                  <a:gd name="T1" fmla="*/ 0 h 5"/>
                  <a:gd name="T2" fmla="*/ 3 w 4"/>
                  <a:gd name="T3" fmla="*/ 3 h 5"/>
                  <a:gd name="T4" fmla="*/ 3 w 4"/>
                  <a:gd name="T5" fmla="*/ 5 h 5"/>
                  <a:gd name="T6" fmla="*/ 0 w 4"/>
                  <a:gd name="T7" fmla="*/ 4 h 5"/>
                  <a:gd name="T8" fmla="*/ 0 w 4"/>
                  <a:gd name="T9" fmla="*/ 4 h 5"/>
                  <a:gd name="T10" fmla="*/ 2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2" y="0"/>
                    </a:moveTo>
                    <a:cubicBezTo>
                      <a:pt x="3" y="0"/>
                      <a:pt x="4" y="1"/>
                      <a:pt x="3" y="3"/>
                    </a:cubicBezTo>
                    <a:cubicBezTo>
                      <a:pt x="3" y="3"/>
                      <a:pt x="3" y="4"/>
                      <a:pt x="3" y="5"/>
                    </a:cubicBezTo>
                    <a:cubicBezTo>
                      <a:pt x="2" y="5"/>
                      <a:pt x="1" y="4"/>
                      <a:pt x="0" y="4"/>
                    </a:cubicBezTo>
                    <a:cubicBezTo>
                      <a:pt x="0" y="4"/>
                      <a:pt x="0" y="4"/>
                      <a:pt x="0" y="4"/>
                    </a:cubicBezTo>
                    <a:cubicBezTo>
                      <a:pt x="0" y="3"/>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0"/>
              <p:cNvSpPr/>
              <p:nvPr/>
            </p:nvSpPr>
            <p:spPr bwMode="auto">
              <a:xfrm>
                <a:off x="6146800" y="3452813"/>
                <a:ext cx="11112" cy="19050"/>
              </a:xfrm>
              <a:custGeom>
                <a:avLst/>
                <a:gdLst>
                  <a:gd name="T0" fmla="*/ 2 w 3"/>
                  <a:gd name="T1" fmla="*/ 0 h 5"/>
                  <a:gd name="T2" fmla="*/ 3 w 3"/>
                  <a:gd name="T3" fmla="*/ 4 h 5"/>
                  <a:gd name="T4" fmla="*/ 1 w 3"/>
                  <a:gd name="T5" fmla="*/ 4 h 5"/>
                  <a:gd name="T6" fmla="*/ 0 w 3"/>
                  <a:gd name="T7" fmla="*/ 2 h 5"/>
                  <a:gd name="T8" fmla="*/ 2 w 3"/>
                  <a:gd name="T9" fmla="*/ 0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1"/>
                      <a:pt x="2" y="3"/>
                      <a:pt x="3" y="4"/>
                    </a:cubicBezTo>
                    <a:cubicBezTo>
                      <a:pt x="2" y="4"/>
                      <a:pt x="1" y="5"/>
                      <a:pt x="1" y="4"/>
                    </a:cubicBezTo>
                    <a:cubicBezTo>
                      <a:pt x="0" y="4"/>
                      <a:pt x="0" y="3"/>
                      <a:pt x="0" y="2"/>
                    </a:cubicBezTo>
                    <a:cubicBezTo>
                      <a:pt x="1" y="1"/>
                      <a:pt x="1" y="1"/>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1"/>
              <p:cNvSpPr/>
              <p:nvPr/>
            </p:nvSpPr>
            <p:spPr bwMode="auto">
              <a:xfrm>
                <a:off x="6592888" y="3427413"/>
                <a:ext cx="11112" cy="14288"/>
              </a:xfrm>
              <a:custGeom>
                <a:avLst/>
                <a:gdLst>
                  <a:gd name="T0" fmla="*/ 2 w 3"/>
                  <a:gd name="T1" fmla="*/ 0 h 4"/>
                  <a:gd name="T2" fmla="*/ 2 w 3"/>
                  <a:gd name="T3" fmla="*/ 2 h 4"/>
                  <a:gd name="T4" fmla="*/ 2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1"/>
                      <a:pt x="2" y="1"/>
                      <a:pt x="2" y="2"/>
                    </a:cubicBezTo>
                    <a:cubicBezTo>
                      <a:pt x="2" y="3"/>
                      <a:pt x="3" y="4"/>
                      <a:pt x="2" y="4"/>
                    </a:cubicBezTo>
                    <a:cubicBezTo>
                      <a:pt x="1" y="4"/>
                      <a:pt x="0" y="3"/>
                      <a:pt x="0" y="2"/>
                    </a:cubicBezTo>
                    <a:cubicBezTo>
                      <a:pt x="0" y="1"/>
                      <a:pt x="0"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2"/>
              <p:cNvSpPr/>
              <p:nvPr/>
            </p:nvSpPr>
            <p:spPr bwMode="auto">
              <a:xfrm>
                <a:off x="5505450" y="2692400"/>
                <a:ext cx="11112" cy="14288"/>
              </a:xfrm>
              <a:custGeom>
                <a:avLst/>
                <a:gdLst>
                  <a:gd name="T0" fmla="*/ 1 w 3"/>
                  <a:gd name="T1" fmla="*/ 4 h 4"/>
                  <a:gd name="T2" fmla="*/ 0 w 3"/>
                  <a:gd name="T3" fmla="*/ 4 h 4"/>
                  <a:gd name="T4" fmla="*/ 0 w 3"/>
                  <a:gd name="T5" fmla="*/ 4 h 4"/>
                  <a:gd name="T6" fmla="*/ 3 w 3"/>
                  <a:gd name="T7" fmla="*/ 0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4"/>
                      <a:pt x="0" y="4"/>
                      <a:pt x="0" y="4"/>
                    </a:cubicBezTo>
                    <a:cubicBezTo>
                      <a:pt x="0" y="4"/>
                      <a:pt x="0" y="4"/>
                      <a:pt x="0" y="4"/>
                    </a:cubicBezTo>
                    <a:cubicBezTo>
                      <a:pt x="0" y="2"/>
                      <a:pt x="0" y="1"/>
                      <a:pt x="3" y="0"/>
                    </a:cubicBezTo>
                    <a:cubicBezTo>
                      <a:pt x="3" y="2"/>
                      <a:pt x="2"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3"/>
              <p:cNvSpPr/>
              <p:nvPr/>
            </p:nvSpPr>
            <p:spPr bwMode="auto">
              <a:xfrm>
                <a:off x="6708775" y="3287713"/>
                <a:ext cx="7937" cy="12700"/>
              </a:xfrm>
              <a:custGeom>
                <a:avLst/>
                <a:gdLst>
                  <a:gd name="T0" fmla="*/ 2 w 2"/>
                  <a:gd name="T1" fmla="*/ 0 h 3"/>
                  <a:gd name="T2" fmla="*/ 2 w 2"/>
                  <a:gd name="T3" fmla="*/ 3 h 3"/>
                  <a:gd name="T4" fmla="*/ 0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1"/>
                      <a:pt x="2" y="2"/>
                      <a:pt x="2" y="3"/>
                    </a:cubicBezTo>
                    <a:cubicBezTo>
                      <a:pt x="2" y="3"/>
                      <a:pt x="1" y="3"/>
                      <a:pt x="0" y="3"/>
                    </a:cubicBezTo>
                    <a:cubicBezTo>
                      <a:pt x="0" y="3"/>
                      <a:pt x="0" y="2"/>
                      <a:pt x="0" y="2"/>
                    </a:cubicBezTo>
                    <a:cubicBezTo>
                      <a:pt x="1"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4"/>
              <p:cNvSpPr/>
              <p:nvPr/>
            </p:nvSpPr>
            <p:spPr bwMode="auto">
              <a:xfrm>
                <a:off x="5538788" y="3576638"/>
                <a:ext cx="19050" cy="11113"/>
              </a:xfrm>
              <a:custGeom>
                <a:avLst/>
                <a:gdLst>
                  <a:gd name="T0" fmla="*/ 4 w 5"/>
                  <a:gd name="T1" fmla="*/ 0 h 3"/>
                  <a:gd name="T2" fmla="*/ 3 w 5"/>
                  <a:gd name="T3" fmla="*/ 3 h 3"/>
                  <a:gd name="T4" fmla="*/ 0 w 5"/>
                  <a:gd name="T5" fmla="*/ 3 h 3"/>
                  <a:gd name="T6" fmla="*/ 0 w 5"/>
                  <a:gd name="T7" fmla="*/ 3 h 3"/>
                  <a:gd name="T8" fmla="*/ 1 w 5"/>
                  <a:gd name="T9" fmla="*/ 2 h 3"/>
                  <a:gd name="T10" fmla="*/ 4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4" y="0"/>
                    </a:moveTo>
                    <a:cubicBezTo>
                      <a:pt x="5" y="2"/>
                      <a:pt x="4" y="3"/>
                      <a:pt x="3" y="3"/>
                    </a:cubicBezTo>
                    <a:cubicBezTo>
                      <a:pt x="2" y="3"/>
                      <a:pt x="1" y="3"/>
                      <a:pt x="0" y="3"/>
                    </a:cubicBezTo>
                    <a:cubicBezTo>
                      <a:pt x="0" y="3"/>
                      <a:pt x="0" y="3"/>
                      <a:pt x="0" y="3"/>
                    </a:cubicBezTo>
                    <a:cubicBezTo>
                      <a:pt x="0" y="3"/>
                      <a:pt x="0" y="3"/>
                      <a:pt x="1" y="2"/>
                    </a:cubicBezTo>
                    <a:cubicBezTo>
                      <a:pt x="2" y="0"/>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5"/>
              <p:cNvSpPr/>
              <p:nvPr/>
            </p:nvSpPr>
            <p:spPr bwMode="auto">
              <a:xfrm>
                <a:off x="6611938" y="3070225"/>
                <a:ext cx="6350" cy="15875"/>
              </a:xfrm>
              <a:custGeom>
                <a:avLst/>
                <a:gdLst>
                  <a:gd name="T0" fmla="*/ 0 w 2"/>
                  <a:gd name="T1" fmla="*/ 3 h 4"/>
                  <a:gd name="T2" fmla="*/ 0 w 2"/>
                  <a:gd name="T3" fmla="*/ 0 h 4"/>
                  <a:gd name="T4" fmla="*/ 2 w 2"/>
                  <a:gd name="T5" fmla="*/ 3 h 4"/>
                  <a:gd name="T6" fmla="*/ 0 w 2"/>
                  <a:gd name="T7" fmla="*/ 3 h 4"/>
                  <a:gd name="T8" fmla="*/ 0 w 2"/>
                  <a:gd name="T9" fmla="*/ 3 h 4"/>
                </a:gdLst>
                <a:ahLst/>
                <a:cxnLst>
                  <a:cxn ang="0">
                    <a:pos x="T0" y="T1"/>
                  </a:cxn>
                  <a:cxn ang="0">
                    <a:pos x="T2" y="T3"/>
                  </a:cxn>
                  <a:cxn ang="0">
                    <a:pos x="T4" y="T5"/>
                  </a:cxn>
                  <a:cxn ang="0">
                    <a:pos x="T6" y="T7"/>
                  </a:cxn>
                  <a:cxn ang="0">
                    <a:pos x="T8" y="T9"/>
                  </a:cxn>
                </a:cxnLst>
                <a:rect l="0" t="0" r="r" b="b"/>
                <a:pathLst>
                  <a:path w="2" h="4">
                    <a:moveTo>
                      <a:pt x="0" y="3"/>
                    </a:moveTo>
                    <a:cubicBezTo>
                      <a:pt x="0" y="2"/>
                      <a:pt x="0" y="1"/>
                      <a:pt x="0" y="0"/>
                    </a:cubicBezTo>
                    <a:cubicBezTo>
                      <a:pt x="2" y="1"/>
                      <a:pt x="1" y="2"/>
                      <a:pt x="2" y="3"/>
                    </a:cubicBezTo>
                    <a:cubicBezTo>
                      <a:pt x="1" y="4"/>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6"/>
              <p:cNvSpPr/>
              <p:nvPr/>
            </p:nvSpPr>
            <p:spPr bwMode="auto">
              <a:xfrm>
                <a:off x="5981700" y="2981325"/>
                <a:ext cx="11112" cy="14288"/>
              </a:xfrm>
              <a:custGeom>
                <a:avLst/>
                <a:gdLst>
                  <a:gd name="T0" fmla="*/ 1 w 3"/>
                  <a:gd name="T1" fmla="*/ 4 h 4"/>
                  <a:gd name="T2" fmla="*/ 1 w 3"/>
                  <a:gd name="T3" fmla="*/ 0 h 4"/>
                  <a:gd name="T4" fmla="*/ 1 w 3"/>
                  <a:gd name="T5" fmla="*/ 4 h 4"/>
                </a:gdLst>
                <a:ahLst/>
                <a:cxnLst>
                  <a:cxn ang="0">
                    <a:pos x="T0" y="T1"/>
                  </a:cxn>
                  <a:cxn ang="0">
                    <a:pos x="T2" y="T3"/>
                  </a:cxn>
                  <a:cxn ang="0">
                    <a:pos x="T4" y="T5"/>
                  </a:cxn>
                </a:cxnLst>
                <a:rect l="0" t="0" r="r" b="b"/>
                <a:pathLst>
                  <a:path w="3" h="4">
                    <a:moveTo>
                      <a:pt x="1" y="4"/>
                    </a:moveTo>
                    <a:cubicBezTo>
                      <a:pt x="0" y="3"/>
                      <a:pt x="0" y="2"/>
                      <a:pt x="1" y="0"/>
                    </a:cubicBezTo>
                    <a:cubicBezTo>
                      <a:pt x="3" y="2"/>
                      <a:pt x="1"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7"/>
              <p:cNvSpPr/>
              <p:nvPr/>
            </p:nvSpPr>
            <p:spPr bwMode="auto">
              <a:xfrm>
                <a:off x="5411788" y="2887663"/>
                <a:ext cx="14287" cy="11113"/>
              </a:xfrm>
              <a:custGeom>
                <a:avLst/>
                <a:gdLst>
                  <a:gd name="T0" fmla="*/ 4 w 4"/>
                  <a:gd name="T1" fmla="*/ 1 h 3"/>
                  <a:gd name="T2" fmla="*/ 3 w 4"/>
                  <a:gd name="T3" fmla="*/ 3 h 3"/>
                  <a:gd name="T4" fmla="*/ 0 w 4"/>
                  <a:gd name="T5" fmla="*/ 0 h 3"/>
                  <a:gd name="T6" fmla="*/ 0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3" y="2"/>
                      <a:pt x="3" y="3"/>
                    </a:cubicBezTo>
                    <a:cubicBezTo>
                      <a:pt x="1" y="3"/>
                      <a:pt x="1" y="1"/>
                      <a:pt x="0" y="0"/>
                    </a:cubicBezTo>
                    <a:cubicBezTo>
                      <a:pt x="0" y="0"/>
                      <a:pt x="0" y="0"/>
                      <a:pt x="0" y="0"/>
                    </a:cubicBezTo>
                    <a:cubicBezTo>
                      <a:pt x="1" y="0"/>
                      <a:pt x="2"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8"/>
              <p:cNvSpPr/>
              <p:nvPr/>
            </p:nvSpPr>
            <p:spPr bwMode="auto">
              <a:xfrm>
                <a:off x="5535613" y="3587750"/>
                <a:ext cx="11112" cy="15875"/>
              </a:xfrm>
              <a:custGeom>
                <a:avLst/>
                <a:gdLst>
                  <a:gd name="T0" fmla="*/ 1 w 3"/>
                  <a:gd name="T1" fmla="*/ 0 h 4"/>
                  <a:gd name="T2" fmla="*/ 3 w 3"/>
                  <a:gd name="T3" fmla="*/ 4 h 4"/>
                  <a:gd name="T4" fmla="*/ 1 w 3"/>
                  <a:gd name="T5" fmla="*/ 0 h 4"/>
                  <a:gd name="T6" fmla="*/ 1 w 3"/>
                  <a:gd name="T7" fmla="*/ 0 h 4"/>
                </a:gdLst>
                <a:ahLst/>
                <a:cxnLst>
                  <a:cxn ang="0">
                    <a:pos x="T0" y="T1"/>
                  </a:cxn>
                  <a:cxn ang="0">
                    <a:pos x="T2" y="T3"/>
                  </a:cxn>
                  <a:cxn ang="0">
                    <a:pos x="T4" y="T5"/>
                  </a:cxn>
                  <a:cxn ang="0">
                    <a:pos x="T6" y="T7"/>
                  </a:cxn>
                </a:cxnLst>
                <a:rect l="0" t="0" r="r" b="b"/>
                <a:pathLst>
                  <a:path w="3" h="4">
                    <a:moveTo>
                      <a:pt x="1" y="0"/>
                    </a:moveTo>
                    <a:cubicBezTo>
                      <a:pt x="2" y="1"/>
                      <a:pt x="3" y="2"/>
                      <a:pt x="3" y="4"/>
                    </a:cubicBezTo>
                    <a:cubicBezTo>
                      <a:pt x="0" y="4"/>
                      <a:pt x="1" y="2"/>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9"/>
              <p:cNvSpPr/>
              <p:nvPr/>
            </p:nvSpPr>
            <p:spPr bwMode="auto">
              <a:xfrm>
                <a:off x="6375400" y="3562350"/>
                <a:ext cx="14287" cy="7938"/>
              </a:xfrm>
              <a:custGeom>
                <a:avLst/>
                <a:gdLst>
                  <a:gd name="T0" fmla="*/ 4 w 4"/>
                  <a:gd name="T1" fmla="*/ 1 h 2"/>
                  <a:gd name="T2" fmla="*/ 0 w 4"/>
                  <a:gd name="T3" fmla="*/ 2 h 2"/>
                  <a:gd name="T4" fmla="*/ 4 w 4"/>
                  <a:gd name="T5" fmla="*/ 1 h 2"/>
                </a:gdLst>
                <a:ahLst/>
                <a:cxnLst>
                  <a:cxn ang="0">
                    <a:pos x="T0" y="T1"/>
                  </a:cxn>
                  <a:cxn ang="0">
                    <a:pos x="T2" y="T3"/>
                  </a:cxn>
                  <a:cxn ang="0">
                    <a:pos x="T4" y="T5"/>
                  </a:cxn>
                </a:cxnLst>
                <a:rect l="0" t="0" r="r" b="b"/>
                <a:pathLst>
                  <a:path w="4" h="2">
                    <a:moveTo>
                      <a:pt x="4" y="1"/>
                    </a:moveTo>
                    <a:cubicBezTo>
                      <a:pt x="3" y="1"/>
                      <a:pt x="2" y="2"/>
                      <a:pt x="0" y="2"/>
                    </a:cubicBezTo>
                    <a:cubicBezTo>
                      <a:pt x="1" y="1"/>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0"/>
              <p:cNvSpPr/>
              <p:nvPr/>
            </p:nvSpPr>
            <p:spPr bwMode="auto">
              <a:xfrm>
                <a:off x="6405563" y="2857500"/>
                <a:ext cx="14287" cy="11113"/>
              </a:xfrm>
              <a:custGeom>
                <a:avLst/>
                <a:gdLst>
                  <a:gd name="T0" fmla="*/ 1 w 4"/>
                  <a:gd name="T1" fmla="*/ 2 h 3"/>
                  <a:gd name="T2" fmla="*/ 3 w 4"/>
                  <a:gd name="T3" fmla="*/ 0 h 3"/>
                  <a:gd name="T4" fmla="*/ 4 w 4"/>
                  <a:gd name="T5" fmla="*/ 3 h 3"/>
                  <a:gd name="T6" fmla="*/ 0 w 4"/>
                  <a:gd name="T7" fmla="*/ 2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2"/>
                      <a:pt x="2" y="1"/>
                      <a:pt x="3" y="0"/>
                    </a:cubicBezTo>
                    <a:cubicBezTo>
                      <a:pt x="3" y="1"/>
                      <a:pt x="3" y="2"/>
                      <a:pt x="4" y="3"/>
                    </a:cubicBezTo>
                    <a:cubicBezTo>
                      <a:pt x="2" y="3"/>
                      <a:pt x="1" y="2"/>
                      <a:pt x="0" y="2"/>
                    </a:cubicBezTo>
                    <a:cubicBezTo>
                      <a:pt x="0"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3"/>
              <p:cNvSpPr/>
              <p:nvPr/>
            </p:nvSpPr>
            <p:spPr bwMode="auto">
              <a:xfrm>
                <a:off x="6604000" y="3416300"/>
                <a:ext cx="14287" cy="11113"/>
              </a:xfrm>
              <a:custGeom>
                <a:avLst/>
                <a:gdLst>
                  <a:gd name="T0" fmla="*/ 4 w 4"/>
                  <a:gd name="T1" fmla="*/ 3 h 3"/>
                  <a:gd name="T2" fmla="*/ 1 w 4"/>
                  <a:gd name="T3" fmla="*/ 2 h 3"/>
                  <a:gd name="T4" fmla="*/ 1 w 4"/>
                  <a:gd name="T5" fmla="*/ 0 h 3"/>
                  <a:gd name="T6" fmla="*/ 2 w 4"/>
                  <a:gd name="T7" fmla="*/ 1 h 3"/>
                  <a:gd name="T8" fmla="*/ 4 w 4"/>
                  <a:gd name="T9" fmla="*/ 3 h 3"/>
                </a:gdLst>
                <a:ahLst/>
                <a:cxnLst>
                  <a:cxn ang="0">
                    <a:pos x="T0" y="T1"/>
                  </a:cxn>
                  <a:cxn ang="0">
                    <a:pos x="T2" y="T3"/>
                  </a:cxn>
                  <a:cxn ang="0">
                    <a:pos x="T4" y="T5"/>
                  </a:cxn>
                  <a:cxn ang="0">
                    <a:pos x="T6" y="T7"/>
                  </a:cxn>
                  <a:cxn ang="0">
                    <a:pos x="T8" y="T9"/>
                  </a:cxn>
                </a:cxnLst>
                <a:rect l="0" t="0" r="r" b="b"/>
                <a:pathLst>
                  <a:path w="4" h="3">
                    <a:moveTo>
                      <a:pt x="4" y="3"/>
                    </a:moveTo>
                    <a:cubicBezTo>
                      <a:pt x="2" y="2"/>
                      <a:pt x="1" y="2"/>
                      <a:pt x="1" y="2"/>
                    </a:cubicBezTo>
                    <a:cubicBezTo>
                      <a:pt x="0" y="1"/>
                      <a:pt x="0" y="0"/>
                      <a:pt x="1" y="0"/>
                    </a:cubicBezTo>
                    <a:cubicBezTo>
                      <a:pt x="1" y="0"/>
                      <a:pt x="2" y="0"/>
                      <a:pt x="2" y="1"/>
                    </a:cubicBezTo>
                    <a:cubicBezTo>
                      <a:pt x="3" y="1"/>
                      <a:pt x="3"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34"/>
              <p:cNvSpPr/>
              <p:nvPr/>
            </p:nvSpPr>
            <p:spPr bwMode="auto">
              <a:xfrm>
                <a:off x="6205538" y="3427413"/>
                <a:ext cx="7937" cy="11113"/>
              </a:xfrm>
              <a:custGeom>
                <a:avLst/>
                <a:gdLst>
                  <a:gd name="T0" fmla="*/ 1 w 2"/>
                  <a:gd name="T1" fmla="*/ 0 h 3"/>
                  <a:gd name="T2" fmla="*/ 2 w 2"/>
                  <a:gd name="T3" fmla="*/ 2 h 3"/>
                  <a:gd name="T4" fmla="*/ 1 w 2"/>
                  <a:gd name="T5" fmla="*/ 3 h 3"/>
                  <a:gd name="T6" fmla="*/ 0 w 2"/>
                  <a:gd name="T7" fmla="*/ 3 h 3"/>
                  <a:gd name="T8" fmla="*/ 0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1" y="1"/>
                      <a:pt x="2" y="2"/>
                    </a:cubicBezTo>
                    <a:cubicBezTo>
                      <a:pt x="2" y="2"/>
                      <a:pt x="1" y="3"/>
                      <a:pt x="1" y="3"/>
                    </a:cubicBezTo>
                    <a:cubicBezTo>
                      <a:pt x="1" y="3"/>
                      <a:pt x="0" y="3"/>
                      <a:pt x="0" y="3"/>
                    </a:cubicBezTo>
                    <a:cubicBezTo>
                      <a:pt x="0" y="2"/>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35"/>
              <p:cNvSpPr/>
              <p:nvPr/>
            </p:nvSpPr>
            <p:spPr bwMode="auto">
              <a:xfrm>
                <a:off x="5842000" y="3479800"/>
                <a:ext cx="7937" cy="11113"/>
              </a:xfrm>
              <a:custGeom>
                <a:avLst/>
                <a:gdLst>
                  <a:gd name="T0" fmla="*/ 1 w 2"/>
                  <a:gd name="T1" fmla="*/ 3 h 3"/>
                  <a:gd name="T2" fmla="*/ 0 w 2"/>
                  <a:gd name="T3" fmla="*/ 0 h 3"/>
                  <a:gd name="T4" fmla="*/ 1 w 2"/>
                  <a:gd name="T5" fmla="*/ 3 h 3"/>
                </a:gdLst>
                <a:ahLst/>
                <a:cxnLst>
                  <a:cxn ang="0">
                    <a:pos x="T0" y="T1"/>
                  </a:cxn>
                  <a:cxn ang="0">
                    <a:pos x="T2" y="T3"/>
                  </a:cxn>
                  <a:cxn ang="0">
                    <a:pos x="T4" y="T5"/>
                  </a:cxn>
                </a:cxnLst>
                <a:rect l="0" t="0" r="r" b="b"/>
                <a:pathLst>
                  <a:path w="2" h="3">
                    <a:moveTo>
                      <a:pt x="1" y="3"/>
                    </a:moveTo>
                    <a:cubicBezTo>
                      <a:pt x="1" y="1"/>
                      <a:pt x="0" y="1"/>
                      <a:pt x="0" y="0"/>
                    </a:cubicBezTo>
                    <a:cubicBezTo>
                      <a:pt x="2" y="0"/>
                      <a:pt x="2" y="0"/>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37"/>
              <p:cNvSpPr/>
              <p:nvPr/>
            </p:nvSpPr>
            <p:spPr bwMode="auto">
              <a:xfrm>
                <a:off x="5519738" y="2689225"/>
                <a:ext cx="3175" cy="11113"/>
              </a:xfrm>
              <a:custGeom>
                <a:avLst/>
                <a:gdLst>
                  <a:gd name="T0" fmla="*/ 0 w 1"/>
                  <a:gd name="T1" fmla="*/ 0 h 3"/>
                  <a:gd name="T2" fmla="*/ 1 w 1"/>
                  <a:gd name="T3" fmla="*/ 2 h 3"/>
                  <a:gd name="T4" fmla="*/ 0 w 1"/>
                  <a:gd name="T5" fmla="*/ 3 h 3"/>
                  <a:gd name="T6" fmla="*/ 0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1"/>
                      <a:pt x="1" y="2"/>
                      <a:pt x="1" y="2"/>
                    </a:cubicBezTo>
                    <a:cubicBezTo>
                      <a:pt x="1" y="2"/>
                      <a:pt x="1" y="3"/>
                      <a:pt x="0" y="3"/>
                    </a:cubicBezTo>
                    <a:cubicBezTo>
                      <a:pt x="0" y="3"/>
                      <a:pt x="0" y="2"/>
                      <a:pt x="0" y="2"/>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38"/>
              <p:cNvSpPr/>
              <p:nvPr/>
            </p:nvSpPr>
            <p:spPr bwMode="auto">
              <a:xfrm>
                <a:off x="5508625" y="2706688"/>
                <a:ext cx="11112" cy="11113"/>
              </a:xfrm>
              <a:custGeom>
                <a:avLst/>
                <a:gdLst>
                  <a:gd name="T0" fmla="*/ 0 w 3"/>
                  <a:gd name="T1" fmla="*/ 0 h 3"/>
                  <a:gd name="T2" fmla="*/ 2 w 3"/>
                  <a:gd name="T3" fmla="*/ 3 h 3"/>
                  <a:gd name="T4" fmla="*/ 0 w 3"/>
                  <a:gd name="T5" fmla="*/ 0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3" y="1"/>
                      <a:pt x="2" y="3"/>
                    </a:cubicBezTo>
                    <a:cubicBezTo>
                      <a:pt x="2" y="2"/>
                      <a:pt x="1"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40"/>
              <p:cNvSpPr/>
              <p:nvPr/>
            </p:nvSpPr>
            <p:spPr bwMode="auto">
              <a:xfrm>
                <a:off x="6251575" y="3675063"/>
                <a:ext cx="11112" cy="6350"/>
              </a:xfrm>
              <a:custGeom>
                <a:avLst/>
                <a:gdLst>
                  <a:gd name="T0" fmla="*/ 1 w 3"/>
                  <a:gd name="T1" fmla="*/ 0 h 2"/>
                  <a:gd name="T2" fmla="*/ 1 w 3"/>
                  <a:gd name="T3" fmla="*/ 0 h 2"/>
                  <a:gd name="T4" fmla="*/ 2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1" y="0"/>
                      <a:pt x="1" y="0"/>
                      <a:pt x="1" y="0"/>
                    </a:cubicBezTo>
                    <a:cubicBezTo>
                      <a:pt x="3" y="0"/>
                      <a:pt x="2" y="1"/>
                      <a:pt x="2" y="2"/>
                    </a:cubicBezTo>
                    <a:cubicBezTo>
                      <a:pt x="1" y="2"/>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41"/>
              <p:cNvSpPr/>
              <p:nvPr/>
            </p:nvSpPr>
            <p:spPr bwMode="auto">
              <a:xfrm>
                <a:off x="6678613" y="3348038"/>
                <a:ext cx="3175" cy="7938"/>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0" y="2"/>
                    </a:cubicBezTo>
                    <a:cubicBezTo>
                      <a:pt x="0" y="1"/>
                      <a:pt x="0" y="1"/>
                      <a:pt x="0" y="1"/>
                    </a:cubicBezTo>
                    <a:cubicBezTo>
                      <a:pt x="0" y="1"/>
                      <a:pt x="0"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42"/>
              <p:cNvSpPr/>
              <p:nvPr/>
            </p:nvSpPr>
            <p:spPr bwMode="auto">
              <a:xfrm>
                <a:off x="5505450" y="2676525"/>
                <a:ext cx="3175" cy="12700"/>
              </a:xfrm>
              <a:custGeom>
                <a:avLst/>
                <a:gdLst>
                  <a:gd name="T0" fmla="*/ 0 w 1"/>
                  <a:gd name="T1" fmla="*/ 3 h 3"/>
                  <a:gd name="T2" fmla="*/ 0 w 1"/>
                  <a:gd name="T3" fmla="*/ 1 h 3"/>
                  <a:gd name="T4" fmla="*/ 1 w 1"/>
                  <a:gd name="T5" fmla="*/ 0 h 3"/>
                  <a:gd name="T6" fmla="*/ 1 w 1"/>
                  <a:gd name="T7" fmla="*/ 0 h 3"/>
                  <a:gd name="T8" fmla="*/ 1 w 1"/>
                  <a:gd name="T9" fmla="*/ 2 h 3"/>
                  <a:gd name="T10" fmla="*/ 0 w 1"/>
                  <a:gd name="T11" fmla="*/ 3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cubicBezTo>
                      <a:pt x="0" y="3"/>
                      <a:pt x="0" y="2"/>
                      <a:pt x="0" y="1"/>
                    </a:cubicBezTo>
                    <a:cubicBezTo>
                      <a:pt x="0" y="1"/>
                      <a:pt x="0" y="1"/>
                      <a:pt x="1" y="0"/>
                    </a:cubicBezTo>
                    <a:cubicBezTo>
                      <a:pt x="1" y="0"/>
                      <a:pt x="1" y="0"/>
                      <a:pt x="1" y="0"/>
                    </a:cubicBezTo>
                    <a:cubicBezTo>
                      <a:pt x="1" y="1"/>
                      <a:pt x="1" y="1"/>
                      <a:pt x="1" y="2"/>
                    </a:cubicBezTo>
                    <a:cubicBezTo>
                      <a:pt x="1" y="2"/>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43"/>
              <p:cNvSpPr/>
              <p:nvPr/>
            </p:nvSpPr>
            <p:spPr bwMode="auto">
              <a:xfrm>
                <a:off x="5500688" y="2706688"/>
                <a:ext cx="7937" cy="23813"/>
              </a:xfrm>
              <a:custGeom>
                <a:avLst/>
                <a:gdLst>
                  <a:gd name="T0" fmla="*/ 1 w 2"/>
                  <a:gd name="T1" fmla="*/ 0 h 6"/>
                  <a:gd name="T2" fmla="*/ 0 w 2"/>
                  <a:gd name="T3" fmla="*/ 6 h 6"/>
                  <a:gd name="T4" fmla="*/ 0 w 2"/>
                  <a:gd name="T5" fmla="*/ 6 h 6"/>
                  <a:gd name="T6" fmla="*/ 0 w 2"/>
                  <a:gd name="T7" fmla="*/ 3 h 6"/>
                  <a:gd name="T8" fmla="*/ 1 w 2"/>
                  <a:gd name="T9" fmla="*/ 0 h 6"/>
                  <a:gd name="T10" fmla="*/ 1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1" y="0"/>
                    </a:moveTo>
                    <a:cubicBezTo>
                      <a:pt x="2" y="2"/>
                      <a:pt x="1" y="4"/>
                      <a:pt x="0" y="6"/>
                    </a:cubicBezTo>
                    <a:cubicBezTo>
                      <a:pt x="0" y="6"/>
                      <a:pt x="0" y="6"/>
                      <a:pt x="0" y="6"/>
                    </a:cubicBezTo>
                    <a:cubicBezTo>
                      <a:pt x="0" y="5"/>
                      <a:pt x="0" y="4"/>
                      <a:pt x="0" y="3"/>
                    </a:cubicBezTo>
                    <a:cubicBezTo>
                      <a:pt x="0" y="2"/>
                      <a:pt x="0"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44"/>
              <p:cNvSpPr/>
              <p:nvPr/>
            </p:nvSpPr>
            <p:spPr bwMode="auto">
              <a:xfrm>
                <a:off x="6659563" y="3363913"/>
                <a:ext cx="4762" cy="6350"/>
              </a:xfrm>
              <a:custGeom>
                <a:avLst/>
                <a:gdLst>
                  <a:gd name="T0" fmla="*/ 0 w 1"/>
                  <a:gd name="T1" fmla="*/ 0 h 2"/>
                  <a:gd name="T2" fmla="*/ 1 w 1"/>
                  <a:gd name="T3" fmla="*/ 0 h 2"/>
                  <a:gd name="T4" fmla="*/ 1 w 1"/>
                  <a:gd name="T5" fmla="*/ 2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1" y="0"/>
                    </a:cubicBezTo>
                    <a:cubicBezTo>
                      <a:pt x="1" y="1"/>
                      <a:pt x="1" y="1"/>
                      <a:pt x="1" y="2"/>
                    </a:cubicBezTo>
                    <a:cubicBezTo>
                      <a:pt x="0" y="2"/>
                      <a:pt x="0" y="2"/>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45"/>
              <p:cNvSpPr/>
              <p:nvPr/>
            </p:nvSpPr>
            <p:spPr bwMode="auto">
              <a:xfrm>
                <a:off x="6370638" y="3576638"/>
                <a:ext cx="7937" cy="7938"/>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1"/>
                      <a:pt x="1" y="2"/>
                      <a:pt x="1" y="2"/>
                    </a:cubicBezTo>
                    <a:cubicBezTo>
                      <a:pt x="0" y="2"/>
                      <a:pt x="0" y="1"/>
                      <a:pt x="0" y="1"/>
                    </a:cubicBezTo>
                    <a:cubicBezTo>
                      <a:pt x="0" y="1"/>
                      <a:pt x="1" y="0"/>
                      <a:pt x="1" y="0"/>
                    </a:cubicBezTo>
                    <a:cubicBezTo>
                      <a:pt x="1"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50"/>
              <p:cNvSpPr/>
              <p:nvPr/>
            </p:nvSpPr>
            <p:spPr bwMode="auto">
              <a:xfrm>
                <a:off x="6353175" y="3551238"/>
                <a:ext cx="6350" cy="11113"/>
              </a:xfrm>
              <a:custGeom>
                <a:avLst/>
                <a:gdLst>
                  <a:gd name="T0" fmla="*/ 0 w 2"/>
                  <a:gd name="T1" fmla="*/ 0 h 3"/>
                  <a:gd name="T2" fmla="*/ 2 w 2"/>
                  <a:gd name="T3" fmla="*/ 3 h 3"/>
                  <a:gd name="T4" fmla="*/ 1 w 2"/>
                  <a:gd name="T5" fmla="*/ 3 h 3"/>
                  <a:gd name="T6" fmla="*/ 0 w 2"/>
                  <a:gd name="T7" fmla="*/ 3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cubicBezTo>
                      <a:pt x="1" y="1"/>
                      <a:pt x="1" y="2"/>
                      <a:pt x="2" y="3"/>
                    </a:cubicBezTo>
                    <a:cubicBezTo>
                      <a:pt x="2" y="3"/>
                      <a:pt x="1" y="3"/>
                      <a:pt x="1" y="3"/>
                    </a:cubicBezTo>
                    <a:cubicBezTo>
                      <a:pt x="1" y="3"/>
                      <a:pt x="0" y="3"/>
                      <a:pt x="0" y="3"/>
                    </a:cubicBezTo>
                    <a:cubicBezTo>
                      <a:pt x="0" y="2"/>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53"/>
              <p:cNvSpPr/>
              <p:nvPr/>
            </p:nvSpPr>
            <p:spPr bwMode="auto">
              <a:xfrm>
                <a:off x="6634163" y="3386138"/>
                <a:ext cx="11112" cy="3175"/>
              </a:xfrm>
              <a:custGeom>
                <a:avLst/>
                <a:gdLst>
                  <a:gd name="T0" fmla="*/ 0 w 3"/>
                  <a:gd name="T1" fmla="*/ 0 h 1"/>
                  <a:gd name="T2" fmla="*/ 1 w 3"/>
                  <a:gd name="T3" fmla="*/ 0 h 1"/>
                  <a:gd name="T4" fmla="*/ 3 w 3"/>
                  <a:gd name="T5" fmla="*/ 0 h 1"/>
                  <a:gd name="T6" fmla="*/ 3 w 3"/>
                  <a:gd name="T7" fmla="*/ 1 h 1"/>
                  <a:gd name="T8" fmla="*/ 1 w 3"/>
                  <a:gd name="T9" fmla="*/ 0 h 1"/>
                  <a:gd name="T10" fmla="*/ 1 w 3"/>
                  <a:gd name="T11" fmla="*/ 0 h 1"/>
                  <a:gd name="T12" fmla="*/ 0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0" y="0"/>
                    </a:moveTo>
                    <a:cubicBezTo>
                      <a:pt x="1" y="0"/>
                      <a:pt x="1" y="0"/>
                      <a:pt x="1" y="0"/>
                    </a:cubicBezTo>
                    <a:cubicBezTo>
                      <a:pt x="2" y="0"/>
                      <a:pt x="2" y="0"/>
                      <a:pt x="3" y="0"/>
                    </a:cubicBezTo>
                    <a:cubicBezTo>
                      <a:pt x="3" y="0"/>
                      <a:pt x="3" y="1"/>
                      <a:pt x="3" y="1"/>
                    </a:cubicBezTo>
                    <a:cubicBezTo>
                      <a:pt x="2" y="1"/>
                      <a:pt x="1" y="1"/>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55"/>
              <p:cNvSpPr/>
              <p:nvPr/>
            </p:nvSpPr>
            <p:spPr bwMode="auto">
              <a:xfrm>
                <a:off x="5811838" y="3513138"/>
                <a:ext cx="7937" cy="11113"/>
              </a:xfrm>
              <a:custGeom>
                <a:avLst/>
                <a:gdLst>
                  <a:gd name="T0" fmla="*/ 2 w 2"/>
                  <a:gd name="T1" fmla="*/ 0 h 3"/>
                  <a:gd name="T2" fmla="*/ 1 w 2"/>
                  <a:gd name="T3" fmla="*/ 3 h 3"/>
                  <a:gd name="T4" fmla="*/ 2 w 2"/>
                  <a:gd name="T5" fmla="*/ 0 h 3"/>
                </a:gdLst>
                <a:ahLst/>
                <a:cxnLst>
                  <a:cxn ang="0">
                    <a:pos x="T0" y="T1"/>
                  </a:cxn>
                  <a:cxn ang="0">
                    <a:pos x="T2" y="T3"/>
                  </a:cxn>
                  <a:cxn ang="0">
                    <a:pos x="T4" y="T5"/>
                  </a:cxn>
                </a:cxnLst>
                <a:rect l="0" t="0" r="r" b="b"/>
                <a:pathLst>
                  <a:path w="2" h="3">
                    <a:moveTo>
                      <a:pt x="2" y="0"/>
                    </a:moveTo>
                    <a:cubicBezTo>
                      <a:pt x="2" y="1"/>
                      <a:pt x="1" y="2"/>
                      <a:pt x="1" y="3"/>
                    </a:cubicBezTo>
                    <a:cubicBezTo>
                      <a:pt x="0" y="1"/>
                      <a:pt x="0"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Oval 57"/>
              <p:cNvSpPr>
                <a:spLocks noChangeArrowheads="1"/>
              </p:cNvSpPr>
              <p:nvPr/>
            </p:nvSpPr>
            <p:spPr bwMode="auto">
              <a:xfrm>
                <a:off x="5613400" y="2689225"/>
                <a:ext cx="1587"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61"/>
              <p:cNvSpPr/>
              <p:nvPr/>
            </p:nvSpPr>
            <p:spPr bwMode="auto">
              <a:xfrm>
                <a:off x="5759450" y="2898775"/>
                <a:ext cx="4762" cy="3175"/>
              </a:xfrm>
              <a:custGeom>
                <a:avLst/>
                <a:gdLst>
                  <a:gd name="T0" fmla="*/ 1 w 1"/>
                  <a:gd name="T1" fmla="*/ 0 h 1"/>
                  <a:gd name="T2" fmla="*/ 0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0" y="1"/>
                      <a:pt x="0" y="1"/>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62"/>
              <p:cNvSpPr/>
              <p:nvPr/>
            </p:nvSpPr>
            <p:spPr bwMode="auto">
              <a:xfrm>
                <a:off x="5857875" y="3460750"/>
                <a:ext cx="3175"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63"/>
              <p:cNvSpPr/>
              <p:nvPr/>
            </p:nvSpPr>
            <p:spPr bwMode="auto">
              <a:xfrm>
                <a:off x="6438900" y="2932113"/>
                <a:ext cx="0" cy="3175"/>
              </a:xfrm>
              <a:custGeom>
                <a:avLst/>
                <a:gdLst>
                  <a:gd name="T0" fmla="*/ 1 h 1"/>
                  <a:gd name="T1" fmla="*/ 1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64"/>
              <p:cNvSpPr/>
              <p:nvPr/>
            </p:nvSpPr>
            <p:spPr bwMode="auto">
              <a:xfrm>
                <a:off x="5853113" y="3441700"/>
                <a:ext cx="7937" cy="4763"/>
              </a:xfrm>
              <a:custGeom>
                <a:avLst/>
                <a:gdLst>
                  <a:gd name="T0" fmla="*/ 0 w 2"/>
                  <a:gd name="T1" fmla="*/ 0 h 1"/>
                  <a:gd name="T2" fmla="*/ 0 w 2"/>
                  <a:gd name="T3" fmla="*/ 0 h 1"/>
                  <a:gd name="T4" fmla="*/ 1 w 2"/>
                  <a:gd name="T5" fmla="*/ 0 h 1"/>
                  <a:gd name="T6" fmla="*/ 2 w 2"/>
                  <a:gd name="T7" fmla="*/ 0 h 1"/>
                  <a:gd name="T8" fmla="*/ 1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0"/>
                    </a:cubicBezTo>
                    <a:cubicBezTo>
                      <a:pt x="0" y="0"/>
                      <a:pt x="1" y="0"/>
                      <a:pt x="1" y="0"/>
                    </a:cubicBezTo>
                    <a:cubicBezTo>
                      <a:pt x="1" y="0"/>
                      <a:pt x="2" y="0"/>
                      <a:pt x="2" y="0"/>
                    </a:cubicBezTo>
                    <a:cubicBezTo>
                      <a:pt x="2"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67"/>
              <p:cNvSpPr/>
              <p:nvPr/>
            </p:nvSpPr>
            <p:spPr bwMode="auto">
              <a:xfrm>
                <a:off x="6164263" y="3416300"/>
                <a:ext cx="7937" cy="11113"/>
              </a:xfrm>
              <a:custGeom>
                <a:avLst/>
                <a:gdLst>
                  <a:gd name="T0" fmla="*/ 2 w 2"/>
                  <a:gd name="T1" fmla="*/ 0 h 3"/>
                  <a:gd name="T2" fmla="*/ 1 w 2"/>
                  <a:gd name="T3" fmla="*/ 2 h 3"/>
                  <a:gd name="T4" fmla="*/ 1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1" y="2"/>
                    </a:cubicBezTo>
                    <a:cubicBezTo>
                      <a:pt x="1" y="2"/>
                      <a:pt x="1" y="3"/>
                      <a:pt x="1" y="3"/>
                    </a:cubicBezTo>
                    <a:cubicBezTo>
                      <a:pt x="1" y="2"/>
                      <a:pt x="0"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73"/>
              <p:cNvSpPr/>
              <p:nvPr/>
            </p:nvSpPr>
            <p:spPr bwMode="auto">
              <a:xfrm>
                <a:off x="6705600" y="3270250"/>
                <a:ext cx="3175" cy="11113"/>
              </a:xfrm>
              <a:custGeom>
                <a:avLst/>
                <a:gdLst>
                  <a:gd name="T0" fmla="*/ 0 w 1"/>
                  <a:gd name="T1" fmla="*/ 1 h 3"/>
                  <a:gd name="T2" fmla="*/ 0 w 1"/>
                  <a:gd name="T3" fmla="*/ 3 h 3"/>
                  <a:gd name="T4" fmla="*/ 0 w 1"/>
                  <a:gd name="T5" fmla="*/ 0 h 3"/>
                  <a:gd name="T6" fmla="*/ 0 w 1"/>
                  <a:gd name="T7" fmla="*/ 1 h 3"/>
                </a:gdLst>
                <a:ahLst/>
                <a:cxnLst>
                  <a:cxn ang="0">
                    <a:pos x="T0" y="T1"/>
                  </a:cxn>
                  <a:cxn ang="0">
                    <a:pos x="T2" y="T3"/>
                  </a:cxn>
                  <a:cxn ang="0">
                    <a:pos x="T4" y="T5"/>
                  </a:cxn>
                  <a:cxn ang="0">
                    <a:pos x="T6" y="T7"/>
                  </a:cxn>
                </a:cxnLst>
                <a:rect l="0" t="0" r="r" b="b"/>
                <a:pathLst>
                  <a:path w="1" h="3">
                    <a:moveTo>
                      <a:pt x="0" y="1"/>
                    </a:moveTo>
                    <a:cubicBezTo>
                      <a:pt x="0" y="1"/>
                      <a:pt x="1" y="2"/>
                      <a:pt x="0" y="3"/>
                    </a:cubicBezTo>
                    <a:cubicBezTo>
                      <a:pt x="0" y="2"/>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74"/>
              <p:cNvSpPr/>
              <p:nvPr/>
            </p:nvSpPr>
            <p:spPr bwMode="auto">
              <a:xfrm>
                <a:off x="6664325" y="3333750"/>
                <a:ext cx="6350" cy="14288"/>
              </a:xfrm>
              <a:custGeom>
                <a:avLst/>
                <a:gdLst>
                  <a:gd name="T0" fmla="*/ 0 w 2"/>
                  <a:gd name="T1" fmla="*/ 4 h 4"/>
                  <a:gd name="T2" fmla="*/ 0 w 2"/>
                  <a:gd name="T3" fmla="*/ 0 h 4"/>
                  <a:gd name="T4" fmla="*/ 0 w 2"/>
                  <a:gd name="T5" fmla="*/ 4 h 4"/>
                </a:gdLst>
                <a:ahLst/>
                <a:cxnLst>
                  <a:cxn ang="0">
                    <a:pos x="T0" y="T1"/>
                  </a:cxn>
                  <a:cxn ang="0">
                    <a:pos x="T2" y="T3"/>
                  </a:cxn>
                  <a:cxn ang="0">
                    <a:pos x="T4" y="T5"/>
                  </a:cxn>
                </a:cxnLst>
                <a:rect l="0" t="0" r="r" b="b"/>
                <a:pathLst>
                  <a:path w="2" h="4">
                    <a:moveTo>
                      <a:pt x="0" y="4"/>
                    </a:moveTo>
                    <a:cubicBezTo>
                      <a:pt x="0" y="3"/>
                      <a:pt x="0" y="1"/>
                      <a:pt x="0" y="0"/>
                    </a:cubicBezTo>
                    <a:cubicBezTo>
                      <a:pt x="2" y="1"/>
                      <a:pt x="1"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75"/>
              <p:cNvSpPr/>
              <p:nvPr/>
            </p:nvSpPr>
            <p:spPr bwMode="auto">
              <a:xfrm>
                <a:off x="6364288" y="3598863"/>
                <a:ext cx="3175"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0" y="0"/>
                    </a:cubicBezTo>
                    <a:cubicBezTo>
                      <a:pt x="0"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76"/>
              <p:cNvSpPr/>
              <p:nvPr/>
            </p:nvSpPr>
            <p:spPr bwMode="auto">
              <a:xfrm>
                <a:off x="5888038" y="30289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Rectangle 77"/>
              <p:cNvSpPr>
                <a:spLocks noChangeArrowheads="1"/>
              </p:cNvSpPr>
              <p:nvPr/>
            </p:nvSpPr>
            <p:spPr bwMode="auto">
              <a:xfrm>
                <a:off x="6588125" y="3067050"/>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1" name="Freeform 78"/>
              <p:cNvSpPr/>
              <p:nvPr/>
            </p:nvSpPr>
            <p:spPr bwMode="auto">
              <a:xfrm>
                <a:off x="6727825" y="3217863"/>
                <a:ext cx="3175" cy="3175"/>
              </a:xfrm>
              <a:custGeom>
                <a:avLst/>
                <a:gdLst>
                  <a:gd name="T0" fmla="*/ 0 w 1"/>
                  <a:gd name="T1" fmla="*/ 0 h 1"/>
                  <a:gd name="T2" fmla="*/ 1 w 1"/>
                  <a:gd name="T3" fmla="*/ 1 h 1"/>
                  <a:gd name="T4" fmla="*/ 0 w 1"/>
                  <a:gd name="T5" fmla="*/ 1 h 1"/>
                  <a:gd name="T6" fmla="*/ 0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1"/>
                      <a:pt x="1" y="1"/>
                    </a:cubicBezTo>
                    <a:cubicBezTo>
                      <a:pt x="1" y="1"/>
                      <a:pt x="0" y="1"/>
                      <a:pt x="0" y="1"/>
                    </a:cubicBez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Oval 79"/>
              <p:cNvSpPr>
                <a:spLocks noChangeArrowheads="1"/>
              </p:cNvSpPr>
              <p:nvPr/>
            </p:nvSpPr>
            <p:spPr bwMode="auto">
              <a:xfrm>
                <a:off x="5816600" y="3494088"/>
                <a:ext cx="1587"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0"/>
              <p:cNvSpPr/>
              <p:nvPr/>
            </p:nvSpPr>
            <p:spPr bwMode="auto">
              <a:xfrm>
                <a:off x="6378575" y="3832225"/>
                <a:ext cx="3175" cy="3175"/>
              </a:xfrm>
              <a:custGeom>
                <a:avLst/>
                <a:gdLst>
                  <a:gd name="T0" fmla="*/ 1 w 1"/>
                  <a:gd name="T1" fmla="*/ 1 h 1"/>
                  <a:gd name="T2" fmla="*/ 1 w 1"/>
                  <a:gd name="T3" fmla="*/ 1 h 1"/>
                  <a:gd name="T4" fmla="*/ 0 w 1"/>
                  <a:gd name="T5" fmla="*/ 1 h 1"/>
                  <a:gd name="T6" fmla="*/ 0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0" y="1"/>
                      <a:pt x="0" y="1"/>
                    </a:cubicBezTo>
                    <a:cubicBezTo>
                      <a:pt x="0" y="1"/>
                      <a:pt x="0" y="1"/>
                      <a:pt x="0" y="0"/>
                    </a:cubicBezTo>
                    <a:cubicBezTo>
                      <a:pt x="0"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3"/>
              <p:cNvSpPr/>
              <p:nvPr/>
            </p:nvSpPr>
            <p:spPr bwMode="auto">
              <a:xfrm>
                <a:off x="6138863" y="3656013"/>
                <a:ext cx="7937" cy="3175"/>
              </a:xfrm>
              <a:custGeom>
                <a:avLst/>
                <a:gdLst>
                  <a:gd name="T0" fmla="*/ 2 w 2"/>
                  <a:gd name="T1" fmla="*/ 1 h 1"/>
                  <a:gd name="T2" fmla="*/ 0 w 2"/>
                  <a:gd name="T3" fmla="*/ 1 h 1"/>
                  <a:gd name="T4" fmla="*/ 0 w 2"/>
                  <a:gd name="T5" fmla="*/ 1 h 1"/>
                  <a:gd name="T6" fmla="*/ 0 w 2"/>
                  <a:gd name="T7" fmla="*/ 0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1" y="1"/>
                      <a:pt x="1" y="1"/>
                      <a:pt x="0" y="1"/>
                    </a:cubicBezTo>
                    <a:cubicBezTo>
                      <a:pt x="0" y="1"/>
                      <a:pt x="0" y="1"/>
                      <a:pt x="0" y="1"/>
                    </a:cubicBezTo>
                    <a:cubicBezTo>
                      <a:pt x="0" y="1"/>
                      <a:pt x="0" y="0"/>
                      <a:pt x="0" y="0"/>
                    </a:cubicBezTo>
                    <a:cubicBezTo>
                      <a:pt x="1" y="0"/>
                      <a:pt x="1" y="0"/>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4"/>
              <p:cNvSpPr/>
              <p:nvPr/>
            </p:nvSpPr>
            <p:spPr bwMode="auto">
              <a:xfrm>
                <a:off x="5808663" y="3529013"/>
                <a:ext cx="3175" cy="6350"/>
              </a:xfrm>
              <a:custGeom>
                <a:avLst/>
                <a:gdLst>
                  <a:gd name="T0" fmla="*/ 1 w 1"/>
                  <a:gd name="T1" fmla="*/ 0 h 2"/>
                  <a:gd name="T2" fmla="*/ 1 w 1"/>
                  <a:gd name="T3" fmla="*/ 2 h 2"/>
                  <a:gd name="T4" fmla="*/ 1 w 1"/>
                  <a:gd name="T5" fmla="*/ 2 h 2"/>
                  <a:gd name="T6" fmla="*/ 0 w 1"/>
                  <a:gd name="T7" fmla="*/ 2 h 2"/>
                  <a:gd name="T8" fmla="*/ 1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2"/>
                    </a:cubicBezTo>
                    <a:cubicBezTo>
                      <a:pt x="1" y="2"/>
                      <a:pt x="1" y="2"/>
                      <a:pt x="1" y="2"/>
                    </a:cubicBezTo>
                    <a:cubicBezTo>
                      <a:pt x="0" y="2"/>
                      <a:pt x="0" y="2"/>
                      <a:pt x="0" y="2"/>
                    </a:cubicBezTo>
                    <a:cubicBezTo>
                      <a:pt x="0"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5"/>
              <p:cNvSpPr/>
              <p:nvPr/>
            </p:nvSpPr>
            <p:spPr bwMode="auto">
              <a:xfrm>
                <a:off x="6735763" y="3656013"/>
                <a:ext cx="6350" cy="3175"/>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0"/>
                      <a:pt x="1" y="1"/>
                      <a:pt x="2" y="1"/>
                    </a:cubicBezTo>
                    <a:cubicBezTo>
                      <a:pt x="2" y="1"/>
                      <a:pt x="2" y="1"/>
                      <a:pt x="2"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Oval 86"/>
              <p:cNvSpPr>
                <a:spLocks noChangeArrowheads="1"/>
              </p:cNvSpPr>
              <p:nvPr/>
            </p:nvSpPr>
            <p:spPr bwMode="auto">
              <a:xfrm>
                <a:off x="5822950" y="3535363"/>
                <a:ext cx="4762" cy="4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87"/>
              <p:cNvSpPr/>
              <p:nvPr/>
            </p:nvSpPr>
            <p:spPr bwMode="auto">
              <a:xfrm>
                <a:off x="5846763" y="3513138"/>
                <a:ext cx="0" cy="4763"/>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88"/>
              <p:cNvSpPr/>
              <p:nvPr/>
            </p:nvSpPr>
            <p:spPr bwMode="auto">
              <a:xfrm>
                <a:off x="6172200" y="3408363"/>
                <a:ext cx="4762" cy="7938"/>
              </a:xfrm>
              <a:custGeom>
                <a:avLst/>
                <a:gdLst>
                  <a:gd name="T0" fmla="*/ 0 w 1"/>
                  <a:gd name="T1" fmla="*/ 0 h 2"/>
                  <a:gd name="T2" fmla="*/ 0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1"/>
                      <a:pt x="1" y="1"/>
                      <a:pt x="0" y="2"/>
                    </a:cubicBezTo>
                    <a:cubicBezTo>
                      <a:pt x="0" y="2"/>
                      <a:pt x="0" y="2"/>
                      <a:pt x="0" y="2"/>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89"/>
              <p:cNvSpPr/>
              <p:nvPr/>
            </p:nvSpPr>
            <p:spPr bwMode="auto">
              <a:xfrm>
                <a:off x="5238750" y="3375025"/>
                <a:ext cx="11112" cy="3175"/>
              </a:xfrm>
              <a:custGeom>
                <a:avLst/>
                <a:gdLst>
                  <a:gd name="T0" fmla="*/ 3 w 3"/>
                  <a:gd name="T1" fmla="*/ 0 h 1"/>
                  <a:gd name="T2" fmla="*/ 0 w 3"/>
                  <a:gd name="T3" fmla="*/ 0 h 1"/>
                  <a:gd name="T4" fmla="*/ 0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1"/>
                      <a:pt x="1" y="1"/>
                      <a:pt x="0" y="0"/>
                    </a:cubicBezTo>
                    <a:cubicBezTo>
                      <a:pt x="0" y="0"/>
                      <a:pt x="0"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93"/>
              <p:cNvSpPr/>
              <p:nvPr/>
            </p:nvSpPr>
            <p:spPr bwMode="auto">
              <a:xfrm>
                <a:off x="5822950" y="3529013"/>
                <a:ext cx="0" cy="317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94"/>
              <p:cNvSpPr/>
              <p:nvPr/>
            </p:nvSpPr>
            <p:spPr bwMode="auto">
              <a:xfrm>
                <a:off x="6716713" y="3287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97"/>
              <p:cNvSpPr/>
              <p:nvPr/>
            </p:nvSpPr>
            <p:spPr bwMode="auto">
              <a:xfrm>
                <a:off x="5819775" y="3509963"/>
                <a:ext cx="0" cy="3175"/>
              </a:xfrm>
              <a:custGeom>
                <a:avLst/>
                <a:gdLst>
                  <a:gd name="T0" fmla="*/ 1 h 1"/>
                  <a:gd name="T1" fmla="*/ 0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Oval 100"/>
              <p:cNvSpPr>
                <a:spLocks noChangeArrowheads="1"/>
              </p:cNvSpPr>
              <p:nvPr/>
            </p:nvSpPr>
            <p:spPr bwMode="auto">
              <a:xfrm>
                <a:off x="5662613" y="3722688"/>
                <a:ext cx="1587"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01"/>
              <p:cNvSpPr/>
              <p:nvPr/>
            </p:nvSpPr>
            <p:spPr bwMode="auto">
              <a:xfrm>
                <a:off x="5434013" y="2755900"/>
                <a:ext cx="7937" cy="14288"/>
              </a:xfrm>
              <a:custGeom>
                <a:avLst/>
                <a:gdLst>
                  <a:gd name="T0" fmla="*/ 0 w 2"/>
                  <a:gd name="T1" fmla="*/ 4 h 4"/>
                  <a:gd name="T2" fmla="*/ 2 w 2"/>
                  <a:gd name="T3" fmla="*/ 0 h 4"/>
                  <a:gd name="T4" fmla="*/ 2 w 2"/>
                  <a:gd name="T5" fmla="*/ 0 h 4"/>
                  <a:gd name="T6" fmla="*/ 2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0" y="2"/>
                      <a:pt x="1" y="1"/>
                      <a:pt x="2" y="0"/>
                    </a:cubicBezTo>
                    <a:cubicBezTo>
                      <a:pt x="2" y="0"/>
                      <a:pt x="2" y="0"/>
                      <a:pt x="2" y="0"/>
                    </a:cubicBezTo>
                    <a:cubicBezTo>
                      <a:pt x="2" y="0"/>
                      <a:pt x="2" y="1"/>
                      <a:pt x="2" y="1"/>
                    </a:cubicBezTo>
                    <a:cubicBezTo>
                      <a:pt x="2" y="3"/>
                      <a:pt x="1"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03"/>
              <p:cNvSpPr/>
              <p:nvPr/>
            </p:nvSpPr>
            <p:spPr bwMode="auto">
              <a:xfrm>
                <a:off x="6637338" y="3333750"/>
                <a:ext cx="11112" cy="11113"/>
              </a:xfrm>
              <a:custGeom>
                <a:avLst/>
                <a:gdLst>
                  <a:gd name="T0" fmla="*/ 1 w 3"/>
                  <a:gd name="T1" fmla="*/ 3 h 3"/>
                  <a:gd name="T2" fmla="*/ 0 w 3"/>
                  <a:gd name="T3" fmla="*/ 0 h 3"/>
                  <a:gd name="T4" fmla="*/ 3 w 3"/>
                  <a:gd name="T5" fmla="*/ 2 h 3"/>
                  <a:gd name="T6" fmla="*/ 1 w 3"/>
                  <a:gd name="T7" fmla="*/ 3 h 3"/>
                </a:gdLst>
                <a:ahLst/>
                <a:cxnLst>
                  <a:cxn ang="0">
                    <a:pos x="T0" y="T1"/>
                  </a:cxn>
                  <a:cxn ang="0">
                    <a:pos x="T2" y="T3"/>
                  </a:cxn>
                  <a:cxn ang="0">
                    <a:pos x="T4" y="T5"/>
                  </a:cxn>
                  <a:cxn ang="0">
                    <a:pos x="T6" y="T7"/>
                  </a:cxn>
                </a:cxnLst>
                <a:rect l="0" t="0" r="r" b="b"/>
                <a:pathLst>
                  <a:path w="3" h="3">
                    <a:moveTo>
                      <a:pt x="1" y="3"/>
                    </a:moveTo>
                    <a:cubicBezTo>
                      <a:pt x="1" y="2"/>
                      <a:pt x="1" y="1"/>
                      <a:pt x="0" y="0"/>
                    </a:cubicBezTo>
                    <a:cubicBezTo>
                      <a:pt x="1" y="1"/>
                      <a:pt x="3" y="0"/>
                      <a:pt x="3" y="2"/>
                    </a:cubicBezTo>
                    <a:cubicBezTo>
                      <a:pt x="3" y="2"/>
                      <a:pt x="2"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04"/>
              <p:cNvSpPr/>
              <p:nvPr/>
            </p:nvSpPr>
            <p:spPr bwMode="auto">
              <a:xfrm>
                <a:off x="5665788" y="3367088"/>
                <a:ext cx="26987" cy="33338"/>
              </a:xfrm>
              <a:custGeom>
                <a:avLst/>
                <a:gdLst>
                  <a:gd name="T0" fmla="*/ 1 w 7"/>
                  <a:gd name="T1" fmla="*/ 9 h 9"/>
                  <a:gd name="T2" fmla="*/ 1 w 7"/>
                  <a:gd name="T3" fmla="*/ 6 h 9"/>
                  <a:gd name="T4" fmla="*/ 0 w 7"/>
                  <a:gd name="T5" fmla="*/ 3 h 9"/>
                  <a:gd name="T6" fmla="*/ 4 w 7"/>
                  <a:gd name="T7" fmla="*/ 5 h 9"/>
                  <a:gd name="T8" fmla="*/ 5 w 7"/>
                  <a:gd name="T9" fmla="*/ 0 h 9"/>
                  <a:gd name="T10" fmla="*/ 7 w 7"/>
                  <a:gd name="T11" fmla="*/ 2 h 9"/>
                  <a:gd name="T12" fmla="*/ 6 w 7"/>
                  <a:gd name="T13" fmla="*/ 6 h 9"/>
                  <a:gd name="T14" fmla="*/ 3 w 7"/>
                  <a:gd name="T15" fmla="*/ 9 h 9"/>
                  <a:gd name="T16" fmla="*/ 1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1" y="9"/>
                    </a:moveTo>
                    <a:cubicBezTo>
                      <a:pt x="1" y="8"/>
                      <a:pt x="1" y="7"/>
                      <a:pt x="1" y="6"/>
                    </a:cubicBezTo>
                    <a:cubicBezTo>
                      <a:pt x="1" y="5"/>
                      <a:pt x="1" y="4"/>
                      <a:pt x="0" y="3"/>
                    </a:cubicBezTo>
                    <a:cubicBezTo>
                      <a:pt x="2" y="3"/>
                      <a:pt x="3" y="4"/>
                      <a:pt x="4" y="5"/>
                    </a:cubicBezTo>
                    <a:cubicBezTo>
                      <a:pt x="4" y="3"/>
                      <a:pt x="5" y="2"/>
                      <a:pt x="5" y="0"/>
                    </a:cubicBezTo>
                    <a:cubicBezTo>
                      <a:pt x="6" y="1"/>
                      <a:pt x="7" y="2"/>
                      <a:pt x="7" y="2"/>
                    </a:cubicBezTo>
                    <a:cubicBezTo>
                      <a:pt x="7" y="4"/>
                      <a:pt x="7" y="5"/>
                      <a:pt x="6" y="6"/>
                    </a:cubicBezTo>
                    <a:cubicBezTo>
                      <a:pt x="5" y="7"/>
                      <a:pt x="4" y="7"/>
                      <a:pt x="3" y="9"/>
                    </a:cubicBezTo>
                    <a:cubicBezTo>
                      <a:pt x="3"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05"/>
              <p:cNvSpPr/>
              <p:nvPr/>
            </p:nvSpPr>
            <p:spPr bwMode="auto">
              <a:xfrm>
                <a:off x="5753100" y="3270250"/>
                <a:ext cx="17462" cy="14288"/>
              </a:xfrm>
              <a:custGeom>
                <a:avLst/>
                <a:gdLst>
                  <a:gd name="T0" fmla="*/ 1 w 5"/>
                  <a:gd name="T1" fmla="*/ 4 h 4"/>
                  <a:gd name="T2" fmla="*/ 2 w 5"/>
                  <a:gd name="T3" fmla="*/ 1 h 4"/>
                  <a:gd name="T4" fmla="*/ 5 w 5"/>
                  <a:gd name="T5" fmla="*/ 0 h 4"/>
                  <a:gd name="T6" fmla="*/ 5 w 5"/>
                  <a:gd name="T7" fmla="*/ 3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0" y="3"/>
                      <a:pt x="1" y="2"/>
                      <a:pt x="2" y="1"/>
                    </a:cubicBezTo>
                    <a:cubicBezTo>
                      <a:pt x="3" y="1"/>
                      <a:pt x="4" y="0"/>
                      <a:pt x="5" y="0"/>
                    </a:cubicBezTo>
                    <a:cubicBezTo>
                      <a:pt x="5" y="1"/>
                      <a:pt x="5" y="2"/>
                      <a:pt x="5" y="3"/>
                    </a:cubicBezTo>
                    <a:cubicBezTo>
                      <a:pt x="4" y="4"/>
                      <a:pt x="2"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6"/>
              <p:cNvSpPr/>
              <p:nvPr/>
            </p:nvSpPr>
            <p:spPr bwMode="auto">
              <a:xfrm>
                <a:off x="5654675" y="3394075"/>
                <a:ext cx="11112" cy="22225"/>
              </a:xfrm>
              <a:custGeom>
                <a:avLst/>
                <a:gdLst>
                  <a:gd name="T0" fmla="*/ 1 w 3"/>
                  <a:gd name="T1" fmla="*/ 0 h 6"/>
                  <a:gd name="T2" fmla="*/ 1 w 3"/>
                  <a:gd name="T3" fmla="*/ 6 h 6"/>
                  <a:gd name="T4" fmla="*/ 1 w 3"/>
                  <a:gd name="T5" fmla="*/ 0 h 6"/>
                </a:gdLst>
                <a:ahLst/>
                <a:cxnLst>
                  <a:cxn ang="0">
                    <a:pos x="T0" y="T1"/>
                  </a:cxn>
                  <a:cxn ang="0">
                    <a:pos x="T2" y="T3"/>
                  </a:cxn>
                  <a:cxn ang="0">
                    <a:pos x="T4" y="T5"/>
                  </a:cxn>
                </a:cxnLst>
                <a:rect l="0" t="0" r="r" b="b"/>
                <a:pathLst>
                  <a:path w="3" h="6">
                    <a:moveTo>
                      <a:pt x="1" y="0"/>
                    </a:moveTo>
                    <a:cubicBezTo>
                      <a:pt x="3" y="3"/>
                      <a:pt x="3" y="3"/>
                      <a:pt x="1" y="6"/>
                    </a:cubicBezTo>
                    <a:cubicBezTo>
                      <a:pt x="0" y="5"/>
                      <a:pt x="0" y="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7"/>
              <p:cNvSpPr/>
              <p:nvPr/>
            </p:nvSpPr>
            <p:spPr bwMode="auto">
              <a:xfrm>
                <a:off x="5707063" y="3336925"/>
                <a:ext cx="7937" cy="15875"/>
              </a:xfrm>
              <a:custGeom>
                <a:avLst/>
                <a:gdLst>
                  <a:gd name="T0" fmla="*/ 0 w 2"/>
                  <a:gd name="T1" fmla="*/ 1 h 4"/>
                  <a:gd name="T2" fmla="*/ 2 w 2"/>
                  <a:gd name="T3" fmla="*/ 2 h 4"/>
                  <a:gd name="T4" fmla="*/ 0 w 2"/>
                  <a:gd name="T5" fmla="*/ 4 h 4"/>
                  <a:gd name="T6" fmla="*/ 0 w 2"/>
                  <a:gd name="T7" fmla="*/ 0 h 4"/>
                  <a:gd name="T8" fmla="*/ 0 w 2"/>
                  <a:gd name="T9" fmla="*/ 1 h 4"/>
                </a:gdLst>
                <a:ahLst/>
                <a:cxnLst>
                  <a:cxn ang="0">
                    <a:pos x="T0" y="T1"/>
                  </a:cxn>
                  <a:cxn ang="0">
                    <a:pos x="T2" y="T3"/>
                  </a:cxn>
                  <a:cxn ang="0">
                    <a:pos x="T4" y="T5"/>
                  </a:cxn>
                  <a:cxn ang="0">
                    <a:pos x="T6" y="T7"/>
                  </a:cxn>
                  <a:cxn ang="0">
                    <a:pos x="T8" y="T9"/>
                  </a:cxn>
                </a:cxnLst>
                <a:rect l="0" t="0" r="r" b="b"/>
                <a:pathLst>
                  <a:path w="2" h="4">
                    <a:moveTo>
                      <a:pt x="0" y="1"/>
                    </a:moveTo>
                    <a:cubicBezTo>
                      <a:pt x="1" y="0"/>
                      <a:pt x="2" y="1"/>
                      <a:pt x="2" y="2"/>
                    </a:cubicBezTo>
                    <a:cubicBezTo>
                      <a:pt x="1" y="3"/>
                      <a:pt x="1" y="4"/>
                      <a:pt x="0" y="4"/>
                    </a:cubicBezTo>
                    <a:cubicBezTo>
                      <a:pt x="0" y="3"/>
                      <a:pt x="0" y="2"/>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8"/>
              <p:cNvSpPr/>
              <p:nvPr/>
            </p:nvSpPr>
            <p:spPr bwMode="auto">
              <a:xfrm>
                <a:off x="5729288" y="3314700"/>
                <a:ext cx="4762" cy="7938"/>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0" y="2"/>
                    </a:cubicBezTo>
                    <a:cubicBezTo>
                      <a:pt x="0" y="1"/>
                      <a:pt x="0" y="1"/>
                      <a:pt x="0" y="1"/>
                    </a:cubicBezTo>
                    <a:cubicBezTo>
                      <a:pt x="0" y="0"/>
                      <a:pt x="0"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09"/>
              <p:cNvSpPr/>
              <p:nvPr/>
            </p:nvSpPr>
            <p:spPr bwMode="auto">
              <a:xfrm>
                <a:off x="5786438" y="3232150"/>
                <a:ext cx="3175" cy="7938"/>
              </a:xfrm>
              <a:custGeom>
                <a:avLst/>
                <a:gdLst>
                  <a:gd name="T0" fmla="*/ 0 w 1"/>
                  <a:gd name="T1" fmla="*/ 0 h 2"/>
                  <a:gd name="T2" fmla="*/ 1 w 1"/>
                  <a:gd name="T3" fmla="*/ 1 h 2"/>
                  <a:gd name="T4" fmla="*/ 0 w 1"/>
                  <a:gd name="T5" fmla="*/ 2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1"/>
                    </a:cubicBezTo>
                    <a:cubicBezTo>
                      <a:pt x="0" y="2"/>
                      <a:pt x="0" y="2"/>
                      <a:pt x="0" y="2"/>
                    </a:cubicBezTo>
                    <a:cubicBezTo>
                      <a:pt x="0" y="2"/>
                      <a:pt x="0" y="2"/>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0"/>
              <p:cNvSpPr/>
              <p:nvPr/>
            </p:nvSpPr>
            <p:spPr bwMode="auto">
              <a:xfrm>
                <a:off x="5745163" y="3300413"/>
                <a:ext cx="3175" cy="3175"/>
              </a:xfrm>
              <a:custGeom>
                <a:avLst/>
                <a:gdLst>
                  <a:gd name="T0" fmla="*/ 0 w 1"/>
                  <a:gd name="T1" fmla="*/ 0 h 1"/>
                  <a:gd name="T2" fmla="*/ 0 w 1"/>
                  <a:gd name="T3" fmla="*/ 0 h 1"/>
                  <a:gd name="T4" fmla="*/ 1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0"/>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11"/>
              <p:cNvSpPr/>
              <p:nvPr/>
            </p:nvSpPr>
            <p:spPr bwMode="auto">
              <a:xfrm>
                <a:off x="5703888" y="3363913"/>
                <a:ext cx="3175" cy="3175"/>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0" y="1"/>
                      <a:pt x="0" y="1"/>
                      <a:pt x="0" y="1"/>
                    </a:cubicBezTo>
                    <a:cubicBezTo>
                      <a:pt x="1" y="0"/>
                      <a:pt x="1" y="0"/>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Rectangle 112"/>
              <p:cNvSpPr>
                <a:spLocks noChangeArrowheads="1"/>
              </p:cNvSpPr>
              <p:nvPr/>
            </p:nvSpPr>
            <p:spPr bwMode="auto">
              <a:xfrm>
                <a:off x="5789613" y="3254375"/>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6" name="Freeform 113"/>
              <p:cNvSpPr/>
              <p:nvPr/>
            </p:nvSpPr>
            <p:spPr bwMode="auto">
              <a:xfrm>
                <a:off x="5797550" y="3243263"/>
                <a:ext cx="3175" cy="3175"/>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2"/>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14"/>
              <p:cNvSpPr/>
              <p:nvPr/>
            </p:nvSpPr>
            <p:spPr bwMode="auto">
              <a:xfrm>
                <a:off x="6370638" y="2981325"/>
                <a:ext cx="11112" cy="11113"/>
              </a:xfrm>
              <a:custGeom>
                <a:avLst/>
                <a:gdLst>
                  <a:gd name="T0" fmla="*/ 0 w 3"/>
                  <a:gd name="T1" fmla="*/ 3 h 3"/>
                  <a:gd name="T2" fmla="*/ 0 w 3"/>
                  <a:gd name="T3" fmla="*/ 1 h 3"/>
                  <a:gd name="T4" fmla="*/ 2 w 3"/>
                  <a:gd name="T5" fmla="*/ 0 h 3"/>
                  <a:gd name="T6" fmla="*/ 3 w 3"/>
                  <a:gd name="T7" fmla="*/ 1 h 3"/>
                  <a:gd name="T8" fmla="*/ 2 w 3"/>
                  <a:gd name="T9" fmla="*/ 2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2"/>
                      <a:pt x="0" y="1"/>
                      <a:pt x="0" y="1"/>
                    </a:cubicBezTo>
                    <a:cubicBezTo>
                      <a:pt x="1" y="0"/>
                      <a:pt x="2" y="0"/>
                      <a:pt x="2" y="0"/>
                    </a:cubicBezTo>
                    <a:cubicBezTo>
                      <a:pt x="2" y="0"/>
                      <a:pt x="3" y="1"/>
                      <a:pt x="3" y="1"/>
                    </a:cubicBezTo>
                    <a:cubicBezTo>
                      <a:pt x="3" y="1"/>
                      <a:pt x="2" y="2"/>
                      <a:pt x="2" y="2"/>
                    </a:cubicBezTo>
                    <a:cubicBezTo>
                      <a:pt x="1" y="2"/>
                      <a:pt x="1" y="2"/>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15"/>
              <p:cNvSpPr/>
              <p:nvPr/>
            </p:nvSpPr>
            <p:spPr bwMode="auto">
              <a:xfrm>
                <a:off x="6218238" y="3370263"/>
                <a:ext cx="11112" cy="7938"/>
              </a:xfrm>
              <a:custGeom>
                <a:avLst/>
                <a:gdLst>
                  <a:gd name="T0" fmla="*/ 0 w 3"/>
                  <a:gd name="T1" fmla="*/ 1 h 2"/>
                  <a:gd name="T2" fmla="*/ 3 w 3"/>
                  <a:gd name="T3" fmla="*/ 1 h 2"/>
                  <a:gd name="T4" fmla="*/ 0 w 3"/>
                  <a:gd name="T5" fmla="*/ 1 h 2"/>
                  <a:gd name="T6" fmla="*/ 0 w 3"/>
                  <a:gd name="T7" fmla="*/ 1 h 2"/>
                </a:gdLst>
                <a:ahLst/>
                <a:cxnLst>
                  <a:cxn ang="0">
                    <a:pos x="T0" y="T1"/>
                  </a:cxn>
                  <a:cxn ang="0">
                    <a:pos x="T2" y="T3"/>
                  </a:cxn>
                  <a:cxn ang="0">
                    <a:pos x="T4" y="T5"/>
                  </a:cxn>
                  <a:cxn ang="0">
                    <a:pos x="T6" y="T7"/>
                  </a:cxn>
                </a:cxnLst>
                <a:rect l="0" t="0" r="r" b="b"/>
                <a:pathLst>
                  <a:path w="3" h="2">
                    <a:moveTo>
                      <a:pt x="0" y="1"/>
                    </a:moveTo>
                    <a:cubicBezTo>
                      <a:pt x="1" y="1"/>
                      <a:pt x="1" y="1"/>
                      <a:pt x="3" y="1"/>
                    </a:cubicBezTo>
                    <a:cubicBezTo>
                      <a:pt x="1" y="2"/>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24"/>
              <p:cNvSpPr/>
              <p:nvPr/>
            </p:nvSpPr>
            <p:spPr bwMode="auto">
              <a:xfrm>
                <a:off x="6667500" y="3716338"/>
                <a:ext cx="3175" cy="3175"/>
              </a:xfrm>
              <a:custGeom>
                <a:avLst/>
                <a:gdLst>
                  <a:gd name="T0" fmla="*/ 0 w 1"/>
                  <a:gd name="T1" fmla="*/ 1 h 1"/>
                  <a:gd name="T2" fmla="*/ 0 w 1"/>
                  <a:gd name="T3" fmla="*/ 0 h 1"/>
                  <a:gd name="T4" fmla="*/ 0 w 1"/>
                  <a:gd name="T5" fmla="*/ 1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0"/>
                      <a:pt x="0" y="0"/>
                    </a:cubicBezTo>
                    <a:cubicBezTo>
                      <a:pt x="0" y="0"/>
                      <a:pt x="0" y="1"/>
                      <a:pt x="0" y="1"/>
                    </a:cubicBezTo>
                    <a:cubicBezTo>
                      <a:pt x="0" y="1"/>
                      <a:pt x="0" y="1"/>
                      <a:pt x="1" y="1"/>
                    </a:cubicBezTo>
                    <a:cubicBezTo>
                      <a:pt x="1" y="1"/>
                      <a:pt x="1" y="1"/>
                      <a:pt x="1"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26"/>
              <p:cNvSpPr/>
              <p:nvPr/>
            </p:nvSpPr>
            <p:spPr bwMode="auto">
              <a:xfrm>
                <a:off x="6411913" y="2744788"/>
                <a:ext cx="4762" cy="7938"/>
              </a:xfrm>
              <a:custGeom>
                <a:avLst/>
                <a:gdLst>
                  <a:gd name="T0" fmla="*/ 1 w 1"/>
                  <a:gd name="T1" fmla="*/ 2 h 2"/>
                  <a:gd name="T2" fmla="*/ 1 w 1"/>
                  <a:gd name="T3" fmla="*/ 2 h 2"/>
                  <a:gd name="T4" fmla="*/ 1 w 1"/>
                  <a:gd name="T5" fmla="*/ 0 h 2"/>
                  <a:gd name="T6" fmla="*/ 0 w 1"/>
                  <a:gd name="T7" fmla="*/ 1 h 2"/>
                  <a:gd name="T8" fmla="*/ 1 w 1"/>
                  <a:gd name="T9" fmla="*/ 2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cubicBezTo>
                      <a:pt x="1" y="2"/>
                      <a:pt x="1" y="2"/>
                      <a:pt x="1" y="2"/>
                    </a:cubicBezTo>
                    <a:cubicBezTo>
                      <a:pt x="1" y="1"/>
                      <a:pt x="1" y="1"/>
                      <a:pt x="1" y="0"/>
                    </a:cubicBezTo>
                    <a:cubicBezTo>
                      <a:pt x="1" y="1"/>
                      <a:pt x="0" y="1"/>
                      <a:pt x="0" y="1"/>
                    </a:cubicBezTo>
                    <a:cubicBezTo>
                      <a:pt x="0" y="1"/>
                      <a:pt x="0" y="2"/>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30"/>
              <p:cNvSpPr/>
              <p:nvPr/>
            </p:nvSpPr>
            <p:spPr bwMode="auto">
              <a:xfrm>
                <a:off x="6697663" y="2389188"/>
                <a:ext cx="3175" cy="317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Oval 133"/>
              <p:cNvSpPr>
                <a:spLocks noChangeArrowheads="1"/>
              </p:cNvSpPr>
              <p:nvPr/>
            </p:nvSpPr>
            <p:spPr bwMode="auto">
              <a:xfrm>
                <a:off x="5426075" y="3768725"/>
                <a:ext cx="1587"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35"/>
              <p:cNvSpPr/>
              <p:nvPr/>
            </p:nvSpPr>
            <p:spPr bwMode="auto">
              <a:xfrm>
                <a:off x="6469063" y="3719513"/>
                <a:ext cx="3175" cy="3175"/>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Oval 138"/>
              <p:cNvSpPr>
                <a:spLocks noChangeArrowheads="1"/>
              </p:cNvSpPr>
              <p:nvPr/>
            </p:nvSpPr>
            <p:spPr bwMode="auto">
              <a:xfrm>
                <a:off x="5411788" y="3752850"/>
                <a:ext cx="3175" cy="4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39"/>
              <p:cNvSpPr/>
              <p:nvPr/>
            </p:nvSpPr>
            <p:spPr bwMode="auto">
              <a:xfrm>
                <a:off x="6477000" y="3735388"/>
                <a:ext cx="3175" cy="6350"/>
              </a:xfrm>
              <a:custGeom>
                <a:avLst/>
                <a:gdLst>
                  <a:gd name="T0" fmla="*/ 1 w 1"/>
                  <a:gd name="T1" fmla="*/ 1 h 2"/>
                  <a:gd name="T2" fmla="*/ 0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0" y="1"/>
                      <a:pt x="0" y="0"/>
                    </a:cubicBezTo>
                    <a:cubicBezTo>
                      <a:pt x="0" y="1"/>
                      <a:pt x="0" y="1"/>
                      <a:pt x="0" y="1"/>
                    </a:cubicBezTo>
                    <a:cubicBezTo>
                      <a:pt x="0" y="1"/>
                      <a:pt x="0" y="1"/>
                      <a:pt x="1" y="2"/>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42"/>
              <p:cNvSpPr/>
              <p:nvPr/>
            </p:nvSpPr>
            <p:spPr bwMode="auto">
              <a:xfrm>
                <a:off x="6400800" y="3535363"/>
                <a:ext cx="0" cy="7938"/>
              </a:xfrm>
              <a:custGeom>
                <a:avLst/>
                <a:gdLst>
                  <a:gd name="T0" fmla="*/ 2 h 2"/>
                  <a:gd name="T1" fmla="*/ 1 h 2"/>
                  <a:gd name="T2" fmla="*/ 0 h 2"/>
                  <a:gd name="T3" fmla="*/ 1 h 2"/>
                  <a:gd name="T4" fmla="*/ 2 h 2"/>
                </a:gdLst>
                <a:ahLst/>
                <a:cxnLst>
                  <a:cxn ang="0">
                    <a:pos x="0" y="T0"/>
                  </a:cxn>
                  <a:cxn ang="0">
                    <a:pos x="0" y="T1"/>
                  </a:cxn>
                  <a:cxn ang="0">
                    <a:pos x="0" y="T2"/>
                  </a:cxn>
                  <a:cxn ang="0">
                    <a:pos x="0" y="T3"/>
                  </a:cxn>
                  <a:cxn ang="0">
                    <a:pos x="0" y="T4"/>
                  </a:cxn>
                </a:cxnLst>
                <a:rect l="0" t="0" r="r" b="b"/>
                <a:pathLst>
                  <a:path h="2">
                    <a:moveTo>
                      <a:pt x="0" y="2"/>
                    </a:moveTo>
                    <a:cubicBezTo>
                      <a:pt x="0" y="2"/>
                      <a:pt x="0" y="1"/>
                      <a:pt x="0" y="1"/>
                    </a:cubicBezTo>
                    <a:cubicBezTo>
                      <a:pt x="0" y="1"/>
                      <a:pt x="0" y="1"/>
                      <a:pt x="0" y="0"/>
                    </a:cubicBezTo>
                    <a:cubicBezTo>
                      <a:pt x="0" y="0"/>
                      <a:pt x="0" y="0"/>
                      <a:pt x="0" y="1"/>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44"/>
              <p:cNvSpPr/>
              <p:nvPr/>
            </p:nvSpPr>
            <p:spPr bwMode="auto">
              <a:xfrm>
                <a:off x="6645275" y="2981325"/>
                <a:ext cx="3175" cy="317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1"/>
                      <a:pt x="0" y="1"/>
                    </a:cubicBezTo>
                    <a:cubicBezTo>
                      <a:pt x="0"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46"/>
              <p:cNvSpPr/>
              <p:nvPr/>
            </p:nvSpPr>
            <p:spPr bwMode="auto">
              <a:xfrm>
                <a:off x="6570663" y="3502025"/>
                <a:ext cx="3175" cy="7938"/>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1"/>
                      <a:pt x="1" y="1"/>
                      <a:pt x="1" y="0"/>
                    </a:cubicBezTo>
                    <a:cubicBezTo>
                      <a:pt x="1" y="1"/>
                      <a:pt x="0" y="1"/>
                      <a:pt x="0"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49"/>
              <p:cNvSpPr/>
              <p:nvPr/>
            </p:nvSpPr>
            <p:spPr bwMode="auto">
              <a:xfrm>
                <a:off x="6176963" y="3441700"/>
                <a:ext cx="0" cy="476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52"/>
              <p:cNvSpPr/>
              <p:nvPr/>
            </p:nvSpPr>
            <p:spPr bwMode="auto">
              <a:xfrm>
                <a:off x="6370638" y="3757613"/>
                <a:ext cx="4762" cy="3175"/>
              </a:xfrm>
              <a:custGeom>
                <a:avLst/>
                <a:gdLst>
                  <a:gd name="T0" fmla="*/ 1 w 1"/>
                  <a:gd name="T1" fmla="*/ 1 h 1"/>
                  <a:gd name="T2" fmla="*/ 1 w 1"/>
                  <a:gd name="T3" fmla="*/ 0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1" y="1"/>
                      <a:pt x="0" y="1"/>
                    </a:cubicBezTo>
                    <a:cubicBezTo>
                      <a:pt x="0" y="1"/>
                      <a:pt x="0"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53"/>
              <p:cNvSpPr/>
              <p:nvPr/>
            </p:nvSpPr>
            <p:spPr bwMode="auto">
              <a:xfrm>
                <a:off x="6543675" y="3438525"/>
                <a:ext cx="3175" cy="317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0"/>
                      <a:pt x="0" y="0"/>
                    </a:cubicBezTo>
                    <a:cubicBezTo>
                      <a:pt x="0" y="0"/>
                      <a:pt x="0" y="0"/>
                      <a:pt x="0" y="0"/>
                    </a:cubicBezTo>
                    <a:cubicBezTo>
                      <a:pt x="0" y="1"/>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54"/>
              <p:cNvSpPr/>
              <p:nvPr/>
            </p:nvSpPr>
            <p:spPr bwMode="auto">
              <a:xfrm>
                <a:off x="6678613" y="2493963"/>
                <a:ext cx="3175"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61"/>
              <p:cNvSpPr/>
              <p:nvPr/>
            </p:nvSpPr>
            <p:spPr bwMode="auto">
              <a:xfrm>
                <a:off x="6600825" y="2706688"/>
                <a:ext cx="3175" cy="4763"/>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62"/>
              <p:cNvSpPr/>
              <p:nvPr/>
            </p:nvSpPr>
            <p:spPr bwMode="auto">
              <a:xfrm>
                <a:off x="6618288" y="2711450"/>
                <a:ext cx="476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64"/>
              <p:cNvSpPr/>
              <p:nvPr/>
            </p:nvSpPr>
            <p:spPr bwMode="auto">
              <a:xfrm>
                <a:off x="6623050" y="2717800"/>
                <a:ext cx="3175" cy="4763"/>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1"/>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65"/>
              <p:cNvSpPr/>
              <p:nvPr/>
            </p:nvSpPr>
            <p:spPr bwMode="auto">
              <a:xfrm>
                <a:off x="6596063" y="2725738"/>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Rectangle 175"/>
              <p:cNvSpPr>
                <a:spLocks noChangeArrowheads="1"/>
              </p:cNvSpPr>
              <p:nvPr/>
            </p:nvSpPr>
            <p:spPr bwMode="auto">
              <a:xfrm>
                <a:off x="6667500" y="2970213"/>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8" name="Freeform 176"/>
              <p:cNvSpPr/>
              <p:nvPr/>
            </p:nvSpPr>
            <p:spPr bwMode="auto">
              <a:xfrm>
                <a:off x="6499225" y="3025775"/>
                <a:ext cx="6350" cy="3175"/>
              </a:xfrm>
              <a:custGeom>
                <a:avLst/>
                <a:gdLst>
                  <a:gd name="T0" fmla="*/ 0 w 2"/>
                  <a:gd name="T1" fmla="*/ 0 h 1"/>
                  <a:gd name="T2" fmla="*/ 1 w 2"/>
                  <a:gd name="T3" fmla="*/ 1 h 1"/>
                  <a:gd name="T4" fmla="*/ 2 w 2"/>
                  <a:gd name="T5" fmla="*/ 0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1"/>
                      <a:pt x="1" y="1"/>
                    </a:cubicBezTo>
                    <a:cubicBezTo>
                      <a:pt x="1" y="1"/>
                      <a:pt x="2" y="0"/>
                      <a:pt x="2" y="0"/>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79"/>
              <p:cNvSpPr/>
              <p:nvPr/>
            </p:nvSpPr>
            <p:spPr bwMode="auto">
              <a:xfrm>
                <a:off x="6719888" y="3094038"/>
                <a:ext cx="3175" cy="6350"/>
              </a:xfrm>
              <a:custGeom>
                <a:avLst/>
                <a:gdLst>
                  <a:gd name="T0" fmla="*/ 1 w 1"/>
                  <a:gd name="T1" fmla="*/ 1 h 2"/>
                  <a:gd name="T2" fmla="*/ 0 w 1"/>
                  <a:gd name="T3" fmla="*/ 0 h 2"/>
                  <a:gd name="T4" fmla="*/ 0 w 1"/>
                  <a:gd name="T5" fmla="*/ 1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0" y="1"/>
                      <a:pt x="0" y="0"/>
                    </a:cubicBezTo>
                    <a:cubicBezTo>
                      <a:pt x="0" y="1"/>
                      <a:pt x="0" y="1"/>
                      <a:pt x="0" y="1"/>
                    </a:cubicBezTo>
                    <a:cubicBezTo>
                      <a:pt x="0" y="1"/>
                      <a:pt x="0"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1"/>
              <p:cNvSpPr/>
              <p:nvPr/>
            </p:nvSpPr>
            <p:spPr bwMode="auto">
              <a:xfrm>
                <a:off x="5753100" y="352107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5"/>
              <p:cNvSpPr/>
              <p:nvPr/>
            </p:nvSpPr>
            <p:spPr bwMode="auto">
              <a:xfrm>
                <a:off x="6142038" y="3325813"/>
                <a:ext cx="4762"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Oval 187"/>
              <p:cNvSpPr>
                <a:spLocks noChangeArrowheads="1"/>
              </p:cNvSpPr>
              <p:nvPr/>
            </p:nvSpPr>
            <p:spPr bwMode="auto">
              <a:xfrm>
                <a:off x="6716713" y="3363913"/>
                <a:ext cx="3175" cy="31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91"/>
              <p:cNvSpPr/>
              <p:nvPr/>
            </p:nvSpPr>
            <p:spPr bwMode="auto">
              <a:xfrm>
                <a:off x="6386513" y="3832225"/>
                <a:ext cx="3175" cy="7938"/>
              </a:xfrm>
              <a:custGeom>
                <a:avLst/>
                <a:gdLst>
                  <a:gd name="T0" fmla="*/ 1 w 1"/>
                  <a:gd name="T1" fmla="*/ 1 h 2"/>
                  <a:gd name="T2" fmla="*/ 1 w 1"/>
                  <a:gd name="T3" fmla="*/ 0 h 2"/>
                  <a:gd name="T4" fmla="*/ 0 w 1"/>
                  <a:gd name="T5" fmla="*/ 1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0"/>
                      <a:pt x="1" y="0"/>
                    </a:cubicBezTo>
                    <a:cubicBezTo>
                      <a:pt x="0" y="1"/>
                      <a:pt x="0" y="1"/>
                      <a:pt x="0" y="1"/>
                    </a:cubicBezTo>
                    <a:cubicBezTo>
                      <a:pt x="0" y="1"/>
                      <a:pt x="0" y="2"/>
                      <a:pt x="0" y="2"/>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92"/>
              <p:cNvSpPr/>
              <p:nvPr/>
            </p:nvSpPr>
            <p:spPr bwMode="auto">
              <a:xfrm>
                <a:off x="6416675" y="3509963"/>
                <a:ext cx="3175" cy="317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0"/>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4"/>
              <p:cNvSpPr/>
              <p:nvPr/>
            </p:nvSpPr>
            <p:spPr bwMode="auto">
              <a:xfrm>
                <a:off x="6416675" y="3494088"/>
                <a:ext cx="3175" cy="4763"/>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1" y="0"/>
                      <a:pt x="1" y="0"/>
                      <a:pt x="1" y="0"/>
                    </a:cubicBezTo>
                    <a:cubicBezTo>
                      <a:pt x="1"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7"/>
              <p:cNvSpPr/>
              <p:nvPr/>
            </p:nvSpPr>
            <p:spPr bwMode="auto">
              <a:xfrm>
                <a:off x="5453063" y="3705225"/>
                <a:ext cx="3175" cy="3175"/>
              </a:xfrm>
              <a:custGeom>
                <a:avLst/>
                <a:gdLst>
                  <a:gd name="T0" fmla="*/ 1 w 1"/>
                  <a:gd name="T1" fmla="*/ 1 h 1"/>
                  <a:gd name="T2" fmla="*/ 0 w 1"/>
                  <a:gd name="T3" fmla="*/ 0 h 1"/>
                  <a:gd name="T4" fmla="*/ 0 w 1"/>
                  <a:gd name="T5" fmla="*/ 1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0"/>
                    </a:cubicBezTo>
                    <a:cubicBezTo>
                      <a:pt x="0" y="0"/>
                      <a:pt x="0" y="1"/>
                      <a:pt x="0" y="1"/>
                    </a:cubicBezTo>
                    <a:cubicBezTo>
                      <a:pt x="0" y="1"/>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04"/>
              <p:cNvSpPr/>
              <p:nvPr/>
            </p:nvSpPr>
            <p:spPr bwMode="auto">
              <a:xfrm>
                <a:off x="6735763" y="2309813"/>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05"/>
              <p:cNvSpPr/>
              <p:nvPr/>
            </p:nvSpPr>
            <p:spPr bwMode="auto">
              <a:xfrm>
                <a:off x="6723063" y="2324100"/>
                <a:ext cx="4762" cy="4763"/>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0" y="0"/>
                      <a:pt x="0" y="0"/>
                    </a:cubicBezTo>
                    <a:cubicBezTo>
                      <a:pt x="0" y="0"/>
                      <a:pt x="0" y="0"/>
                      <a:pt x="0" y="0"/>
                    </a:cubicBezTo>
                    <a:cubicBezTo>
                      <a:pt x="0" y="0"/>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09" name="组合 308"/>
              <p:cNvGrpSpPr/>
              <p:nvPr/>
            </p:nvGrpSpPr>
            <p:grpSpPr>
              <a:xfrm>
                <a:off x="5035550" y="2617788"/>
                <a:ext cx="1695450" cy="1157287"/>
                <a:chOff x="5035550" y="2617788"/>
                <a:chExt cx="1695450" cy="1157287"/>
              </a:xfrm>
              <a:grpFill/>
            </p:grpSpPr>
            <p:sp>
              <p:nvSpPr>
                <p:cNvPr id="310" name="Freeform 207"/>
                <p:cNvSpPr>
                  <a:spLocks noEditPoints="1"/>
                </p:cNvSpPr>
                <p:nvPr/>
              </p:nvSpPr>
              <p:spPr bwMode="auto">
                <a:xfrm>
                  <a:off x="5035550" y="3044825"/>
                  <a:ext cx="390525" cy="573088"/>
                </a:xfrm>
                <a:custGeom>
                  <a:avLst/>
                  <a:gdLst>
                    <a:gd name="T0" fmla="*/ 103 w 104"/>
                    <a:gd name="T1" fmla="*/ 102 h 153"/>
                    <a:gd name="T2" fmla="*/ 99 w 104"/>
                    <a:gd name="T3" fmla="*/ 127 h 153"/>
                    <a:gd name="T4" fmla="*/ 97 w 104"/>
                    <a:gd name="T5" fmla="*/ 143 h 153"/>
                    <a:gd name="T6" fmla="*/ 93 w 104"/>
                    <a:gd name="T7" fmla="*/ 151 h 153"/>
                    <a:gd name="T8" fmla="*/ 89 w 104"/>
                    <a:gd name="T9" fmla="*/ 146 h 153"/>
                    <a:gd name="T10" fmla="*/ 86 w 104"/>
                    <a:gd name="T11" fmla="*/ 122 h 153"/>
                    <a:gd name="T12" fmla="*/ 90 w 104"/>
                    <a:gd name="T13" fmla="*/ 106 h 153"/>
                    <a:gd name="T14" fmla="*/ 87 w 104"/>
                    <a:gd name="T15" fmla="*/ 96 h 153"/>
                    <a:gd name="T16" fmla="*/ 78 w 104"/>
                    <a:gd name="T17" fmla="*/ 83 h 153"/>
                    <a:gd name="T18" fmla="*/ 49 w 104"/>
                    <a:gd name="T19" fmla="*/ 93 h 153"/>
                    <a:gd name="T20" fmla="*/ 26 w 104"/>
                    <a:gd name="T21" fmla="*/ 89 h 153"/>
                    <a:gd name="T22" fmla="*/ 9 w 104"/>
                    <a:gd name="T23" fmla="*/ 77 h 153"/>
                    <a:gd name="T24" fmla="*/ 2 w 104"/>
                    <a:gd name="T25" fmla="*/ 53 h 153"/>
                    <a:gd name="T26" fmla="*/ 10 w 104"/>
                    <a:gd name="T27" fmla="*/ 8 h 153"/>
                    <a:gd name="T28" fmla="*/ 35 w 104"/>
                    <a:gd name="T29" fmla="*/ 4 h 153"/>
                    <a:gd name="T30" fmla="*/ 51 w 104"/>
                    <a:gd name="T31" fmla="*/ 6 h 153"/>
                    <a:gd name="T32" fmla="*/ 83 w 104"/>
                    <a:gd name="T33" fmla="*/ 7 h 153"/>
                    <a:gd name="T34" fmla="*/ 85 w 104"/>
                    <a:gd name="T35" fmla="*/ 17 h 153"/>
                    <a:gd name="T36" fmla="*/ 76 w 104"/>
                    <a:gd name="T37" fmla="*/ 15 h 153"/>
                    <a:gd name="T38" fmla="*/ 71 w 104"/>
                    <a:gd name="T39" fmla="*/ 13 h 153"/>
                    <a:gd name="T40" fmla="*/ 67 w 104"/>
                    <a:gd name="T41" fmla="*/ 16 h 153"/>
                    <a:gd name="T42" fmla="*/ 51 w 104"/>
                    <a:gd name="T43" fmla="*/ 16 h 153"/>
                    <a:gd name="T44" fmla="*/ 36 w 104"/>
                    <a:gd name="T45" fmla="*/ 13 h 153"/>
                    <a:gd name="T46" fmla="*/ 22 w 104"/>
                    <a:gd name="T47" fmla="*/ 5 h 153"/>
                    <a:gd name="T48" fmla="*/ 18 w 104"/>
                    <a:gd name="T49" fmla="*/ 31 h 153"/>
                    <a:gd name="T50" fmla="*/ 16 w 104"/>
                    <a:gd name="T51" fmla="*/ 40 h 153"/>
                    <a:gd name="T52" fmla="*/ 15 w 104"/>
                    <a:gd name="T53" fmla="*/ 56 h 153"/>
                    <a:gd name="T54" fmla="*/ 26 w 104"/>
                    <a:gd name="T55" fmla="*/ 76 h 153"/>
                    <a:gd name="T56" fmla="*/ 50 w 104"/>
                    <a:gd name="T57" fmla="*/ 78 h 153"/>
                    <a:gd name="T58" fmla="*/ 82 w 104"/>
                    <a:gd name="T59" fmla="*/ 70 h 153"/>
                    <a:gd name="T60" fmla="*/ 89 w 104"/>
                    <a:gd name="T61" fmla="*/ 74 h 153"/>
                    <a:gd name="T62" fmla="*/ 97 w 104"/>
                    <a:gd name="T63" fmla="*/ 84 h 153"/>
                    <a:gd name="T64" fmla="*/ 100 w 104"/>
                    <a:gd name="T65" fmla="*/ 96 h 153"/>
                    <a:gd name="T66" fmla="*/ 96 w 104"/>
                    <a:gd name="T67" fmla="*/ 119 h 153"/>
                    <a:gd name="T68" fmla="*/ 96 w 104"/>
                    <a:gd name="T69" fmla="*/ 118 h 153"/>
                    <a:gd name="T70" fmla="*/ 81 w 104"/>
                    <a:gd name="T71" fmla="*/ 72 h 153"/>
                    <a:gd name="T72" fmla="*/ 83 w 104"/>
                    <a:gd name="T73" fmla="*/ 72 h 153"/>
                    <a:gd name="T74" fmla="*/ 16 w 104"/>
                    <a:gd name="T75" fmla="*/ 69 h 153"/>
                    <a:gd name="T76" fmla="*/ 95 w 104"/>
                    <a:gd name="T77" fmla="*/ 111 h 153"/>
                    <a:gd name="T78" fmla="*/ 92 w 104"/>
                    <a:gd name="T79" fmla="*/ 103 h 153"/>
                    <a:gd name="T80" fmla="*/ 93 w 104"/>
                    <a:gd name="T81" fmla="*/ 105 h 153"/>
                    <a:gd name="T82" fmla="*/ 88 w 104"/>
                    <a:gd name="T83" fmla="*/ 78 h 153"/>
                    <a:gd name="T84" fmla="*/ 18 w 104"/>
                    <a:gd name="T85" fmla="*/ 6 h 153"/>
                    <a:gd name="T86" fmla="*/ 86 w 104"/>
                    <a:gd name="T87" fmla="*/ 10 h 153"/>
                    <a:gd name="T88" fmla="*/ 86 w 104"/>
                    <a:gd name="T89" fmla="*/ 10 h 153"/>
                    <a:gd name="T90" fmla="*/ 94 w 104"/>
                    <a:gd name="T91" fmla="*/ 142 h 153"/>
                    <a:gd name="T92" fmla="*/ 96 w 104"/>
                    <a:gd name="T93" fmla="*/ 135 h 153"/>
                    <a:gd name="T94" fmla="*/ 97 w 104"/>
                    <a:gd name="T95" fmla="*/ 130 h 153"/>
                    <a:gd name="T96" fmla="*/ 21 w 104"/>
                    <a:gd name="T97" fmla="*/ 10 h 153"/>
                    <a:gd name="T98" fmla="*/ 82 w 104"/>
                    <a:gd name="T99" fmla="*/ 15 h 153"/>
                    <a:gd name="T100" fmla="*/ 16 w 104"/>
                    <a:gd name="T101" fmla="*/ 72 h 153"/>
                    <a:gd name="T102" fmla="*/ 12 w 104"/>
                    <a:gd name="T103" fmla="*/ 75 h 153"/>
                    <a:gd name="T104" fmla="*/ 63 w 104"/>
                    <a:gd name="T105" fmla="*/ 77 h 153"/>
                    <a:gd name="T106" fmla="*/ 79 w 104"/>
                    <a:gd name="T107" fmla="*/ 80 h 153"/>
                    <a:gd name="T108" fmla="*/ 89 w 104"/>
                    <a:gd name="T109" fmla="*/ 118 h 153"/>
                    <a:gd name="T110" fmla="*/ 95 w 104"/>
                    <a:gd name="T111" fmla="*/ 96 h 153"/>
                    <a:gd name="T112" fmla="*/ 92 w 104"/>
                    <a:gd name="T113" fmla="*/ 93 h 153"/>
                    <a:gd name="T114" fmla="*/ 92 w 104"/>
                    <a:gd name="T115" fmla="*/ 9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153">
                      <a:moveTo>
                        <a:pt x="100" y="91"/>
                      </a:moveTo>
                      <a:cubicBezTo>
                        <a:pt x="101" y="91"/>
                        <a:pt x="102" y="91"/>
                        <a:pt x="102" y="92"/>
                      </a:cubicBezTo>
                      <a:cubicBezTo>
                        <a:pt x="103" y="93"/>
                        <a:pt x="103" y="94"/>
                        <a:pt x="103" y="95"/>
                      </a:cubicBezTo>
                      <a:cubicBezTo>
                        <a:pt x="103" y="97"/>
                        <a:pt x="102" y="100"/>
                        <a:pt x="103" y="102"/>
                      </a:cubicBezTo>
                      <a:cubicBezTo>
                        <a:pt x="104" y="102"/>
                        <a:pt x="103" y="104"/>
                        <a:pt x="103" y="104"/>
                      </a:cubicBezTo>
                      <a:cubicBezTo>
                        <a:pt x="102" y="107"/>
                        <a:pt x="102" y="110"/>
                        <a:pt x="102" y="113"/>
                      </a:cubicBezTo>
                      <a:cubicBezTo>
                        <a:pt x="102" y="117"/>
                        <a:pt x="102" y="121"/>
                        <a:pt x="99" y="125"/>
                      </a:cubicBezTo>
                      <a:cubicBezTo>
                        <a:pt x="99" y="125"/>
                        <a:pt x="99" y="126"/>
                        <a:pt x="99" y="127"/>
                      </a:cubicBezTo>
                      <a:cubicBezTo>
                        <a:pt x="98" y="129"/>
                        <a:pt x="99" y="130"/>
                        <a:pt x="101" y="131"/>
                      </a:cubicBezTo>
                      <a:cubicBezTo>
                        <a:pt x="101" y="131"/>
                        <a:pt x="101" y="131"/>
                        <a:pt x="101" y="131"/>
                      </a:cubicBezTo>
                      <a:cubicBezTo>
                        <a:pt x="100" y="134"/>
                        <a:pt x="100" y="137"/>
                        <a:pt x="98" y="140"/>
                      </a:cubicBezTo>
                      <a:cubicBezTo>
                        <a:pt x="97" y="140"/>
                        <a:pt x="97" y="142"/>
                        <a:pt x="97" y="143"/>
                      </a:cubicBezTo>
                      <a:cubicBezTo>
                        <a:pt x="98" y="145"/>
                        <a:pt x="97" y="146"/>
                        <a:pt x="97" y="148"/>
                      </a:cubicBezTo>
                      <a:cubicBezTo>
                        <a:pt x="97" y="148"/>
                        <a:pt x="97" y="148"/>
                        <a:pt x="97" y="148"/>
                      </a:cubicBezTo>
                      <a:cubicBezTo>
                        <a:pt x="96" y="148"/>
                        <a:pt x="96" y="148"/>
                        <a:pt x="96" y="149"/>
                      </a:cubicBezTo>
                      <a:cubicBezTo>
                        <a:pt x="95" y="150"/>
                        <a:pt x="95" y="152"/>
                        <a:pt x="93" y="151"/>
                      </a:cubicBezTo>
                      <a:cubicBezTo>
                        <a:pt x="93" y="151"/>
                        <a:pt x="93" y="152"/>
                        <a:pt x="92" y="153"/>
                      </a:cubicBezTo>
                      <a:cubicBezTo>
                        <a:pt x="93" y="153"/>
                        <a:pt x="93" y="153"/>
                        <a:pt x="93" y="153"/>
                      </a:cubicBezTo>
                      <a:cubicBezTo>
                        <a:pt x="92" y="153"/>
                        <a:pt x="91" y="153"/>
                        <a:pt x="90" y="152"/>
                      </a:cubicBezTo>
                      <a:cubicBezTo>
                        <a:pt x="89" y="150"/>
                        <a:pt x="88" y="148"/>
                        <a:pt x="89" y="146"/>
                      </a:cubicBezTo>
                      <a:cubicBezTo>
                        <a:pt x="89" y="145"/>
                        <a:pt x="89" y="144"/>
                        <a:pt x="89" y="143"/>
                      </a:cubicBezTo>
                      <a:cubicBezTo>
                        <a:pt x="88" y="140"/>
                        <a:pt x="86" y="138"/>
                        <a:pt x="87" y="135"/>
                      </a:cubicBezTo>
                      <a:cubicBezTo>
                        <a:pt x="88" y="132"/>
                        <a:pt x="86" y="130"/>
                        <a:pt x="87" y="127"/>
                      </a:cubicBezTo>
                      <a:cubicBezTo>
                        <a:pt x="88" y="126"/>
                        <a:pt x="87" y="123"/>
                        <a:pt x="86" y="122"/>
                      </a:cubicBezTo>
                      <a:cubicBezTo>
                        <a:pt x="86" y="120"/>
                        <a:pt x="85" y="118"/>
                        <a:pt x="86" y="115"/>
                      </a:cubicBezTo>
                      <a:cubicBezTo>
                        <a:pt x="87" y="115"/>
                        <a:pt x="88" y="115"/>
                        <a:pt x="89" y="115"/>
                      </a:cubicBezTo>
                      <a:cubicBezTo>
                        <a:pt x="89" y="114"/>
                        <a:pt x="88" y="113"/>
                        <a:pt x="88" y="112"/>
                      </a:cubicBezTo>
                      <a:cubicBezTo>
                        <a:pt x="89" y="110"/>
                        <a:pt x="89" y="108"/>
                        <a:pt x="90" y="106"/>
                      </a:cubicBezTo>
                      <a:cubicBezTo>
                        <a:pt x="89" y="104"/>
                        <a:pt x="87" y="105"/>
                        <a:pt x="87" y="103"/>
                      </a:cubicBezTo>
                      <a:cubicBezTo>
                        <a:pt x="87" y="103"/>
                        <a:pt x="87" y="103"/>
                        <a:pt x="87" y="103"/>
                      </a:cubicBezTo>
                      <a:cubicBezTo>
                        <a:pt x="88" y="101"/>
                        <a:pt x="89" y="100"/>
                        <a:pt x="90" y="98"/>
                      </a:cubicBezTo>
                      <a:cubicBezTo>
                        <a:pt x="89" y="97"/>
                        <a:pt x="87" y="98"/>
                        <a:pt x="87" y="96"/>
                      </a:cubicBezTo>
                      <a:cubicBezTo>
                        <a:pt x="87" y="94"/>
                        <a:pt x="84" y="93"/>
                        <a:pt x="84" y="90"/>
                      </a:cubicBezTo>
                      <a:cubicBezTo>
                        <a:pt x="85" y="89"/>
                        <a:pt x="86" y="87"/>
                        <a:pt x="87" y="85"/>
                      </a:cubicBezTo>
                      <a:cubicBezTo>
                        <a:pt x="85" y="85"/>
                        <a:pt x="83" y="85"/>
                        <a:pt x="82" y="85"/>
                      </a:cubicBezTo>
                      <a:cubicBezTo>
                        <a:pt x="81" y="84"/>
                        <a:pt x="79" y="83"/>
                        <a:pt x="78" y="83"/>
                      </a:cubicBezTo>
                      <a:cubicBezTo>
                        <a:pt x="76" y="81"/>
                        <a:pt x="75" y="81"/>
                        <a:pt x="73" y="82"/>
                      </a:cubicBezTo>
                      <a:cubicBezTo>
                        <a:pt x="70" y="84"/>
                        <a:pt x="68" y="85"/>
                        <a:pt x="65" y="86"/>
                      </a:cubicBezTo>
                      <a:cubicBezTo>
                        <a:pt x="62" y="88"/>
                        <a:pt x="58" y="89"/>
                        <a:pt x="55" y="91"/>
                      </a:cubicBezTo>
                      <a:cubicBezTo>
                        <a:pt x="53" y="91"/>
                        <a:pt x="51" y="92"/>
                        <a:pt x="49" y="93"/>
                      </a:cubicBezTo>
                      <a:cubicBezTo>
                        <a:pt x="48" y="93"/>
                        <a:pt x="45" y="91"/>
                        <a:pt x="44" y="94"/>
                      </a:cubicBezTo>
                      <a:cubicBezTo>
                        <a:pt x="42" y="94"/>
                        <a:pt x="41" y="94"/>
                        <a:pt x="39" y="94"/>
                      </a:cubicBezTo>
                      <a:cubicBezTo>
                        <a:pt x="37" y="94"/>
                        <a:pt x="34" y="93"/>
                        <a:pt x="32" y="93"/>
                      </a:cubicBezTo>
                      <a:cubicBezTo>
                        <a:pt x="29" y="93"/>
                        <a:pt x="27" y="91"/>
                        <a:pt x="26" y="89"/>
                      </a:cubicBezTo>
                      <a:cubicBezTo>
                        <a:pt x="25" y="87"/>
                        <a:pt x="24" y="86"/>
                        <a:pt x="22" y="87"/>
                      </a:cubicBezTo>
                      <a:cubicBezTo>
                        <a:pt x="19" y="86"/>
                        <a:pt x="16" y="85"/>
                        <a:pt x="14" y="82"/>
                      </a:cubicBezTo>
                      <a:cubicBezTo>
                        <a:pt x="15" y="79"/>
                        <a:pt x="14" y="79"/>
                        <a:pt x="11" y="79"/>
                      </a:cubicBezTo>
                      <a:cubicBezTo>
                        <a:pt x="10" y="79"/>
                        <a:pt x="10" y="77"/>
                        <a:pt x="9" y="77"/>
                      </a:cubicBezTo>
                      <a:cubicBezTo>
                        <a:pt x="6" y="73"/>
                        <a:pt x="4" y="69"/>
                        <a:pt x="3" y="65"/>
                      </a:cubicBezTo>
                      <a:cubicBezTo>
                        <a:pt x="3" y="64"/>
                        <a:pt x="3" y="62"/>
                        <a:pt x="3" y="61"/>
                      </a:cubicBezTo>
                      <a:cubicBezTo>
                        <a:pt x="5" y="59"/>
                        <a:pt x="3" y="57"/>
                        <a:pt x="3" y="55"/>
                      </a:cubicBezTo>
                      <a:cubicBezTo>
                        <a:pt x="2" y="54"/>
                        <a:pt x="2" y="53"/>
                        <a:pt x="2" y="53"/>
                      </a:cubicBezTo>
                      <a:cubicBezTo>
                        <a:pt x="1" y="52"/>
                        <a:pt x="1" y="51"/>
                        <a:pt x="1" y="50"/>
                      </a:cubicBezTo>
                      <a:cubicBezTo>
                        <a:pt x="4" y="46"/>
                        <a:pt x="0" y="40"/>
                        <a:pt x="3" y="36"/>
                      </a:cubicBezTo>
                      <a:cubicBezTo>
                        <a:pt x="5" y="34"/>
                        <a:pt x="5" y="32"/>
                        <a:pt x="5" y="30"/>
                      </a:cubicBezTo>
                      <a:cubicBezTo>
                        <a:pt x="4" y="22"/>
                        <a:pt x="7" y="15"/>
                        <a:pt x="10" y="8"/>
                      </a:cubicBezTo>
                      <a:cubicBezTo>
                        <a:pt x="11" y="6"/>
                        <a:pt x="15" y="4"/>
                        <a:pt x="18" y="2"/>
                      </a:cubicBezTo>
                      <a:cubicBezTo>
                        <a:pt x="20" y="0"/>
                        <a:pt x="22" y="0"/>
                        <a:pt x="24" y="0"/>
                      </a:cubicBezTo>
                      <a:cubicBezTo>
                        <a:pt x="27" y="1"/>
                        <a:pt x="30" y="1"/>
                        <a:pt x="33" y="1"/>
                      </a:cubicBezTo>
                      <a:cubicBezTo>
                        <a:pt x="33" y="2"/>
                        <a:pt x="34" y="3"/>
                        <a:pt x="35" y="4"/>
                      </a:cubicBezTo>
                      <a:cubicBezTo>
                        <a:pt x="36" y="3"/>
                        <a:pt x="37" y="1"/>
                        <a:pt x="40" y="3"/>
                      </a:cubicBezTo>
                      <a:cubicBezTo>
                        <a:pt x="41" y="3"/>
                        <a:pt x="43" y="4"/>
                        <a:pt x="44" y="5"/>
                      </a:cubicBezTo>
                      <a:cubicBezTo>
                        <a:pt x="46" y="5"/>
                        <a:pt x="48" y="4"/>
                        <a:pt x="49" y="6"/>
                      </a:cubicBezTo>
                      <a:cubicBezTo>
                        <a:pt x="49" y="6"/>
                        <a:pt x="50" y="6"/>
                        <a:pt x="51" y="6"/>
                      </a:cubicBezTo>
                      <a:cubicBezTo>
                        <a:pt x="55" y="6"/>
                        <a:pt x="59" y="7"/>
                        <a:pt x="63" y="9"/>
                      </a:cubicBezTo>
                      <a:cubicBezTo>
                        <a:pt x="64" y="9"/>
                        <a:pt x="70" y="10"/>
                        <a:pt x="70" y="10"/>
                      </a:cubicBezTo>
                      <a:cubicBezTo>
                        <a:pt x="71" y="10"/>
                        <a:pt x="72" y="10"/>
                        <a:pt x="73" y="10"/>
                      </a:cubicBezTo>
                      <a:cubicBezTo>
                        <a:pt x="76" y="10"/>
                        <a:pt x="80" y="10"/>
                        <a:pt x="83" y="7"/>
                      </a:cubicBezTo>
                      <a:cubicBezTo>
                        <a:pt x="84" y="6"/>
                        <a:pt x="86" y="6"/>
                        <a:pt x="88" y="7"/>
                      </a:cubicBezTo>
                      <a:cubicBezTo>
                        <a:pt x="89" y="10"/>
                        <a:pt x="90" y="13"/>
                        <a:pt x="88" y="17"/>
                      </a:cubicBezTo>
                      <a:cubicBezTo>
                        <a:pt x="88" y="17"/>
                        <a:pt x="88" y="17"/>
                        <a:pt x="88" y="17"/>
                      </a:cubicBezTo>
                      <a:cubicBezTo>
                        <a:pt x="86" y="15"/>
                        <a:pt x="86" y="15"/>
                        <a:pt x="85" y="17"/>
                      </a:cubicBezTo>
                      <a:cubicBezTo>
                        <a:pt x="85" y="17"/>
                        <a:pt x="85" y="17"/>
                        <a:pt x="85" y="17"/>
                      </a:cubicBezTo>
                      <a:cubicBezTo>
                        <a:pt x="83" y="17"/>
                        <a:pt x="81" y="20"/>
                        <a:pt x="79" y="18"/>
                      </a:cubicBezTo>
                      <a:cubicBezTo>
                        <a:pt x="78" y="17"/>
                        <a:pt x="78" y="16"/>
                        <a:pt x="77" y="15"/>
                      </a:cubicBezTo>
                      <a:cubicBezTo>
                        <a:pt x="76" y="15"/>
                        <a:pt x="76" y="15"/>
                        <a:pt x="76" y="15"/>
                      </a:cubicBezTo>
                      <a:cubicBezTo>
                        <a:pt x="75" y="16"/>
                        <a:pt x="76" y="17"/>
                        <a:pt x="75" y="18"/>
                      </a:cubicBezTo>
                      <a:cubicBezTo>
                        <a:pt x="75" y="19"/>
                        <a:pt x="74" y="19"/>
                        <a:pt x="73" y="19"/>
                      </a:cubicBezTo>
                      <a:cubicBezTo>
                        <a:pt x="72" y="19"/>
                        <a:pt x="72" y="19"/>
                        <a:pt x="72" y="18"/>
                      </a:cubicBezTo>
                      <a:cubicBezTo>
                        <a:pt x="72" y="16"/>
                        <a:pt x="71" y="15"/>
                        <a:pt x="71" y="13"/>
                      </a:cubicBezTo>
                      <a:cubicBezTo>
                        <a:pt x="71" y="13"/>
                        <a:pt x="70" y="13"/>
                        <a:pt x="69" y="12"/>
                      </a:cubicBezTo>
                      <a:cubicBezTo>
                        <a:pt x="70" y="15"/>
                        <a:pt x="71" y="16"/>
                        <a:pt x="70" y="19"/>
                      </a:cubicBezTo>
                      <a:cubicBezTo>
                        <a:pt x="69" y="18"/>
                        <a:pt x="69" y="17"/>
                        <a:pt x="68" y="16"/>
                      </a:cubicBezTo>
                      <a:cubicBezTo>
                        <a:pt x="68" y="16"/>
                        <a:pt x="67" y="15"/>
                        <a:pt x="67" y="16"/>
                      </a:cubicBezTo>
                      <a:cubicBezTo>
                        <a:pt x="66" y="18"/>
                        <a:pt x="64" y="19"/>
                        <a:pt x="61" y="18"/>
                      </a:cubicBezTo>
                      <a:cubicBezTo>
                        <a:pt x="59" y="18"/>
                        <a:pt x="57" y="17"/>
                        <a:pt x="55" y="17"/>
                      </a:cubicBezTo>
                      <a:cubicBezTo>
                        <a:pt x="54" y="15"/>
                        <a:pt x="57" y="12"/>
                        <a:pt x="54" y="11"/>
                      </a:cubicBezTo>
                      <a:cubicBezTo>
                        <a:pt x="53" y="12"/>
                        <a:pt x="52" y="14"/>
                        <a:pt x="51" y="16"/>
                      </a:cubicBezTo>
                      <a:cubicBezTo>
                        <a:pt x="50" y="14"/>
                        <a:pt x="49" y="13"/>
                        <a:pt x="49" y="12"/>
                      </a:cubicBezTo>
                      <a:cubicBezTo>
                        <a:pt x="47" y="12"/>
                        <a:pt x="47" y="14"/>
                        <a:pt x="47" y="14"/>
                      </a:cubicBezTo>
                      <a:cubicBezTo>
                        <a:pt x="45" y="14"/>
                        <a:pt x="43" y="14"/>
                        <a:pt x="41" y="13"/>
                      </a:cubicBezTo>
                      <a:cubicBezTo>
                        <a:pt x="39" y="12"/>
                        <a:pt x="38" y="12"/>
                        <a:pt x="36" y="13"/>
                      </a:cubicBezTo>
                      <a:cubicBezTo>
                        <a:pt x="35" y="11"/>
                        <a:pt x="33" y="11"/>
                        <a:pt x="31" y="11"/>
                      </a:cubicBezTo>
                      <a:cubicBezTo>
                        <a:pt x="30" y="12"/>
                        <a:pt x="28" y="11"/>
                        <a:pt x="26" y="11"/>
                      </a:cubicBezTo>
                      <a:cubicBezTo>
                        <a:pt x="24" y="9"/>
                        <a:pt x="26" y="6"/>
                        <a:pt x="23" y="6"/>
                      </a:cubicBezTo>
                      <a:cubicBezTo>
                        <a:pt x="22" y="5"/>
                        <a:pt x="22" y="5"/>
                        <a:pt x="22" y="5"/>
                      </a:cubicBezTo>
                      <a:cubicBezTo>
                        <a:pt x="22" y="5"/>
                        <a:pt x="23" y="5"/>
                        <a:pt x="23" y="6"/>
                      </a:cubicBezTo>
                      <a:cubicBezTo>
                        <a:pt x="22" y="8"/>
                        <a:pt x="24" y="11"/>
                        <a:pt x="23" y="14"/>
                      </a:cubicBezTo>
                      <a:cubicBezTo>
                        <a:pt x="22" y="16"/>
                        <a:pt x="21" y="19"/>
                        <a:pt x="19" y="21"/>
                      </a:cubicBezTo>
                      <a:cubicBezTo>
                        <a:pt x="18" y="24"/>
                        <a:pt x="18" y="25"/>
                        <a:pt x="18" y="31"/>
                      </a:cubicBezTo>
                      <a:cubicBezTo>
                        <a:pt x="16" y="31"/>
                        <a:pt x="17" y="29"/>
                        <a:pt x="16" y="28"/>
                      </a:cubicBezTo>
                      <a:cubicBezTo>
                        <a:pt x="16" y="29"/>
                        <a:pt x="15" y="29"/>
                        <a:pt x="15" y="29"/>
                      </a:cubicBezTo>
                      <a:cubicBezTo>
                        <a:pt x="15" y="30"/>
                        <a:pt x="15" y="32"/>
                        <a:pt x="15" y="33"/>
                      </a:cubicBezTo>
                      <a:cubicBezTo>
                        <a:pt x="16" y="35"/>
                        <a:pt x="15" y="37"/>
                        <a:pt x="16" y="40"/>
                      </a:cubicBezTo>
                      <a:cubicBezTo>
                        <a:pt x="16" y="40"/>
                        <a:pt x="16" y="42"/>
                        <a:pt x="15" y="43"/>
                      </a:cubicBezTo>
                      <a:cubicBezTo>
                        <a:pt x="15" y="45"/>
                        <a:pt x="15" y="47"/>
                        <a:pt x="16" y="50"/>
                      </a:cubicBezTo>
                      <a:cubicBezTo>
                        <a:pt x="17" y="51"/>
                        <a:pt x="17" y="52"/>
                        <a:pt x="17" y="52"/>
                      </a:cubicBezTo>
                      <a:cubicBezTo>
                        <a:pt x="16" y="54"/>
                        <a:pt x="16" y="55"/>
                        <a:pt x="15" y="56"/>
                      </a:cubicBezTo>
                      <a:cubicBezTo>
                        <a:pt x="15" y="57"/>
                        <a:pt x="16" y="58"/>
                        <a:pt x="16" y="59"/>
                      </a:cubicBezTo>
                      <a:cubicBezTo>
                        <a:pt x="19" y="60"/>
                        <a:pt x="19" y="63"/>
                        <a:pt x="20" y="65"/>
                      </a:cubicBezTo>
                      <a:cubicBezTo>
                        <a:pt x="21" y="68"/>
                        <a:pt x="22" y="71"/>
                        <a:pt x="24" y="72"/>
                      </a:cubicBezTo>
                      <a:cubicBezTo>
                        <a:pt x="25" y="73"/>
                        <a:pt x="26" y="75"/>
                        <a:pt x="26" y="76"/>
                      </a:cubicBezTo>
                      <a:cubicBezTo>
                        <a:pt x="27" y="76"/>
                        <a:pt x="27" y="77"/>
                        <a:pt x="27" y="77"/>
                      </a:cubicBezTo>
                      <a:cubicBezTo>
                        <a:pt x="31" y="78"/>
                        <a:pt x="35" y="81"/>
                        <a:pt x="39" y="81"/>
                      </a:cubicBezTo>
                      <a:cubicBezTo>
                        <a:pt x="42" y="81"/>
                        <a:pt x="44" y="81"/>
                        <a:pt x="46" y="79"/>
                      </a:cubicBezTo>
                      <a:cubicBezTo>
                        <a:pt x="47" y="78"/>
                        <a:pt x="48" y="78"/>
                        <a:pt x="50" y="78"/>
                      </a:cubicBezTo>
                      <a:cubicBezTo>
                        <a:pt x="54" y="76"/>
                        <a:pt x="58" y="75"/>
                        <a:pt x="61" y="72"/>
                      </a:cubicBezTo>
                      <a:cubicBezTo>
                        <a:pt x="65" y="69"/>
                        <a:pt x="70" y="70"/>
                        <a:pt x="75" y="70"/>
                      </a:cubicBezTo>
                      <a:cubicBezTo>
                        <a:pt x="76" y="70"/>
                        <a:pt x="77" y="71"/>
                        <a:pt x="79" y="70"/>
                      </a:cubicBezTo>
                      <a:cubicBezTo>
                        <a:pt x="79" y="69"/>
                        <a:pt x="81" y="70"/>
                        <a:pt x="82" y="70"/>
                      </a:cubicBezTo>
                      <a:cubicBezTo>
                        <a:pt x="85" y="70"/>
                        <a:pt x="87" y="71"/>
                        <a:pt x="88" y="73"/>
                      </a:cubicBezTo>
                      <a:cubicBezTo>
                        <a:pt x="87" y="73"/>
                        <a:pt x="87" y="74"/>
                        <a:pt x="88" y="76"/>
                      </a:cubicBezTo>
                      <a:cubicBezTo>
                        <a:pt x="88" y="74"/>
                        <a:pt x="88" y="73"/>
                        <a:pt x="88" y="72"/>
                      </a:cubicBezTo>
                      <a:cubicBezTo>
                        <a:pt x="88" y="73"/>
                        <a:pt x="89" y="73"/>
                        <a:pt x="89" y="74"/>
                      </a:cubicBezTo>
                      <a:cubicBezTo>
                        <a:pt x="90" y="76"/>
                        <a:pt x="92" y="76"/>
                        <a:pt x="94" y="76"/>
                      </a:cubicBezTo>
                      <a:cubicBezTo>
                        <a:pt x="94" y="78"/>
                        <a:pt x="95" y="80"/>
                        <a:pt x="95" y="83"/>
                      </a:cubicBezTo>
                      <a:cubicBezTo>
                        <a:pt x="95" y="84"/>
                        <a:pt x="94" y="86"/>
                        <a:pt x="95" y="88"/>
                      </a:cubicBezTo>
                      <a:cubicBezTo>
                        <a:pt x="96" y="87"/>
                        <a:pt x="96" y="86"/>
                        <a:pt x="97" y="84"/>
                      </a:cubicBezTo>
                      <a:cubicBezTo>
                        <a:pt x="99" y="85"/>
                        <a:pt x="99" y="86"/>
                        <a:pt x="100" y="87"/>
                      </a:cubicBezTo>
                      <a:cubicBezTo>
                        <a:pt x="99" y="88"/>
                        <a:pt x="97" y="89"/>
                        <a:pt x="98" y="91"/>
                      </a:cubicBezTo>
                      <a:cubicBezTo>
                        <a:pt x="98" y="91"/>
                        <a:pt x="99" y="91"/>
                        <a:pt x="100" y="91"/>
                      </a:cubicBezTo>
                      <a:cubicBezTo>
                        <a:pt x="100" y="93"/>
                        <a:pt x="100" y="94"/>
                        <a:pt x="100" y="96"/>
                      </a:cubicBezTo>
                      <a:cubicBezTo>
                        <a:pt x="100" y="96"/>
                        <a:pt x="100" y="96"/>
                        <a:pt x="99" y="96"/>
                      </a:cubicBezTo>
                      <a:cubicBezTo>
                        <a:pt x="100" y="96"/>
                        <a:pt x="100" y="96"/>
                        <a:pt x="100" y="96"/>
                      </a:cubicBezTo>
                      <a:cubicBezTo>
                        <a:pt x="100" y="94"/>
                        <a:pt x="100" y="93"/>
                        <a:pt x="100" y="91"/>
                      </a:cubicBezTo>
                      <a:close/>
                      <a:moveTo>
                        <a:pt x="96" y="119"/>
                      </a:moveTo>
                      <a:cubicBezTo>
                        <a:pt x="96" y="118"/>
                        <a:pt x="96" y="118"/>
                        <a:pt x="96" y="117"/>
                      </a:cubicBezTo>
                      <a:cubicBezTo>
                        <a:pt x="96" y="117"/>
                        <a:pt x="96" y="117"/>
                        <a:pt x="96" y="117"/>
                      </a:cubicBezTo>
                      <a:cubicBezTo>
                        <a:pt x="96" y="117"/>
                        <a:pt x="95" y="118"/>
                        <a:pt x="95" y="118"/>
                      </a:cubicBezTo>
                      <a:cubicBezTo>
                        <a:pt x="96" y="118"/>
                        <a:pt x="96" y="118"/>
                        <a:pt x="96" y="118"/>
                      </a:cubicBezTo>
                      <a:cubicBezTo>
                        <a:pt x="97" y="120"/>
                        <a:pt x="95" y="121"/>
                        <a:pt x="97" y="122"/>
                      </a:cubicBezTo>
                      <a:cubicBezTo>
                        <a:pt x="98" y="121"/>
                        <a:pt x="98" y="120"/>
                        <a:pt x="99" y="119"/>
                      </a:cubicBezTo>
                      <a:cubicBezTo>
                        <a:pt x="97" y="119"/>
                        <a:pt x="97" y="119"/>
                        <a:pt x="96" y="119"/>
                      </a:cubicBezTo>
                      <a:close/>
                      <a:moveTo>
                        <a:pt x="81" y="72"/>
                      </a:moveTo>
                      <a:cubicBezTo>
                        <a:pt x="81" y="73"/>
                        <a:pt x="81" y="74"/>
                        <a:pt x="81" y="74"/>
                      </a:cubicBezTo>
                      <a:cubicBezTo>
                        <a:pt x="82" y="74"/>
                        <a:pt x="83" y="75"/>
                        <a:pt x="83" y="75"/>
                      </a:cubicBezTo>
                      <a:cubicBezTo>
                        <a:pt x="84" y="75"/>
                        <a:pt x="85" y="74"/>
                        <a:pt x="85" y="74"/>
                      </a:cubicBezTo>
                      <a:cubicBezTo>
                        <a:pt x="84" y="73"/>
                        <a:pt x="84" y="72"/>
                        <a:pt x="83" y="72"/>
                      </a:cubicBezTo>
                      <a:cubicBezTo>
                        <a:pt x="83" y="72"/>
                        <a:pt x="82" y="72"/>
                        <a:pt x="81" y="72"/>
                      </a:cubicBezTo>
                      <a:close/>
                      <a:moveTo>
                        <a:pt x="16" y="63"/>
                      </a:moveTo>
                      <a:cubicBezTo>
                        <a:pt x="14" y="66"/>
                        <a:pt x="16" y="67"/>
                        <a:pt x="16" y="69"/>
                      </a:cubicBezTo>
                      <a:cubicBezTo>
                        <a:pt x="16" y="69"/>
                        <a:pt x="16" y="69"/>
                        <a:pt x="16" y="69"/>
                      </a:cubicBezTo>
                      <a:cubicBezTo>
                        <a:pt x="17" y="69"/>
                        <a:pt x="17" y="69"/>
                        <a:pt x="17" y="69"/>
                      </a:cubicBezTo>
                      <a:cubicBezTo>
                        <a:pt x="17" y="67"/>
                        <a:pt x="16" y="66"/>
                        <a:pt x="16" y="63"/>
                      </a:cubicBezTo>
                      <a:close/>
                      <a:moveTo>
                        <a:pt x="97" y="112"/>
                      </a:moveTo>
                      <a:cubicBezTo>
                        <a:pt x="96" y="112"/>
                        <a:pt x="96" y="111"/>
                        <a:pt x="95" y="111"/>
                      </a:cubicBezTo>
                      <a:cubicBezTo>
                        <a:pt x="94" y="111"/>
                        <a:pt x="93" y="111"/>
                        <a:pt x="93" y="112"/>
                      </a:cubicBezTo>
                      <a:cubicBezTo>
                        <a:pt x="93" y="113"/>
                        <a:pt x="94" y="114"/>
                        <a:pt x="95" y="114"/>
                      </a:cubicBezTo>
                      <a:cubicBezTo>
                        <a:pt x="95" y="114"/>
                        <a:pt x="96" y="113"/>
                        <a:pt x="97" y="112"/>
                      </a:cubicBezTo>
                      <a:close/>
                      <a:moveTo>
                        <a:pt x="92" y="103"/>
                      </a:moveTo>
                      <a:cubicBezTo>
                        <a:pt x="92" y="103"/>
                        <a:pt x="92" y="103"/>
                        <a:pt x="92" y="103"/>
                      </a:cubicBezTo>
                      <a:cubicBezTo>
                        <a:pt x="92" y="104"/>
                        <a:pt x="91" y="105"/>
                        <a:pt x="92" y="106"/>
                      </a:cubicBezTo>
                      <a:cubicBezTo>
                        <a:pt x="92" y="108"/>
                        <a:pt x="92" y="108"/>
                        <a:pt x="94" y="107"/>
                      </a:cubicBezTo>
                      <a:cubicBezTo>
                        <a:pt x="94" y="107"/>
                        <a:pt x="93" y="106"/>
                        <a:pt x="93" y="105"/>
                      </a:cubicBezTo>
                      <a:cubicBezTo>
                        <a:pt x="93" y="104"/>
                        <a:pt x="93" y="103"/>
                        <a:pt x="92" y="103"/>
                      </a:cubicBezTo>
                      <a:close/>
                      <a:moveTo>
                        <a:pt x="89" y="82"/>
                      </a:moveTo>
                      <a:cubicBezTo>
                        <a:pt x="90" y="81"/>
                        <a:pt x="91" y="80"/>
                        <a:pt x="90" y="79"/>
                      </a:cubicBezTo>
                      <a:cubicBezTo>
                        <a:pt x="89" y="78"/>
                        <a:pt x="89" y="78"/>
                        <a:pt x="88" y="78"/>
                      </a:cubicBezTo>
                      <a:cubicBezTo>
                        <a:pt x="87" y="80"/>
                        <a:pt x="88" y="81"/>
                        <a:pt x="89" y="82"/>
                      </a:cubicBezTo>
                      <a:close/>
                      <a:moveTo>
                        <a:pt x="16" y="8"/>
                      </a:moveTo>
                      <a:cubicBezTo>
                        <a:pt x="17" y="8"/>
                        <a:pt x="17" y="8"/>
                        <a:pt x="18" y="8"/>
                      </a:cubicBezTo>
                      <a:cubicBezTo>
                        <a:pt x="18" y="7"/>
                        <a:pt x="18" y="7"/>
                        <a:pt x="18" y="6"/>
                      </a:cubicBezTo>
                      <a:cubicBezTo>
                        <a:pt x="19" y="6"/>
                        <a:pt x="18" y="5"/>
                        <a:pt x="18" y="6"/>
                      </a:cubicBezTo>
                      <a:cubicBezTo>
                        <a:pt x="17" y="6"/>
                        <a:pt x="17" y="6"/>
                        <a:pt x="16" y="7"/>
                      </a:cubicBezTo>
                      <a:cubicBezTo>
                        <a:pt x="16" y="7"/>
                        <a:pt x="16" y="8"/>
                        <a:pt x="16" y="8"/>
                      </a:cubicBezTo>
                      <a:close/>
                      <a:moveTo>
                        <a:pt x="86" y="10"/>
                      </a:moveTo>
                      <a:cubicBezTo>
                        <a:pt x="86" y="11"/>
                        <a:pt x="85" y="11"/>
                        <a:pt x="85" y="12"/>
                      </a:cubicBezTo>
                      <a:cubicBezTo>
                        <a:pt x="85" y="12"/>
                        <a:pt x="85" y="12"/>
                        <a:pt x="86" y="13"/>
                      </a:cubicBezTo>
                      <a:cubicBezTo>
                        <a:pt x="86" y="12"/>
                        <a:pt x="86" y="12"/>
                        <a:pt x="86" y="12"/>
                      </a:cubicBezTo>
                      <a:cubicBezTo>
                        <a:pt x="86" y="11"/>
                        <a:pt x="86" y="11"/>
                        <a:pt x="86" y="10"/>
                      </a:cubicBezTo>
                      <a:close/>
                      <a:moveTo>
                        <a:pt x="94" y="143"/>
                      </a:moveTo>
                      <a:cubicBezTo>
                        <a:pt x="94" y="144"/>
                        <a:pt x="94" y="144"/>
                        <a:pt x="95" y="144"/>
                      </a:cubicBezTo>
                      <a:cubicBezTo>
                        <a:pt x="95" y="144"/>
                        <a:pt x="95" y="143"/>
                        <a:pt x="95" y="143"/>
                      </a:cubicBezTo>
                      <a:cubicBezTo>
                        <a:pt x="95" y="143"/>
                        <a:pt x="95" y="142"/>
                        <a:pt x="94" y="142"/>
                      </a:cubicBezTo>
                      <a:cubicBezTo>
                        <a:pt x="94" y="143"/>
                        <a:pt x="94" y="143"/>
                        <a:pt x="94" y="143"/>
                      </a:cubicBezTo>
                      <a:close/>
                      <a:moveTo>
                        <a:pt x="96" y="136"/>
                      </a:moveTo>
                      <a:cubicBezTo>
                        <a:pt x="97" y="136"/>
                        <a:pt x="97" y="136"/>
                        <a:pt x="97" y="136"/>
                      </a:cubicBezTo>
                      <a:cubicBezTo>
                        <a:pt x="96" y="135"/>
                        <a:pt x="96" y="135"/>
                        <a:pt x="96" y="135"/>
                      </a:cubicBezTo>
                      <a:lnTo>
                        <a:pt x="96" y="136"/>
                      </a:lnTo>
                      <a:close/>
                      <a:moveTo>
                        <a:pt x="97" y="131"/>
                      </a:moveTo>
                      <a:cubicBezTo>
                        <a:pt x="97" y="130"/>
                        <a:pt x="97" y="130"/>
                        <a:pt x="97" y="130"/>
                      </a:cubicBezTo>
                      <a:cubicBezTo>
                        <a:pt x="97" y="130"/>
                        <a:pt x="97" y="130"/>
                        <a:pt x="97" y="130"/>
                      </a:cubicBezTo>
                      <a:lnTo>
                        <a:pt x="97" y="131"/>
                      </a:lnTo>
                      <a:close/>
                      <a:moveTo>
                        <a:pt x="20" y="11"/>
                      </a:moveTo>
                      <a:cubicBezTo>
                        <a:pt x="21" y="11"/>
                        <a:pt x="21" y="11"/>
                        <a:pt x="21" y="11"/>
                      </a:cubicBezTo>
                      <a:cubicBezTo>
                        <a:pt x="21" y="10"/>
                        <a:pt x="21" y="10"/>
                        <a:pt x="21" y="10"/>
                      </a:cubicBezTo>
                      <a:lnTo>
                        <a:pt x="20" y="11"/>
                      </a:lnTo>
                      <a:close/>
                      <a:moveTo>
                        <a:pt x="82" y="13"/>
                      </a:moveTo>
                      <a:cubicBezTo>
                        <a:pt x="81" y="14"/>
                        <a:pt x="81" y="14"/>
                        <a:pt x="81" y="14"/>
                      </a:cubicBezTo>
                      <a:cubicBezTo>
                        <a:pt x="81" y="14"/>
                        <a:pt x="81" y="15"/>
                        <a:pt x="82" y="15"/>
                      </a:cubicBezTo>
                      <a:cubicBezTo>
                        <a:pt x="82" y="14"/>
                        <a:pt x="82" y="14"/>
                        <a:pt x="82" y="14"/>
                      </a:cubicBezTo>
                      <a:cubicBezTo>
                        <a:pt x="82" y="14"/>
                        <a:pt x="82" y="14"/>
                        <a:pt x="82" y="13"/>
                      </a:cubicBezTo>
                      <a:close/>
                      <a:moveTo>
                        <a:pt x="16" y="72"/>
                      </a:moveTo>
                      <a:cubicBezTo>
                        <a:pt x="16" y="72"/>
                        <a:pt x="16" y="72"/>
                        <a:pt x="16" y="72"/>
                      </a:cubicBezTo>
                      <a:cubicBezTo>
                        <a:pt x="16" y="72"/>
                        <a:pt x="16" y="72"/>
                        <a:pt x="16" y="72"/>
                      </a:cubicBezTo>
                      <a:close/>
                      <a:moveTo>
                        <a:pt x="12" y="73"/>
                      </a:moveTo>
                      <a:cubicBezTo>
                        <a:pt x="12" y="73"/>
                        <a:pt x="11" y="73"/>
                        <a:pt x="11" y="74"/>
                      </a:cubicBezTo>
                      <a:cubicBezTo>
                        <a:pt x="11" y="74"/>
                        <a:pt x="12" y="74"/>
                        <a:pt x="12" y="75"/>
                      </a:cubicBezTo>
                      <a:cubicBezTo>
                        <a:pt x="12" y="74"/>
                        <a:pt x="12" y="74"/>
                        <a:pt x="12" y="74"/>
                      </a:cubicBezTo>
                      <a:cubicBezTo>
                        <a:pt x="12" y="74"/>
                        <a:pt x="12" y="74"/>
                        <a:pt x="12" y="73"/>
                      </a:cubicBezTo>
                      <a:close/>
                      <a:moveTo>
                        <a:pt x="64" y="75"/>
                      </a:moveTo>
                      <a:cubicBezTo>
                        <a:pt x="64" y="76"/>
                        <a:pt x="63" y="76"/>
                        <a:pt x="63" y="77"/>
                      </a:cubicBezTo>
                      <a:cubicBezTo>
                        <a:pt x="63" y="77"/>
                        <a:pt x="64" y="77"/>
                        <a:pt x="64" y="77"/>
                      </a:cubicBezTo>
                      <a:cubicBezTo>
                        <a:pt x="64" y="77"/>
                        <a:pt x="64" y="76"/>
                        <a:pt x="64" y="75"/>
                      </a:cubicBezTo>
                      <a:cubicBezTo>
                        <a:pt x="64" y="75"/>
                        <a:pt x="64" y="75"/>
                        <a:pt x="64" y="75"/>
                      </a:cubicBezTo>
                      <a:close/>
                      <a:moveTo>
                        <a:pt x="79" y="80"/>
                      </a:moveTo>
                      <a:cubicBezTo>
                        <a:pt x="79" y="80"/>
                        <a:pt x="79" y="80"/>
                        <a:pt x="79" y="80"/>
                      </a:cubicBezTo>
                      <a:cubicBezTo>
                        <a:pt x="79" y="80"/>
                        <a:pt x="79" y="80"/>
                        <a:pt x="79" y="80"/>
                      </a:cubicBezTo>
                      <a:cubicBezTo>
                        <a:pt x="79" y="80"/>
                        <a:pt x="79" y="80"/>
                        <a:pt x="79" y="80"/>
                      </a:cubicBezTo>
                      <a:close/>
                      <a:moveTo>
                        <a:pt x="89" y="118"/>
                      </a:moveTo>
                      <a:cubicBezTo>
                        <a:pt x="89" y="119"/>
                        <a:pt x="89" y="119"/>
                        <a:pt x="89" y="119"/>
                      </a:cubicBezTo>
                      <a:cubicBezTo>
                        <a:pt x="89" y="118"/>
                        <a:pt x="89" y="118"/>
                        <a:pt x="89" y="118"/>
                      </a:cubicBezTo>
                      <a:close/>
                      <a:moveTo>
                        <a:pt x="95" y="95"/>
                      </a:moveTo>
                      <a:cubicBezTo>
                        <a:pt x="95" y="95"/>
                        <a:pt x="95" y="95"/>
                        <a:pt x="95" y="96"/>
                      </a:cubicBezTo>
                      <a:cubicBezTo>
                        <a:pt x="95" y="96"/>
                        <a:pt x="95" y="96"/>
                        <a:pt x="95" y="97"/>
                      </a:cubicBezTo>
                      <a:cubicBezTo>
                        <a:pt x="95" y="96"/>
                        <a:pt x="95" y="96"/>
                        <a:pt x="95" y="96"/>
                      </a:cubicBezTo>
                      <a:cubicBezTo>
                        <a:pt x="95" y="96"/>
                        <a:pt x="95" y="95"/>
                        <a:pt x="95" y="95"/>
                      </a:cubicBezTo>
                      <a:close/>
                      <a:moveTo>
                        <a:pt x="92" y="93"/>
                      </a:moveTo>
                      <a:cubicBezTo>
                        <a:pt x="91" y="93"/>
                        <a:pt x="91" y="93"/>
                        <a:pt x="91" y="92"/>
                      </a:cubicBezTo>
                      <a:cubicBezTo>
                        <a:pt x="91" y="93"/>
                        <a:pt x="91" y="93"/>
                        <a:pt x="91" y="93"/>
                      </a:cubicBezTo>
                      <a:cubicBezTo>
                        <a:pt x="91" y="93"/>
                        <a:pt x="91" y="93"/>
                        <a:pt x="91" y="94"/>
                      </a:cubicBezTo>
                      <a:cubicBezTo>
                        <a:pt x="91" y="94"/>
                        <a:pt x="91" y="94"/>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209"/>
                <p:cNvSpPr>
                  <a:spLocks noEditPoints="1"/>
                </p:cNvSpPr>
                <p:nvPr/>
              </p:nvSpPr>
              <p:spPr bwMode="auto">
                <a:xfrm>
                  <a:off x="5516563" y="2632075"/>
                  <a:ext cx="265112" cy="371475"/>
                </a:xfrm>
                <a:custGeom>
                  <a:avLst/>
                  <a:gdLst>
                    <a:gd name="T0" fmla="*/ 58 w 71"/>
                    <a:gd name="T1" fmla="*/ 15 h 99"/>
                    <a:gd name="T2" fmla="*/ 51 w 71"/>
                    <a:gd name="T3" fmla="*/ 12 h 99"/>
                    <a:gd name="T4" fmla="*/ 37 w 71"/>
                    <a:gd name="T5" fmla="*/ 12 h 99"/>
                    <a:gd name="T6" fmla="*/ 28 w 71"/>
                    <a:gd name="T7" fmla="*/ 10 h 99"/>
                    <a:gd name="T8" fmla="*/ 26 w 71"/>
                    <a:gd name="T9" fmla="*/ 12 h 99"/>
                    <a:gd name="T10" fmla="*/ 18 w 71"/>
                    <a:gd name="T11" fmla="*/ 11 h 99"/>
                    <a:gd name="T12" fmla="*/ 5 w 71"/>
                    <a:gd name="T13" fmla="*/ 8 h 99"/>
                    <a:gd name="T14" fmla="*/ 0 w 71"/>
                    <a:gd name="T15" fmla="*/ 6 h 99"/>
                    <a:gd name="T16" fmla="*/ 10 w 71"/>
                    <a:gd name="T17" fmla="*/ 0 h 99"/>
                    <a:gd name="T18" fmla="*/ 16 w 71"/>
                    <a:gd name="T19" fmla="*/ 3 h 99"/>
                    <a:gd name="T20" fmla="*/ 19 w 71"/>
                    <a:gd name="T21" fmla="*/ 6 h 99"/>
                    <a:gd name="T22" fmla="*/ 21 w 71"/>
                    <a:gd name="T23" fmla="*/ 1 h 99"/>
                    <a:gd name="T24" fmla="*/ 27 w 71"/>
                    <a:gd name="T25" fmla="*/ 3 h 99"/>
                    <a:gd name="T26" fmla="*/ 30 w 71"/>
                    <a:gd name="T27" fmla="*/ 5 h 99"/>
                    <a:gd name="T28" fmla="*/ 38 w 71"/>
                    <a:gd name="T29" fmla="*/ 4 h 99"/>
                    <a:gd name="T30" fmla="*/ 48 w 71"/>
                    <a:gd name="T31" fmla="*/ 7 h 99"/>
                    <a:gd name="T32" fmla="*/ 58 w 71"/>
                    <a:gd name="T33" fmla="*/ 3 h 99"/>
                    <a:gd name="T34" fmla="*/ 67 w 71"/>
                    <a:gd name="T35" fmla="*/ 4 h 99"/>
                    <a:gd name="T36" fmla="*/ 64 w 71"/>
                    <a:gd name="T37" fmla="*/ 15 h 99"/>
                    <a:gd name="T38" fmla="*/ 61 w 71"/>
                    <a:gd name="T39" fmla="*/ 20 h 99"/>
                    <a:gd name="T40" fmla="*/ 48 w 71"/>
                    <a:gd name="T41" fmla="*/ 42 h 99"/>
                    <a:gd name="T42" fmla="*/ 43 w 71"/>
                    <a:gd name="T43" fmla="*/ 55 h 99"/>
                    <a:gd name="T44" fmla="*/ 44 w 71"/>
                    <a:gd name="T45" fmla="*/ 65 h 99"/>
                    <a:gd name="T46" fmla="*/ 54 w 71"/>
                    <a:gd name="T47" fmla="*/ 80 h 99"/>
                    <a:gd name="T48" fmla="*/ 68 w 71"/>
                    <a:gd name="T49" fmla="*/ 90 h 99"/>
                    <a:gd name="T50" fmla="*/ 68 w 71"/>
                    <a:gd name="T51" fmla="*/ 99 h 99"/>
                    <a:gd name="T52" fmla="*/ 58 w 71"/>
                    <a:gd name="T53" fmla="*/ 91 h 99"/>
                    <a:gd name="T54" fmla="*/ 48 w 71"/>
                    <a:gd name="T55" fmla="*/ 87 h 99"/>
                    <a:gd name="T56" fmla="*/ 41 w 71"/>
                    <a:gd name="T57" fmla="*/ 78 h 99"/>
                    <a:gd name="T58" fmla="*/ 36 w 71"/>
                    <a:gd name="T59" fmla="*/ 74 h 99"/>
                    <a:gd name="T60" fmla="*/ 39 w 71"/>
                    <a:gd name="T61" fmla="*/ 72 h 99"/>
                    <a:gd name="T62" fmla="*/ 33 w 71"/>
                    <a:gd name="T63" fmla="*/ 63 h 99"/>
                    <a:gd name="T64" fmla="*/ 37 w 71"/>
                    <a:gd name="T65" fmla="*/ 44 h 99"/>
                    <a:gd name="T66" fmla="*/ 43 w 71"/>
                    <a:gd name="T67" fmla="*/ 37 h 99"/>
                    <a:gd name="T68" fmla="*/ 50 w 71"/>
                    <a:gd name="T69" fmla="*/ 30 h 99"/>
                    <a:gd name="T70" fmla="*/ 52 w 71"/>
                    <a:gd name="T71" fmla="*/ 28 h 99"/>
                    <a:gd name="T72" fmla="*/ 36 w 71"/>
                    <a:gd name="T73" fmla="*/ 57 h 99"/>
                    <a:gd name="T74" fmla="*/ 54 w 71"/>
                    <a:gd name="T75" fmla="*/ 8 h 99"/>
                    <a:gd name="T76" fmla="*/ 52 w 71"/>
                    <a:gd name="T77" fmla="*/ 10 h 99"/>
                    <a:gd name="T78" fmla="*/ 41 w 71"/>
                    <a:gd name="T79" fmla="*/ 65 h 99"/>
                    <a:gd name="T80" fmla="*/ 42 w 71"/>
                    <a:gd name="T81" fmla="*/ 64 h 99"/>
                    <a:gd name="T82" fmla="*/ 52 w 71"/>
                    <a:gd name="T83" fmla="*/ 85 h 99"/>
                    <a:gd name="T84" fmla="*/ 63 w 71"/>
                    <a:gd name="T85" fmla="*/ 88 h 99"/>
                    <a:gd name="T86" fmla="*/ 63 w 71"/>
                    <a:gd name="T8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99">
                      <a:moveTo>
                        <a:pt x="52" y="28"/>
                      </a:moveTo>
                      <a:cubicBezTo>
                        <a:pt x="53" y="27"/>
                        <a:pt x="54" y="26"/>
                        <a:pt x="55" y="25"/>
                      </a:cubicBezTo>
                      <a:cubicBezTo>
                        <a:pt x="58" y="22"/>
                        <a:pt x="59" y="19"/>
                        <a:pt x="58" y="15"/>
                      </a:cubicBezTo>
                      <a:cubicBezTo>
                        <a:pt x="58" y="14"/>
                        <a:pt x="58" y="13"/>
                        <a:pt x="58" y="12"/>
                      </a:cubicBezTo>
                      <a:cubicBezTo>
                        <a:pt x="56" y="12"/>
                        <a:pt x="55" y="13"/>
                        <a:pt x="54" y="13"/>
                      </a:cubicBezTo>
                      <a:cubicBezTo>
                        <a:pt x="53" y="13"/>
                        <a:pt x="52" y="13"/>
                        <a:pt x="51" y="12"/>
                      </a:cubicBezTo>
                      <a:cubicBezTo>
                        <a:pt x="48" y="11"/>
                        <a:pt x="46" y="11"/>
                        <a:pt x="43" y="12"/>
                      </a:cubicBezTo>
                      <a:cubicBezTo>
                        <a:pt x="43" y="11"/>
                        <a:pt x="43" y="10"/>
                        <a:pt x="43" y="8"/>
                      </a:cubicBezTo>
                      <a:cubicBezTo>
                        <a:pt x="41" y="9"/>
                        <a:pt x="39" y="11"/>
                        <a:pt x="37" y="12"/>
                      </a:cubicBezTo>
                      <a:cubicBezTo>
                        <a:pt x="35" y="12"/>
                        <a:pt x="32" y="12"/>
                        <a:pt x="30" y="12"/>
                      </a:cubicBezTo>
                      <a:cubicBezTo>
                        <a:pt x="29" y="12"/>
                        <a:pt x="28" y="11"/>
                        <a:pt x="28" y="10"/>
                      </a:cubicBezTo>
                      <a:cubicBezTo>
                        <a:pt x="28" y="10"/>
                        <a:pt x="28" y="10"/>
                        <a:pt x="28" y="10"/>
                      </a:cubicBezTo>
                      <a:cubicBezTo>
                        <a:pt x="28" y="10"/>
                        <a:pt x="28" y="10"/>
                        <a:pt x="28" y="10"/>
                      </a:cubicBezTo>
                      <a:cubicBezTo>
                        <a:pt x="28" y="10"/>
                        <a:pt x="28" y="10"/>
                        <a:pt x="28" y="10"/>
                      </a:cubicBezTo>
                      <a:cubicBezTo>
                        <a:pt x="27" y="10"/>
                        <a:pt x="27" y="11"/>
                        <a:pt x="26" y="12"/>
                      </a:cubicBezTo>
                      <a:cubicBezTo>
                        <a:pt x="24" y="13"/>
                        <a:pt x="23" y="12"/>
                        <a:pt x="23" y="10"/>
                      </a:cubicBezTo>
                      <a:cubicBezTo>
                        <a:pt x="23" y="8"/>
                        <a:pt x="22" y="8"/>
                        <a:pt x="21" y="6"/>
                      </a:cubicBezTo>
                      <a:cubicBezTo>
                        <a:pt x="21" y="9"/>
                        <a:pt x="20" y="11"/>
                        <a:pt x="18" y="11"/>
                      </a:cubicBezTo>
                      <a:cubicBezTo>
                        <a:pt x="14" y="12"/>
                        <a:pt x="11" y="11"/>
                        <a:pt x="10" y="8"/>
                      </a:cubicBezTo>
                      <a:cubicBezTo>
                        <a:pt x="9" y="8"/>
                        <a:pt x="9" y="8"/>
                        <a:pt x="9" y="8"/>
                      </a:cubicBezTo>
                      <a:cubicBezTo>
                        <a:pt x="7" y="11"/>
                        <a:pt x="7" y="11"/>
                        <a:pt x="5" y="8"/>
                      </a:cubicBezTo>
                      <a:cubicBezTo>
                        <a:pt x="4" y="7"/>
                        <a:pt x="3" y="7"/>
                        <a:pt x="2" y="7"/>
                      </a:cubicBezTo>
                      <a:cubicBezTo>
                        <a:pt x="2" y="8"/>
                        <a:pt x="1" y="9"/>
                        <a:pt x="0" y="8"/>
                      </a:cubicBezTo>
                      <a:cubicBezTo>
                        <a:pt x="0" y="7"/>
                        <a:pt x="0" y="7"/>
                        <a:pt x="0" y="6"/>
                      </a:cubicBezTo>
                      <a:cubicBezTo>
                        <a:pt x="1" y="4"/>
                        <a:pt x="2" y="2"/>
                        <a:pt x="3" y="1"/>
                      </a:cubicBezTo>
                      <a:cubicBezTo>
                        <a:pt x="5" y="1"/>
                        <a:pt x="7" y="2"/>
                        <a:pt x="8" y="0"/>
                      </a:cubicBezTo>
                      <a:cubicBezTo>
                        <a:pt x="9" y="0"/>
                        <a:pt x="10" y="0"/>
                        <a:pt x="10" y="0"/>
                      </a:cubicBezTo>
                      <a:cubicBezTo>
                        <a:pt x="10" y="2"/>
                        <a:pt x="11" y="1"/>
                        <a:pt x="12" y="1"/>
                      </a:cubicBezTo>
                      <a:cubicBezTo>
                        <a:pt x="13" y="0"/>
                        <a:pt x="14" y="1"/>
                        <a:pt x="14" y="2"/>
                      </a:cubicBezTo>
                      <a:cubicBezTo>
                        <a:pt x="15" y="2"/>
                        <a:pt x="16" y="3"/>
                        <a:pt x="16" y="3"/>
                      </a:cubicBezTo>
                      <a:cubicBezTo>
                        <a:pt x="16" y="4"/>
                        <a:pt x="15" y="4"/>
                        <a:pt x="14" y="5"/>
                      </a:cubicBezTo>
                      <a:cubicBezTo>
                        <a:pt x="14" y="5"/>
                        <a:pt x="14" y="6"/>
                        <a:pt x="14" y="7"/>
                      </a:cubicBezTo>
                      <a:cubicBezTo>
                        <a:pt x="16" y="7"/>
                        <a:pt x="17" y="6"/>
                        <a:pt x="19" y="6"/>
                      </a:cubicBezTo>
                      <a:cubicBezTo>
                        <a:pt x="17" y="5"/>
                        <a:pt x="17" y="4"/>
                        <a:pt x="16" y="3"/>
                      </a:cubicBezTo>
                      <a:cubicBezTo>
                        <a:pt x="17" y="3"/>
                        <a:pt x="18" y="3"/>
                        <a:pt x="18" y="3"/>
                      </a:cubicBezTo>
                      <a:cubicBezTo>
                        <a:pt x="19" y="1"/>
                        <a:pt x="19" y="0"/>
                        <a:pt x="21" y="1"/>
                      </a:cubicBezTo>
                      <a:cubicBezTo>
                        <a:pt x="23" y="1"/>
                        <a:pt x="23" y="2"/>
                        <a:pt x="24" y="4"/>
                      </a:cubicBezTo>
                      <a:cubicBezTo>
                        <a:pt x="24" y="4"/>
                        <a:pt x="24" y="4"/>
                        <a:pt x="24" y="4"/>
                      </a:cubicBezTo>
                      <a:cubicBezTo>
                        <a:pt x="25" y="5"/>
                        <a:pt x="26" y="3"/>
                        <a:pt x="27" y="3"/>
                      </a:cubicBezTo>
                      <a:cubicBezTo>
                        <a:pt x="27" y="4"/>
                        <a:pt x="28" y="5"/>
                        <a:pt x="28" y="5"/>
                      </a:cubicBezTo>
                      <a:cubicBezTo>
                        <a:pt x="29" y="6"/>
                        <a:pt x="29" y="6"/>
                        <a:pt x="30" y="5"/>
                      </a:cubicBezTo>
                      <a:cubicBezTo>
                        <a:pt x="30" y="5"/>
                        <a:pt x="30" y="5"/>
                        <a:pt x="30" y="5"/>
                      </a:cubicBezTo>
                      <a:cubicBezTo>
                        <a:pt x="33" y="6"/>
                        <a:pt x="31" y="3"/>
                        <a:pt x="32" y="2"/>
                      </a:cubicBezTo>
                      <a:cubicBezTo>
                        <a:pt x="34" y="2"/>
                        <a:pt x="35" y="2"/>
                        <a:pt x="37" y="2"/>
                      </a:cubicBezTo>
                      <a:cubicBezTo>
                        <a:pt x="38" y="2"/>
                        <a:pt x="38" y="3"/>
                        <a:pt x="38" y="4"/>
                      </a:cubicBezTo>
                      <a:cubicBezTo>
                        <a:pt x="40" y="5"/>
                        <a:pt x="40" y="3"/>
                        <a:pt x="41" y="2"/>
                      </a:cubicBezTo>
                      <a:cubicBezTo>
                        <a:pt x="42" y="2"/>
                        <a:pt x="44" y="2"/>
                        <a:pt x="45" y="2"/>
                      </a:cubicBezTo>
                      <a:cubicBezTo>
                        <a:pt x="46" y="4"/>
                        <a:pt x="47" y="5"/>
                        <a:pt x="48" y="7"/>
                      </a:cubicBezTo>
                      <a:cubicBezTo>
                        <a:pt x="48" y="5"/>
                        <a:pt x="48" y="4"/>
                        <a:pt x="48" y="1"/>
                      </a:cubicBezTo>
                      <a:cubicBezTo>
                        <a:pt x="49" y="3"/>
                        <a:pt x="51" y="4"/>
                        <a:pt x="51" y="4"/>
                      </a:cubicBezTo>
                      <a:cubicBezTo>
                        <a:pt x="53" y="2"/>
                        <a:pt x="56" y="5"/>
                        <a:pt x="58" y="3"/>
                      </a:cubicBezTo>
                      <a:cubicBezTo>
                        <a:pt x="59" y="4"/>
                        <a:pt x="59" y="5"/>
                        <a:pt x="60" y="7"/>
                      </a:cubicBezTo>
                      <a:cubicBezTo>
                        <a:pt x="62" y="9"/>
                        <a:pt x="64" y="9"/>
                        <a:pt x="65" y="7"/>
                      </a:cubicBezTo>
                      <a:cubicBezTo>
                        <a:pt x="66" y="6"/>
                        <a:pt x="66" y="5"/>
                        <a:pt x="67" y="4"/>
                      </a:cubicBezTo>
                      <a:cubicBezTo>
                        <a:pt x="68" y="5"/>
                        <a:pt x="69" y="5"/>
                        <a:pt x="70" y="5"/>
                      </a:cubicBezTo>
                      <a:cubicBezTo>
                        <a:pt x="69" y="8"/>
                        <a:pt x="71" y="11"/>
                        <a:pt x="69" y="13"/>
                      </a:cubicBezTo>
                      <a:cubicBezTo>
                        <a:pt x="67" y="14"/>
                        <a:pt x="66" y="14"/>
                        <a:pt x="64" y="15"/>
                      </a:cubicBezTo>
                      <a:cubicBezTo>
                        <a:pt x="63" y="14"/>
                        <a:pt x="63" y="13"/>
                        <a:pt x="62" y="12"/>
                      </a:cubicBezTo>
                      <a:cubicBezTo>
                        <a:pt x="59" y="14"/>
                        <a:pt x="59" y="14"/>
                        <a:pt x="61" y="16"/>
                      </a:cubicBezTo>
                      <a:cubicBezTo>
                        <a:pt x="62" y="17"/>
                        <a:pt x="61" y="19"/>
                        <a:pt x="61" y="20"/>
                      </a:cubicBezTo>
                      <a:cubicBezTo>
                        <a:pt x="62" y="21"/>
                        <a:pt x="63" y="21"/>
                        <a:pt x="64" y="22"/>
                      </a:cubicBezTo>
                      <a:cubicBezTo>
                        <a:pt x="63" y="26"/>
                        <a:pt x="60" y="29"/>
                        <a:pt x="57" y="32"/>
                      </a:cubicBezTo>
                      <a:cubicBezTo>
                        <a:pt x="54" y="35"/>
                        <a:pt x="52" y="40"/>
                        <a:pt x="48" y="42"/>
                      </a:cubicBezTo>
                      <a:cubicBezTo>
                        <a:pt x="46" y="45"/>
                        <a:pt x="45" y="48"/>
                        <a:pt x="43" y="51"/>
                      </a:cubicBezTo>
                      <a:cubicBezTo>
                        <a:pt x="43" y="51"/>
                        <a:pt x="42" y="51"/>
                        <a:pt x="41" y="51"/>
                      </a:cubicBezTo>
                      <a:cubicBezTo>
                        <a:pt x="41" y="52"/>
                        <a:pt x="44" y="53"/>
                        <a:pt x="43" y="55"/>
                      </a:cubicBezTo>
                      <a:cubicBezTo>
                        <a:pt x="43" y="55"/>
                        <a:pt x="43" y="55"/>
                        <a:pt x="43" y="55"/>
                      </a:cubicBezTo>
                      <a:cubicBezTo>
                        <a:pt x="42" y="56"/>
                        <a:pt x="41" y="57"/>
                        <a:pt x="42" y="57"/>
                      </a:cubicBezTo>
                      <a:cubicBezTo>
                        <a:pt x="44" y="59"/>
                        <a:pt x="43" y="63"/>
                        <a:pt x="44" y="65"/>
                      </a:cubicBezTo>
                      <a:cubicBezTo>
                        <a:pt x="46" y="69"/>
                        <a:pt x="47" y="72"/>
                        <a:pt x="50" y="75"/>
                      </a:cubicBezTo>
                      <a:cubicBezTo>
                        <a:pt x="49" y="77"/>
                        <a:pt x="49" y="78"/>
                        <a:pt x="48" y="79"/>
                      </a:cubicBezTo>
                      <a:cubicBezTo>
                        <a:pt x="50" y="81"/>
                        <a:pt x="53" y="81"/>
                        <a:pt x="54" y="80"/>
                      </a:cubicBezTo>
                      <a:cubicBezTo>
                        <a:pt x="58" y="82"/>
                        <a:pt x="62" y="84"/>
                        <a:pt x="65" y="86"/>
                      </a:cubicBezTo>
                      <a:cubicBezTo>
                        <a:pt x="66" y="87"/>
                        <a:pt x="66" y="88"/>
                        <a:pt x="66" y="90"/>
                      </a:cubicBezTo>
                      <a:cubicBezTo>
                        <a:pt x="67" y="90"/>
                        <a:pt x="67" y="90"/>
                        <a:pt x="68" y="90"/>
                      </a:cubicBezTo>
                      <a:cubicBezTo>
                        <a:pt x="69" y="90"/>
                        <a:pt x="69" y="88"/>
                        <a:pt x="70" y="89"/>
                      </a:cubicBezTo>
                      <a:cubicBezTo>
                        <a:pt x="71" y="90"/>
                        <a:pt x="71" y="91"/>
                        <a:pt x="71" y="92"/>
                      </a:cubicBezTo>
                      <a:cubicBezTo>
                        <a:pt x="70" y="94"/>
                        <a:pt x="69" y="96"/>
                        <a:pt x="68" y="99"/>
                      </a:cubicBezTo>
                      <a:cubicBezTo>
                        <a:pt x="67" y="98"/>
                        <a:pt x="66" y="97"/>
                        <a:pt x="66" y="96"/>
                      </a:cubicBezTo>
                      <a:cubicBezTo>
                        <a:pt x="64" y="93"/>
                        <a:pt x="64" y="93"/>
                        <a:pt x="60" y="95"/>
                      </a:cubicBezTo>
                      <a:cubicBezTo>
                        <a:pt x="59" y="94"/>
                        <a:pt x="58" y="92"/>
                        <a:pt x="58" y="91"/>
                      </a:cubicBezTo>
                      <a:cubicBezTo>
                        <a:pt x="56" y="91"/>
                        <a:pt x="55" y="91"/>
                        <a:pt x="53" y="92"/>
                      </a:cubicBezTo>
                      <a:cubicBezTo>
                        <a:pt x="53" y="91"/>
                        <a:pt x="52" y="90"/>
                        <a:pt x="52" y="89"/>
                      </a:cubicBezTo>
                      <a:cubicBezTo>
                        <a:pt x="51" y="88"/>
                        <a:pt x="49" y="90"/>
                        <a:pt x="48" y="87"/>
                      </a:cubicBezTo>
                      <a:cubicBezTo>
                        <a:pt x="48" y="86"/>
                        <a:pt x="46" y="85"/>
                        <a:pt x="45" y="85"/>
                      </a:cubicBezTo>
                      <a:cubicBezTo>
                        <a:pt x="43" y="84"/>
                        <a:pt x="42" y="82"/>
                        <a:pt x="43" y="80"/>
                      </a:cubicBezTo>
                      <a:cubicBezTo>
                        <a:pt x="43" y="79"/>
                        <a:pt x="43" y="78"/>
                        <a:pt x="41" y="78"/>
                      </a:cubicBezTo>
                      <a:cubicBezTo>
                        <a:pt x="40" y="78"/>
                        <a:pt x="39" y="79"/>
                        <a:pt x="38" y="78"/>
                      </a:cubicBezTo>
                      <a:cubicBezTo>
                        <a:pt x="36" y="76"/>
                        <a:pt x="36" y="75"/>
                        <a:pt x="36" y="73"/>
                      </a:cubicBezTo>
                      <a:cubicBezTo>
                        <a:pt x="36" y="74"/>
                        <a:pt x="36" y="74"/>
                        <a:pt x="36" y="74"/>
                      </a:cubicBezTo>
                      <a:cubicBezTo>
                        <a:pt x="38" y="74"/>
                        <a:pt x="40" y="75"/>
                        <a:pt x="42" y="75"/>
                      </a:cubicBezTo>
                      <a:cubicBezTo>
                        <a:pt x="43" y="74"/>
                        <a:pt x="45" y="73"/>
                        <a:pt x="44" y="70"/>
                      </a:cubicBezTo>
                      <a:cubicBezTo>
                        <a:pt x="42" y="71"/>
                        <a:pt x="41" y="71"/>
                        <a:pt x="39" y="72"/>
                      </a:cubicBezTo>
                      <a:cubicBezTo>
                        <a:pt x="38" y="70"/>
                        <a:pt x="38" y="69"/>
                        <a:pt x="36" y="69"/>
                      </a:cubicBezTo>
                      <a:cubicBezTo>
                        <a:pt x="36" y="70"/>
                        <a:pt x="36" y="70"/>
                        <a:pt x="36" y="70"/>
                      </a:cubicBezTo>
                      <a:cubicBezTo>
                        <a:pt x="33" y="68"/>
                        <a:pt x="33" y="66"/>
                        <a:pt x="33" y="63"/>
                      </a:cubicBezTo>
                      <a:cubicBezTo>
                        <a:pt x="34" y="59"/>
                        <a:pt x="33" y="54"/>
                        <a:pt x="36" y="50"/>
                      </a:cubicBezTo>
                      <a:cubicBezTo>
                        <a:pt x="36" y="49"/>
                        <a:pt x="36" y="47"/>
                        <a:pt x="36" y="46"/>
                      </a:cubicBezTo>
                      <a:cubicBezTo>
                        <a:pt x="36" y="46"/>
                        <a:pt x="37" y="45"/>
                        <a:pt x="37" y="44"/>
                      </a:cubicBezTo>
                      <a:cubicBezTo>
                        <a:pt x="38" y="44"/>
                        <a:pt x="39" y="45"/>
                        <a:pt x="40" y="45"/>
                      </a:cubicBezTo>
                      <a:cubicBezTo>
                        <a:pt x="40" y="43"/>
                        <a:pt x="40" y="41"/>
                        <a:pt x="41" y="41"/>
                      </a:cubicBezTo>
                      <a:cubicBezTo>
                        <a:pt x="43" y="40"/>
                        <a:pt x="42" y="38"/>
                        <a:pt x="43" y="37"/>
                      </a:cubicBezTo>
                      <a:cubicBezTo>
                        <a:pt x="43" y="37"/>
                        <a:pt x="43" y="36"/>
                        <a:pt x="43" y="36"/>
                      </a:cubicBezTo>
                      <a:cubicBezTo>
                        <a:pt x="43" y="36"/>
                        <a:pt x="43" y="35"/>
                        <a:pt x="44" y="35"/>
                      </a:cubicBezTo>
                      <a:cubicBezTo>
                        <a:pt x="47" y="35"/>
                        <a:pt x="47" y="30"/>
                        <a:pt x="50" y="30"/>
                      </a:cubicBezTo>
                      <a:cubicBezTo>
                        <a:pt x="51" y="30"/>
                        <a:pt x="51" y="31"/>
                        <a:pt x="51" y="32"/>
                      </a:cubicBezTo>
                      <a:cubicBezTo>
                        <a:pt x="52" y="31"/>
                        <a:pt x="52" y="31"/>
                        <a:pt x="53" y="31"/>
                      </a:cubicBezTo>
                      <a:cubicBezTo>
                        <a:pt x="53" y="30"/>
                        <a:pt x="53" y="29"/>
                        <a:pt x="52" y="28"/>
                      </a:cubicBezTo>
                      <a:close/>
                      <a:moveTo>
                        <a:pt x="39" y="58"/>
                      </a:moveTo>
                      <a:cubicBezTo>
                        <a:pt x="38" y="57"/>
                        <a:pt x="37" y="57"/>
                        <a:pt x="37" y="56"/>
                      </a:cubicBezTo>
                      <a:cubicBezTo>
                        <a:pt x="37" y="56"/>
                        <a:pt x="36" y="57"/>
                        <a:pt x="36" y="57"/>
                      </a:cubicBezTo>
                      <a:cubicBezTo>
                        <a:pt x="37" y="57"/>
                        <a:pt x="37" y="58"/>
                        <a:pt x="38" y="59"/>
                      </a:cubicBezTo>
                      <a:cubicBezTo>
                        <a:pt x="38" y="58"/>
                        <a:pt x="38" y="58"/>
                        <a:pt x="39" y="58"/>
                      </a:cubicBezTo>
                      <a:close/>
                      <a:moveTo>
                        <a:pt x="54" y="8"/>
                      </a:moveTo>
                      <a:cubicBezTo>
                        <a:pt x="53" y="8"/>
                        <a:pt x="53" y="8"/>
                        <a:pt x="52" y="8"/>
                      </a:cubicBezTo>
                      <a:cubicBezTo>
                        <a:pt x="52" y="7"/>
                        <a:pt x="51" y="8"/>
                        <a:pt x="51" y="8"/>
                      </a:cubicBezTo>
                      <a:cubicBezTo>
                        <a:pt x="51" y="9"/>
                        <a:pt x="52" y="9"/>
                        <a:pt x="52" y="10"/>
                      </a:cubicBezTo>
                      <a:cubicBezTo>
                        <a:pt x="52" y="9"/>
                        <a:pt x="53" y="9"/>
                        <a:pt x="54" y="8"/>
                      </a:cubicBezTo>
                      <a:close/>
                      <a:moveTo>
                        <a:pt x="42" y="64"/>
                      </a:moveTo>
                      <a:cubicBezTo>
                        <a:pt x="41" y="65"/>
                        <a:pt x="41" y="65"/>
                        <a:pt x="41" y="65"/>
                      </a:cubicBezTo>
                      <a:cubicBezTo>
                        <a:pt x="41" y="66"/>
                        <a:pt x="42" y="66"/>
                        <a:pt x="42" y="66"/>
                      </a:cubicBezTo>
                      <a:cubicBezTo>
                        <a:pt x="42" y="66"/>
                        <a:pt x="43" y="66"/>
                        <a:pt x="43" y="66"/>
                      </a:cubicBezTo>
                      <a:cubicBezTo>
                        <a:pt x="42" y="65"/>
                        <a:pt x="42" y="65"/>
                        <a:pt x="42" y="64"/>
                      </a:cubicBezTo>
                      <a:close/>
                      <a:moveTo>
                        <a:pt x="53" y="85"/>
                      </a:moveTo>
                      <a:cubicBezTo>
                        <a:pt x="53" y="85"/>
                        <a:pt x="53" y="85"/>
                        <a:pt x="53" y="85"/>
                      </a:cubicBezTo>
                      <a:cubicBezTo>
                        <a:pt x="53" y="85"/>
                        <a:pt x="52" y="85"/>
                        <a:pt x="52" y="85"/>
                      </a:cubicBezTo>
                      <a:cubicBezTo>
                        <a:pt x="52" y="85"/>
                        <a:pt x="53" y="85"/>
                        <a:pt x="53" y="86"/>
                      </a:cubicBezTo>
                      <a:cubicBezTo>
                        <a:pt x="53" y="85"/>
                        <a:pt x="53" y="85"/>
                        <a:pt x="53" y="85"/>
                      </a:cubicBezTo>
                      <a:close/>
                      <a:moveTo>
                        <a:pt x="63" y="88"/>
                      </a:moveTo>
                      <a:cubicBezTo>
                        <a:pt x="62" y="88"/>
                        <a:pt x="62" y="88"/>
                        <a:pt x="62" y="88"/>
                      </a:cubicBezTo>
                      <a:cubicBezTo>
                        <a:pt x="62" y="88"/>
                        <a:pt x="62" y="89"/>
                        <a:pt x="62" y="89"/>
                      </a:cubicBezTo>
                      <a:cubicBezTo>
                        <a:pt x="62" y="89"/>
                        <a:pt x="63" y="88"/>
                        <a:pt x="63" y="88"/>
                      </a:cubicBezTo>
                      <a:cubicBezTo>
                        <a:pt x="63" y="88"/>
                        <a:pt x="63" y="88"/>
                        <a:pt x="6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211"/>
                <p:cNvSpPr>
                  <a:spLocks noEditPoints="1"/>
                </p:cNvSpPr>
                <p:nvPr/>
              </p:nvSpPr>
              <p:spPr bwMode="auto">
                <a:xfrm>
                  <a:off x="6034088" y="2628900"/>
                  <a:ext cx="300037" cy="55563"/>
                </a:xfrm>
                <a:custGeom>
                  <a:avLst/>
                  <a:gdLst>
                    <a:gd name="T0" fmla="*/ 34 w 80"/>
                    <a:gd name="T1" fmla="*/ 3 h 15"/>
                    <a:gd name="T2" fmla="*/ 36 w 80"/>
                    <a:gd name="T3" fmla="*/ 1 h 15"/>
                    <a:gd name="T4" fmla="*/ 40 w 80"/>
                    <a:gd name="T5" fmla="*/ 2 h 15"/>
                    <a:gd name="T6" fmla="*/ 41 w 80"/>
                    <a:gd name="T7" fmla="*/ 4 h 15"/>
                    <a:gd name="T8" fmla="*/ 50 w 80"/>
                    <a:gd name="T9" fmla="*/ 2 h 15"/>
                    <a:gd name="T10" fmla="*/ 56 w 80"/>
                    <a:gd name="T11" fmla="*/ 3 h 15"/>
                    <a:gd name="T12" fmla="*/ 59 w 80"/>
                    <a:gd name="T13" fmla="*/ 3 h 15"/>
                    <a:gd name="T14" fmla="*/ 61 w 80"/>
                    <a:gd name="T15" fmla="*/ 3 h 15"/>
                    <a:gd name="T16" fmla="*/ 66 w 80"/>
                    <a:gd name="T17" fmla="*/ 4 h 15"/>
                    <a:gd name="T18" fmla="*/ 69 w 80"/>
                    <a:gd name="T19" fmla="*/ 4 h 15"/>
                    <a:gd name="T20" fmla="*/ 70 w 80"/>
                    <a:gd name="T21" fmla="*/ 8 h 15"/>
                    <a:gd name="T22" fmla="*/ 71 w 80"/>
                    <a:gd name="T23" fmla="*/ 8 h 15"/>
                    <a:gd name="T24" fmla="*/ 77 w 80"/>
                    <a:gd name="T25" fmla="*/ 4 h 15"/>
                    <a:gd name="T26" fmla="*/ 77 w 80"/>
                    <a:gd name="T27" fmla="*/ 14 h 15"/>
                    <a:gd name="T28" fmla="*/ 75 w 80"/>
                    <a:gd name="T29" fmla="*/ 10 h 15"/>
                    <a:gd name="T30" fmla="*/ 74 w 80"/>
                    <a:gd name="T31" fmla="*/ 10 h 15"/>
                    <a:gd name="T32" fmla="*/ 65 w 80"/>
                    <a:gd name="T33" fmla="*/ 12 h 15"/>
                    <a:gd name="T34" fmla="*/ 57 w 80"/>
                    <a:gd name="T35" fmla="*/ 11 h 15"/>
                    <a:gd name="T36" fmla="*/ 54 w 80"/>
                    <a:gd name="T37" fmla="*/ 11 h 15"/>
                    <a:gd name="T38" fmla="*/ 44 w 80"/>
                    <a:gd name="T39" fmla="*/ 12 h 15"/>
                    <a:gd name="T40" fmla="*/ 38 w 80"/>
                    <a:gd name="T41" fmla="*/ 12 h 15"/>
                    <a:gd name="T42" fmla="*/ 22 w 80"/>
                    <a:gd name="T43" fmla="*/ 11 h 15"/>
                    <a:gd name="T44" fmla="*/ 19 w 80"/>
                    <a:gd name="T45" fmla="*/ 10 h 15"/>
                    <a:gd name="T46" fmla="*/ 17 w 80"/>
                    <a:gd name="T47" fmla="*/ 9 h 15"/>
                    <a:gd name="T48" fmla="*/ 4 w 80"/>
                    <a:gd name="T49" fmla="*/ 9 h 15"/>
                    <a:gd name="T50" fmla="*/ 6 w 80"/>
                    <a:gd name="T51" fmla="*/ 12 h 15"/>
                    <a:gd name="T52" fmla="*/ 2 w 80"/>
                    <a:gd name="T53" fmla="*/ 11 h 15"/>
                    <a:gd name="T54" fmla="*/ 2 w 80"/>
                    <a:gd name="T55" fmla="*/ 11 h 15"/>
                    <a:gd name="T56" fmla="*/ 0 w 80"/>
                    <a:gd name="T57" fmla="*/ 8 h 15"/>
                    <a:gd name="T58" fmla="*/ 4 w 80"/>
                    <a:gd name="T59" fmla="*/ 5 h 15"/>
                    <a:gd name="T60" fmla="*/ 7 w 80"/>
                    <a:gd name="T61" fmla="*/ 5 h 15"/>
                    <a:gd name="T62" fmla="*/ 8 w 80"/>
                    <a:gd name="T63" fmla="*/ 3 h 15"/>
                    <a:gd name="T64" fmla="*/ 11 w 80"/>
                    <a:gd name="T65" fmla="*/ 5 h 15"/>
                    <a:gd name="T66" fmla="*/ 18 w 80"/>
                    <a:gd name="T67" fmla="*/ 3 h 15"/>
                    <a:gd name="T68" fmla="*/ 25 w 80"/>
                    <a:gd name="T69" fmla="*/ 2 h 15"/>
                    <a:gd name="T70" fmla="*/ 34 w 80"/>
                    <a:gd name="T71" fmla="*/ 3 h 15"/>
                    <a:gd name="T72" fmla="*/ 31 w 80"/>
                    <a:gd name="T73" fmla="*/ 4 h 15"/>
                    <a:gd name="T74" fmla="*/ 34 w 80"/>
                    <a:gd name="T75" fmla="*/ 3 h 15"/>
                    <a:gd name="T76" fmla="*/ 39 w 80"/>
                    <a:gd name="T77" fmla="*/ 6 h 15"/>
                    <a:gd name="T78" fmla="*/ 38 w 80"/>
                    <a:gd name="T79" fmla="*/ 6 h 15"/>
                    <a:gd name="T80" fmla="*/ 39 w 80"/>
                    <a:gd name="T81" fmla="*/ 6 h 15"/>
                    <a:gd name="T82" fmla="*/ 39 w 80"/>
                    <a:gd name="T8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5">
                      <a:moveTo>
                        <a:pt x="34" y="3"/>
                      </a:moveTo>
                      <a:cubicBezTo>
                        <a:pt x="34" y="2"/>
                        <a:pt x="34" y="1"/>
                        <a:pt x="36" y="1"/>
                      </a:cubicBezTo>
                      <a:cubicBezTo>
                        <a:pt x="37" y="1"/>
                        <a:pt x="39" y="0"/>
                        <a:pt x="40" y="2"/>
                      </a:cubicBezTo>
                      <a:cubicBezTo>
                        <a:pt x="40" y="3"/>
                        <a:pt x="41" y="3"/>
                        <a:pt x="41" y="4"/>
                      </a:cubicBezTo>
                      <a:cubicBezTo>
                        <a:pt x="44" y="1"/>
                        <a:pt x="47" y="2"/>
                        <a:pt x="50" y="2"/>
                      </a:cubicBezTo>
                      <a:cubicBezTo>
                        <a:pt x="52" y="2"/>
                        <a:pt x="54" y="2"/>
                        <a:pt x="56" y="3"/>
                      </a:cubicBezTo>
                      <a:cubicBezTo>
                        <a:pt x="57" y="3"/>
                        <a:pt x="58" y="3"/>
                        <a:pt x="59" y="3"/>
                      </a:cubicBezTo>
                      <a:cubicBezTo>
                        <a:pt x="60" y="2"/>
                        <a:pt x="61" y="2"/>
                        <a:pt x="61" y="3"/>
                      </a:cubicBezTo>
                      <a:cubicBezTo>
                        <a:pt x="63" y="4"/>
                        <a:pt x="64" y="4"/>
                        <a:pt x="66" y="4"/>
                      </a:cubicBezTo>
                      <a:cubicBezTo>
                        <a:pt x="67" y="3"/>
                        <a:pt x="68" y="4"/>
                        <a:pt x="69" y="4"/>
                      </a:cubicBezTo>
                      <a:cubicBezTo>
                        <a:pt x="69" y="5"/>
                        <a:pt x="69" y="6"/>
                        <a:pt x="70" y="8"/>
                      </a:cubicBezTo>
                      <a:cubicBezTo>
                        <a:pt x="70" y="8"/>
                        <a:pt x="71" y="8"/>
                        <a:pt x="71" y="8"/>
                      </a:cubicBezTo>
                      <a:cubicBezTo>
                        <a:pt x="73" y="6"/>
                        <a:pt x="74" y="4"/>
                        <a:pt x="77" y="4"/>
                      </a:cubicBezTo>
                      <a:cubicBezTo>
                        <a:pt x="77" y="7"/>
                        <a:pt x="80" y="10"/>
                        <a:pt x="77" y="14"/>
                      </a:cubicBezTo>
                      <a:cubicBezTo>
                        <a:pt x="76" y="12"/>
                        <a:pt x="76" y="11"/>
                        <a:pt x="75" y="10"/>
                      </a:cubicBezTo>
                      <a:cubicBezTo>
                        <a:pt x="74" y="10"/>
                        <a:pt x="74" y="10"/>
                        <a:pt x="74" y="10"/>
                      </a:cubicBezTo>
                      <a:cubicBezTo>
                        <a:pt x="71" y="15"/>
                        <a:pt x="67" y="13"/>
                        <a:pt x="65" y="12"/>
                      </a:cubicBezTo>
                      <a:cubicBezTo>
                        <a:pt x="62" y="11"/>
                        <a:pt x="60" y="11"/>
                        <a:pt x="57" y="11"/>
                      </a:cubicBezTo>
                      <a:cubicBezTo>
                        <a:pt x="56" y="12"/>
                        <a:pt x="55" y="11"/>
                        <a:pt x="54" y="11"/>
                      </a:cubicBezTo>
                      <a:cubicBezTo>
                        <a:pt x="51" y="12"/>
                        <a:pt x="48" y="11"/>
                        <a:pt x="44" y="12"/>
                      </a:cubicBezTo>
                      <a:cubicBezTo>
                        <a:pt x="42" y="13"/>
                        <a:pt x="40" y="12"/>
                        <a:pt x="38" y="12"/>
                      </a:cubicBezTo>
                      <a:cubicBezTo>
                        <a:pt x="32" y="12"/>
                        <a:pt x="27" y="11"/>
                        <a:pt x="22" y="11"/>
                      </a:cubicBezTo>
                      <a:cubicBezTo>
                        <a:pt x="21" y="11"/>
                        <a:pt x="20" y="10"/>
                        <a:pt x="19" y="10"/>
                      </a:cubicBezTo>
                      <a:cubicBezTo>
                        <a:pt x="18" y="10"/>
                        <a:pt x="18" y="9"/>
                        <a:pt x="17" y="9"/>
                      </a:cubicBezTo>
                      <a:cubicBezTo>
                        <a:pt x="13" y="10"/>
                        <a:pt x="8" y="10"/>
                        <a:pt x="4" y="9"/>
                      </a:cubicBezTo>
                      <a:cubicBezTo>
                        <a:pt x="5" y="10"/>
                        <a:pt x="6" y="11"/>
                        <a:pt x="6" y="12"/>
                      </a:cubicBezTo>
                      <a:cubicBezTo>
                        <a:pt x="4" y="14"/>
                        <a:pt x="4" y="11"/>
                        <a:pt x="2" y="11"/>
                      </a:cubicBezTo>
                      <a:cubicBezTo>
                        <a:pt x="2" y="11"/>
                        <a:pt x="2" y="11"/>
                        <a:pt x="2" y="11"/>
                      </a:cubicBezTo>
                      <a:cubicBezTo>
                        <a:pt x="3" y="9"/>
                        <a:pt x="1" y="9"/>
                        <a:pt x="0" y="8"/>
                      </a:cubicBezTo>
                      <a:cubicBezTo>
                        <a:pt x="1" y="6"/>
                        <a:pt x="2" y="5"/>
                        <a:pt x="4" y="5"/>
                      </a:cubicBezTo>
                      <a:cubicBezTo>
                        <a:pt x="5" y="5"/>
                        <a:pt x="6" y="6"/>
                        <a:pt x="7" y="5"/>
                      </a:cubicBezTo>
                      <a:cubicBezTo>
                        <a:pt x="7" y="4"/>
                        <a:pt x="8" y="4"/>
                        <a:pt x="8" y="3"/>
                      </a:cubicBezTo>
                      <a:cubicBezTo>
                        <a:pt x="9" y="4"/>
                        <a:pt x="10" y="4"/>
                        <a:pt x="11" y="5"/>
                      </a:cubicBezTo>
                      <a:cubicBezTo>
                        <a:pt x="14" y="2"/>
                        <a:pt x="14" y="2"/>
                        <a:pt x="18" y="3"/>
                      </a:cubicBezTo>
                      <a:cubicBezTo>
                        <a:pt x="20" y="3"/>
                        <a:pt x="23" y="2"/>
                        <a:pt x="25" y="2"/>
                      </a:cubicBezTo>
                      <a:cubicBezTo>
                        <a:pt x="29" y="1"/>
                        <a:pt x="31" y="1"/>
                        <a:pt x="34" y="3"/>
                      </a:cubicBezTo>
                      <a:cubicBezTo>
                        <a:pt x="33" y="3"/>
                        <a:pt x="32" y="2"/>
                        <a:pt x="31" y="4"/>
                      </a:cubicBezTo>
                      <a:cubicBezTo>
                        <a:pt x="32" y="4"/>
                        <a:pt x="33" y="4"/>
                        <a:pt x="34" y="3"/>
                      </a:cubicBezTo>
                      <a:close/>
                      <a:moveTo>
                        <a:pt x="39" y="6"/>
                      </a:moveTo>
                      <a:cubicBezTo>
                        <a:pt x="39" y="6"/>
                        <a:pt x="38" y="6"/>
                        <a:pt x="38" y="6"/>
                      </a:cubicBezTo>
                      <a:cubicBezTo>
                        <a:pt x="38" y="6"/>
                        <a:pt x="39" y="6"/>
                        <a:pt x="39" y="6"/>
                      </a:cubicBezTo>
                      <a:cubicBezTo>
                        <a:pt x="39" y="6"/>
                        <a:pt x="39" y="6"/>
                        <a:pt x="3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212"/>
                <p:cNvSpPr>
                  <a:spLocks noEditPoints="1"/>
                </p:cNvSpPr>
                <p:nvPr/>
              </p:nvSpPr>
              <p:spPr bwMode="auto">
                <a:xfrm>
                  <a:off x="5370513" y="2898775"/>
                  <a:ext cx="55562" cy="142875"/>
                </a:xfrm>
                <a:custGeom>
                  <a:avLst/>
                  <a:gdLst>
                    <a:gd name="T0" fmla="*/ 12 w 15"/>
                    <a:gd name="T1" fmla="*/ 38 h 38"/>
                    <a:gd name="T2" fmla="*/ 10 w 15"/>
                    <a:gd name="T3" fmla="*/ 36 h 38"/>
                    <a:gd name="T4" fmla="*/ 3 w 15"/>
                    <a:gd name="T5" fmla="*/ 33 h 38"/>
                    <a:gd name="T6" fmla="*/ 0 w 15"/>
                    <a:gd name="T7" fmla="*/ 27 h 38"/>
                    <a:gd name="T8" fmla="*/ 1 w 15"/>
                    <a:gd name="T9" fmla="*/ 23 h 38"/>
                    <a:gd name="T10" fmla="*/ 0 w 15"/>
                    <a:gd name="T11" fmla="*/ 20 h 38"/>
                    <a:gd name="T12" fmla="*/ 1 w 15"/>
                    <a:gd name="T13" fmla="*/ 16 h 38"/>
                    <a:gd name="T14" fmla="*/ 1 w 15"/>
                    <a:gd name="T15" fmla="*/ 13 h 38"/>
                    <a:gd name="T16" fmla="*/ 0 w 15"/>
                    <a:gd name="T17" fmla="*/ 6 h 38"/>
                    <a:gd name="T18" fmla="*/ 1 w 15"/>
                    <a:gd name="T19" fmla="*/ 1 h 38"/>
                    <a:gd name="T20" fmla="*/ 4 w 15"/>
                    <a:gd name="T21" fmla="*/ 5 h 38"/>
                    <a:gd name="T22" fmla="*/ 8 w 15"/>
                    <a:gd name="T23" fmla="*/ 2 h 38"/>
                    <a:gd name="T24" fmla="*/ 8 w 15"/>
                    <a:gd name="T25" fmla="*/ 2 h 38"/>
                    <a:gd name="T26" fmla="*/ 9 w 15"/>
                    <a:gd name="T27" fmla="*/ 4 h 38"/>
                    <a:gd name="T28" fmla="*/ 14 w 15"/>
                    <a:gd name="T29" fmla="*/ 5 h 38"/>
                    <a:gd name="T30" fmla="*/ 14 w 15"/>
                    <a:gd name="T31" fmla="*/ 15 h 38"/>
                    <a:gd name="T32" fmla="*/ 12 w 15"/>
                    <a:gd name="T33" fmla="*/ 18 h 38"/>
                    <a:gd name="T34" fmla="*/ 12 w 15"/>
                    <a:gd name="T35" fmla="*/ 23 h 38"/>
                    <a:gd name="T36" fmla="*/ 8 w 15"/>
                    <a:gd name="T37" fmla="*/ 24 h 38"/>
                    <a:gd name="T38" fmla="*/ 10 w 15"/>
                    <a:gd name="T39" fmla="*/ 28 h 38"/>
                    <a:gd name="T40" fmla="*/ 14 w 15"/>
                    <a:gd name="T41" fmla="*/ 27 h 38"/>
                    <a:gd name="T42" fmla="*/ 14 w 15"/>
                    <a:gd name="T43" fmla="*/ 31 h 38"/>
                    <a:gd name="T44" fmla="*/ 12 w 15"/>
                    <a:gd name="T45" fmla="*/ 38 h 38"/>
                    <a:gd name="T46" fmla="*/ 6 w 15"/>
                    <a:gd name="T47" fmla="*/ 28 h 38"/>
                    <a:gd name="T48" fmla="*/ 8 w 15"/>
                    <a:gd name="T49" fmla="*/ 30 h 38"/>
                    <a:gd name="T50" fmla="*/ 5 w 15"/>
                    <a:gd name="T51" fmla="*/ 29 h 38"/>
                    <a:gd name="T52" fmla="*/ 5 w 15"/>
                    <a:gd name="T53" fmla="*/ 26 h 38"/>
                    <a:gd name="T54" fmla="*/ 4 w 15"/>
                    <a:gd name="T55" fmla="*/ 27 h 38"/>
                    <a:gd name="T56" fmla="*/ 4 w 15"/>
                    <a:gd name="T57" fmla="*/ 29 h 38"/>
                    <a:gd name="T58" fmla="*/ 6 w 15"/>
                    <a:gd name="T59" fmla="*/ 28 h 38"/>
                    <a:gd name="T60" fmla="*/ 5 w 15"/>
                    <a:gd name="T61" fmla="*/ 17 h 38"/>
                    <a:gd name="T62" fmla="*/ 5 w 15"/>
                    <a:gd name="T63" fmla="*/ 17 h 38"/>
                    <a:gd name="T64" fmla="*/ 5 w 15"/>
                    <a:gd name="T65" fmla="*/ 18 h 38"/>
                    <a:gd name="T66" fmla="*/ 6 w 15"/>
                    <a:gd name="T67" fmla="*/ 18 h 38"/>
                    <a:gd name="T68" fmla="*/ 5 w 15"/>
                    <a:gd name="T69" fmla="*/ 17 h 38"/>
                    <a:gd name="T70" fmla="*/ 6 w 15"/>
                    <a:gd name="T71" fmla="*/ 8 h 38"/>
                    <a:gd name="T72" fmla="*/ 5 w 15"/>
                    <a:gd name="T73" fmla="*/ 10 h 38"/>
                    <a:gd name="T74" fmla="*/ 6 w 15"/>
                    <a:gd name="T75" fmla="*/ 10 h 38"/>
                    <a:gd name="T76" fmla="*/ 7 w 15"/>
                    <a:gd name="T77" fmla="*/ 9 h 38"/>
                    <a:gd name="T78" fmla="*/ 6 w 15"/>
                    <a:gd name="T79" fmla="*/ 8 h 38"/>
                    <a:gd name="T80" fmla="*/ 11 w 15"/>
                    <a:gd name="T81" fmla="*/ 9 h 38"/>
                    <a:gd name="T82" fmla="*/ 10 w 15"/>
                    <a:gd name="T83" fmla="*/ 9 h 38"/>
                    <a:gd name="T84" fmla="*/ 10 w 15"/>
                    <a:gd name="T85" fmla="*/ 9 h 38"/>
                    <a:gd name="T86" fmla="*/ 10 w 15"/>
                    <a:gd name="T87" fmla="*/ 10 h 38"/>
                    <a:gd name="T88" fmla="*/ 11 w 15"/>
                    <a:gd name="T8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 h="38">
                      <a:moveTo>
                        <a:pt x="12" y="38"/>
                      </a:moveTo>
                      <a:cubicBezTo>
                        <a:pt x="12" y="38"/>
                        <a:pt x="11" y="37"/>
                        <a:pt x="10" y="36"/>
                      </a:cubicBezTo>
                      <a:cubicBezTo>
                        <a:pt x="9" y="34"/>
                        <a:pt x="6" y="32"/>
                        <a:pt x="3" y="33"/>
                      </a:cubicBezTo>
                      <a:cubicBezTo>
                        <a:pt x="2" y="31"/>
                        <a:pt x="1" y="29"/>
                        <a:pt x="0" y="27"/>
                      </a:cubicBezTo>
                      <a:cubicBezTo>
                        <a:pt x="1" y="26"/>
                        <a:pt x="2" y="25"/>
                        <a:pt x="1" y="23"/>
                      </a:cubicBezTo>
                      <a:cubicBezTo>
                        <a:pt x="0" y="23"/>
                        <a:pt x="0" y="21"/>
                        <a:pt x="0" y="20"/>
                      </a:cubicBezTo>
                      <a:cubicBezTo>
                        <a:pt x="0" y="19"/>
                        <a:pt x="2" y="17"/>
                        <a:pt x="1" y="16"/>
                      </a:cubicBezTo>
                      <a:cubicBezTo>
                        <a:pt x="1" y="15"/>
                        <a:pt x="0" y="14"/>
                        <a:pt x="1" y="13"/>
                      </a:cubicBezTo>
                      <a:cubicBezTo>
                        <a:pt x="1" y="10"/>
                        <a:pt x="1" y="8"/>
                        <a:pt x="0" y="6"/>
                      </a:cubicBezTo>
                      <a:cubicBezTo>
                        <a:pt x="0" y="5"/>
                        <a:pt x="1" y="3"/>
                        <a:pt x="1" y="1"/>
                      </a:cubicBezTo>
                      <a:cubicBezTo>
                        <a:pt x="3" y="3"/>
                        <a:pt x="4" y="4"/>
                        <a:pt x="4" y="5"/>
                      </a:cubicBezTo>
                      <a:cubicBezTo>
                        <a:pt x="6" y="4"/>
                        <a:pt x="5" y="0"/>
                        <a:pt x="8" y="2"/>
                      </a:cubicBezTo>
                      <a:cubicBezTo>
                        <a:pt x="8" y="2"/>
                        <a:pt x="8" y="2"/>
                        <a:pt x="8" y="2"/>
                      </a:cubicBezTo>
                      <a:cubicBezTo>
                        <a:pt x="9" y="2"/>
                        <a:pt x="9" y="3"/>
                        <a:pt x="9" y="4"/>
                      </a:cubicBezTo>
                      <a:cubicBezTo>
                        <a:pt x="11" y="4"/>
                        <a:pt x="13" y="5"/>
                        <a:pt x="14" y="5"/>
                      </a:cubicBezTo>
                      <a:cubicBezTo>
                        <a:pt x="14" y="9"/>
                        <a:pt x="15" y="12"/>
                        <a:pt x="14" y="15"/>
                      </a:cubicBezTo>
                      <a:cubicBezTo>
                        <a:pt x="14" y="16"/>
                        <a:pt x="13" y="17"/>
                        <a:pt x="12" y="18"/>
                      </a:cubicBezTo>
                      <a:cubicBezTo>
                        <a:pt x="12" y="19"/>
                        <a:pt x="12" y="21"/>
                        <a:pt x="12" y="23"/>
                      </a:cubicBezTo>
                      <a:cubicBezTo>
                        <a:pt x="11" y="23"/>
                        <a:pt x="10" y="24"/>
                        <a:pt x="8" y="24"/>
                      </a:cubicBezTo>
                      <a:cubicBezTo>
                        <a:pt x="9" y="25"/>
                        <a:pt x="10" y="27"/>
                        <a:pt x="10" y="28"/>
                      </a:cubicBezTo>
                      <a:cubicBezTo>
                        <a:pt x="11" y="28"/>
                        <a:pt x="12" y="26"/>
                        <a:pt x="14" y="27"/>
                      </a:cubicBezTo>
                      <a:cubicBezTo>
                        <a:pt x="15" y="28"/>
                        <a:pt x="15" y="30"/>
                        <a:pt x="14" y="31"/>
                      </a:cubicBezTo>
                      <a:cubicBezTo>
                        <a:pt x="12" y="33"/>
                        <a:pt x="12" y="36"/>
                        <a:pt x="12" y="38"/>
                      </a:cubicBezTo>
                      <a:close/>
                      <a:moveTo>
                        <a:pt x="6" y="28"/>
                      </a:moveTo>
                      <a:cubicBezTo>
                        <a:pt x="7" y="29"/>
                        <a:pt x="7" y="30"/>
                        <a:pt x="8" y="30"/>
                      </a:cubicBezTo>
                      <a:cubicBezTo>
                        <a:pt x="8" y="28"/>
                        <a:pt x="6" y="29"/>
                        <a:pt x="5" y="29"/>
                      </a:cubicBezTo>
                      <a:cubicBezTo>
                        <a:pt x="6" y="28"/>
                        <a:pt x="6" y="27"/>
                        <a:pt x="5" y="26"/>
                      </a:cubicBezTo>
                      <a:cubicBezTo>
                        <a:pt x="5" y="26"/>
                        <a:pt x="4" y="27"/>
                        <a:pt x="4" y="27"/>
                      </a:cubicBezTo>
                      <a:cubicBezTo>
                        <a:pt x="4" y="27"/>
                        <a:pt x="4" y="28"/>
                        <a:pt x="4" y="29"/>
                      </a:cubicBezTo>
                      <a:cubicBezTo>
                        <a:pt x="4" y="29"/>
                        <a:pt x="5" y="29"/>
                        <a:pt x="6" y="28"/>
                      </a:cubicBezTo>
                      <a:close/>
                      <a:moveTo>
                        <a:pt x="5" y="17"/>
                      </a:moveTo>
                      <a:cubicBezTo>
                        <a:pt x="5" y="17"/>
                        <a:pt x="5" y="17"/>
                        <a:pt x="5" y="17"/>
                      </a:cubicBezTo>
                      <a:cubicBezTo>
                        <a:pt x="5" y="18"/>
                        <a:pt x="5" y="18"/>
                        <a:pt x="5" y="18"/>
                      </a:cubicBezTo>
                      <a:cubicBezTo>
                        <a:pt x="5" y="18"/>
                        <a:pt x="5" y="18"/>
                        <a:pt x="6" y="18"/>
                      </a:cubicBezTo>
                      <a:cubicBezTo>
                        <a:pt x="5" y="18"/>
                        <a:pt x="5" y="17"/>
                        <a:pt x="5" y="17"/>
                      </a:cubicBezTo>
                      <a:close/>
                      <a:moveTo>
                        <a:pt x="6" y="8"/>
                      </a:moveTo>
                      <a:cubicBezTo>
                        <a:pt x="5" y="9"/>
                        <a:pt x="5" y="9"/>
                        <a:pt x="5" y="10"/>
                      </a:cubicBezTo>
                      <a:cubicBezTo>
                        <a:pt x="5" y="10"/>
                        <a:pt x="5" y="11"/>
                        <a:pt x="6" y="10"/>
                      </a:cubicBezTo>
                      <a:cubicBezTo>
                        <a:pt x="6" y="10"/>
                        <a:pt x="6" y="10"/>
                        <a:pt x="7" y="9"/>
                      </a:cubicBezTo>
                      <a:cubicBezTo>
                        <a:pt x="7" y="9"/>
                        <a:pt x="6" y="9"/>
                        <a:pt x="6" y="8"/>
                      </a:cubicBezTo>
                      <a:close/>
                      <a:moveTo>
                        <a:pt x="11" y="9"/>
                      </a:moveTo>
                      <a:cubicBezTo>
                        <a:pt x="11" y="9"/>
                        <a:pt x="11" y="9"/>
                        <a:pt x="10" y="9"/>
                      </a:cubicBezTo>
                      <a:cubicBezTo>
                        <a:pt x="10" y="9"/>
                        <a:pt x="10" y="9"/>
                        <a:pt x="10" y="9"/>
                      </a:cubicBezTo>
                      <a:cubicBezTo>
                        <a:pt x="10" y="9"/>
                        <a:pt x="10" y="9"/>
                        <a:pt x="10" y="10"/>
                      </a:cubicBezTo>
                      <a:cubicBezTo>
                        <a:pt x="11" y="10"/>
                        <a:pt x="11"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213"/>
                <p:cNvSpPr>
                  <a:spLocks noEditPoints="1"/>
                </p:cNvSpPr>
                <p:nvPr/>
              </p:nvSpPr>
              <p:spPr bwMode="auto">
                <a:xfrm>
                  <a:off x="5370513" y="3584575"/>
                  <a:ext cx="58737" cy="131763"/>
                </a:xfrm>
                <a:custGeom>
                  <a:avLst/>
                  <a:gdLst>
                    <a:gd name="T0" fmla="*/ 8 w 16"/>
                    <a:gd name="T1" fmla="*/ 4 h 35"/>
                    <a:gd name="T2" fmla="*/ 11 w 16"/>
                    <a:gd name="T3" fmla="*/ 5 h 35"/>
                    <a:gd name="T4" fmla="*/ 12 w 16"/>
                    <a:gd name="T5" fmla="*/ 12 h 35"/>
                    <a:gd name="T6" fmla="*/ 12 w 16"/>
                    <a:gd name="T7" fmla="*/ 6 h 35"/>
                    <a:gd name="T8" fmla="*/ 10 w 16"/>
                    <a:gd name="T9" fmla="*/ 5 h 35"/>
                    <a:gd name="T10" fmla="*/ 11 w 16"/>
                    <a:gd name="T11" fmla="*/ 0 h 35"/>
                    <a:gd name="T12" fmla="*/ 13 w 16"/>
                    <a:gd name="T13" fmla="*/ 3 h 35"/>
                    <a:gd name="T14" fmla="*/ 15 w 16"/>
                    <a:gd name="T15" fmla="*/ 15 h 35"/>
                    <a:gd name="T16" fmla="*/ 13 w 16"/>
                    <a:gd name="T17" fmla="*/ 18 h 35"/>
                    <a:gd name="T18" fmla="*/ 14 w 16"/>
                    <a:gd name="T19" fmla="*/ 16 h 35"/>
                    <a:gd name="T20" fmla="*/ 13 w 16"/>
                    <a:gd name="T21" fmla="*/ 18 h 35"/>
                    <a:gd name="T22" fmla="*/ 13 w 16"/>
                    <a:gd name="T23" fmla="*/ 29 h 35"/>
                    <a:gd name="T24" fmla="*/ 12 w 16"/>
                    <a:gd name="T25" fmla="*/ 31 h 35"/>
                    <a:gd name="T26" fmla="*/ 6 w 16"/>
                    <a:gd name="T27" fmla="*/ 32 h 35"/>
                    <a:gd name="T28" fmla="*/ 5 w 16"/>
                    <a:gd name="T29" fmla="*/ 35 h 35"/>
                    <a:gd name="T30" fmla="*/ 2 w 16"/>
                    <a:gd name="T31" fmla="*/ 35 h 35"/>
                    <a:gd name="T32" fmla="*/ 4 w 16"/>
                    <a:gd name="T33" fmla="*/ 33 h 35"/>
                    <a:gd name="T34" fmla="*/ 7 w 16"/>
                    <a:gd name="T35" fmla="*/ 24 h 35"/>
                    <a:gd name="T36" fmla="*/ 4 w 16"/>
                    <a:gd name="T37" fmla="*/ 24 h 35"/>
                    <a:gd name="T38" fmla="*/ 2 w 16"/>
                    <a:gd name="T39" fmla="*/ 29 h 35"/>
                    <a:gd name="T40" fmla="*/ 1 w 16"/>
                    <a:gd name="T41" fmla="*/ 28 h 35"/>
                    <a:gd name="T42" fmla="*/ 1 w 16"/>
                    <a:gd name="T43" fmla="*/ 23 h 35"/>
                    <a:gd name="T44" fmla="*/ 0 w 16"/>
                    <a:gd name="T45" fmla="*/ 12 h 35"/>
                    <a:gd name="T46" fmla="*/ 1 w 16"/>
                    <a:gd name="T47" fmla="*/ 10 h 35"/>
                    <a:gd name="T48" fmla="*/ 4 w 16"/>
                    <a:gd name="T49" fmla="*/ 9 h 35"/>
                    <a:gd name="T50" fmla="*/ 3 w 16"/>
                    <a:gd name="T51" fmla="*/ 9 h 35"/>
                    <a:gd name="T52" fmla="*/ 7 w 16"/>
                    <a:gd name="T53" fmla="*/ 9 h 35"/>
                    <a:gd name="T54" fmla="*/ 8 w 16"/>
                    <a:gd name="T55" fmla="*/ 4 h 35"/>
                    <a:gd name="T56" fmla="*/ 2 w 16"/>
                    <a:gd name="T57" fmla="*/ 14 h 35"/>
                    <a:gd name="T58" fmla="*/ 6 w 16"/>
                    <a:gd name="T59" fmla="*/ 18 h 35"/>
                    <a:gd name="T60" fmla="*/ 7 w 16"/>
                    <a:gd name="T61" fmla="*/ 14 h 35"/>
                    <a:gd name="T62" fmla="*/ 2 w 16"/>
                    <a:gd name="T63" fmla="*/ 14 h 35"/>
                    <a:gd name="T64" fmla="*/ 10 w 16"/>
                    <a:gd name="T65" fmla="*/ 24 h 35"/>
                    <a:gd name="T66" fmla="*/ 11 w 16"/>
                    <a:gd name="T67" fmla="*/ 18 h 35"/>
                    <a:gd name="T68" fmla="*/ 10 w 16"/>
                    <a:gd name="T69" fmla="*/ 18 h 35"/>
                    <a:gd name="T70" fmla="*/ 9 w 16"/>
                    <a:gd name="T71" fmla="*/ 19 h 35"/>
                    <a:gd name="T72" fmla="*/ 10 w 16"/>
                    <a:gd name="T73" fmla="*/ 24 h 35"/>
                    <a:gd name="T74" fmla="*/ 10 w 16"/>
                    <a:gd name="T75" fmla="*/ 28 h 35"/>
                    <a:gd name="T76" fmla="*/ 10 w 16"/>
                    <a:gd name="T77" fmla="*/ 28 h 35"/>
                    <a:gd name="T78" fmla="*/ 9 w 16"/>
                    <a:gd name="T79" fmla="*/ 28 h 35"/>
                    <a:gd name="T80" fmla="*/ 9 w 16"/>
                    <a:gd name="T81" fmla="*/ 29 h 35"/>
                    <a:gd name="T82" fmla="*/ 10 w 16"/>
                    <a:gd name="T83"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5">
                      <a:moveTo>
                        <a:pt x="8" y="4"/>
                      </a:moveTo>
                      <a:cubicBezTo>
                        <a:pt x="9" y="4"/>
                        <a:pt x="10" y="5"/>
                        <a:pt x="11" y="5"/>
                      </a:cubicBezTo>
                      <a:cubicBezTo>
                        <a:pt x="10" y="7"/>
                        <a:pt x="9" y="9"/>
                        <a:pt x="12" y="12"/>
                      </a:cubicBezTo>
                      <a:cubicBezTo>
                        <a:pt x="12" y="10"/>
                        <a:pt x="12" y="8"/>
                        <a:pt x="12" y="6"/>
                      </a:cubicBezTo>
                      <a:cubicBezTo>
                        <a:pt x="12" y="6"/>
                        <a:pt x="11" y="5"/>
                        <a:pt x="10" y="5"/>
                      </a:cubicBezTo>
                      <a:cubicBezTo>
                        <a:pt x="12" y="4"/>
                        <a:pt x="11" y="2"/>
                        <a:pt x="11" y="0"/>
                      </a:cubicBezTo>
                      <a:cubicBezTo>
                        <a:pt x="12" y="2"/>
                        <a:pt x="13" y="2"/>
                        <a:pt x="13" y="3"/>
                      </a:cubicBezTo>
                      <a:cubicBezTo>
                        <a:pt x="14" y="7"/>
                        <a:pt x="14" y="11"/>
                        <a:pt x="15" y="15"/>
                      </a:cubicBezTo>
                      <a:cubicBezTo>
                        <a:pt x="15" y="16"/>
                        <a:pt x="14" y="17"/>
                        <a:pt x="13" y="18"/>
                      </a:cubicBezTo>
                      <a:cubicBezTo>
                        <a:pt x="13" y="18"/>
                        <a:pt x="13" y="17"/>
                        <a:pt x="14" y="16"/>
                      </a:cubicBezTo>
                      <a:cubicBezTo>
                        <a:pt x="13" y="17"/>
                        <a:pt x="13" y="18"/>
                        <a:pt x="13" y="18"/>
                      </a:cubicBezTo>
                      <a:cubicBezTo>
                        <a:pt x="16" y="22"/>
                        <a:pt x="14" y="26"/>
                        <a:pt x="13" y="29"/>
                      </a:cubicBezTo>
                      <a:cubicBezTo>
                        <a:pt x="13" y="30"/>
                        <a:pt x="12" y="31"/>
                        <a:pt x="12" y="31"/>
                      </a:cubicBezTo>
                      <a:cubicBezTo>
                        <a:pt x="10" y="32"/>
                        <a:pt x="8" y="32"/>
                        <a:pt x="6" y="32"/>
                      </a:cubicBezTo>
                      <a:cubicBezTo>
                        <a:pt x="6" y="33"/>
                        <a:pt x="5" y="34"/>
                        <a:pt x="5" y="35"/>
                      </a:cubicBezTo>
                      <a:cubicBezTo>
                        <a:pt x="4" y="35"/>
                        <a:pt x="3" y="35"/>
                        <a:pt x="2" y="35"/>
                      </a:cubicBezTo>
                      <a:cubicBezTo>
                        <a:pt x="2" y="34"/>
                        <a:pt x="4" y="34"/>
                        <a:pt x="4" y="33"/>
                      </a:cubicBezTo>
                      <a:cubicBezTo>
                        <a:pt x="4" y="29"/>
                        <a:pt x="4" y="29"/>
                        <a:pt x="7" y="24"/>
                      </a:cubicBezTo>
                      <a:cubicBezTo>
                        <a:pt x="6" y="24"/>
                        <a:pt x="5" y="24"/>
                        <a:pt x="4" y="24"/>
                      </a:cubicBezTo>
                      <a:cubicBezTo>
                        <a:pt x="3" y="26"/>
                        <a:pt x="3" y="27"/>
                        <a:pt x="2" y="29"/>
                      </a:cubicBezTo>
                      <a:cubicBezTo>
                        <a:pt x="1" y="28"/>
                        <a:pt x="1" y="28"/>
                        <a:pt x="1" y="28"/>
                      </a:cubicBezTo>
                      <a:cubicBezTo>
                        <a:pt x="1" y="26"/>
                        <a:pt x="1" y="25"/>
                        <a:pt x="1" y="23"/>
                      </a:cubicBezTo>
                      <a:cubicBezTo>
                        <a:pt x="0" y="19"/>
                        <a:pt x="0" y="16"/>
                        <a:pt x="0" y="12"/>
                      </a:cubicBezTo>
                      <a:cubicBezTo>
                        <a:pt x="0" y="12"/>
                        <a:pt x="1" y="11"/>
                        <a:pt x="1" y="10"/>
                      </a:cubicBezTo>
                      <a:cubicBezTo>
                        <a:pt x="2" y="9"/>
                        <a:pt x="3" y="9"/>
                        <a:pt x="4" y="9"/>
                      </a:cubicBezTo>
                      <a:cubicBezTo>
                        <a:pt x="4" y="9"/>
                        <a:pt x="3" y="9"/>
                        <a:pt x="3" y="9"/>
                      </a:cubicBezTo>
                      <a:cubicBezTo>
                        <a:pt x="5" y="9"/>
                        <a:pt x="6" y="9"/>
                        <a:pt x="7" y="9"/>
                      </a:cubicBezTo>
                      <a:cubicBezTo>
                        <a:pt x="7" y="7"/>
                        <a:pt x="8" y="5"/>
                        <a:pt x="8" y="4"/>
                      </a:cubicBezTo>
                      <a:close/>
                      <a:moveTo>
                        <a:pt x="2" y="14"/>
                      </a:moveTo>
                      <a:cubicBezTo>
                        <a:pt x="3" y="15"/>
                        <a:pt x="4" y="16"/>
                        <a:pt x="6" y="18"/>
                      </a:cubicBezTo>
                      <a:cubicBezTo>
                        <a:pt x="6" y="16"/>
                        <a:pt x="7" y="15"/>
                        <a:pt x="7" y="14"/>
                      </a:cubicBezTo>
                      <a:cubicBezTo>
                        <a:pt x="5" y="13"/>
                        <a:pt x="4" y="11"/>
                        <a:pt x="2" y="14"/>
                      </a:cubicBezTo>
                      <a:close/>
                      <a:moveTo>
                        <a:pt x="10" y="24"/>
                      </a:moveTo>
                      <a:cubicBezTo>
                        <a:pt x="12" y="22"/>
                        <a:pt x="11" y="20"/>
                        <a:pt x="11" y="18"/>
                      </a:cubicBezTo>
                      <a:cubicBezTo>
                        <a:pt x="11" y="18"/>
                        <a:pt x="10" y="18"/>
                        <a:pt x="10" y="18"/>
                      </a:cubicBezTo>
                      <a:cubicBezTo>
                        <a:pt x="9" y="18"/>
                        <a:pt x="9" y="19"/>
                        <a:pt x="9" y="19"/>
                      </a:cubicBezTo>
                      <a:cubicBezTo>
                        <a:pt x="9" y="20"/>
                        <a:pt x="10" y="22"/>
                        <a:pt x="10" y="24"/>
                      </a:cubicBezTo>
                      <a:close/>
                      <a:moveTo>
                        <a:pt x="10" y="28"/>
                      </a:moveTo>
                      <a:cubicBezTo>
                        <a:pt x="10" y="28"/>
                        <a:pt x="10" y="28"/>
                        <a:pt x="10" y="28"/>
                      </a:cubicBezTo>
                      <a:cubicBezTo>
                        <a:pt x="9" y="28"/>
                        <a:pt x="9" y="28"/>
                        <a:pt x="9" y="28"/>
                      </a:cubicBezTo>
                      <a:cubicBezTo>
                        <a:pt x="9" y="28"/>
                        <a:pt x="9" y="28"/>
                        <a:pt x="9" y="29"/>
                      </a:cubicBezTo>
                      <a:cubicBezTo>
                        <a:pt x="9" y="29"/>
                        <a:pt x="10" y="29"/>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14"/>
                <p:cNvSpPr>
                  <a:spLocks noEditPoints="1"/>
                </p:cNvSpPr>
                <p:nvPr/>
              </p:nvSpPr>
              <p:spPr bwMode="auto">
                <a:xfrm>
                  <a:off x="5970588" y="2871788"/>
                  <a:ext cx="119062" cy="123825"/>
                </a:xfrm>
                <a:custGeom>
                  <a:avLst/>
                  <a:gdLst>
                    <a:gd name="T0" fmla="*/ 19 w 32"/>
                    <a:gd name="T1" fmla="*/ 10 h 33"/>
                    <a:gd name="T2" fmla="*/ 21 w 32"/>
                    <a:gd name="T3" fmla="*/ 13 h 33"/>
                    <a:gd name="T4" fmla="*/ 22 w 32"/>
                    <a:gd name="T5" fmla="*/ 10 h 33"/>
                    <a:gd name="T6" fmla="*/ 22 w 32"/>
                    <a:gd name="T7" fmla="*/ 6 h 33"/>
                    <a:gd name="T8" fmla="*/ 24 w 32"/>
                    <a:gd name="T9" fmla="*/ 3 h 33"/>
                    <a:gd name="T10" fmla="*/ 27 w 32"/>
                    <a:gd name="T11" fmla="*/ 0 h 33"/>
                    <a:gd name="T12" fmla="*/ 32 w 32"/>
                    <a:gd name="T13" fmla="*/ 6 h 33"/>
                    <a:gd name="T14" fmla="*/ 28 w 32"/>
                    <a:gd name="T15" fmla="*/ 8 h 33"/>
                    <a:gd name="T16" fmla="*/ 27 w 32"/>
                    <a:gd name="T17" fmla="*/ 13 h 33"/>
                    <a:gd name="T18" fmla="*/ 22 w 32"/>
                    <a:gd name="T19" fmla="*/ 19 h 33"/>
                    <a:gd name="T20" fmla="*/ 18 w 32"/>
                    <a:gd name="T21" fmla="*/ 19 h 33"/>
                    <a:gd name="T22" fmla="*/ 19 w 32"/>
                    <a:gd name="T23" fmla="*/ 23 h 33"/>
                    <a:gd name="T24" fmla="*/ 14 w 32"/>
                    <a:gd name="T25" fmla="*/ 21 h 33"/>
                    <a:gd name="T26" fmla="*/ 13 w 32"/>
                    <a:gd name="T27" fmla="*/ 26 h 33"/>
                    <a:gd name="T28" fmla="*/ 11 w 32"/>
                    <a:gd name="T29" fmla="*/ 26 h 33"/>
                    <a:gd name="T30" fmla="*/ 9 w 32"/>
                    <a:gd name="T31" fmla="*/ 28 h 33"/>
                    <a:gd name="T32" fmla="*/ 7 w 32"/>
                    <a:gd name="T33" fmla="*/ 27 h 33"/>
                    <a:gd name="T34" fmla="*/ 6 w 32"/>
                    <a:gd name="T35" fmla="*/ 26 h 33"/>
                    <a:gd name="T36" fmla="*/ 5 w 32"/>
                    <a:gd name="T37" fmla="*/ 27 h 33"/>
                    <a:gd name="T38" fmla="*/ 4 w 32"/>
                    <a:gd name="T39" fmla="*/ 31 h 33"/>
                    <a:gd name="T40" fmla="*/ 1 w 32"/>
                    <a:gd name="T41" fmla="*/ 33 h 33"/>
                    <a:gd name="T42" fmla="*/ 0 w 32"/>
                    <a:gd name="T43" fmla="*/ 29 h 33"/>
                    <a:gd name="T44" fmla="*/ 3 w 32"/>
                    <a:gd name="T45" fmla="*/ 28 h 33"/>
                    <a:gd name="T46" fmla="*/ 4 w 32"/>
                    <a:gd name="T47" fmla="*/ 24 h 33"/>
                    <a:gd name="T48" fmla="*/ 7 w 32"/>
                    <a:gd name="T49" fmla="*/ 21 h 33"/>
                    <a:gd name="T50" fmla="*/ 13 w 32"/>
                    <a:gd name="T51" fmla="*/ 15 h 33"/>
                    <a:gd name="T52" fmla="*/ 19 w 32"/>
                    <a:gd name="T53" fmla="*/ 10 h 33"/>
                    <a:gd name="T54" fmla="*/ 17 w 32"/>
                    <a:gd name="T55" fmla="*/ 14 h 33"/>
                    <a:gd name="T56" fmla="*/ 16 w 32"/>
                    <a:gd name="T57" fmla="*/ 16 h 33"/>
                    <a:gd name="T58" fmla="*/ 17 w 32"/>
                    <a:gd name="T59" fmla="*/ 16 h 33"/>
                    <a:gd name="T60" fmla="*/ 18 w 32"/>
                    <a:gd name="T61" fmla="*/ 15 h 33"/>
                    <a:gd name="T62" fmla="*/ 17 w 32"/>
                    <a:gd name="T63" fmla="*/ 14 h 33"/>
                    <a:gd name="T64" fmla="*/ 10 w 32"/>
                    <a:gd name="T65" fmla="*/ 23 h 33"/>
                    <a:gd name="T66" fmla="*/ 10 w 32"/>
                    <a:gd name="T67" fmla="*/ 23 h 33"/>
                    <a:gd name="T68" fmla="*/ 9 w 32"/>
                    <a:gd name="T69" fmla="*/ 23 h 33"/>
                    <a:gd name="T70" fmla="*/ 9 w 32"/>
                    <a:gd name="T71" fmla="*/ 24 h 33"/>
                    <a:gd name="T72" fmla="*/ 10 w 32"/>
                    <a:gd name="T7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33">
                      <a:moveTo>
                        <a:pt x="19" y="10"/>
                      </a:moveTo>
                      <a:cubicBezTo>
                        <a:pt x="20" y="11"/>
                        <a:pt x="20" y="12"/>
                        <a:pt x="21" y="13"/>
                      </a:cubicBezTo>
                      <a:cubicBezTo>
                        <a:pt x="21" y="12"/>
                        <a:pt x="22" y="11"/>
                        <a:pt x="22" y="10"/>
                      </a:cubicBezTo>
                      <a:cubicBezTo>
                        <a:pt x="22" y="8"/>
                        <a:pt x="22" y="7"/>
                        <a:pt x="22" y="6"/>
                      </a:cubicBezTo>
                      <a:cubicBezTo>
                        <a:pt x="23" y="5"/>
                        <a:pt x="23" y="4"/>
                        <a:pt x="24" y="3"/>
                      </a:cubicBezTo>
                      <a:cubicBezTo>
                        <a:pt x="25" y="2"/>
                        <a:pt x="26" y="1"/>
                        <a:pt x="27" y="0"/>
                      </a:cubicBezTo>
                      <a:cubicBezTo>
                        <a:pt x="30" y="0"/>
                        <a:pt x="31" y="3"/>
                        <a:pt x="32" y="6"/>
                      </a:cubicBezTo>
                      <a:cubicBezTo>
                        <a:pt x="31" y="7"/>
                        <a:pt x="29" y="7"/>
                        <a:pt x="28" y="8"/>
                      </a:cubicBezTo>
                      <a:cubicBezTo>
                        <a:pt x="28" y="10"/>
                        <a:pt x="27" y="11"/>
                        <a:pt x="27" y="13"/>
                      </a:cubicBezTo>
                      <a:cubicBezTo>
                        <a:pt x="25" y="15"/>
                        <a:pt x="22" y="16"/>
                        <a:pt x="22" y="19"/>
                      </a:cubicBezTo>
                      <a:cubicBezTo>
                        <a:pt x="21" y="19"/>
                        <a:pt x="20" y="19"/>
                        <a:pt x="18" y="19"/>
                      </a:cubicBezTo>
                      <a:cubicBezTo>
                        <a:pt x="19" y="20"/>
                        <a:pt x="19" y="22"/>
                        <a:pt x="19" y="23"/>
                      </a:cubicBezTo>
                      <a:cubicBezTo>
                        <a:pt x="17" y="24"/>
                        <a:pt x="16" y="22"/>
                        <a:pt x="14" y="21"/>
                      </a:cubicBezTo>
                      <a:cubicBezTo>
                        <a:pt x="13" y="22"/>
                        <a:pt x="16" y="25"/>
                        <a:pt x="13" y="26"/>
                      </a:cubicBezTo>
                      <a:cubicBezTo>
                        <a:pt x="13" y="26"/>
                        <a:pt x="12" y="26"/>
                        <a:pt x="11" y="26"/>
                      </a:cubicBezTo>
                      <a:cubicBezTo>
                        <a:pt x="10" y="27"/>
                        <a:pt x="10" y="28"/>
                        <a:pt x="9" y="28"/>
                      </a:cubicBezTo>
                      <a:cubicBezTo>
                        <a:pt x="8" y="29"/>
                        <a:pt x="8" y="28"/>
                        <a:pt x="7" y="27"/>
                      </a:cubicBezTo>
                      <a:cubicBezTo>
                        <a:pt x="7" y="26"/>
                        <a:pt x="6" y="26"/>
                        <a:pt x="6" y="26"/>
                      </a:cubicBezTo>
                      <a:cubicBezTo>
                        <a:pt x="6" y="26"/>
                        <a:pt x="5" y="26"/>
                        <a:pt x="5" y="27"/>
                      </a:cubicBezTo>
                      <a:cubicBezTo>
                        <a:pt x="4" y="28"/>
                        <a:pt x="4" y="30"/>
                        <a:pt x="4" y="31"/>
                      </a:cubicBezTo>
                      <a:cubicBezTo>
                        <a:pt x="4" y="32"/>
                        <a:pt x="2" y="33"/>
                        <a:pt x="1" y="33"/>
                      </a:cubicBezTo>
                      <a:cubicBezTo>
                        <a:pt x="0" y="33"/>
                        <a:pt x="0" y="31"/>
                        <a:pt x="0" y="29"/>
                      </a:cubicBezTo>
                      <a:cubicBezTo>
                        <a:pt x="1" y="28"/>
                        <a:pt x="2" y="28"/>
                        <a:pt x="3" y="28"/>
                      </a:cubicBezTo>
                      <a:cubicBezTo>
                        <a:pt x="3" y="27"/>
                        <a:pt x="3" y="25"/>
                        <a:pt x="4" y="24"/>
                      </a:cubicBezTo>
                      <a:cubicBezTo>
                        <a:pt x="4" y="22"/>
                        <a:pt x="4" y="20"/>
                        <a:pt x="7" y="21"/>
                      </a:cubicBezTo>
                      <a:cubicBezTo>
                        <a:pt x="9" y="19"/>
                        <a:pt x="11" y="17"/>
                        <a:pt x="13" y="15"/>
                      </a:cubicBezTo>
                      <a:cubicBezTo>
                        <a:pt x="15" y="13"/>
                        <a:pt x="17" y="11"/>
                        <a:pt x="19" y="10"/>
                      </a:cubicBezTo>
                      <a:close/>
                      <a:moveTo>
                        <a:pt x="17" y="14"/>
                      </a:moveTo>
                      <a:cubicBezTo>
                        <a:pt x="17" y="15"/>
                        <a:pt x="17" y="15"/>
                        <a:pt x="16" y="16"/>
                      </a:cubicBezTo>
                      <a:cubicBezTo>
                        <a:pt x="17" y="16"/>
                        <a:pt x="17" y="16"/>
                        <a:pt x="17" y="16"/>
                      </a:cubicBezTo>
                      <a:cubicBezTo>
                        <a:pt x="18" y="16"/>
                        <a:pt x="18" y="16"/>
                        <a:pt x="18" y="15"/>
                      </a:cubicBezTo>
                      <a:cubicBezTo>
                        <a:pt x="18" y="15"/>
                        <a:pt x="18" y="15"/>
                        <a:pt x="17" y="14"/>
                      </a:cubicBezTo>
                      <a:close/>
                      <a:moveTo>
                        <a:pt x="10" y="23"/>
                      </a:moveTo>
                      <a:cubicBezTo>
                        <a:pt x="10" y="23"/>
                        <a:pt x="10" y="23"/>
                        <a:pt x="10" y="23"/>
                      </a:cubicBezTo>
                      <a:cubicBezTo>
                        <a:pt x="10" y="23"/>
                        <a:pt x="9" y="23"/>
                        <a:pt x="9" y="23"/>
                      </a:cubicBezTo>
                      <a:cubicBezTo>
                        <a:pt x="9" y="23"/>
                        <a:pt x="9" y="23"/>
                        <a:pt x="9" y="24"/>
                      </a:cubicBezTo>
                      <a:cubicBezTo>
                        <a:pt x="10" y="23"/>
                        <a:pt x="10" y="23"/>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16"/>
                <p:cNvSpPr>
                  <a:spLocks noEditPoints="1"/>
                </p:cNvSpPr>
                <p:nvPr/>
              </p:nvSpPr>
              <p:spPr bwMode="auto">
                <a:xfrm>
                  <a:off x="5387975" y="2617788"/>
                  <a:ext cx="120650" cy="47625"/>
                </a:xfrm>
                <a:custGeom>
                  <a:avLst/>
                  <a:gdLst>
                    <a:gd name="T0" fmla="*/ 1 w 32"/>
                    <a:gd name="T1" fmla="*/ 10 h 13"/>
                    <a:gd name="T2" fmla="*/ 1 w 32"/>
                    <a:gd name="T3" fmla="*/ 6 h 13"/>
                    <a:gd name="T4" fmla="*/ 4 w 32"/>
                    <a:gd name="T5" fmla="*/ 0 h 13"/>
                    <a:gd name="T6" fmla="*/ 9 w 32"/>
                    <a:gd name="T7" fmla="*/ 4 h 13"/>
                    <a:gd name="T8" fmla="*/ 14 w 32"/>
                    <a:gd name="T9" fmla="*/ 2 h 13"/>
                    <a:gd name="T10" fmla="*/ 19 w 32"/>
                    <a:gd name="T11" fmla="*/ 4 h 13"/>
                    <a:gd name="T12" fmla="*/ 18 w 32"/>
                    <a:gd name="T13" fmla="*/ 5 h 13"/>
                    <a:gd name="T14" fmla="*/ 19 w 32"/>
                    <a:gd name="T15" fmla="*/ 7 h 13"/>
                    <a:gd name="T16" fmla="*/ 20 w 32"/>
                    <a:gd name="T17" fmla="*/ 5 h 13"/>
                    <a:gd name="T18" fmla="*/ 19 w 32"/>
                    <a:gd name="T19" fmla="*/ 4 h 13"/>
                    <a:gd name="T20" fmla="*/ 22 w 32"/>
                    <a:gd name="T21" fmla="*/ 3 h 13"/>
                    <a:gd name="T22" fmla="*/ 26 w 32"/>
                    <a:gd name="T23" fmla="*/ 5 h 13"/>
                    <a:gd name="T24" fmla="*/ 29 w 32"/>
                    <a:gd name="T25" fmla="*/ 3 h 13"/>
                    <a:gd name="T26" fmla="*/ 32 w 32"/>
                    <a:gd name="T27" fmla="*/ 3 h 13"/>
                    <a:gd name="T28" fmla="*/ 32 w 32"/>
                    <a:gd name="T29" fmla="*/ 12 h 13"/>
                    <a:gd name="T30" fmla="*/ 26 w 32"/>
                    <a:gd name="T31" fmla="*/ 12 h 13"/>
                    <a:gd name="T32" fmla="*/ 25 w 32"/>
                    <a:gd name="T33" fmla="*/ 10 h 13"/>
                    <a:gd name="T34" fmla="*/ 23 w 32"/>
                    <a:gd name="T35" fmla="*/ 11 h 13"/>
                    <a:gd name="T36" fmla="*/ 19 w 32"/>
                    <a:gd name="T37" fmla="*/ 11 h 13"/>
                    <a:gd name="T38" fmla="*/ 15 w 32"/>
                    <a:gd name="T39" fmla="*/ 10 h 13"/>
                    <a:gd name="T40" fmla="*/ 14 w 32"/>
                    <a:gd name="T41" fmla="*/ 6 h 13"/>
                    <a:gd name="T42" fmla="*/ 11 w 32"/>
                    <a:gd name="T43" fmla="*/ 9 h 13"/>
                    <a:gd name="T44" fmla="*/ 5 w 32"/>
                    <a:gd name="T45" fmla="*/ 12 h 13"/>
                    <a:gd name="T46" fmla="*/ 2 w 32"/>
                    <a:gd name="T47" fmla="*/ 13 h 13"/>
                    <a:gd name="T48" fmla="*/ 3 w 32"/>
                    <a:gd name="T49" fmla="*/ 13 h 13"/>
                    <a:gd name="T50" fmla="*/ 1 w 32"/>
                    <a:gd name="T51" fmla="*/ 10 h 13"/>
                    <a:gd name="T52" fmla="*/ 29 w 32"/>
                    <a:gd name="T53" fmla="*/ 6 h 13"/>
                    <a:gd name="T54" fmla="*/ 30 w 32"/>
                    <a:gd name="T55" fmla="*/ 7 h 13"/>
                    <a:gd name="T56" fmla="*/ 31 w 32"/>
                    <a:gd name="T57" fmla="*/ 7 h 13"/>
                    <a:gd name="T58" fmla="*/ 30 w 32"/>
                    <a:gd name="T59" fmla="*/ 5 h 13"/>
                    <a:gd name="T60" fmla="*/ 29 w 32"/>
                    <a:gd name="T6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3">
                      <a:moveTo>
                        <a:pt x="1" y="10"/>
                      </a:moveTo>
                      <a:cubicBezTo>
                        <a:pt x="1" y="9"/>
                        <a:pt x="1" y="7"/>
                        <a:pt x="1" y="6"/>
                      </a:cubicBezTo>
                      <a:cubicBezTo>
                        <a:pt x="0" y="3"/>
                        <a:pt x="1" y="1"/>
                        <a:pt x="4" y="0"/>
                      </a:cubicBezTo>
                      <a:cubicBezTo>
                        <a:pt x="6" y="1"/>
                        <a:pt x="7" y="2"/>
                        <a:pt x="9" y="4"/>
                      </a:cubicBezTo>
                      <a:cubicBezTo>
                        <a:pt x="11" y="5"/>
                        <a:pt x="12" y="1"/>
                        <a:pt x="14" y="2"/>
                      </a:cubicBezTo>
                      <a:cubicBezTo>
                        <a:pt x="16" y="3"/>
                        <a:pt x="17" y="3"/>
                        <a:pt x="19" y="4"/>
                      </a:cubicBezTo>
                      <a:cubicBezTo>
                        <a:pt x="19" y="4"/>
                        <a:pt x="18" y="5"/>
                        <a:pt x="18" y="5"/>
                      </a:cubicBezTo>
                      <a:cubicBezTo>
                        <a:pt x="18" y="6"/>
                        <a:pt x="19" y="6"/>
                        <a:pt x="19" y="7"/>
                      </a:cubicBezTo>
                      <a:cubicBezTo>
                        <a:pt x="20" y="6"/>
                        <a:pt x="20" y="6"/>
                        <a:pt x="20" y="5"/>
                      </a:cubicBezTo>
                      <a:cubicBezTo>
                        <a:pt x="21" y="4"/>
                        <a:pt x="20" y="4"/>
                        <a:pt x="19" y="4"/>
                      </a:cubicBezTo>
                      <a:cubicBezTo>
                        <a:pt x="20" y="4"/>
                        <a:pt x="21" y="3"/>
                        <a:pt x="22" y="3"/>
                      </a:cubicBezTo>
                      <a:cubicBezTo>
                        <a:pt x="23" y="3"/>
                        <a:pt x="24" y="4"/>
                        <a:pt x="26" y="5"/>
                      </a:cubicBezTo>
                      <a:cubicBezTo>
                        <a:pt x="27" y="5"/>
                        <a:pt x="28" y="4"/>
                        <a:pt x="29" y="3"/>
                      </a:cubicBezTo>
                      <a:cubicBezTo>
                        <a:pt x="30" y="3"/>
                        <a:pt x="31" y="3"/>
                        <a:pt x="32" y="3"/>
                      </a:cubicBezTo>
                      <a:cubicBezTo>
                        <a:pt x="32" y="6"/>
                        <a:pt x="32" y="9"/>
                        <a:pt x="32" y="12"/>
                      </a:cubicBezTo>
                      <a:cubicBezTo>
                        <a:pt x="30" y="12"/>
                        <a:pt x="28" y="12"/>
                        <a:pt x="26" y="12"/>
                      </a:cubicBezTo>
                      <a:cubicBezTo>
                        <a:pt x="26" y="12"/>
                        <a:pt x="25" y="11"/>
                        <a:pt x="25" y="10"/>
                      </a:cubicBezTo>
                      <a:cubicBezTo>
                        <a:pt x="24" y="10"/>
                        <a:pt x="24" y="11"/>
                        <a:pt x="23" y="11"/>
                      </a:cubicBezTo>
                      <a:cubicBezTo>
                        <a:pt x="22" y="11"/>
                        <a:pt x="21" y="11"/>
                        <a:pt x="19" y="11"/>
                      </a:cubicBezTo>
                      <a:cubicBezTo>
                        <a:pt x="19" y="9"/>
                        <a:pt x="16" y="11"/>
                        <a:pt x="15" y="10"/>
                      </a:cubicBezTo>
                      <a:cubicBezTo>
                        <a:pt x="14" y="9"/>
                        <a:pt x="16" y="7"/>
                        <a:pt x="14" y="6"/>
                      </a:cubicBezTo>
                      <a:cubicBezTo>
                        <a:pt x="12" y="6"/>
                        <a:pt x="12" y="8"/>
                        <a:pt x="11" y="9"/>
                      </a:cubicBezTo>
                      <a:cubicBezTo>
                        <a:pt x="9" y="9"/>
                        <a:pt x="7" y="10"/>
                        <a:pt x="5" y="12"/>
                      </a:cubicBezTo>
                      <a:cubicBezTo>
                        <a:pt x="4" y="12"/>
                        <a:pt x="3" y="12"/>
                        <a:pt x="2" y="13"/>
                      </a:cubicBezTo>
                      <a:cubicBezTo>
                        <a:pt x="3" y="13"/>
                        <a:pt x="3" y="13"/>
                        <a:pt x="3" y="13"/>
                      </a:cubicBezTo>
                      <a:cubicBezTo>
                        <a:pt x="2" y="12"/>
                        <a:pt x="2" y="11"/>
                        <a:pt x="1" y="10"/>
                      </a:cubicBezTo>
                      <a:close/>
                      <a:moveTo>
                        <a:pt x="29" y="6"/>
                      </a:moveTo>
                      <a:cubicBezTo>
                        <a:pt x="29" y="6"/>
                        <a:pt x="29" y="7"/>
                        <a:pt x="30" y="7"/>
                      </a:cubicBezTo>
                      <a:cubicBezTo>
                        <a:pt x="30" y="7"/>
                        <a:pt x="30" y="7"/>
                        <a:pt x="31" y="7"/>
                      </a:cubicBezTo>
                      <a:cubicBezTo>
                        <a:pt x="31" y="6"/>
                        <a:pt x="31" y="5"/>
                        <a:pt x="30" y="5"/>
                      </a:cubicBezTo>
                      <a:cubicBezTo>
                        <a:pt x="29" y="5"/>
                        <a:pt x="29" y="5"/>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18"/>
                <p:cNvSpPr>
                  <a:spLocks noEditPoints="1"/>
                </p:cNvSpPr>
                <p:nvPr/>
              </p:nvSpPr>
              <p:spPr bwMode="auto">
                <a:xfrm>
                  <a:off x="5376863" y="2741613"/>
                  <a:ext cx="49212" cy="152400"/>
                </a:xfrm>
                <a:custGeom>
                  <a:avLst/>
                  <a:gdLst>
                    <a:gd name="T0" fmla="*/ 5 w 13"/>
                    <a:gd name="T1" fmla="*/ 41 h 41"/>
                    <a:gd name="T2" fmla="*/ 0 w 13"/>
                    <a:gd name="T3" fmla="*/ 40 h 41"/>
                    <a:gd name="T4" fmla="*/ 2 w 13"/>
                    <a:gd name="T5" fmla="*/ 28 h 41"/>
                    <a:gd name="T6" fmla="*/ 4 w 13"/>
                    <a:gd name="T7" fmla="*/ 25 h 41"/>
                    <a:gd name="T8" fmla="*/ 2 w 13"/>
                    <a:gd name="T9" fmla="*/ 24 h 41"/>
                    <a:gd name="T10" fmla="*/ 3 w 13"/>
                    <a:gd name="T11" fmla="*/ 20 h 41"/>
                    <a:gd name="T12" fmla="*/ 6 w 13"/>
                    <a:gd name="T13" fmla="*/ 18 h 41"/>
                    <a:gd name="T14" fmla="*/ 5 w 13"/>
                    <a:gd name="T15" fmla="*/ 13 h 41"/>
                    <a:gd name="T16" fmla="*/ 5 w 13"/>
                    <a:gd name="T17" fmla="*/ 7 h 41"/>
                    <a:gd name="T18" fmla="*/ 1 w 13"/>
                    <a:gd name="T19" fmla="*/ 0 h 41"/>
                    <a:gd name="T20" fmla="*/ 4 w 13"/>
                    <a:gd name="T21" fmla="*/ 3 h 41"/>
                    <a:gd name="T22" fmla="*/ 9 w 13"/>
                    <a:gd name="T23" fmla="*/ 2 h 41"/>
                    <a:gd name="T24" fmla="*/ 9 w 13"/>
                    <a:gd name="T25" fmla="*/ 9 h 41"/>
                    <a:gd name="T26" fmla="*/ 9 w 13"/>
                    <a:gd name="T27" fmla="*/ 12 h 41"/>
                    <a:gd name="T28" fmla="*/ 7 w 13"/>
                    <a:gd name="T29" fmla="*/ 22 h 41"/>
                    <a:gd name="T30" fmla="*/ 9 w 13"/>
                    <a:gd name="T31" fmla="*/ 27 h 41"/>
                    <a:gd name="T32" fmla="*/ 7 w 13"/>
                    <a:gd name="T33" fmla="*/ 28 h 41"/>
                    <a:gd name="T34" fmla="*/ 13 w 13"/>
                    <a:gd name="T35" fmla="*/ 35 h 41"/>
                    <a:gd name="T36" fmla="*/ 11 w 13"/>
                    <a:gd name="T37" fmla="*/ 36 h 41"/>
                    <a:gd name="T38" fmla="*/ 10 w 13"/>
                    <a:gd name="T39" fmla="*/ 36 h 41"/>
                    <a:gd name="T40" fmla="*/ 11 w 13"/>
                    <a:gd name="T41" fmla="*/ 38 h 41"/>
                    <a:gd name="T42" fmla="*/ 9 w 13"/>
                    <a:gd name="T43" fmla="*/ 39 h 41"/>
                    <a:gd name="T44" fmla="*/ 5 w 13"/>
                    <a:gd name="T45" fmla="*/ 34 h 41"/>
                    <a:gd name="T46" fmla="*/ 3 w 13"/>
                    <a:gd name="T47" fmla="*/ 37 h 41"/>
                    <a:gd name="T48" fmla="*/ 5 w 13"/>
                    <a:gd name="T49" fmla="*/ 41 h 41"/>
                    <a:gd name="T50" fmla="*/ 5 w 13"/>
                    <a:gd name="T51" fmla="*/ 41 h 41"/>
                    <a:gd name="T52" fmla="*/ 4 w 13"/>
                    <a:gd name="T53" fmla="*/ 30 h 41"/>
                    <a:gd name="T54" fmla="*/ 3 w 13"/>
                    <a:gd name="T55" fmla="*/ 29 h 41"/>
                    <a:gd name="T56" fmla="*/ 3 w 13"/>
                    <a:gd name="T57" fmla="*/ 30 h 41"/>
                    <a:gd name="T58" fmla="*/ 3 w 13"/>
                    <a:gd name="T59" fmla="*/ 31 h 41"/>
                    <a:gd name="T60" fmla="*/ 4 w 13"/>
                    <a:gd name="T6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41">
                      <a:moveTo>
                        <a:pt x="5" y="41"/>
                      </a:moveTo>
                      <a:cubicBezTo>
                        <a:pt x="3" y="41"/>
                        <a:pt x="2" y="40"/>
                        <a:pt x="0" y="40"/>
                      </a:cubicBezTo>
                      <a:cubicBezTo>
                        <a:pt x="0" y="36"/>
                        <a:pt x="1" y="32"/>
                        <a:pt x="2" y="28"/>
                      </a:cubicBezTo>
                      <a:cubicBezTo>
                        <a:pt x="2" y="27"/>
                        <a:pt x="3" y="26"/>
                        <a:pt x="4" y="25"/>
                      </a:cubicBezTo>
                      <a:cubicBezTo>
                        <a:pt x="3" y="24"/>
                        <a:pt x="3" y="24"/>
                        <a:pt x="2" y="24"/>
                      </a:cubicBezTo>
                      <a:cubicBezTo>
                        <a:pt x="3" y="22"/>
                        <a:pt x="3" y="21"/>
                        <a:pt x="3" y="20"/>
                      </a:cubicBezTo>
                      <a:cubicBezTo>
                        <a:pt x="4" y="19"/>
                        <a:pt x="5" y="19"/>
                        <a:pt x="6" y="18"/>
                      </a:cubicBezTo>
                      <a:cubicBezTo>
                        <a:pt x="6" y="16"/>
                        <a:pt x="5" y="14"/>
                        <a:pt x="5" y="13"/>
                      </a:cubicBezTo>
                      <a:cubicBezTo>
                        <a:pt x="5" y="11"/>
                        <a:pt x="5" y="9"/>
                        <a:pt x="5" y="7"/>
                      </a:cubicBezTo>
                      <a:cubicBezTo>
                        <a:pt x="4" y="6"/>
                        <a:pt x="1" y="4"/>
                        <a:pt x="1" y="0"/>
                      </a:cubicBezTo>
                      <a:cubicBezTo>
                        <a:pt x="2" y="1"/>
                        <a:pt x="3" y="2"/>
                        <a:pt x="4" y="3"/>
                      </a:cubicBezTo>
                      <a:cubicBezTo>
                        <a:pt x="5" y="3"/>
                        <a:pt x="7" y="3"/>
                        <a:pt x="9" y="2"/>
                      </a:cubicBezTo>
                      <a:cubicBezTo>
                        <a:pt x="8" y="5"/>
                        <a:pt x="7" y="7"/>
                        <a:pt x="9" y="9"/>
                      </a:cubicBezTo>
                      <a:cubicBezTo>
                        <a:pt x="10" y="9"/>
                        <a:pt x="9" y="11"/>
                        <a:pt x="9" y="12"/>
                      </a:cubicBezTo>
                      <a:cubicBezTo>
                        <a:pt x="8" y="15"/>
                        <a:pt x="8" y="19"/>
                        <a:pt x="7" y="22"/>
                      </a:cubicBezTo>
                      <a:cubicBezTo>
                        <a:pt x="6" y="24"/>
                        <a:pt x="7" y="25"/>
                        <a:pt x="9" y="27"/>
                      </a:cubicBezTo>
                      <a:cubicBezTo>
                        <a:pt x="8" y="27"/>
                        <a:pt x="7" y="28"/>
                        <a:pt x="7" y="28"/>
                      </a:cubicBezTo>
                      <a:cubicBezTo>
                        <a:pt x="7" y="32"/>
                        <a:pt x="9" y="34"/>
                        <a:pt x="13" y="35"/>
                      </a:cubicBezTo>
                      <a:cubicBezTo>
                        <a:pt x="12" y="35"/>
                        <a:pt x="12" y="36"/>
                        <a:pt x="11" y="36"/>
                      </a:cubicBezTo>
                      <a:cubicBezTo>
                        <a:pt x="11" y="36"/>
                        <a:pt x="10" y="36"/>
                        <a:pt x="10" y="36"/>
                      </a:cubicBezTo>
                      <a:cubicBezTo>
                        <a:pt x="11" y="37"/>
                        <a:pt x="11" y="38"/>
                        <a:pt x="11" y="38"/>
                      </a:cubicBezTo>
                      <a:cubicBezTo>
                        <a:pt x="11" y="40"/>
                        <a:pt x="10" y="40"/>
                        <a:pt x="9" y="39"/>
                      </a:cubicBezTo>
                      <a:cubicBezTo>
                        <a:pt x="6" y="39"/>
                        <a:pt x="6" y="36"/>
                        <a:pt x="5" y="34"/>
                      </a:cubicBezTo>
                      <a:cubicBezTo>
                        <a:pt x="4" y="35"/>
                        <a:pt x="3" y="36"/>
                        <a:pt x="3" y="37"/>
                      </a:cubicBezTo>
                      <a:cubicBezTo>
                        <a:pt x="3" y="39"/>
                        <a:pt x="4" y="40"/>
                        <a:pt x="5" y="41"/>
                      </a:cubicBezTo>
                      <a:cubicBezTo>
                        <a:pt x="5" y="41"/>
                        <a:pt x="5" y="41"/>
                        <a:pt x="5" y="41"/>
                      </a:cubicBezTo>
                      <a:close/>
                      <a:moveTo>
                        <a:pt x="4" y="30"/>
                      </a:moveTo>
                      <a:cubicBezTo>
                        <a:pt x="4" y="29"/>
                        <a:pt x="3" y="29"/>
                        <a:pt x="3" y="29"/>
                      </a:cubicBezTo>
                      <a:cubicBezTo>
                        <a:pt x="3" y="30"/>
                        <a:pt x="3" y="30"/>
                        <a:pt x="3" y="30"/>
                      </a:cubicBezTo>
                      <a:cubicBezTo>
                        <a:pt x="3" y="30"/>
                        <a:pt x="3" y="30"/>
                        <a:pt x="3" y="31"/>
                      </a:cubicBezTo>
                      <a:cubicBezTo>
                        <a:pt x="3" y="30"/>
                        <a:pt x="4" y="30"/>
                        <a:pt x="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22"/>
                <p:cNvSpPr/>
                <p:nvPr/>
              </p:nvSpPr>
              <p:spPr bwMode="auto">
                <a:xfrm>
                  <a:off x="5781675" y="2965450"/>
                  <a:ext cx="82550" cy="38100"/>
                </a:xfrm>
                <a:custGeom>
                  <a:avLst/>
                  <a:gdLst>
                    <a:gd name="T0" fmla="*/ 20 w 22"/>
                    <a:gd name="T1" fmla="*/ 0 h 10"/>
                    <a:gd name="T2" fmla="*/ 22 w 22"/>
                    <a:gd name="T3" fmla="*/ 2 h 10"/>
                    <a:gd name="T4" fmla="*/ 21 w 22"/>
                    <a:gd name="T5" fmla="*/ 9 h 10"/>
                    <a:gd name="T6" fmla="*/ 5 w 22"/>
                    <a:gd name="T7" fmla="*/ 9 h 10"/>
                    <a:gd name="T8" fmla="*/ 2 w 22"/>
                    <a:gd name="T9" fmla="*/ 9 h 10"/>
                    <a:gd name="T10" fmla="*/ 0 w 22"/>
                    <a:gd name="T11" fmla="*/ 8 h 10"/>
                    <a:gd name="T12" fmla="*/ 1 w 22"/>
                    <a:gd name="T13" fmla="*/ 6 h 10"/>
                    <a:gd name="T14" fmla="*/ 4 w 22"/>
                    <a:gd name="T15" fmla="*/ 1 h 10"/>
                    <a:gd name="T16" fmla="*/ 8 w 22"/>
                    <a:gd name="T17" fmla="*/ 3 h 10"/>
                    <a:gd name="T18" fmla="*/ 10 w 22"/>
                    <a:gd name="T19" fmla="*/ 0 h 10"/>
                    <a:gd name="T20" fmla="*/ 20 w 22"/>
                    <a:gd name="T21" fmla="*/ 0 h 10"/>
                    <a:gd name="T22" fmla="*/ 18 w 22"/>
                    <a:gd name="T23" fmla="*/ 3 h 10"/>
                    <a:gd name="T24" fmla="*/ 20 w 22"/>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0">
                      <a:moveTo>
                        <a:pt x="20" y="0"/>
                      </a:moveTo>
                      <a:cubicBezTo>
                        <a:pt x="21" y="0"/>
                        <a:pt x="21" y="1"/>
                        <a:pt x="22" y="2"/>
                      </a:cubicBezTo>
                      <a:cubicBezTo>
                        <a:pt x="22" y="4"/>
                        <a:pt x="22" y="6"/>
                        <a:pt x="21" y="9"/>
                      </a:cubicBezTo>
                      <a:cubicBezTo>
                        <a:pt x="16" y="9"/>
                        <a:pt x="11" y="10"/>
                        <a:pt x="5" y="9"/>
                      </a:cubicBezTo>
                      <a:cubicBezTo>
                        <a:pt x="4" y="9"/>
                        <a:pt x="3" y="9"/>
                        <a:pt x="2" y="9"/>
                      </a:cubicBezTo>
                      <a:cubicBezTo>
                        <a:pt x="1" y="9"/>
                        <a:pt x="0" y="9"/>
                        <a:pt x="0" y="8"/>
                      </a:cubicBezTo>
                      <a:cubicBezTo>
                        <a:pt x="0" y="7"/>
                        <a:pt x="0" y="6"/>
                        <a:pt x="1" y="6"/>
                      </a:cubicBezTo>
                      <a:cubicBezTo>
                        <a:pt x="3" y="5"/>
                        <a:pt x="2" y="2"/>
                        <a:pt x="4" y="1"/>
                      </a:cubicBezTo>
                      <a:cubicBezTo>
                        <a:pt x="5" y="1"/>
                        <a:pt x="6" y="2"/>
                        <a:pt x="8" y="3"/>
                      </a:cubicBezTo>
                      <a:cubicBezTo>
                        <a:pt x="9" y="2"/>
                        <a:pt x="9" y="1"/>
                        <a:pt x="10" y="0"/>
                      </a:cubicBezTo>
                      <a:cubicBezTo>
                        <a:pt x="13" y="0"/>
                        <a:pt x="17" y="0"/>
                        <a:pt x="20" y="0"/>
                      </a:cubicBezTo>
                      <a:cubicBezTo>
                        <a:pt x="19" y="1"/>
                        <a:pt x="19" y="2"/>
                        <a:pt x="18" y="3"/>
                      </a:cubicBezTo>
                      <a:cubicBezTo>
                        <a:pt x="21" y="3"/>
                        <a:pt x="19"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26"/>
                <p:cNvSpPr/>
                <p:nvPr/>
              </p:nvSpPr>
              <p:spPr bwMode="auto">
                <a:xfrm>
                  <a:off x="6499225" y="3028950"/>
                  <a:ext cx="52387" cy="57150"/>
                </a:xfrm>
                <a:custGeom>
                  <a:avLst/>
                  <a:gdLst>
                    <a:gd name="T0" fmla="*/ 3 w 14"/>
                    <a:gd name="T1" fmla="*/ 5 h 15"/>
                    <a:gd name="T2" fmla="*/ 7 w 14"/>
                    <a:gd name="T3" fmla="*/ 3 h 15"/>
                    <a:gd name="T4" fmla="*/ 9 w 14"/>
                    <a:gd name="T5" fmla="*/ 4 h 15"/>
                    <a:gd name="T6" fmla="*/ 13 w 14"/>
                    <a:gd name="T7" fmla="*/ 0 h 15"/>
                    <a:gd name="T8" fmla="*/ 13 w 14"/>
                    <a:gd name="T9" fmla="*/ 7 h 15"/>
                    <a:gd name="T10" fmla="*/ 10 w 14"/>
                    <a:gd name="T11" fmla="*/ 12 h 15"/>
                    <a:gd name="T12" fmla="*/ 9 w 14"/>
                    <a:gd name="T13" fmla="*/ 13 h 15"/>
                    <a:gd name="T14" fmla="*/ 1 w 14"/>
                    <a:gd name="T15" fmla="*/ 13 h 15"/>
                    <a:gd name="T16" fmla="*/ 1 w 14"/>
                    <a:gd name="T17" fmla="*/ 13 h 15"/>
                    <a:gd name="T18" fmla="*/ 0 w 14"/>
                    <a:gd name="T19" fmla="*/ 10 h 15"/>
                    <a:gd name="T20" fmla="*/ 0 w 14"/>
                    <a:gd name="T21" fmla="*/ 11 h 15"/>
                    <a:gd name="T22" fmla="*/ 0 w 14"/>
                    <a:gd name="T23" fmla="*/ 7 h 15"/>
                    <a:gd name="T24" fmla="*/ 3 w 14"/>
                    <a:gd name="T25" fmla="*/ 6 h 15"/>
                    <a:gd name="T26" fmla="*/ 3 w 14"/>
                    <a:gd name="T2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3" y="5"/>
                      </a:moveTo>
                      <a:cubicBezTo>
                        <a:pt x="5" y="6"/>
                        <a:pt x="5" y="3"/>
                        <a:pt x="7" y="3"/>
                      </a:cubicBezTo>
                      <a:cubicBezTo>
                        <a:pt x="7" y="3"/>
                        <a:pt x="8" y="3"/>
                        <a:pt x="9" y="4"/>
                      </a:cubicBezTo>
                      <a:cubicBezTo>
                        <a:pt x="10" y="3"/>
                        <a:pt x="11" y="2"/>
                        <a:pt x="13" y="0"/>
                      </a:cubicBezTo>
                      <a:cubicBezTo>
                        <a:pt x="13" y="3"/>
                        <a:pt x="14" y="5"/>
                        <a:pt x="13" y="7"/>
                      </a:cubicBezTo>
                      <a:cubicBezTo>
                        <a:pt x="12" y="9"/>
                        <a:pt x="9" y="9"/>
                        <a:pt x="10" y="12"/>
                      </a:cubicBezTo>
                      <a:cubicBezTo>
                        <a:pt x="10" y="12"/>
                        <a:pt x="10" y="12"/>
                        <a:pt x="9" y="13"/>
                      </a:cubicBezTo>
                      <a:cubicBezTo>
                        <a:pt x="7" y="14"/>
                        <a:pt x="4" y="15"/>
                        <a:pt x="1" y="13"/>
                      </a:cubicBezTo>
                      <a:cubicBezTo>
                        <a:pt x="1" y="13"/>
                        <a:pt x="1" y="13"/>
                        <a:pt x="1" y="13"/>
                      </a:cubicBezTo>
                      <a:cubicBezTo>
                        <a:pt x="1" y="12"/>
                        <a:pt x="0" y="11"/>
                        <a:pt x="0" y="10"/>
                      </a:cubicBezTo>
                      <a:cubicBezTo>
                        <a:pt x="0" y="11"/>
                        <a:pt x="0" y="11"/>
                        <a:pt x="0" y="11"/>
                      </a:cubicBezTo>
                      <a:cubicBezTo>
                        <a:pt x="0" y="9"/>
                        <a:pt x="0" y="8"/>
                        <a:pt x="0" y="7"/>
                      </a:cubicBezTo>
                      <a:cubicBezTo>
                        <a:pt x="2" y="8"/>
                        <a:pt x="2" y="8"/>
                        <a:pt x="3" y="6"/>
                      </a:cubicBezTo>
                      <a:cubicBezTo>
                        <a:pt x="3" y="6"/>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27"/>
                <p:cNvSpPr/>
                <p:nvPr/>
              </p:nvSpPr>
              <p:spPr bwMode="auto">
                <a:xfrm>
                  <a:off x="5876925" y="2965450"/>
                  <a:ext cx="47625" cy="41275"/>
                </a:xfrm>
                <a:custGeom>
                  <a:avLst/>
                  <a:gdLst>
                    <a:gd name="T0" fmla="*/ 13 w 13"/>
                    <a:gd name="T1" fmla="*/ 9 h 11"/>
                    <a:gd name="T2" fmla="*/ 8 w 13"/>
                    <a:gd name="T3" fmla="*/ 10 h 11"/>
                    <a:gd name="T4" fmla="*/ 5 w 13"/>
                    <a:gd name="T5" fmla="*/ 9 h 11"/>
                    <a:gd name="T6" fmla="*/ 2 w 13"/>
                    <a:gd name="T7" fmla="*/ 9 h 11"/>
                    <a:gd name="T8" fmla="*/ 1 w 13"/>
                    <a:gd name="T9" fmla="*/ 2 h 11"/>
                    <a:gd name="T10" fmla="*/ 6 w 13"/>
                    <a:gd name="T11" fmla="*/ 0 h 11"/>
                    <a:gd name="T12" fmla="*/ 9 w 13"/>
                    <a:gd name="T13" fmla="*/ 5 h 11"/>
                    <a:gd name="T14" fmla="*/ 11 w 13"/>
                    <a:gd name="T15" fmla="*/ 2 h 11"/>
                    <a:gd name="T16" fmla="*/ 13 w 13"/>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13" y="9"/>
                      </a:moveTo>
                      <a:cubicBezTo>
                        <a:pt x="11" y="10"/>
                        <a:pt x="9" y="10"/>
                        <a:pt x="8" y="10"/>
                      </a:cubicBezTo>
                      <a:cubicBezTo>
                        <a:pt x="6" y="11"/>
                        <a:pt x="6" y="10"/>
                        <a:pt x="5" y="9"/>
                      </a:cubicBezTo>
                      <a:cubicBezTo>
                        <a:pt x="5" y="8"/>
                        <a:pt x="3" y="9"/>
                        <a:pt x="2" y="9"/>
                      </a:cubicBezTo>
                      <a:cubicBezTo>
                        <a:pt x="1" y="7"/>
                        <a:pt x="0" y="5"/>
                        <a:pt x="1" y="2"/>
                      </a:cubicBezTo>
                      <a:cubicBezTo>
                        <a:pt x="2" y="1"/>
                        <a:pt x="2" y="1"/>
                        <a:pt x="6" y="0"/>
                      </a:cubicBezTo>
                      <a:cubicBezTo>
                        <a:pt x="7" y="1"/>
                        <a:pt x="8" y="3"/>
                        <a:pt x="9" y="5"/>
                      </a:cubicBezTo>
                      <a:cubicBezTo>
                        <a:pt x="9" y="4"/>
                        <a:pt x="10" y="3"/>
                        <a:pt x="11" y="2"/>
                      </a:cubicBezTo>
                      <a:cubicBezTo>
                        <a:pt x="11" y="4"/>
                        <a:pt x="12" y="6"/>
                        <a:pt x="1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28"/>
                <p:cNvSpPr/>
                <p:nvPr/>
              </p:nvSpPr>
              <p:spPr bwMode="auto">
                <a:xfrm>
                  <a:off x="6059488" y="2782888"/>
                  <a:ext cx="38100" cy="82550"/>
                </a:xfrm>
                <a:custGeom>
                  <a:avLst/>
                  <a:gdLst>
                    <a:gd name="T0" fmla="*/ 0 w 10"/>
                    <a:gd name="T1" fmla="*/ 0 h 22"/>
                    <a:gd name="T2" fmla="*/ 4 w 10"/>
                    <a:gd name="T3" fmla="*/ 3 h 22"/>
                    <a:gd name="T4" fmla="*/ 6 w 10"/>
                    <a:gd name="T5" fmla="*/ 12 h 22"/>
                    <a:gd name="T6" fmla="*/ 8 w 10"/>
                    <a:gd name="T7" fmla="*/ 10 h 22"/>
                    <a:gd name="T8" fmla="*/ 10 w 10"/>
                    <a:gd name="T9" fmla="*/ 15 h 22"/>
                    <a:gd name="T10" fmla="*/ 9 w 10"/>
                    <a:gd name="T11" fmla="*/ 22 h 22"/>
                    <a:gd name="T12" fmla="*/ 7 w 10"/>
                    <a:gd name="T13" fmla="*/ 21 h 22"/>
                    <a:gd name="T14" fmla="*/ 6 w 10"/>
                    <a:gd name="T15" fmla="*/ 16 h 22"/>
                    <a:gd name="T16" fmla="*/ 4 w 10"/>
                    <a:gd name="T17" fmla="*/ 16 h 22"/>
                    <a:gd name="T18" fmla="*/ 4 w 10"/>
                    <a:gd name="T19" fmla="*/ 21 h 22"/>
                    <a:gd name="T20" fmla="*/ 2 w 10"/>
                    <a:gd name="T21" fmla="*/ 20 h 22"/>
                    <a:gd name="T22" fmla="*/ 2 w 10"/>
                    <a:gd name="T23" fmla="*/ 13 h 22"/>
                    <a:gd name="T24" fmla="*/ 0 w 10"/>
                    <a:gd name="T25" fmla="*/ 0 h 22"/>
                    <a:gd name="T26" fmla="*/ 0 w 10"/>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22">
                      <a:moveTo>
                        <a:pt x="0" y="0"/>
                      </a:moveTo>
                      <a:cubicBezTo>
                        <a:pt x="2" y="0"/>
                        <a:pt x="3" y="1"/>
                        <a:pt x="4" y="3"/>
                      </a:cubicBezTo>
                      <a:cubicBezTo>
                        <a:pt x="4" y="6"/>
                        <a:pt x="5" y="9"/>
                        <a:pt x="6" y="12"/>
                      </a:cubicBezTo>
                      <a:cubicBezTo>
                        <a:pt x="7" y="11"/>
                        <a:pt x="7" y="11"/>
                        <a:pt x="8" y="10"/>
                      </a:cubicBezTo>
                      <a:cubicBezTo>
                        <a:pt x="9" y="12"/>
                        <a:pt x="10" y="13"/>
                        <a:pt x="10" y="15"/>
                      </a:cubicBezTo>
                      <a:cubicBezTo>
                        <a:pt x="10" y="17"/>
                        <a:pt x="9" y="19"/>
                        <a:pt x="9" y="22"/>
                      </a:cubicBezTo>
                      <a:cubicBezTo>
                        <a:pt x="8" y="21"/>
                        <a:pt x="7" y="21"/>
                        <a:pt x="7" y="21"/>
                      </a:cubicBezTo>
                      <a:cubicBezTo>
                        <a:pt x="5" y="19"/>
                        <a:pt x="8" y="18"/>
                        <a:pt x="6" y="16"/>
                      </a:cubicBezTo>
                      <a:cubicBezTo>
                        <a:pt x="5" y="16"/>
                        <a:pt x="5" y="16"/>
                        <a:pt x="4" y="16"/>
                      </a:cubicBezTo>
                      <a:cubicBezTo>
                        <a:pt x="2" y="17"/>
                        <a:pt x="6" y="19"/>
                        <a:pt x="4" y="21"/>
                      </a:cubicBezTo>
                      <a:cubicBezTo>
                        <a:pt x="3" y="21"/>
                        <a:pt x="3" y="21"/>
                        <a:pt x="2" y="20"/>
                      </a:cubicBezTo>
                      <a:cubicBezTo>
                        <a:pt x="2" y="18"/>
                        <a:pt x="1" y="16"/>
                        <a:pt x="2" y="13"/>
                      </a:cubicBezTo>
                      <a:cubicBezTo>
                        <a:pt x="3" y="9"/>
                        <a:pt x="1" y="4"/>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31"/>
                <p:cNvSpPr/>
                <p:nvPr/>
              </p:nvSpPr>
              <p:spPr bwMode="auto">
                <a:xfrm>
                  <a:off x="5387975" y="2654300"/>
                  <a:ext cx="26987" cy="60325"/>
                </a:xfrm>
                <a:custGeom>
                  <a:avLst/>
                  <a:gdLst>
                    <a:gd name="T0" fmla="*/ 5 w 7"/>
                    <a:gd name="T1" fmla="*/ 7 h 16"/>
                    <a:gd name="T2" fmla="*/ 5 w 7"/>
                    <a:gd name="T3" fmla="*/ 16 h 16"/>
                    <a:gd name="T4" fmla="*/ 4 w 7"/>
                    <a:gd name="T5" fmla="*/ 16 h 16"/>
                    <a:gd name="T6" fmla="*/ 0 w 7"/>
                    <a:gd name="T7" fmla="*/ 9 h 16"/>
                    <a:gd name="T8" fmla="*/ 1 w 7"/>
                    <a:gd name="T9" fmla="*/ 0 h 16"/>
                    <a:gd name="T10" fmla="*/ 1 w 7"/>
                    <a:gd name="T11" fmla="*/ 0 h 16"/>
                    <a:gd name="T12" fmla="*/ 3 w 7"/>
                    <a:gd name="T13" fmla="*/ 3 h 16"/>
                    <a:gd name="T14" fmla="*/ 2 w 7"/>
                    <a:gd name="T15" fmla="*/ 3 h 16"/>
                    <a:gd name="T16" fmla="*/ 5 w 7"/>
                    <a:gd name="T17" fmla="*/ 5 h 16"/>
                    <a:gd name="T18" fmla="*/ 3 w 7"/>
                    <a:gd name="T19" fmla="*/ 8 h 16"/>
                    <a:gd name="T20" fmla="*/ 5 w 7"/>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6">
                      <a:moveTo>
                        <a:pt x="5" y="7"/>
                      </a:moveTo>
                      <a:cubicBezTo>
                        <a:pt x="6" y="10"/>
                        <a:pt x="7" y="13"/>
                        <a:pt x="5" y="16"/>
                      </a:cubicBezTo>
                      <a:cubicBezTo>
                        <a:pt x="4" y="16"/>
                        <a:pt x="4" y="16"/>
                        <a:pt x="4" y="16"/>
                      </a:cubicBezTo>
                      <a:cubicBezTo>
                        <a:pt x="2" y="14"/>
                        <a:pt x="1" y="12"/>
                        <a:pt x="0" y="9"/>
                      </a:cubicBezTo>
                      <a:cubicBezTo>
                        <a:pt x="1" y="7"/>
                        <a:pt x="0" y="3"/>
                        <a:pt x="1" y="0"/>
                      </a:cubicBezTo>
                      <a:cubicBezTo>
                        <a:pt x="1" y="0"/>
                        <a:pt x="1" y="0"/>
                        <a:pt x="1" y="0"/>
                      </a:cubicBezTo>
                      <a:cubicBezTo>
                        <a:pt x="1" y="1"/>
                        <a:pt x="2" y="2"/>
                        <a:pt x="3" y="3"/>
                      </a:cubicBezTo>
                      <a:cubicBezTo>
                        <a:pt x="2" y="3"/>
                        <a:pt x="2" y="3"/>
                        <a:pt x="2" y="3"/>
                      </a:cubicBezTo>
                      <a:cubicBezTo>
                        <a:pt x="2" y="5"/>
                        <a:pt x="4" y="4"/>
                        <a:pt x="5" y="5"/>
                      </a:cubicBezTo>
                      <a:cubicBezTo>
                        <a:pt x="3" y="5"/>
                        <a:pt x="2" y="6"/>
                        <a:pt x="3" y="8"/>
                      </a:cubicBezTo>
                      <a:cubicBezTo>
                        <a:pt x="4" y="8"/>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234"/>
                <p:cNvSpPr>
                  <a:spLocks noEditPoints="1"/>
                </p:cNvSpPr>
                <p:nvPr/>
              </p:nvSpPr>
              <p:spPr bwMode="auto">
                <a:xfrm>
                  <a:off x="6018213" y="2665413"/>
                  <a:ext cx="26987" cy="41275"/>
                </a:xfrm>
                <a:custGeom>
                  <a:avLst/>
                  <a:gdLst>
                    <a:gd name="T0" fmla="*/ 6 w 7"/>
                    <a:gd name="T1" fmla="*/ 1 h 11"/>
                    <a:gd name="T2" fmla="*/ 6 w 7"/>
                    <a:gd name="T3" fmla="*/ 2 h 11"/>
                    <a:gd name="T4" fmla="*/ 4 w 7"/>
                    <a:gd name="T5" fmla="*/ 11 h 11"/>
                    <a:gd name="T6" fmla="*/ 3 w 7"/>
                    <a:gd name="T7" fmla="*/ 0 h 11"/>
                    <a:gd name="T8" fmla="*/ 6 w 7"/>
                    <a:gd name="T9" fmla="*/ 1 h 11"/>
                    <a:gd name="T10" fmla="*/ 3 w 7"/>
                    <a:gd name="T11" fmla="*/ 8 h 11"/>
                    <a:gd name="T12" fmla="*/ 5 w 7"/>
                    <a:gd name="T13" fmla="*/ 5 h 11"/>
                    <a:gd name="T14" fmla="*/ 4 w 7"/>
                    <a:gd name="T15" fmla="*/ 3 h 11"/>
                    <a:gd name="T16" fmla="*/ 2 w 7"/>
                    <a:gd name="T17" fmla="*/ 6 h 11"/>
                    <a:gd name="T18" fmla="*/ 3 w 7"/>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6" y="1"/>
                      </a:moveTo>
                      <a:cubicBezTo>
                        <a:pt x="6" y="1"/>
                        <a:pt x="6" y="2"/>
                        <a:pt x="6" y="2"/>
                      </a:cubicBezTo>
                      <a:cubicBezTo>
                        <a:pt x="6" y="5"/>
                        <a:pt x="7" y="9"/>
                        <a:pt x="4" y="11"/>
                      </a:cubicBezTo>
                      <a:cubicBezTo>
                        <a:pt x="0" y="6"/>
                        <a:pt x="0" y="5"/>
                        <a:pt x="3" y="0"/>
                      </a:cubicBezTo>
                      <a:cubicBezTo>
                        <a:pt x="4" y="0"/>
                        <a:pt x="5" y="1"/>
                        <a:pt x="6" y="1"/>
                      </a:cubicBezTo>
                      <a:close/>
                      <a:moveTo>
                        <a:pt x="3" y="8"/>
                      </a:moveTo>
                      <a:cubicBezTo>
                        <a:pt x="4" y="6"/>
                        <a:pt x="4" y="6"/>
                        <a:pt x="5" y="5"/>
                      </a:cubicBezTo>
                      <a:cubicBezTo>
                        <a:pt x="5" y="4"/>
                        <a:pt x="4" y="3"/>
                        <a:pt x="4" y="3"/>
                      </a:cubicBezTo>
                      <a:cubicBezTo>
                        <a:pt x="2" y="3"/>
                        <a:pt x="2" y="5"/>
                        <a:pt x="2" y="6"/>
                      </a:cubicBezTo>
                      <a:cubicBezTo>
                        <a:pt x="2" y="6"/>
                        <a:pt x="3"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236"/>
                <p:cNvSpPr/>
                <p:nvPr/>
              </p:nvSpPr>
              <p:spPr bwMode="auto">
                <a:xfrm>
                  <a:off x="6334125" y="2635250"/>
                  <a:ext cx="30162" cy="46038"/>
                </a:xfrm>
                <a:custGeom>
                  <a:avLst/>
                  <a:gdLst>
                    <a:gd name="T0" fmla="*/ 5 w 8"/>
                    <a:gd name="T1" fmla="*/ 11 h 12"/>
                    <a:gd name="T2" fmla="*/ 1 w 8"/>
                    <a:gd name="T3" fmla="*/ 12 h 12"/>
                    <a:gd name="T4" fmla="*/ 3 w 8"/>
                    <a:gd name="T5" fmla="*/ 8 h 12"/>
                    <a:gd name="T6" fmla="*/ 0 w 8"/>
                    <a:gd name="T7" fmla="*/ 1 h 12"/>
                    <a:gd name="T8" fmla="*/ 4 w 8"/>
                    <a:gd name="T9" fmla="*/ 2 h 12"/>
                    <a:gd name="T10" fmla="*/ 5 w 8"/>
                    <a:gd name="T11" fmla="*/ 11 h 12"/>
                  </a:gdLst>
                  <a:ahLst/>
                  <a:cxnLst>
                    <a:cxn ang="0">
                      <a:pos x="T0" y="T1"/>
                    </a:cxn>
                    <a:cxn ang="0">
                      <a:pos x="T2" y="T3"/>
                    </a:cxn>
                    <a:cxn ang="0">
                      <a:pos x="T4" y="T5"/>
                    </a:cxn>
                    <a:cxn ang="0">
                      <a:pos x="T6" y="T7"/>
                    </a:cxn>
                    <a:cxn ang="0">
                      <a:pos x="T8" y="T9"/>
                    </a:cxn>
                    <a:cxn ang="0">
                      <a:pos x="T10" y="T11"/>
                    </a:cxn>
                  </a:cxnLst>
                  <a:rect l="0" t="0" r="r" b="b"/>
                  <a:pathLst>
                    <a:path w="8" h="12">
                      <a:moveTo>
                        <a:pt x="5" y="11"/>
                      </a:moveTo>
                      <a:cubicBezTo>
                        <a:pt x="3" y="12"/>
                        <a:pt x="2" y="12"/>
                        <a:pt x="1" y="12"/>
                      </a:cubicBezTo>
                      <a:cubicBezTo>
                        <a:pt x="0" y="10"/>
                        <a:pt x="1" y="9"/>
                        <a:pt x="3" y="8"/>
                      </a:cubicBezTo>
                      <a:cubicBezTo>
                        <a:pt x="1" y="6"/>
                        <a:pt x="0" y="4"/>
                        <a:pt x="0" y="1"/>
                      </a:cubicBezTo>
                      <a:cubicBezTo>
                        <a:pt x="2" y="0"/>
                        <a:pt x="3" y="2"/>
                        <a:pt x="4" y="2"/>
                      </a:cubicBezTo>
                      <a:cubicBezTo>
                        <a:pt x="4" y="5"/>
                        <a:pt x="8" y="8"/>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237"/>
                <p:cNvSpPr/>
                <p:nvPr/>
              </p:nvSpPr>
              <p:spPr bwMode="auto">
                <a:xfrm>
                  <a:off x="5929313" y="2965450"/>
                  <a:ext cx="25400" cy="30163"/>
                </a:xfrm>
                <a:custGeom>
                  <a:avLst/>
                  <a:gdLst>
                    <a:gd name="T0" fmla="*/ 7 w 7"/>
                    <a:gd name="T1" fmla="*/ 6 h 8"/>
                    <a:gd name="T2" fmla="*/ 3 w 7"/>
                    <a:gd name="T3" fmla="*/ 8 h 8"/>
                    <a:gd name="T4" fmla="*/ 2 w 7"/>
                    <a:gd name="T5" fmla="*/ 3 h 8"/>
                    <a:gd name="T6" fmla="*/ 2 w 7"/>
                    <a:gd name="T7" fmla="*/ 3 h 8"/>
                    <a:gd name="T8" fmla="*/ 1 w 7"/>
                    <a:gd name="T9" fmla="*/ 0 h 8"/>
                    <a:gd name="T10" fmla="*/ 3 w 7"/>
                    <a:gd name="T11" fmla="*/ 0 h 8"/>
                    <a:gd name="T12" fmla="*/ 7 w 7"/>
                    <a:gd name="T13" fmla="*/ 4 h 8"/>
                    <a:gd name="T14" fmla="*/ 7 w 7"/>
                    <a:gd name="T15" fmla="*/ 6 h 8"/>
                    <a:gd name="T16" fmla="*/ 5 w 7"/>
                    <a:gd name="T17" fmla="*/ 6 h 8"/>
                    <a:gd name="T18" fmla="*/ 5 w 7"/>
                    <a:gd name="T19" fmla="*/ 6 h 8"/>
                    <a:gd name="T20" fmla="*/ 7 w 7"/>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6"/>
                      </a:moveTo>
                      <a:cubicBezTo>
                        <a:pt x="6" y="8"/>
                        <a:pt x="4" y="8"/>
                        <a:pt x="3" y="8"/>
                      </a:cubicBezTo>
                      <a:cubicBezTo>
                        <a:pt x="0" y="7"/>
                        <a:pt x="4" y="5"/>
                        <a:pt x="2" y="3"/>
                      </a:cubicBezTo>
                      <a:cubicBezTo>
                        <a:pt x="2" y="3"/>
                        <a:pt x="2" y="3"/>
                        <a:pt x="2" y="3"/>
                      </a:cubicBezTo>
                      <a:cubicBezTo>
                        <a:pt x="2" y="2"/>
                        <a:pt x="1" y="1"/>
                        <a:pt x="1" y="0"/>
                      </a:cubicBezTo>
                      <a:cubicBezTo>
                        <a:pt x="2" y="0"/>
                        <a:pt x="3" y="0"/>
                        <a:pt x="3" y="0"/>
                      </a:cubicBezTo>
                      <a:cubicBezTo>
                        <a:pt x="5" y="1"/>
                        <a:pt x="5" y="4"/>
                        <a:pt x="7" y="4"/>
                      </a:cubicBezTo>
                      <a:cubicBezTo>
                        <a:pt x="7" y="5"/>
                        <a:pt x="7" y="5"/>
                        <a:pt x="7" y="6"/>
                      </a:cubicBezTo>
                      <a:cubicBezTo>
                        <a:pt x="7" y="6"/>
                        <a:pt x="6" y="6"/>
                        <a:pt x="5" y="6"/>
                      </a:cubicBezTo>
                      <a:cubicBezTo>
                        <a:pt x="5" y="6"/>
                        <a:pt x="5" y="6"/>
                        <a:pt x="5" y="6"/>
                      </a:cubicBezTo>
                      <a:cubicBezTo>
                        <a:pt x="6" y="6"/>
                        <a:pt x="7" y="6"/>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39"/>
                <p:cNvSpPr/>
                <p:nvPr/>
              </p:nvSpPr>
              <p:spPr bwMode="auto">
                <a:xfrm>
                  <a:off x="6045200" y="2752725"/>
                  <a:ext cx="25400" cy="30163"/>
                </a:xfrm>
                <a:custGeom>
                  <a:avLst/>
                  <a:gdLst>
                    <a:gd name="T0" fmla="*/ 1 w 7"/>
                    <a:gd name="T1" fmla="*/ 0 h 8"/>
                    <a:gd name="T2" fmla="*/ 3 w 7"/>
                    <a:gd name="T3" fmla="*/ 2 h 8"/>
                    <a:gd name="T4" fmla="*/ 6 w 7"/>
                    <a:gd name="T5" fmla="*/ 3 h 8"/>
                    <a:gd name="T6" fmla="*/ 6 w 7"/>
                    <a:gd name="T7" fmla="*/ 7 h 8"/>
                    <a:gd name="T8" fmla="*/ 4 w 7"/>
                    <a:gd name="T9" fmla="*/ 8 h 8"/>
                    <a:gd name="T10" fmla="*/ 4 w 7"/>
                    <a:gd name="T11" fmla="*/ 8 h 8"/>
                    <a:gd name="T12" fmla="*/ 3 w 7"/>
                    <a:gd name="T13" fmla="*/ 7 h 8"/>
                    <a:gd name="T14" fmla="*/ 0 w 7"/>
                    <a:gd name="T15" fmla="*/ 2 h 8"/>
                    <a:gd name="T16" fmla="*/ 1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0"/>
                      </a:moveTo>
                      <a:cubicBezTo>
                        <a:pt x="1" y="0"/>
                        <a:pt x="2" y="2"/>
                        <a:pt x="3" y="2"/>
                      </a:cubicBezTo>
                      <a:cubicBezTo>
                        <a:pt x="5" y="2"/>
                        <a:pt x="6" y="2"/>
                        <a:pt x="6" y="3"/>
                      </a:cubicBezTo>
                      <a:cubicBezTo>
                        <a:pt x="7" y="4"/>
                        <a:pt x="6" y="6"/>
                        <a:pt x="6" y="7"/>
                      </a:cubicBezTo>
                      <a:cubicBezTo>
                        <a:pt x="5" y="7"/>
                        <a:pt x="5" y="8"/>
                        <a:pt x="4" y="8"/>
                      </a:cubicBezTo>
                      <a:cubicBezTo>
                        <a:pt x="4" y="8"/>
                        <a:pt x="4" y="8"/>
                        <a:pt x="4" y="8"/>
                      </a:cubicBezTo>
                      <a:cubicBezTo>
                        <a:pt x="4" y="8"/>
                        <a:pt x="3" y="7"/>
                        <a:pt x="3" y="7"/>
                      </a:cubicBezTo>
                      <a:cubicBezTo>
                        <a:pt x="1" y="6"/>
                        <a:pt x="0" y="4"/>
                        <a:pt x="0"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40"/>
                <p:cNvSpPr/>
                <p:nvPr/>
              </p:nvSpPr>
              <p:spPr bwMode="auto">
                <a:xfrm>
                  <a:off x="6026150" y="2725738"/>
                  <a:ext cx="26987" cy="26988"/>
                </a:xfrm>
                <a:custGeom>
                  <a:avLst/>
                  <a:gdLst>
                    <a:gd name="T0" fmla="*/ 6 w 7"/>
                    <a:gd name="T1" fmla="*/ 7 h 7"/>
                    <a:gd name="T2" fmla="*/ 6 w 7"/>
                    <a:gd name="T3" fmla="*/ 7 h 7"/>
                    <a:gd name="T4" fmla="*/ 0 w 7"/>
                    <a:gd name="T5" fmla="*/ 0 h 7"/>
                    <a:gd name="T6" fmla="*/ 6 w 7"/>
                    <a:gd name="T7" fmla="*/ 0 h 7"/>
                    <a:gd name="T8" fmla="*/ 7 w 7"/>
                    <a:gd name="T9" fmla="*/ 5 h 7"/>
                    <a:gd name="T10" fmla="*/ 6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6" y="7"/>
                      </a:moveTo>
                      <a:cubicBezTo>
                        <a:pt x="6" y="7"/>
                        <a:pt x="6" y="7"/>
                        <a:pt x="6" y="7"/>
                      </a:cubicBezTo>
                      <a:cubicBezTo>
                        <a:pt x="3" y="6"/>
                        <a:pt x="3" y="3"/>
                        <a:pt x="0" y="0"/>
                      </a:cubicBezTo>
                      <a:cubicBezTo>
                        <a:pt x="3" y="0"/>
                        <a:pt x="4" y="0"/>
                        <a:pt x="6" y="0"/>
                      </a:cubicBezTo>
                      <a:cubicBezTo>
                        <a:pt x="6" y="2"/>
                        <a:pt x="7" y="4"/>
                        <a:pt x="7" y="5"/>
                      </a:cubicBezTo>
                      <a:cubicBezTo>
                        <a:pt x="7" y="6"/>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41"/>
                <p:cNvSpPr/>
                <p:nvPr/>
              </p:nvSpPr>
              <p:spPr bwMode="auto">
                <a:xfrm>
                  <a:off x="5395913" y="2714625"/>
                  <a:ext cx="19050" cy="33338"/>
                </a:xfrm>
                <a:custGeom>
                  <a:avLst/>
                  <a:gdLst>
                    <a:gd name="T0" fmla="*/ 2 w 5"/>
                    <a:gd name="T1" fmla="*/ 0 h 9"/>
                    <a:gd name="T2" fmla="*/ 3 w 5"/>
                    <a:gd name="T3" fmla="*/ 0 h 9"/>
                    <a:gd name="T4" fmla="*/ 4 w 5"/>
                    <a:gd name="T5" fmla="*/ 1 h 9"/>
                    <a:gd name="T6" fmla="*/ 3 w 5"/>
                    <a:gd name="T7" fmla="*/ 9 h 9"/>
                    <a:gd name="T8" fmla="*/ 1 w 5"/>
                    <a:gd name="T9" fmla="*/ 1 h 9"/>
                    <a:gd name="T10" fmla="*/ 2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2" y="0"/>
                      </a:moveTo>
                      <a:cubicBezTo>
                        <a:pt x="2" y="0"/>
                        <a:pt x="2" y="0"/>
                        <a:pt x="3" y="0"/>
                      </a:cubicBezTo>
                      <a:cubicBezTo>
                        <a:pt x="3" y="0"/>
                        <a:pt x="4" y="1"/>
                        <a:pt x="4" y="1"/>
                      </a:cubicBezTo>
                      <a:cubicBezTo>
                        <a:pt x="5" y="3"/>
                        <a:pt x="4" y="6"/>
                        <a:pt x="3" y="9"/>
                      </a:cubicBezTo>
                      <a:cubicBezTo>
                        <a:pt x="0" y="6"/>
                        <a:pt x="0" y="3"/>
                        <a:pt x="1" y="1"/>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43"/>
                <p:cNvSpPr/>
                <p:nvPr/>
              </p:nvSpPr>
              <p:spPr bwMode="auto">
                <a:xfrm>
                  <a:off x="6359525" y="2647950"/>
                  <a:ext cx="30162" cy="28575"/>
                </a:xfrm>
                <a:custGeom>
                  <a:avLst/>
                  <a:gdLst>
                    <a:gd name="T0" fmla="*/ 2 w 8"/>
                    <a:gd name="T1" fmla="*/ 4 h 8"/>
                    <a:gd name="T2" fmla="*/ 1 w 8"/>
                    <a:gd name="T3" fmla="*/ 8 h 8"/>
                    <a:gd name="T4" fmla="*/ 0 w 8"/>
                    <a:gd name="T5" fmla="*/ 7 h 8"/>
                    <a:gd name="T6" fmla="*/ 0 w 8"/>
                    <a:gd name="T7" fmla="*/ 0 h 8"/>
                    <a:gd name="T8" fmla="*/ 8 w 8"/>
                    <a:gd name="T9" fmla="*/ 1 h 8"/>
                    <a:gd name="T10" fmla="*/ 7 w 8"/>
                    <a:gd name="T11" fmla="*/ 3 h 8"/>
                    <a:gd name="T12" fmla="*/ 2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2" y="4"/>
                      </a:moveTo>
                      <a:cubicBezTo>
                        <a:pt x="2" y="6"/>
                        <a:pt x="1" y="7"/>
                        <a:pt x="1" y="8"/>
                      </a:cubicBezTo>
                      <a:cubicBezTo>
                        <a:pt x="1" y="8"/>
                        <a:pt x="0" y="8"/>
                        <a:pt x="0" y="7"/>
                      </a:cubicBezTo>
                      <a:cubicBezTo>
                        <a:pt x="1" y="5"/>
                        <a:pt x="1" y="3"/>
                        <a:pt x="0" y="0"/>
                      </a:cubicBezTo>
                      <a:cubicBezTo>
                        <a:pt x="3" y="2"/>
                        <a:pt x="3" y="2"/>
                        <a:pt x="8" y="1"/>
                      </a:cubicBezTo>
                      <a:cubicBezTo>
                        <a:pt x="8" y="2"/>
                        <a:pt x="8" y="3"/>
                        <a:pt x="7" y="3"/>
                      </a:cubicBezTo>
                      <a:cubicBezTo>
                        <a:pt x="6" y="4"/>
                        <a:pt x="4"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44"/>
                <p:cNvSpPr/>
                <p:nvPr/>
              </p:nvSpPr>
              <p:spPr bwMode="auto">
                <a:xfrm>
                  <a:off x="6389688" y="2838450"/>
                  <a:ext cx="22225" cy="22225"/>
                </a:xfrm>
                <a:custGeom>
                  <a:avLst/>
                  <a:gdLst>
                    <a:gd name="T0" fmla="*/ 4 w 6"/>
                    <a:gd name="T1" fmla="*/ 1 h 6"/>
                    <a:gd name="T2" fmla="*/ 6 w 6"/>
                    <a:gd name="T3" fmla="*/ 6 h 6"/>
                    <a:gd name="T4" fmla="*/ 3 w 6"/>
                    <a:gd name="T5" fmla="*/ 5 h 6"/>
                    <a:gd name="T6" fmla="*/ 0 w 6"/>
                    <a:gd name="T7" fmla="*/ 5 h 6"/>
                    <a:gd name="T8" fmla="*/ 1 w 6"/>
                    <a:gd name="T9" fmla="*/ 0 h 6"/>
                    <a:gd name="T10" fmla="*/ 4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4" y="1"/>
                      </a:moveTo>
                      <a:cubicBezTo>
                        <a:pt x="5" y="2"/>
                        <a:pt x="5" y="4"/>
                        <a:pt x="6" y="6"/>
                      </a:cubicBezTo>
                      <a:cubicBezTo>
                        <a:pt x="5" y="5"/>
                        <a:pt x="4" y="5"/>
                        <a:pt x="3" y="5"/>
                      </a:cubicBezTo>
                      <a:cubicBezTo>
                        <a:pt x="2" y="5"/>
                        <a:pt x="1" y="5"/>
                        <a:pt x="0" y="5"/>
                      </a:cubicBezTo>
                      <a:cubicBezTo>
                        <a:pt x="0" y="4"/>
                        <a:pt x="1" y="2"/>
                        <a:pt x="1" y="0"/>
                      </a:cubicBezTo>
                      <a:cubicBezTo>
                        <a:pt x="2" y="0"/>
                        <a:pt x="3"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49"/>
                <p:cNvSpPr/>
                <p:nvPr/>
              </p:nvSpPr>
              <p:spPr bwMode="auto">
                <a:xfrm>
                  <a:off x="5381625" y="2778125"/>
                  <a:ext cx="11112" cy="26988"/>
                </a:xfrm>
                <a:custGeom>
                  <a:avLst/>
                  <a:gdLst>
                    <a:gd name="T0" fmla="*/ 0 w 3"/>
                    <a:gd name="T1" fmla="*/ 0 h 7"/>
                    <a:gd name="T2" fmla="*/ 2 w 3"/>
                    <a:gd name="T3" fmla="*/ 6 h 7"/>
                    <a:gd name="T4" fmla="*/ 1 w 3"/>
                    <a:gd name="T5" fmla="*/ 7 h 7"/>
                    <a:gd name="T6" fmla="*/ 0 w 3"/>
                    <a:gd name="T7" fmla="*/ 6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3" y="2"/>
                        <a:pt x="2" y="4"/>
                        <a:pt x="2" y="6"/>
                      </a:cubicBezTo>
                      <a:cubicBezTo>
                        <a:pt x="2" y="6"/>
                        <a:pt x="1" y="7"/>
                        <a:pt x="1" y="7"/>
                      </a:cubicBezTo>
                      <a:cubicBezTo>
                        <a:pt x="0" y="7"/>
                        <a:pt x="0" y="6"/>
                        <a:pt x="0" y="6"/>
                      </a:cubicBezTo>
                      <a:cubicBezTo>
                        <a:pt x="0" y="4"/>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51"/>
                <p:cNvSpPr/>
                <p:nvPr/>
              </p:nvSpPr>
              <p:spPr bwMode="auto">
                <a:xfrm>
                  <a:off x="5778500" y="2665413"/>
                  <a:ext cx="15875" cy="19050"/>
                </a:xfrm>
                <a:custGeom>
                  <a:avLst/>
                  <a:gdLst>
                    <a:gd name="T0" fmla="*/ 4 w 4"/>
                    <a:gd name="T1" fmla="*/ 3 h 5"/>
                    <a:gd name="T2" fmla="*/ 2 w 4"/>
                    <a:gd name="T3" fmla="*/ 5 h 5"/>
                    <a:gd name="T4" fmla="*/ 1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3"/>
                        <a:pt x="3" y="4"/>
                        <a:pt x="2" y="5"/>
                      </a:cubicBezTo>
                      <a:cubicBezTo>
                        <a:pt x="1" y="5"/>
                        <a:pt x="0" y="3"/>
                        <a:pt x="1" y="2"/>
                      </a:cubicBezTo>
                      <a:cubicBezTo>
                        <a:pt x="1" y="1"/>
                        <a:pt x="2" y="0"/>
                        <a:pt x="2" y="0"/>
                      </a:cubicBezTo>
                      <a:cubicBezTo>
                        <a:pt x="3" y="0"/>
                        <a:pt x="4" y="1"/>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54"/>
                <p:cNvSpPr/>
                <p:nvPr/>
              </p:nvSpPr>
              <p:spPr bwMode="auto">
                <a:xfrm>
                  <a:off x="5959475" y="2962275"/>
                  <a:ext cx="22225" cy="11113"/>
                </a:xfrm>
                <a:custGeom>
                  <a:avLst/>
                  <a:gdLst>
                    <a:gd name="T0" fmla="*/ 1 w 6"/>
                    <a:gd name="T1" fmla="*/ 0 h 3"/>
                    <a:gd name="T2" fmla="*/ 6 w 6"/>
                    <a:gd name="T3" fmla="*/ 1 h 3"/>
                    <a:gd name="T4" fmla="*/ 2 w 6"/>
                    <a:gd name="T5" fmla="*/ 3 h 3"/>
                    <a:gd name="T6" fmla="*/ 0 w 6"/>
                    <a:gd name="T7" fmla="*/ 0 h 3"/>
                    <a:gd name="T8" fmla="*/ 1 w 6"/>
                    <a:gd name="T9" fmla="*/ 0 h 3"/>
                  </a:gdLst>
                  <a:ahLst/>
                  <a:cxnLst>
                    <a:cxn ang="0">
                      <a:pos x="T0" y="T1"/>
                    </a:cxn>
                    <a:cxn ang="0">
                      <a:pos x="T2" y="T3"/>
                    </a:cxn>
                    <a:cxn ang="0">
                      <a:pos x="T4" y="T5"/>
                    </a:cxn>
                    <a:cxn ang="0">
                      <a:pos x="T6" y="T7"/>
                    </a:cxn>
                    <a:cxn ang="0">
                      <a:pos x="T8" y="T9"/>
                    </a:cxn>
                  </a:cxnLst>
                  <a:rect l="0" t="0" r="r" b="b"/>
                  <a:pathLst>
                    <a:path w="6" h="3">
                      <a:moveTo>
                        <a:pt x="1" y="0"/>
                      </a:moveTo>
                      <a:cubicBezTo>
                        <a:pt x="2" y="0"/>
                        <a:pt x="4" y="0"/>
                        <a:pt x="6" y="1"/>
                      </a:cubicBezTo>
                      <a:cubicBezTo>
                        <a:pt x="4" y="2"/>
                        <a:pt x="3" y="3"/>
                        <a:pt x="2" y="3"/>
                      </a:cubicBezTo>
                      <a:cubicBezTo>
                        <a:pt x="1" y="2"/>
                        <a:pt x="1"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55"/>
                <p:cNvSpPr/>
                <p:nvPr/>
              </p:nvSpPr>
              <p:spPr bwMode="auto">
                <a:xfrm>
                  <a:off x="6416675" y="2857500"/>
                  <a:ext cx="14287" cy="30163"/>
                </a:xfrm>
                <a:custGeom>
                  <a:avLst/>
                  <a:gdLst>
                    <a:gd name="T0" fmla="*/ 0 w 4"/>
                    <a:gd name="T1" fmla="*/ 8 h 8"/>
                    <a:gd name="T2" fmla="*/ 2 w 4"/>
                    <a:gd name="T3" fmla="*/ 4 h 8"/>
                    <a:gd name="T4" fmla="*/ 3 w 4"/>
                    <a:gd name="T5" fmla="*/ 0 h 8"/>
                    <a:gd name="T6" fmla="*/ 3 w 4"/>
                    <a:gd name="T7" fmla="*/ 0 h 8"/>
                    <a:gd name="T8" fmla="*/ 1 w 4"/>
                    <a:gd name="T9" fmla="*/ 7 h 8"/>
                    <a:gd name="T10" fmla="*/ 0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0" y="8"/>
                      </a:moveTo>
                      <a:cubicBezTo>
                        <a:pt x="0" y="6"/>
                        <a:pt x="0" y="5"/>
                        <a:pt x="2" y="4"/>
                      </a:cubicBezTo>
                      <a:cubicBezTo>
                        <a:pt x="3" y="3"/>
                        <a:pt x="3" y="1"/>
                        <a:pt x="3" y="0"/>
                      </a:cubicBezTo>
                      <a:cubicBezTo>
                        <a:pt x="3" y="0"/>
                        <a:pt x="3" y="0"/>
                        <a:pt x="3" y="0"/>
                      </a:cubicBezTo>
                      <a:cubicBezTo>
                        <a:pt x="4" y="3"/>
                        <a:pt x="3" y="5"/>
                        <a:pt x="1" y="7"/>
                      </a:cubicBezTo>
                      <a:cubicBezTo>
                        <a:pt x="0" y="7"/>
                        <a:pt x="0"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59"/>
                <p:cNvSpPr/>
                <p:nvPr/>
              </p:nvSpPr>
              <p:spPr bwMode="auto">
                <a:xfrm>
                  <a:off x="5370513" y="2628900"/>
                  <a:ext cx="14287" cy="14288"/>
                </a:xfrm>
                <a:custGeom>
                  <a:avLst/>
                  <a:gdLst>
                    <a:gd name="T0" fmla="*/ 0 w 4"/>
                    <a:gd name="T1" fmla="*/ 1 h 4"/>
                    <a:gd name="T2" fmla="*/ 3 w 4"/>
                    <a:gd name="T3" fmla="*/ 0 h 4"/>
                    <a:gd name="T4" fmla="*/ 3 w 4"/>
                    <a:gd name="T5" fmla="*/ 3 h 4"/>
                    <a:gd name="T6" fmla="*/ 0 w 4"/>
                    <a:gd name="T7" fmla="*/ 1 h 4"/>
                  </a:gdLst>
                  <a:ahLst/>
                  <a:cxnLst>
                    <a:cxn ang="0">
                      <a:pos x="T0" y="T1"/>
                    </a:cxn>
                    <a:cxn ang="0">
                      <a:pos x="T2" y="T3"/>
                    </a:cxn>
                    <a:cxn ang="0">
                      <a:pos x="T4" y="T5"/>
                    </a:cxn>
                    <a:cxn ang="0">
                      <a:pos x="T6" y="T7"/>
                    </a:cxn>
                  </a:cxnLst>
                  <a:rect l="0" t="0" r="r" b="b"/>
                  <a:pathLst>
                    <a:path w="4" h="4">
                      <a:moveTo>
                        <a:pt x="0" y="1"/>
                      </a:moveTo>
                      <a:cubicBezTo>
                        <a:pt x="1" y="0"/>
                        <a:pt x="2" y="0"/>
                        <a:pt x="3" y="0"/>
                      </a:cubicBezTo>
                      <a:cubicBezTo>
                        <a:pt x="4" y="2"/>
                        <a:pt x="4" y="3"/>
                        <a:pt x="3" y="3"/>
                      </a:cubicBezTo>
                      <a:cubicBezTo>
                        <a:pt x="1" y="4"/>
                        <a:pt x="0"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63"/>
                <p:cNvSpPr/>
                <p:nvPr/>
              </p:nvSpPr>
              <p:spPr bwMode="auto">
                <a:xfrm>
                  <a:off x="6356350" y="3449638"/>
                  <a:ext cx="11112" cy="14288"/>
                </a:xfrm>
                <a:custGeom>
                  <a:avLst/>
                  <a:gdLst>
                    <a:gd name="T0" fmla="*/ 1 w 3"/>
                    <a:gd name="T1" fmla="*/ 0 h 4"/>
                    <a:gd name="T2" fmla="*/ 0 w 3"/>
                    <a:gd name="T3" fmla="*/ 4 h 4"/>
                    <a:gd name="T4" fmla="*/ 1 w 3"/>
                    <a:gd name="T5" fmla="*/ 0 h 4"/>
                  </a:gdLst>
                  <a:ahLst/>
                  <a:cxnLst>
                    <a:cxn ang="0">
                      <a:pos x="T0" y="T1"/>
                    </a:cxn>
                    <a:cxn ang="0">
                      <a:pos x="T2" y="T3"/>
                    </a:cxn>
                    <a:cxn ang="0">
                      <a:pos x="T4" y="T5"/>
                    </a:cxn>
                  </a:cxnLst>
                  <a:rect l="0" t="0" r="r" b="b"/>
                  <a:pathLst>
                    <a:path w="3" h="4">
                      <a:moveTo>
                        <a:pt x="1" y="0"/>
                      </a:moveTo>
                      <a:cubicBezTo>
                        <a:pt x="3" y="2"/>
                        <a:pt x="3" y="2"/>
                        <a:pt x="0" y="4"/>
                      </a:cubicBezTo>
                      <a:cubicBezTo>
                        <a:pt x="1" y="3"/>
                        <a:pt x="1"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68"/>
                <p:cNvSpPr/>
                <p:nvPr/>
              </p:nvSpPr>
              <p:spPr bwMode="auto">
                <a:xfrm>
                  <a:off x="5414963" y="2794000"/>
                  <a:ext cx="11112" cy="6350"/>
                </a:xfrm>
                <a:custGeom>
                  <a:avLst/>
                  <a:gdLst>
                    <a:gd name="T0" fmla="*/ 3 w 3"/>
                    <a:gd name="T1" fmla="*/ 1 h 2"/>
                    <a:gd name="T2" fmla="*/ 1 w 3"/>
                    <a:gd name="T3" fmla="*/ 2 h 2"/>
                    <a:gd name="T4" fmla="*/ 0 w 3"/>
                    <a:gd name="T5" fmla="*/ 1 h 2"/>
                    <a:gd name="T6" fmla="*/ 2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3" y="1"/>
                      </a:moveTo>
                      <a:cubicBezTo>
                        <a:pt x="2" y="1"/>
                        <a:pt x="1" y="2"/>
                        <a:pt x="1" y="2"/>
                      </a:cubicBezTo>
                      <a:cubicBezTo>
                        <a:pt x="1" y="2"/>
                        <a:pt x="0" y="1"/>
                        <a:pt x="0" y="1"/>
                      </a:cubicBezTo>
                      <a:cubicBezTo>
                        <a:pt x="1" y="0"/>
                        <a:pt x="1" y="0"/>
                        <a:pt x="2" y="0"/>
                      </a:cubicBezTo>
                      <a:cubicBezTo>
                        <a:pt x="2" y="0"/>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69"/>
                <p:cNvSpPr/>
                <p:nvPr/>
              </p:nvSpPr>
              <p:spPr bwMode="auto">
                <a:xfrm>
                  <a:off x="5395913" y="2894013"/>
                  <a:ext cx="15875" cy="12700"/>
                </a:xfrm>
                <a:custGeom>
                  <a:avLst/>
                  <a:gdLst>
                    <a:gd name="T0" fmla="*/ 1 w 4"/>
                    <a:gd name="T1" fmla="*/ 3 h 3"/>
                    <a:gd name="T2" fmla="*/ 0 w 4"/>
                    <a:gd name="T3" fmla="*/ 0 h 3"/>
                    <a:gd name="T4" fmla="*/ 0 w 4"/>
                    <a:gd name="T5" fmla="*/ 0 h 3"/>
                    <a:gd name="T6" fmla="*/ 2 w 4"/>
                    <a:gd name="T7" fmla="*/ 0 h 3"/>
                    <a:gd name="T8" fmla="*/ 4 w 4"/>
                    <a:gd name="T9" fmla="*/ 2 h 3"/>
                    <a:gd name="T10" fmla="*/ 1 w 4"/>
                    <a:gd name="T11" fmla="*/ 3 h 3"/>
                    <a:gd name="T12" fmla="*/ 1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3"/>
                      </a:moveTo>
                      <a:cubicBezTo>
                        <a:pt x="1" y="2"/>
                        <a:pt x="0" y="1"/>
                        <a:pt x="0" y="0"/>
                      </a:cubicBezTo>
                      <a:cubicBezTo>
                        <a:pt x="0" y="0"/>
                        <a:pt x="0" y="0"/>
                        <a:pt x="0" y="0"/>
                      </a:cubicBezTo>
                      <a:cubicBezTo>
                        <a:pt x="0" y="0"/>
                        <a:pt x="1" y="0"/>
                        <a:pt x="2" y="0"/>
                      </a:cubicBezTo>
                      <a:cubicBezTo>
                        <a:pt x="3" y="1"/>
                        <a:pt x="4" y="1"/>
                        <a:pt x="4" y="2"/>
                      </a:cubicBezTo>
                      <a:cubicBezTo>
                        <a:pt x="3" y="3"/>
                        <a:pt x="2"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70"/>
                <p:cNvSpPr/>
                <p:nvPr/>
              </p:nvSpPr>
              <p:spPr bwMode="auto">
                <a:xfrm>
                  <a:off x="6386513" y="3355975"/>
                  <a:ext cx="7937" cy="7938"/>
                </a:xfrm>
                <a:custGeom>
                  <a:avLst/>
                  <a:gdLst>
                    <a:gd name="T0" fmla="*/ 1 w 2"/>
                    <a:gd name="T1" fmla="*/ 2 h 2"/>
                    <a:gd name="T2" fmla="*/ 0 w 2"/>
                    <a:gd name="T3" fmla="*/ 1 h 2"/>
                    <a:gd name="T4" fmla="*/ 2 w 2"/>
                    <a:gd name="T5" fmla="*/ 0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2"/>
                        <a:pt x="0" y="1"/>
                      </a:cubicBezTo>
                      <a:cubicBezTo>
                        <a:pt x="0" y="0"/>
                        <a:pt x="1" y="0"/>
                        <a:pt x="2" y="0"/>
                      </a:cubicBezTo>
                      <a:cubicBezTo>
                        <a:pt x="2" y="0"/>
                        <a:pt x="2" y="1"/>
                        <a:pt x="2" y="1"/>
                      </a:cubicBezTo>
                      <a:cubicBezTo>
                        <a:pt x="2" y="2"/>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73"/>
                <p:cNvSpPr/>
                <p:nvPr/>
              </p:nvSpPr>
              <p:spPr bwMode="auto">
                <a:xfrm>
                  <a:off x="5640388" y="2890838"/>
                  <a:ext cx="11112" cy="19050"/>
                </a:xfrm>
                <a:custGeom>
                  <a:avLst/>
                  <a:gdLst>
                    <a:gd name="T0" fmla="*/ 3 w 3"/>
                    <a:gd name="T1" fmla="*/ 4 h 5"/>
                    <a:gd name="T2" fmla="*/ 1 w 3"/>
                    <a:gd name="T3" fmla="*/ 3 h 5"/>
                    <a:gd name="T4" fmla="*/ 3 w 3"/>
                    <a:gd name="T5" fmla="*/ 1 h 5"/>
                    <a:gd name="T6" fmla="*/ 3 w 3"/>
                    <a:gd name="T7" fmla="*/ 0 h 5"/>
                    <a:gd name="T8" fmla="*/ 3 w 3"/>
                    <a:gd name="T9" fmla="*/ 5 h 5"/>
                    <a:gd name="T10" fmla="*/ 3 w 3"/>
                    <a:gd name="T11" fmla="*/ 4 h 5"/>
                  </a:gdLst>
                  <a:ahLst/>
                  <a:cxnLst>
                    <a:cxn ang="0">
                      <a:pos x="T0" y="T1"/>
                    </a:cxn>
                    <a:cxn ang="0">
                      <a:pos x="T2" y="T3"/>
                    </a:cxn>
                    <a:cxn ang="0">
                      <a:pos x="T4" y="T5"/>
                    </a:cxn>
                    <a:cxn ang="0">
                      <a:pos x="T6" y="T7"/>
                    </a:cxn>
                    <a:cxn ang="0">
                      <a:pos x="T8" y="T9"/>
                    </a:cxn>
                    <a:cxn ang="0">
                      <a:pos x="T10" y="T11"/>
                    </a:cxn>
                  </a:cxnLst>
                  <a:rect l="0" t="0" r="r" b="b"/>
                  <a:pathLst>
                    <a:path w="3" h="5">
                      <a:moveTo>
                        <a:pt x="3" y="4"/>
                      </a:moveTo>
                      <a:cubicBezTo>
                        <a:pt x="2" y="4"/>
                        <a:pt x="1" y="3"/>
                        <a:pt x="1" y="3"/>
                      </a:cubicBezTo>
                      <a:cubicBezTo>
                        <a:pt x="0" y="1"/>
                        <a:pt x="1" y="1"/>
                        <a:pt x="3" y="1"/>
                      </a:cubicBezTo>
                      <a:cubicBezTo>
                        <a:pt x="3" y="0"/>
                        <a:pt x="3" y="0"/>
                        <a:pt x="3" y="0"/>
                      </a:cubicBezTo>
                      <a:cubicBezTo>
                        <a:pt x="3" y="2"/>
                        <a:pt x="3" y="3"/>
                        <a:pt x="3" y="5"/>
                      </a:cubicBezTo>
                      <a:lnTo>
                        <a:pt x="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74"/>
                <p:cNvSpPr/>
                <p:nvPr/>
              </p:nvSpPr>
              <p:spPr bwMode="auto">
                <a:xfrm>
                  <a:off x="6381750" y="2819400"/>
                  <a:ext cx="12700" cy="11113"/>
                </a:xfrm>
                <a:custGeom>
                  <a:avLst/>
                  <a:gdLst>
                    <a:gd name="T0" fmla="*/ 0 w 3"/>
                    <a:gd name="T1" fmla="*/ 0 h 3"/>
                    <a:gd name="T2" fmla="*/ 0 w 3"/>
                    <a:gd name="T3" fmla="*/ 3 h 3"/>
                    <a:gd name="T4" fmla="*/ 0 w 3"/>
                    <a:gd name="T5" fmla="*/ 0 h 3"/>
                  </a:gdLst>
                  <a:ahLst/>
                  <a:cxnLst>
                    <a:cxn ang="0">
                      <a:pos x="T0" y="T1"/>
                    </a:cxn>
                    <a:cxn ang="0">
                      <a:pos x="T2" y="T3"/>
                    </a:cxn>
                    <a:cxn ang="0">
                      <a:pos x="T4" y="T5"/>
                    </a:cxn>
                  </a:cxnLst>
                  <a:rect l="0" t="0" r="r" b="b"/>
                  <a:pathLst>
                    <a:path w="3" h="3">
                      <a:moveTo>
                        <a:pt x="0" y="0"/>
                      </a:moveTo>
                      <a:cubicBezTo>
                        <a:pt x="3" y="1"/>
                        <a:pt x="1" y="2"/>
                        <a:pt x="0" y="3"/>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75"/>
                <p:cNvSpPr/>
                <p:nvPr/>
              </p:nvSpPr>
              <p:spPr bwMode="auto">
                <a:xfrm>
                  <a:off x="5414963" y="2816225"/>
                  <a:ext cx="3175" cy="11113"/>
                </a:xfrm>
                <a:custGeom>
                  <a:avLst/>
                  <a:gdLst>
                    <a:gd name="T0" fmla="*/ 0 w 1"/>
                    <a:gd name="T1" fmla="*/ 3 h 3"/>
                    <a:gd name="T2" fmla="*/ 0 w 1"/>
                    <a:gd name="T3" fmla="*/ 2 h 3"/>
                    <a:gd name="T4" fmla="*/ 0 w 1"/>
                    <a:gd name="T5" fmla="*/ 0 h 3"/>
                    <a:gd name="T6" fmla="*/ 1 w 1"/>
                    <a:gd name="T7" fmla="*/ 0 h 3"/>
                    <a:gd name="T8" fmla="*/ 1 w 1"/>
                    <a:gd name="T9" fmla="*/ 2 h 3"/>
                    <a:gd name="T10" fmla="*/ 0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0" y="3"/>
                      </a:moveTo>
                      <a:cubicBezTo>
                        <a:pt x="0" y="3"/>
                        <a:pt x="0" y="3"/>
                        <a:pt x="0" y="2"/>
                      </a:cubicBezTo>
                      <a:cubicBezTo>
                        <a:pt x="0" y="2"/>
                        <a:pt x="0" y="1"/>
                        <a:pt x="0" y="0"/>
                      </a:cubicBezTo>
                      <a:cubicBezTo>
                        <a:pt x="0" y="0"/>
                        <a:pt x="1" y="0"/>
                        <a:pt x="1" y="0"/>
                      </a:cubicBezTo>
                      <a:cubicBezTo>
                        <a:pt x="1" y="1"/>
                        <a:pt x="1" y="2"/>
                        <a:pt x="1" y="2"/>
                      </a:cubicBezTo>
                      <a:cubicBezTo>
                        <a:pt x="1" y="3"/>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76"/>
                <p:cNvSpPr/>
                <p:nvPr/>
              </p:nvSpPr>
              <p:spPr bwMode="auto">
                <a:xfrm>
                  <a:off x="6581775" y="3430588"/>
                  <a:ext cx="11112" cy="11113"/>
                </a:xfrm>
                <a:custGeom>
                  <a:avLst/>
                  <a:gdLst>
                    <a:gd name="T0" fmla="*/ 0 w 3"/>
                    <a:gd name="T1" fmla="*/ 3 h 3"/>
                    <a:gd name="T2" fmla="*/ 1 w 3"/>
                    <a:gd name="T3" fmla="*/ 1 h 3"/>
                    <a:gd name="T4" fmla="*/ 2 w 3"/>
                    <a:gd name="T5" fmla="*/ 0 h 3"/>
                    <a:gd name="T6" fmla="*/ 3 w 3"/>
                    <a:gd name="T7" fmla="*/ 1 h 3"/>
                    <a:gd name="T8" fmla="*/ 2 w 3"/>
                    <a:gd name="T9" fmla="*/ 2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2"/>
                        <a:pt x="0" y="2"/>
                        <a:pt x="1" y="1"/>
                      </a:cubicBezTo>
                      <a:cubicBezTo>
                        <a:pt x="1" y="1"/>
                        <a:pt x="1" y="0"/>
                        <a:pt x="2" y="0"/>
                      </a:cubicBezTo>
                      <a:cubicBezTo>
                        <a:pt x="2" y="0"/>
                        <a:pt x="3" y="0"/>
                        <a:pt x="3" y="1"/>
                      </a:cubicBezTo>
                      <a:cubicBezTo>
                        <a:pt x="3" y="1"/>
                        <a:pt x="3" y="2"/>
                        <a:pt x="2"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279"/>
                <p:cNvSpPr/>
                <p:nvPr/>
              </p:nvSpPr>
              <p:spPr bwMode="auto">
                <a:xfrm>
                  <a:off x="6089650" y="2794000"/>
                  <a:ext cx="4762" cy="14288"/>
                </a:xfrm>
                <a:custGeom>
                  <a:avLst/>
                  <a:gdLst>
                    <a:gd name="T0" fmla="*/ 0 w 1"/>
                    <a:gd name="T1" fmla="*/ 4 h 4"/>
                    <a:gd name="T2" fmla="*/ 0 w 1"/>
                    <a:gd name="T3" fmla="*/ 0 h 4"/>
                    <a:gd name="T4" fmla="*/ 0 w 1"/>
                    <a:gd name="T5" fmla="*/ 0 h 4"/>
                    <a:gd name="T6" fmla="*/ 1 w 1"/>
                    <a:gd name="T7" fmla="*/ 3 h 4"/>
                    <a:gd name="T8" fmla="*/ 0 w 1"/>
                    <a:gd name="T9" fmla="*/ 4 h 4"/>
                  </a:gdLst>
                  <a:ahLst/>
                  <a:cxnLst>
                    <a:cxn ang="0">
                      <a:pos x="T0" y="T1"/>
                    </a:cxn>
                    <a:cxn ang="0">
                      <a:pos x="T2" y="T3"/>
                    </a:cxn>
                    <a:cxn ang="0">
                      <a:pos x="T4" y="T5"/>
                    </a:cxn>
                    <a:cxn ang="0">
                      <a:pos x="T6" y="T7"/>
                    </a:cxn>
                    <a:cxn ang="0">
                      <a:pos x="T8" y="T9"/>
                    </a:cxn>
                  </a:cxnLst>
                  <a:rect l="0" t="0" r="r" b="b"/>
                  <a:pathLst>
                    <a:path w="1" h="4">
                      <a:moveTo>
                        <a:pt x="0" y="4"/>
                      </a:moveTo>
                      <a:cubicBezTo>
                        <a:pt x="0" y="2"/>
                        <a:pt x="0" y="1"/>
                        <a:pt x="0" y="0"/>
                      </a:cubicBezTo>
                      <a:cubicBezTo>
                        <a:pt x="0" y="0"/>
                        <a:pt x="0" y="0"/>
                        <a:pt x="0" y="0"/>
                      </a:cubicBezTo>
                      <a:cubicBezTo>
                        <a:pt x="0" y="1"/>
                        <a:pt x="1" y="2"/>
                        <a:pt x="1" y="3"/>
                      </a:cubicBezTo>
                      <a:cubicBezTo>
                        <a:pt x="0" y="3"/>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280"/>
                <p:cNvSpPr/>
                <p:nvPr/>
              </p:nvSpPr>
              <p:spPr bwMode="auto">
                <a:xfrm>
                  <a:off x="5381625" y="3067050"/>
                  <a:ext cx="6350" cy="11113"/>
                </a:xfrm>
                <a:custGeom>
                  <a:avLst/>
                  <a:gdLst>
                    <a:gd name="T0" fmla="*/ 2 w 2"/>
                    <a:gd name="T1" fmla="*/ 0 h 3"/>
                    <a:gd name="T2" fmla="*/ 2 w 2"/>
                    <a:gd name="T3" fmla="*/ 0 h 3"/>
                    <a:gd name="T4" fmla="*/ 1 w 2"/>
                    <a:gd name="T5" fmla="*/ 3 h 3"/>
                    <a:gd name="T6" fmla="*/ 1 w 2"/>
                    <a:gd name="T7" fmla="*/ 3 h 3"/>
                    <a:gd name="T8" fmla="*/ 0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0"/>
                        <a:pt x="2" y="0"/>
                        <a:pt x="2" y="0"/>
                      </a:cubicBezTo>
                      <a:cubicBezTo>
                        <a:pt x="2" y="1"/>
                        <a:pt x="1" y="2"/>
                        <a:pt x="1" y="3"/>
                      </a:cubicBezTo>
                      <a:cubicBezTo>
                        <a:pt x="1" y="3"/>
                        <a:pt x="1" y="3"/>
                        <a:pt x="1" y="3"/>
                      </a:cubicBezTo>
                      <a:cubicBezTo>
                        <a:pt x="1" y="2"/>
                        <a:pt x="0" y="2"/>
                        <a:pt x="0" y="1"/>
                      </a:cubicBezTo>
                      <a:cubicBezTo>
                        <a:pt x="0"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281"/>
                <p:cNvSpPr/>
                <p:nvPr/>
              </p:nvSpPr>
              <p:spPr bwMode="auto">
                <a:xfrm>
                  <a:off x="6337300" y="3716338"/>
                  <a:ext cx="7937" cy="11113"/>
                </a:xfrm>
                <a:custGeom>
                  <a:avLst/>
                  <a:gdLst>
                    <a:gd name="T0" fmla="*/ 0 w 2"/>
                    <a:gd name="T1" fmla="*/ 3 h 3"/>
                    <a:gd name="T2" fmla="*/ 2 w 2"/>
                    <a:gd name="T3" fmla="*/ 1 h 3"/>
                    <a:gd name="T4" fmla="*/ 2 w 2"/>
                    <a:gd name="T5" fmla="*/ 2 h 3"/>
                    <a:gd name="T6" fmla="*/ 0 w 2"/>
                    <a:gd name="T7" fmla="*/ 3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2"/>
                        <a:pt x="0" y="0"/>
                        <a:pt x="2" y="1"/>
                      </a:cubicBezTo>
                      <a:cubicBezTo>
                        <a:pt x="2" y="1"/>
                        <a:pt x="2" y="2"/>
                        <a:pt x="2" y="2"/>
                      </a:cubicBezTo>
                      <a:cubicBezTo>
                        <a:pt x="2" y="3"/>
                        <a:pt x="1"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283"/>
                <p:cNvSpPr/>
                <p:nvPr/>
              </p:nvSpPr>
              <p:spPr bwMode="auto">
                <a:xfrm>
                  <a:off x="5384800" y="3044825"/>
                  <a:ext cx="7937" cy="22225"/>
                </a:xfrm>
                <a:custGeom>
                  <a:avLst/>
                  <a:gdLst>
                    <a:gd name="T0" fmla="*/ 1 w 2"/>
                    <a:gd name="T1" fmla="*/ 6 h 6"/>
                    <a:gd name="T2" fmla="*/ 0 w 2"/>
                    <a:gd name="T3" fmla="*/ 3 h 6"/>
                    <a:gd name="T4" fmla="*/ 2 w 2"/>
                    <a:gd name="T5" fmla="*/ 0 h 6"/>
                    <a:gd name="T6" fmla="*/ 1 w 2"/>
                    <a:gd name="T7" fmla="*/ 6 h 6"/>
                    <a:gd name="T8" fmla="*/ 1 w 2"/>
                    <a:gd name="T9" fmla="*/ 6 h 6"/>
                  </a:gdLst>
                  <a:ahLst/>
                  <a:cxnLst>
                    <a:cxn ang="0">
                      <a:pos x="T0" y="T1"/>
                    </a:cxn>
                    <a:cxn ang="0">
                      <a:pos x="T2" y="T3"/>
                    </a:cxn>
                    <a:cxn ang="0">
                      <a:pos x="T4" y="T5"/>
                    </a:cxn>
                    <a:cxn ang="0">
                      <a:pos x="T6" y="T7"/>
                    </a:cxn>
                    <a:cxn ang="0">
                      <a:pos x="T8" y="T9"/>
                    </a:cxn>
                  </a:cxnLst>
                  <a:rect l="0" t="0" r="r" b="b"/>
                  <a:pathLst>
                    <a:path w="2" h="6">
                      <a:moveTo>
                        <a:pt x="1" y="6"/>
                      </a:moveTo>
                      <a:cubicBezTo>
                        <a:pt x="1" y="5"/>
                        <a:pt x="0" y="4"/>
                        <a:pt x="0" y="3"/>
                      </a:cubicBezTo>
                      <a:cubicBezTo>
                        <a:pt x="0" y="3"/>
                        <a:pt x="0" y="2"/>
                        <a:pt x="2" y="0"/>
                      </a:cubicBezTo>
                      <a:cubicBezTo>
                        <a:pt x="1" y="3"/>
                        <a:pt x="1" y="5"/>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85"/>
                <p:cNvSpPr/>
                <p:nvPr/>
              </p:nvSpPr>
              <p:spPr bwMode="auto">
                <a:xfrm>
                  <a:off x="6130925" y="3551238"/>
                  <a:ext cx="11112" cy="7938"/>
                </a:xfrm>
                <a:custGeom>
                  <a:avLst/>
                  <a:gdLst>
                    <a:gd name="T0" fmla="*/ 0 w 3"/>
                    <a:gd name="T1" fmla="*/ 1 h 2"/>
                    <a:gd name="T2" fmla="*/ 2 w 3"/>
                    <a:gd name="T3" fmla="*/ 0 h 2"/>
                    <a:gd name="T4" fmla="*/ 3 w 3"/>
                    <a:gd name="T5" fmla="*/ 1 h 2"/>
                    <a:gd name="T6" fmla="*/ 3 w 3"/>
                    <a:gd name="T7" fmla="*/ 2 h 2"/>
                    <a:gd name="T8" fmla="*/ 2 w 3"/>
                    <a:gd name="T9" fmla="*/ 2 h 2"/>
                    <a:gd name="T10" fmla="*/ 0 w 3"/>
                    <a:gd name="T11" fmla="*/ 1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1" y="0"/>
                        <a:pt x="1" y="0"/>
                        <a:pt x="2" y="0"/>
                      </a:cubicBezTo>
                      <a:cubicBezTo>
                        <a:pt x="2" y="0"/>
                        <a:pt x="3" y="0"/>
                        <a:pt x="3" y="1"/>
                      </a:cubicBezTo>
                      <a:cubicBezTo>
                        <a:pt x="3" y="1"/>
                        <a:pt x="3" y="1"/>
                        <a:pt x="3" y="2"/>
                      </a:cubicBezTo>
                      <a:cubicBezTo>
                        <a:pt x="2" y="2"/>
                        <a:pt x="2" y="2"/>
                        <a:pt x="2" y="2"/>
                      </a:cubicBezTo>
                      <a:cubicBezTo>
                        <a:pt x="1" y="1"/>
                        <a:pt x="1"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86"/>
                <p:cNvSpPr/>
                <p:nvPr/>
              </p:nvSpPr>
              <p:spPr bwMode="auto">
                <a:xfrm>
                  <a:off x="5414963" y="3529013"/>
                  <a:ext cx="3175" cy="11113"/>
                </a:xfrm>
                <a:custGeom>
                  <a:avLst/>
                  <a:gdLst>
                    <a:gd name="T0" fmla="*/ 0 w 1"/>
                    <a:gd name="T1" fmla="*/ 2 h 3"/>
                    <a:gd name="T2" fmla="*/ 0 w 1"/>
                    <a:gd name="T3" fmla="*/ 2 h 3"/>
                    <a:gd name="T4" fmla="*/ 0 w 1"/>
                    <a:gd name="T5" fmla="*/ 1 h 3"/>
                    <a:gd name="T6" fmla="*/ 1 w 1"/>
                    <a:gd name="T7" fmla="*/ 0 h 3"/>
                    <a:gd name="T8" fmla="*/ 1 w 1"/>
                    <a:gd name="T9" fmla="*/ 1 h 3"/>
                    <a:gd name="T10" fmla="*/ 0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0" y="2"/>
                      </a:moveTo>
                      <a:cubicBezTo>
                        <a:pt x="0" y="2"/>
                        <a:pt x="0" y="2"/>
                        <a:pt x="0" y="2"/>
                      </a:cubicBezTo>
                      <a:cubicBezTo>
                        <a:pt x="0" y="2"/>
                        <a:pt x="0" y="1"/>
                        <a:pt x="0" y="1"/>
                      </a:cubicBezTo>
                      <a:cubicBezTo>
                        <a:pt x="0" y="1"/>
                        <a:pt x="1" y="0"/>
                        <a:pt x="1" y="0"/>
                      </a:cubicBezTo>
                      <a:cubicBezTo>
                        <a:pt x="1" y="1"/>
                        <a:pt x="1" y="1"/>
                        <a:pt x="1" y="1"/>
                      </a:cubicBezTo>
                      <a:cubicBezTo>
                        <a:pt x="1" y="2"/>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87"/>
                <p:cNvSpPr/>
                <p:nvPr/>
              </p:nvSpPr>
              <p:spPr bwMode="auto">
                <a:xfrm>
                  <a:off x="6370638" y="2917825"/>
                  <a:ext cx="4762" cy="17463"/>
                </a:xfrm>
                <a:custGeom>
                  <a:avLst/>
                  <a:gdLst>
                    <a:gd name="T0" fmla="*/ 0 w 1"/>
                    <a:gd name="T1" fmla="*/ 0 h 5"/>
                    <a:gd name="T2" fmla="*/ 0 w 1"/>
                    <a:gd name="T3" fmla="*/ 5 h 5"/>
                    <a:gd name="T4" fmla="*/ 0 w 1"/>
                    <a:gd name="T5" fmla="*/ 0 h 5"/>
                  </a:gdLst>
                  <a:ahLst/>
                  <a:cxnLst>
                    <a:cxn ang="0">
                      <a:pos x="T0" y="T1"/>
                    </a:cxn>
                    <a:cxn ang="0">
                      <a:pos x="T2" y="T3"/>
                    </a:cxn>
                    <a:cxn ang="0">
                      <a:pos x="T4" y="T5"/>
                    </a:cxn>
                  </a:cxnLst>
                  <a:rect l="0" t="0" r="r" b="b"/>
                  <a:pathLst>
                    <a:path w="1" h="5">
                      <a:moveTo>
                        <a:pt x="0" y="0"/>
                      </a:moveTo>
                      <a:cubicBezTo>
                        <a:pt x="1" y="2"/>
                        <a:pt x="1" y="3"/>
                        <a:pt x="0" y="5"/>
                      </a:cubicBezTo>
                      <a:cubicBezTo>
                        <a:pt x="0" y="3"/>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89"/>
                <p:cNvSpPr/>
                <p:nvPr/>
              </p:nvSpPr>
              <p:spPr bwMode="auto">
                <a:xfrm>
                  <a:off x="6149975" y="3295650"/>
                  <a:ext cx="7937" cy="7938"/>
                </a:xfrm>
                <a:custGeom>
                  <a:avLst/>
                  <a:gdLst>
                    <a:gd name="T0" fmla="*/ 2 w 2"/>
                    <a:gd name="T1" fmla="*/ 1 h 2"/>
                    <a:gd name="T2" fmla="*/ 0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1"/>
                        <a:pt x="1" y="1"/>
                        <a:pt x="0" y="2"/>
                      </a:cubicBezTo>
                      <a:cubicBezTo>
                        <a:pt x="0" y="1"/>
                        <a:pt x="0" y="1"/>
                        <a:pt x="0" y="1"/>
                      </a:cubicBezTo>
                      <a:cubicBezTo>
                        <a:pt x="0" y="0"/>
                        <a:pt x="1" y="0"/>
                        <a:pt x="1" y="0"/>
                      </a:cubicBezTo>
                      <a:cubicBezTo>
                        <a:pt x="1"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93"/>
                <p:cNvSpPr/>
                <p:nvPr/>
              </p:nvSpPr>
              <p:spPr bwMode="auto">
                <a:xfrm>
                  <a:off x="6378575" y="3705225"/>
                  <a:ext cx="11112" cy="11113"/>
                </a:xfrm>
                <a:custGeom>
                  <a:avLst/>
                  <a:gdLst>
                    <a:gd name="T0" fmla="*/ 0 w 3"/>
                    <a:gd name="T1" fmla="*/ 3 h 3"/>
                    <a:gd name="T2" fmla="*/ 1 w 3"/>
                    <a:gd name="T3" fmla="*/ 0 h 3"/>
                    <a:gd name="T4" fmla="*/ 3 w 3"/>
                    <a:gd name="T5" fmla="*/ 1 h 3"/>
                    <a:gd name="T6" fmla="*/ 2 w 3"/>
                    <a:gd name="T7" fmla="*/ 2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cubicBezTo>
                        <a:pt x="0" y="2"/>
                        <a:pt x="1" y="1"/>
                        <a:pt x="1" y="0"/>
                      </a:cubicBezTo>
                      <a:cubicBezTo>
                        <a:pt x="1" y="0"/>
                        <a:pt x="2" y="0"/>
                        <a:pt x="3" y="1"/>
                      </a:cubicBezTo>
                      <a:cubicBezTo>
                        <a:pt x="3" y="1"/>
                        <a:pt x="3" y="2"/>
                        <a:pt x="2" y="2"/>
                      </a:cubicBezTo>
                      <a:cubicBezTo>
                        <a:pt x="2" y="2"/>
                        <a:pt x="1"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96"/>
                <p:cNvSpPr/>
                <p:nvPr/>
              </p:nvSpPr>
              <p:spPr bwMode="auto">
                <a:xfrm>
                  <a:off x="6397625" y="2640013"/>
                  <a:ext cx="11112" cy="7938"/>
                </a:xfrm>
                <a:custGeom>
                  <a:avLst/>
                  <a:gdLst>
                    <a:gd name="T0" fmla="*/ 3 w 3"/>
                    <a:gd name="T1" fmla="*/ 0 h 2"/>
                    <a:gd name="T2" fmla="*/ 2 w 3"/>
                    <a:gd name="T3" fmla="*/ 2 h 2"/>
                    <a:gd name="T4" fmla="*/ 1 w 3"/>
                    <a:gd name="T5" fmla="*/ 2 h 2"/>
                    <a:gd name="T6" fmla="*/ 0 w 3"/>
                    <a:gd name="T7" fmla="*/ 1 h 2"/>
                    <a:gd name="T8" fmla="*/ 1 w 3"/>
                    <a:gd name="T9" fmla="*/ 1 h 2"/>
                    <a:gd name="T10" fmla="*/ 3 w 3"/>
                    <a:gd name="T11" fmla="*/ 1 h 2"/>
                    <a:gd name="T12" fmla="*/ 3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0"/>
                      </a:moveTo>
                      <a:cubicBezTo>
                        <a:pt x="3" y="1"/>
                        <a:pt x="3" y="2"/>
                        <a:pt x="2" y="2"/>
                      </a:cubicBezTo>
                      <a:cubicBezTo>
                        <a:pt x="2" y="2"/>
                        <a:pt x="1" y="2"/>
                        <a:pt x="1" y="2"/>
                      </a:cubicBezTo>
                      <a:cubicBezTo>
                        <a:pt x="0" y="2"/>
                        <a:pt x="0" y="1"/>
                        <a:pt x="0" y="1"/>
                      </a:cubicBezTo>
                      <a:cubicBezTo>
                        <a:pt x="1" y="1"/>
                        <a:pt x="1" y="1"/>
                        <a:pt x="1" y="1"/>
                      </a:cubicBezTo>
                      <a:cubicBezTo>
                        <a:pt x="2" y="1"/>
                        <a:pt x="3" y="1"/>
                        <a:pt x="3"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99"/>
                <p:cNvSpPr/>
                <p:nvPr/>
              </p:nvSpPr>
              <p:spPr bwMode="auto">
                <a:xfrm>
                  <a:off x="5621338" y="2635250"/>
                  <a:ext cx="7937" cy="15875"/>
                </a:xfrm>
                <a:custGeom>
                  <a:avLst/>
                  <a:gdLst>
                    <a:gd name="T0" fmla="*/ 2 w 2"/>
                    <a:gd name="T1" fmla="*/ 4 h 4"/>
                    <a:gd name="T2" fmla="*/ 2 w 2"/>
                    <a:gd name="T3" fmla="*/ 0 h 4"/>
                    <a:gd name="T4" fmla="*/ 2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0" y="3"/>
                        <a:pt x="0" y="2"/>
                        <a:pt x="2" y="0"/>
                      </a:cubicBezTo>
                      <a:cubicBezTo>
                        <a:pt x="2" y="2"/>
                        <a:pt x="2"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01"/>
                <p:cNvSpPr/>
                <p:nvPr/>
              </p:nvSpPr>
              <p:spPr bwMode="auto">
                <a:xfrm>
                  <a:off x="6042025" y="2711450"/>
                  <a:ext cx="3175" cy="6350"/>
                </a:xfrm>
                <a:custGeom>
                  <a:avLst/>
                  <a:gdLst>
                    <a:gd name="T0" fmla="*/ 1 w 1"/>
                    <a:gd name="T1" fmla="*/ 1 h 2"/>
                    <a:gd name="T2" fmla="*/ 1 w 1"/>
                    <a:gd name="T3" fmla="*/ 2 h 2"/>
                    <a:gd name="T4" fmla="*/ 0 w 1"/>
                    <a:gd name="T5" fmla="*/ 0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2"/>
                      </a:cubicBezTo>
                      <a:cubicBezTo>
                        <a:pt x="1" y="1"/>
                        <a:pt x="0" y="1"/>
                        <a:pt x="0" y="0"/>
                      </a:cubicBezTo>
                      <a:cubicBezTo>
                        <a:pt x="0" y="0"/>
                        <a:pt x="1" y="0"/>
                        <a:pt x="1" y="0"/>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02"/>
                <p:cNvSpPr/>
                <p:nvPr/>
              </p:nvSpPr>
              <p:spPr bwMode="auto">
                <a:xfrm>
                  <a:off x="6499225" y="3367088"/>
                  <a:ext cx="6350" cy="7938"/>
                </a:xfrm>
                <a:custGeom>
                  <a:avLst/>
                  <a:gdLst>
                    <a:gd name="T0" fmla="*/ 1 w 2"/>
                    <a:gd name="T1" fmla="*/ 2 h 2"/>
                    <a:gd name="T2" fmla="*/ 0 w 2"/>
                    <a:gd name="T3" fmla="*/ 2 h 2"/>
                    <a:gd name="T4" fmla="*/ 0 w 2"/>
                    <a:gd name="T5" fmla="*/ 1 h 2"/>
                    <a:gd name="T6" fmla="*/ 0 w 2"/>
                    <a:gd name="T7" fmla="*/ 0 h 2"/>
                    <a:gd name="T8" fmla="*/ 1 w 2"/>
                    <a:gd name="T9" fmla="*/ 1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1" y="2"/>
                        <a:pt x="1" y="2"/>
                        <a:pt x="0" y="2"/>
                      </a:cubicBezTo>
                      <a:cubicBezTo>
                        <a:pt x="0" y="1"/>
                        <a:pt x="0" y="1"/>
                        <a:pt x="0" y="1"/>
                      </a:cubicBezTo>
                      <a:cubicBezTo>
                        <a:pt x="0" y="1"/>
                        <a:pt x="0" y="0"/>
                        <a:pt x="0" y="0"/>
                      </a:cubicBezTo>
                      <a:cubicBezTo>
                        <a:pt x="1" y="0"/>
                        <a:pt x="1" y="0"/>
                        <a:pt x="1" y="1"/>
                      </a:cubicBezTo>
                      <a:cubicBezTo>
                        <a:pt x="2" y="1"/>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04"/>
                <p:cNvSpPr/>
                <p:nvPr/>
              </p:nvSpPr>
              <p:spPr bwMode="auto">
                <a:xfrm>
                  <a:off x="6634163" y="3422650"/>
                  <a:ext cx="7937" cy="4763"/>
                </a:xfrm>
                <a:custGeom>
                  <a:avLst/>
                  <a:gdLst>
                    <a:gd name="T0" fmla="*/ 1 w 2"/>
                    <a:gd name="T1" fmla="*/ 0 h 1"/>
                    <a:gd name="T2" fmla="*/ 2 w 2"/>
                    <a:gd name="T3" fmla="*/ 0 h 1"/>
                    <a:gd name="T4" fmla="*/ 1 w 2"/>
                    <a:gd name="T5" fmla="*/ 1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2" y="0"/>
                        <a:pt x="2" y="0"/>
                      </a:cubicBezTo>
                      <a:cubicBezTo>
                        <a:pt x="2" y="1"/>
                        <a:pt x="1" y="1"/>
                        <a:pt x="1" y="1"/>
                      </a:cubicBezTo>
                      <a:cubicBezTo>
                        <a:pt x="0" y="1"/>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06"/>
                <p:cNvSpPr/>
                <p:nvPr/>
              </p:nvSpPr>
              <p:spPr bwMode="auto">
                <a:xfrm>
                  <a:off x="5924550" y="2976563"/>
                  <a:ext cx="11112" cy="4763"/>
                </a:xfrm>
                <a:custGeom>
                  <a:avLst/>
                  <a:gdLst>
                    <a:gd name="T0" fmla="*/ 3 w 3"/>
                    <a:gd name="T1" fmla="*/ 0 h 1"/>
                    <a:gd name="T2" fmla="*/ 1 w 3"/>
                    <a:gd name="T3" fmla="*/ 1 h 1"/>
                    <a:gd name="T4" fmla="*/ 0 w 3"/>
                    <a:gd name="T5" fmla="*/ 1 h 1"/>
                    <a:gd name="T6" fmla="*/ 1 w 3"/>
                    <a:gd name="T7" fmla="*/ 0 h 1"/>
                    <a:gd name="T8" fmla="*/ 3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2" y="1"/>
                        <a:pt x="2" y="1"/>
                        <a:pt x="1" y="1"/>
                      </a:cubicBezTo>
                      <a:cubicBezTo>
                        <a:pt x="1" y="1"/>
                        <a:pt x="1" y="1"/>
                        <a:pt x="0" y="1"/>
                      </a:cubicBezTo>
                      <a:cubicBezTo>
                        <a:pt x="1" y="0"/>
                        <a:pt x="1" y="0"/>
                        <a:pt x="1" y="0"/>
                      </a:cubicBezTo>
                      <a:cubicBezTo>
                        <a:pt x="2" y="0"/>
                        <a:pt x="2"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07"/>
                <p:cNvSpPr/>
                <p:nvPr/>
              </p:nvSpPr>
              <p:spPr bwMode="auto">
                <a:xfrm>
                  <a:off x="6378575" y="3494088"/>
                  <a:ext cx="0" cy="7938"/>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1"/>
                        <a:pt x="0" y="2"/>
                      </a:cubicBez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09"/>
                <p:cNvSpPr/>
                <p:nvPr/>
              </p:nvSpPr>
              <p:spPr bwMode="auto">
                <a:xfrm>
                  <a:off x="5362575" y="3052763"/>
                  <a:ext cx="7937" cy="6350"/>
                </a:xfrm>
                <a:custGeom>
                  <a:avLst/>
                  <a:gdLst>
                    <a:gd name="T0" fmla="*/ 0 w 2"/>
                    <a:gd name="T1" fmla="*/ 2 h 2"/>
                    <a:gd name="T2" fmla="*/ 0 w 2"/>
                    <a:gd name="T3" fmla="*/ 1 h 2"/>
                    <a:gd name="T4" fmla="*/ 1 w 2"/>
                    <a:gd name="T5" fmla="*/ 0 h 2"/>
                    <a:gd name="T6" fmla="*/ 2 w 2"/>
                    <a:gd name="T7" fmla="*/ 1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1"/>
                        <a:pt x="0" y="1"/>
                      </a:cubicBezTo>
                      <a:cubicBezTo>
                        <a:pt x="0" y="1"/>
                        <a:pt x="1" y="1"/>
                        <a:pt x="1" y="0"/>
                      </a:cubicBezTo>
                      <a:cubicBezTo>
                        <a:pt x="1" y="1"/>
                        <a:pt x="2" y="1"/>
                        <a:pt x="2" y="1"/>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10"/>
                <p:cNvSpPr/>
                <p:nvPr/>
              </p:nvSpPr>
              <p:spPr bwMode="auto">
                <a:xfrm>
                  <a:off x="6727825" y="3108325"/>
                  <a:ext cx="3175" cy="19050"/>
                </a:xfrm>
                <a:custGeom>
                  <a:avLst/>
                  <a:gdLst>
                    <a:gd name="T0" fmla="*/ 1 w 1"/>
                    <a:gd name="T1" fmla="*/ 5 h 5"/>
                    <a:gd name="T2" fmla="*/ 0 w 1"/>
                    <a:gd name="T3" fmla="*/ 0 h 5"/>
                    <a:gd name="T4" fmla="*/ 0 w 1"/>
                    <a:gd name="T5" fmla="*/ 1 h 5"/>
                    <a:gd name="T6" fmla="*/ 1 w 1"/>
                    <a:gd name="T7" fmla="*/ 5 h 5"/>
                  </a:gdLst>
                  <a:ahLst/>
                  <a:cxnLst>
                    <a:cxn ang="0">
                      <a:pos x="T0" y="T1"/>
                    </a:cxn>
                    <a:cxn ang="0">
                      <a:pos x="T2" y="T3"/>
                    </a:cxn>
                    <a:cxn ang="0">
                      <a:pos x="T4" y="T5"/>
                    </a:cxn>
                    <a:cxn ang="0">
                      <a:pos x="T6" y="T7"/>
                    </a:cxn>
                  </a:cxnLst>
                  <a:rect l="0" t="0" r="r" b="b"/>
                  <a:pathLst>
                    <a:path w="1" h="5">
                      <a:moveTo>
                        <a:pt x="1" y="5"/>
                      </a:moveTo>
                      <a:cubicBezTo>
                        <a:pt x="0" y="4"/>
                        <a:pt x="1" y="2"/>
                        <a:pt x="0" y="0"/>
                      </a:cubicBezTo>
                      <a:cubicBezTo>
                        <a:pt x="0" y="1"/>
                        <a:pt x="0" y="1"/>
                        <a:pt x="0" y="1"/>
                      </a:cubicBezTo>
                      <a:cubicBezTo>
                        <a:pt x="0" y="2"/>
                        <a:pt x="1"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Rectangle 315"/>
                <p:cNvSpPr>
                  <a:spLocks noChangeArrowheads="1"/>
                </p:cNvSpPr>
                <p:nvPr/>
              </p:nvSpPr>
              <p:spPr bwMode="auto">
                <a:xfrm>
                  <a:off x="6378575" y="2684463"/>
                  <a:ext cx="1587"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3" name="Freeform 316"/>
                <p:cNvSpPr/>
                <p:nvPr/>
              </p:nvSpPr>
              <p:spPr bwMode="auto">
                <a:xfrm>
                  <a:off x="5414963" y="2747963"/>
                  <a:ext cx="3175" cy="4763"/>
                </a:xfrm>
                <a:custGeom>
                  <a:avLst/>
                  <a:gdLst>
                    <a:gd name="T0" fmla="*/ 1 w 1"/>
                    <a:gd name="T1" fmla="*/ 1 h 1"/>
                    <a:gd name="T2" fmla="*/ 1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0" y="0"/>
                        <a:pt x="0" y="0"/>
                      </a:cubicBezTo>
                      <a:cubicBezTo>
                        <a:pt x="1" y="0"/>
                        <a:pt x="1" y="0"/>
                        <a:pt x="1" y="0"/>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17"/>
                <p:cNvSpPr/>
                <p:nvPr/>
              </p:nvSpPr>
              <p:spPr bwMode="auto">
                <a:xfrm>
                  <a:off x="6075363" y="2774950"/>
                  <a:ext cx="3175" cy="3175"/>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0" y="0"/>
                        <a:pt x="0"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18"/>
                <p:cNvSpPr/>
                <p:nvPr/>
              </p:nvSpPr>
              <p:spPr bwMode="auto">
                <a:xfrm>
                  <a:off x="5676900" y="2838450"/>
                  <a:ext cx="4762" cy="3175"/>
                </a:xfrm>
                <a:custGeom>
                  <a:avLst/>
                  <a:gdLst>
                    <a:gd name="T0" fmla="*/ 0 w 1"/>
                    <a:gd name="T1" fmla="*/ 0 h 1"/>
                    <a:gd name="T2" fmla="*/ 1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1"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20"/>
                <p:cNvSpPr/>
                <p:nvPr/>
              </p:nvSpPr>
              <p:spPr bwMode="auto">
                <a:xfrm>
                  <a:off x="6592888" y="3033713"/>
                  <a:ext cx="0" cy="7938"/>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cubicBezTo>
                        <a:pt x="0" y="1"/>
                        <a:pt x="0" y="1"/>
                        <a:pt x="0" y="2"/>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21"/>
                <p:cNvSpPr/>
                <p:nvPr/>
              </p:nvSpPr>
              <p:spPr bwMode="auto">
                <a:xfrm>
                  <a:off x="5370513" y="3022600"/>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Oval 322"/>
                <p:cNvSpPr>
                  <a:spLocks noChangeArrowheads="1"/>
                </p:cNvSpPr>
                <p:nvPr/>
              </p:nvSpPr>
              <p:spPr bwMode="auto">
                <a:xfrm>
                  <a:off x="5384800" y="3041650"/>
                  <a:ext cx="1587"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23"/>
                <p:cNvSpPr/>
                <p:nvPr/>
              </p:nvSpPr>
              <p:spPr bwMode="auto">
                <a:xfrm>
                  <a:off x="5407025" y="3041650"/>
                  <a:ext cx="7937" cy="0"/>
                </a:xfrm>
                <a:custGeom>
                  <a:avLst/>
                  <a:gdLst>
                    <a:gd name="T0" fmla="*/ 2 w 2"/>
                    <a:gd name="T1" fmla="*/ 0 w 2"/>
                    <a:gd name="T2" fmla="*/ 0 w 2"/>
                    <a:gd name="T3" fmla="*/ 2 w 2"/>
                    <a:gd name="T4" fmla="*/ 2 w 2"/>
                  </a:gdLst>
                  <a:ahLst/>
                  <a:cxnLst>
                    <a:cxn ang="0">
                      <a:pos x="T0" y="0"/>
                    </a:cxn>
                    <a:cxn ang="0">
                      <a:pos x="T1" y="0"/>
                    </a:cxn>
                    <a:cxn ang="0">
                      <a:pos x="T2" y="0"/>
                    </a:cxn>
                    <a:cxn ang="0">
                      <a:pos x="T3" y="0"/>
                    </a:cxn>
                    <a:cxn ang="0">
                      <a:pos x="T4" y="0"/>
                    </a:cxn>
                  </a:cxnLst>
                  <a:rect l="0" t="0" r="r" b="b"/>
                  <a:pathLst>
                    <a:path w="2">
                      <a:moveTo>
                        <a:pt x="2" y="0"/>
                      </a:moveTo>
                      <a:cubicBezTo>
                        <a:pt x="1" y="0"/>
                        <a:pt x="1" y="0"/>
                        <a:pt x="0" y="0"/>
                      </a:cubicBezTo>
                      <a:cubicBezTo>
                        <a:pt x="0" y="0"/>
                        <a:pt x="0" y="0"/>
                        <a:pt x="0" y="0"/>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24"/>
                <p:cNvSpPr/>
                <p:nvPr/>
              </p:nvSpPr>
              <p:spPr bwMode="auto">
                <a:xfrm>
                  <a:off x="5384800" y="3078163"/>
                  <a:ext cx="3175" cy="7938"/>
                </a:xfrm>
                <a:custGeom>
                  <a:avLst/>
                  <a:gdLst>
                    <a:gd name="T0" fmla="*/ 0 w 1"/>
                    <a:gd name="T1" fmla="*/ 0 h 2"/>
                    <a:gd name="T2" fmla="*/ 1 w 1"/>
                    <a:gd name="T3" fmla="*/ 1 h 2"/>
                    <a:gd name="T4" fmla="*/ 1 w 1"/>
                    <a:gd name="T5" fmla="*/ 2 h 2"/>
                    <a:gd name="T6" fmla="*/ 0 w 1"/>
                    <a:gd name="T7" fmla="*/ 1 h 2"/>
                    <a:gd name="T8" fmla="*/ 0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1" y="0"/>
                        <a:pt x="1" y="0"/>
                        <a:pt x="1" y="1"/>
                      </a:cubicBezTo>
                      <a:cubicBezTo>
                        <a:pt x="1" y="1"/>
                        <a:pt x="1" y="1"/>
                        <a:pt x="1" y="2"/>
                      </a:cubicBezTo>
                      <a:cubicBezTo>
                        <a:pt x="1"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25"/>
                <p:cNvSpPr/>
                <p:nvPr/>
              </p:nvSpPr>
              <p:spPr bwMode="auto">
                <a:xfrm>
                  <a:off x="5354638" y="3108325"/>
                  <a:ext cx="11112" cy="3175"/>
                </a:xfrm>
                <a:custGeom>
                  <a:avLst/>
                  <a:gdLst>
                    <a:gd name="T0" fmla="*/ 3 w 3"/>
                    <a:gd name="T1" fmla="*/ 0 h 1"/>
                    <a:gd name="T2" fmla="*/ 0 w 3"/>
                    <a:gd name="T3" fmla="*/ 0 h 1"/>
                    <a:gd name="T4" fmla="*/ 0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1"/>
                        <a:pt x="1" y="0"/>
                        <a:pt x="0" y="0"/>
                      </a:cubicBezTo>
                      <a:cubicBezTo>
                        <a:pt x="0" y="0"/>
                        <a:pt x="0"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29"/>
                <p:cNvSpPr/>
                <p:nvPr/>
              </p:nvSpPr>
              <p:spPr bwMode="auto">
                <a:xfrm>
                  <a:off x="6172200" y="3487738"/>
                  <a:ext cx="4762" cy="3175"/>
                </a:xfrm>
                <a:custGeom>
                  <a:avLst/>
                  <a:gdLst>
                    <a:gd name="T0" fmla="*/ 0 w 1"/>
                    <a:gd name="T1" fmla="*/ 0 h 1"/>
                    <a:gd name="T2" fmla="*/ 1 w 1"/>
                    <a:gd name="T3" fmla="*/ 0 h 1"/>
                    <a:gd name="T4" fmla="*/ 1 w 1"/>
                    <a:gd name="T5" fmla="*/ 0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0"/>
                        <a:pt x="1" y="0"/>
                        <a:pt x="1" y="0"/>
                      </a:cubicBezTo>
                      <a:cubicBezTo>
                        <a:pt x="1" y="0"/>
                        <a:pt x="1" y="0"/>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30"/>
                <p:cNvSpPr/>
                <p:nvPr/>
              </p:nvSpPr>
              <p:spPr bwMode="auto">
                <a:xfrm>
                  <a:off x="6397625" y="3775075"/>
                  <a:ext cx="3175"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33"/>
                <p:cNvSpPr/>
                <p:nvPr/>
              </p:nvSpPr>
              <p:spPr bwMode="auto">
                <a:xfrm>
                  <a:off x="5359400" y="3419475"/>
                  <a:ext cx="3175" cy="11113"/>
                </a:xfrm>
                <a:custGeom>
                  <a:avLst/>
                  <a:gdLst>
                    <a:gd name="T0" fmla="*/ 1 w 1"/>
                    <a:gd name="T1" fmla="*/ 3 h 3"/>
                    <a:gd name="T2" fmla="*/ 1 w 1"/>
                    <a:gd name="T3" fmla="*/ 1 h 3"/>
                    <a:gd name="T4" fmla="*/ 1 w 1"/>
                    <a:gd name="T5" fmla="*/ 0 h 3"/>
                    <a:gd name="T6" fmla="*/ 1 w 1"/>
                    <a:gd name="T7" fmla="*/ 1 h 3"/>
                    <a:gd name="T8" fmla="*/ 1 w 1"/>
                    <a:gd name="T9" fmla="*/ 3 h 3"/>
                    <a:gd name="T10" fmla="*/ 1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1" y="3"/>
                      </a:moveTo>
                      <a:cubicBezTo>
                        <a:pt x="1" y="2"/>
                        <a:pt x="1" y="1"/>
                        <a:pt x="1" y="1"/>
                      </a:cubicBezTo>
                      <a:cubicBezTo>
                        <a:pt x="0" y="1"/>
                        <a:pt x="1" y="1"/>
                        <a:pt x="1" y="0"/>
                      </a:cubicBezTo>
                      <a:cubicBezTo>
                        <a:pt x="1" y="1"/>
                        <a:pt x="1" y="1"/>
                        <a:pt x="1" y="1"/>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42"/>
                <p:cNvSpPr/>
                <p:nvPr/>
              </p:nvSpPr>
              <p:spPr bwMode="auto">
                <a:xfrm>
                  <a:off x="6472238" y="3055938"/>
                  <a:ext cx="7937" cy="11113"/>
                </a:xfrm>
                <a:custGeom>
                  <a:avLst/>
                  <a:gdLst>
                    <a:gd name="T0" fmla="*/ 0 w 2"/>
                    <a:gd name="T1" fmla="*/ 3 h 3"/>
                    <a:gd name="T2" fmla="*/ 0 w 2"/>
                    <a:gd name="T3" fmla="*/ 0 h 3"/>
                    <a:gd name="T4" fmla="*/ 0 w 2"/>
                    <a:gd name="T5" fmla="*/ 3 h 3"/>
                  </a:gdLst>
                  <a:ahLst/>
                  <a:cxnLst>
                    <a:cxn ang="0">
                      <a:pos x="T0" y="T1"/>
                    </a:cxn>
                    <a:cxn ang="0">
                      <a:pos x="T2" y="T3"/>
                    </a:cxn>
                    <a:cxn ang="0">
                      <a:pos x="T4" y="T5"/>
                    </a:cxn>
                  </a:cxnLst>
                  <a:rect l="0" t="0" r="r" b="b"/>
                  <a:pathLst>
                    <a:path w="2" h="3">
                      <a:moveTo>
                        <a:pt x="0" y="3"/>
                      </a:moveTo>
                      <a:cubicBezTo>
                        <a:pt x="0" y="2"/>
                        <a:pt x="0" y="1"/>
                        <a:pt x="0" y="0"/>
                      </a:cubicBezTo>
                      <a:cubicBezTo>
                        <a:pt x="2" y="2"/>
                        <a:pt x="2"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 name="组合 34"/>
            <p:cNvGrpSpPr/>
            <p:nvPr/>
          </p:nvGrpSpPr>
          <p:grpSpPr>
            <a:xfrm>
              <a:off x="6259513" y="3265488"/>
              <a:ext cx="1446212" cy="1631950"/>
              <a:chOff x="6259513" y="3265488"/>
              <a:chExt cx="1446212" cy="1631950"/>
            </a:xfrm>
            <a:solidFill>
              <a:schemeClr val="accent2">
                <a:lumMod val="60000"/>
                <a:lumOff val="40000"/>
              </a:schemeClr>
            </a:solidFill>
          </p:grpSpPr>
          <p:sp>
            <p:nvSpPr>
              <p:cNvPr id="80" name="Freeform 7"/>
              <p:cNvSpPr>
                <a:spLocks noEditPoints="1"/>
              </p:cNvSpPr>
              <p:nvPr/>
            </p:nvSpPr>
            <p:spPr bwMode="auto">
              <a:xfrm>
                <a:off x="6259513" y="3509963"/>
                <a:ext cx="1338262" cy="1230313"/>
              </a:xfrm>
              <a:custGeom>
                <a:avLst/>
                <a:gdLst>
                  <a:gd name="T0" fmla="*/ 20 w 357"/>
                  <a:gd name="T1" fmla="*/ 165 h 328"/>
                  <a:gd name="T2" fmla="*/ 36 w 357"/>
                  <a:gd name="T3" fmla="*/ 88 h 328"/>
                  <a:gd name="T4" fmla="*/ 109 w 357"/>
                  <a:gd name="T5" fmla="*/ 51 h 328"/>
                  <a:gd name="T6" fmla="*/ 175 w 357"/>
                  <a:gd name="T7" fmla="*/ 16 h 328"/>
                  <a:gd name="T8" fmla="*/ 163 w 357"/>
                  <a:gd name="T9" fmla="*/ 37 h 328"/>
                  <a:gd name="T10" fmla="*/ 212 w 357"/>
                  <a:gd name="T11" fmla="*/ 52 h 328"/>
                  <a:gd name="T12" fmla="*/ 291 w 357"/>
                  <a:gd name="T13" fmla="*/ 101 h 328"/>
                  <a:gd name="T14" fmla="*/ 276 w 357"/>
                  <a:gd name="T15" fmla="*/ 128 h 328"/>
                  <a:gd name="T16" fmla="*/ 324 w 357"/>
                  <a:gd name="T17" fmla="*/ 141 h 328"/>
                  <a:gd name="T18" fmla="*/ 355 w 357"/>
                  <a:gd name="T19" fmla="*/ 184 h 328"/>
                  <a:gd name="T20" fmla="*/ 305 w 357"/>
                  <a:gd name="T21" fmla="*/ 211 h 328"/>
                  <a:gd name="T22" fmla="*/ 252 w 357"/>
                  <a:gd name="T23" fmla="*/ 263 h 328"/>
                  <a:gd name="T24" fmla="*/ 207 w 357"/>
                  <a:gd name="T25" fmla="*/ 311 h 328"/>
                  <a:gd name="T26" fmla="*/ 166 w 357"/>
                  <a:gd name="T27" fmla="*/ 293 h 328"/>
                  <a:gd name="T28" fmla="*/ 158 w 357"/>
                  <a:gd name="T29" fmla="*/ 292 h 328"/>
                  <a:gd name="T30" fmla="*/ 126 w 357"/>
                  <a:gd name="T31" fmla="*/ 238 h 328"/>
                  <a:gd name="T32" fmla="*/ 97 w 357"/>
                  <a:gd name="T33" fmla="*/ 258 h 328"/>
                  <a:gd name="T34" fmla="*/ 71 w 357"/>
                  <a:gd name="T35" fmla="*/ 300 h 328"/>
                  <a:gd name="T36" fmla="*/ 36 w 357"/>
                  <a:gd name="T37" fmla="*/ 241 h 328"/>
                  <a:gd name="T38" fmla="*/ 135 w 357"/>
                  <a:gd name="T39" fmla="*/ 217 h 328"/>
                  <a:gd name="T40" fmla="*/ 288 w 357"/>
                  <a:gd name="T41" fmla="*/ 223 h 328"/>
                  <a:gd name="T42" fmla="*/ 179 w 357"/>
                  <a:gd name="T43" fmla="*/ 20 h 328"/>
                  <a:gd name="T44" fmla="*/ 168 w 357"/>
                  <a:gd name="T45" fmla="*/ 49 h 328"/>
                  <a:gd name="T46" fmla="*/ 242 w 357"/>
                  <a:gd name="T47" fmla="*/ 157 h 328"/>
                  <a:gd name="T48" fmla="*/ 322 w 357"/>
                  <a:gd name="T49" fmla="*/ 158 h 328"/>
                  <a:gd name="T50" fmla="*/ 166 w 357"/>
                  <a:gd name="T51" fmla="*/ 186 h 328"/>
                  <a:gd name="T52" fmla="*/ 260 w 357"/>
                  <a:gd name="T53" fmla="*/ 144 h 328"/>
                  <a:gd name="T54" fmla="*/ 195 w 357"/>
                  <a:gd name="T55" fmla="*/ 319 h 328"/>
                  <a:gd name="T56" fmla="*/ 89 w 357"/>
                  <a:gd name="T57" fmla="*/ 148 h 328"/>
                  <a:gd name="T58" fmla="*/ 219 w 357"/>
                  <a:gd name="T59" fmla="*/ 175 h 328"/>
                  <a:gd name="T60" fmla="*/ 133 w 357"/>
                  <a:gd name="T61" fmla="*/ 232 h 328"/>
                  <a:gd name="T62" fmla="*/ 109 w 357"/>
                  <a:gd name="T63" fmla="*/ 57 h 328"/>
                  <a:gd name="T64" fmla="*/ 177 w 357"/>
                  <a:gd name="T65" fmla="*/ 172 h 328"/>
                  <a:gd name="T66" fmla="*/ 130 w 357"/>
                  <a:gd name="T67" fmla="*/ 221 h 328"/>
                  <a:gd name="T68" fmla="*/ 281 w 357"/>
                  <a:gd name="T69" fmla="*/ 141 h 328"/>
                  <a:gd name="T70" fmla="*/ 239 w 357"/>
                  <a:gd name="T71" fmla="*/ 153 h 328"/>
                  <a:gd name="T72" fmla="*/ 198 w 357"/>
                  <a:gd name="T73" fmla="*/ 65 h 328"/>
                  <a:gd name="T74" fmla="*/ 31 w 357"/>
                  <a:gd name="T75" fmla="*/ 204 h 328"/>
                  <a:gd name="T76" fmla="*/ 38 w 357"/>
                  <a:gd name="T77" fmla="*/ 200 h 328"/>
                  <a:gd name="T78" fmla="*/ 54 w 357"/>
                  <a:gd name="T79" fmla="*/ 109 h 328"/>
                  <a:gd name="T80" fmla="*/ 238 w 357"/>
                  <a:gd name="T81" fmla="*/ 172 h 328"/>
                  <a:gd name="T82" fmla="*/ 237 w 357"/>
                  <a:gd name="T83" fmla="*/ 137 h 328"/>
                  <a:gd name="T84" fmla="*/ 216 w 357"/>
                  <a:gd name="T85" fmla="*/ 158 h 328"/>
                  <a:gd name="T86" fmla="*/ 207 w 357"/>
                  <a:gd name="T87" fmla="*/ 187 h 328"/>
                  <a:gd name="T88" fmla="*/ 59 w 357"/>
                  <a:gd name="T89" fmla="*/ 209 h 328"/>
                  <a:gd name="T90" fmla="*/ 168 w 357"/>
                  <a:gd name="T91" fmla="*/ 283 h 328"/>
                  <a:gd name="T92" fmla="*/ 192 w 357"/>
                  <a:gd name="T93" fmla="*/ 42 h 328"/>
                  <a:gd name="T94" fmla="*/ 132 w 357"/>
                  <a:gd name="T95" fmla="*/ 80 h 328"/>
                  <a:gd name="T96" fmla="*/ 257 w 357"/>
                  <a:gd name="T97" fmla="*/ 156 h 328"/>
                  <a:gd name="T98" fmla="*/ 26 w 357"/>
                  <a:gd name="T99" fmla="*/ 99 h 328"/>
                  <a:gd name="T100" fmla="*/ 293 w 357"/>
                  <a:gd name="T101" fmla="*/ 90 h 328"/>
                  <a:gd name="T102" fmla="*/ 191 w 357"/>
                  <a:gd name="T103" fmla="*/ 91 h 328"/>
                  <a:gd name="T104" fmla="*/ 57 w 357"/>
                  <a:gd name="T105" fmla="*/ 184 h 328"/>
                  <a:gd name="T106" fmla="*/ 164 w 357"/>
                  <a:gd name="T107" fmla="*/ 195 h 328"/>
                  <a:gd name="T108" fmla="*/ 175 w 357"/>
                  <a:gd name="T109" fmla="*/ 87 h 328"/>
                  <a:gd name="T110" fmla="*/ 181 w 357"/>
                  <a:gd name="T111" fmla="*/ 80 h 328"/>
                  <a:gd name="T112" fmla="*/ 276 w 357"/>
                  <a:gd name="T113" fmla="*/ 141 h 328"/>
                  <a:gd name="T114" fmla="*/ 185 w 357"/>
                  <a:gd name="T115" fmla="*/ 250 h 328"/>
                  <a:gd name="T116" fmla="*/ 94 w 357"/>
                  <a:gd name="T117" fmla="*/ 141 h 328"/>
                  <a:gd name="T118" fmla="*/ 74 w 357"/>
                  <a:gd name="T119" fmla="*/ 274 h 328"/>
                  <a:gd name="T120" fmla="*/ 97 w 357"/>
                  <a:gd name="T121" fmla="*/ 67 h 328"/>
                  <a:gd name="T122" fmla="*/ 208 w 357"/>
                  <a:gd name="T123" fmla="*/ 30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7" h="328">
                    <a:moveTo>
                      <a:pt x="36" y="241"/>
                    </a:moveTo>
                    <a:cubicBezTo>
                      <a:pt x="35" y="239"/>
                      <a:pt x="34" y="237"/>
                      <a:pt x="34" y="236"/>
                    </a:cubicBezTo>
                    <a:cubicBezTo>
                      <a:pt x="35" y="233"/>
                      <a:pt x="37" y="231"/>
                      <a:pt x="38" y="230"/>
                    </a:cubicBezTo>
                    <a:cubicBezTo>
                      <a:pt x="41" y="229"/>
                      <a:pt x="42" y="227"/>
                      <a:pt x="41" y="225"/>
                    </a:cubicBezTo>
                    <a:cubicBezTo>
                      <a:pt x="40" y="224"/>
                      <a:pt x="39" y="223"/>
                      <a:pt x="38" y="223"/>
                    </a:cubicBezTo>
                    <a:cubicBezTo>
                      <a:pt x="36" y="222"/>
                      <a:pt x="35" y="221"/>
                      <a:pt x="36" y="219"/>
                    </a:cubicBezTo>
                    <a:cubicBezTo>
                      <a:pt x="36" y="217"/>
                      <a:pt x="36" y="217"/>
                      <a:pt x="34" y="213"/>
                    </a:cubicBezTo>
                    <a:cubicBezTo>
                      <a:pt x="32" y="215"/>
                      <a:pt x="31" y="217"/>
                      <a:pt x="29" y="218"/>
                    </a:cubicBezTo>
                    <a:cubicBezTo>
                      <a:pt x="29" y="218"/>
                      <a:pt x="28" y="217"/>
                      <a:pt x="27" y="216"/>
                    </a:cubicBezTo>
                    <a:cubicBezTo>
                      <a:pt x="27" y="216"/>
                      <a:pt x="25" y="216"/>
                      <a:pt x="25" y="216"/>
                    </a:cubicBezTo>
                    <a:cubicBezTo>
                      <a:pt x="23" y="214"/>
                      <a:pt x="20" y="216"/>
                      <a:pt x="18" y="213"/>
                    </a:cubicBezTo>
                    <a:cubicBezTo>
                      <a:pt x="17" y="213"/>
                      <a:pt x="15" y="214"/>
                      <a:pt x="13" y="214"/>
                    </a:cubicBezTo>
                    <a:cubicBezTo>
                      <a:pt x="12" y="214"/>
                      <a:pt x="10" y="213"/>
                      <a:pt x="8" y="213"/>
                    </a:cubicBezTo>
                    <a:cubicBezTo>
                      <a:pt x="8" y="212"/>
                      <a:pt x="8" y="211"/>
                      <a:pt x="7" y="210"/>
                    </a:cubicBezTo>
                    <a:cubicBezTo>
                      <a:pt x="7" y="209"/>
                      <a:pt x="8" y="208"/>
                      <a:pt x="8" y="208"/>
                    </a:cubicBezTo>
                    <a:cubicBezTo>
                      <a:pt x="7" y="208"/>
                      <a:pt x="7" y="208"/>
                      <a:pt x="7" y="208"/>
                    </a:cubicBezTo>
                    <a:cubicBezTo>
                      <a:pt x="7" y="208"/>
                      <a:pt x="7" y="209"/>
                      <a:pt x="7" y="210"/>
                    </a:cubicBezTo>
                    <a:cubicBezTo>
                      <a:pt x="6" y="209"/>
                      <a:pt x="6" y="209"/>
                      <a:pt x="5" y="209"/>
                    </a:cubicBezTo>
                    <a:cubicBezTo>
                      <a:pt x="3" y="208"/>
                      <a:pt x="2" y="207"/>
                      <a:pt x="1" y="205"/>
                    </a:cubicBezTo>
                    <a:cubicBezTo>
                      <a:pt x="1" y="204"/>
                      <a:pt x="1" y="203"/>
                      <a:pt x="0" y="202"/>
                    </a:cubicBezTo>
                    <a:cubicBezTo>
                      <a:pt x="0" y="201"/>
                      <a:pt x="0" y="201"/>
                      <a:pt x="0" y="200"/>
                    </a:cubicBezTo>
                    <a:cubicBezTo>
                      <a:pt x="0" y="199"/>
                      <a:pt x="1" y="197"/>
                      <a:pt x="1" y="195"/>
                    </a:cubicBezTo>
                    <a:cubicBezTo>
                      <a:pt x="2" y="194"/>
                      <a:pt x="3" y="193"/>
                      <a:pt x="5" y="192"/>
                    </a:cubicBezTo>
                    <a:cubicBezTo>
                      <a:pt x="5" y="191"/>
                      <a:pt x="6" y="191"/>
                      <a:pt x="6" y="191"/>
                    </a:cubicBezTo>
                    <a:cubicBezTo>
                      <a:pt x="7" y="192"/>
                      <a:pt x="7" y="191"/>
                      <a:pt x="8" y="190"/>
                    </a:cubicBezTo>
                    <a:cubicBezTo>
                      <a:pt x="8" y="186"/>
                      <a:pt x="11" y="184"/>
                      <a:pt x="13" y="181"/>
                    </a:cubicBezTo>
                    <a:cubicBezTo>
                      <a:pt x="15" y="179"/>
                      <a:pt x="16" y="177"/>
                      <a:pt x="18" y="176"/>
                    </a:cubicBezTo>
                    <a:cubicBezTo>
                      <a:pt x="18" y="175"/>
                      <a:pt x="18" y="174"/>
                      <a:pt x="18" y="173"/>
                    </a:cubicBezTo>
                    <a:cubicBezTo>
                      <a:pt x="18" y="173"/>
                      <a:pt x="19" y="172"/>
                      <a:pt x="20" y="171"/>
                    </a:cubicBezTo>
                    <a:cubicBezTo>
                      <a:pt x="21" y="172"/>
                      <a:pt x="21" y="173"/>
                      <a:pt x="22" y="175"/>
                    </a:cubicBezTo>
                    <a:cubicBezTo>
                      <a:pt x="22" y="172"/>
                      <a:pt x="22" y="170"/>
                      <a:pt x="22" y="168"/>
                    </a:cubicBezTo>
                    <a:cubicBezTo>
                      <a:pt x="19" y="168"/>
                      <a:pt x="21" y="166"/>
                      <a:pt x="20" y="165"/>
                    </a:cubicBezTo>
                    <a:cubicBezTo>
                      <a:pt x="19" y="164"/>
                      <a:pt x="18" y="164"/>
                      <a:pt x="18" y="163"/>
                    </a:cubicBezTo>
                    <a:cubicBezTo>
                      <a:pt x="18" y="162"/>
                      <a:pt x="18" y="160"/>
                      <a:pt x="18" y="157"/>
                    </a:cubicBezTo>
                    <a:cubicBezTo>
                      <a:pt x="16" y="158"/>
                      <a:pt x="15" y="160"/>
                      <a:pt x="13" y="159"/>
                    </a:cubicBezTo>
                    <a:cubicBezTo>
                      <a:pt x="13" y="159"/>
                      <a:pt x="13" y="159"/>
                      <a:pt x="13" y="159"/>
                    </a:cubicBezTo>
                    <a:cubicBezTo>
                      <a:pt x="12" y="158"/>
                      <a:pt x="12" y="157"/>
                      <a:pt x="12" y="156"/>
                    </a:cubicBezTo>
                    <a:cubicBezTo>
                      <a:pt x="13" y="155"/>
                      <a:pt x="13" y="154"/>
                      <a:pt x="14" y="152"/>
                    </a:cubicBezTo>
                    <a:cubicBezTo>
                      <a:pt x="12" y="153"/>
                      <a:pt x="11" y="154"/>
                      <a:pt x="10" y="154"/>
                    </a:cubicBezTo>
                    <a:cubicBezTo>
                      <a:pt x="9" y="152"/>
                      <a:pt x="9" y="150"/>
                      <a:pt x="11" y="148"/>
                    </a:cubicBezTo>
                    <a:cubicBezTo>
                      <a:pt x="15" y="146"/>
                      <a:pt x="18" y="143"/>
                      <a:pt x="21" y="139"/>
                    </a:cubicBezTo>
                    <a:cubicBezTo>
                      <a:pt x="21" y="138"/>
                      <a:pt x="22" y="137"/>
                      <a:pt x="23" y="137"/>
                    </a:cubicBezTo>
                    <a:cubicBezTo>
                      <a:pt x="24" y="136"/>
                      <a:pt x="26" y="136"/>
                      <a:pt x="27" y="136"/>
                    </a:cubicBezTo>
                    <a:cubicBezTo>
                      <a:pt x="28" y="134"/>
                      <a:pt x="28" y="133"/>
                      <a:pt x="28" y="131"/>
                    </a:cubicBezTo>
                    <a:cubicBezTo>
                      <a:pt x="29" y="130"/>
                      <a:pt x="30" y="129"/>
                      <a:pt x="31" y="129"/>
                    </a:cubicBezTo>
                    <a:cubicBezTo>
                      <a:pt x="33" y="129"/>
                      <a:pt x="35" y="128"/>
                      <a:pt x="35" y="124"/>
                    </a:cubicBezTo>
                    <a:cubicBezTo>
                      <a:pt x="35" y="124"/>
                      <a:pt x="35" y="123"/>
                      <a:pt x="36" y="123"/>
                    </a:cubicBezTo>
                    <a:cubicBezTo>
                      <a:pt x="39" y="123"/>
                      <a:pt x="39" y="119"/>
                      <a:pt x="42" y="119"/>
                    </a:cubicBezTo>
                    <a:cubicBezTo>
                      <a:pt x="44" y="118"/>
                      <a:pt x="44" y="115"/>
                      <a:pt x="44" y="113"/>
                    </a:cubicBezTo>
                    <a:cubicBezTo>
                      <a:pt x="44" y="113"/>
                      <a:pt x="43" y="112"/>
                      <a:pt x="43" y="112"/>
                    </a:cubicBezTo>
                    <a:cubicBezTo>
                      <a:pt x="43" y="113"/>
                      <a:pt x="42" y="113"/>
                      <a:pt x="42" y="114"/>
                    </a:cubicBezTo>
                    <a:cubicBezTo>
                      <a:pt x="41" y="114"/>
                      <a:pt x="39" y="114"/>
                      <a:pt x="38" y="115"/>
                    </a:cubicBezTo>
                    <a:cubicBezTo>
                      <a:pt x="37" y="114"/>
                      <a:pt x="37" y="112"/>
                      <a:pt x="35" y="113"/>
                    </a:cubicBezTo>
                    <a:cubicBezTo>
                      <a:pt x="35" y="114"/>
                      <a:pt x="34" y="114"/>
                      <a:pt x="34" y="114"/>
                    </a:cubicBezTo>
                    <a:cubicBezTo>
                      <a:pt x="32" y="112"/>
                      <a:pt x="30" y="111"/>
                      <a:pt x="28" y="109"/>
                    </a:cubicBezTo>
                    <a:cubicBezTo>
                      <a:pt x="27" y="108"/>
                      <a:pt x="25" y="106"/>
                      <a:pt x="26" y="104"/>
                    </a:cubicBezTo>
                    <a:cubicBezTo>
                      <a:pt x="25" y="104"/>
                      <a:pt x="24" y="104"/>
                      <a:pt x="23" y="105"/>
                    </a:cubicBezTo>
                    <a:cubicBezTo>
                      <a:pt x="23" y="100"/>
                      <a:pt x="23" y="100"/>
                      <a:pt x="22" y="98"/>
                    </a:cubicBezTo>
                    <a:cubicBezTo>
                      <a:pt x="23" y="95"/>
                      <a:pt x="26" y="94"/>
                      <a:pt x="28" y="92"/>
                    </a:cubicBezTo>
                    <a:cubicBezTo>
                      <a:pt x="30" y="90"/>
                      <a:pt x="32" y="89"/>
                      <a:pt x="33" y="87"/>
                    </a:cubicBezTo>
                    <a:cubicBezTo>
                      <a:pt x="33" y="87"/>
                      <a:pt x="33" y="87"/>
                      <a:pt x="33" y="87"/>
                    </a:cubicBezTo>
                    <a:cubicBezTo>
                      <a:pt x="34" y="86"/>
                      <a:pt x="35" y="86"/>
                      <a:pt x="36" y="86"/>
                    </a:cubicBezTo>
                    <a:cubicBezTo>
                      <a:pt x="36" y="86"/>
                      <a:pt x="36" y="86"/>
                      <a:pt x="36" y="87"/>
                    </a:cubicBezTo>
                    <a:cubicBezTo>
                      <a:pt x="36" y="87"/>
                      <a:pt x="36" y="87"/>
                      <a:pt x="36" y="88"/>
                    </a:cubicBezTo>
                    <a:cubicBezTo>
                      <a:pt x="36" y="87"/>
                      <a:pt x="36" y="87"/>
                      <a:pt x="36" y="87"/>
                    </a:cubicBezTo>
                    <a:cubicBezTo>
                      <a:pt x="36" y="87"/>
                      <a:pt x="36" y="86"/>
                      <a:pt x="36" y="86"/>
                    </a:cubicBezTo>
                    <a:cubicBezTo>
                      <a:pt x="36" y="85"/>
                      <a:pt x="35" y="84"/>
                      <a:pt x="35" y="84"/>
                    </a:cubicBezTo>
                    <a:cubicBezTo>
                      <a:pt x="39" y="81"/>
                      <a:pt x="41" y="77"/>
                      <a:pt x="46" y="76"/>
                    </a:cubicBezTo>
                    <a:cubicBezTo>
                      <a:pt x="48" y="75"/>
                      <a:pt x="50" y="75"/>
                      <a:pt x="50" y="73"/>
                    </a:cubicBezTo>
                    <a:cubicBezTo>
                      <a:pt x="53" y="70"/>
                      <a:pt x="56" y="68"/>
                      <a:pt x="58" y="66"/>
                    </a:cubicBezTo>
                    <a:cubicBezTo>
                      <a:pt x="59" y="66"/>
                      <a:pt x="60" y="68"/>
                      <a:pt x="61" y="66"/>
                    </a:cubicBezTo>
                    <a:cubicBezTo>
                      <a:pt x="62" y="67"/>
                      <a:pt x="62" y="67"/>
                      <a:pt x="63" y="68"/>
                    </a:cubicBezTo>
                    <a:cubicBezTo>
                      <a:pt x="64" y="68"/>
                      <a:pt x="66" y="68"/>
                      <a:pt x="68" y="68"/>
                    </a:cubicBezTo>
                    <a:cubicBezTo>
                      <a:pt x="70" y="69"/>
                      <a:pt x="71" y="67"/>
                      <a:pt x="73" y="69"/>
                    </a:cubicBezTo>
                    <a:cubicBezTo>
                      <a:pt x="73" y="70"/>
                      <a:pt x="73" y="70"/>
                      <a:pt x="74" y="71"/>
                    </a:cubicBezTo>
                    <a:cubicBezTo>
                      <a:pt x="75" y="72"/>
                      <a:pt x="76" y="72"/>
                      <a:pt x="77" y="72"/>
                    </a:cubicBezTo>
                    <a:cubicBezTo>
                      <a:pt x="78" y="73"/>
                      <a:pt x="79" y="75"/>
                      <a:pt x="78" y="76"/>
                    </a:cubicBezTo>
                    <a:cubicBezTo>
                      <a:pt x="78" y="77"/>
                      <a:pt x="78" y="78"/>
                      <a:pt x="78" y="79"/>
                    </a:cubicBezTo>
                    <a:cubicBezTo>
                      <a:pt x="78" y="80"/>
                      <a:pt x="79" y="80"/>
                      <a:pt x="79" y="80"/>
                    </a:cubicBezTo>
                    <a:cubicBezTo>
                      <a:pt x="80" y="81"/>
                      <a:pt x="80" y="80"/>
                      <a:pt x="81" y="80"/>
                    </a:cubicBezTo>
                    <a:cubicBezTo>
                      <a:pt x="82" y="77"/>
                      <a:pt x="84" y="74"/>
                      <a:pt x="87" y="72"/>
                    </a:cubicBezTo>
                    <a:cubicBezTo>
                      <a:pt x="88" y="72"/>
                      <a:pt x="88" y="71"/>
                      <a:pt x="89" y="70"/>
                    </a:cubicBezTo>
                    <a:cubicBezTo>
                      <a:pt x="89" y="69"/>
                      <a:pt x="90" y="69"/>
                      <a:pt x="91" y="67"/>
                    </a:cubicBezTo>
                    <a:cubicBezTo>
                      <a:pt x="91" y="69"/>
                      <a:pt x="92" y="70"/>
                      <a:pt x="92" y="71"/>
                    </a:cubicBezTo>
                    <a:cubicBezTo>
                      <a:pt x="93" y="70"/>
                      <a:pt x="95" y="73"/>
                      <a:pt x="96" y="70"/>
                    </a:cubicBezTo>
                    <a:cubicBezTo>
                      <a:pt x="95" y="70"/>
                      <a:pt x="93" y="70"/>
                      <a:pt x="92" y="71"/>
                    </a:cubicBezTo>
                    <a:cubicBezTo>
                      <a:pt x="94" y="69"/>
                      <a:pt x="93" y="67"/>
                      <a:pt x="92" y="65"/>
                    </a:cubicBezTo>
                    <a:cubicBezTo>
                      <a:pt x="94" y="64"/>
                      <a:pt x="95" y="63"/>
                      <a:pt x="97" y="62"/>
                    </a:cubicBezTo>
                    <a:cubicBezTo>
                      <a:pt x="98" y="62"/>
                      <a:pt x="97" y="59"/>
                      <a:pt x="99" y="59"/>
                    </a:cubicBezTo>
                    <a:cubicBezTo>
                      <a:pt x="101" y="59"/>
                      <a:pt x="98" y="61"/>
                      <a:pt x="101" y="61"/>
                    </a:cubicBezTo>
                    <a:cubicBezTo>
                      <a:pt x="101" y="60"/>
                      <a:pt x="102" y="58"/>
                      <a:pt x="102" y="56"/>
                    </a:cubicBezTo>
                    <a:cubicBezTo>
                      <a:pt x="104" y="55"/>
                      <a:pt x="104" y="57"/>
                      <a:pt x="105" y="57"/>
                    </a:cubicBezTo>
                    <a:cubicBezTo>
                      <a:pt x="107" y="55"/>
                      <a:pt x="106" y="52"/>
                      <a:pt x="109" y="51"/>
                    </a:cubicBezTo>
                    <a:cubicBezTo>
                      <a:pt x="110" y="51"/>
                      <a:pt x="110" y="51"/>
                      <a:pt x="111" y="51"/>
                    </a:cubicBezTo>
                    <a:cubicBezTo>
                      <a:pt x="111" y="51"/>
                      <a:pt x="111" y="51"/>
                      <a:pt x="111" y="51"/>
                    </a:cubicBezTo>
                    <a:cubicBezTo>
                      <a:pt x="110" y="51"/>
                      <a:pt x="110" y="51"/>
                      <a:pt x="109" y="51"/>
                    </a:cubicBezTo>
                    <a:cubicBezTo>
                      <a:pt x="111" y="49"/>
                      <a:pt x="112" y="47"/>
                      <a:pt x="115" y="47"/>
                    </a:cubicBezTo>
                    <a:cubicBezTo>
                      <a:pt x="115" y="47"/>
                      <a:pt x="116" y="47"/>
                      <a:pt x="116" y="46"/>
                    </a:cubicBezTo>
                    <a:cubicBezTo>
                      <a:pt x="117" y="45"/>
                      <a:pt x="121" y="40"/>
                      <a:pt x="122" y="39"/>
                    </a:cubicBezTo>
                    <a:cubicBezTo>
                      <a:pt x="124" y="38"/>
                      <a:pt x="125" y="38"/>
                      <a:pt x="127" y="39"/>
                    </a:cubicBezTo>
                    <a:cubicBezTo>
                      <a:pt x="127" y="39"/>
                      <a:pt x="127" y="39"/>
                      <a:pt x="127" y="39"/>
                    </a:cubicBezTo>
                    <a:cubicBezTo>
                      <a:pt x="128" y="41"/>
                      <a:pt x="128" y="41"/>
                      <a:pt x="129" y="40"/>
                    </a:cubicBezTo>
                    <a:cubicBezTo>
                      <a:pt x="129" y="40"/>
                      <a:pt x="129" y="40"/>
                      <a:pt x="129" y="40"/>
                    </a:cubicBezTo>
                    <a:cubicBezTo>
                      <a:pt x="131" y="38"/>
                      <a:pt x="133" y="37"/>
                      <a:pt x="134" y="35"/>
                    </a:cubicBezTo>
                    <a:cubicBezTo>
                      <a:pt x="135" y="34"/>
                      <a:pt x="137" y="35"/>
                      <a:pt x="138" y="34"/>
                    </a:cubicBezTo>
                    <a:cubicBezTo>
                      <a:pt x="139" y="32"/>
                      <a:pt x="139" y="30"/>
                      <a:pt x="142" y="29"/>
                    </a:cubicBezTo>
                    <a:cubicBezTo>
                      <a:pt x="144" y="29"/>
                      <a:pt x="144" y="26"/>
                      <a:pt x="146" y="27"/>
                    </a:cubicBezTo>
                    <a:cubicBezTo>
                      <a:pt x="147" y="23"/>
                      <a:pt x="151" y="23"/>
                      <a:pt x="152" y="20"/>
                    </a:cubicBezTo>
                    <a:cubicBezTo>
                      <a:pt x="154" y="18"/>
                      <a:pt x="156" y="17"/>
                      <a:pt x="158" y="15"/>
                    </a:cubicBezTo>
                    <a:cubicBezTo>
                      <a:pt x="159" y="14"/>
                      <a:pt x="161" y="12"/>
                      <a:pt x="162" y="10"/>
                    </a:cubicBezTo>
                    <a:cubicBezTo>
                      <a:pt x="164" y="10"/>
                      <a:pt x="166" y="10"/>
                      <a:pt x="167" y="12"/>
                    </a:cubicBezTo>
                    <a:cubicBezTo>
                      <a:pt x="167" y="12"/>
                      <a:pt x="167" y="12"/>
                      <a:pt x="167" y="12"/>
                    </a:cubicBezTo>
                    <a:cubicBezTo>
                      <a:pt x="168" y="14"/>
                      <a:pt x="165" y="14"/>
                      <a:pt x="164" y="15"/>
                    </a:cubicBezTo>
                    <a:cubicBezTo>
                      <a:pt x="164" y="14"/>
                      <a:pt x="164" y="14"/>
                      <a:pt x="164" y="13"/>
                    </a:cubicBezTo>
                    <a:cubicBezTo>
                      <a:pt x="164" y="13"/>
                      <a:pt x="164" y="13"/>
                      <a:pt x="164" y="13"/>
                    </a:cubicBezTo>
                    <a:cubicBezTo>
                      <a:pt x="164" y="14"/>
                      <a:pt x="164" y="14"/>
                      <a:pt x="164" y="15"/>
                    </a:cubicBezTo>
                    <a:cubicBezTo>
                      <a:pt x="166" y="15"/>
                      <a:pt x="167" y="15"/>
                      <a:pt x="169" y="16"/>
                    </a:cubicBezTo>
                    <a:cubicBezTo>
                      <a:pt x="168" y="17"/>
                      <a:pt x="167" y="18"/>
                      <a:pt x="168" y="20"/>
                    </a:cubicBezTo>
                    <a:cubicBezTo>
                      <a:pt x="169" y="18"/>
                      <a:pt x="169" y="17"/>
                      <a:pt x="168" y="16"/>
                    </a:cubicBezTo>
                    <a:cubicBezTo>
                      <a:pt x="168" y="16"/>
                      <a:pt x="169" y="16"/>
                      <a:pt x="169" y="16"/>
                    </a:cubicBezTo>
                    <a:cubicBezTo>
                      <a:pt x="170" y="16"/>
                      <a:pt x="172" y="16"/>
                      <a:pt x="173" y="17"/>
                    </a:cubicBezTo>
                    <a:cubicBezTo>
                      <a:pt x="173" y="17"/>
                      <a:pt x="173" y="17"/>
                      <a:pt x="172" y="18"/>
                    </a:cubicBezTo>
                    <a:cubicBezTo>
                      <a:pt x="172" y="18"/>
                      <a:pt x="171" y="19"/>
                      <a:pt x="172" y="20"/>
                    </a:cubicBezTo>
                    <a:cubicBezTo>
                      <a:pt x="173" y="20"/>
                      <a:pt x="174" y="20"/>
                      <a:pt x="174" y="19"/>
                    </a:cubicBezTo>
                    <a:cubicBezTo>
                      <a:pt x="175" y="19"/>
                      <a:pt x="174" y="18"/>
                      <a:pt x="174" y="17"/>
                    </a:cubicBezTo>
                    <a:cubicBezTo>
                      <a:pt x="175" y="17"/>
                      <a:pt x="175" y="17"/>
                      <a:pt x="175" y="17"/>
                    </a:cubicBezTo>
                    <a:cubicBezTo>
                      <a:pt x="176" y="17"/>
                      <a:pt x="176" y="17"/>
                      <a:pt x="176" y="16"/>
                    </a:cubicBezTo>
                    <a:cubicBezTo>
                      <a:pt x="176" y="16"/>
                      <a:pt x="176" y="16"/>
                      <a:pt x="175" y="16"/>
                    </a:cubicBezTo>
                    <a:cubicBezTo>
                      <a:pt x="175" y="16"/>
                      <a:pt x="175" y="16"/>
                      <a:pt x="175" y="17"/>
                    </a:cubicBezTo>
                    <a:cubicBezTo>
                      <a:pt x="175" y="17"/>
                      <a:pt x="175" y="17"/>
                      <a:pt x="175" y="18"/>
                    </a:cubicBezTo>
                    <a:cubicBezTo>
                      <a:pt x="174" y="17"/>
                      <a:pt x="174" y="17"/>
                      <a:pt x="173" y="17"/>
                    </a:cubicBezTo>
                    <a:cubicBezTo>
                      <a:pt x="172" y="14"/>
                      <a:pt x="172" y="14"/>
                      <a:pt x="169" y="16"/>
                    </a:cubicBezTo>
                    <a:cubicBezTo>
                      <a:pt x="169" y="15"/>
                      <a:pt x="169" y="14"/>
                      <a:pt x="170" y="13"/>
                    </a:cubicBezTo>
                    <a:cubicBezTo>
                      <a:pt x="173" y="12"/>
                      <a:pt x="176" y="13"/>
                      <a:pt x="180" y="11"/>
                    </a:cubicBezTo>
                    <a:cubicBezTo>
                      <a:pt x="178" y="11"/>
                      <a:pt x="177" y="11"/>
                      <a:pt x="176" y="11"/>
                    </a:cubicBezTo>
                    <a:cubicBezTo>
                      <a:pt x="174" y="11"/>
                      <a:pt x="172" y="12"/>
                      <a:pt x="171" y="9"/>
                    </a:cubicBezTo>
                    <a:cubicBezTo>
                      <a:pt x="170" y="9"/>
                      <a:pt x="169" y="8"/>
                      <a:pt x="167" y="8"/>
                    </a:cubicBezTo>
                    <a:cubicBezTo>
                      <a:pt x="167" y="6"/>
                      <a:pt x="169" y="7"/>
                      <a:pt x="170" y="6"/>
                    </a:cubicBezTo>
                    <a:cubicBezTo>
                      <a:pt x="170" y="5"/>
                      <a:pt x="170" y="4"/>
                      <a:pt x="171" y="3"/>
                    </a:cubicBezTo>
                    <a:cubicBezTo>
                      <a:pt x="171" y="3"/>
                      <a:pt x="172" y="2"/>
                      <a:pt x="172" y="2"/>
                    </a:cubicBezTo>
                    <a:cubicBezTo>
                      <a:pt x="174" y="1"/>
                      <a:pt x="177" y="3"/>
                      <a:pt x="177" y="0"/>
                    </a:cubicBezTo>
                    <a:cubicBezTo>
                      <a:pt x="178" y="0"/>
                      <a:pt x="178" y="0"/>
                      <a:pt x="179" y="1"/>
                    </a:cubicBezTo>
                    <a:cubicBezTo>
                      <a:pt x="180" y="1"/>
                      <a:pt x="180" y="1"/>
                      <a:pt x="182" y="1"/>
                    </a:cubicBezTo>
                    <a:cubicBezTo>
                      <a:pt x="182" y="2"/>
                      <a:pt x="183" y="3"/>
                      <a:pt x="183" y="4"/>
                    </a:cubicBezTo>
                    <a:cubicBezTo>
                      <a:pt x="184" y="3"/>
                      <a:pt x="185" y="3"/>
                      <a:pt x="186" y="2"/>
                    </a:cubicBezTo>
                    <a:cubicBezTo>
                      <a:pt x="187" y="4"/>
                      <a:pt x="188" y="7"/>
                      <a:pt x="189" y="9"/>
                    </a:cubicBezTo>
                    <a:cubicBezTo>
                      <a:pt x="189" y="12"/>
                      <a:pt x="186" y="14"/>
                      <a:pt x="185" y="16"/>
                    </a:cubicBezTo>
                    <a:cubicBezTo>
                      <a:pt x="185" y="17"/>
                      <a:pt x="185" y="19"/>
                      <a:pt x="186" y="20"/>
                    </a:cubicBezTo>
                    <a:cubicBezTo>
                      <a:pt x="185" y="19"/>
                      <a:pt x="184" y="18"/>
                      <a:pt x="182" y="16"/>
                    </a:cubicBezTo>
                    <a:cubicBezTo>
                      <a:pt x="182" y="18"/>
                      <a:pt x="182" y="19"/>
                      <a:pt x="182" y="21"/>
                    </a:cubicBezTo>
                    <a:cubicBezTo>
                      <a:pt x="181" y="21"/>
                      <a:pt x="179" y="22"/>
                      <a:pt x="178" y="22"/>
                    </a:cubicBezTo>
                    <a:cubicBezTo>
                      <a:pt x="178" y="24"/>
                      <a:pt x="177" y="25"/>
                      <a:pt x="177" y="26"/>
                    </a:cubicBezTo>
                    <a:cubicBezTo>
                      <a:pt x="177" y="27"/>
                      <a:pt x="177" y="28"/>
                      <a:pt x="177" y="29"/>
                    </a:cubicBezTo>
                    <a:cubicBezTo>
                      <a:pt x="176" y="29"/>
                      <a:pt x="176" y="28"/>
                      <a:pt x="175" y="27"/>
                    </a:cubicBezTo>
                    <a:cubicBezTo>
                      <a:pt x="174" y="28"/>
                      <a:pt x="174" y="30"/>
                      <a:pt x="173" y="31"/>
                    </a:cubicBezTo>
                    <a:cubicBezTo>
                      <a:pt x="171" y="31"/>
                      <a:pt x="169" y="32"/>
                      <a:pt x="167" y="32"/>
                    </a:cubicBezTo>
                    <a:cubicBezTo>
                      <a:pt x="166" y="34"/>
                      <a:pt x="168" y="35"/>
                      <a:pt x="167" y="36"/>
                    </a:cubicBezTo>
                    <a:cubicBezTo>
                      <a:pt x="166" y="37"/>
                      <a:pt x="164" y="37"/>
                      <a:pt x="163" y="37"/>
                    </a:cubicBezTo>
                    <a:cubicBezTo>
                      <a:pt x="163" y="37"/>
                      <a:pt x="163" y="37"/>
                      <a:pt x="163" y="38"/>
                    </a:cubicBezTo>
                    <a:cubicBezTo>
                      <a:pt x="163" y="37"/>
                      <a:pt x="163" y="37"/>
                      <a:pt x="163" y="37"/>
                    </a:cubicBezTo>
                    <a:cubicBezTo>
                      <a:pt x="163" y="37"/>
                      <a:pt x="163" y="37"/>
                      <a:pt x="163" y="37"/>
                    </a:cubicBezTo>
                    <a:cubicBezTo>
                      <a:pt x="163" y="38"/>
                      <a:pt x="162" y="39"/>
                      <a:pt x="164" y="41"/>
                    </a:cubicBezTo>
                    <a:cubicBezTo>
                      <a:pt x="165" y="39"/>
                      <a:pt x="166" y="38"/>
                      <a:pt x="167" y="36"/>
                    </a:cubicBezTo>
                    <a:cubicBezTo>
                      <a:pt x="168" y="37"/>
                      <a:pt x="166" y="39"/>
                      <a:pt x="168" y="39"/>
                    </a:cubicBezTo>
                    <a:cubicBezTo>
                      <a:pt x="169" y="37"/>
                      <a:pt x="169" y="36"/>
                      <a:pt x="170" y="35"/>
                    </a:cubicBezTo>
                    <a:cubicBezTo>
                      <a:pt x="170" y="35"/>
                      <a:pt x="170" y="34"/>
                      <a:pt x="170" y="34"/>
                    </a:cubicBezTo>
                    <a:cubicBezTo>
                      <a:pt x="171" y="35"/>
                      <a:pt x="171" y="37"/>
                      <a:pt x="173" y="37"/>
                    </a:cubicBezTo>
                    <a:cubicBezTo>
                      <a:pt x="173" y="35"/>
                      <a:pt x="173" y="33"/>
                      <a:pt x="173" y="31"/>
                    </a:cubicBezTo>
                    <a:cubicBezTo>
                      <a:pt x="174" y="30"/>
                      <a:pt x="176" y="31"/>
                      <a:pt x="177" y="29"/>
                    </a:cubicBezTo>
                    <a:cubicBezTo>
                      <a:pt x="178" y="30"/>
                      <a:pt x="179" y="31"/>
                      <a:pt x="180" y="32"/>
                    </a:cubicBezTo>
                    <a:cubicBezTo>
                      <a:pt x="180" y="31"/>
                      <a:pt x="181" y="30"/>
                      <a:pt x="182" y="29"/>
                    </a:cubicBezTo>
                    <a:cubicBezTo>
                      <a:pt x="182" y="30"/>
                      <a:pt x="183" y="30"/>
                      <a:pt x="183" y="31"/>
                    </a:cubicBezTo>
                    <a:cubicBezTo>
                      <a:pt x="183" y="31"/>
                      <a:pt x="183" y="31"/>
                      <a:pt x="184" y="30"/>
                    </a:cubicBezTo>
                    <a:cubicBezTo>
                      <a:pt x="184" y="30"/>
                      <a:pt x="184" y="30"/>
                      <a:pt x="184" y="30"/>
                    </a:cubicBezTo>
                    <a:cubicBezTo>
                      <a:pt x="183" y="34"/>
                      <a:pt x="181" y="36"/>
                      <a:pt x="178" y="37"/>
                    </a:cubicBezTo>
                    <a:cubicBezTo>
                      <a:pt x="178" y="37"/>
                      <a:pt x="177" y="37"/>
                      <a:pt x="176" y="37"/>
                    </a:cubicBezTo>
                    <a:cubicBezTo>
                      <a:pt x="176" y="38"/>
                      <a:pt x="176" y="40"/>
                      <a:pt x="176" y="41"/>
                    </a:cubicBezTo>
                    <a:cubicBezTo>
                      <a:pt x="176" y="41"/>
                      <a:pt x="177" y="41"/>
                      <a:pt x="177" y="41"/>
                    </a:cubicBezTo>
                    <a:cubicBezTo>
                      <a:pt x="179" y="41"/>
                      <a:pt x="181" y="41"/>
                      <a:pt x="182" y="40"/>
                    </a:cubicBezTo>
                    <a:cubicBezTo>
                      <a:pt x="183" y="38"/>
                      <a:pt x="184" y="38"/>
                      <a:pt x="185" y="37"/>
                    </a:cubicBezTo>
                    <a:cubicBezTo>
                      <a:pt x="187" y="36"/>
                      <a:pt x="189" y="37"/>
                      <a:pt x="190" y="35"/>
                    </a:cubicBezTo>
                    <a:cubicBezTo>
                      <a:pt x="190" y="35"/>
                      <a:pt x="191" y="34"/>
                      <a:pt x="191" y="35"/>
                    </a:cubicBezTo>
                    <a:cubicBezTo>
                      <a:pt x="193" y="35"/>
                      <a:pt x="194" y="34"/>
                      <a:pt x="195" y="33"/>
                    </a:cubicBezTo>
                    <a:cubicBezTo>
                      <a:pt x="196" y="34"/>
                      <a:pt x="196" y="35"/>
                      <a:pt x="197" y="36"/>
                    </a:cubicBezTo>
                    <a:cubicBezTo>
                      <a:pt x="197" y="35"/>
                      <a:pt x="198" y="34"/>
                      <a:pt x="198" y="34"/>
                    </a:cubicBezTo>
                    <a:cubicBezTo>
                      <a:pt x="203" y="35"/>
                      <a:pt x="203" y="35"/>
                      <a:pt x="206" y="38"/>
                    </a:cubicBezTo>
                    <a:cubicBezTo>
                      <a:pt x="206" y="38"/>
                      <a:pt x="207" y="36"/>
                      <a:pt x="208" y="38"/>
                    </a:cubicBezTo>
                    <a:cubicBezTo>
                      <a:pt x="208" y="39"/>
                      <a:pt x="210" y="39"/>
                      <a:pt x="210" y="39"/>
                    </a:cubicBezTo>
                    <a:cubicBezTo>
                      <a:pt x="211" y="39"/>
                      <a:pt x="211" y="40"/>
                      <a:pt x="211" y="41"/>
                    </a:cubicBezTo>
                    <a:cubicBezTo>
                      <a:pt x="212" y="41"/>
                      <a:pt x="212" y="42"/>
                      <a:pt x="212" y="42"/>
                    </a:cubicBezTo>
                    <a:cubicBezTo>
                      <a:pt x="210" y="44"/>
                      <a:pt x="212" y="46"/>
                      <a:pt x="212" y="47"/>
                    </a:cubicBezTo>
                    <a:cubicBezTo>
                      <a:pt x="211" y="49"/>
                      <a:pt x="212" y="51"/>
                      <a:pt x="212" y="52"/>
                    </a:cubicBezTo>
                    <a:cubicBezTo>
                      <a:pt x="213" y="53"/>
                      <a:pt x="214" y="53"/>
                      <a:pt x="216" y="54"/>
                    </a:cubicBezTo>
                    <a:cubicBezTo>
                      <a:pt x="215" y="54"/>
                      <a:pt x="215" y="54"/>
                      <a:pt x="215" y="54"/>
                    </a:cubicBezTo>
                    <a:cubicBezTo>
                      <a:pt x="216" y="55"/>
                      <a:pt x="216" y="56"/>
                      <a:pt x="216" y="56"/>
                    </a:cubicBezTo>
                    <a:cubicBezTo>
                      <a:pt x="217" y="56"/>
                      <a:pt x="217" y="56"/>
                      <a:pt x="218" y="56"/>
                    </a:cubicBezTo>
                    <a:cubicBezTo>
                      <a:pt x="220" y="56"/>
                      <a:pt x="221" y="56"/>
                      <a:pt x="221" y="58"/>
                    </a:cubicBezTo>
                    <a:cubicBezTo>
                      <a:pt x="222" y="61"/>
                      <a:pt x="222" y="61"/>
                      <a:pt x="223" y="63"/>
                    </a:cubicBezTo>
                    <a:cubicBezTo>
                      <a:pt x="223" y="63"/>
                      <a:pt x="222" y="64"/>
                      <a:pt x="222" y="65"/>
                    </a:cubicBezTo>
                    <a:cubicBezTo>
                      <a:pt x="225" y="65"/>
                      <a:pt x="230" y="63"/>
                      <a:pt x="231" y="68"/>
                    </a:cubicBezTo>
                    <a:cubicBezTo>
                      <a:pt x="232" y="68"/>
                      <a:pt x="233" y="69"/>
                      <a:pt x="234" y="69"/>
                    </a:cubicBezTo>
                    <a:cubicBezTo>
                      <a:pt x="237" y="69"/>
                      <a:pt x="238" y="71"/>
                      <a:pt x="240" y="73"/>
                    </a:cubicBezTo>
                    <a:cubicBezTo>
                      <a:pt x="240" y="74"/>
                      <a:pt x="241" y="76"/>
                      <a:pt x="243" y="77"/>
                    </a:cubicBezTo>
                    <a:cubicBezTo>
                      <a:pt x="244" y="78"/>
                      <a:pt x="245" y="78"/>
                      <a:pt x="247" y="77"/>
                    </a:cubicBezTo>
                    <a:cubicBezTo>
                      <a:pt x="249" y="76"/>
                      <a:pt x="249" y="77"/>
                      <a:pt x="250" y="79"/>
                    </a:cubicBezTo>
                    <a:cubicBezTo>
                      <a:pt x="250" y="80"/>
                      <a:pt x="250" y="81"/>
                      <a:pt x="250" y="82"/>
                    </a:cubicBezTo>
                    <a:cubicBezTo>
                      <a:pt x="250" y="82"/>
                      <a:pt x="251" y="82"/>
                      <a:pt x="251" y="83"/>
                    </a:cubicBezTo>
                    <a:cubicBezTo>
                      <a:pt x="255" y="81"/>
                      <a:pt x="259" y="79"/>
                      <a:pt x="262" y="78"/>
                    </a:cubicBezTo>
                    <a:cubicBezTo>
                      <a:pt x="266" y="76"/>
                      <a:pt x="269" y="74"/>
                      <a:pt x="272" y="72"/>
                    </a:cubicBezTo>
                    <a:cubicBezTo>
                      <a:pt x="274" y="73"/>
                      <a:pt x="275" y="74"/>
                      <a:pt x="276" y="75"/>
                    </a:cubicBezTo>
                    <a:cubicBezTo>
                      <a:pt x="277" y="74"/>
                      <a:pt x="277" y="73"/>
                      <a:pt x="278" y="71"/>
                    </a:cubicBezTo>
                    <a:cubicBezTo>
                      <a:pt x="279" y="72"/>
                      <a:pt x="279" y="73"/>
                      <a:pt x="280" y="74"/>
                    </a:cubicBezTo>
                    <a:cubicBezTo>
                      <a:pt x="284" y="72"/>
                      <a:pt x="287" y="74"/>
                      <a:pt x="289" y="77"/>
                    </a:cubicBezTo>
                    <a:cubicBezTo>
                      <a:pt x="291" y="78"/>
                      <a:pt x="292" y="80"/>
                      <a:pt x="294" y="80"/>
                    </a:cubicBezTo>
                    <a:cubicBezTo>
                      <a:pt x="294" y="81"/>
                      <a:pt x="294" y="83"/>
                      <a:pt x="294" y="84"/>
                    </a:cubicBezTo>
                    <a:cubicBezTo>
                      <a:pt x="295" y="85"/>
                      <a:pt x="296" y="86"/>
                      <a:pt x="295" y="87"/>
                    </a:cubicBezTo>
                    <a:cubicBezTo>
                      <a:pt x="295" y="89"/>
                      <a:pt x="296" y="90"/>
                      <a:pt x="297" y="90"/>
                    </a:cubicBezTo>
                    <a:cubicBezTo>
                      <a:pt x="297" y="93"/>
                      <a:pt x="297" y="95"/>
                      <a:pt x="297" y="97"/>
                    </a:cubicBezTo>
                    <a:cubicBezTo>
                      <a:pt x="298" y="97"/>
                      <a:pt x="299" y="97"/>
                      <a:pt x="300" y="98"/>
                    </a:cubicBezTo>
                    <a:cubicBezTo>
                      <a:pt x="300" y="99"/>
                      <a:pt x="300" y="100"/>
                      <a:pt x="299" y="101"/>
                    </a:cubicBezTo>
                    <a:cubicBezTo>
                      <a:pt x="297" y="102"/>
                      <a:pt x="295" y="104"/>
                      <a:pt x="292" y="104"/>
                    </a:cubicBezTo>
                    <a:cubicBezTo>
                      <a:pt x="293" y="103"/>
                      <a:pt x="292" y="103"/>
                      <a:pt x="290" y="103"/>
                    </a:cubicBezTo>
                    <a:cubicBezTo>
                      <a:pt x="291" y="102"/>
                      <a:pt x="291" y="102"/>
                      <a:pt x="291" y="101"/>
                    </a:cubicBezTo>
                    <a:cubicBezTo>
                      <a:pt x="291" y="101"/>
                      <a:pt x="291" y="101"/>
                      <a:pt x="291" y="101"/>
                    </a:cubicBezTo>
                    <a:cubicBezTo>
                      <a:pt x="291" y="102"/>
                      <a:pt x="291" y="102"/>
                      <a:pt x="290" y="103"/>
                    </a:cubicBezTo>
                    <a:cubicBezTo>
                      <a:pt x="290" y="103"/>
                      <a:pt x="289" y="103"/>
                      <a:pt x="288" y="103"/>
                    </a:cubicBezTo>
                    <a:cubicBezTo>
                      <a:pt x="287" y="105"/>
                      <a:pt x="290" y="105"/>
                      <a:pt x="291" y="107"/>
                    </a:cubicBezTo>
                    <a:cubicBezTo>
                      <a:pt x="291" y="106"/>
                      <a:pt x="292" y="105"/>
                      <a:pt x="293" y="104"/>
                    </a:cubicBezTo>
                    <a:cubicBezTo>
                      <a:pt x="292" y="107"/>
                      <a:pt x="292" y="109"/>
                      <a:pt x="292" y="112"/>
                    </a:cubicBezTo>
                    <a:cubicBezTo>
                      <a:pt x="292" y="112"/>
                      <a:pt x="291" y="112"/>
                      <a:pt x="290" y="112"/>
                    </a:cubicBezTo>
                    <a:cubicBezTo>
                      <a:pt x="288" y="113"/>
                      <a:pt x="291" y="116"/>
                      <a:pt x="288" y="117"/>
                    </a:cubicBezTo>
                    <a:cubicBezTo>
                      <a:pt x="288" y="117"/>
                      <a:pt x="288" y="117"/>
                      <a:pt x="287" y="116"/>
                    </a:cubicBezTo>
                    <a:cubicBezTo>
                      <a:pt x="287" y="115"/>
                      <a:pt x="288" y="113"/>
                      <a:pt x="286" y="113"/>
                    </a:cubicBezTo>
                    <a:cubicBezTo>
                      <a:pt x="286" y="113"/>
                      <a:pt x="285" y="114"/>
                      <a:pt x="284" y="115"/>
                    </a:cubicBezTo>
                    <a:cubicBezTo>
                      <a:pt x="284" y="113"/>
                      <a:pt x="283" y="112"/>
                      <a:pt x="282" y="111"/>
                    </a:cubicBezTo>
                    <a:cubicBezTo>
                      <a:pt x="282" y="112"/>
                      <a:pt x="282" y="112"/>
                      <a:pt x="282" y="113"/>
                    </a:cubicBezTo>
                    <a:cubicBezTo>
                      <a:pt x="282" y="114"/>
                      <a:pt x="283" y="114"/>
                      <a:pt x="284" y="115"/>
                    </a:cubicBezTo>
                    <a:cubicBezTo>
                      <a:pt x="284" y="115"/>
                      <a:pt x="284" y="116"/>
                      <a:pt x="284" y="117"/>
                    </a:cubicBezTo>
                    <a:cubicBezTo>
                      <a:pt x="284" y="117"/>
                      <a:pt x="284" y="117"/>
                      <a:pt x="284" y="117"/>
                    </a:cubicBezTo>
                    <a:cubicBezTo>
                      <a:pt x="283" y="116"/>
                      <a:pt x="282" y="115"/>
                      <a:pt x="281" y="116"/>
                    </a:cubicBezTo>
                    <a:cubicBezTo>
                      <a:pt x="280" y="116"/>
                      <a:pt x="280" y="117"/>
                      <a:pt x="280" y="118"/>
                    </a:cubicBezTo>
                    <a:cubicBezTo>
                      <a:pt x="280" y="117"/>
                      <a:pt x="280" y="117"/>
                      <a:pt x="280" y="117"/>
                    </a:cubicBezTo>
                    <a:cubicBezTo>
                      <a:pt x="279" y="116"/>
                      <a:pt x="279" y="115"/>
                      <a:pt x="278" y="114"/>
                    </a:cubicBezTo>
                    <a:cubicBezTo>
                      <a:pt x="277" y="115"/>
                      <a:pt x="276" y="116"/>
                      <a:pt x="276" y="118"/>
                    </a:cubicBezTo>
                    <a:cubicBezTo>
                      <a:pt x="275" y="117"/>
                      <a:pt x="274" y="117"/>
                      <a:pt x="273" y="117"/>
                    </a:cubicBezTo>
                    <a:cubicBezTo>
                      <a:pt x="273" y="117"/>
                      <a:pt x="273" y="118"/>
                      <a:pt x="273" y="118"/>
                    </a:cubicBezTo>
                    <a:cubicBezTo>
                      <a:pt x="275" y="119"/>
                      <a:pt x="277" y="120"/>
                      <a:pt x="280" y="120"/>
                    </a:cubicBezTo>
                    <a:cubicBezTo>
                      <a:pt x="279" y="120"/>
                      <a:pt x="279" y="120"/>
                      <a:pt x="279" y="120"/>
                    </a:cubicBezTo>
                    <a:cubicBezTo>
                      <a:pt x="279" y="121"/>
                      <a:pt x="281" y="122"/>
                      <a:pt x="280" y="123"/>
                    </a:cubicBezTo>
                    <a:cubicBezTo>
                      <a:pt x="279" y="124"/>
                      <a:pt x="278" y="123"/>
                      <a:pt x="277" y="122"/>
                    </a:cubicBezTo>
                    <a:cubicBezTo>
                      <a:pt x="277" y="121"/>
                      <a:pt x="276" y="121"/>
                      <a:pt x="276" y="122"/>
                    </a:cubicBezTo>
                    <a:cubicBezTo>
                      <a:pt x="275" y="122"/>
                      <a:pt x="275" y="123"/>
                      <a:pt x="276" y="124"/>
                    </a:cubicBezTo>
                    <a:cubicBezTo>
                      <a:pt x="277" y="124"/>
                      <a:pt x="278" y="124"/>
                      <a:pt x="279" y="125"/>
                    </a:cubicBezTo>
                    <a:cubicBezTo>
                      <a:pt x="278" y="126"/>
                      <a:pt x="278" y="127"/>
                      <a:pt x="277" y="127"/>
                    </a:cubicBezTo>
                    <a:cubicBezTo>
                      <a:pt x="277" y="128"/>
                      <a:pt x="277" y="128"/>
                      <a:pt x="277" y="128"/>
                    </a:cubicBezTo>
                    <a:cubicBezTo>
                      <a:pt x="277" y="128"/>
                      <a:pt x="276" y="128"/>
                      <a:pt x="276" y="128"/>
                    </a:cubicBezTo>
                    <a:cubicBezTo>
                      <a:pt x="276" y="128"/>
                      <a:pt x="276" y="128"/>
                      <a:pt x="276" y="128"/>
                    </a:cubicBezTo>
                    <a:cubicBezTo>
                      <a:pt x="274" y="127"/>
                      <a:pt x="274" y="125"/>
                      <a:pt x="274" y="124"/>
                    </a:cubicBezTo>
                    <a:cubicBezTo>
                      <a:pt x="274" y="123"/>
                      <a:pt x="274" y="122"/>
                      <a:pt x="273" y="122"/>
                    </a:cubicBezTo>
                    <a:cubicBezTo>
                      <a:pt x="273" y="121"/>
                      <a:pt x="272" y="120"/>
                      <a:pt x="271" y="119"/>
                    </a:cubicBezTo>
                    <a:cubicBezTo>
                      <a:pt x="270" y="120"/>
                      <a:pt x="270" y="121"/>
                      <a:pt x="269" y="122"/>
                    </a:cubicBezTo>
                    <a:cubicBezTo>
                      <a:pt x="269" y="122"/>
                      <a:pt x="269" y="122"/>
                      <a:pt x="268" y="122"/>
                    </a:cubicBezTo>
                    <a:cubicBezTo>
                      <a:pt x="269" y="123"/>
                      <a:pt x="269" y="123"/>
                      <a:pt x="269" y="123"/>
                    </a:cubicBezTo>
                    <a:cubicBezTo>
                      <a:pt x="269" y="122"/>
                      <a:pt x="269" y="122"/>
                      <a:pt x="269" y="122"/>
                    </a:cubicBezTo>
                    <a:cubicBezTo>
                      <a:pt x="270" y="122"/>
                      <a:pt x="272" y="122"/>
                      <a:pt x="273" y="122"/>
                    </a:cubicBezTo>
                    <a:cubicBezTo>
                      <a:pt x="273" y="124"/>
                      <a:pt x="273" y="126"/>
                      <a:pt x="273" y="129"/>
                    </a:cubicBezTo>
                    <a:cubicBezTo>
                      <a:pt x="272" y="129"/>
                      <a:pt x="272" y="129"/>
                      <a:pt x="272" y="129"/>
                    </a:cubicBezTo>
                    <a:cubicBezTo>
                      <a:pt x="272" y="132"/>
                      <a:pt x="272" y="134"/>
                      <a:pt x="274" y="136"/>
                    </a:cubicBezTo>
                    <a:cubicBezTo>
                      <a:pt x="276" y="134"/>
                      <a:pt x="274" y="132"/>
                      <a:pt x="274" y="130"/>
                    </a:cubicBezTo>
                    <a:cubicBezTo>
                      <a:pt x="274" y="130"/>
                      <a:pt x="275" y="130"/>
                      <a:pt x="276" y="130"/>
                    </a:cubicBezTo>
                    <a:cubicBezTo>
                      <a:pt x="276" y="130"/>
                      <a:pt x="276" y="130"/>
                      <a:pt x="276" y="130"/>
                    </a:cubicBezTo>
                    <a:cubicBezTo>
                      <a:pt x="276" y="131"/>
                      <a:pt x="277" y="133"/>
                      <a:pt x="277" y="134"/>
                    </a:cubicBezTo>
                    <a:cubicBezTo>
                      <a:pt x="277" y="135"/>
                      <a:pt x="279" y="134"/>
                      <a:pt x="279" y="134"/>
                    </a:cubicBezTo>
                    <a:cubicBezTo>
                      <a:pt x="281" y="131"/>
                      <a:pt x="282" y="130"/>
                      <a:pt x="284" y="129"/>
                    </a:cubicBezTo>
                    <a:cubicBezTo>
                      <a:pt x="284" y="128"/>
                      <a:pt x="285" y="128"/>
                      <a:pt x="286" y="127"/>
                    </a:cubicBezTo>
                    <a:cubicBezTo>
                      <a:pt x="287" y="129"/>
                      <a:pt x="290" y="130"/>
                      <a:pt x="289" y="134"/>
                    </a:cubicBezTo>
                    <a:cubicBezTo>
                      <a:pt x="289" y="134"/>
                      <a:pt x="291" y="135"/>
                      <a:pt x="291" y="136"/>
                    </a:cubicBezTo>
                    <a:cubicBezTo>
                      <a:pt x="293" y="133"/>
                      <a:pt x="297" y="133"/>
                      <a:pt x="299" y="131"/>
                    </a:cubicBezTo>
                    <a:cubicBezTo>
                      <a:pt x="299" y="132"/>
                      <a:pt x="300" y="132"/>
                      <a:pt x="301" y="133"/>
                    </a:cubicBezTo>
                    <a:cubicBezTo>
                      <a:pt x="302" y="132"/>
                      <a:pt x="301" y="129"/>
                      <a:pt x="304" y="130"/>
                    </a:cubicBezTo>
                    <a:cubicBezTo>
                      <a:pt x="304" y="129"/>
                      <a:pt x="304" y="129"/>
                      <a:pt x="304" y="129"/>
                    </a:cubicBezTo>
                    <a:cubicBezTo>
                      <a:pt x="304" y="131"/>
                      <a:pt x="305" y="132"/>
                      <a:pt x="306" y="131"/>
                    </a:cubicBezTo>
                    <a:cubicBezTo>
                      <a:pt x="306" y="131"/>
                      <a:pt x="306" y="131"/>
                      <a:pt x="306" y="131"/>
                    </a:cubicBezTo>
                    <a:cubicBezTo>
                      <a:pt x="308" y="132"/>
                      <a:pt x="309" y="130"/>
                      <a:pt x="311" y="131"/>
                    </a:cubicBezTo>
                    <a:cubicBezTo>
                      <a:pt x="313" y="131"/>
                      <a:pt x="315" y="131"/>
                      <a:pt x="316" y="133"/>
                    </a:cubicBezTo>
                    <a:cubicBezTo>
                      <a:pt x="316" y="134"/>
                      <a:pt x="318" y="133"/>
                      <a:pt x="319" y="133"/>
                    </a:cubicBezTo>
                    <a:cubicBezTo>
                      <a:pt x="319" y="135"/>
                      <a:pt x="320" y="136"/>
                      <a:pt x="321" y="137"/>
                    </a:cubicBezTo>
                    <a:cubicBezTo>
                      <a:pt x="322" y="138"/>
                      <a:pt x="323" y="139"/>
                      <a:pt x="324" y="141"/>
                    </a:cubicBezTo>
                    <a:cubicBezTo>
                      <a:pt x="322" y="142"/>
                      <a:pt x="321" y="142"/>
                      <a:pt x="319" y="143"/>
                    </a:cubicBezTo>
                    <a:cubicBezTo>
                      <a:pt x="320" y="146"/>
                      <a:pt x="322" y="143"/>
                      <a:pt x="323" y="144"/>
                    </a:cubicBezTo>
                    <a:cubicBezTo>
                      <a:pt x="323" y="146"/>
                      <a:pt x="324" y="148"/>
                      <a:pt x="325" y="151"/>
                    </a:cubicBezTo>
                    <a:cubicBezTo>
                      <a:pt x="326" y="150"/>
                      <a:pt x="327" y="149"/>
                      <a:pt x="329" y="148"/>
                    </a:cubicBezTo>
                    <a:cubicBezTo>
                      <a:pt x="328" y="150"/>
                      <a:pt x="328" y="151"/>
                      <a:pt x="327" y="152"/>
                    </a:cubicBezTo>
                    <a:cubicBezTo>
                      <a:pt x="330" y="151"/>
                      <a:pt x="331" y="149"/>
                      <a:pt x="332" y="146"/>
                    </a:cubicBezTo>
                    <a:cubicBezTo>
                      <a:pt x="333" y="147"/>
                      <a:pt x="334" y="147"/>
                      <a:pt x="335" y="147"/>
                    </a:cubicBezTo>
                    <a:cubicBezTo>
                      <a:pt x="336" y="146"/>
                      <a:pt x="337" y="145"/>
                      <a:pt x="338" y="144"/>
                    </a:cubicBezTo>
                    <a:cubicBezTo>
                      <a:pt x="339" y="144"/>
                      <a:pt x="339" y="144"/>
                      <a:pt x="340" y="145"/>
                    </a:cubicBezTo>
                    <a:cubicBezTo>
                      <a:pt x="340" y="145"/>
                      <a:pt x="341" y="145"/>
                      <a:pt x="342" y="145"/>
                    </a:cubicBezTo>
                    <a:cubicBezTo>
                      <a:pt x="342" y="144"/>
                      <a:pt x="343" y="144"/>
                      <a:pt x="344" y="145"/>
                    </a:cubicBezTo>
                    <a:cubicBezTo>
                      <a:pt x="346" y="147"/>
                      <a:pt x="349" y="147"/>
                      <a:pt x="350" y="150"/>
                    </a:cubicBezTo>
                    <a:cubicBezTo>
                      <a:pt x="351" y="151"/>
                      <a:pt x="352" y="151"/>
                      <a:pt x="352" y="152"/>
                    </a:cubicBezTo>
                    <a:cubicBezTo>
                      <a:pt x="352" y="153"/>
                      <a:pt x="351" y="154"/>
                      <a:pt x="350" y="155"/>
                    </a:cubicBezTo>
                    <a:cubicBezTo>
                      <a:pt x="349" y="157"/>
                      <a:pt x="349" y="158"/>
                      <a:pt x="351" y="159"/>
                    </a:cubicBezTo>
                    <a:cubicBezTo>
                      <a:pt x="352" y="160"/>
                      <a:pt x="353" y="162"/>
                      <a:pt x="352" y="164"/>
                    </a:cubicBezTo>
                    <a:cubicBezTo>
                      <a:pt x="352" y="165"/>
                      <a:pt x="353" y="167"/>
                      <a:pt x="354" y="168"/>
                    </a:cubicBezTo>
                    <a:cubicBezTo>
                      <a:pt x="354" y="169"/>
                      <a:pt x="354" y="171"/>
                      <a:pt x="353" y="172"/>
                    </a:cubicBezTo>
                    <a:cubicBezTo>
                      <a:pt x="354" y="172"/>
                      <a:pt x="355" y="172"/>
                      <a:pt x="356" y="172"/>
                    </a:cubicBezTo>
                    <a:cubicBezTo>
                      <a:pt x="356" y="173"/>
                      <a:pt x="357" y="175"/>
                      <a:pt x="355" y="176"/>
                    </a:cubicBezTo>
                    <a:cubicBezTo>
                      <a:pt x="355" y="176"/>
                      <a:pt x="355" y="175"/>
                      <a:pt x="355" y="175"/>
                    </a:cubicBezTo>
                    <a:cubicBezTo>
                      <a:pt x="355" y="175"/>
                      <a:pt x="355" y="175"/>
                      <a:pt x="354" y="175"/>
                    </a:cubicBezTo>
                    <a:cubicBezTo>
                      <a:pt x="354" y="175"/>
                      <a:pt x="354" y="176"/>
                      <a:pt x="354" y="176"/>
                    </a:cubicBezTo>
                    <a:cubicBezTo>
                      <a:pt x="355" y="176"/>
                      <a:pt x="355" y="176"/>
                      <a:pt x="355" y="176"/>
                    </a:cubicBezTo>
                    <a:cubicBezTo>
                      <a:pt x="356" y="178"/>
                      <a:pt x="356" y="179"/>
                      <a:pt x="356" y="180"/>
                    </a:cubicBezTo>
                    <a:cubicBezTo>
                      <a:pt x="355" y="179"/>
                      <a:pt x="354" y="179"/>
                      <a:pt x="353" y="178"/>
                    </a:cubicBezTo>
                    <a:cubicBezTo>
                      <a:pt x="352" y="177"/>
                      <a:pt x="352" y="176"/>
                      <a:pt x="351" y="174"/>
                    </a:cubicBezTo>
                    <a:cubicBezTo>
                      <a:pt x="350" y="178"/>
                      <a:pt x="346" y="180"/>
                      <a:pt x="346" y="185"/>
                    </a:cubicBezTo>
                    <a:cubicBezTo>
                      <a:pt x="348" y="184"/>
                      <a:pt x="349" y="183"/>
                      <a:pt x="349" y="182"/>
                    </a:cubicBezTo>
                    <a:cubicBezTo>
                      <a:pt x="350" y="183"/>
                      <a:pt x="351" y="183"/>
                      <a:pt x="351" y="184"/>
                    </a:cubicBezTo>
                    <a:cubicBezTo>
                      <a:pt x="353" y="183"/>
                      <a:pt x="354" y="180"/>
                      <a:pt x="356" y="180"/>
                    </a:cubicBezTo>
                    <a:cubicBezTo>
                      <a:pt x="356" y="181"/>
                      <a:pt x="355" y="182"/>
                      <a:pt x="355" y="184"/>
                    </a:cubicBezTo>
                    <a:cubicBezTo>
                      <a:pt x="355" y="186"/>
                      <a:pt x="355" y="187"/>
                      <a:pt x="353" y="188"/>
                    </a:cubicBezTo>
                    <a:cubicBezTo>
                      <a:pt x="353" y="188"/>
                      <a:pt x="352" y="189"/>
                      <a:pt x="352" y="189"/>
                    </a:cubicBezTo>
                    <a:cubicBezTo>
                      <a:pt x="354" y="193"/>
                      <a:pt x="351" y="193"/>
                      <a:pt x="349" y="195"/>
                    </a:cubicBezTo>
                    <a:cubicBezTo>
                      <a:pt x="346" y="194"/>
                      <a:pt x="346" y="194"/>
                      <a:pt x="345" y="196"/>
                    </a:cubicBezTo>
                    <a:cubicBezTo>
                      <a:pt x="344" y="197"/>
                      <a:pt x="344" y="198"/>
                      <a:pt x="344" y="198"/>
                    </a:cubicBezTo>
                    <a:cubicBezTo>
                      <a:pt x="343" y="199"/>
                      <a:pt x="343" y="199"/>
                      <a:pt x="342" y="199"/>
                    </a:cubicBezTo>
                    <a:cubicBezTo>
                      <a:pt x="342" y="199"/>
                      <a:pt x="342" y="198"/>
                      <a:pt x="342" y="198"/>
                    </a:cubicBezTo>
                    <a:cubicBezTo>
                      <a:pt x="342" y="197"/>
                      <a:pt x="342" y="197"/>
                      <a:pt x="342" y="196"/>
                    </a:cubicBezTo>
                    <a:cubicBezTo>
                      <a:pt x="342" y="196"/>
                      <a:pt x="341" y="195"/>
                      <a:pt x="340" y="195"/>
                    </a:cubicBezTo>
                    <a:cubicBezTo>
                      <a:pt x="340" y="195"/>
                      <a:pt x="340" y="195"/>
                      <a:pt x="340" y="195"/>
                    </a:cubicBezTo>
                    <a:cubicBezTo>
                      <a:pt x="339" y="194"/>
                      <a:pt x="338" y="194"/>
                      <a:pt x="337" y="194"/>
                    </a:cubicBezTo>
                    <a:cubicBezTo>
                      <a:pt x="335" y="196"/>
                      <a:pt x="337" y="197"/>
                      <a:pt x="337" y="199"/>
                    </a:cubicBezTo>
                    <a:cubicBezTo>
                      <a:pt x="337" y="200"/>
                      <a:pt x="336" y="200"/>
                      <a:pt x="335" y="202"/>
                    </a:cubicBezTo>
                    <a:cubicBezTo>
                      <a:pt x="334" y="201"/>
                      <a:pt x="334" y="201"/>
                      <a:pt x="333" y="201"/>
                    </a:cubicBezTo>
                    <a:cubicBezTo>
                      <a:pt x="332" y="201"/>
                      <a:pt x="332" y="201"/>
                      <a:pt x="332" y="200"/>
                    </a:cubicBezTo>
                    <a:cubicBezTo>
                      <a:pt x="333" y="200"/>
                      <a:pt x="333" y="200"/>
                      <a:pt x="334" y="200"/>
                    </a:cubicBezTo>
                    <a:cubicBezTo>
                      <a:pt x="334" y="199"/>
                      <a:pt x="334" y="198"/>
                      <a:pt x="334" y="197"/>
                    </a:cubicBezTo>
                    <a:cubicBezTo>
                      <a:pt x="332" y="197"/>
                      <a:pt x="330" y="197"/>
                      <a:pt x="330" y="200"/>
                    </a:cubicBezTo>
                    <a:cubicBezTo>
                      <a:pt x="328" y="201"/>
                      <a:pt x="327" y="202"/>
                      <a:pt x="327" y="204"/>
                    </a:cubicBezTo>
                    <a:cubicBezTo>
                      <a:pt x="326" y="204"/>
                      <a:pt x="325" y="204"/>
                      <a:pt x="325" y="205"/>
                    </a:cubicBezTo>
                    <a:cubicBezTo>
                      <a:pt x="325" y="204"/>
                      <a:pt x="324" y="204"/>
                      <a:pt x="324" y="204"/>
                    </a:cubicBezTo>
                    <a:cubicBezTo>
                      <a:pt x="324" y="201"/>
                      <a:pt x="324" y="199"/>
                      <a:pt x="324" y="196"/>
                    </a:cubicBezTo>
                    <a:cubicBezTo>
                      <a:pt x="323" y="197"/>
                      <a:pt x="322" y="198"/>
                      <a:pt x="321" y="198"/>
                    </a:cubicBezTo>
                    <a:cubicBezTo>
                      <a:pt x="321" y="200"/>
                      <a:pt x="321" y="201"/>
                      <a:pt x="321" y="202"/>
                    </a:cubicBezTo>
                    <a:cubicBezTo>
                      <a:pt x="321" y="203"/>
                      <a:pt x="320" y="204"/>
                      <a:pt x="320" y="205"/>
                    </a:cubicBezTo>
                    <a:cubicBezTo>
                      <a:pt x="319" y="203"/>
                      <a:pt x="318" y="202"/>
                      <a:pt x="317" y="201"/>
                    </a:cubicBezTo>
                    <a:cubicBezTo>
                      <a:pt x="315" y="201"/>
                      <a:pt x="314" y="202"/>
                      <a:pt x="313" y="202"/>
                    </a:cubicBezTo>
                    <a:cubicBezTo>
                      <a:pt x="312" y="201"/>
                      <a:pt x="311" y="200"/>
                      <a:pt x="310" y="199"/>
                    </a:cubicBezTo>
                    <a:cubicBezTo>
                      <a:pt x="308" y="202"/>
                      <a:pt x="306" y="204"/>
                      <a:pt x="304" y="207"/>
                    </a:cubicBezTo>
                    <a:cubicBezTo>
                      <a:pt x="305" y="207"/>
                      <a:pt x="305" y="206"/>
                      <a:pt x="305" y="206"/>
                    </a:cubicBezTo>
                    <a:cubicBezTo>
                      <a:pt x="305" y="206"/>
                      <a:pt x="304" y="207"/>
                      <a:pt x="304" y="207"/>
                    </a:cubicBezTo>
                    <a:cubicBezTo>
                      <a:pt x="305" y="208"/>
                      <a:pt x="305" y="209"/>
                      <a:pt x="305" y="211"/>
                    </a:cubicBezTo>
                    <a:cubicBezTo>
                      <a:pt x="303" y="210"/>
                      <a:pt x="303" y="208"/>
                      <a:pt x="302" y="207"/>
                    </a:cubicBezTo>
                    <a:cubicBezTo>
                      <a:pt x="301" y="207"/>
                      <a:pt x="301" y="207"/>
                      <a:pt x="300" y="206"/>
                    </a:cubicBezTo>
                    <a:cubicBezTo>
                      <a:pt x="300" y="206"/>
                      <a:pt x="300" y="206"/>
                      <a:pt x="300" y="205"/>
                    </a:cubicBezTo>
                    <a:cubicBezTo>
                      <a:pt x="300" y="205"/>
                      <a:pt x="300" y="205"/>
                      <a:pt x="300" y="205"/>
                    </a:cubicBezTo>
                    <a:cubicBezTo>
                      <a:pt x="300" y="205"/>
                      <a:pt x="300" y="205"/>
                      <a:pt x="300" y="205"/>
                    </a:cubicBezTo>
                    <a:cubicBezTo>
                      <a:pt x="300" y="206"/>
                      <a:pt x="300" y="206"/>
                      <a:pt x="300" y="206"/>
                    </a:cubicBezTo>
                    <a:cubicBezTo>
                      <a:pt x="300" y="209"/>
                      <a:pt x="301" y="211"/>
                      <a:pt x="302" y="213"/>
                    </a:cubicBezTo>
                    <a:cubicBezTo>
                      <a:pt x="301" y="214"/>
                      <a:pt x="300" y="213"/>
                      <a:pt x="298" y="213"/>
                    </a:cubicBezTo>
                    <a:cubicBezTo>
                      <a:pt x="299" y="213"/>
                      <a:pt x="298" y="213"/>
                      <a:pt x="298" y="214"/>
                    </a:cubicBezTo>
                    <a:cubicBezTo>
                      <a:pt x="297" y="216"/>
                      <a:pt x="296" y="218"/>
                      <a:pt x="295" y="221"/>
                    </a:cubicBezTo>
                    <a:cubicBezTo>
                      <a:pt x="294" y="219"/>
                      <a:pt x="293" y="218"/>
                      <a:pt x="293" y="217"/>
                    </a:cubicBezTo>
                    <a:cubicBezTo>
                      <a:pt x="292" y="217"/>
                      <a:pt x="292" y="217"/>
                      <a:pt x="291" y="217"/>
                    </a:cubicBezTo>
                    <a:cubicBezTo>
                      <a:pt x="291" y="220"/>
                      <a:pt x="291" y="222"/>
                      <a:pt x="292" y="224"/>
                    </a:cubicBezTo>
                    <a:cubicBezTo>
                      <a:pt x="291" y="225"/>
                      <a:pt x="288" y="223"/>
                      <a:pt x="288" y="226"/>
                    </a:cubicBezTo>
                    <a:cubicBezTo>
                      <a:pt x="288" y="226"/>
                      <a:pt x="288" y="227"/>
                      <a:pt x="288" y="227"/>
                    </a:cubicBezTo>
                    <a:cubicBezTo>
                      <a:pt x="287" y="228"/>
                      <a:pt x="285" y="228"/>
                      <a:pt x="284" y="228"/>
                    </a:cubicBezTo>
                    <a:cubicBezTo>
                      <a:pt x="282" y="229"/>
                      <a:pt x="280" y="231"/>
                      <a:pt x="280" y="234"/>
                    </a:cubicBezTo>
                    <a:cubicBezTo>
                      <a:pt x="280" y="235"/>
                      <a:pt x="279" y="236"/>
                      <a:pt x="279" y="236"/>
                    </a:cubicBezTo>
                    <a:cubicBezTo>
                      <a:pt x="278" y="237"/>
                      <a:pt x="277" y="235"/>
                      <a:pt x="275" y="237"/>
                    </a:cubicBezTo>
                    <a:cubicBezTo>
                      <a:pt x="275" y="237"/>
                      <a:pt x="276" y="238"/>
                      <a:pt x="276" y="238"/>
                    </a:cubicBezTo>
                    <a:cubicBezTo>
                      <a:pt x="276" y="238"/>
                      <a:pt x="276" y="239"/>
                      <a:pt x="276" y="239"/>
                    </a:cubicBezTo>
                    <a:cubicBezTo>
                      <a:pt x="274" y="240"/>
                      <a:pt x="274" y="244"/>
                      <a:pt x="271" y="246"/>
                    </a:cubicBezTo>
                    <a:cubicBezTo>
                      <a:pt x="270" y="246"/>
                      <a:pt x="270" y="247"/>
                      <a:pt x="270" y="247"/>
                    </a:cubicBezTo>
                    <a:cubicBezTo>
                      <a:pt x="269" y="248"/>
                      <a:pt x="268" y="250"/>
                      <a:pt x="267" y="251"/>
                    </a:cubicBezTo>
                    <a:cubicBezTo>
                      <a:pt x="266" y="252"/>
                      <a:pt x="265" y="252"/>
                      <a:pt x="264" y="253"/>
                    </a:cubicBezTo>
                    <a:cubicBezTo>
                      <a:pt x="263" y="255"/>
                      <a:pt x="263" y="256"/>
                      <a:pt x="261" y="256"/>
                    </a:cubicBezTo>
                    <a:cubicBezTo>
                      <a:pt x="260" y="256"/>
                      <a:pt x="260" y="257"/>
                      <a:pt x="260" y="258"/>
                    </a:cubicBezTo>
                    <a:cubicBezTo>
                      <a:pt x="259" y="259"/>
                      <a:pt x="258" y="260"/>
                      <a:pt x="258" y="262"/>
                    </a:cubicBezTo>
                    <a:cubicBezTo>
                      <a:pt x="256" y="262"/>
                      <a:pt x="255" y="263"/>
                      <a:pt x="253" y="263"/>
                    </a:cubicBezTo>
                    <a:cubicBezTo>
                      <a:pt x="253" y="263"/>
                      <a:pt x="252" y="263"/>
                      <a:pt x="252" y="262"/>
                    </a:cubicBezTo>
                    <a:cubicBezTo>
                      <a:pt x="252" y="262"/>
                      <a:pt x="252" y="262"/>
                      <a:pt x="251" y="262"/>
                    </a:cubicBezTo>
                    <a:cubicBezTo>
                      <a:pt x="252" y="262"/>
                      <a:pt x="252" y="263"/>
                      <a:pt x="252" y="263"/>
                    </a:cubicBezTo>
                    <a:cubicBezTo>
                      <a:pt x="252" y="263"/>
                      <a:pt x="252" y="264"/>
                      <a:pt x="252" y="264"/>
                    </a:cubicBezTo>
                    <a:cubicBezTo>
                      <a:pt x="251" y="267"/>
                      <a:pt x="251" y="267"/>
                      <a:pt x="248" y="266"/>
                    </a:cubicBezTo>
                    <a:cubicBezTo>
                      <a:pt x="248" y="266"/>
                      <a:pt x="248" y="266"/>
                      <a:pt x="248" y="265"/>
                    </a:cubicBezTo>
                    <a:cubicBezTo>
                      <a:pt x="248" y="265"/>
                      <a:pt x="248" y="265"/>
                      <a:pt x="247" y="265"/>
                    </a:cubicBezTo>
                    <a:cubicBezTo>
                      <a:pt x="247" y="265"/>
                      <a:pt x="247" y="266"/>
                      <a:pt x="247" y="266"/>
                    </a:cubicBezTo>
                    <a:cubicBezTo>
                      <a:pt x="247" y="266"/>
                      <a:pt x="248" y="266"/>
                      <a:pt x="248" y="266"/>
                    </a:cubicBezTo>
                    <a:cubicBezTo>
                      <a:pt x="247" y="268"/>
                      <a:pt x="247" y="270"/>
                      <a:pt x="245" y="271"/>
                    </a:cubicBezTo>
                    <a:cubicBezTo>
                      <a:pt x="243" y="271"/>
                      <a:pt x="242" y="273"/>
                      <a:pt x="243" y="275"/>
                    </a:cubicBezTo>
                    <a:cubicBezTo>
                      <a:pt x="243" y="275"/>
                      <a:pt x="242" y="276"/>
                      <a:pt x="242" y="277"/>
                    </a:cubicBezTo>
                    <a:cubicBezTo>
                      <a:pt x="241" y="278"/>
                      <a:pt x="240" y="278"/>
                      <a:pt x="239" y="277"/>
                    </a:cubicBezTo>
                    <a:cubicBezTo>
                      <a:pt x="239" y="279"/>
                      <a:pt x="238" y="281"/>
                      <a:pt x="237" y="282"/>
                    </a:cubicBezTo>
                    <a:cubicBezTo>
                      <a:pt x="236" y="283"/>
                      <a:pt x="235" y="284"/>
                      <a:pt x="234" y="285"/>
                    </a:cubicBezTo>
                    <a:cubicBezTo>
                      <a:pt x="232" y="286"/>
                      <a:pt x="231" y="287"/>
                      <a:pt x="231" y="289"/>
                    </a:cubicBezTo>
                    <a:cubicBezTo>
                      <a:pt x="231" y="290"/>
                      <a:pt x="230" y="291"/>
                      <a:pt x="229" y="292"/>
                    </a:cubicBezTo>
                    <a:cubicBezTo>
                      <a:pt x="227" y="291"/>
                      <a:pt x="227" y="288"/>
                      <a:pt x="225" y="288"/>
                    </a:cubicBezTo>
                    <a:cubicBezTo>
                      <a:pt x="224" y="289"/>
                      <a:pt x="223" y="290"/>
                      <a:pt x="222" y="291"/>
                    </a:cubicBezTo>
                    <a:cubicBezTo>
                      <a:pt x="222" y="292"/>
                      <a:pt x="222" y="292"/>
                      <a:pt x="222" y="292"/>
                    </a:cubicBezTo>
                    <a:cubicBezTo>
                      <a:pt x="222" y="293"/>
                      <a:pt x="222" y="293"/>
                      <a:pt x="222" y="294"/>
                    </a:cubicBezTo>
                    <a:cubicBezTo>
                      <a:pt x="221" y="295"/>
                      <a:pt x="220" y="296"/>
                      <a:pt x="221" y="297"/>
                    </a:cubicBezTo>
                    <a:cubicBezTo>
                      <a:pt x="221" y="297"/>
                      <a:pt x="221" y="297"/>
                      <a:pt x="221" y="297"/>
                    </a:cubicBezTo>
                    <a:cubicBezTo>
                      <a:pt x="220" y="298"/>
                      <a:pt x="219" y="300"/>
                      <a:pt x="218" y="300"/>
                    </a:cubicBezTo>
                    <a:cubicBezTo>
                      <a:pt x="215" y="300"/>
                      <a:pt x="215" y="302"/>
                      <a:pt x="214" y="303"/>
                    </a:cubicBezTo>
                    <a:cubicBezTo>
                      <a:pt x="213" y="301"/>
                      <a:pt x="213" y="301"/>
                      <a:pt x="210" y="303"/>
                    </a:cubicBezTo>
                    <a:cubicBezTo>
                      <a:pt x="210" y="303"/>
                      <a:pt x="210" y="302"/>
                      <a:pt x="210" y="302"/>
                    </a:cubicBezTo>
                    <a:cubicBezTo>
                      <a:pt x="209" y="302"/>
                      <a:pt x="209" y="302"/>
                      <a:pt x="209" y="301"/>
                    </a:cubicBezTo>
                    <a:cubicBezTo>
                      <a:pt x="209" y="302"/>
                      <a:pt x="208" y="302"/>
                      <a:pt x="209" y="302"/>
                    </a:cubicBezTo>
                    <a:cubicBezTo>
                      <a:pt x="209" y="303"/>
                      <a:pt x="209" y="303"/>
                      <a:pt x="209" y="304"/>
                    </a:cubicBezTo>
                    <a:cubicBezTo>
                      <a:pt x="210" y="304"/>
                      <a:pt x="211" y="305"/>
                      <a:pt x="212" y="305"/>
                    </a:cubicBezTo>
                    <a:cubicBezTo>
                      <a:pt x="213" y="306"/>
                      <a:pt x="213" y="306"/>
                      <a:pt x="214" y="306"/>
                    </a:cubicBezTo>
                    <a:cubicBezTo>
                      <a:pt x="214" y="307"/>
                      <a:pt x="214" y="307"/>
                      <a:pt x="214" y="307"/>
                    </a:cubicBezTo>
                    <a:cubicBezTo>
                      <a:pt x="211" y="308"/>
                      <a:pt x="209" y="308"/>
                      <a:pt x="209" y="311"/>
                    </a:cubicBezTo>
                    <a:cubicBezTo>
                      <a:pt x="209" y="311"/>
                      <a:pt x="207" y="311"/>
                      <a:pt x="207" y="311"/>
                    </a:cubicBezTo>
                    <a:cubicBezTo>
                      <a:pt x="206" y="310"/>
                      <a:pt x="206" y="309"/>
                      <a:pt x="205" y="308"/>
                    </a:cubicBezTo>
                    <a:cubicBezTo>
                      <a:pt x="204" y="307"/>
                      <a:pt x="202" y="307"/>
                      <a:pt x="202" y="309"/>
                    </a:cubicBezTo>
                    <a:cubicBezTo>
                      <a:pt x="201" y="310"/>
                      <a:pt x="201" y="311"/>
                      <a:pt x="201" y="312"/>
                    </a:cubicBezTo>
                    <a:cubicBezTo>
                      <a:pt x="202" y="313"/>
                      <a:pt x="203" y="314"/>
                      <a:pt x="204" y="315"/>
                    </a:cubicBezTo>
                    <a:cubicBezTo>
                      <a:pt x="203" y="315"/>
                      <a:pt x="203" y="316"/>
                      <a:pt x="202" y="316"/>
                    </a:cubicBezTo>
                    <a:cubicBezTo>
                      <a:pt x="203" y="317"/>
                      <a:pt x="205" y="316"/>
                      <a:pt x="206" y="317"/>
                    </a:cubicBezTo>
                    <a:cubicBezTo>
                      <a:pt x="206" y="318"/>
                      <a:pt x="206" y="319"/>
                      <a:pt x="206" y="320"/>
                    </a:cubicBezTo>
                    <a:cubicBezTo>
                      <a:pt x="205" y="320"/>
                      <a:pt x="205" y="320"/>
                      <a:pt x="204" y="320"/>
                    </a:cubicBezTo>
                    <a:cubicBezTo>
                      <a:pt x="203" y="321"/>
                      <a:pt x="202" y="322"/>
                      <a:pt x="201" y="323"/>
                    </a:cubicBezTo>
                    <a:cubicBezTo>
                      <a:pt x="201" y="323"/>
                      <a:pt x="200" y="324"/>
                      <a:pt x="201" y="325"/>
                    </a:cubicBezTo>
                    <a:cubicBezTo>
                      <a:pt x="200" y="325"/>
                      <a:pt x="199" y="325"/>
                      <a:pt x="198" y="325"/>
                    </a:cubicBezTo>
                    <a:cubicBezTo>
                      <a:pt x="195" y="326"/>
                      <a:pt x="195" y="326"/>
                      <a:pt x="193" y="324"/>
                    </a:cubicBezTo>
                    <a:cubicBezTo>
                      <a:pt x="192" y="324"/>
                      <a:pt x="192" y="323"/>
                      <a:pt x="191" y="323"/>
                    </a:cubicBezTo>
                    <a:cubicBezTo>
                      <a:pt x="190" y="325"/>
                      <a:pt x="190" y="326"/>
                      <a:pt x="189" y="328"/>
                    </a:cubicBezTo>
                    <a:cubicBezTo>
                      <a:pt x="187" y="327"/>
                      <a:pt x="187" y="324"/>
                      <a:pt x="184" y="324"/>
                    </a:cubicBezTo>
                    <a:cubicBezTo>
                      <a:pt x="184" y="325"/>
                      <a:pt x="183" y="327"/>
                      <a:pt x="183" y="328"/>
                    </a:cubicBezTo>
                    <a:cubicBezTo>
                      <a:pt x="183" y="328"/>
                      <a:pt x="182" y="328"/>
                      <a:pt x="182" y="327"/>
                    </a:cubicBezTo>
                    <a:cubicBezTo>
                      <a:pt x="182" y="326"/>
                      <a:pt x="182" y="325"/>
                      <a:pt x="182" y="324"/>
                    </a:cubicBezTo>
                    <a:cubicBezTo>
                      <a:pt x="178" y="324"/>
                      <a:pt x="175" y="327"/>
                      <a:pt x="170" y="326"/>
                    </a:cubicBezTo>
                    <a:cubicBezTo>
                      <a:pt x="169" y="326"/>
                      <a:pt x="168" y="325"/>
                      <a:pt x="166" y="323"/>
                    </a:cubicBezTo>
                    <a:cubicBezTo>
                      <a:pt x="165" y="324"/>
                      <a:pt x="164" y="324"/>
                      <a:pt x="163" y="324"/>
                    </a:cubicBezTo>
                    <a:cubicBezTo>
                      <a:pt x="162" y="322"/>
                      <a:pt x="162" y="321"/>
                      <a:pt x="161" y="320"/>
                    </a:cubicBezTo>
                    <a:cubicBezTo>
                      <a:pt x="160" y="317"/>
                      <a:pt x="159" y="315"/>
                      <a:pt x="161" y="313"/>
                    </a:cubicBezTo>
                    <a:cubicBezTo>
                      <a:pt x="160" y="310"/>
                      <a:pt x="161" y="309"/>
                      <a:pt x="163" y="307"/>
                    </a:cubicBezTo>
                    <a:cubicBezTo>
                      <a:pt x="165" y="306"/>
                      <a:pt x="166" y="304"/>
                      <a:pt x="168" y="303"/>
                    </a:cubicBezTo>
                    <a:cubicBezTo>
                      <a:pt x="169" y="302"/>
                      <a:pt x="170" y="300"/>
                      <a:pt x="170" y="298"/>
                    </a:cubicBezTo>
                    <a:cubicBezTo>
                      <a:pt x="170" y="296"/>
                      <a:pt x="171" y="294"/>
                      <a:pt x="172" y="292"/>
                    </a:cubicBezTo>
                    <a:cubicBezTo>
                      <a:pt x="169" y="292"/>
                      <a:pt x="169" y="295"/>
                      <a:pt x="166" y="293"/>
                    </a:cubicBezTo>
                    <a:cubicBezTo>
                      <a:pt x="167" y="293"/>
                      <a:pt x="167" y="293"/>
                      <a:pt x="167" y="293"/>
                    </a:cubicBezTo>
                    <a:cubicBezTo>
                      <a:pt x="167" y="292"/>
                      <a:pt x="167" y="292"/>
                      <a:pt x="167" y="291"/>
                    </a:cubicBezTo>
                    <a:cubicBezTo>
                      <a:pt x="167" y="291"/>
                      <a:pt x="166" y="291"/>
                      <a:pt x="166" y="292"/>
                    </a:cubicBezTo>
                    <a:cubicBezTo>
                      <a:pt x="166" y="292"/>
                      <a:pt x="166" y="292"/>
                      <a:pt x="166" y="293"/>
                    </a:cubicBezTo>
                    <a:cubicBezTo>
                      <a:pt x="166" y="293"/>
                      <a:pt x="166" y="293"/>
                      <a:pt x="167" y="293"/>
                    </a:cubicBezTo>
                    <a:cubicBezTo>
                      <a:pt x="168" y="295"/>
                      <a:pt x="167" y="297"/>
                      <a:pt x="166" y="298"/>
                    </a:cubicBezTo>
                    <a:cubicBezTo>
                      <a:pt x="165" y="298"/>
                      <a:pt x="164" y="298"/>
                      <a:pt x="163" y="298"/>
                    </a:cubicBezTo>
                    <a:cubicBezTo>
                      <a:pt x="163" y="296"/>
                      <a:pt x="163" y="295"/>
                      <a:pt x="163" y="293"/>
                    </a:cubicBezTo>
                    <a:cubicBezTo>
                      <a:pt x="163" y="293"/>
                      <a:pt x="162" y="292"/>
                      <a:pt x="161" y="291"/>
                    </a:cubicBezTo>
                    <a:cubicBezTo>
                      <a:pt x="162" y="291"/>
                      <a:pt x="162" y="290"/>
                      <a:pt x="163" y="290"/>
                    </a:cubicBezTo>
                    <a:cubicBezTo>
                      <a:pt x="163" y="288"/>
                      <a:pt x="160" y="288"/>
                      <a:pt x="162" y="286"/>
                    </a:cubicBezTo>
                    <a:cubicBezTo>
                      <a:pt x="163" y="286"/>
                      <a:pt x="163" y="287"/>
                      <a:pt x="164" y="287"/>
                    </a:cubicBezTo>
                    <a:cubicBezTo>
                      <a:pt x="164" y="286"/>
                      <a:pt x="164" y="285"/>
                      <a:pt x="164" y="284"/>
                    </a:cubicBezTo>
                    <a:cubicBezTo>
                      <a:pt x="164" y="283"/>
                      <a:pt x="164" y="281"/>
                      <a:pt x="164" y="280"/>
                    </a:cubicBezTo>
                    <a:cubicBezTo>
                      <a:pt x="165" y="279"/>
                      <a:pt x="165" y="278"/>
                      <a:pt x="165" y="277"/>
                    </a:cubicBezTo>
                    <a:cubicBezTo>
                      <a:pt x="166" y="274"/>
                      <a:pt x="165" y="272"/>
                      <a:pt x="165" y="269"/>
                    </a:cubicBezTo>
                    <a:cubicBezTo>
                      <a:pt x="166" y="269"/>
                      <a:pt x="167" y="270"/>
                      <a:pt x="168" y="270"/>
                    </a:cubicBezTo>
                    <a:cubicBezTo>
                      <a:pt x="167" y="272"/>
                      <a:pt x="166" y="273"/>
                      <a:pt x="167" y="275"/>
                    </a:cubicBezTo>
                    <a:cubicBezTo>
                      <a:pt x="168" y="275"/>
                      <a:pt x="169" y="274"/>
                      <a:pt x="169" y="274"/>
                    </a:cubicBezTo>
                    <a:cubicBezTo>
                      <a:pt x="170" y="272"/>
                      <a:pt x="170" y="270"/>
                      <a:pt x="171" y="267"/>
                    </a:cubicBezTo>
                    <a:cubicBezTo>
                      <a:pt x="170" y="266"/>
                      <a:pt x="169" y="265"/>
                      <a:pt x="169" y="264"/>
                    </a:cubicBezTo>
                    <a:cubicBezTo>
                      <a:pt x="168" y="265"/>
                      <a:pt x="167" y="266"/>
                      <a:pt x="166" y="267"/>
                    </a:cubicBezTo>
                    <a:cubicBezTo>
                      <a:pt x="165" y="267"/>
                      <a:pt x="166" y="268"/>
                      <a:pt x="166" y="269"/>
                    </a:cubicBezTo>
                    <a:cubicBezTo>
                      <a:pt x="165" y="269"/>
                      <a:pt x="165" y="269"/>
                      <a:pt x="164" y="269"/>
                    </a:cubicBezTo>
                    <a:cubicBezTo>
                      <a:pt x="163" y="270"/>
                      <a:pt x="163" y="271"/>
                      <a:pt x="163" y="272"/>
                    </a:cubicBezTo>
                    <a:cubicBezTo>
                      <a:pt x="162" y="273"/>
                      <a:pt x="161" y="271"/>
                      <a:pt x="160" y="273"/>
                    </a:cubicBezTo>
                    <a:cubicBezTo>
                      <a:pt x="160" y="274"/>
                      <a:pt x="160" y="274"/>
                      <a:pt x="159" y="276"/>
                    </a:cubicBezTo>
                    <a:cubicBezTo>
                      <a:pt x="161" y="276"/>
                      <a:pt x="162" y="275"/>
                      <a:pt x="163" y="275"/>
                    </a:cubicBezTo>
                    <a:cubicBezTo>
                      <a:pt x="164" y="278"/>
                      <a:pt x="162" y="280"/>
                      <a:pt x="162" y="282"/>
                    </a:cubicBezTo>
                    <a:cubicBezTo>
                      <a:pt x="161" y="281"/>
                      <a:pt x="161" y="280"/>
                      <a:pt x="160" y="279"/>
                    </a:cubicBezTo>
                    <a:cubicBezTo>
                      <a:pt x="158" y="281"/>
                      <a:pt x="160" y="283"/>
                      <a:pt x="160" y="284"/>
                    </a:cubicBezTo>
                    <a:cubicBezTo>
                      <a:pt x="160" y="284"/>
                      <a:pt x="160" y="284"/>
                      <a:pt x="160" y="284"/>
                    </a:cubicBezTo>
                    <a:cubicBezTo>
                      <a:pt x="159" y="284"/>
                      <a:pt x="158" y="284"/>
                      <a:pt x="157" y="284"/>
                    </a:cubicBezTo>
                    <a:cubicBezTo>
                      <a:pt x="157" y="282"/>
                      <a:pt x="159" y="279"/>
                      <a:pt x="156" y="276"/>
                    </a:cubicBezTo>
                    <a:cubicBezTo>
                      <a:pt x="154" y="279"/>
                      <a:pt x="156" y="282"/>
                      <a:pt x="157" y="284"/>
                    </a:cubicBezTo>
                    <a:cubicBezTo>
                      <a:pt x="157" y="287"/>
                      <a:pt x="158" y="289"/>
                      <a:pt x="158" y="292"/>
                    </a:cubicBezTo>
                    <a:cubicBezTo>
                      <a:pt x="157" y="291"/>
                      <a:pt x="157" y="290"/>
                      <a:pt x="156" y="289"/>
                    </a:cubicBezTo>
                    <a:cubicBezTo>
                      <a:pt x="156" y="289"/>
                      <a:pt x="155" y="289"/>
                      <a:pt x="155" y="289"/>
                    </a:cubicBezTo>
                    <a:cubicBezTo>
                      <a:pt x="154" y="291"/>
                      <a:pt x="153" y="292"/>
                      <a:pt x="152" y="293"/>
                    </a:cubicBezTo>
                    <a:cubicBezTo>
                      <a:pt x="151" y="294"/>
                      <a:pt x="150" y="295"/>
                      <a:pt x="149" y="296"/>
                    </a:cubicBezTo>
                    <a:cubicBezTo>
                      <a:pt x="149" y="297"/>
                      <a:pt x="148" y="298"/>
                      <a:pt x="148" y="299"/>
                    </a:cubicBezTo>
                    <a:cubicBezTo>
                      <a:pt x="147" y="299"/>
                      <a:pt x="146" y="297"/>
                      <a:pt x="145" y="299"/>
                    </a:cubicBezTo>
                    <a:cubicBezTo>
                      <a:pt x="144" y="300"/>
                      <a:pt x="143" y="300"/>
                      <a:pt x="141" y="300"/>
                    </a:cubicBezTo>
                    <a:cubicBezTo>
                      <a:pt x="140" y="300"/>
                      <a:pt x="139" y="299"/>
                      <a:pt x="139" y="298"/>
                    </a:cubicBezTo>
                    <a:cubicBezTo>
                      <a:pt x="138" y="297"/>
                      <a:pt x="137" y="298"/>
                      <a:pt x="136" y="297"/>
                    </a:cubicBezTo>
                    <a:cubicBezTo>
                      <a:pt x="136" y="296"/>
                      <a:pt x="136" y="294"/>
                      <a:pt x="135" y="294"/>
                    </a:cubicBezTo>
                    <a:cubicBezTo>
                      <a:pt x="134" y="294"/>
                      <a:pt x="134" y="296"/>
                      <a:pt x="133" y="296"/>
                    </a:cubicBezTo>
                    <a:cubicBezTo>
                      <a:pt x="133" y="296"/>
                      <a:pt x="132" y="297"/>
                      <a:pt x="131" y="297"/>
                    </a:cubicBezTo>
                    <a:cubicBezTo>
                      <a:pt x="129" y="296"/>
                      <a:pt x="127" y="298"/>
                      <a:pt x="125" y="296"/>
                    </a:cubicBezTo>
                    <a:cubicBezTo>
                      <a:pt x="124" y="295"/>
                      <a:pt x="122" y="295"/>
                      <a:pt x="121" y="295"/>
                    </a:cubicBezTo>
                    <a:cubicBezTo>
                      <a:pt x="119" y="294"/>
                      <a:pt x="118" y="294"/>
                      <a:pt x="117" y="293"/>
                    </a:cubicBezTo>
                    <a:cubicBezTo>
                      <a:pt x="117" y="292"/>
                      <a:pt x="117" y="291"/>
                      <a:pt x="117" y="290"/>
                    </a:cubicBezTo>
                    <a:cubicBezTo>
                      <a:pt x="115" y="290"/>
                      <a:pt x="113" y="290"/>
                      <a:pt x="113" y="287"/>
                    </a:cubicBezTo>
                    <a:cubicBezTo>
                      <a:pt x="113" y="286"/>
                      <a:pt x="111" y="284"/>
                      <a:pt x="112" y="282"/>
                    </a:cubicBezTo>
                    <a:cubicBezTo>
                      <a:pt x="113" y="282"/>
                      <a:pt x="113" y="280"/>
                      <a:pt x="113" y="279"/>
                    </a:cubicBezTo>
                    <a:cubicBezTo>
                      <a:pt x="112" y="277"/>
                      <a:pt x="112" y="275"/>
                      <a:pt x="113" y="274"/>
                    </a:cubicBezTo>
                    <a:cubicBezTo>
                      <a:pt x="115" y="270"/>
                      <a:pt x="116" y="267"/>
                      <a:pt x="119" y="264"/>
                    </a:cubicBezTo>
                    <a:cubicBezTo>
                      <a:pt x="120" y="263"/>
                      <a:pt x="119" y="261"/>
                      <a:pt x="121" y="261"/>
                    </a:cubicBezTo>
                    <a:cubicBezTo>
                      <a:pt x="123" y="260"/>
                      <a:pt x="122" y="258"/>
                      <a:pt x="123" y="257"/>
                    </a:cubicBezTo>
                    <a:cubicBezTo>
                      <a:pt x="123" y="257"/>
                      <a:pt x="124" y="257"/>
                      <a:pt x="125" y="257"/>
                    </a:cubicBezTo>
                    <a:cubicBezTo>
                      <a:pt x="125" y="256"/>
                      <a:pt x="124" y="255"/>
                      <a:pt x="124" y="254"/>
                    </a:cubicBezTo>
                    <a:cubicBezTo>
                      <a:pt x="125" y="252"/>
                      <a:pt x="127" y="251"/>
                      <a:pt x="128" y="249"/>
                    </a:cubicBezTo>
                    <a:cubicBezTo>
                      <a:pt x="128" y="248"/>
                      <a:pt x="128" y="246"/>
                      <a:pt x="127" y="246"/>
                    </a:cubicBezTo>
                    <a:cubicBezTo>
                      <a:pt x="126" y="245"/>
                      <a:pt x="126" y="244"/>
                      <a:pt x="126" y="243"/>
                    </a:cubicBezTo>
                    <a:cubicBezTo>
                      <a:pt x="126" y="243"/>
                      <a:pt x="126" y="243"/>
                      <a:pt x="126" y="243"/>
                    </a:cubicBezTo>
                    <a:cubicBezTo>
                      <a:pt x="127" y="243"/>
                      <a:pt x="128" y="243"/>
                      <a:pt x="130" y="243"/>
                    </a:cubicBezTo>
                    <a:cubicBezTo>
                      <a:pt x="128" y="242"/>
                      <a:pt x="126" y="241"/>
                      <a:pt x="128" y="240"/>
                    </a:cubicBezTo>
                    <a:cubicBezTo>
                      <a:pt x="127" y="239"/>
                      <a:pt x="127" y="239"/>
                      <a:pt x="126" y="238"/>
                    </a:cubicBezTo>
                    <a:cubicBezTo>
                      <a:pt x="127" y="238"/>
                      <a:pt x="127" y="237"/>
                      <a:pt x="127" y="237"/>
                    </a:cubicBezTo>
                    <a:cubicBezTo>
                      <a:pt x="130" y="238"/>
                      <a:pt x="132" y="237"/>
                      <a:pt x="134" y="236"/>
                    </a:cubicBezTo>
                    <a:cubicBezTo>
                      <a:pt x="132" y="234"/>
                      <a:pt x="132" y="234"/>
                      <a:pt x="129" y="235"/>
                    </a:cubicBezTo>
                    <a:cubicBezTo>
                      <a:pt x="129" y="235"/>
                      <a:pt x="129" y="234"/>
                      <a:pt x="129" y="234"/>
                    </a:cubicBezTo>
                    <a:cubicBezTo>
                      <a:pt x="129" y="234"/>
                      <a:pt x="129" y="234"/>
                      <a:pt x="129" y="234"/>
                    </a:cubicBezTo>
                    <a:cubicBezTo>
                      <a:pt x="129" y="234"/>
                      <a:pt x="129" y="235"/>
                      <a:pt x="129" y="235"/>
                    </a:cubicBezTo>
                    <a:cubicBezTo>
                      <a:pt x="129" y="235"/>
                      <a:pt x="128" y="235"/>
                      <a:pt x="127" y="235"/>
                    </a:cubicBezTo>
                    <a:cubicBezTo>
                      <a:pt x="127" y="235"/>
                      <a:pt x="127" y="234"/>
                      <a:pt x="127" y="234"/>
                    </a:cubicBezTo>
                    <a:cubicBezTo>
                      <a:pt x="127" y="234"/>
                      <a:pt x="126" y="235"/>
                      <a:pt x="126" y="235"/>
                    </a:cubicBezTo>
                    <a:cubicBezTo>
                      <a:pt x="126" y="235"/>
                      <a:pt x="125" y="235"/>
                      <a:pt x="125" y="235"/>
                    </a:cubicBezTo>
                    <a:cubicBezTo>
                      <a:pt x="125" y="235"/>
                      <a:pt x="125" y="235"/>
                      <a:pt x="125" y="235"/>
                    </a:cubicBezTo>
                    <a:cubicBezTo>
                      <a:pt x="125" y="234"/>
                      <a:pt x="124" y="232"/>
                      <a:pt x="122" y="232"/>
                    </a:cubicBezTo>
                    <a:cubicBezTo>
                      <a:pt x="122" y="234"/>
                      <a:pt x="121" y="236"/>
                      <a:pt x="120" y="238"/>
                    </a:cubicBezTo>
                    <a:cubicBezTo>
                      <a:pt x="121" y="237"/>
                      <a:pt x="121" y="237"/>
                      <a:pt x="121" y="237"/>
                    </a:cubicBezTo>
                    <a:cubicBezTo>
                      <a:pt x="120" y="238"/>
                      <a:pt x="120" y="238"/>
                      <a:pt x="119" y="238"/>
                    </a:cubicBezTo>
                    <a:cubicBezTo>
                      <a:pt x="118" y="240"/>
                      <a:pt x="120" y="244"/>
                      <a:pt x="117" y="246"/>
                    </a:cubicBezTo>
                    <a:cubicBezTo>
                      <a:pt x="116" y="245"/>
                      <a:pt x="118" y="243"/>
                      <a:pt x="116" y="241"/>
                    </a:cubicBezTo>
                    <a:cubicBezTo>
                      <a:pt x="115" y="242"/>
                      <a:pt x="114" y="243"/>
                      <a:pt x="113" y="243"/>
                    </a:cubicBezTo>
                    <a:cubicBezTo>
                      <a:pt x="114" y="245"/>
                      <a:pt x="114" y="246"/>
                      <a:pt x="114" y="247"/>
                    </a:cubicBezTo>
                    <a:cubicBezTo>
                      <a:pt x="114" y="247"/>
                      <a:pt x="114" y="248"/>
                      <a:pt x="114" y="248"/>
                    </a:cubicBezTo>
                    <a:cubicBezTo>
                      <a:pt x="112" y="249"/>
                      <a:pt x="113" y="248"/>
                      <a:pt x="113" y="247"/>
                    </a:cubicBezTo>
                    <a:cubicBezTo>
                      <a:pt x="112" y="246"/>
                      <a:pt x="110" y="245"/>
                      <a:pt x="109" y="245"/>
                    </a:cubicBezTo>
                    <a:cubicBezTo>
                      <a:pt x="110" y="244"/>
                      <a:pt x="110" y="243"/>
                      <a:pt x="110" y="242"/>
                    </a:cubicBezTo>
                    <a:cubicBezTo>
                      <a:pt x="110" y="241"/>
                      <a:pt x="109" y="241"/>
                      <a:pt x="108" y="241"/>
                    </a:cubicBezTo>
                    <a:cubicBezTo>
                      <a:pt x="108" y="241"/>
                      <a:pt x="107" y="242"/>
                      <a:pt x="107" y="242"/>
                    </a:cubicBezTo>
                    <a:cubicBezTo>
                      <a:pt x="109" y="245"/>
                      <a:pt x="108" y="247"/>
                      <a:pt x="106" y="250"/>
                    </a:cubicBezTo>
                    <a:cubicBezTo>
                      <a:pt x="106" y="249"/>
                      <a:pt x="105" y="249"/>
                      <a:pt x="105" y="248"/>
                    </a:cubicBezTo>
                    <a:cubicBezTo>
                      <a:pt x="104" y="248"/>
                      <a:pt x="105" y="249"/>
                      <a:pt x="104" y="250"/>
                    </a:cubicBezTo>
                    <a:cubicBezTo>
                      <a:pt x="104" y="250"/>
                      <a:pt x="103" y="251"/>
                      <a:pt x="103" y="252"/>
                    </a:cubicBezTo>
                    <a:cubicBezTo>
                      <a:pt x="102" y="252"/>
                      <a:pt x="102" y="253"/>
                      <a:pt x="101" y="253"/>
                    </a:cubicBezTo>
                    <a:cubicBezTo>
                      <a:pt x="101" y="255"/>
                      <a:pt x="101" y="256"/>
                      <a:pt x="101" y="257"/>
                    </a:cubicBezTo>
                    <a:cubicBezTo>
                      <a:pt x="100" y="258"/>
                      <a:pt x="98" y="258"/>
                      <a:pt x="97" y="258"/>
                    </a:cubicBezTo>
                    <a:cubicBezTo>
                      <a:pt x="96" y="260"/>
                      <a:pt x="96" y="262"/>
                      <a:pt x="97" y="263"/>
                    </a:cubicBezTo>
                    <a:cubicBezTo>
                      <a:pt x="96" y="263"/>
                      <a:pt x="94" y="263"/>
                      <a:pt x="93" y="262"/>
                    </a:cubicBezTo>
                    <a:cubicBezTo>
                      <a:pt x="92" y="262"/>
                      <a:pt x="92" y="261"/>
                      <a:pt x="91" y="261"/>
                    </a:cubicBezTo>
                    <a:cubicBezTo>
                      <a:pt x="90" y="262"/>
                      <a:pt x="90" y="263"/>
                      <a:pt x="91" y="264"/>
                    </a:cubicBezTo>
                    <a:cubicBezTo>
                      <a:pt x="92" y="263"/>
                      <a:pt x="92" y="263"/>
                      <a:pt x="93" y="262"/>
                    </a:cubicBezTo>
                    <a:cubicBezTo>
                      <a:pt x="93" y="264"/>
                      <a:pt x="93" y="265"/>
                      <a:pt x="94" y="266"/>
                    </a:cubicBezTo>
                    <a:cubicBezTo>
                      <a:pt x="96" y="266"/>
                      <a:pt x="95" y="263"/>
                      <a:pt x="97" y="263"/>
                    </a:cubicBezTo>
                    <a:cubicBezTo>
                      <a:pt x="97" y="262"/>
                      <a:pt x="97" y="261"/>
                      <a:pt x="98" y="260"/>
                    </a:cubicBezTo>
                    <a:cubicBezTo>
                      <a:pt x="98" y="260"/>
                      <a:pt x="98" y="260"/>
                      <a:pt x="98" y="260"/>
                    </a:cubicBezTo>
                    <a:cubicBezTo>
                      <a:pt x="98" y="262"/>
                      <a:pt x="98" y="263"/>
                      <a:pt x="98" y="264"/>
                    </a:cubicBezTo>
                    <a:cubicBezTo>
                      <a:pt x="97" y="266"/>
                      <a:pt x="96" y="267"/>
                      <a:pt x="95" y="269"/>
                    </a:cubicBezTo>
                    <a:cubicBezTo>
                      <a:pt x="94" y="269"/>
                      <a:pt x="93" y="269"/>
                      <a:pt x="92" y="269"/>
                    </a:cubicBezTo>
                    <a:cubicBezTo>
                      <a:pt x="92" y="270"/>
                      <a:pt x="91" y="271"/>
                      <a:pt x="91" y="271"/>
                    </a:cubicBezTo>
                    <a:cubicBezTo>
                      <a:pt x="90" y="271"/>
                      <a:pt x="90" y="271"/>
                      <a:pt x="89" y="270"/>
                    </a:cubicBezTo>
                    <a:cubicBezTo>
                      <a:pt x="89" y="270"/>
                      <a:pt x="89" y="270"/>
                      <a:pt x="89" y="270"/>
                    </a:cubicBezTo>
                    <a:cubicBezTo>
                      <a:pt x="90" y="269"/>
                      <a:pt x="90" y="268"/>
                      <a:pt x="90" y="266"/>
                    </a:cubicBezTo>
                    <a:cubicBezTo>
                      <a:pt x="89" y="266"/>
                      <a:pt x="88" y="266"/>
                      <a:pt x="88" y="266"/>
                    </a:cubicBezTo>
                    <a:cubicBezTo>
                      <a:pt x="87" y="264"/>
                      <a:pt x="87" y="264"/>
                      <a:pt x="85" y="264"/>
                    </a:cubicBezTo>
                    <a:cubicBezTo>
                      <a:pt x="85" y="266"/>
                      <a:pt x="86" y="267"/>
                      <a:pt x="87" y="268"/>
                    </a:cubicBezTo>
                    <a:cubicBezTo>
                      <a:pt x="88" y="268"/>
                      <a:pt x="88" y="269"/>
                      <a:pt x="88" y="270"/>
                    </a:cubicBezTo>
                    <a:cubicBezTo>
                      <a:pt x="88" y="270"/>
                      <a:pt x="88" y="270"/>
                      <a:pt x="88" y="270"/>
                    </a:cubicBezTo>
                    <a:cubicBezTo>
                      <a:pt x="87" y="270"/>
                      <a:pt x="87" y="272"/>
                      <a:pt x="86" y="273"/>
                    </a:cubicBezTo>
                    <a:cubicBezTo>
                      <a:pt x="86" y="273"/>
                      <a:pt x="86" y="273"/>
                      <a:pt x="86" y="273"/>
                    </a:cubicBezTo>
                    <a:cubicBezTo>
                      <a:pt x="86" y="273"/>
                      <a:pt x="85" y="273"/>
                      <a:pt x="84" y="273"/>
                    </a:cubicBezTo>
                    <a:cubicBezTo>
                      <a:pt x="83" y="276"/>
                      <a:pt x="85" y="280"/>
                      <a:pt x="83" y="284"/>
                    </a:cubicBezTo>
                    <a:cubicBezTo>
                      <a:pt x="82" y="284"/>
                      <a:pt x="82" y="283"/>
                      <a:pt x="81" y="283"/>
                    </a:cubicBezTo>
                    <a:cubicBezTo>
                      <a:pt x="81" y="285"/>
                      <a:pt x="80" y="287"/>
                      <a:pt x="80" y="288"/>
                    </a:cubicBezTo>
                    <a:cubicBezTo>
                      <a:pt x="79" y="289"/>
                      <a:pt x="79" y="289"/>
                      <a:pt x="78" y="289"/>
                    </a:cubicBezTo>
                    <a:cubicBezTo>
                      <a:pt x="76" y="290"/>
                      <a:pt x="74" y="290"/>
                      <a:pt x="76" y="293"/>
                    </a:cubicBezTo>
                    <a:cubicBezTo>
                      <a:pt x="75" y="294"/>
                      <a:pt x="74" y="296"/>
                      <a:pt x="73" y="298"/>
                    </a:cubicBezTo>
                    <a:cubicBezTo>
                      <a:pt x="73" y="298"/>
                      <a:pt x="72" y="296"/>
                      <a:pt x="71" y="297"/>
                    </a:cubicBezTo>
                    <a:cubicBezTo>
                      <a:pt x="71" y="298"/>
                      <a:pt x="71" y="299"/>
                      <a:pt x="71" y="300"/>
                    </a:cubicBezTo>
                    <a:cubicBezTo>
                      <a:pt x="69" y="301"/>
                      <a:pt x="67" y="300"/>
                      <a:pt x="66" y="303"/>
                    </a:cubicBezTo>
                    <a:cubicBezTo>
                      <a:pt x="65" y="302"/>
                      <a:pt x="64" y="301"/>
                      <a:pt x="63" y="301"/>
                    </a:cubicBezTo>
                    <a:cubicBezTo>
                      <a:pt x="62" y="301"/>
                      <a:pt x="61" y="302"/>
                      <a:pt x="59" y="302"/>
                    </a:cubicBezTo>
                    <a:cubicBezTo>
                      <a:pt x="59" y="301"/>
                      <a:pt x="58" y="300"/>
                      <a:pt x="58" y="300"/>
                    </a:cubicBezTo>
                    <a:cubicBezTo>
                      <a:pt x="56" y="300"/>
                      <a:pt x="55" y="303"/>
                      <a:pt x="53" y="302"/>
                    </a:cubicBezTo>
                    <a:cubicBezTo>
                      <a:pt x="53" y="300"/>
                      <a:pt x="53" y="299"/>
                      <a:pt x="53" y="297"/>
                    </a:cubicBezTo>
                    <a:cubicBezTo>
                      <a:pt x="51" y="297"/>
                      <a:pt x="50" y="297"/>
                      <a:pt x="49" y="297"/>
                    </a:cubicBezTo>
                    <a:cubicBezTo>
                      <a:pt x="49" y="296"/>
                      <a:pt x="49" y="295"/>
                      <a:pt x="48" y="294"/>
                    </a:cubicBezTo>
                    <a:cubicBezTo>
                      <a:pt x="46" y="296"/>
                      <a:pt x="45" y="299"/>
                      <a:pt x="42" y="299"/>
                    </a:cubicBezTo>
                    <a:cubicBezTo>
                      <a:pt x="40" y="299"/>
                      <a:pt x="38" y="298"/>
                      <a:pt x="36" y="299"/>
                    </a:cubicBezTo>
                    <a:cubicBezTo>
                      <a:pt x="36" y="299"/>
                      <a:pt x="35" y="298"/>
                      <a:pt x="35" y="297"/>
                    </a:cubicBezTo>
                    <a:cubicBezTo>
                      <a:pt x="35" y="296"/>
                      <a:pt x="35" y="295"/>
                      <a:pt x="36" y="294"/>
                    </a:cubicBezTo>
                    <a:cubicBezTo>
                      <a:pt x="33" y="294"/>
                      <a:pt x="31" y="296"/>
                      <a:pt x="28" y="294"/>
                    </a:cubicBezTo>
                    <a:cubicBezTo>
                      <a:pt x="28" y="291"/>
                      <a:pt x="32" y="290"/>
                      <a:pt x="30" y="287"/>
                    </a:cubicBezTo>
                    <a:cubicBezTo>
                      <a:pt x="30" y="287"/>
                      <a:pt x="29" y="288"/>
                      <a:pt x="29" y="288"/>
                    </a:cubicBezTo>
                    <a:cubicBezTo>
                      <a:pt x="29" y="289"/>
                      <a:pt x="29" y="290"/>
                      <a:pt x="27" y="289"/>
                    </a:cubicBezTo>
                    <a:cubicBezTo>
                      <a:pt x="26" y="289"/>
                      <a:pt x="26" y="288"/>
                      <a:pt x="26" y="287"/>
                    </a:cubicBezTo>
                    <a:cubicBezTo>
                      <a:pt x="26" y="287"/>
                      <a:pt x="26" y="285"/>
                      <a:pt x="26" y="285"/>
                    </a:cubicBezTo>
                    <a:cubicBezTo>
                      <a:pt x="29" y="284"/>
                      <a:pt x="28" y="280"/>
                      <a:pt x="31" y="279"/>
                    </a:cubicBezTo>
                    <a:cubicBezTo>
                      <a:pt x="32" y="276"/>
                      <a:pt x="35" y="275"/>
                      <a:pt x="36" y="272"/>
                    </a:cubicBezTo>
                    <a:cubicBezTo>
                      <a:pt x="37" y="270"/>
                      <a:pt x="39" y="268"/>
                      <a:pt x="41" y="266"/>
                    </a:cubicBezTo>
                    <a:cubicBezTo>
                      <a:pt x="43" y="264"/>
                      <a:pt x="45" y="264"/>
                      <a:pt x="45" y="261"/>
                    </a:cubicBezTo>
                    <a:cubicBezTo>
                      <a:pt x="47" y="261"/>
                      <a:pt x="48" y="260"/>
                      <a:pt x="48" y="258"/>
                    </a:cubicBezTo>
                    <a:cubicBezTo>
                      <a:pt x="49" y="257"/>
                      <a:pt x="50" y="256"/>
                      <a:pt x="50" y="255"/>
                    </a:cubicBezTo>
                    <a:cubicBezTo>
                      <a:pt x="49" y="254"/>
                      <a:pt x="48" y="253"/>
                      <a:pt x="46" y="252"/>
                    </a:cubicBezTo>
                    <a:cubicBezTo>
                      <a:pt x="44" y="251"/>
                      <a:pt x="43" y="249"/>
                      <a:pt x="42" y="246"/>
                    </a:cubicBezTo>
                    <a:cubicBezTo>
                      <a:pt x="42" y="246"/>
                      <a:pt x="41" y="246"/>
                      <a:pt x="41" y="246"/>
                    </a:cubicBezTo>
                    <a:cubicBezTo>
                      <a:pt x="37" y="247"/>
                      <a:pt x="37" y="246"/>
                      <a:pt x="36" y="243"/>
                    </a:cubicBezTo>
                    <a:cubicBezTo>
                      <a:pt x="36" y="242"/>
                      <a:pt x="36" y="242"/>
                      <a:pt x="36" y="241"/>
                    </a:cubicBezTo>
                    <a:cubicBezTo>
                      <a:pt x="36" y="241"/>
                      <a:pt x="36" y="241"/>
                      <a:pt x="36" y="242"/>
                    </a:cubicBezTo>
                    <a:cubicBezTo>
                      <a:pt x="36" y="242"/>
                      <a:pt x="37" y="241"/>
                      <a:pt x="37" y="241"/>
                    </a:cubicBezTo>
                    <a:cubicBezTo>
                      <a:pt x="37" y="241"/>
                      <a:pt x="36" y="241"/>
                      <a:pt x="36" y="241"/>
                    </a:cubicBezTo>
                    <a:cubicBezTo>
                      <a:pt x="36" y="241"/>
                      <a:pt x="36" y="241"/>
                      <a:pt x="36" y="241"/>
                    </a:cubicBezTo>
                    <a:close/>
                    <a:moveTo>
                      <a:pt x="344" y="189"/>
                    </a:moveTo>
                    <a:cubicBezTo>
                      <a:pt x="344" y="189"/>
                      <a:pt x="344" y="190"/>
                      <a:pt x="344" y="190"/>
                    </a:cubicBezTo>
                    <a:cubicBezTo>
                      <a:pt x="344" y="191"/>
                      <a:pt x="344" y="191"/>
                      <a:pt x="344" y="191"/>
                    </a:cubicBezTo>
                    <a:cubicBezTo>
                      <a:pt x="344" y="191"/>
                      <a:pt x="345" y="191"/>
                      <a:pt x="345" y="190"/>
                    </a:cubicBezTo>
                    <a:cubicBezTo>
                      <a:pt x="345" y="190"/>
                      <a:pt x="344" y="189"/>
                      <a:pt x="344" y="189"/>
                    </a:cubicBezTo>
                    <a:cubicBezTo>
                      <a:pt x="344" y="189"/>
                      <a:pt x="343" y="188"/>
                      <a:pt x="343" y="188"/>
                    </a:cubicBezTo>
                    <a:cubicBezTo>
                      <a:pt x="343" y="188"/>
                      <a:pt x="343" y="189"/>
                      <a:pt x="343" y="189"/>
                    </a:cubicBezTo>
                    <a:cubicBezTo>
                      <a:pt x="343" y="189"/>
                      <a:pt x="344" y="189"/>
                      <a:pt x="344" y="189"/>
                    </a:cubicBezTo>
                    <a:close/>
                    <a:moveTo>
                      <a:pt x="232" y="163"/>
                    </a:moveTo>
                    <a:cubicBezTo>
                      <a:pt x="232" y="163"/>
                      <a:pt x="232" y="163"/>
                      <a:pt x="232" y="164"/>
                    </a:cubicBezTo>
                    <a:cubicBezTo>
                      <a:pt x="232" y="164"/>
                      <a:pt x="232" y="163"/>
                      <a:pt x="232" y="163"/>
                    </a:cubicBezTo>
                    <a:cubicBezTo>
                      <a:pt x="232" y="163"/>
                      <a:pt x="232" y="163"/>
                      <a:pt x="232" y="163"/>
                    </a:cubicBezTo>
                    <a:cubicBezTo>
                      <a:pt x="232" y="163"/>
                      <a:pt x="232" y="163"/>
                      <a:pt x="232" y="163"/>
                    </a:cubicBezTo>
                    <a:close/>
                    <a:moveTo>
                      <a:pt x="234" y="123"/>
                    </a:moveTo>
                    <a:cubicBezTo>
                      <a:pt x="234" y="124"/>
                      <a:pt x="234" y="124"/>
                      <a:pt x="234" y="124"/>
                    </a:cubicBezTo>
                    <a:cubicBezTo>
                      <a:pt x="233" y="124"/>
                      <a:pt x="233" y="125"/>
                      <a:pt x="233" y="125"/>
                    </a:cubicBezTo>
                    <a:cubicBezTo>
                      <a:pt x="233" y="125"/>
                      <a:pt x="234" y="125"/>
                      <a:pt x="234" y="125"/>
                    </a:cubicBezTo>
                    <a:cubicBezTo>
                      <a:pt x="234" y="125"/>
                      <a:pt x="234" y="125"/>
                      <a:pt x="234" y="124"/>
                    </a:cubicBezTo>
                    <a:cubicBezTo>
                      <a:pt x="234" y="124"/>
                      <a:pt x="234" y="124"/>
                      <a:pt x="234" y="123"/>
                    </a:cubicBezTo>
                    <a:cubicBezTo>
                      <a:pt x="234" y="124"/>
                      <a:pt x="233" y="123"/>
                      <a:pt x="233" y="123"/>
                    </a:cubicBezTo>
                    <a:cubicBezTo>
                      <a:pt x="233" y="123"/>
                      <a:pt x="233" y="123"/>
                      <a:pt x="233" y="123"/>
                    </a:cubicBezTo>
                    <a:cubicBezTo>
                      <a:pt x="234" y="123"/>
                      <a:pt x="234" y="123"/>
                      <a:pt x="234" y="123"/>
                    </a:cubicBezTo>
                    <a:close/>
                    <a:moveTo>
                      <a:pt x="176" y="72"/>
                    </a:moveTo>
                    <a:cubicBezTo>
                      <a:pt x="175" y="72"/>
                      <a:pt x="175" y="72"/>
                      <a:pt x="174" y="73"/>
                    </a:cubicBezTo>
                    <a:cubicBezTo>
                      <a:pt x="174" y="73"/>
                      <a:pt x="175" y="73"/>
                      <a:pt x="175" y="73"/>
                    </a:cubicBezTo>
                    <a:cubicBezTo>
                      <a:pt x="175" y="73"/>
                      <a:pt x="175" y="73"/>
                      <a:pt x="176" y="73"/>
                    </a:cubicBezTo>
                    <a:cubicBezTo>
                      <a:pt x="176" y="73"/>
                      <a:pt x="176" y="72"/>
                      <a:pt x="176" y="72"/>
                    </a:cubicBezTo>
                    <a:cubicBezTo>
                      <a:pt x="176" y="72"/>
                      <a:pt x="176" y="72"/>
                      <a:pt x="175" y="72"/>
                    </a:cubicBezTo>
                    <a:cubicBezTo>
                      <a:pt x="175" y="72"/>
                      <a:pt x="176" y="72"/>
                      <a:pt x="176" y="71"/>
                    </a:cubicBezTo>
                    <a:cubicBezTo>
                      <a:pt x="176" y="72"/>
                      <a:pt x="176" y="72"/>
                      <a:pt x="176" y="72"/>
                    </a:cubicBezTo>
                    <a:close/>
                    <a:moveTo>
                      <a:pt x="135" y="217"/>
                    </a:moveTo>
                    <a:cubicBezTo>
                      <a:pt x="135" y="217"/>
                      <a:pt x="134" y="217"/>
                      <a:pt x="134" y="217"/>
                    </a:cubicBezTo>
                    <a:cubicBezTo>
                      <a:pt x="134" y="217"/>
                      <a:pt x="134" y="217"/>
                      <a:pt x="134" y="217"/>
                    </a:cubicBezTo>
                    <a:cubicBezTo>
                      <a:pt x="134" y="217"/>
                      <a:pt x="134" y="218"/>
                      <a:pt x="134" y="217"/>
                    </a:cubicBezTo>
                    <a:cubicBezTo>
                      <a:pt x="135" y="217"/>
                      <a:pt x="135" y="217"/>
                      <a:pt x="135" y="217"/>
                    </a:cubicBezTo>
                    <a:cubicBezTo>
                      <a:pt x="135" y="217"/>
                      <a:pt x="135" y="218"/>
                      <a:pt x="135" y="218"/>
                    </a:cubicBezTo>
                    <a:cubicBezTo>
                      <a:pt x="135" y="219"/>
                      <a:pt x="136" y="219"/>
                      <a:pt x="136" y="219"/>
                    </a:cubicBezTo>
                    <a:cubicBezTo>
                      <a:pt x="136" y="219"/>
                      <a:pt x="136" y="218"/>
                      <a:pt x="136" y="218"/>
                    </a:cubicBezTo>
                    <a:cubicBezTo>
                      <a:pt x="136" y="218"/>
                      <a:pt x="136" y="217"/>
                      <a:pt x="135" y="217"/>
                    </a:cubicBezTo>
                    <a:close/>
                    <a:moveTo>
                      <a:pt x="53" y="213"/>
                    </a:moveTo>
                    <a:cubicBezTo>
                      <a:pt x="53" y="213"/>
                      <a:pt x="53" y="213"/>
                      <a:pt x="52" y="213"/>
                    </a:cubicBezTo>
                    <a:cubicBezTo>
                      <a:pt x="52" y="213"/>
                      <a:pt x="52" y="213"/>
                      <a:pt x="52" y="213"/>
                    </a:cubicBezTo>
                    <a:cubicBezTo>
                      <a:pt x="52" y="213"/>
                      <a:pt x="52" y="213"/>
                      <a:pt x="52" y="213"/>
                    </a:cubicBezTo>
                    <a:cubicBezTo>
                      <a:pt x="53" y="213"/>
                      <a:pt x="53" y="213"/>
                      <a:pt x="53" y="212"/>
                    </a:cubicBezTo>
                    <a:cubicBezTo>
                      <a:pt x="53" y="212"/>
                      <a:pt x="53" y="212"/>
                      <a:pt x="53" y="211"/>
                    </a:cubicBezTo>
                    <a:cubicBezTo>
                      <a:pt x="53" y="211"/>
                      <a:pt x="53" y="211"/>
                      <a:pt x="53" y="211"/>
                    </a:cubicBezTo>
                    <a:cubicBezTo>
                      <a:pt x="53" y="211"/>
                      <a:pt x="53" y="211"/>
                      <a:pt x="53" y="212"/>
                    </a:cubicBezTo>
                    <a:cubicBezTo>
                      <a:pt x="53" y="212"/>
                      <a:pt x="53" y="212"/>
                      <a:pt x="53" y="213"/>
                    </a:cubicBezTo>
                    <a:close/>
                    <a:moveTo>
                      <a:pt x="42" y="205"/>
                    </a:moveTo>
                    <a:cubicBezTo>
                      <a:pt x="42" y="205"/>
                      <a:pt x="42" y="206"/>
                      <a:pt x="41" y="206"/>
                    </a:cubicBezTo>
                    <a:cubicBezTo>
                      <a:pt x="41" y="206"/>
                      <a:pt x="41" y="205"/>
                      <a:pt x="41" y="205"/>
                    </a:cubicBezTo>
                    <a:cubicBezTo>
                      <a:pt x="41" y="205"/>
                      <a:pt x="41" y="205"/>
                      <a:pt x="41" y="205"/>
                    </a:cubicBezTo>
                    <a:cubicBezTo>
                      <a:pt x="42" y="205"/>
                      <a:pt x="42" y="205"/>
                      <a:pt x="42" y="205"/>
                    </a:cubicBezTo>
                    <a:cubicBezTo>
                      <a:pt x="42" y="205"/>
                      <a:pt x="42" y="204"/>
                      <a:pt x="42" y="204"/>
                    </a:cubicBezTo>
                    <a:cubicBezTo>
                      <a:pt x="42" y="204"/>
                      <a:pt x="42" y="204"/>
                      <a:pt x="42" y="204"/>
                    </a:cubicBezTo>
                    <a:cubicBezTo>
                      <a:pt x="42" y="204"/>
                      <a:pt x="42" y="205"/>
                      <a:pt x="42" y="205"/>
                    </a:cubicBezTo>
                    <a:close/>
                    <a:moveTo>
                      <a:pt x="173" y="181"/>
                    </a:moveTo>
                    <a:cubicBezTo>
                      <a:pt x="173" y="181"/>
                      <a:pt x="174" y="180"/>
                      <a:pt x="174" y="180"/>
                    </a:cubicBezTo>
                    <a:cubicBezTo>
                      <a:pt x="175" y="179"/>
                      <a:pt x="175" y="179"/>
                      <a:pt x="173" y="178"/>
                    </a:cubicBezTo>
                    <a:cubicBezTo>
                      <a:pt x="173" y="179"/>
                      <a:pt x="173" y="180"/>
                      <a:pt x="173" y="181"/>
                    </a:cubicBezTo>
                    <a:cubicBezTo>
                      <a:pt x="174" y="182"/>
                      <a:pt x="175" y="182"/>
                      <a:pt x="176" y="182"/>
                    </a:cubicBezTo>
                    <a:cubicBezTo>
                      <a:pt x="175" y="180"/>
                      <a:pt x="174" y="182"/>
                      <a:pt x="173" y="181"/>
                    </a:cubicBezTo>
                    <a:close/>
                    <a:moveTo>
                      <a:pt x="288" y="223"/>
                    </a:moveTo>
                    <a:cubicBezTo>
                      <a:pt x="287" y="223"/>
                      <a:pt x="287" y="224"/>
                      <a:pt x="286" y="224"/>
                    </a:cubicBezTo>
                    <a:cubicBezTo>
                      <a:pt x="286" y="224"/>
                      <a:pt x="286" y="225"/>
                      <a:pt x="286" y="226"/>
                    </a:cubicBezTo>
                    <a:cubicBezTo>
                      <a:pt x="286" y="226"/>
                      <a:pt x="287" y="226"/>
                      <a:pt x="287" y="226"/>
                    </a:cubicBezTo>
                    <a:cubicBezTo>
                      <a:pt x="287" y="225"/>
                      <a:pt x="288" y="225"/>
                      <a:pt x="288" y="225"/>
                    </a:cubicBezTo>
                    <a:cubicBezTo>
                      <a:pt x="288" y="224"/>
                      <a:pt x="288" y="223"/>
                      <a:pt x="288" y="223"/>
                    </a:cubicBezTo>
                    <a:cubicBezTo>
                      <a:pt x="288" y="222"/>
                      <a:pt x="289" y="222"/>
                      <a:pt x="289" y="222"/>
                    </a:cubicBezTo>
                    <a:cubicBezTo>
                      <a:pt x="289" y="221"/>
                      <a:pt x="289" y="221"/>
                      <a:pt x="289" y="221"/>
                    </a:cubicBezTo>
                    <a:cubicBezTo>
                      <a:pt x="288" y="221"/>
                      <a:pt x="288" y="221"/>
                      <a:pt x="288" y="221"/>
                    </a:cubicBezTo>
                    <a:cubicBezTo>
                      <a:pt x="288" y="222"/>
                      <a:pt x="288" y="222"/>
                      <a:pt x="288" y="223"/>
                    </a:cubicBezTo>
                    <a:close/>
                    <a:moveTo>
                      <a:pt x="74" y="182"/>
                    </a:moveTo>
                    <a:cubicBezTo>
                      <a:pt x="74" y="182"/>
                      <a:pt x="74" y="182"/>
                      <a:pt x="74" y="182"/>
                    </a:cubicBezTo>
                    <a:cubicBezTo>
                      <a:pt x="74" y="183"/>
                      <a:pt x="74" y="183"/>
                      <a:pt x="74" y="182"/>
                    </a:cubicBezTo>
                    <a:cubicBezTo>
                      <a:pt x="74" y="182"/>
                      <a:pt x="74" y="182"/>
                      <a:pt x="73" y="182"/>
                    </a:cubicBezTo>
                    <a:cubicBezTo>
                      <a:pt x="74" y="181"/>
                      <a:pt x="75" y="181"/>
                      <a:pt x="75" y="179"/>
                    </a:cubicBezTo>
                    <a:cubicBezTo>
                      <a:pt x="73" y="180"/>
                      <a:pt x="73" y="180"/>
                      <a:pt x="74" y="182"/>
                    </a:cubicBezTo>
                    <a:close/>
                    <a:moveTo>
                      <a:pt x="164" y="201"/>
                    </a:moveTo>
                    <a:cubicBezTo>
                      <a:pt x="163" y="201"/>
                      <a:pt x="162" y="202"/>
                      <a:pt x="161" y="202"/>
                    </a:cubicBezTo>
                    <a:cubicBezTo>
                      <a:pt x="161" y="202"/>
                      <a:pt x="161" y="202"/>
                      <a:pt x="161" y="203"/>
                    </a:cubicBezTo>
                    <a:cubicBezTo>
                      <a:pt x="162" y="203"/>
                      <a:pt x="163" y="203"/>
                      <a:pt x="164" y="203"/>
                    </a:cubicBezTo>
                    <a:cubicBezTo>
                      <a:pt x="164" y="202"/>
                      <a:pt x="164" y="202"/>
                      <a:pt x="164" y="201"/>
                    </a:cubicBezTo>
                    <a:cubicBezTo>
                      <a:pt x="164" y="201"/>
                      <a:pt x="164" y="200"/>
                      <a:pt x="164" y="200"/>
                    </a:cubicBezTo>
                    <a:cubicBezTo>
                      <a:pt x="164" y="200"/>
                      <a:pt x="164" y="200"/>
                      <a:pt x="164" y="201"/>
                    </a:cubicBezTo>
                    <a:cubicBezTo>
                      <a:pt x="164" y="201"/>
                      <a:pt x="164" y="201"/>
                      <a:pt x="164" y="201"/>
                    </a:cubicBezTo>
                    <a:close/>
                    <a:moveTo>
                      <a:pt x="179" y="19"/>
                    </a:moveTo>
                    <a:cubicBezTo>
                      <a:pt x="180" y="19"/>
                      <a:pt x="180" y="19"/>
                      <a:pt x="180" y="18"/>
                    </a:cubicBezTo>
                    <a:cubicBezTo>
                      <a:pt x="180" y="17"/>
                      <a:pt x="179" y="17"/>
                      <a:pt x="179" y="17"/>
                    </a:cubicBezTo>
                    <a:cubicBezTo>
                      <a:pt x="178" y="17"/>
                      <a:pt x="179" y="18"/>
                      <a:pt x="179" y="19"/>
                    </a:cubicBezTo>
                    <a:cubicBezTo>
                      <a:pt x="179" y="19"/>
                      <a:pt x="179" y="19"/>
                      <a:pt x="179" y="19"/>
                    </a:cubicBezTo>
                    <a:cubicBezTo>
                      <a:pt x="179" y="19"/>
                      <a:pt x="178" y="19"/>
                      <a:pt x="178" y="19"/>
                    </a:cubicBezTo>
                    <a:cubicBezTo>
                      <a:pt x="178" y="19"/>
                      <a:pt x="178" y="20"/>
                      <a:pt x="178" y="20"/>
                    </a:cubicBezTo>
                    <a:cubicBezTo>
                      <a:pt x="177" y="20"/>
                      <a:pt x="178" y="20"/>
                      <a:pt x="178" y="20"/>
                    </a:cubicBezTo>
                    <a:cubicBezTo>
                      <a:pt x="178" y="20"/>
                      <a:pt x="179" y="20"/>
                      <a:pt x="179" y="20"/>
                    </a:cubicBezTo>
                    <a:cubicBezTo>
                      <a:pt x="179" y="20"/>
                      <a:pt x="179" y="19"/>
                      <a:pt x="179" y="19"/>
                    </a:cubicBezTo>
                    <a:close/>
                    <a:moveTo>
                      <a:pt x="190" y="248"/>
                    </a:moveTo>
                    <a:cubicBezTo>
                      <a:pt x="189" y="248"/>
                      <a:pt x="188" y="247"/>
                      <a:pt x="187" y="248"/>
                    </a:cubicBezTo>
                    <a:cubicBezTo>
                      <a:pt x="187" y="249"/>
                      <a:pt x="187" y="250"/>
                      <a:pt x="188" y="250"/>
                    </a:cubicBezTo>
                    <a:cubicBezTo>
                      <a:pt x="189" y="250"/>
                      <a:pt x="189" y="249"/>
                      <a:pt x="190" y="248"/>
                    </a:cubicBezTo>
                    <a:cubicBezTo>
                      <a:pt x="190" y="247"/>
                      <a:pt x="190" y="246"/>
                      <a:pt x="190" y="245"/>
                    </a:cubicBezTo>
                    <a:cubicBezTo>
                      <a:pt x="191" y="245"/>
                      <a:pt x="191" y="244"/>
                      <a:pt x="189" y="244"/>
                    </a:cubicBezTo>
                    <a:cubicBezTo>
                      <a:pt x="189" y="245"/>
                      <a:pt x="188" y="247"/>
                      <a:pt x="190" y="248"/>
                    </a:cubicBezTo>
                    <a:close/>
                    <a:moveTo>
                      <a:pt x="247" y="150"/>
                    </a:moveTo>
                    <a:cubicBezTo>
                      <a:pt x="246" y="152"/>
                      <a:pt x="246" y="153"/>
                      <a:pt x="247" y="153"/>
                    </a:cubicBezTo>
                    <a:cubicBezTo>
                      <a:pt x="248" y="153"/>
                      <a:pt x="250" y="153"/>
                      <a:pt x="251" y="151"/>
                    </a:cubicBezTo>
                    <a:cubicBezTo>
                      <a:pt x="250" y="151"/>
                      <a:pt x="250" y="151"/>
                      <a:pt x="249" y="150"/>
                    </a:cubicBezTo>
                    <a:cubicBezTo>
                      <a:pt x="249" y="150"/>
                      <a:pt x="248" y="149"/>
                      <a:pt x="248" y="148"/>
                    </a:cubicBezTo>
                    <a:cubicBezTo>
                      <a:pt x="247" y="149"/>
                      <a:pt x="247" y="150"/>
                      <a:pt x="247" y="150"/>
                    </a:cubicBezTo>
                    <a:close/>
                    <a:moveTo>
                      <a:pt x="70" y="172"/>
                    </a:moveTo>
                    <a:cubicBezTo>
                      <a:pt x="69" y="172"/>
                      <a:pt x="68" y="172"/>
                      <a:pt x="67" y="174"/>
                    </a:cubicBezTo>
                    <a:cubicBezTo>
                      <a:pt x="68" y="174"/>
                      <a:pt x="68" y="176"/>
                      <a:pt x="69" y="176"/>
                    </a:cubicBezTo>
                    <a:cubicBezTo>
                      <a:pt x="70" y="174"/>
                      <a:pt x="70" y="173"/>
                      <a:pt x="70" y="172"/>
                    </a:cubicBezTo>
                    <a:cubicBezTo>
                      <a:pt x="71" y="171"/>
                      <a:pt x="71" y="170"/>
                      <a:pt x="70" y="169"/>
                    </a:cubicBezTo>
                    <a:cubicBezTo>
                      <a:pt x="70" y="170"/>
                      <a:pt x="69" y="171"/>
                      <a:pt x="70" y="172"/>
                    </a:cubicBezTo>
                    <a:close/>
                    <a:moveTo>
                      <a:pt x="161" y="209"/>
                    </a:moveTo>
                    <a:cubicBezTo>
                      <a:pt x="161" y="208"/>
                      <a:pt x="161" y="207"/>
                      <a:pt x="161" y="205"/>
                    </a:cubicBezTo>
                    <a:cubicBezTo>
                      <a:pt x="160" y="205"/>
                      <a:pt x="159" y="205"/>
                      <a:pt x="158" y="207"/>
                    </a:cubicBezTo>
                    <a:cubicBezTo>
                      <a:pt x="159" y="207"/>
                      <a:pt x="160" y="208"/>
                      <a:pt x="161" y="208"/>
                    </a:cubicBezTo>
                    <a:cubicBezTo>
                      <a:pt x="161" y="209"/>
                      <a:pt x="162" y="210"/>
                      <a:pt x="162" y="210"/>
                    </a:cubicBezTo>
                    <a:cubicBezTo>
                      <a:pt x="164" y="210"/>
                      <a:pt x="165" y="209"/>
                      <a:pt x="166" y="209"/>
                    </a:cubicBezTo>
                    <a:cubicBezTo>
                      <a:pt x="166" y="209"/>
                      <a:pt x="166" y="208"/>
                      <a:pt x="166" y="208"/>
                    </a:cubicBezTo>
                    <a:cubicBezTo>
                      <a:pt x="164" y="207"/>
                      <a:pt x="162" y="209"/>
                      <a:pt x="161" y="209"/>
                    </a:cubicBezTo>
                    <a:close/>
                    <a:moveTo>
                      <a:pt x="167" y="46"/>
                    </a:moveTo>
                    <a:cubicBezTo>
                      <a:pt x="167" y="47"/>
                      <a:pt x="165" y="48"/>
                      <a:pt x="166" y="50"/>
                    </a:cubicBezTo>
                    <a:cubicBezTo>
                      <a:pt x="166" y="50"/>
                      <a:pt x="167" y="50"/>
                      <a:pt x="167" y="51"/>
                    </a:cubicBezTo>
                    <a:cubicBezTo>
                      <a:pt x="168" y="50"/>
                      <a:pt x="168" y="50"/>
                      <a:pt x="168" y="49"/>
                    </a:cubicBezTo>
                    <a:cubicBezTo>
                      <a:pt x="168" y="48"/>
                      <a:pt x="166" y="47"/>
                      <a:pt x="167" y="45"/>
                    </a:cubicBezTo>
                    <a:cubicBezTo>
                      <a:pt x="168" y="45"/>
                      <a:pt x="168" y="45"/>
                      <a:pt x="169" y="45"/>
                    </a:cubicBezTo>
                    <a:cubicBezTo>
                      <a:pt x="167" y="43"/>
                      <a:pt x="167" y="45"/>
                      <a:pt x="167" y="46"/>
                    </a:cubicBezTo>
                    <a:close/>
                    <a:moveTo>
                      <a:pt x="121" y="123"/>
                    </a:moveTo>
                    <a:cubicBezTo>
                      <a:pt x="121" y="124"/>
                      <a:pt x="121" y="124"/>
                      <a:pt x="121" y="124"/>
                    </a:cubicBezTo>
                    <a:cubicBezTo>
                      <a:pt x="121" y="124"/>
                      <a:pt x="121" y="124"/>
                      <a:pt x="121" y="124"/>
                    </a:cubicBezTo>
                    <a:cubicBezTo>
                      <a:pt x="121" y="124"/>
                      <a:pt x="121" y="124"/>
                      <a:pt x="121" y="124"/>
                    </a:cubicBezTo>
                    <a:cubicBezTo>
                      <a:pt x="121" y="124"/>
                      <a:pt x="120" y="125"/>
                      <a:pt x="120" y="126"/>
                    </a:cubicBezTo>
                    <a:cubicBezTo>
                      <a:pt x="122" y="125"/>
                      <a:pt x="124" y="124"/>
                      <a:pt x="125" y="123"/>
                    </a:cubicBezTo>
                    <a:cubicBezTo>
                      <a:pt x="125" y="123"/>
                      <a:pt x="125" y="123"/>
                      <a:pt x="125" y="123"/>
                    </a:cubicBezTo>
                    <a:cubicBezTo>
                      <a:pt x="124" y="123"/>
                      <a:pt x="123" y="123"/>
                      <a:pt x="121" y="123"/>
                    </a:cubicBezTo>
                    <a:close/>
                    <a:moveTo>
                      <a:pt x="61" y="176"/>
                    </a:moveTo>
                    <a:cubicBezTo>
                      <a:pt x="63" y="177"/>
                      <a:pt x="64" y="176"/>
                      <a:pt x="65" y="174"/>
                    </a:cubicBezTo>
                    <a:cubicBezTo>
                      <a:pt x="65" y="174"/>
                      <a:pt x="65" y="173"/>
                      <a:pt x="65" y="172"/>
                    </a:cubicBezTo>
                    <a:cubicBezTo>
                      <a:pt x="62" y="172"/>
                      <a:pt x="63" y="175"/>
                      <a:pt x="61" y="176"/>
                    </a:cubicBezTo>
                    <a:cubicBezTo>
                      <a:pt x="61" y="177"/>
                      <a:pt x="60" y="178"/>
                      <a:pt x="62" y="179"/>
                    </a:cubicBezTo>
                    <a:cubicBezTo>
                      <a:pt x="61" y="178"/>
                      <a:pt x="61" y="177"/>
                      <a:pt x="61" y="176"/>
                    </a:cubicBezTo>
                    <a:close/>
                    <a:moveTo>
                      <a:pt x="137" y="231"/>
                    </a:moveTo>
                    <a:cubicBezTo>
                      <a:pt x="136" y="231"/>
                      <a:pt x="136" y="231"/>
                      <a:pt x="136" y="232"/>
                    </a:cubicBezTo>
                    <a:cubicBezTo>
                      <a:pt x="136" y="233"/>
                      <a:pt x="136" y="234"/>
                      <a:pt x="137" y="236"/>
                    </a:cubicBezTo>
                    <a:cubicBezTo>
                      <a:pt x="139" y="234"/>
                      <a:pt x="139" y="234"/>
                      <a:pt x="137" y="231"/>
                    </a:cubicBezTo>
                    <a:cubicBezTo>
                      <a:pt x="137" y="230"/>
                      <a:pt x="138" y="229"/>
                      <a:pt x="136" y="227"/>
                    </a:cubicBezTo>
                    <a:cubicBezTo>
                      <a:pt x="137" y="229"/>
                      <a:pt x="137" y="230"/>
                      <a:pt x="137" y="231"/>
                    </a:cubicBezTo>
                    <a:close/>
                    <a:moveTo>
                      <a:pt x="175" y="261"/>
                    </a:moveTo>
                    <a:cubicBezTo>
                      <a:pt x="175" y="262"/>
                      <a:pt x="175" y="264"/>
                      <a:pt x="175" y="265"/>
                    </a:cubicBezTo>
                    <a:cubicBezTo>
                      <a:pt x="177" y="264"/>
                      <a:pt x="177" y="264"/>
                      <a:pt x="175" y="262"/>
                    </a:cubicBezTo>
                    <a:cubicBezTo>
                      <a:pt x="175" y="262"/>
                      <a:pt x="175" y="262"/>
                      <a:pt x="175" y="262"/>
                    </a:cubicBezTo>
                    <a:cubicBezTo>
                      <a:pt x="176" y="260"/>
                      <a:pt x="176" y="258"/>
                      <a:pt x="174" y="257"/>
                    </a:cubicBezTo>
                    <a:cubicBezTo>
                      <a:pt x="173" y="261"/>
                      <a:pt x="173" y="261"/>
                      <a:pt x="170" y="262"/>
                    </a:cubicBezTo>
                    <a:cubicBezTo>
                      <a:pt x="170" y="263"/>
                      <a:pt x="172" y="263"/>
                      <a:pt x="173" y="262"/>
                    </a:cubicBezTo>
                    <a:cubicBezTo>
                      <a:pt x="173" y="262"/>
                      <a:pt x="174" y="262"/>
                      <a:pt x="175" y="261"/>
                    </a:cubicBezTo>
                    <a:close/>
                    <a:moveTo>
                      <a:pt x="242" y="157"/>
                    </a:moveTo>
                    <a:cubicBezTo>
                      <a:pt x="243" y="155"/>
                      <a:pt x="244" y="152"/>
                      <a:pt x="243" y="149"/>
                    </a:cubicBezTo>
                    <a:cubicBezTo>
                      <a:pt x="243" y="148"/>
                      <a:pt x="243" y="148"/>
                      <a:pt x="241" y="148"/>
                    </a:cubicBezTo>
                    <a:cubicBezTo>
                      <a:pt x="242" y="151"/>
                      <a:pt x="242" y="154"/>
                      <a:pt x="242" y="157"/>
                    </a:cubicBezTo>
                    <a:cubicBezTo>
                      <a:pt x="241" y="158"/>
                      <a:pt x="239" y="156"/>
                      <a:pt x="237" y="158"/>
                    </a:cubicBezTo>
                    <a:cubicBezTo>
                      <a:pt x="238" y="158"/>
                      <a:pt x="238" y="159"/>
                      <a:pt x="239" y="159"/>
                    </a:cubicBezTo>
                    <a:cubicBezTo>
                      <a:pt x="240" y="158"/>
                      <a:pt x="241" y="158"/>
                      <a:pt x="242" y="157"/>
                    </a:cubicBezTo>
                    <a:close/>
                    <a:moveTo>
                      <a:pt x="49" y="198"/>
                    </a:moveTo>
                    <a:cubicBezTo>
                      <a:pt x="50" y="199"/>
                      <a:pt x="50" y="199"/>
                      <a:pt x="51" y="198"/>
                    </a:cubicBezTo>
                    <a:cubicBezTo>
                      <a:pt x="50" y="198"/>
                      <a:pt x="49" y="198"/>
                      <a:pt x="48" y="198"/>
                    </a:cubicBezTo>
                    <a:cubicBezTo>
                      <a:pt x="49" y="197"/>
                      <a:pt x="50" y="197"/>
                      <a:pt x="50" y="195"/>
                    </a:cubicBezTo>
                    <a:cubicBezTo>
                      <a:pt x="49" y="195"/>
                      <a:pt x="48" y="195"/>
                      <a:pt x="46" y="194"/>
                    </a:cubicBezTo>
                    <a:cubicBezTo>
                      <a:pt x="46" y="197"/>
                      <a:pt x="46" y="197"/>
                      <a:pt x="47" y="199"/>
                    </a:cubicBezTo>
                    <a:cubicBezTo>
                      <a:pt x="48" y="199"/>
                      <a:pt x="48" y="198"/>
                      <a:pt x="49" y="198"/>
                    </a:cubicBezTo>
                    <a:close/>
                    <a:moveTo>
                      <a:pt x="113" y="54"/>
                    </a:moveTo>
                    <a:cubicBezTo>
                      <a:pt x="116" y="55"/>
                      <a:pt x="117" y="55"/>
                      <a:pt x="118" y="52"/>
                    </a:cubicBezTo>
                    <a:cubicBezTo>
                      <a:pt x="119" y="50"/>
                      <a:pt x="118" y="50"/>
                      <a:pt x="115" y="50"/>
                    </a:cubicBezTo>
                    <a:cubicBezTo>
                      <a:pt x="115" y="50"/>
                      <a:pt x="115" y="51"/>
                      <a:pt x="115" y="52"/>
                    </a:cubicBezTo>
                    <a:cubicBezTo>
                      <a:pt x="115" y="54"/>
                      <a:pt x="115" y="55"/>
                      <a:pt x="113" y="54"/>
                    </a:cubicBezTo>
                    <a:cubicBezTo>
                      <a:pt x="113" y="56"/>
                      <a:pt x="113" y="57"/>
                      <a:pt x="113" y="59"/>
                    </a:cubicBezTo>
                    <a:cubicBezTo>
                      <a:pt x="113" y="59"/>
                      <a:pt x="114" y="59"/>
                      <a:pt x="114" y="59"/>
                    </a:cubicBezTo>
                    <a:cubicBezTo>
                      <a:pt x="114" y="58"/>
                      <a:pt x="115" y="57"/>
                      <a:pt x="115" y="56"/>
                    </a:cubicBezTo>
                    <a:cubicBezTo>
                      <a:pt x="114" y="56"/>
                      <a:pt x="113" y="55"/>
                      <a:pt x="113" y="54"/>
                    </a:cubicBezTo>
                    <a:close/>
                    <a:moveTo>
                      <a:pt x="310" y="160"/>
                    </a:moveTo>
                    <a:cubicBezTo>
                      <a:pt x="311" y="160"/>
                      <a:pt x="312" y="161"/>
                      <a:pt x="312" y="162"/>
                    </a:cubicBezTo>
                    <a:cubicBezTo>
                      <a:pt x="312" y="163"/>
                      <a:pt x="312" y="165"/>
                      <a:pt x="314" y="167"/>
                    </a:cubicBezTo>
                    <a:cubicBezTo>
                      <a:pt x="314" y="163"/>
                      <a:pt x="315" y="160"/>
                      <a:pt x="312" y="157"/>
                    </a:cubicBezTo>
                    <a:cubicBezTo>
                      <a:pt x="311" y="158"/>
                      <a:pt x="311" y="159"/>
                      <a:pt x="310" y="160"/>
                    </a:cubicBezTo>
                    <a:cubicBezTo>
                      <a:pt x="309" y="160"/>
                      <a:pt x="308" y="160"/>
                      <a:pt x="308" y="161"/>
                    </a:cubicBezTo>
                    <a:cubicBezTo>
                      <a:pt x="308" y="162"/>
                      <a:pt x="308" y="163"/>
                      <a:pt x="309" y="164"/>
                    </a:cubicBezTo>
                    <a:cubicBezTo>
                      <a:pt x="310" y="163"/>
                      <a:pt x="310" y="161"/>
                      <a:pt x="310" y="160"/>
                    </a:cubicBezTo>
                    <a:close/>
                    <a:moveTo>
                      <a:pt x="321" y="158"/>
                    </a:moveTo>
                    <a:cubicBezTo>
                      <a:pt x="321" y="158"/>
                      <a:pt x="322" y="158"/>
                      <a:pt x="322" y="158"/>
                    </a:cubicBezTo>
                    <a:cubicBezTo>
                      <a:pt x="323" y="158"/>
                      <a:pt x="323" y="157"/>
                      <a:pt x="323" y="157"/>
                    </a:cubicBezTo>
                    <a:cubicBezTo>
                      <a:pt x="323" y="157"/>
                      <a:pt x="322" y="157"/>
                      <a:pt x="322" y="157"/>
                    </a:cubicBezTo>
                    <a:cubicBezTo>
                      <a:pt x="322" y="157"/>
                      <a:pt x="321" y="157"/>
                      <a:pt x="321" y="158"/>
                    </a:cubicBezTo>
                    <a:cubicBezTo>
                      <a:pt x="321" y="157"/>
                      <a:pt x="321" y="156"/>
                      <a:pt x="321" y="155"/>
                    </a:cubicBezTo>
                    <a:cubicBezTo>
                      <a:pt x="321" y="155"/>
                      <a:pt x="322" y="155"/>
                      <a:pt x="322" y="155"/>
                    </a:cubicBezTo>
                    <a:cubicBezTo>
                      <a:pt x="322" y="155"/>
                      <a:pt x="323" y="154"/>
                      <a:pt x="323" y="154"/>
                    </a:cubicBezTo>
                    <a:cubicBezTo>
                      <a:pt x="323" y="154"/>
                      <a:pt x="323" y="153"/>
                      <a:pt x="323" y="153"/>
                    </a:cubicBezTo>
                    <a:cubicBezTo>
                      <a:pt x="323" y="153"/>
                      <a:pt x="322" y="153"/>
                      <a:pt x="322" y="153"/>
                    </a:cubicBezTo>
                    <a:cubicBezTo>
                      <a:pt x="321" y="154"/>
                      <a:pt x="320" y="155"/>
                      <a:pt x="319" y="156"/>
                    </a:cubicBezTo>
                    <a:cubicBezTo>
                      <a:pt x="318" y="156"/>
                      <a:pt x="318" y="156"/>
                      <a:pt x="317" y="156"/>
                    </a:cubicBezTo>
                    <a:cubicBezTo>
                      <a:pt x="317" y="154"/>
                      <a:pt x="317" y="153"/>
                      <a:pt x="317" y="152"/>
                    </a:cubicBezTo>
                    <a:cubicBezTo>
                      <a:pt x="316" y="152"/>
                      <a:pt x="316" y="152"/>
                      <a:pt x="316" y="153"/>
                    </a:cubicBezTo>
                    <a:cubicBezTo>
                      <a:pt x="316" y="155"/>
                      <a:pt x="315" y="158"/>
                      <a:pt x="315" y="161"/>
                    </a:cubicBezTo>
                    <a:cubicBezTo>
                      <a:pt x="315" y="162"/>
                      <a:pt x="316" y="162"/>
                      <a:pt x="316" y="162"/>
                    </a:cubicBezTo>
                    <a:cubicBezTo>
                      <a:pt x="317" y="162"/>
                      <a:pt x="318" y="162"/>
                      <a:pt x="318" y="162"/>
                    </a:cubicBezTo>
                    <a:cubicBezTo>
                      <a:pt x="319" y="160"/>
                      <a:pt x="320" y="159"/>
                      <a:pt x="321" y="158"/>
                    </a:cubicBezTo>
                    <a:close/>
                    <a:moveTo>
                      <a:pt x="165" y="187"/>
                    </a:moveTo>
                    <a:cubicBezTo>
                      <a:pt x="169" y="186"/>
                      <a:pt x="169" y="186"/>
                      <a:pt x="169" y="182"/>
                    </a:cubicBezTo>
                    <a:cubicBezTo>
                      <a:pt x="170" y="180"/>
                      <a:pt x="169" y="177"/>
                      <a:pt x="169" y="175"/>
                    </a:cubicBezTo>
                    <a:cubicBezTo>
                      <a:pt x="169" y="174"/>
                      <a:pt x="170" y="174"/>
                      <a:pt x="170" y="174"/>
                    </a:cubicBezTo>
                    <a:cubicBezTo>
                      <a:pt x="170" y="173"/>
                      <a:pt x="172" y="174"/>
                      <a:pt x="172" y="173"/>
                    </a:cubicBezTo>
                    <a:cubicBezTo>
                      <a:pt x="171" y="171"/>
                      <a:pt x="170" y="171"/>
                      <a:pt x="169" y="172"/>
                    </a:cubicBezTo>
                    <a:cubicBezTo>
                      <a:pt x="168" y="173"/>
                      <a:pt x="167" y="174"/>
                      <a:pt x="168" y="175"/>
                    </a:cubicBezTo>
                    <a:cubicBezTo>
                      <a:pt x="168" y="175"/>
                      <a:pt x="168" y="175"/>
                      <a:pt x="168" y="175"/>
                    </a:cubicBezTo>
                    <a:cubicBezTo>
                      <a:pt x="167" y="175"/>
                      <a:pt x="167" y="175"/>
                      <a:pt x="166" y="175"/>
                    </a:cubicBezTo>
                    <a:cubicBezTo>
                      <a:pt x="165" y="177"/>
                      <a:pt x="164" y="179"/>
                      <a:pt x="162" y="181"/>
                    </a:cubicBezTo>
                    <a:cubicBezTo>
                      <a:pt x="161" y="181"/>
                      <a:pt x="160" y="182"/>
                      <a:pt x="159" y="182"/>
                    </a:cubicBezTo>
                    <a:cubicBezTo>
                      <a:pt x="159" y="184"/>
                      <a:pt x="159" y="186"/>
                      <a:pt x="158" y="189"/>
                    </a:cubicBezTo>
                    <a:cubicBezTo>
                      <a:pt x="158" y="190"/>
                      <a:pt x="158" y="191"/>
                      <a:pt x="160" y="191"/>
                    </a:cubicBezTo>
                    <a:cubicBezTo>
                      <a:pt x="163" y="188"/>
                      <a:pt x="163" y="184"/>
                      <a:pt x="162" y="181"/>
                    </a:cubicBezTo>
                    <a:cubicBezTo>
                      <a:pt x="163" y="181"/>
                      <a:pt x="165" y="182"/>
                      <a:pt x="166" y="182"/>
                    </a:cubicBezTo>
                    <a:cubicBezTo>
                      <a:pt x="166" y="183"/>
                      <a:pt x="166" y="185"/>
                      <a:pt x="166" y="186"/>
                    </a:cubicBezTo>
                    <a:cubicBezTo>
                      <a:pt x="166" y="186"/>
                      <a:pt x="165" y="186"/>
                      <a:pt x="165" y="187"/>
                    </a:cubicBezTo>
                    <a:cubicBezTo>
                      <a:pt x="165" y="188"/>
                      <a:pt x="164" y="190"/>
                      <a:pt x="166" y="191"/>
                    </a:cubicBezTo>
                    <a:cubicBezTo>
                      <a:pt x="167" y="190"/>
                      <a:pt x="168" y="191"/>
                      <a:pt x="168" y="189"/>
                    </a:cubicBezTo>
                    <a:cubicBezTo>
                      <a:pt x="167" y="188"/>
                      <a:pt x="166" y="187"/>
                      <a:pt x="165" y="187"/>
                    </a:cubicBezTo>
                    <a:close/>
                    <a:moveTo>
                      <a:pt x="151" y="220"/>
                    </a:moveTo>
                    <a:cubicBezTo>
                      <a:pt x="151" y="220"/>
                      <a:pt x="151" y="220"/>
                      <a:pt x="151" y="220"/>
                    </a:cubicBezTo>
                    <a:cubicBezTo>
                      <a:pt x="151" y="221"/>
                      <a:pt x="151" y="221"/>
                      <a:pt x="151" y="221"/>
                    </a:cubicBezTo>
                    <a:cubicBezTo>
                      <a:pt x="151" y="221"/>
                      <a:pt x="151" y="221"/>
                      <a:pt x="151" y="221"/>
                    </a:cubicBezTo>
                    <a:cubicBezTo>
                      <a:pt x="151" y="220"/>
                      <a:pt x="151" y="220"/>
                      <a:pt x="151" y="220"/>
                    </a:cubicBezTo>
                    <a:cubicBezTo>
                      <a:pt x="151" y="219"/>
                      <a:pt x="150" y="219"/>
                      <a:pt x="149" y="219"/>
                    </a:cubicBezTo>
                    <a:cubicBezTo>
                      <a:pt x="151" y="217"/>
                      <a:pt x="151" y="217"/>
                      <a:pt x="151" y="214"/>
                    </a:cubicBezTo>
                    <a:cubicBezTo>
                      <a:pt x="150" y="214"/>
                      <a:pt x="151" y="213"/>
                      <a:pt x="151" y="213"/>
                    </a:cubicBezTo>
                    <a:cubicBezTo>
                      <a:pt x="151" y="210"/>
                      <a:pt x="149" y="208"/>
                      <a:pt x="146" y="207"/>
                    </a:cubicBezTo>
                    <a:cubicBezTo>
                      <a:pt x="146" y="210"/>
                      <a:pt x="146" y="212"/>
                      <a:pt x="146" y="213"/>
                    </a:cubicBezTo>
                    <a:cubicBezTo>
                      <a:pt x="147" y="214"/>
                      <a:pt x="148" y="214"/>
                      <a:pt x="149" y="215"/>
                    </a:cubicBezTo>
                    <a:cubicBezTo>
                      <a:pt x="147" y="216"/>
                      <a:pt x="147" y="218"/>
                      <a:pt x="145" y="219"/>
                    </a:cubicBezTo>
                    <a:cubicBezTo>
                      <a:pt x="143" y="218"/>
                      <a:pt x="143" y="218"/>
                      <a:pt x="144" y="216"/>
                    </a:cubicBezTo>
                    <a:cubicBezTo>
                      <a:pt x="144" y="216"/>
                      <a:pt x="145" y="215"/>
                      <a:pt x="146" y="214"/>
                    </a:cubicBezTo>
                    <a:cubicBezTo>
                      <a:pt x="144" y="214"/>
                      <a:pt x="143" y="214"/>
                      <a:pt x="142" y="214"/>
                    </a:cubicBezTo>
                    <a:cubicBezTo>
                      <a:pt x="142" y="215"/>
                      <a:pt x="141" y="215"/>
                      <a:pt x="140" y="215"/>
                    </a:cubicBezTo>
                    <a:cubicBezTo>
                      <a:pt x="140" y="218"/>
                      <a:pt x="142" y="220"/>
                      <a:pt x="144" y="222"/>
                    </a:cubicBezTo>
                    <a:cubicBezTo>
                      <a:pt x="144" y="223"/>
                      <a:pt x="143" y="225"/>
                      <a:pt x="143" y="227"/>
                    </a:cubicBezTo>
                    <a:cubicBezTo>
                      <a:pt x="145" y="225"/>
                      <a:pt x="146" y="224"/>
                      <a:pt x="147" y="222"/>
                    </a:cubicBezTo>
                    <a:cubicBezTo>
                      <a:pt x="149" y="221"/>
                      <a:pt x="148" y="221"/>
                      <a:pt x="151" y="220"/>
                    </a:cubicBezTo>
                    <a:close/>
                    <a:moveTo>
                      <a:pt x="249" y="144"/>
                    </a:moveTo>
                    <a:cubicBezTo>
                      <a:pt x="248" y="144"/>
                      <a:pt x="248" y="144"/>
                      <a:pt x="248" y="144"/>
                    </a:cubicBezTo>
                    <a:cubicBezTo>
                      <a:pt x="248" y="144"/>
                      <a:pt x="247" y="144"/>
                      <a:pt x="247" y="144"/>
                    </a:cubicBezTo>
                    <a:cubicBezTo>
                      <a:pt x="247" y="144"/>
                      <a:pt x="247" y="145"/>
                      <a:pt x="248" y="145"/>
                    </a:cubicBezTo>
                    <a:cubicBezTo>
                      <a:pt x="248" y="145"/>
                      <a:pt x="249" y="144"/>
                      <a:pt x="249" y="144"/>
                    </a:cubicBezTo>
                    <a:cubicBezTo>
                      <a:pt x="249" y="146"/>
                      <a:pt x="250" y="147"/>
                      <a:pt x="252" y="148"/>
                    </a:cubicBezTo>
                    <a:cubicBezTo>
                      <a:pt x="254" y="148"/>
                      <a:pt x="254" y="145"/>
                      <a:pt x="256" y="146"/>
                    </a:cubicBezTo>
                    <a:cubicBezTo>
                      <a:pt x="256" y="143"/>
                      <a:pt x="258" y="144"/>
                      <a:pt x="260" y="144"/>
                    </a:cubicBezTo>
                    <a:cubicBezTo>
                      <a:pt x="260" y="141"/>
                      <a:pt x="261" y="138"/>
                      <a:pt x="262" y="136"/>
                    </a:cubicBezTo>
                    <a:cubicBezTo>
                      <a:pt x="262" y="136"/>
                      <a:pt x="262" y="136"/>
                      <a:pt x="262" y="136"/>
                    </a:cubicBezTo>
                    <a:cubicBezTo>
                      <a:pt x="262" y="137"/>
                      <a:pt x="262" y="138"/>
                      <a:pt x="262" y="140"/>
                    </a:cubicBezTo>
                    <a:cubicBezTo>
                      <a:pt x="263" y="140"/>
                      <a:pt x="263" y="140"/>
                      <a:pt x="264" y="140"/>
                    </a:cubicBezTo>
                    <a:cubicBezTo>
                      <a:pt x="264" y="140"/>
                      <a:pt x="265" y="140"/>
                      <a:pt x="265" y="140"/>
                    </a:cubicBezTo>
                    <a:cubicBezTo>
                      <a:pt x="265" y="140"/>
                      <a:pt x="265" y="140"/>
                      <a:pt x="265" y="140"/>
                    </a:cubicBezTo>
                    <a:cubicBezTo>
                      <a:pt x="266" y="140"/>
                      <a:pt x="267" y="139"/>
                      <a:pt x="268" y="139"/>
                    </a:cubicBezTo>
                    <a:cubicBezTo>
                      <a:pt x="268" y="138"/>
                      <a:pt x="268" y="138"/>
                      <a:pt x="268" y="137"/>
                    </a:cubicBezTo>
                    <a:cubicBezTo>
                      <a:pt x="269" y="137"/>
                      <a:pt x="270" y="137"/>
                      <a:pt x="271" y="137"/>
                    </a:cubicBezTo>
                    <a:cubicBezTo>
                      <a:pt x="271" y="136"/>
                      <a:pt x="270" y="134"/>
                      <a:pt x="270" y="132"/>
                    </a:cubicBezTo>
                    <a:cubicBezTo>
                      <a:pt x="269" y="133"/>
                      <a:pt x="268" y="134"/>
                      <a:pt x="267" y="135"/>
                    </a:cubicBezTo>
                    <a:cubicBezTo>
                      <a:pt x="267" y="133"/>
                      <a:pt x="267" y="132"/>
                      <a:pt x="268" y="131"/>
                    </a:cubicBezTo>
                    <a:cubicBezTo>
                      <a:pt x="269" y="130"/>
                      <a:pt x="269" y="128"/>
                      <a:pt x="268" y="127"/>
                    </a:cubicBezTo>
                    <a:cubicBezTo>
                      <a:pt x="266" y="126"/>
                      <a:pt x="266" y="127"/>
                      <a:pt x="266" y="129"/>
                    </a:cubicBezTo>
                    <a:cubicBezTo>
                      <a:pt x="266" y="129"/>
                      <a:pt x="265" y="130"/>
                      <a:pt x="265" y="130"/>
                    </a:cubicBezTo>
                    <a:cubicBezTo>
                      <a:pt x="264" y="130"/>
                      <a:pt x="262" y="130"/>
                      <a:pt x="261" y="129"/>
                    </a:cubicBezTo>
                    <a:cubicBezTo>
                      <a:pt x="260" y="131"/>
                      <a:pt x="259" y="132"/>
                      <a:pt x="258" y="133"/>
                    </a:cubicBezTo>
                    <a:cubicBezTo>
                      <a:pt x="258" y="140"/>
                      <a:pt x="258" y="140"/>
                      <a:pt x="256" y="142"/>
                    </a:cubicBezTo>
                    <a:cubicBezTo>
                      <a:pt x="256" y="142"/>
                      <a:pt x="256" y="142"/>
                      <a:pt x="256" y="141"/>
                    </a:cubicBezTo>
                    <a:cubicBezTo>
                      <a:pt x="256" y="140"/>
                      <a:pt x="255" y="140"/>
                      <a:pt x="254" y="139"/>
                    </a:cubicBezTo>
                    <a:cubicBezTo>
                      <a:pt x="253" y="139"/>
                      <a:pt x="253" y="140"/>
                      <a:pt x="253" y="141"/>
                    </a:cubicBezTo>
                    <a:cubicBezTo>
                      <a:pt x="252" y="142"/>
                      <a:pt x="251" y="143"/>
                      <a:pt x="250" y="142"/>
                    </a:cubicBezTo>
                    <a:cubicBezTo>
                      <a:pt x="250" y="142"/>
                      <a:pt x="249" y="141"/>
                      <a:pt x="249" y="140"/>
                    </a:cubicBezTo>
                    <a:cubicBezTo>
                      <a:pt x="249" y="142"/>
                      <a:pt x="249" y="143"/>
                      <a:pt x="249" y="144"/>
                    </a:cubicBezTo>
                    <a:close/>
                    <a:moveTo>
                      <a:pt x="231" y="169"/>
                    </a:moveTo>
                    <a:cubicBezTo>
                      <a:pt x="230" y="167"/>
                      <a:pt x="230" y="166"/>
                      <a:pt x="230" y="165"/>
                    </a:cubicBezTo>
                    <a:cubicBezTo>
                      <a:pt x="227" y="166"/>
                      <a:pt x="224" y="168"/>
                      <a:pt x="222" y="169"/>
                    </a:cubicBezTo>
                    <a:cubicBezTo>
                      <a:pt x="222" y="170"/>
                      <a:pt x="222" y="171"/>
                      <a:pt x="222" y="172"/>
                    </a:cubicBezTo>
                    <a:cubicBezTo>
                      <a:pt x="225" y="172"/>
                      <a:pt x="224" y="170"/>
                      <a:pt x="226" y="169"/>
                    </a:cubicBezTo>
                    <a:cubicBezTo>
                      <a:pt x="227" y="169"/>
                      <a:pt x="229" y="169"/>
                      <a:pt x="231" y="169"/>
                    </a:cubicBezTo>
                    <a:close/>
                    <a:moveTo>
                      <a:pt x="194" y="315"/>
                    </a:moveTo>
                    <a:cubicBezTo>
                      <a:pt x="194" y="316"/>
                      <a:pt x="195" y="318"/>
                      <a:pt x="195" y="319"/>
                    </a:cubicBezTo>
                    <a:cubicBezTo>
                      <a:pt x="195" y="321"/>
                      <a:pt x="196" y="320"/>
                      <a:pt x="196" y="320"/>
                    </a:cubicBezTo>
                    <a:cubicBezTo>
                      <a:pt x="197" y="321"/>
                      <a:pt x="198" y="322"/>
                      <a:pt x="199" y="321"/>
                    </a:cubicBezTo>
                    <a:cubicBezTo>
                      <a:pt x="199" y="320"/>
                      <a:pt x="198" y="319"/>
                      <a:pt x="197" y="319"/>
                    </a:cubicBezTo>
                    <a:cubicBezTo>
                      <a:pt x="197" y="318"/>
                      <a:pt x="196" y="318"/>
                      <a:pt x="196" y="318"/>
                    </a:cubicBezTo>
                    <a:cubicBezTo>
                      <a:pt x="197" y="316"/>
                      <a:pt x="198" y="315"/>
                      <a:pt x="199" y="313"/>
                    </a:cubicBezTo>
                    <a:cubicBezTo>
                      <a:pt x="199" y="312"/>
                      <a:pt x="198" y="312"/>
                      <a:pt x="197" y="311"/>
                    </a:cubicBezTo>
                    <a:cubicBezTo>
                      <a:pt x="198" y="314"/>
                      <a:pt x="196" y="314"/>
                      <a:pt x="194" y="315"/>
                    </a:cubicBezTo>
                    <a:close/>
                    <a:moveTo>
                      <a:pt x="205" y="143"/>
                    </a:moveTo>
                    <a:cubicBezTo>
                      <a:pt x="204" y="143"/>
                      <a:pt x="203" y="142"/>
                      <a:pt x="201" y="142"/>
                    </a:cubicBezTo>
                    <a:cubicBezTo>
                      <a:pt x="201" y="144"/>
                      <a:pt x="200" y="145"/>
                      <a:pt x="199" y="146"/>
                    </a:cubicBezTo>
                    <a:cubicBezTo>
                      <a:pt x="199" y="146"/>
                      <a:pt x="199" y="146"/>
                      <a:pt x="199" y="147"/>
                    </a:cubicBezTo>
                    <a:cubicBezTo>
                      <a:pt x="200" y="147"/>
                      <a:pt x="202" y="147"/>
                      <a:pt x="203" y="147"/>
                    </a:cubicBezTo>
                    <a:cubicBezTo>
                      <a:pt x="203" y="146"/>
                      <a:pt x="204" y="145"/>
                      <a:pt x="205" y="143"/>
                    </a:cubicBezTo>
                    <a:close/>
                    <a:moveTo>
                      <a:pt x="142" y="207"/>
                    </a:moveTo>
                    <a:cubicBezTo>
                      <a:pt x="143" y="206"/>
                      <a:pt x="143" y="205"/>
                      <a:pt x="143" y="205"/>
                    </a:cubicBezTo>
                    <a:cubicBezTo>
                      <a:pt x="143" y="202"/>
                      <a:pt x="142" y="200"/>
                      <a:pt x="144" y="197"/>
                    </a:cubicBezTo>
                    <a:cubicBezTo>
                      <a:pt x="144" y="197"/>
                      <a:pt x="143" y="196"/>
                      <a:pt x="143" y="196"/>
                    </a:cubicBezTo>
                    <a:cubicBezTo>
                      <a:pt x="141" y="199"/>
                      <a:pt x="140" y="203"/>
                      <a:pt x="142" y="207"/>
                    </a:cubicBezTo>
                    <a:close/>
                    <a:moveTo>
                      <a:pt x="288" y="135"/>
                    </a:moveTo>
                    <a:cubicBezTo>
                      <a:pt x="285" y="135"/>
                      <a:pt x="285" y="135"/>
                      <a:pt x="283" y="136"/>
                    </a:cubicBezTo>
                    <a:cubicBezTo>
                      <a:pt x="284" y="138"/>
                      <a:pt x="284" y="140"/>
                      <a:pt x="287" y="140"/>
                    </a:cubicBezTo>
                    <a:cubicBezTo>
                      <a:pt x="287" y="138"/>
                      <a:pt x="288" y="137"/>
                      <a:pt x="288" y="135"/>
                    </a:cubicBezTo>
                    <a:close/>
                    <a:moveTo>
                      <a:pt x="306" y="196"/>
                    </a:moveTo>
                    <a:cubicBezTo>
                      <a:pt x="303" y="200"/>
                      <a:pt x="303" y="200"/>
                      <a:pt x="304" y="202"/>
                    </a:cubicBezTo>
                    <a:cubicBezTo>
                      <a:pt x="307" y="200"/>
                      <a:pt x="307" y="200"/>
                      <a:pt x="306" y="196"/>
                    </a:cubicBezTo>
                    <a:close/>
                    <a:moveTo>
                      <a:pt x="98" y="255"/>
                    </a:moveTo>
                    <a:cubicBezTo>
                      <a:pt x="100" y="254"/>
                      <a:pt x="100" y="252"/>
                      <a:pt x="100" y="251"/>
                    </a:cubicBezTo>
                    <a:cubicBezTo>
                      <a:pt x="100" y="249"/>
                      <a:pt x="99" y="249"/>
                      <a:pt x="98" y="247"/>
                    </a:cubicBezTo>
                    <a:cubicBezTo>
                      <a:pt x="97" y="250"/>
                      <a:pt x="97" y="253"/>
                      <a:pt x="98" y="255"/>
                    </a:cubicBezTo>
                    <a:close/>
                    <a:moveTo>
                      <a:pt x="85" y="153"/>
                    </a:moveTo>
                    <a:cubicBezTo>
                      <a:pt x="86" y="152"/>
                      <a:pt x="87" y="151"/>
                      <a:pt x="87" y="151"/>
                    </a:cubicBezTo>
                    <a:cubicBezTo>
                      <a:pt x="88" y="150"/>
                      <a:pt x="87" y="148"/>
                      <a:pt x="89" y="148"/>
                    </a:cubicBezTo>
                    <a:cubicBezTo>
                      <a:pt x="89" y="148"/>
                      <a:pt x="90" y="147"/>
                      <a:pt x="89" y="147"/>
                    </a:cubicBezTo>
                    <a:cubicBezTo>
                      <a:pt x="89" y="146"/>
                      <a:pt x="88" y="146"/>
                      <a:pt x="88" y="147"/>
                    </a:cubicBezTo>
                    <a:cubicBezTo>
                      <a:pt x="86" y="148"/>
                      <a:pt x="85" y="150"/>
                      <a:pt x="85" y="153"/>
                    </a:cubicBezTo>
                    <a:close/>
                    <a:moveTo>
                      <a:pt x="131" y="244"/>
                    </a:moveTo>
                    <a:cubicBezTo>
                      <a:pt x="133" y="242"/>
                      <a:pt x="134" y="241"/>
                      <a:pt x="135" y="240"/>
                    </a:cubicBezTo>
                    <a:cubicBezTo>
                      <a:pt x="132" y="238"/>
                      <a:pt x="132" y="238"/>
                      <a:pt x="131" y="240"/>
                    </a:cubicBezTo>
                    <a:cubicBezTo>
                      <a:pt x="131" y="241"/>
                      <a:pt x="131" y="242"/>
                      <a:pt x="131" y="244"/>
                    </a:cubicBezTo>
                    <a:close/>
                    <a:moveTo>
                      <a:pt x="207" y="144"/>
                    </a:moveTo>
                    <a:cubicBezTo>
                      <a:pt x="209" y="142"/>
                      <a:pt x="210" y="140"/>
                      <a:pt x="209" y="138"/>
                    </a:cubicBezTo>
                    <a:cubicBezTo>
                      <a:pt x="208" y="139"/>
                      <a:pt x="207" y="140"/>
                      <a:pt x="206" y="141"/>
                    </a:cubicBezTo>
                    <a:cubicBezTo>
                      <a:pt x="206" y="142"/>
                      <a:pt x="207" y="142"/>
                      <a:pt x="207" y="144"/>
                    </a:cubicBezTo>
                    <a:close/>
                    <a:moveTo>
                      <a:pt x="84" y="260"/>
                    </a:moveTo>
                    <a:cubicBezTo>
                      <a:pt x="86" y="259"/>
                      <a:pt x="87" y="258"/>
                      <a:pt x="87" y="256"/>
                    </a:cubicBezTo>
                    <a:cubicBezTo>
                      <a:pt x="86" y="256"/>
                      <a:pt x="85" y="256"/>
                      <a:pt x="83" y="257"/>
                    </a:cubicBezTo>
                    <a:cubicBezTo>
                      <a:pt x="84" y="258"/>
                      <a:pt x="84" y="259"/>
                      <a:pt x="84" y="260"/>
                    </a:cubicBezTo>
                    <a:close/>
                    <a:moveTo>
                      <a:pt x="196" y="240"/>
                    </a:moveTo>
                    <a:cubicBezTo>
                      <a:pt x="193" y="241"/>
                      <a:pt x="193" y="241"/>
                      <a:pt x="195" y="245"/>
                    </a:cubicBezTo>
                    <a:cubicBezTo>
                      <a:pt x="195" y="244"/>
                      <a:pt x="195" y="242"/>
                      <a:pt x="196" y="240"/>
                    </a:cubicBezTo>
                    <a:close/>
                    <a:moveTo>
                      <a:pt x="151" y="193"/>
                    </a:moveTo>
                    <a:cubicBezTo>
                      <a:pt x="151" y="192"/>
                      <a:pt x="152" y="191"/>
                      <a:pt x="150" y="189"/>
                    </a:cubicBezTo>
                    <a:cubicBezTo>
                      <a:pt x="150" y="189"/>
                      <a:pt x="149" y="190"/>
                      <a:pt x="149" y="190"/>
                    </a:cubicBezTo>
                    <a:cubicBezTo>
                      <a:pt x="148" y="191"/>
                      <a:pt x="149" y="193"/>
                      <a:pt x="151" y="193"/>
                    </a:cubicBezTo>
                    <a:close/>
                    <a:moveTo>
                      <a:pt x="62" y="202"/>
                    </a:moveTo>
                    <a:cubicBezTo>
                      <a:pt x="61" y="200"/>
                      <a:pt x="61" y="198"/>
                      <a:pt x="60" y="197"/>
                    </a:cubicBezTo>
                    <a:cubicBezTo>
                      <a:pt x="60" y="197"/>
                      <a:pt x="60" y="197"/>
                      <a:pt x="59" y="197"/>
                    </a:cubicBezTo>
                    <a:cubicBezTo>
                      <a:pt x="59" y="198"/>
                      <a:pt x="59" y="199"/>
                      <a:pt x="59" y="201"/>
                    </a:cubicBezTo>
                    <a:cubicBezTo>
                      <a:pt x="59" y="201"/>
                      <a:pt x="60" y="201"/>
                      <a:pt x="62" y="202"/>
                    </a:cubicBezTo>
                    <a:close/>
                    <a:moveTo>
                      <a:pt x="174" y="43"/>
                    </a:moveTo>
                    <a:cubicBezTo>
                      <a:pt x="173" y="45"/>
                      <a:pt x="174" y="47"/>
                      <a:pt x="176" y="48"/>
                    </a:cubicBezTo>
                    <a:cubicBezTo>
                      <a:pt x="176" y="46"/>
                      <a:pt x="177" y="45"/>
                      <a:pt x="174" y="43"/>
                    </a:cubicBezTo>
                    <a:close/>
                    <a:moveTo>
                      <a:pt x="219" y="180"/>
                    </a:moveTo>
                    <a:cubicBezTo>
                      <a:pt x="219" y="178"/>
                      <a:pt x="219" y="177"/>
                      <a:pt x="219" y="175"/>
                    </a:cubicBezTo>
                    <a:cubicBezTo>
                      <a:pt x="219" y="175"/>
                      <a:pt x="219" y="175"/>
                      <a:pt x="219" y="174"/>
                    </a:cubicBezTo>
                    <a:cubicBezTo>
                      <a:pt x="217" y="176"/>
                      <a:pt x="218" y="178"/>
                      <a:pt x="219" y="180"/>
                    </a:cubicBezTo>
                    <a:close/>
                    <a:moveTo>
                      <a:pt x="68" y="170"/>
                    </a:moveTo>
                    <a:cubicBezTo>
                      <a:pt x="68" y="169"/>
                      <a:pt x="68" y="168"/>
                      <a:pt x="67" y="168"/>
                    </a:cubicBezTo>
                    <a:cubicBezTo>
                      <a:pt x="67" y="167"/>
                      <a:pt x="66" y="167"/>
                      <a:pt x="66" y="167"/>
                    </a:cubicBezTo>
                    <a:cubicBezTo>
                      <a:pt x="65" y="168"/>
                      <a:pt x="64" y="168"/>
                      <a:pt x="65" y="169"/>
                    </a:cubicBezTo>
                    <a:cubicBezTo>
                      <a:pt x="66" y="170"/>
                      <a:pt x="66" y="170"/>
                      <a:pt x="68" y="170"/>
                    </a:cubicBezTo>
                    <a:close/>
                    <a:moveTo>
                      <a:pt x="96" y="140"/>
                    </a:moveTo>
                    <a:cubicBezTo>
                      <a:pt x="97" y="140"/>
                      <a:pt x="98" y="141"/>
                      <a:pt x="99" y="142"/>
                    </a:cubicBezTo>
                    <a:cubicBezTo>
                      <a:pt x="99" y="142"/>
                      <a:pt x="100" y="142"/>
                      <a:pt x="100" y="142"/>
                    </a:cubicBezTo>
                    <a:cubicBezTo>
                      <a:pt x="100" y="141"/>
                      <a:pt x="100" y="140"/>
                      <a:pt x="100" y="140"/>
                    </a:cubicBezTo>
                    <a:cubicBezTo>
                      <a:pt x="99" y="139"/>
                      <a:pt x="98" y="139"/>
                      <a:pt x="96" y="140"/>
                    </a:cubicBezTo>
                    <a:close/>
                    <a:moveTo>
                      <a:pt x="185" y="166"/>
                    </a:moveTo>
                    <a:cubicBezTo>
                      <a:pt x="185" y="165"/>
                      <a:pt x="184" y="164"/>
                      <a:pt x="184" y="164"/>
                    </a:cubicBezTo>
                    <a:cubicBezTo>
                      <a:pt x="183" y="164"/>
                      <a:pt x="182" y="165"/>
                      <a:pt x="182" y="166"/>
                    </a:cubicBezTo>
                    <a:cubicBezTo>
                      <a:pt x="182" y="166"/>
                      <a:pt x="182" y="167"/>
                      <a:pt x="183" y="167"/>
                    </a:cubicBezTo>
                    <a:cubicBezTo>
                      <a:pt x="183" y="168"/>
                      <a:pt x="184" y="168"/>
                      <a:pt x="184" y="167"/>
                    </a:cubicBezTo>
                    <a:cubicBezTo>
                      <a:pt x="184" y="167"/>
                      <a:pt x="185" y="166"/>
                      <a:pt x="185" y="166"/>
                    </a:cubicBezTo>
                    <a:close/>
                    <a:moveTo>
                      <a:pt x="139" y="293"/>
                    </a:moveTo>
                    <a:cubicBezTo>
                      <a:pt x="142" y="293"/>
                      <a:pt x="142" y="293"/>
                      <a:pt x="143" y="292"/>
                    </a:cubicBezTo>
                    <a:cubicBezTo>
                      <a:pt x="143" y="291"/>
                      <a:pt x="142" y="291"/>
                      <a:pt x="142" y="290"/>
                    </a:cubicBezTo>
                    <a:cubicBezTo>
                      <a:pt x="141" y="291"/>
                      <a:pt x="140" y="292"/>
                      <a:pt x="139" y="293"/>
                    </a:cubicBezTo>
                    <a:close/>
                    <a:moveTo>
                      <a:pt x="181" y="163"/>
                    </a:moveTo>
                    <a:cubicBezTo>
                      <a:pt x="178" y="164"/>
                      <a:pt x="178" y="164"/>
                      <a:pt x="178" y="166"/>
                    </a:cubicBezTo>
                    <a:cubicBezTo>
                      <a:pt x="178" y="166"/>
                      <a:pt x="179" y="167"/>
                      <a:pt x="180" y="167"/>
                    </a:cubicBezTo>
                    <a:cubicBezTo>
                      <a:pt x="180" y="166"/>
                      <a:pt x="181" y="165"/>
                      <a:pt x="181" y="163"/>
                    </a:cubicBezTo>
                    <a:close/>
                    <a:moveTo>
                      <a:pt x="38" y="210"/>
                    </a:moveTo>
                    <a:cubicBezTo>
                      <a:pt x="38" y="211"/>
                      <a:pt x="38" y="213"/>
                      <a:pt x="38" y="214"/>
                    </a:cubicBezTo>
                    <a:cubicBezTo>
                      <a:pt x="38" y="214"/>
                      <a:pt x="39" y="214"/>
                      <a:pt x="39" y="214"/>
                    </a:cubicBezTo>
                    <a:cubicBezTo>
                      <a:pt x="40" y="212"/>
                      <a:pt x="40" y="211"/>
                      <a:pt x="38" y="210"/>
                    </a:cubicBezTo>
                    <a:close/>
                    <a:moveTo>
                      <a:pt x="130" y="228"/>
                    </a:moveTo>
                    <a:cubicBezTo>
                      <a:pt x="130" y="232"/>
                      <a:pt x="130" y="232"/>
                      <a:pt x="133" y="232"/>
                    </a:cubicBezTo>
                    <a:cubicBezTo>
                      <a:pt x="133" y="231"/>
                      <a:pt x="133" y="229"/>
                      <a:pt x="130" y="228"/>
                    </a:cubicBezTo>
                    <a:close/>
                    <a:moveTo>
                      <a:pt x="103" y="241"/>
                    </a:moveTo>
                    <a:cubicBezTo>
                      <a:pt x="103" y="242"/>
                      <a:pt x="103" y="242"/>
                      <a:pt x="103" y="243"/>
                    </a:cubicBezTo>
                    <a:cubicBezTo>
                      <a:pt x="103" y="243"/>
                      <a:pt x="103" y="244"/>
                      <a:pt x="104" y="244"/>
                    </a:cubicBezTo>
                    <a:cubicBezTo>
                      <a:pt x="104" y="244"/>
                      <a:pt x="104" y="244"/>
                      <a:pt x="104" y="243"/>
                    </a:cubicBezTo>
                    <a:cubicBezTo>
                      <a:pt x="105" y="242"/>
                      <a:pt x="105" y="241"/>
                      <a:pt x="103" y="241"/>
                    </a:cubicBezTo>
                    <a:close/>
                    <a:moveTo>
                      <a:pt x="179" y="176"/>
                    </a:moveTo>
                    <a:cubicBezTo>
                      <a:pt x="177" y="179"/>
                      <a:pt x="177" y="179"/>
                      <a:pt x="179" y="180"/>
                    </a:cubicBezTo>
                    <a:cubicBezTo>
                      <a:pt x="179" y="178"/>
                      <a:pt x="179" y="177"/>
                      <a:pt x="179" y="176"/>
                    </a:cubicBezTo>
                    <a:close/>
                    <a:moveTo>
                      <a:pt x="176" y="9"/>
                    </a:moveTo>
                    <a:cubicBezTo>
                      <a:pt x="175" y="7"/>
                      <a:pt x="174" y="6"/>
                      <a:pt x="173" y="5"/>
                    </a:cubicBezTo>
                    <a:cubicBezTo>
                      <a:pt x="173" y="7"/>
                      <a:pt x="174" y="8"/>
                      <a:pt x="176" y="9"/>
                    </a:cubicBezTo>
                    <a:close/>
                    <a:moveTo>
                      <a:pt x="211" y="59"/>
                    </a:moveTo>
                    <a:cubicBezTo>
                      <a:pt x="211" y="58"/>
                      <a:pt x="211" y="59"/>
                      <a:pt x="212" y="58"/>
                    </a:cubicBezTo>
                    <a:cubicBezTo>
                      <a:pt x="212" y="58"/>
                      <a:pt x="212" y="58"/>
                      <a:pt x="212" y="58"/>
                    </a:cubicBezTo>
                    <a:cubicBezTo>
                      <a:pt x="212" y="56"/>
                      <a:pt x="212" y="55"/>
                      <a:pt x="212" y="54"/>
                    </a:cubicBezTo>
                    <a:cubicBezTo>
                      <a:pt x="210" y="55"/>
                      <a:pt x="210" y="57"/>
                      <a:pt x="211" y="59"/>
                    </a:cubicBezTo>
                    <a:close/>
                    <a:moveTo>
                      <a:pt x="89" y="253"/>
                    </a:moveTo>
                    <a:cubicBezTo>
                      <a:pt x="90" y="252"/>
                      <a:pt x="91" y="251"/>
                      <a:pt x="90" y="250"/>
                    </a:cubicBezTo>
                    <a:cubicBezTo>
                      <a:pt x="90" y="250"/>
                      <a:pt x="89" y="250"/>
                      <a:pt x="88" y="250"/>
                    </a:cubicBezTo>
                    <a:cubicBezTo>
                      <a:pt x="88" y="252"/>
                      <a:pt x="88" y="252"/>
                      <a:pt x="89" y="253"/>
                    </a:cubicBezTo>
                    <a:close/>
                    <a:moveTo>
                      <a:pt x="153" y="199"/>
                    </a:moveTo>
                    <a:cubicBezTo>
                      <a:pt x="155" y="199"/>
                      <a:pt x="156" y="198"/>
                      <a:pt x="156" y="197"/>
                    </a:cubicBezTo>
                    <a:cubicBezTo>
                      <a:pt x="156" y="197"/>
                      <a:pt x="155" y="196"/>
                      <a:pt x="155" y="196"/>
                    </a:cubicBezTo>
                    <a:cubicBezTo>
                      <a:pt x="155" y="196"/>
                      <a:pt x="154" y="196"/>
                      <a:pt x="154" y="196"/>
                    </a:cubicBezTo>
                    <a:cubicBezTo>
                      <a:pt x="154" y="197"/>
                      <a:pt x="154" y="198"/>
                      <a:pt x="153" y="199"/>
                    </a:cubicBezTo>
                    <a:close/>
                    <a:moveTo>
                      <a:pt x="147" y="205"/>
                    </a:moveTo>
                    <a:cubicBezTo>
                      <a:pt x="147" y="203"/>
                      <a:pt x="148" y="202"/>
                      <a:pt x="147" y="200"/>
                    </a:cubicBezTo>
                    <a:cubicBezTo>
                      <a:pt x="145" y="201"/>
                      <a:pt x="145" y="201"/>
                      <a:pt x="147" y="205"/>
                    </a:cubicBezTo>
                    <a:close/>
                    <a:moveTo>
                      <a:pt x="108" y="60"/>
                    </a:moveTo>
                    <a:cubicBezTo>
                      <a:pt x="109" y="60"/>
                      <a:pt x="109" y="60"/>
                      <a:pt x="109" y="60"/>
                    </a:cubicBezTo>
                    <a:cubicBezTo>
                      <a:pt x="109" y="59"/>
                      <a:pt x="109" y="58"/>
                      <a:pt x="109" y="57"/>
                    </a:cubicBezTo>
                    <a:cubicBezTo>
                      <a:pt x="109" y="57"/>
                      <a:pt x="109" y="56"/>
                      <a:pt x="108" y="56"/>
                    </a:cubicBezTo>
                    <a:cubicBezTo>
                      <a:pt x="108" y="56"/>
                      <a:pt x="108" y="57"/>
                      <a:pt x="108" y="57"/>
                    </a:cubicBezTo>
                    <a:cubicBezTo>
                      <a:pt x="108" y="58"/>
                      <a:pt x="108" y="59"/>
                      <a:pt x="108" y="60"/>
                    </a:cubicBezTo>
                    <a:close/>
                    <a:moveTo>
                      <a:pt x="205" y="40"/>
                    </a:moveTo>
                    <a:cubicBezTo>
                      <a:pt x="204" y="40"/>
                      <a:pt x="203" y="40"/>
                      <a:pt x="203" y="41"/>
                    </a:cubicBezTo>
                    <a:cubicBezTo>
                      <a:pt x="203" y="41"/>
                      <a:pt x="204" y="42"/>
                      <a:pt x="204" y="42"/>
                    </a:cubicBezTo>
                    <a:cubicBezTo>
                      <a:pt x="204" y="42"/>
                      <a:pt x="205" y="41"/>
                      <a:pt x="205" y="41"/>
                    </a:cubicBezTo>
                    <a:cubicBezTo>
                      <a:pt x="205" y="41"/>
                      <a:pt x="205" y="40"/>
                      <a:pt x="205" y="40"/>
                    </a:cubicBezTo>
                    <a:close/>
                    <a:moveTo>
                      <a:pt x="50" y="108"/>
                    </a:moveTo>
                    <a:cubicBezTo>
                      <a:pt x="50" y="108"/>
                      <a:pt x="49" y="109"/>
                      <a:pt x="49" y="109"/>
                    </a:cubicBezTo>
                    <a:cubicBezTo>
                      <a:pt x="50" y="110"/>
                      <a:pt x="48" y="110"/>
                      <a:pt x="49" y="111"/>
                    </a:cubicBezTo>
                    <a:cubicBezTo>
                      <a:pt x="49" y="112"/>
                      <a:pt x="49" y="112"/>
                      <a:pt x="49" y="112"/>
                    </a:cubicBezTo>
                    <a:cubicBezTo>
                      <a:pt x="51" y="111"/>
                      <a:pt x="50" y="110"/>
                      <a:pt x="50" y="109"/>
                    </a:cubicBezTo>
                    <a:cubicBezTo>
                      <a:pt x="50" y="109"/>
                      <a:pt x="50" y="108"/>
                      <a:pt x="50" y="108"/>
                    </a:cubicBezTo>
                    <a:close/>
                    <a:moveTo>
                      <a:pt x="194" y="155"/>
                    </a:moveTo>
                    <a:cubicBezTo>
                      <a:pt x="195" y="154"/>
                      <a:pt x="195" y="154"/>
                      <a:pt x="195" y="154"/>
                    </a:cubicBezTo>
                    <a:cubicBezTo>
                      <a:pt x="195" y="153"/>
                      <a:pt x="197" y="153"/>
                      <a:pt x="196" y="152"/>
                    </a:cubicBezTo>
                    <a:cubicBezTo>
                      <a:pt x="196" y="151"/>
                      <a:pt x="196" y="151"/>
                      <a:pt x="195" y="151"/>
                    </a:cubicBezTo>
                    <a:cubicBezTo>
                      <a:pt x="194" y="151"/>
                      <a:pt x="194" y="152"/>
                      <a:pt x="194" y="154"/>
                    </a:cubicBezTo>
                    <a:cubicBezTo>
                      <a:pt x="194" y="154"/>
                      <a:pt x="194" y="154"/>
                      <a:pt x="194" y="155"/>
                    </a:cubicBezTo>
                    <a:close/>
                    <a:moveTo>
                      <a:pt x="76" y="165"/>
                    </a:moveTo>
                    <a:cubicBezTo>
                      <a:pt x="76" y="165"/>
                      <a:pt x="76" y="165"/>
                      <a:pt x="77" y="165"/>
                    </a:cubicBezTo>
                    <a:cubicBezTo>
                      <a:pt x="77" y="164"/>
                      <a:pt x="77" y="164"/>
                      <a:pt x="77" y="163"/>
                    </a:cubicBezTo>
                    <a:cubicBezTo>
                      <a:pt x="77" y="163"/>
                      <a:pt x="77" y="162"/>
                      <a:pt x="76" y="162"/>
                    </a:cubicBezTo>
                    <a:cubicBezTo>
                      <a:pt x="76" y="163"/>
                      <a:pt x="76" y="164"/>
                      <a:pt x="76" y="164"/>
                    </a:cubicBezTo>
                    <a:cubicBezTo>
                      <a:pt x="76" y="165"/>
                      <a:pt x="76" y="165"/>
                      <a:pt x="76" y="165"/>
                    </a:cubicBezTo>
                    <a:close/>
                    <a:moveTo>
                      <a:pt x="177" y="172"/>
                    </a:moveTo>
                    <a:cubicBezTo>
                      <a:pt x="177" y="172"/>
                      <a:pt x="177" y="172"/>
                      <a:pt x="178" y="172"/>
                    </a:cubicBezTo>
                    <a:cubicBezTo>
                      <a:pt x="177" y="171"/>
                      <a:pt x="177" y="170"/>
                      <a:pt x="176" y="170"/>
                    </a:cubicBezTo>
                    <a:cubicBezTo>
                      <a:pt x="176" y="170"/>
                      <a:pt x="175" y="170"/>
                      <a:pt x="175" y="170"/>
                    </a:cubicBezTo>
                    <a:cubicBezTo>
                      <a:pt x="174" y="171"/>
                      <a:pt x="175" y="171"/>
                      <a:pt x="175" y="172"/>
                    </a:cubicBezTo>
                    <a:cubicBezTo>
                      <a:pt x="176" y="172"/>
                      <a:pt x="176" y="172"/>
                      <a:pt x="177" y="172"/>
                    </a:cubicBezTo>
                    <a:close/>
                    <a:moveTo>
                      <a:pt x="62" y="185"/>
                    </a:moveTo>
                    <a:cubicBezTo>
                      <a:pt x="62" y="185"/>
                      <a:pt x="63" y="185"/>
                      <a:pt x="63" y="185"/>
                    </a:cubicBezTo>
                    <a:cubicBezTo>
                      <a:pt x="63" y="184"/>
                      <a:pt x="63" y="184"/>
                      <a:pt x="64" y="183"/>
                    </a:cubicBezTo>
                    <a:cubicBezTo>
                      <a:pt x="64" y="183"/>
                      <a:pt x="63" y="183"/>
                      <a:pt x="62" y="182"/>
                    </a:cubicBezTo>
                    <a:cubicBezTo>
                      <a:pt x="62" y="183"/>
                      <a:pt x="62" y="184"/>
                      <a:pt x="62" y="184"/>
                    </a:cubicBezTo>
                    <a:cubicBezTo>
                      <a:pt x="62" y="184"/>
                      <a:pt x="62" y="185"/>
                      <a:pt x="62" y="185"/>
                    </a:cubicBezTo>
                    <a:close/>
                    <a:moveTo>
                      <a:pt x="152" y="194"/>
                    </a:moveTo>
                    <a:cubicBezTo>
                      <a:pt x="154" y="192"/>
                      <a:pt x="155" y="192"/>
                      <a:pt x="155" y="191"/>
                    </a:cubicBezTo>
                    <a:cubicBezTo>
                      <a:pt x="155" y="191"/>
                      <a:pt x="155" y="190"/>
                      <a:pt x="155" y="190"/>
                    </a:cubicBezTo>
                    <a:cubicBezTo>
                      <a:pt x="154" y="189"/>
                      <a:pt x="154" y="190"/>
                      <a:pt x="153" y="190"/>
                    </a:cubicBezTo>
                    <a:cubicBezTo>
                      <a:pt x="153" y="191"/>
                      <a:pt x="153" y="192"/>
                      <a:pt x="152" y="194"/>
                    </a:cubicBezTo>
                    <a:close/>
                    <a:moveTo>
                      <a:pt x="136" y="207"/>
                    </a:moveTo>
                    <a:cubicBezTo>
                      <a:pt x="137" y="206"/>
                      <a:pt x="138" y="205"/>
                      <a:pt x="138" y="205"/>
                    </a:cubicBezTo>
                    <a:cubicBezTo>
                      <a:pt x="138" y="204"/>
                      <a:pt x="139" y="203"/>
                      <a:pt x="137" y="202"/>
                    </a:cubicBezTo>
                    <a:cubicBezTo>
                      <a:pt x="136" y="202"/>
                      <a:pt x="136" y="203"/>
                      <a:pt x="136" y="204"/>
                    </a:cubicBezTo>
                    <a:cubicBezTo>
                      <a:pt x="136" y="205"/>
                      <a:pt x="136" y="205"/>
                      <a:pt x="136" y="207"/>
                    </a:cubicBezTo>
                    <a:close/>
                    <a:moveTo>
                      <a:pt x="27" y="213"/>
                    </a:moveTo>
                    <a:cubicBezTo>
                      <a:pt x="28" y="211"/>
                      <a:pt x="28" y="210"/>
                      <a:pt x="27" y="209"/>
                    </a:cubicBezTo>
                    <a:cubicBezTo>
                      <a:pt x="26" y="210"/>
                      <a:pt x="27" y="211"/>
                      <a:pt x="27" y="213"/>
                    </a:cubicBezTo>
                    <a:close/>
                    <a:moveTo>
                      <a:pt x="125" y="214"/>
                    </a:moveTo>
                    <a:cubicBezTo>
                      <a:pt x="125" y="216"/>
                      <a:pt x="125" y="217"/>
                      <a:pt x="125" y="218"/>
                    </a:cubicBezTo>
                    <a:cubicBezTo>
                      <a:pt x="125" y="217"/>
                      <a:pt x="127" y="216"/>
                      <a:pt x="125" y="214"/>
                    </a:cubicBezTo>
                    <a:close/>
                    <a:moveTo>
                      <a:pt x="279" y="222"/>
                    </a:moveTo>
                    <a:cubicBezTo>
                      <a:pt x="279" y="221"/>
                      <a:pt x="279" y="221"/>
                      <a:pt x="279" y="221"/>
                    </a:cubicBezTo>
                    <a:cubicBezTo>
                      <a:pt x="279" y="221"/>
                      <a:pt x="278" y="220"/>
                      <a:pt x="278" y="220"/>
                    </a:cubicBezTo>
                    <a:cubicBezTo>
                      <a:pt x="278" y="220"/>
                      <a:pt x="277" y="221"/>
                      <a:pt x="277" y="221"/>
                    </a:cubicBezTo>
                    <a:cubicBezTo>
                      <a:pt x="277" y="221"/>
                      <a:pt x="278" y="222"/>
                      <a:pt x="278" y="222"/>
                    </a:cubicBezTo>
                    <a:cubicBezTo>
                      <a:pt x="279" y="222"/>
                      <a:pt x="279" y="222"/>
                      <a:pt x="279" y="222"/>
                    </a:cubicBezTo>
                    <a:close/>
                    <a:moveTo>
                      <a:pt x="128" y="222"/>
                    </a:moveTo>
                    <a:cubicBezTo>
                      <a:pt x="129" y="223"/>
                      <a:pt x="130" y="223"/>
                      <a:pt x="130" y="223"/>
                    </a:cubicBezTo>
                    <a:cubicBezTo>
                      <a:pt x="130" y="223"/>
                      <a:pt x="131" y="222"/>
                      <a:pt x="131" y="222"/>
                    </a:cubicBezTo>
                    <a:cubicBezTo>
                      <a:pt x="131" y="221"/>
                      <a:pt x="130" y="221"/>
                      <a:pt x="130" y="221"/>
                    </a:cubicBezTo>
                    <a:cubicBezTo>
                      <a:pt x="130" y="221"/>
                      <a:pt x="129" y="222"/>
                      <a:pt x="128" y="222"/>
                    </a:cubicBezTo>
                    <a:close/>
                    <a:moveTo>
                      <a:pt x="110" y="237"/>
                    </a:moveTo>
                    <a:cubicBezTo>
                      <a:pt x="108" y="236"/>
                      <a:pt x="108" y="236"/>
                      <a:pt x="107" y="236"/>
                    </a:cubicBezTo>
                    <a:cubicBezTo>
                      <a:pt x="107" y="236"/>
                      <a:pt x="107" y="237"/>
                      <a:pt x="106" y="237"/>
                    </a:cubicBezTo>
                    <a:cubicBezTo>
                      <a:pt x="107" y="238"/>
                      <a:pt x="107" y="238"/>
                      <a:pt x="107" y="238"/>
                    </a:cubicBezTo>
                    <a:cubicBezTo>
                      <a:pt x="108" y="238"/>
                      <a:pt x="108" y="238"/>
                      <a:pt x="110" y="237"/>
                    </a:cubicBezTo>
                    <a:close/>
                    <a:moveTo>
                      <a:pt x="95" y="260"/>
                    </a:moveTo>
                    <a:cubicBezTo>
                      <a:pt x="95" y="257"/>
                      <a:pt x="95" y="256"/>
                      <a:pt x="95" y="255"/>
                    </a:cubicBezTo>
                    <a:cubicBezTo>
                      <a:pt x="95" y="255"/>
                      <a:pt x="95" y="254"/>
                      <a:pt x="95" y="254"/>
                    </a:cubicBezTo>
                    <a:cubicBezTo>
                      <a:pt x="94" y="257"/>
                      <a:pt x="94" y="257"/>
                      <a:pt x="95" y="260"/>
                    </a:cubicBezTo>
                    <a:close/>
                    <a:moveTo>
                      <a:pt x="104" y="64"/>
                    </a:moveTo>
                    <a:cubicBezTo>
                      <a:pt x="104" y="63"/>
                      <a:pt x="104" y="63"/>
                      <a:pt x="104" y="62"/>
                    </a:cubicBezTo>
                    <a:cubicBezTo>
                      <a:pt x="104" y="62"/>
                      <a:pt x="104" y="62"/>
                      <a:pt x="103" y="62"/>
                    </a:cubicBezTo>
                    <a:cubicBezTo>
                      <a:pt x="103" y="62"/>
                      <a:pt x="103" y="63"/>
                      <a:pt x="103" y="63"/>
                    </a:cubicBezTo>
                    <a:cubicBezTo>
                      <a:pt x="103" y="63"/>
                      <a:pt x="104" y="64"/>
                      <a:pt x="104" y="64"/>
                    </a:cubicBezTo>
                    <a:close/>
                    <a:moveTo>
                      <a:pt x="124" y="226"/>
                    </a:moveTo>
                    <a:cubicBezTo>
                      <a:pt x="123" y="226"/>
                      <a:pt x="123" y="227"/>
                      <a:pt x="123" y="227"/>
                    </a:cubicBezTo>
                    <a:cubicBezTo>
                      <a:pt x="123" y="228"/>
                      <a:pt x="124" y="228"/>
                      <a:pt x="124" y="228"/>
                    </a:cubicBezTo>
                    <a:cubicBezTo>
                      <a:pt x="124" y="228"/>
                      <a:pt x="125" y="228"/>
                      <a:pt x="125" y="228"/>
                    </a:cubicBezTo>
                    <a:cubicBezTo>
                      <a:pt x="125" y="227"/>
                      <a:pt x="124" y="226"/>
                      <a:pt x="124" y="226"/>
                    </a:cubicBezTo>
                    <a:close/>
                    <a:moveTo>
                      <a:pt x="141" y="223"/>
                    </a:moveTo>
                    <a:cubicBezTo>
                      <a:pt x="140" y="222"/>
                      <a:pt x="140" y="222"/>
                      <a:pt x="140" y="221"/>
                    </a:cubicBezTo>
                    <a:cubicBezTo>
                      <a:pt x="139" y="222"/>
                      <a:pt x="139" y="222"/>
                      <a:pt x="139" y="223"/>
                    </a:cubicBezTo>
                    <a:cubicBezTo>
                      <a:pt x="139" y="223"/>
                      <a:pt x="140" y="223"/>
                      <a:pt x="140" y="224"/>
                    </a:cubicBezTo>
                    <a:cubicBezTo>
                      <a:pt x="140" y="223"/>
                      <a:pt x="141" y="223"/>
                      <a:pt x="141" y="223"/>
                    </a:cubicBezTo>
                    <a:close/>
                    <a:moveTo>
                      <a:pt x="202" y="103"/>
                    </a:moveTo>
                    <a:cubicBezTo>
                      <a:pt x="202" y="103"/>
                      <a:pt x="202" y="103"/>
                      <a:pt x="202" y="102"/>
                    </a:cubicBezTo>
                    <a:cubicBezTo>
                      <a:pt x="202" y="103"/>
                      <a:pt x="201" y="103"/>
                      <a:pt x="201" y="104"/>
                    </a:cubicBezTo>
                    <a:cubicBezTo>
                      <a:pt x="201" y="104"/>
                      <a:pt x="201" y="104"/>
                      <a:pt x="201" y="105"/>
                    </a:cubicBezTo>
                    <a:cubicBezTo>
                      <a:pt x="202" y="104"/>
                      <a:pt x="202" y="104"/>
                      <a:pt x="202" y="103"/>
                    </a:cubicBezTo>
                    <a:close/>
                    <a:moveTo>
                      <a:pt x="280" y="141"/>
                    </a:moveTo>
                    <a:cubicBezTo>
                      <a:pt x="280" y="141"/>
                      <a:pt x="281" y="141"/>
                      <a:pt x="281" y="141"/>
                    </a:cubicBezTo>
                    <a:cubicBezTo>
                      <a:pt x="281" y="141"/>
                      <a:pt x="282" y="140"/>
                      <a:pt x="282" y="139"/>
                    </a:cubicBezTo>
                    <a:cubicBezTo>
                      <a:pt x="282" y="139"/>
                      <a:pt x="281" y="139"/>
                      <a:pt x="281" y="139"/>
                    </a:cubicBezTo>
                    <a:cubicBezTo>
                      <a:pt x="280" y="140"/>
                      <a:pt x="280" y="140"/>
                      <a:pt x="280" y="141"/>
                    </a:cubicBezTo>
                    <a:close/>
                    <a:moveTo>
                      <a:pt x="168" y="26"/>
                    </a:moveTo>
                    <a:cubicBezTo>
                      <a:pt x="169" y="26"/>
                      <a:pt x="169" y="26"/>
                      <a:pt x="169" y="25"/>
                    </a:cubicBezTo>
                    <a:cubicBezTo>
                      <a:pt x="170" y="25"/>
                      <a:pt x="170" y="24"/>
                      <a:pt x="169" y="24"/>
                    </a:cubicBezTo>
                    <a:cubicBezTo>
                      <a:pt x="169" y="23"/>
                      <a:pt x="169" y="23"/>
                      <a:pt x="169" y="23"/>
                    </a:cubicBezTo>
                    <a:cubicBezTo>
                      <a:pt x="168" y="24"/>
                      <a:pt x="168" y="24"/>
                      <a:pt x="168" y="24"/>
                    </a:cubicBezTo>
                    <a:cubicBezTo>
                      <a:pt x="168" y="25"/>
                      <a:pt x="168" y="25"/>
                      <a:pt x="168" y="26"/>
                    </a:cubicBezTo>
                    <a:close/>
                    <a:moveTo>
                      <a:pt x="190" y="320"/>
                    </a:moveTo>
                    <a:cubicBezTo>
                      <a:pt x="190" y="320"/>
                      <a:pt x="190" y="320"/>
                      <a:pt x="190" y="320"/>
                    </a:cubicBezTo>
                    <a:cubicBezTo>
                      <a:pt x="190" y="319"/>
                      <a:pt x="190" y="318"/>
                      <a:pt x="190" y="318"/>
                    </a:cubicBezTo>
                    <a:cubicBezTo>
                      <a:pt x="189" y="318"/>
                      <a:pt x="189" y="318"/>
                      <a:pt x="189" y="318"/>
                    </a:cubicBezTo>
                    <a:cubicBezTo>
                      <a:pt x="188" y="319"/>
                      <a:pt x="189" y="319"/>
                      <a:pt x="189" y="320"/>
                    </a:cubicBezTo>
                    <a:cubicBezTo>
                      <a:pt x="189" y="320"/>
                      <a:pt x="189" y="320"/>
                      <a:pt x="190" y="320"/>
                    </a:cubicBezTo>
                    <a:close/>
                    <a:moveTo>
                      <a:pt x="186" y="161"/>
                    </a:moveTo>
                    <a:cubicBezTo>
                      <a:pt x="186" y="161"/>
                      <a:pt x="185" y="160"/>
                      <a:pt x="185" y="160"/>
                    </a:cubicBezTo>
                    <a:cubicBezTo>
                      <a:pt x="185" y="159"/>
                      <a:pt x="184" y="160"/>
                      <a:pt x="184" y="160"/>
                    </a:cubicBezTo>
                    <a:cubicBezTo>
                      <a:pt x="184" y="160"/>
                      <a:pt x="184" y="161"/>
                      <a:pt x="184" y="162"/>
                    </a:cubicBezTo>
                    <a:cubicBezTo>
                      <a:pt x="185" y="162"/>
                      <a:pt x="185" y="161"/>
                      <a:pt x="186" y="161"/>
                    </a:cubicBezTo>
                    <a:close/>
                    <a:moveTo>
                      <a:pt x="283" y="225"/>
                    </a:moveTo>
                    <a:cubicBezTo>
                      <a:pt x="283" y="224"/>
                      <a:pt x="283" y="223"/>
                      <a:pt x="283" y="222"/>
                    </a:cubicBezTo>
                    <a:cubicBezTo>
                      <a:pt x="281" y="224"/>
                      <a:pt x="281" y="224"/>
                      <a:pt x="283" y="225"/>
                    </a:cubicBezTo>
                    <a:close/>
                    <a:moveTo>
                      <a:pt x="262" y="242"/>
                    </a:moveTo>
                    <a:cubicBezTo>
                      <a:pt x="261" y="242"/>
                      <a:pt x="261" y="242"/>
                      <a:pt x="260" y="242"/>
                    </a:cubicBezTo>
                    <a:cubicBezTo>
                      <a:pt x="260" y="242"/>
                      <a:pt x="259" y="243"/>
                      <a:pt x="259" y="243"/>
                    </a:cubicBezTo>
                    <a:cubicBezTo>
                      <a:pt x="260" y="244"/>
                      <a:pt x="260" y="244"/>
                      <a:pt x="261" y="244"/>
                    </a:cubicBezTo>
                    <a:cubicBezTo>
                      <a:pt x="262" y="244"/>
                      <a:pt x="262" y="243"/>
                      <a:pt x="262" y="242"/>
                    </a:cubicBezTo>
                    <a:close/>
                    <a:moveTo>
                      <a:pt x="238" y="153"/>
                    </a:moveTo>
                    <a:cubicBezTo>
                      <a:pt x="239" y="154"/>
                      <a:pt x="239" y="154"/>
                      <a:pt x="239" y="154"/>
                    </a:cubicBezTo>
                    <a:cubicBezTo>
                      <a:pt x="240" y="154"/>
                      <a:pt x="240" y="153"/>
                      <a:pt x="240" y="153"/>
                    </a:cubicBezTo>
                    <a:cubicBezTo>
                      <a:pt x="240" y="153"/>
                      <a:pt x="240" y="153"/>
                      <a:pt x="239" y="153"/>
                    </a:cubicBezTo>
                    <a:cubicBezTo>
                      <a:pt x="239" y="153"/>
                      <a:pt x="238" y="153"/>
                      <a:pt x="238" y="153"/>
                    </a:cubicBezTo>
                    <a:close/>
                    <a:moveTo>
                      <a:pt x="158" y="209"/>
                    </a:moveTo>
                    <a:cubicBezTo>
                      <a:pt x="158" y="211"/>
                      <a:pt x="158" y="212"/>
                      <a:pt x="160" y="211"/>
                    </a:cubicBezTo>
                    <a:cubicBezTo>
                      <a:pt x="159" y="211"/>
                      <a:pt x="159" y="210"/>
                      <a:pt x="158" y="209"/>
                    </a:cubicBezTo>
                    <a:close/>
                    <a:moveTo>
                      <a:pt x="144" y="209"/>
                    </a:moveTo>
                    <a:cubicBezTo>
                      <a:pt x="143" y="209"/>
                      <a:pt x="142" y="208"/>
                      <a:pt x="142" y="208"/>
                    </a:cubicBezTo>
                    <a:cubicBezTo>
                      <a:pt x="141" y="208"/>
                      <a:pt x="141" y="209"/>
                      <a:pt x="141" y="209"/>
                    </a:cubicBezTo>
                    <a:cubicBezTo>
                      <a:pt x="141" y="210"/>
                      <a:pt x="142" y="210"/>
                      <a:pt x="143" y="210"/>
                    </a:cubicBezTo>
                    <a:cubicBezTo>
                      <a:pt x="143" y="210"/>
                      <a:pt x="143" y="210"/>
                      <a:pt x="144" y="209"/>
                    </a:cubicBezTo>
                    <a:close/>
                    <a:moveTo>
                      <a:pt x="296" y="212"/>
                    </a:moveTo>
                    <a:cubicBezTo>
                      <a:pt x="297" y="212"/>
                      <a:pt x="298" y="211"/>
                      <a:pt x="297" y="210"/>
                    </a:cubicBezTo>
                    <a:cubicBezTo>
                      <a:pt x="297" y="210"/>
                      <a:pt x="297" y="210"/>
                      <a:pt x="296" y="210"/>
                    </a:cubicBezTo>
                    <a:cubicBezTo>
                      <a:pt x="296" y="210"/>
                      <a:pt x="296" y="211"/>
                      <a:pt x="295" y="211"/>
                    </a:cubicBezTo>
                    <a:cubicBezTo>
                      <a:pt x="295" y="211"/>
                      <a:pt x="296" y="212"/>
                      <a:pt x="296" y="212"/>
                    </a:cubicBezTo>
                    <a:close/>
                    <a:moveTo>
                      <a:pt x="150" y="205"/>
                    </a:moveTo>
                    <a:cubicBezTo>
                      <a:pt x="150" y="205"/>
                      <a:pt x="150" y="205"/>
                      <a:pt x="150" y="205"/>
                    </a:cubicBezTo>
                    <a:cubicBezTo>
                      <a:pt x="149" y="205"/>
                      <a:pt x="149" y="206"/>
                      <a:pt x="149" y="206"/>
                    </a:cubicBezTo>
                    <a:cubicBezTo>
                      <a:pt x="149" y="207"/>
                      <a:pt x="149" y="207"/>
                      <a:pt x="150" y="207"/>
                    </a:cubicBezTo>
                    <a:cubicBezTo>
                      <a:pt x="150" y="207"/>
                      <a:pt x="150" y="206"/>
                      <a:pt x="151" y="205"/>
                    </a:cubicBezTo>
                    <a:cubicBezTo>
                      <a:pt x="151" y="205"/>
                      <a:pt x="150" y="205"/>
                      <a:pt x="150" y="205"/>
                    </a:cubicBezTo>
                    <a:close/>
                    <a:moveTo>
                      <a:pt x="213" y="143"/>
                    </a:moveTo>
                    <a:cubicBezTo>
                      <a:pt x="212" y="142"/>
                      <a:pt x="212" y="142"/>
                      <a:pt x="211" y="141"/>
                    </a:cubicBezTo>
                    <a:cubicBezTo>
                      <a:pt x="211" y="142"/>
                      <a:pt x="211" y="142"/>
                      <a:pt x="211" y="142"/>
                    </a:cubicBezTo>
                    <a:cubicBezTo>
                      <a:pt x="211" y="143"/>
                      <a:pt x="212" y="144"/>
                      <a:pt x="212" y="144"/>
                    </a:cubicBezTo>
                    <a:cubicBezTo>
                      <a:pt x="212" y="143"/>
                      <a:pt x="212" y="143"/>
                      <a:pt x="213" y="143"/>
                    </a:cubicBezTo>
                    <a:close/>
                    <a:moveTo>
                      <a:pt x="180" y="259"/>
                    </a:moveTo>
                    <a:cubicBezTo>
                      <a:pt x="180" y="259"/>
                      <a:pt x="179" y="258"/>
                      <a:pt x="179" y="258"/>
                    </a:cubicBezTo>
                    <a:cubicBezTo>
                      <a:pt x="179" y="258"/>
                      <a:pt x="179" y="259"/>
                      <a:pt x="178" y="259"/>
                    </a:cubicBezTo>
                    <a:cubicBezTo>
                      <a:pt x="178" y="259"/>
                      <a:pt x="179" y="260"/>
                      <a:pt x="179" y="260"/>
                    </a:cubicBezTo>
                    <a:cubicBezTo>
                      <a:pt x="179" y="260"/>
                      <a:pt x="180" y="260"/>
                      <a:pt x="180" y="259"/>
                    </a:cubicBezTo>
                    <a:close/>
                    <a:moveTo>
                      <a:pt x="200" y="65"/>
                    </a:moveTo>
                    <a:cubicBezTo>
                      <a:pt x="199" y="65"/>
                      <a:pt x="199" y="65"/>
                      <a:pt x="198" y="65"/>
                    </a:cubicBezTo>
                    <a:cubicBezTo>
                      <a:pt x="198" y="65"/>
                      <a:pt x="198" y="66"/>
                      <a:pt x="198" y="66"/>
                    </a:cubicBezTo>
                    <a:cubicBezTo>
                      <a:pt x="198" y="66"/>
                      <a:pt x="199" y="66"/>
                      <a:pt x="199" y="66"/>
                    </a:cubicBezTo>
                    <a:cubicBezTo>
                      <a:pt x="199" y="66"/>
                      <a:pt x="200" y="66"/>
                      <a:pt x="200" y="65"/>
                    </a:cubicBezTo>
                    <a:close/>
                    <a:moveTo>
                      <a:pt x="195" y="68"/>
                    </a:moveTo>
                    <a:cubicBezTo>
                      <a:pt x="195" y="67"/>
                      <a:pt x="195" y="67"/>
                      <a:pt x="194" y="67"/>
                    </a:cubicBezTo>
                    <a:cubicBezTo>
                      <a:pt x="194" y="66"/>
                      <a:pt x="194" y="67"/>
                      <a:pt x="194" y="67"/>
                    </a:cubicBezTo>
                    <a:cubicBezTo>
                      <a:pt x="194" y="68"/>
                      <a:pt x="194" y="68"/>
                      <a:pt x="194" y="68"/>
                    </a:cubicBezTo>
                    <a:cubicBezTo>
                      <a:pt x="194" y="68"/>
                      <a:pt x="195" y="68"/>
                      <a:pt x="195" y="68"/>
                    </a:cubicBezTo>
                    <a:close/>
                    <a:moveTo>
                      <a:pt x="199" y="237"/>
                    </a:moveTo>
                    <a:cubicBezTo>
                      <a:pt x="198" y="237"/>
                      <a:pt x="198" y="237"/>
                      <a:pt x="198" y="237"/>
                    </a:cubicBezTo>
                    <a:cubicBezTo>
                      <a:pt x="197" y="237"/>
                      <a:pt x="197" y="237"/>
                      <a:pt x="196" y="237"/>
                    </a:cubicBezTo>
                    <a:cubicBezTo>
                      <a:pt x="196" y="237"/>
                      <a:pt x="196" y="238"/>
                      <a:pt x="196" y="238"/>
                    </a:cubicBezTo>
                    <a:cubicBezTo>
                      <a:pt x="197" y="238"/>
                      <a:pt x="198" y="238"/>
                      <a:pt x="198" y="238"/>
                    </a:cubicBezTo>
                    <a:cubicBezTo>
                      <a:pt x="198" y="238"/>
                      <a:pt x="198" y="237"/>
                      <a:pt x="199" y="237"/>
                    </a:cubicBezTo>
                    <a:close/>
                    <a:moveTo>
                      <a:pt x="244" y="163"/>
                    </a:moveTo>
                    <a:cubicBezTo>
                      <a:pt x="244" y="163"/>
                      <a:pt x="244" y="163"/>
                      <a:pt x="244" y="163"/>
                    </a:cubicBezTo>
                    <a:cubicBezTo>
                      <a:pt x="244" y="163"/>
                      <a:pt x="244" y="164"/>
                      <a:pt x="244" y="164"/>
                    </a:cubicBezTo>
                    <a:cubicBezTo>
                      <a:pt x="244" y="164"/>
                      <a:pt x="245" y="163"/>
                      <a:pt x="245" y="163"/>
                    </a:cubicBezTo>
                    <a:cubicBezTo>
                      <a:pt x="245" y="163"/>
                      <a:pt x="244" y="163"/>
                      <a:pt x="244" y="163"/>
                    </a:cubicBezTo>
                    <a:close/>
                    <a:moveTo>
                      <a:pt x="288" y="110"/>
                    </a:moveTo>
                    <a:cubicBezTo>
                      <a:pt x="288" y="109"/>
                      <a:pt x="287" y="109"/>
                      <a:pt x="287" y="109"/>
                    </a:cubicBezTo>
                    <a:cubicBezTo>
                      <a:pt x="287" y="109"/>
                      <a:pt x="286" y="109"/>
                      <a:pt x="286" y="110"/>
                    </a:cubicBezTo>
                    <a:cubicBezTo>
                      <a:pt x="286" y="110"/>
                      <a:pt x="286" y="110"/>
                      <a:pt x="286" y="111"/>
                    </a:cubicBezTo>
                    <a:cubicBezTo>
                      <a:pt x="287" y="110"/>
                      <a:pt x="287" y="110"/>
                      <a:pt x="288" y="110"/>
                    </a:cubicBezTo>
                    <a:close/>
                    <a:moveTo>
                      <a:pt x="100" y="135"/>
                    </a:moveTo>
                    <a:cubicBezTo>
                      <a:pt x="101" y="136"/>
                      <a:pt x="101" y="136"/>
                      <a:pt x="101" y="137"/>
                    </a:cubicBezTo>
                    <a:cubicBezTo>
                      <a:pt x="101" y="137"/>
                      <a:pt x="102" y="136"/>
                      <a:pt x="102" y="136"/>
                    </a:cubicBezTo>
                    <a:cubicBezTo>
                      <a:pt x="102" y="136"/>
                      <a:pt x="102" y="136"/>
                      <a:pt x="102" y="136"/>
                    </a:cubicBezTo>
                    <a:cubicBezTo>
                      <a:pt x="101" y="136"/>
                      <a:pt x="101" y="135"/>
                      <a:pt x="100" y="135"/>
                    </a:cubicBezTo>
                    <a:close/>
                    <a:moveTo>
                      <a:pt x="31" y="205"/>
                    </a:moveTo>
                    <a:cubicBezTo>
                      <a:pt x="31" y="205"/>
                      <a:pt x="32" y="205"/>
                      <a:pt x="32" y="205"/>
                    </a:cubicBezTo>
                    <a:cubicBezTo>
                      <a:pt x="32" y="205"/>
                      <a:pt x="31" y="204"/>
                      <a:pt x="31" y="204"/>
                    </a:cubicBezTo>
                    <a:cubicBezTo>
                      <a:pt x="31" y="204"/>
                      <a:pt x="31" y="204"/>
                      <a:pt x="30" y="205"/>
                    </a:cubicBezTo>
                    <a:cubicBezTo>
                      <a:pt x="31" y="205"/>
                      <a:pt x="31" y="205"/>
                      <a:pt x="31" y="205"/>
                    </a:cubicBezTo>
                    <a:close/>
                    <a:moveTo>
                      <a:pt x="171" y="208"/>
                    </a:moveTo>
                    <a:cubicBezTo>
                      <a:pt x="171" y="208"/>
                      <a:pt x="171" y="208"/>
                      <a:pt x="171" y="208"/>
                    </a:cubicBezTo>
                    <a:cubicBezTo>
                      <a:pt x="171" y="208"/>
                      <a:pt x="171" y="208"/>
                      <a:pt x="171" y="208"/>
                    </a:cubicBezTo>
                    <a:cubicBezTo>
                      <a:pt x="171" y="208"/>
                      <a:pt x="172" y="208"/>
                      <a:pt x="172" y="208"/>
                    </a:cubicBezTo>
                    <a:cubicBezTo>
                      <a:pt x="172" y="208"/>
                      <a:pt x="172" y="208"/>
                      <a:pt x="171" y="208"/>
                    </a:cubicBezTo>
                    <a:close/>
                    <a:moveTo>
                      <a:pt x="42" y="123"/>
                    </a:moveTo>
                    <a:cubicBezTo>
                      <a:pt x="43" y="123"/>
                      <a:pt x="43" y="122"/>
                      <a:pt x="43" y="122"/>
                    </a:cubicBezTo>
                    <a:cubicBezTo>
                      <a:pt x="43" y="122"/>
                      <a:pt x="42" y="122"/>
                      <a:pt x="42" y="122"/>
                    </a:cubicBezTo>
                    <a:cubicBezTo>
                      <a:pt x="42" y="121"/>
                      <a:pt x="42" y="122"/>
                      <a:pt x="42" y="122"/>
                    </a:cubicBezTo>
                    <a:cubicBezTo>
                      <a:pt x="42" y="122"/>
                      <a:pt x="42" y="123"/>
                      <a:pt x="42" y="123"/>
                    </a:cubicBezTo>
                    <a:close/>
                    <a:moveTo>
                      <a:pt x="215" y="57"/>
                    </a:moveTo>
                    <a:cubicBezTo>
                      <a:pt x="215" y="57"/>
                      <a:pt x="214" y="57"/>
                      <a:pt x="214" y="57"/>
                    </a:cubicBezTo>
                    <a:cubicBezTo>
                      <a:pt x="214" y="58"/>
                      <a:pt x="214" y="59"/>
                      <a:pt x="214" y="59"/>
                    </a:cubicBezTo>
                    <a:cubicBezTo>
                      <a:pt x="214" y="59"/>
                      <a:pt x="215" y="59"/>
                      <a:pt x="215" y="59"/>
                    </a:cubicBezTo>
                    <a:cubicBezTo>
                      <a:pt x="215" y="59"/>
                      <a:pt x="215" y="58"/>
                      <a:pt x="215" y="57"/>
                    </a:cubicBezTo>
                    <a:close/>
                    <a:moveTo>
                      <a:pt x="34" y="200"/>
                    </a:moveTo>
                    <a:cubicBezTo>
                      <a:pt x="34" y="201"/>
                      <a:pt x="34" y="201"/>
                      <a:pt x="34" y="201"/>
                    </a:cubicBezTo>
                    <a:cubicBezTo>
                      <a:pt x="34" y="201"/>
                      <a:pt x="34" y="202"/>
                      <a:pt x="34" y="202"/>
                    </a:cubicBezTo>
                    <a:cubicBezTo>
                      <a:pt x="34" y="202"/>
                      <a:pt x="35" y="201"/>
                      <a:pt x="35" y="201"/>
                    </a:cubicBezTo>
                    <a:cubicBezTo>
                      <a:pt x="35" y="201"/>
                      <a:pt x="34" y="200"/>
                      <a:pt x="34" y="200"/>
                    </a:cubicBezTo>
                    <a:close/>
                    <a:moveTo>
                      <a:pt x="196" y="147"/>
                    </a:moveTo>
                    <a:cubicBezTo>
                      <a:pt x="196" y="147"/>
                      <a:pt x="196" y="148"/>
                      <a:pt x="196" y="148"/>
                    </a:cubicBezTo>
                    <a:cubicBezTo>
                      <a:pt x="196" y="148"/>
                      <a:pt x="196" y="149"/>
                      <a:pt x="196" y="149"/>
                    </a:cubicBezTo>
                    <a:cubicBezTo>
                      <a:pt x="197" y="149"/>
                      <a:pt x="197" y="148"/>
                      <a:pt x="197" y="148"/>
                    </a:cubicBezTo>
                    <a:cubicBezTo>
                      <a:pt x="197" y="147"/>
                      <a:pt x="196" y="147"/>
                      <a:pt x="196" y="147"/>
                    </a:cubicBezTo>
                    <a:close/>
                    <a:moveTo>
                      <a:pt x="38" y="200"/>
                    </a:moveTo>
                    <a:cubicBezTo>
                      <a:pt x="38" y="200"/>
                      <a:pt x="37" y="200"/>
                      <a:pt x="37" y="200"/>
                    </a:cubicBezTo>
                    <a:cubicBezTo>
                      <a:pt x="37" y="201"/>
                      <a:pt x="37" y="201"/>
                      <a:pt x="38" y="202"/>
                    </a:cubicBezTo>
                    <a:cubicBezTo>
                      <a:pt x="38" y="202"/>
                      <a:pt x="38" y="201"/>
                      <a:pt x="38" y="201"/>
                    </a:cubicBezTo>
                    <a:cubicBezTo>
                      <a:pt x="38" y="201"/>
                      <a:pt x="38" y="200"/>
                      <a:pt x="38" y="200"/>
                    </a:cubicBezTo>
                    <a:close/>
                    <a:moveTo>
                      <a:pt x="189" y="159"/>
                    </a:moveTo>
                    <a:cubicBezTo>
                      <a:pt x="189" y="158"/>
                      <a:pt x="189" y="158"/>
                      <a:pt x="189" y="158"/>
                    </a:cubicBezTo>
                    <a:cubicBezTo>
                      <a:pt x="188" y="158"/>
                      <a:pt x="188" y="158"/>
                      <a:pt x="188" y="158"/>
                    </a:cubicBezTo>
                    <a:cubicBezTo>
                      <a:pt x="187" y="158"/>
                      <a:pt x="187" y="158"/>
                      <a:pt x="187" y="159"/>
                    </a:cubicBezTo>
                    <a:cubicBezTo>
                      <a:pt x="188" y="159"/>
                      <a:pt x="188" y="159"/>
                      <a:pt x="189" y="159"/>
                    </a:cubicBezTo>
                    <a:close/>
                    <a:moveTo>
                      <a:pt x="177" y="34"/>
                    </a:moveTo>
                    <a:cubicBezTo>
                      <a:pt x="177" y="33"/>
                      <a:pt x="176" y="33"/>
                      <a:pt x="176" y="32"/>
                    </a:cubicBezTo>
                    <a:cubicBezTo>
                      <a:pt x="176" y="33"/>
                      <a:pt x="175" y="33"/>
                      <a:pt x="175" y="34"/>
                    </a:cubicBezTo>
                    <a:cubicBezTo>
                      <a:pt x="175" y="34"/>
                      <a:pt x="176" y="34"/>
                      <a:pt x="176" y="34"/>
                    </a:cubicBezTo>
                    <a:cubicBezTo>
                      <a:pt x="176" y="34"/>
                      <a:pt x="177" y="34"/>
                      <a:pt x="177" y="34"/>
                    </a:cubicBezTo>
                    <a:close/>
                    <a:moveTo>
                      <a:pt x="149" y="202"/>
                    </a:moveTo>
                    <a:cubicBezTo>
                      <a:pt x="150" y="202"/>
                      <a:pt x="150" y="202"/>
                      <a:pt x="150" y="202"/>
                    </a:cubicBezTo>
                    <a:cubicBezTo>
                      <a:pt x="151" y="202"/>
                      <a:pt x="151" y="201"/>
                      <a:pt x="151" y="201"/>
                    </a:cubicBezTo>
                    <a:cubicBezTo>
                      <a:pt x="151" y="201"/>
                      <a:pt x="150" y="201"/>
                      <a:pt x="150" y="201"/>
                    </a:cubicBezTo>
                    <a:cubicBezTo>
                      <a:pt x="150" y="201"/>
                      <a:pt x="149" y="201"/>
                      <a:pt x="149" y="202"/>
                    </a:cubicBezTo>
                    <a:close/>
                    <a:moveTo>
                      <a:pt x="81" y="279"/>
                    </a:moveTo>
                    <a:cubicBezTo>
                      <a:pt x="81" y="279"/>
                      <a:pt x="80" y="279"/>
                      <a:pt x="80" y="279"/>
                    </a:cubicBezTo>
                    <a:cubicBezTo>
                      <a:pt x="80" y="279"/>
                      <a:pt x="81" y="280"/>
                      <a:pt x="81" y="280"/>
                    </a:cubicBezTo>
                    <a:cubicBezTo>
                      <a:pt x="81" y="280"/>
                      <a:pt x="81" y="280"/>
                      <a:pt x="81" y="280"/>
                    </a:cubicBezTo>
                    <a:cubicBezTo>
                      <a:pt x="81" y="279"/>
                      <a:pt x="81" y="279"/>
                      <a:pt x="81" y="279"/>
                    </a:cubicBezTo>
                    <a:close/>
                    <a:moveTo>
                      <a:pt x="185" y="75"/>
                    </a:moveTo>
                    <a:cubicBezTo>
                      <a:pt x="185" y="74"/>
                      <a:pt x="185" y="74"/>
                      <a:pt x="185" y="74"/>
                    </a:cubicBezTo>
                    <a:cubicBezTo>
                      <a:pt x="185" y="74"/>
                      <a:pt x="184" y="74"/>
                      <a:pt x="184" y="74"/>
                    </a:cubicBezTo>
                    <a:cubicBezTo>
                      <a:pt x="185" y="75"/>
                      <a:pt x="185" y="75"/>
                      <a:pt x="185" y="75"/>
                    </a:cubicBezTo>
                    <a:cubicBezTo>
                      <a:pt x="185" y="75"/>
                      <a:pt x="185" y="75"/>
                      <a:pt x="185" y="75"/>
                    </a:cubicBezTo>
                    <a:close/>
                    <a:moveTo>
                      <a:pt x="99" y="137"/>
                    </a:moveTo>
                    <a:cubicBezTo>
                      <a:pt x="99" y="136"/>
                      <a:pt x="98" y="136"/>
                      <a:pt x="98" y="136"/>
                    </a:cubicBezTo>
                    <a:cubicBezTo>
                      <a:pt x="98" y="136"/>
                      <a:pt x="97" y="136"/>
                      <a:pt x="97" y="136"/>
                    </a:cubicBezTo>
                    <a:cubicBezTo>
                      <a:pt x="97" y="137"/>
                      <a:pt x="97" y="137"/>
                      <a:pt x="98" y="137"/>
                    </a:cubicBezTo>
                    <a:cubicBezTo>
                      <a:pt x="98" y="137"/>
                      <a:pt x="99" y="137"/>
                      <a:pt x="99" y="137"/>
                    </a:cubicBezTo>
                    <a:close/>
                    <a:moveTo>
                      <a:pt x="54" y="109"/>
                    </a:moveTo>
                    <a:cubicBezTo>
                      <a:pt x="54" y="109"/>
                      <a:pt x="54" y="109"/>
                      <a:pt x="54" y="109"/>
                    </a:cubicBezTo>
                    <a:cubicBezTo>
                      <a:pt x="54" y="109"/>
                      <a:pt x="54" y="109"/>
                      <a:pt x="54" y="109"/>
                    </a:cubicBezTo>
                    <a:cubicBezTo>
                      <a:pt x="54" y="109"/>
                      <a:pt x="54" y="109"/>
                      <a:pt x="54" y="109"/>
                    </a:cubicBezTo>
                    <a:cubicBezTo>
                      <a:pt x="54" y="109"/>
                      <a:pt x="54" y="109"/>
                      <a:pt x="54" y="109"/>
                    </a:cubicBezTo>
                    <a:close/>
                    <a:moveTo>
                      <a:pt x="52" y="180"/>
                    </a:moveTo>
                    <a:cubicBezTo>
                      <a:pt x="55" y="180"/>
                      <a:pt x="55" y="179"/>
                      <a:pt x="54" y="178"/>
                    </a:cubicBezTo>
                    <a:cubicBezTo>
                      <a:pt x="54" y="178"/>
                      <a:pt x="53" y="179"/>
                      <a:pt x="52" y="180"/>
                    </a:cubicBezTo>
                    <a:close/>
                    <a:moveTo>
                      <a:pt x="224" y="178"/>
                    </a:moveTo>
                    <a:cubicBezTo>
                      <a:pt x="224" y="178"/>
                      <a:pt x="224" y="178"/>
                      <a:pt x="224" y="178"/>
                    </a:cubicBezTo>
                    <a:cubicBezTo>
                      <a:pt x="224" y="177"/>
                      <a:pt x="224" y="177"/>
                      <a:pt x="224" y="176"/>
                    </a:cubicBezTo>
                    <a:cubicBezTo>
                      <a:pt x="224" y="177"/>
                      <a:pt x="224" y="177"/>
                      <a:pt x="224" y="178"/>
                    </a:cubicBezTo>
                    <a:close/>
                    <a:moveTo>
                      <a:pt x="182" y="171"/>
                    </a:moveTo>
                    <a:cubicBezTo>
                      <a:pt x="182" y="170"/>
                      <a:pt x="182" y="170"/>
                      <a:pt x="182" y="169"/>
                    </a:cubicBezTo>
                    <a:cubicBezTo>
                      <a:pt x="182" y="170"/>
                      <a:pt x="181" y="170"/>
                      <a:pt x="181" y="170"/>
                    </a:cubicBezTo>
                    <a:cubicBezTo>
                      <a:pt x="181" y="170"/>
                      <a:pt x="181" y="171"/>
                      <a:pt x="181" y="171"/>
                    </a:cubicBezTo>
                    <a:cubicBezTo>
                      <a:pt x="182" y="171"/>
                      <a:pt x="182" y="171"/>
                      <a:pt x="182" y="171"/>
                    </a:cubicBezTo>
                    <a:close/>
                    <a:moveTo>
                      <a:pt x="146" y="49"/>
                    </a:moveTo>
                    <a:cubicBezTo>
                      <a:pt x="146" y="48"/>
                      <a:pt x="145" y="48"/>
                      <a:pt x="145" y="48"/>
                    </a:cubicBezTo>
                    <a:cubicBezTo>
                      <a:pt x="145" y="48"/>
                      <a:pt x="145" y="48"/>
                      <a:pt x="145" y="48"/>
                    </a:cubicBezTo>
                    <a:cubicBezTo>
                      <a:pt x="145" y="49"/>
                      <a:pt x="145" y="49"/>
                      <a:pt x="145" y="49"/>
                    </a:cubicBezTo>
                    <a:cubicBezTo>
                      <a:pt x="146" y="49"/>
                      <a:pt x="146" y="49"/>
                      <a:pt x="146" y="49"/>
                    </a:cubicBezTo>
                    <a:close/>
                    <a:moveTo>
                      <a:pt x="318" y="137"/>
                    </a:moveTo>
                    <a:cubicBezTo>
                      <a:pt x="318" y="137"/>
                      <a:pt x="317" y="137"/>
                      <a:pt x="317" y="136"/>
                    </a:cubicBezTo>
                    <a:cubicBezTo>
                      <a:pt x="317" y="137"/>
                      <a:pt x="316" y="137"/>
                      <a:pt x="316" y="137"/>
                    </a:cubicBezTo>
                    <a:cubicBezTo>
                      <a:pt x="316" y="137"/>
                      <a:pt x="317" y="138"/>
                      <a:pt x="317" y="138"/>
                    </a:cubicBezTo>
                    <a:cubicBezTo>
                      <a:pt x="317" y="138"/>
                      <a:pt x="318" y="138"/>
                      <a:pt x="318" y="137"/>
                    </a:cubicBezTo>
                    <a:close/>
                    <a:moveTo>
                      <a:pt x="209" y="112"/>
                    </a:moveTo>
                    <a:cubicBezTo>
                      <a:pt x="209" y="112"/>
                      <a:pt x="209" y="113"/>
                      <a:pt x="209" y="113"/>
                    </a:cubicBezTo>
                    <a:cubicBezTo>
                      <a:pt x="209" y="113"/>
                      <a:pt x="209" y="114"/>
                      <a:pt x="209" y="114"/>
                    </a:cubicBezTo>
                    <a:cubicBezTo>
                      <a:pt x="210" y="114"/>
                      <a:pt x="210" y="113"/>
                      <a:pt x="211" y="113"/>
                    </a:cubicBezTo>
                    <a:cubicBezTo>
                      <a:pt x="210" y="113"/>
                      <a:pt x="210" y="112"/>
                      <a:pt x="209" y="112"/>
                    </a:cubicBezTo>
                    <a:close/>
                    <a:moveTo>
                      <a:pt x="237" y="172"/>
                    </a:moveTo>
                    <a:cubicBezTo>
                      <a:pt x="238" y="172"/>
                      <a:pt x="238" y="172"/>
                      <a:pt x="238" y="172"/>
                    </a:cubicBezTo>
                    <a:cubicBezTo>
                      <a:pt x="238" y="171"/>
                      <a:pt x="238" y="171"/>
                      <a:pt x="238" y="171"/>
                    </a:cubicBezTo>
                    <a:cubicBezTo>
                      <a:pt x="238" y="171"/>
                      <a:pt x="237" y="171"/>
                      <a:pt x="237" y="171"/>
                    </a:cubicBezTo>
                    <a:cubicBezTo>
                      <a:pt x="237" y="171"/>
                      <a:pt x="237" y="172"/>
                      <a:pt x="237" y="172"/>
                    </a:cubicBezTo>
                    <a:close/>
                    <a:moveTo>
                      <a:pt x="233" y="172"/>
                    </a:moveTo>
                    <a:cubicBezTo>
                      <a:pt x="233" y="172"/>
                      <a:pt x="232" y="171"/>
                      <a:pt x="232" y="171"/>
                    </a:cubicBezTo>
                    <a:cubicBezTo>
                      <a:pt x="232" y="171"/>
                      <a:pt x="232" y="171"/>
                      <a:pt x="232" y="172"/>
                    </a:cubicBezTo>
                    <a:cubicBezTo>
                      <a:pt x="232" y="172"/>
                      <a:pt x="232" y="172"/>
                      <a:pt x="232" y="173"/>
                    </a:cubicBezTo>
                    <a:cubicBezTo>
                      <a:pt x="232" y="172"/>
                      <a:pt x="232" y="172"/>
                      <a:pt x="233" y="172"/>
                    </a:cubicBezTo>
                    <a:close/>
                    <a:moveTo>
                      <a:pt x="109" y="127"/>
                    </a:moveTo>
                    <a:cubicBezTo>
                      <a:pt x="109" y="127"/>
                      <a:pt x="109" y="126"/>
                      <a:pt x="109" y="126"/>
                    </a:cubicBezTo>
                    <a:cubicBezTo>
                      <a:pt x="109" y="126"/>
                      <a:pt x="108" y="126"/>
                      <a:pt x="108" y="126"/>
                    </a:cubicBezTo>
                    <a:cubicBezTo>
                      <a:pt x="108" y="127"/>
                      <a:pt x="109" y="127"/>
                      <a:pt x="109" y="127"/>
                    </a:cubicBezTo>
                    <a:cubicBezTo>
                      <a:pt x="109" y="127"/>
                      <a:pt x="109" y="127"/>
                      <a:pt x="109" y="127"/>
                    </a:cubicBezTo>
                    <a:close/>
                    <a:moveTo>
                      <a:pt x="231" y="132"/>
                    </a:moveTo>
                    <a:cubicBezTo>
                      <a:pt x="231" y="132"/>
                      <a:pt x="230" y="132"/>
                      <a:pt x="230" y="132"/>
                    </a:cubicBezTo>
                    <a:cubicBezTo>
                      <a:pt x="230" y="132"/>
                      <a:pt x="231" y="133"/>
                      <a:pt x="231" y="133"/>
                    </a:cubicBezTo>
                    <a:cubicBezTo>
                      <a:pt x="231" y="133"/>
                      <a:pt x="231" y="132"/>
                      <a:pt x="231" y="132"/>
                    </a:cubicBezTo>
                    <a:cubicBezTo>
                      <a:pt x="231" y="132"/>
                      <a:pt x="231" y="132"/>
                      <a:pt x="231" y="132"/>
                    </a:cubicBezTo>
                    <a:close/>
                    <a:moveTo>
                      <a:pt x="240" y="134"/>
                    </a:moveTo>
                    <a:cubicBezTo>
                      <a:pt x="239" y="133"/>
                      <a:pt x="239" y="133"/>
                      <a:pt x="239" y="133"/>
                    </a:cubicBezTo>
                    <a:cubicBezTo>
                      <a:pt x="239" y="133"/>
                      <a:pt x="239" y="133"/>
                      <a:pt x="238" y="133"/>
                    </a:cubicBezTo>
                    <a:cubicBezTo>
                      <a:pt x="238" y="134"/>
                      <a:pt x="239" y="134"/>
                      <a:pt x="239" y="134"/>
                    </a:cubicBezTo>
                    <a:cubicBezTo>
                      <a:pt x="239" y="134"/>
                      <a:pt x="239" y="134"/>
                      <a:pt x="240" y="134"/>
                    </a:cubicBezTo>
                    <a:close/>
                    <a:moveTo>
                      <a:pt x="289" y="139"/>
                    </a:moveTo>
                    <a:cubicBezTo>
                      <a:pt x="290" y="139"/>
                      <a:pt x="290" y="139"/>
                      <a:pt x="290" y="139"/>
                    </a:cubicBezTo>
                    <a:cubicBezTo>
                      <a:pt x="290" y="138"/>
                      <a:pt x="290" y="137"/>
                      <a:pt x="290" y="137"/>
                    </a:cubicBezTo>
                    <a:cubicBezTo>
                      <a:pt x="290" y="137"/>
                      <a:pt x="290" y="137"/>
                      <a:pt x="289" y="137"/>
                    </a:cubicBezTo>
                    <a:cubicBezTo>
                      <a:pt x="289" y="137"/>
                      <a:pt x="289" y="138"/>
                      <a:pt x="289" y="139"/>
                    </a:cubicBezTo>
                    <a:close/>
                    <a:moveTo>
                      <a:pt x="238" y="137"/>
                    </a:moveTo>
                    <a:cubicBezTo>
                      <a:pt x="238" y="137"/>
                      <a:pt x="237" y="136"/>
                      <a:pt x="237" y="136"/>
                    </a:cubicBezTo>
                    <a:cubicBezTo>
                      <a:pt x="237" y="136"/>
                      <a:pt x="237" y="137"/>
                      <a:pt x="236" y="137"/>
                    </a:cubicBezTo>
                    <a:cubicBezTo>
                      <a:pt x="237" y="137"/>
                      <a:pt x="237" y="138"/>
                      <a:pt x="237" y="137"/>
                    </a:cubicBezTo>
                    <a:cubicBezTo>
                      <a:pt x="238" y="137"/>
                      <a:pt x="238" y="137"/>
                      <a:pt x="238" y="137"/>
                    </a:cubicBezTo>
                    <a:close/>
                    <a:moveTo>
                      <a:pt x="224" y="141"/>
                    </a:moveTo>
                    <a:cubicBezTo>
                      <a:pt x="224" y="141"/>
                      <a:pt x="223" y="140"/>
                      <a:pt x="223" y="140"/>
                    </a:cubicBezTo>
                    <a:cubicBezTo>
                      <a:pt x="223" y="140"/>
                      <a:pt x="223" y="140"/>
                      <a:pt x="223" y="141"/>
                    </a:cubicBezTo>
                    <a:cubicBezTo>
                      <a:pt x="223" y="141"/>
                      <a:pt x="223" y="141"/>
                      <a:pt x="223" y="141"/>
                    </a:cubicBezTo>
                    <a:cubicBezTo>
                      <a:pt x="223" y="141"/>
                      <a:pt x="223" y="141"/>
                      <a:pt x="224" y="141"/>
                    </a:cubicBezTo>
                    <a:close/>
                    <a:moveTo>
                      <a:pt x="219" y="143"/>
                    </a:moveTo>
                    <a:cubicBezTo>
                      <a:pt x="219" y="142"/>
                      <a:pt x="219" y="142"/>
                      <a:pt x="219" y="142"/>
                    </a:cubicBezTo>
                    <a:cubicBezTo>
                      <a:pt x="218" y="142"/>
                      <a:pt x="218" y="142"/>
                      <a:pt x="218" y="142"/>
                    </a:cubicBezTo>
                    <a:cubicBezTo>
                      <a:pt x="218" y="142"/>
                      <a:pt x="218" y="142"/>
                      <a:pt x="218" y="143"/>
                    </a:cubicBezTo>
                    <a:cubicBezTo>
                      <a:pt x="218" y="143"/>
                      <a:pt x="218" y="143"/>
                      <a:pt x="219" y="143"/>
                    </a:cubicBezTo>
                    <a:close/>
                    <a:moveTo>
                      <a:pt x="319" y="149"/>
                    </a:moveTo>
                    <a:cubicBezTo>
                      <a:pt x="319" y="149"/>
                      <a:pt x="320" y="149"/>
                      <a:pt x="320" y="150"/>
                    </a:cubicBezTo>
                    <a:cubicBezTo>
                      <a:pt x="320" y="150"/>
                      <a:pt x="320" y="149"/>
                      <a:pt x="320" y="149"/>
                    </a:cubicBezTo>
                    <a:cubicBezTo>
                      <a:pt x="320" y="149"/>
                      <a:pt x="320" y="149"/>
                      <a:pt x="320" y="148"/>
                    </a:cubicBezTo>
                    <a:cubicBezTo>
                      <a:pt x="320" y="149"/>
                      <a:pt x="319" y="149"/>
                      <a:pt x="319" y="149"/>
                    </a:cubicBezTo>
                    <a:close/>
                    <a:moveTo>
                      <a:pt x="92" y="143"/>
                    </a:moveTo>
                    <a:cubicBezTo>
                      <a:pt x="92" y="143"/>
                      <a:pt x="92" y="143"/>
                      <a:pt x="91" y="143"/>
                    </a:cubicBezTo>
                    <a:cubicBezTo>
                      <a:pt x="91" y="143"/>
                      <a:pt x="91" y="143"/>
                      <a:pt x="91" y="144"/>
                    </a:cubicBezTo>
                    <a:cubicBezTo>
                      <a:pt x="91" y="144"/>
                      <a:pt x="91" y="144"/>
                      <a:pt x="91" y="145"/>
                    </a:cubicBezTo>
                    <a:cubicBezTo>
                      <a:pt x="92" y="144"/>
                      <a:pt x="92" y="144"/>
                      <a:pt x="92" y="143"/>
                    </a:cubicBezTo>
                    <a:close/>
                    <a:moveTo>
                      <a:pt x="93" y="153"/>
                    </a:moveTo>
                    <a:cubicBezTo>
                      <a:pt x="93" y="153"/>
                      <a:pt x="93" y="153"/>
                      <a:pt x="93" y="153"/>
                    </a:cubicBezTo>
                    <a:cubicBezTo>
                      <a:pt x="93" y="153"/>
                      <a:pt x="93" y="153"/>
                      <a:pt x="93" y="153"/>
                    </a:cubicBezTo>
                    <a:cubicBezTo>
                      <a:pt x="93" y="153"/>
                      <a:pt x="93" y="153"/>
                      <a:pt x="93" y="153"/>
                    </a:cubicBezTo>
                    <a:cubicBezTo>
                      <a:pt x="93" y="153"/>
                      <a:pt x="93" y="153"/>
                      <a:pt x="93" y="153"/>
                    </a:cubicBezTo>
                    <a:close/>
                    <a:moveTo>
                      <a:pt x="99" y="153"/>
                    </a:moveTo>
                    <a:cubicBezTo>
                      <a:pt x="99" y="153"/>
                      <a:pt x="99" y="153"/>
                      <a:pt x="99" y="153"/>
                    </a:cubicBezTo>
                    <a:cubicBezTo>
                      <a:pt x="99" y="153"/>
                      <a:pt x="98" y="153"/>
                      <a:pt x="98" y="153"/>
                    </a:cubicBezTo>
                    <a:cubicBezTo>
                      <a:pt x="98" y="153"/>
                      <a:pt x="99" y="153"/>
                      <a:pt x="99" y="154"/>
                    </a:cubicBezTo>
                    <a:cubicBezTo>
                      <a:pt x="99" y="154"/>
                      <a:pt x="99" y="153"/>
                      <a:pt x="99" y="153"/>
                    </a:cubicBezTo>
                    <a:close/>
                    <a:moveTo>
                      <a:pt x="216" y="158"/>
                    </a:moveTo>
                    <a:cubicBezTo>
                      <a:pt x="216" y="158"/>
                      <a:pt x="216" y="158"/>
                      <a:pt x="216" y="158"/>
                    </a:cubicBezTo>
                    <a:cubicBezTo>
                      <a:pt x="216" y="158"/>
                      <a:pt x="216" y="158"/>
                      <a:pt x="216" y="158"/>
                    </a:cubicBezTo>
                    <a:cubicBezTo>
                      <a:pt x="216" y="158"/>
                      <a:pt x="216" y="158"/>
                      <a:pt x="216" y="158"/>
                    </a:cubicBezTo>
                    <a:cubicBezTo>
                      <a:pt x="216" y="158"/>
                      <a:pt x="216" y="158"/>
                      <a:pt x="216" y="158"/>
                    </a:cubicBezTo>
                    <a:close/>
                    <a:moveTo>
                      <a:pt x="306" y="165"/>
                    </a:moveTo>
                    <a:cubicBezTo>
                      <a:pt x="306" y="165"/>
                      <a:pt x="306" y="164"/>
                      <a:pt x="306" y="164"/>
                    </a:cubicBezTo>
                    <a:cubicBezTo>
                      <a:pt x="306" y="164"/>
                      <a:pt x="306" y="163"/>
                      <a:pt x="306" y="163"/>
                    </a:cubicBezTo>
                    <a:cubicBezTo>
                      <a:pt x="305" y="163"/>
                      <a:pt x="305" y="164"/>
                      <a:pt x="305" y="164"/>
                    </a:cubicBezTo>
                    <a:cubicBezTo>
                      <a:pt x="305" y="164"/>
                      <a:pt x="305" y="165"/>
                      <a:pt x="306" y="165"/>
                    </a:cubicBezTo>
                    <a:close/>
                    <a:moveTo>
                      <a:pt x="24" y="162"/>
                    </a:moveTo>
                    <a:cubicBezTo>
                      <a:pt x="24" y="162"/>
                      <a:pt x="24" y="161"/>
                      <a:pt x="24" y="161"/>
                    </a:cubicBezTo>
                    <a:cubicBezTo>
                      <a:pt x="24" y="161"/>
                      <a:pt x="24" y="161"/>
                      <a:pt x="23" y="162"/>
                    </a:cubicBezTo>
                    <a:cubicBezTo>
                      <a:pt x="23" y="162"/>
                      <a:pt x="23" y="162"/>
                      <a:pt x="23" y="162"/>
                    </a:cubicBezTo>
                    <a:cubicBezTo>
                      <a:pt x="24" y="162"/>
                      <a:pt x="24" y="162"/>
                      <a:pt x="24" y="162"/>
                    </a:cubicBezTo>
                    <a:close/>
                    <a:moveTo>
                      <a:pt x="27" y="163"/>
                    </a:moveTo>
                    <a:cubicBezTo>
                      <a:pt x="27" y="163"/>
                      <a:pt x="26" y="163"/>
                      <a:pt x="26" y="163"/>
                    </a:cubicBezTo>
                    <a:cubicBezTo>
                      <a:pt x="26" y="163"/>
                      <a:pt x="26" y="164"/>
                      <a:pt x="25" y="164"/>
                    </a:cubicBezTo>
                    <a:cubicBezTo>
                      <a:pt x="26" y="164"/>
                      <a:pt x="26" y="164"/>
                      <a:pt x="26" y="164"/>
                    </a:cubicBezTo>
                    <a:cubicBezTo>
                      <a:pt x="27" y="164"/>
                      <a:pt x="27" y="164"/>
                      <a:pt x="27" y="163"/>
                    </a:cubicBezTo>
                    <a:close/>
                    <a:moveTo>
                      <a:pt x="79" y="176"/>
                    </a:moveTo>
                    <a:cubicBezTo>
                      <a:pt x="79" y="176"/>
                      <a:pt x="78" y="176"/>
                      <a:pt x="78" y="175"/>
                    </a:cubicBezTo>
                    <a:cubicBezTo>
                      <a:pt x="78" y="175"/>
                      <a:pt x="78" y="176"/>
                      <a:pt x="78" y="176"/>
                    </a:cubicBezTo>
                    <a:cubicBezTo>
                      <a:pt x="78" y="176"/>
                      <a:pt x="78" y="176"/>
                      <a:pt x="78" y="177"/>
                    </a:cubicBezTo>
                    <a:cubicBezTo>
                      <a:pt x="78" y="176"/>
                      <a:pt x="79" y="176"/>
                      <a:pt x="79" y="176"/>
                    </a:cubicBezTo>
                    <a:close/>
                    <a:moveTo>
                      <a:pt x="349" y="188"/>
                    </a:moveTo>
                    <a:cubicBezTo>
                      <a:pt x="349" y="188"/>
                      <a:pt x="348" y="188"/>
                      <a:pt x="348" y="188"/>
                    </a:cubicBezTo>
                    <a:cubicBezTo>
                      <a:pt x="348" y="188"/>
                      <a:pt x="348" y="189"/>
                      <a:pt x="348" y="189"/>
                    </a:cubicBezTo>
                    <a:cubicBezTo>
                      <a:pt x="349" y="189"/>
                      <a:pt x="349" y="189"/>
                      <a:pt x="349" y="189"/>
                    </a:cubicBezTo>
                    <a:cubicBezTo>
                      <a:pt x="349" y="189"/>
                      <a:pt x="349" y="188"/>
                      <a:pt x="349" y="188"/>
                    </a:cubicBezTo>
                    <a:close/>
                    <a:moveTo>
                      <a:pt x="208" y="187"/>
                    </a:moveTo>
                    <a:cubicBezTo>
                      <a:pt x="208" y="186"/>
                      <a:pt x="207" y="186"/>
                      <a:pt x="207" y="186"/>
                    </a:cubicBezTo>
                    <a:cubicBezTo>
                      <a:pt x="207" y="186"/>
                      <a:pt x="207" y="186"/>
                      <a:pt x="207" y="187"/>
                    </a:cubicBezTo>
                    <a:cubicBezTo>
                      <a:pt x="207" y="187"/>
                      <a:pt x="207" y="187"/>
                      <a:pt x="207" y="188"/>
                    </a:cubicBezTo>
                    <a:cubicBezTo>
                      <a:pt x="207" y="187"/>
                      <a:pt x="208" y="187"/>
                      <a:pt x="208" y="187"/>
                    </a:cubicBezTo>
                    <a:close/>
                    <a:moveTo>
                      <a:pt x="168" y="195"/>
                    </a:moveTo>
                    <a:cubicBezTo>
                      <a:pt x="167" y="196"/>
                      <a:pt x="167" y="196"/>
                      <a:pt x="167" y="196"/>
                    </a:cubicBezTo>
                    <a:cubicBezTo>
                      <a:pt x="167" y="197"/>
                      <a:pt x="167" y="197"/>
                      <a:pt x="167" y="198"/>
                    </a:cubicBezTo>
                    <a:cubicBezTo>
                      <a:pt x="168" y="197"/>
                      <a:pt x="168" y="197"/>
                      <a:pt x="168" y="197"/>
                    </a:cubicBezTo>
                    <a:cubicBezTo>
                      <a:pt x="168" y="197"/>
                      <a:pt x="168" y="196"/>
                      <a:pt x="168" y="195"/>
                    </a:cubicBezTo>
                    <a:close/>
                    <a:moveTo>
                      <a:pt x="170" y="198"/>
                    </a:moveTo>
                    <a:cubicBezTo>
                      <a:pt x="170" y="197"/>
                      <a:pt x="170" y="197"/>
                      <a:pt x="170" y="197"/>
                    </a:cubicBezTo>
                    <a:cubicBezTo>
                      <a:pt x="169" y="197"/>
                      <a:pt x="169" y="197"/>
                      <a:pt x="169" y="197"/>
                    </a:cubicBezTo>
                    <a:cubicBezTo>
                      <a:pt x="169" y="197"/>
                      <a:pt x="169" y="198"/>
                      <a:pt x="169" y="198"/>
                    </a:cubicBezTo>
                    <a:cubicBezTo>
                      <a:pt x="170" y="198"/>
                      <a:pt x="170" y="198"/>
                      <a:pt x="170" y="198"/>
                    </a:cubicBezTo>
                    <a:close/>
                    <a:moveTo>
                      <a:pt x="295" y="203"/>
                    </a:moveTo>
                    <a:cubicBezTo>
                      <a:pt x="295" y="203"/>
                      <a:pt x="295" y="203"/>
                      <a:pt x="294" y="203"/>
                    </a:cubicBezTo>
                    <a:cubicBezTo>
                      <a:pt x="295" y="203"/>
                      <a:pt x="295" y="204"/>
                      <a:pt x="295" y="204"/>
                    </a:cubicBezTo>
                    <a:cubicBezTo>
                      <a:pt x="295" y="204"/>
                      <a:pt x="296" y="204"/>
                      <a:pt x="296" y="204"/>
                    </a:cubicBezTo>
                    <a:cubicBezTo>
                      <a:pt x="296" y="203"/>
                      <a:pt x="295" y="203"/>
                      <a:pt x="295" y="203"/>
                    </a:cubicBezTo>
                    <a:close/>
                    <a:moveTo>
                      <a:pt x="47" y="204"/>
                    </a:moveTo>
                    <a:cubicBezTo>
                      <a:pt x="47" y="204"/>
                      <a:pt x="47" y="203"/>
                      <a:pt x="47" y="203"/>
                    </a:cubicBezTo>
                    <a:cubicBezTo>
                      <a:pt x="46" y="203"/>
                      <a:pt x="46" y="204"/>
                      <a:pt x="45" y="204"/>
                    </a:cubicBezTo>
                    <a:cubicBezTo>
                      <a:pt x="45" y="204"/>
                      <a:pt x="45" y="204"/>
                      <a:pt x="46" y="205"/>
                    </a:cubicBezTo>
                    <a:cubicBezTo>
                      <a:pt x="46" y="205"/>
                      <a:pt x="46" y="204"/>
                      <a:pt x="47" y="204"/>
                    </a:cubicBezTo>
                    <a:close/>
                    <a:moveTo>
                      <a:pt x="135" y="209"/>
                    </a:moveTo>
                    <a:cubicBezTo>
                      <a:pt x="135" y="209"/>
                      <a:pt x="135" y="209"/>
                      <a:pt x="135" y="209"/>
                    </a:cubicBezTo>
                    <a:cubicBezTo>
                      <a:pt x="135" y="209"/>
                      <a:pt x="135" y="209"/>
                      <a:pt x="135" y="209"/>
                    </a:cubicBezTo>
                    <a:cubicBezTo>
                      <a:pt x="135" y="209"/>
                      <a:pt x="135" y="209"/>
                      <a:pt x="135" y="209"/>
                    </a:cubicBezTo>
                    <a:cubicBezTo>
                      <a:pt x="135" y="209"/>
                      <a:pt x="135" y="209"/>
                      <a:pt x="135" y="209"/>
                    </a:cubicBezTo>
                    <a:close/>
                    <a:moveTo>
                      <a:pt x="59" y="209"/>
                    </a:moveTo>
                    <a:cubicBezTo>
                      <a:pt x="59" y="209"/>
                      <a:pt x="59" y="209"/>
                      <a:pt x="60" y="208"/>
                    </a:cubicBezTo>
                    <a:cubicBezTo>
                      <a:pt x="60" y="208"/>
                      <a:pt x="59" y="208"/>
                      <a:pt x="59" y="208"/>
                    </a:cubicBezTo>
                    <a:cubicBezTo>
                      <a:pt x="59" y="208"/>
                      <a:pt x="59" y="208"/>
                      <a:pt x="59" y="208"/>
                    </a:cubicBezTo>
                    <a:cubicBezTo>
                      <a:pt x="59" y="209"/>
                      <a:pt x="59" y="209"/>
                      <a:pt x="59" y="209"/>
                    </a:cubicBezTo>
                    <a:close/>
                    <a:moveTo>
                      <a:pt x="288" y="218"/>
                    </a:moveTo>
                    <a:cubicBezTo>
                      <a:pt x="288" y="218"/>
                      <a:pt x="288" y="218"/>
                      <a:pt x="288" y="217"/>
                    </a:cubicBezTo>
                    <a:cubicBezTo>
                      <a:pt x="287" y="218"/>
                      <a:pt x="287" y="218"/>
                      <a:pt x="287" y="218"/>
                    </a:cubicBezTo>
                    <a:cubicBezTo>
                      <a:pt x="287" y="218"/>
                      <a:pt x="287" y="218"/>
                      <a:pt x="287" y="218"/>
                    </a:cubicBezTo>
                    <a:cubicBezTo>
                      <a:pt x="287" y="218"/>
                      <a:pt x="288" y="218"/>
                      <a:pt x="288" y="218"/>
                    </a:cubicBezTo>
                    <a:close/>
                    <a:moveTo>
                      <a:pt x="178" y="219"/>
                    </a:moveTo>
                    <a:cubicBezTo>
                      <a:pt x="178" y="219"/>
                      <a:pt x="178" y="219"/>
                      <a:pt x="178" y="219"/>
                    </a:cubicBezTo>
                    <a:cubicBezTo>
                      <a:pt x="178" y="219"/>
                      <a:pt x="177" y="219"/>
                      <a:pt x="177" y="219"/>
                    </a:cubicBezTo>
                    <a:cubicBezTo>
                      <a:pt x="177" y="219"/>
                      <a:pt x="178" y="220"/>
                      <a:pt x="178" y="220"/>
                    </a:cubicBezTo>
                    <a:cubicBezTo>
                      <a:pt x="178" y="220"/>
                      <a:pt x="178" y="220"/>
                      <a:pt x="178" y="219"/>
                    </a:cubicBezTo>
                    <a:close/>
                    <a:moveTo>
                      <a:pt x="142" y="228"/>
                    </a:moveTo>
                    <a:cubicBezTo>
                      <a:pt x="142" y="228"/>
                      <a:pt x="142" y="229"/>
                      <a:pt x="141" y="229"/>
                    </a:cubicBezTo>
                    <a:cubicBezTo>
                      <a:pt x="141" y="229"/>
                      <a:pt x="142" y="229"/>
                      <a:pt x="142" y="229"/>
                    </a:cubicBezTo>
                    <a:cubicBezTo>
                      <a:pt x="142" y="229"/>
                      <a:pt x="142" y="229"/>
                      <a:pt x="143" y="229"/>
                    </a:cubicBezTo>
                    <a:cubicBezTo>
                      <a:pt x="142" y="229"/>
                      <a:pt x="142" y="228"/>
                      <a:pt x="142" y="228"/>
                    </a:cubicBezTo>
                    <a:close/>
                    <a:moveTo>
                      <a:pt x="112" y="240"/>
                    </a:moveTo>
                    <a:cubicBezTo>
                      <a:pt x="112" y="239"/>
                      <a:pt x="113" y="239"/>
                      <a:pt x="112" y="239"/>
                    </a:cubicBezTo>
                    <a:cubicBezTo>
                      <a:pt x="112" y="239"/>
                      <a:pt x="112" y="239"/>
                      <a:pt x="112" y="239"/>
                    </a:cubicBezTo>
                    <a:cubicBezTo>
                      <a:pt x="112" y="239"/>
                      <a:pt x="111" y="239"/>
                      <a:pt x="111" y="239"/>
                    </a:cubicBezTo>
                    <a:cubicBezTo>
                      <a:pt x="112" y="240"/>
                      <a:pt x="112" y="240"/>
                      <a:pt x="112" y="240"/>
                    </a:cubicBezTo>
                    <a:close/>
                    <a:moveTo>
                      <a:pt x="186" y="256"/>
                    </a:moveTo>
                    <a:cubicBezTo>
                      <a:pt x="186" y="256"/>
                      <a:pt x="186" y="256"/>
                      <a:pt x="185" y="256"/>
                    </a:cubicBezTo>
                    <a:cubicBezTo>
                      <a:pt x="185" y="256"/>
                      <a:pt x="185" y="256"/>
                      <a:pt x="185" y="257"/>
                    </a:cubicBezTo>
                    <a:cubicBezTo>
                      <a:pt x="185" y="257"/>
                      <a:pt x="186" y="257"/>
                      <a:pt x="186" y="257"/>
                    </a:cubicBezTo>
                    <a:cubicBezTo>
                      <a:pt x="186" y="257"/>
                      <a:pt x="186" y="256"/>
                      <a:pt x="186" y="256"/>
                    </a:cubicBezTo>
                    <a:close/>
                    <a:moveTo>
                      <a:pt x="245" y="267"/>
                    </a:moveTo>
                    <a:cubicBezTo>
                      <a:pt x="245" y="266"/>
                      <a:pt x="245" y="266"/>
                      <a:pt x="245" y="266"/>
                    </a:cubicBezTo>
                    <a:cubicBezTo>
                      <a:pt x="245" y="266"/>
                      <a:pt x="244" y="266"/>
                      <a:pt x="244" y="266"/>
                    </a:cubicBezTo>
                    <a:cubicBezTo>
                      <a:pt x="244" y="266"/>
                      <a:pt x="244" y="267"/>
                      <a:pt x="244" y="267"/>
                    </a:cubicBezTo>
                    <a:cubicBezTo>
                      <a:pt x="245" y="267"/>
                      <a:pt x="245" y="267"/>
                      <a:pt x="245" y="267"/>
                    </a:cubicBezTo>
                    <a:close/>
                    <a:moveTo>
                      <a:pt x="169" y="283"/>
                    </a:moveTo>
                    <a:cubicBezTo>
                      <a:pt x="168" y="283"/>
                      <a:pt x="168" y="283"/>
                      <a:pt x="168" y="283"/>
                    </a:cubicBezTo>
                    <a:cubicBezTo>
                      <a:pt x="168" y="283"/>
                      <a:pt x="168" y="283"/>
                      <a:pt x="168" y="283"/>
                    </a:cubicBezTo>
                    <a:cubicBezTo>
                      <a:pt x="168" y="283"/>
                      <a:pt x="168" y="284"/>
                      <a:pt x="169" y="284"/>
                    </a:cubicBezTo>
                    <a:cubicBezTo>
                      <a:pt x="169" y="284"/>
                      <a:pt x="169" y="283"/>
                      <a:pt x="169" y="283"/>
                    </a:cubicBezTo>
                    <a:close/>
                    <a:moveTo>
                      <a:pt x="150" y="286"/>
                    </a:moveTo>
                    <a:cubicBezTo>
                      <a:pt x="149" y="286"/>
                      <a:pt x="149" y="286"/>
                      <a:pt x="149" y="287"/>
                    </a:cubicBezTo>
                    <a:cubicBezTo>
                      <a:pt x="149" y="287"/>
                      <a:pt x="149" y="287"/>
                      <a:pt x="149" y="288"/>
                    </a:cubicBezTo>
                    <a:cubicBezTo>
                      <a:pt x="149" y="287"/>
                      <a:pt x="150" y="287"/>
                      <a:pt x="150" y="287"/>
                    </a:cubicBezTo>
                    <a:cubicBezTo>
                      <a:pt x="150" y="287"/>
                      <a:pt x="150" y="287"/>
                      <a:pt x="150" y="286"/>
                    </a:cubicBezTo>
                    <a:close/>
                    <a:moveTo>
                      <a:pt x="148" y="292"/>
                    </a:moveTo>
                    <a:cubicBezTo>
                      <a:pt x="149" y="292"/>
                      <a:pt x="149" y="292"/>
                      <a:pt x="149" y="291"/>
                    </a:cubicBezTo>
                    <a:cubicBezTo>
                      <a:pt x="149" y="291"/>
                      <a:pt x="149" y="291"/>
                      <a:pt x="149" y="290"/>
                    </a:cubicBezTo>
                    <a:cubicBezTo>
                      <a:pt x="149" y="291"/>
                      <a:pt x="148" y="291"/>
                      <a:pt x="148" y="291"/>
                    </a:cubicBezTo>
                    <a:cubicBezTo>
                      <a:pt x="148" y="291"/>
                      <a:pt x="148" y="292"/>
                      <a:pt x="148" y="292"/>
                    </a:cubicBezTo>
                    <a:close/>
                    <a:moveTo>
                      <a:pt x="52" y="293"/>
                    </a:moveTo>
                    <a:cubicBezTo>
                      <a:pt x="52" y="293"/>
                      <a:pt x="52" y="294"/>
                      <a:pt x="52" y="294"/>
                    </a:cubicBezTo>
                    <a:cubicBezTo>
                      <a:pt x="52" y="294"/>
                      <a:pt x="52" y="294"/>
                      <a:pt x="52" y="294"/>
                    </a:cubicBezTo>
                    <a:cubicBezTo>
                      <a:pt x="52" y="294"/>
                      <a:pt x="52" y="294"/>
                      <a:pt x="53" y="294"/>
                    </a:cubicBezTo>
                    <a:cubicBezTo>
                      <a:pt x="53" y="293"/>
                      <a:pt x="52" y="293"/>
                      <a:pt x="52" y="293"/>
                    </a:cubicBezTo>
                    <a:close/>
                    <a:moveTo>
                      <a:pt x="144" y="32"/>
                    </a:moveTo>
                    <a:cubicBezTo>
                      <a:pt x="144" y="32"/>
                      <a:pt x="144" y="32"/>
                      <a:pt x="143" y="32"/>
                    </a:cubicBezTo>
                    <a:cubicBezTo>
                      <a:pt x="143" y="32"/>
                      <a:pt x="143" y="32"/>
                      <a:pt x="143" y="32"/>
                    </a:cubicBezTo>
                    <a:cubicBezTo>
                      <a:pt x="143" y="32"/>
                      <a:pt x="143" y="32"/>
                      <a:pt x="144" y="33"/>
                    </a:cubicBezTo>
                    <a:cubicBezTo>
                      <a:pt x="144" y="33"/>
                      <a:pt x="144" y="33"/>
                      <a:pt x="144" y="32"/>
                    </a:cubicBezTo>
                    <a:close/>
                    <a:moveTo>
                      <a:pt x="171" y="40"/>
                    </a:moveTo>
                    <a:cubicBezTo>
                      <a:pt x="171" y="40"/>
                      <a:pt x="171" y="40"/>
                      <a:pt x="171" y="40"/>
                    </a:cubicBezTo>
                    <a:cubicBezTo>
                      <a:pt x="171" y="40"/>
                      <a:pt x="171" y="40"/>
                      <a:pt x="171" y="40"/>
                    </a:cubicBezTo>
                    <a:cubicBezTo>
                      <a:pt x="171" y="40"/>
                      <a:pt x="171" y="41"/>
                      <a:pt x="171" y="41"/>
                    </a:cubicBezTo>
                    <a:cubicBezTo>
                      <a:pt x="171" y="41"/>
                      <a:pt x="171" y="40"/>
                      <a:pt x="171" y="40"/>
                    </a:cubicBezTo>
                    <a:close/>
                    <a:moveTo>
                      <a:pt x="192" y="42"/>
                    </a:moveTo>
                    <a:cubicBezTo>
                      <a:pt x="192" y="42"/>
                      <a:pt x="192" y="41"/>
                      <a:pt x="192" y="41"/>
                    </a:cubicBezTo>
                    <a:cubicBezTo>
                      <a:pt x="192" y="41"/>
                      <a:pt x="192" y="41"/>
                      <a:pt x="191" y="42"/>
                    </a:cubicBezTo>
                    <a:cubicBezTo>
                      <a:pt x="191" y="42"/>
                      <a:pt x="191" y="42"/>
                      <a:pt x="192" y="42"/>
                    </a:cubicBezTo>
                    <a:cubicBezTo>
                      <a:pt x="192" y="42"/>
                      <a:pt x="192" y="42"/>
                      <a:pt x="192" y="42"/>
                    </a:cubicBezTo>
                    <a:close/>
                    <a:moveTo>
                      <a:pt x="177" y="51"/>
                    </a:moveTo>
                    <a:cubicBezTo>
                      <a:pt x="176" y="51"/>
                      <a:pt x="176" y="51"/>
                      <a:pt x="176" y="51"/>
                    </a:cubicBezTo>
                    <a:cubicBezTo>
                      <a:pt x="176" y="51"/>
                      <a:pt x="176" y="51"/>
                      <a:pt x="176" y="51"/>
                    </a:cubicBezTo>
                    <a:cubicBezTo>
                      <a:pt x="176" y="51"/>
                      <a:pt x="176" y="52"/>
                      <a:pt x="176" y="52"/>
                    </a:cubicBezTo>
                    <a:cubicBezTo>
                      <a:pt x="176" y="52"/>
                      <a:pt x="176" y="52"/>
                      <a:pt x="177" y="51"/>
                    </a:cubicBezTo>
                    <a:close/>
                    <a:moveTo>
                      <a:pt x="207" y="57"/>
                    </a:moveTo>
                    <a:cubicBezTo>
                      <a:pt x="206" y="57"/>
                      <a:pt x="206" y="56"/>
                      <a:pt x="206" y="56"/>
                    </a:cubicBezTo>
                    <a:cubicBezTo>
                      <a:pt x="205" y="56"/>
                      <a:pt x="205" y="57"/>
                      <a:pt x="205" y="57"/>
                    </a:cubicBezTo>
                    <a:cubicBezTo>
                      <a:pt x="205" y="57"/>
                      <a:pt x="206" y="57"/>
                      <a:pt x="206" y="58"/>
                    </a:cubicBezTo>
                    <a:cubicBezTo>
                      <a:pt x="206" y="57"/>
                      <a:pt x="206" y="57"/>
                      <a:pt x="207" y="57"/>
                    </a:cubicBezTo>
                    <a:close/>
                    <a:moveTo>
                      <a:pt x="144" y="66"/>
                    </a:moveTo>
                    <a:cubicBezTo>
                      <a:pt x="144" y="66"/>
                      <a:pt x="144" y="66"/>
                      <a:pt x="143" y="65"/>
                    </a:cubicBezTo>
                    <a:cubicBezTo>
                      <a:pt x="143" y="66"/>
                      <a:pt x="143" y="66"/>
                      <a:pt x="143" y="66"/>
                    </a:cubicBezTo>
                    <a:cubicBezTo>
                      <a:pt x="143" y="66"/>
                      <a:pt x="143" y="66"/>
                      <a:pt x="144" y="67"/>
                    </a:cubicBezTo>
                    <a:cubicBezTo>
                      <a:pt x="144" y="66"/>
                      <a:pt x="144" y="66"/>
                      <a:pt x="144" y="66"/>
                    </a:cubicBezTo>
                    <a:close/>
                    <a:moveTo>
                      <a:pt x="290" y="82"/>
                    </a:moveTo>
                    <a:cubicBezTo>
                      <a:pt x="290" y="82"/>
                      <a:pt x="290" y="82"/>
                      <a:pt x="290" y="82"/>
                    </a:cubicBezTo>
                    <a:cubicBezTo>
                      <a:pt x="290" y="83"/>
                      <a:pt x="290" y="83"/>
                      <a:pt x="290" y="83"/>
                    </a:cubicBezTo>
                    <a:cubicBezTo>
                      <a:pt x="290" y="83"/>
                      <a:pt x="291" y="83"/>
                      <a:pt x="291" y="82"/>
                    </a:cubicBezTo>
                    <a:cubicBezTo>
                      <a:pt x="291" y="82"/>
                      <a:pt x="291" y="82"/>
                      <a:pt x="290" y="82"/>
                    </a:cubicBezTo>
                    <a:close/>
                    <a:moveTo>
                      <a:pt x="115" y="78"/>
                    </a:moveTo>
                    <a:cubicBezTo>
                      <a:pt x="115" y="78"/>
                      <a:pt x="115" y="78"/>
                      <a:pt x="114" y="78"/>
                    </a:cubicBezTo>
                    <a:cubicBezTo>
                      <a:pt x="114" y="78"/>
                      <a:pt x="114" y="78"/>
                      <a:pt x="114" y="78"/>
                    </a:cubicBezTo>
                    <a:cubicBezTo>
                      <a:pt x="114" y="78"/>
                      <a:pt x="114" y="78"/>
                      <a:pt x="114" y="78"/>
                    </a:cubicBezTo>
                    <a:cubicBezTo>
                      <a:pt x="114" y="79"/>
                      <a:pt x="115" y="78"/>
                      <a:pt x="115" y="78"/>
                    </a:cubicBezTo>
                    <a:close/>
                    <a:moveTo>
                      <a:pt x="176" y="80"/>
                    </a:moveTo>
                    <a:cubicBezTo>
                      <a:pt x="175" y="81"/>
                      <a:pt x="175" y="81"/>
                      <a:pt x="175" y="81"/>
                    </a:cubicBezTo>
                    <a:cubicBezTo>
                      <a:pt x="175" y="81"/>
                      <a:pt x="175" y="81"/>
                      <a:pt x="175" y="81"/>
                    </a:cubicBezTo>
                    <a:cubicBezTo>
                      <a:pt x="175" y="81"/>
                      <a:pt x="176" y="81"/>
                      <a:pt x="176" y="81"/>
                    </a:cubicBezTo>
                    <a:cubicBezTo>
                      <a:pt x="176" y="81"/>
                      <a:pt x="176" y="81"/>
                      <a:pt x="176" y="80"/>
                    </a:cubicBezTo>
                    <a:close/>
                    <a:moveTo>
                      <a:pt x="132" y="80"/>
                    </a:moveTo>
                    <a:cubicBezTo>
                      <a:pt x="132" y="80"/>
                      <a:pt x="132" y="79"/>
                      <a:pt x="131" y="79"/>
                    </a:cubicBezTo>
                    <a:cubicBezTo>
                      <a:pt x="131" y="79"/>
                      <a:pt x="131" y="79"/>
                      <a:pt x="131" y="79"/>
                    </a:cubicBezTo>
                    <a:cubicBezTo>
                      <a:pt x="131" y="80"/>
                      <a:pt x="131" y="80"/>
                      <a:pt x="131" y="81"/>
                    </a:cubicBezTo>
                    <a:cubicBezTo>
                      <a:pt x="132" y="81"/>
                      <a:pt x="132" y="80"/>
                      <a:pt x="132" y="80"/>
                    </a:cubicBezTo>
                    <a:close/>
                    <a:moveTo>
                      <a:pt x="156" y="192"/>
                    </a:moveTo>
                    <a:cubicBezTo>
                      <a:pt x="156" y="193"/>
                      <a:pt x="155" y="193"/>
                      <a:pt x="155" y="193"/>
                    </a:cubicBezTo>
                    <a:cubicBezTo>
                      <a:pt x="155" y="194"/>
                      <a:pt x="155" y="194"/>
                      <a:pt x="155" y="194"/>
                    </a:cubicBezTo>
                    <a:cubicBezTo>
                      <a:pt x="156" y="195"/>
                      <a:pt x="157" y="194"/>
                      <a:pt x="157" y="193"/>
                    </a:cubicBezTo>
                    <a:cubicBezTo>
                      <a:pt x="157" y="193"/>
                      <a:pt x="156" y="193"/>
                      <a:pt x="156" y="192"/>
                    </a:cubicBezTo>
                    <a:close/>
                    <a:moveTo>
                      <a:pt x="207" y="108"/>
                    </a:moveTo>
                    <a:cubicBezTo>
                      <a:pt x="207" y="108"/>
                      <a:pt x="206" y="108"/>
                      <a:pt x="206" y="108"/>
                    </a:cubicBezTo>
                    <a:cubicBezTo>
                      <a:pt x="206" y="108"/>
                      <a:pt x="206" y="108"/>
                      <a:pt x="207" y="108"/>
                    </a:cubicBezTo>
                    <a:cubicBezTo>
                      <a:pt x="207" y="108"/>
                      <a:pt x="207" y="108"/>
                      <a:pt x="207" y="108"/>
                    </a:cubicBezTo>
                    <a:cubicBezTo>
                      <a:pt x="207" y="108"/>
                      <a:pt x="207" y="108"/>
                      <a:pt x="207" y="108"/>
                    </a:cubicBezTo>
                    <a:close/>
                    <a:moveTo>
                      <a:pt x="56" y="104"/>
                    </a:moveTo>
                    <a:cubicBezTo>
                      <a:pt x="56" y="104"/>
                      <a:pt x="55" y="104"/>
                      <a:pt x="55" y="104"/>
                    </a:cubicBezTo>
                    <a:cubicBezTo>
                      <a:pt x="55" y="104"/>
                      <a:pt x="55" y="104"/>
                      <a:pt x="55" y="105"/>
                    </a:cubicBezTo>
                    <a:cubicBezTo>
                      <a:pt x="55" y="105"/>
                      <a:pt x="55" y="105"/>
                      <a:pt x="55" y="105"/>
                    </a:cubicBezTo>
                    <a:cubicBezTo>
                      <a:pt x="55" y="105"/>
                      <a:pt x="56" y="105"/>
                      <a:pt x="56" y="104"/>
                    </a:cubicBezTo>
                    <a:close/>
                    <a:moveTo>
                      <a:pt x="40" y="110"/>
                    </a:moveTo>
                    <a:cubicBezTo>
                      <a:pt x="40" y="110"/>
                      <a:pt x="41" y="110"/>
                      <a:pt x="41" y="110"/>
                    </a:cubicBezTo>
                    <a:cubicBezTo>
                      <a:pt x="41" y="110"/>
                      <a:pt x="40" y="109"/>
                      <a:pt x="40" y="109"/>
                    </a:cubicBezTo>
                    <a:cubicBezTo>
                      <a:pt x="40" y="110"/>
                      <a:pt x="40" y="110"/>
                      <a:pt x="40" y="110"/>
                    </a:cubicBezTo>
                    <a:cubicBezTo>
                      <a:pt x="40" y="110"/>
                      <a:pt x="40" y="110"/>
                      <a:pt x="40" y="110"/>
                    </a:cubicBezTo>
                    <a:close/>
                    <a:moveTo>
                      <a:pt x="205" y="102"/>
                    </a:moveTo>
                    <a:cubicBezTo>
                      <a:pt x="205" y="101"/>
                      <a:pt x="205" y="101"/>
                      <a:pt x="205" y="101"/>
                    </a:cubicBezTo>
                    <a:cubicBezTo>
                      <a:pt x="205" y="102"/>
                      <a:pt x="205" y="102"/>
                      <a:pt x="205" y="102"/>
                    </a:cubicBezTo>
                    <a:close/>
                    <a:moveTo>
                      <a:pt x="257" y="156"/>
                    </a:moveTo>
                    <a:cubicBezTo>
                      <a:pt x="257" y="156"/>
                      <a:pt x="257" y="155"/>
                      <a:pt x="257" y="155"/>
                    </a:cubicBezTo>
                    <a:cubicBezTo>
                      <a:pt x="257" y="155"/>
                      <a:pt x="257" y="156"/>
                      <a:pt x="257" y="156"/>
                    </a:cubicBezTo>
                    <a:cubicBezTo>
                      <a:pt x="257" y="156"/>
                      <a:pt x="257" y="156"/>
                      <a:pt x="257" y="156"/>
                    </a:cubicBezTo>
                    <a:cubicBezTo>
                      <a:pt x="257" y="156"/>
                      <a:pt x="257" y="156"/>
                      <a:pt x="257" y="156"/>
                    </a:cubicBezTo>
                    <a:close/>
                    <a:moveTo>
                      <a:pt x="114" y="100"/>
                    </a:moveTo>
                    <a:cubicBezTo>
                      <a:pt x="114" y="100"/>
                      <a:pt x="114" y="100"/>
                      <a:pt x="114" y="100"/>
                    </a:cubicBezTo>
                    <a:cubicBezTo>
                      <a:pt x="114" y="100"/>
                      <a:pt x="114" y="100"/>
                      <a:pt x="114" y="100"/>
                    </a:cubicBezTo>
                    <a:cubicBezTo>
                      <a:pt x="114" y="100"/>
                      <a:pt x="114" y="100"/>
                      <a:pt x="114" y="100"/>
                    </a:cubicBezTo>
                    <a:close/>
                    <a:moveTo>
                      <a:pt x="86" y="156"/>
                    </a:moveTo>
                    <a:cubicBezTo>
                      <a:pt x="86" y="156"/>
                      <a:pt x="86" y="156"/>
                      <a:pt x="86" y="156"/>
                    </a:cubicBezTo>
                    <a:cubicBezTo>
                      <a:pt x="86" y="156"/>
                      <a:pt x="86" y="156"/>
                      <a:pt x="86" y="156"/>
                    </a:cubicBezTo>
                    <a:cubicBezTo>
                      <a:pt x="86" y="156"/>
                      <a:pt x="86" y="156"/>
                      <a:pt x="86" y="156"/>
                    </a:cubicBezTo>
                    <a:cubicBezTo>
                      <a:pt x="86" y="156"/>
                      <a:pt x="86" y="156"/>
                      <a:pt x="86" y="156"/>
                    </a:cubicBezTo>
                    <a:close/>
                    <a:moveTo>
                      <a:pt x="127" y="57"/>
                    </a:moveTo>
                    <a:cubicBezTo>
                      <a:pt x="127" y="57"/>
                      <a:pt x="127" y="57"/>
                      <a:pt x="127" y="57"/>
                    </a:cubicBezTo>
                    <a:cubicBezTo>
                      <a:pt x="127" y="57"/>
                      <a:pt x="127" y="57"/>
                      <a:pt x="126" y="57"/>
                    </a:cubicBezTo>
                    <a:cubicBezTo>
                      <a:pt x="126" y="57"/>
                      <a:pt x="126" y="57"/>
                      <a:pt x="127" y="57"/>
                    </a:cubicBezTo>
                    <a:cubicBezTo>
                      <a:pt x="127" y="57"/>
                      <a:pt x="127" y="57"/>
                      <a:pt x="127" y="57"/>
                    </a:cubicBezTo>
                    <a:close/>
                    <a:moveTo>
                      <a:pt x="347" y="165"/>
                    </a:moveTo>
                    <a:cubicBezTo>
                      <a:pt x="347" y="165"/>
                      <a:pt x="347" y="165"/>
                      <a:pt x="347" y="165"/>
                    </a:cubicBezTo>
                    <a:cubicBezTo>
                      <a:pt x="347" y="165"/>
                      <a:pt x="347" y="165"/>
                      <a:pt x="347" y="165"/>
                    </a:cubicBezTo>
                    <a:cubicBezTo>
                      <a:pt x="347" y="165"/>
                      <a:pt x="346" y="165"/>
                      <a:pt x="346" y="165"/>
                    </a:cubicBezTo>
                    <a:cubicBezTo>
                      <a:pt x="346" y="165"/>
                      <a:pt x="346" y="165"/>
                      <a:pt x="347" y="165"/>
                    </a:cubicBezTo>
                    <a:close/>
                    <a:moveTo>
                      <a:pt x="76" y="159"/>
                    </a:moveTo>
                    <a:cubicBezTo>
                      <a:pt x="76" y="159"/>
                      <a:pt x="76" y="159"/>
                      <a:pt x="76" y="159"/>
                    </a:cubicBezTo>
                    <a:cubicBezTo>
                      <a:pt x="76" y="159"/>
                      <a:pt x="75" y="159"/>
                      <a:pt x="75" y="159"/>
                    </a:cubicBezTo>
                    <a:cubicBezTo>
                      <a:pt x="75" y="159"/>
                      <a:pt x="75" y="159"/>
                      <a:pt x="75" y="159"/>
                    </a:cubicBezTo>
                    <a:cubicBezTo>
                      <a:pt x="76" y="159"/>
                      <a:pt x="76" y="159"/>
                      <a:pt x="76" y="159"/>
                    </a:cubicBezTo>
                    <a:close/>
                    <a:moveTo>
                      <a:pt x="309" y="166"/>
                    </a:moveTo>
                    <a:cubicBezTo>
                      <a:pt x="309" y="166"/>
                      <a:pt x="309" y="166"/>
                      <a:pt x="309" y="166"/>
                    </a:cubicBezTo>
                    <a:cubicBezTo>
                      <a:pt x="309" y="167"/>
                      <a:pt x="309" y="167"/>
                      <a:pt x="310" y="167"/>
                    </a:cubicBezTo>
                    <a:cubicBezTo>
                      <a:pt x="309" y="166"/>
                      <a:pt x="309" y="166"/>
                      <a:pt x="309" y="166"/>
                    </a:cubicBezTo>
                    <a:cubicBezTo>
                      <a:pt x="309" y="166"/>
                      <a:pt x="309" y="166"/>
                      <a:pt x="309" y="166"/>
                    </a:cubicBezTo>
                    <a:close/>
                    <a:moveTo>
                      <a:pt x="26" y="98"/>
                    </a:moveTo>
                    <a:cubicBezTo>
                      <a:pt x="26" y="98"/>
                      <a:pt x="26" y="98"/>
                      <a:pt x="26" y="98"/>
                    </a:cubicBezTo>
                    <a:cubicBezTo>
                      <a:pt x="26" y="98"/>
                      <a:pt x="26" y="99"/>
                      <a:pt x="26" y="99"/>
                    </a:cubicBezTo>
                    <a:cubicBezTo>
                      <a:pt x="26" y="98"/>
                      <a:pt x="27" y="98"/>
                      <a:pt x="27" y="98"/>
                    </a:cubicBezTo>
                    <a:cubicBezTo>
                      <a:pt x="27" y="98"/>
                      <a:pt x="26" y="98"/>
                      <a:pt x="26" y="98"/>
                    </a:cubicBezTo>
                    <a:close/>
                    <a:moveTo>
                      <a:pt x="172" y="51"/>
                    </a:moveTo>
                    <a:cubicBezTo>
                      <a:pt x="172" y="51"/>
                      <a:pt x="172" y="51"/>
                      <a:pt x="172" y="51"/>
                    </a:cubicBezTo>
                    <a:cubicBezTo>
                      <a:pt x="172" y="51"/>
                      <a:pt x="172" y="51"/>
                      <a:pt x="172" y="51"/>
                    </a:cubicBezTo>
                    <a:cubicBezTo>
                      <a:pt x="172" y="51"/>
                      <a:pt x="172" y="51"/>
                      <a:pt x="172" y="51"/>
                    </a:cubicBezTo>
                    <a:cubicBezTo>
                      <a:pt x="172" y="51"/>
                      <a:pt x="172" y="51"/>
                      <a:pt x="172" y="51"/>
                    </a:cubicBezTo>
                    <a:close/>
                    <a:moveTo>
                      <a:pt x="56" y="102"/>
                    </a:moveTo>
                    <a:cubicBezTo>
                      <a:pt x="56" y="102"/>
                      <a:pt x="56" y="102"/>
                      <a:pt x="56" y="102"/>
                    </a:cubicBezTo>
                    <a:cubicBezTo>
                      <a:pt x="56" y="102"/>
                      <a:pt x="56" y="102"/>
                      <a:pt x="56" y="102"/>
                    </a:cubicBezTo>
                    <a:close/>
                    <a:moveTo>
                      <a:pt x="22" y="166"/>
                    </a:moveTo>
                    <a:cubicBezTo>
                      <a:pt x="22" y="166"/>
                      <a:pt x="23" y="166"/>
                      <a:pt x="23" y="165"/>
                    </a:cubicBezTo>
                    <a:cubicBezTo>
                      <a:pt x="23" y="165"/>
                      <a:pt x="23" y="165"/>
                      <a:pt x="22" y="165"/>
                    </a:cubicBezTo>
                    <a:cubicBezTo>
                      <a:pt x="22" y="165"/>
                      <a:pt x="22" y="165"/>
                      <a:pt x="22" y="165"/>
                    </a:cubicBezTo>
                    <a:cubicBezTo>
                      <a:pt x="22" y="166"/>
                      <a:pt x="22" y="166"/>
                      <a:pt x="22" y="166"/>
                    </a:cubicBezTo>
                    <a:close/>
                    <a:moveTo>
                      <a:pt x="122" y="46"/>
                    </a:moveTo>
                    <a:cubicBezTo>
                      <a:pt x="122" y="46"/>
                      <a:pt x="122" y="46"/>
                      <a:pt x="122" y="47"/>
                    </a:cubicBezTo>
                    <a:cubicBezTo>
                      <a:pt x="122" y="46"/>
                      <a:pt x="122" y="46"/>
                      <a:pt x="122" y="46"/>
                    </a:cubicBezTo>
                    <a:cubicBezTo>
                      <a:pt x="122" y="46"/>
                      <a:pt x="122" y="46"/>
                      <a:pt x="122" y="46"/>
                    </a:cubicBezTo>
                    <a:close/>
                    <a:moveTo>
                      <a:pt x="126" y="45"/>
                    </a:moveTo>
                    <a:cubicBezTo>
                      <a:pt x="126" y="45"/>
                      <a:pt x="126" y="45"/>
                      <a:pt x="126" y="45"/>
                    </a:cubicBezTo>
                    <a:cubicBezTo>
                      <a:pt x="126" y="45"/>
                      <a:pt x="126" y="45"/>
                      <a:pt x="126" y="46"/>
                    </a:cubicBezTo>
                    <a:cubicBezTo>
                      <a:pt x="126" y="45"/>
                      <a:pt x="126" y="45"/>
                      <a:pt x="126" y="45"/>
                    </a:cubicBezTo>
                    <a:cubicBezTo>
                      <a:pt x="126" y="45"/>
                      <a:pt x="126" y="45"/>
                      <a:pt x="126" y="45"/>
                    </a:cubicBezTo>
                    <a:close/>
                    <a:moveTo>
                      <a:pt x="237" y="174"/>
                    </a:moveTo>
                    <a:cubicBezTo>
                      <a:pt x="238" y="174"/>
                      <a:pt x="238" y="174"/>
                      <a:pt x="238" y="174"/>
                    </a:cubicBezTo>
                    <a:cubicBezTo>
                      <a:pt x="238" y="174"/>
                      <a:pt x="238" y="174"/>
                      <a:pt x="238" y="174"/>
                    </a:cubicBezTo>
                    <a:cubicBezTo>
                      <a:pt x="238" y="174"/>
                      <a:pt x="238" y="174"/>
                      <a:pt x="238" y="174"/>
                    </a:cubicBezTo>
                    <a:cubicBezTo>
                      <a:pt x="237" y="174"/>
                      <a:pt x="237" y="174"/>
                      <a:pt x="237" y="174"/>
                    </a:cubicBezTo>
                    <a:close/>
                    <a:moveTo>
                      <a:pt x="294" y="91"/>
                    </a:moveTo>
                    <a:cubicBezTo>
                      <a:pt x="293" y="90"/>
                      <a:pt x="293" y="90"/>
                      <a:pt x="293" y="90"/>
                    </a:cubicBezTo>
                    <a:cubicBezTo>
                      <a:pt x="293" y="90"/>
                      <a:pt x="293" y="90"/>
                      <a:pt x="293" y="90"/>
                    </a:cubicBezTo>
                    <a:cubicBezTo>
                      <a:pt x="293" y="90"/>
                      <a:pt x="293" y="91"/>
                      <a:pt x="293" y="91"/>
                    </a:cubicBezTo>
                    <a:cubicBezTo>
                      <a:pt x="293" y="91"/>
                      <a:pt x="293" y="91"/>
                      <a:pt x="294" y="91"/>
                    </a:cubicBezTo>
                    <a:close/>
                    <a:moveTo>
                      <a:pt x="111" y="124"/>
                    </a:moveTo>
                    <a:cubicBezTo>
                      <a:pt x="111" y="124"/>
                      <a:pt x="111" y="124"/>
                      <a:pt x="111" y="124"/>
                    </a:cubicBezTo>
                    <a:cubicBezTo>
                      <a:pt x="111" y="124"/>
                      <a:pt x="111" y="124"/>
                      <a:pt x="111" y="124"/>
                    </a:cubicBezTo>
                    <a:cubicBezTo>
                      <a:pt x="111" y="124"/>
                      <a:pt x="111" y="124"/>
                      <a:pt x="111" y="124"/>
                    </a:cubicBezTo>
                    <a:cubicBezTo>
                      <a:pt x="111" y="124"/>
                      <a:pt x="111" y="124"/>
                      <a:pt x="111" y="124"/>
                    </a:cubicBezTo>
                    <a:close/>
                    <a:moveTo>
                      <a:pt x="164" y="42"/>
                    </a:moveTo>
                    <a:cubicBezTo>
                      <a:pt x="164" y="42"/>
                      <a:pt x="163" y="42"/>
                      <a:pt x="163" y="42"/>
                    </a:cubicBezTo>
                    <a:cubicBezTo>
                      <a:pt x="163" y="42"/>
                      <a:pt x="164" y="42"/>
                      <a:pt x="164" y="43"/>
                    </a:cubicBezTo>
                    <a:cubicBezTo>
                      <a:pt x="164" y="42"/>
                      <a:pt x="164" y="42"/>
                      <a:pt x="164" y="42"/>
                    </a:cubicBezTo>
                    <a:close/>
                    <a:moveTo>
                      <a:pt x="184" y="11"/>
                    </a:moveTo>
                    <a:cubicBezTo>
                      <a:pt x="184" y="11"/>
                      <a:pt x="184" y="10"/>
                      <a:pt x="183" y="10"/>
                    </a:cubicBezTo>
                    <a:cubicBezTo>
                      <a:pt x="183" y="11"/>
                      <a:pt x="183" y="11"/>
                      <a:pt x="183" y="11"/>
                    </a:cubicBezTo>
                    <a:cubicBezTo>
                      <a:pt x="183" y="11"/>
                      <a:pt x="183" y="11"/>
                      <a:pt x="183" y="11"/>
                    </a:cubicBezTo>
                    <a:cubicBezTo>
                      <a:pt x="183" y="11"/>
                      <a:pt x="184" y="11"/>
                      <a:pt x="184" y="11"/>
                    </a:cubicBezTo>
                    <a:close/>
                    <a:moveTo>
                      <a:pt x="57" y="178"/>
                    </a:moveTo>
                    <a:cubicBezTo>
                      <a:pt x="57" y="178"/>
                      <a:pt x="57" y="178"/>
                      <a:pt x="57" y="178"/>
                    </a:cubicBezTo>
                    <a:cubicBezTo>
                      <a:pt x="57" y="178"/>
                      <a:pt x="57" y="177"/>
                      <a:pt x="57" y="177"/>
                    </a:cubicBezTo>
                    <a:cubicBezTo>
                      <a:pt x="57" y="177"/>
                      <a:pt x="57" y="177"/>
                      <a:pt x="57" y="178"/>
                    </a:cubicBezTo>
                    <a:close/>
                    <a:moveTo>
                      <a:pt x="346" y="187"/>
                    </a:moveTo>
                    <a:cubicBezTo>
                      <a:pt x="346" y="187"/>
                      <a:pt x="346" y="187"/>
                      <a:pt x="346" y="187"/>
                    </a:cubicBezTo>
                    <a:cubicBezTo>
                      <a:pt x="345" y="187"/>
                      <a:pt x="345" y="187"/>
                      <a:pt x="345" y="187"/>
                    </a:cubicBezTo>
                    <a:cubicBezTo>
                      <a:pt x="345" y="187"/>
                      <a:pt x="345" y="187"/>
                      <a:pt x="345" y="188"/>
                    </a:cubicBezTo>
                    <a:cubicBezTo>
                      <a:pt x="345" y="188"/>
                      <a:pt x="346" y="187"/>
                      <a:pt x="346" y="187"/>
                    </a:cubicBezTo>
                    <a:close/>
                    <a:moveTo>
                      <a:pt x="212" y="93"/>
                    </a:moveTo>
                    <a:cubicBezTo>
                      <a:pt x="212" y="93"/>
                      <a:pt x="212" y="93"/>
                      <a:pt x="212" y="93"/>
                    </a:cubicBezTo>
                    <a:cubicBezTo>
                      <a:pt x="212" y="93"/>
                      <a:pt x="212" y="93"/>
                      <a:pt x="212" y="93"/>
                    </a:cubicBezTo>
                    <a:close/>
                    <a:moveTo>
                      <a:pt x="191" y="91"/>
                    </a:moveTo>
                    <a:cubicBezTo>
                      <a:pt x="191" y="91"/>
                      <a:pt x="190" y="90"/>
                      <a:pt x="190" y="90"/>
                    </a:cubicBezTo>
                    <a:cubicBezTo>
                      <a:pt x="190" y="91"/>
                      <a:pt x="190" y="91"/>
                      <a:pt x="190" y="91"/>
                    </a:cubicBezTo>
                    <a:cubicBezTo>
                      <a:pt x="191" y="91"/>
                      <a:pt x="191" y="91"/>
                      <a:pt x="191" y="91"/>
                    </a:cubicBezTo>
                    <a:close/>
                    <a:moveTo>
                      <a:pt x="83" y="181"/>
                    </a:moveTo>
                    <a:cubicBezTo>
                      <a:pt x="83" y="181"/>
                      <a:pt x="82" y="181"/>
                      <a:pt x="82" y="180"/>
                    </a:cubicBezTo>
                    <a:cubicBezTo>
                      <a:pt x="82" y="181"/>
                      <a:pt x="82" y="181"/>
                      <a:pt x="82" y="181"/>
                    </a:cubicBezTo>
                    <a:cubicBezTo>
                      <a:pt x="82" y="181"/>
                      <a:pt x="82" y="181"/>
                      <a:pt x="82" y="181"/>
                    </a:cubicBezTo>
                    <a:cubicBezTo>
                      <a:pt x="82" y="181"/>
                      <a:pt x="83" y="181"/>
                      <a:pt x="83" y="181"/>
                    </a:cubicBezTo>
                    <a:close/>
                    <a:moveTo>
                      <a:pt x="88" y="181"/>
                    </a:moveTo>
                    <a:cubicBezTo>
                      <a:pt x="88" y="181"/>
                      <a:pt x="88" y="181"/>
                      <a:pt x="88" y="181"/>
                    </a:cubicBezTo>
                    <a:cubicBezTo>
                      <a:pt x="88" y="181"/>
                      <a:pt x="88" y="181"/>
                      <a:pt x="88" y="181"/>
                    </a:cubicBezTo>
                    <a:cubicBezTo>
                      <a:pt x="88" y="181"/>
                      <a:pt x="88" y="181"/>
                      <a:pt x="88" y="181"/>
                    </a:cubicBezTo>
                    <a:cubicBezTo>
                      <a:pt x="88" y="181"/>
                      <a:pt x="88" y="181"/>
                      <a:pt x="88" y="181"/>
                    </a:cubicBezTo>
                    <a:close/>
                    <a:moveTo>
                      <a:pt x="285" y="131"/>
                    </a:moveTo>
                    <a:cubicBezTo>
                      <a:pt x="285" y="131"/>
                      <a:pt x="285" y="131"/>
                      <a:pt x="285" y="130"/>
                    </a:cubicBezTo>
                    <a:cubicBezTo>
                      <a:pt x="285" y="130"/>
                      <a:pt x="285" y="130"/>
                      <a:pt x="284" y="130"/>
                    </a:cubicBezTo>
                    <a:cubicBezTo>
                      <a:pt x="285" y="131"/>
                      <a:pt x="285" y="131"/>
                      <a:pt x="285" y="131"/>
                    </a:cubicBezTo>
                    <a:cubicBezTo>
                      <a:pt x="285" y="131"/>
                      <a:pt x="285" y="131"/>
                      <a:pt x="285" y="131"/>
                    </a:cubicBezTo>
                    <a:close/>
                    <a:moveTo>
                      <a:pt x="176" y="187"/>
                    </a:moveTo>
                    <a:cubicBezTo>
                      <a:pt x="176" y="186"/>
                      <a:pt x="176" y="186"/>
                      <a:pt x="176" y="186"/>
                    </a:cubicBezTo>
                    <a:cubicBezTo>
                      <a:pt x="176" y="186"/>
                      <a:pt x="175" y="186"/>
                      <a:pt x="175" y="186"/>
                    </a:cubicBezTo>
                    <a:cubicBezTo>
                      <a:pt x="175" y="187"/>
                      <a:pt x="176" y="187"/>
                      <a:pt x="176" y="187"/>
                    </a:cubicBezTo>
                    <a:cubicBezTo>
                      <a:pt x="176" y="187"/>
                      <a:pt x="176" y="187"/>
                      <a:pt x="176" y="187"/>
                    </a:cubicBezTo>
                    <a:close/>
                    <a:moveTo>
                      <a:pt x="336" y="191"/>
                    </a:moveTo>
                    <a:cubicBezTo>
                      <a:pt x="336" y="191"/>
                      <a:pt x="336" y="190"/>
                      <a:pt x="336" y="190"/>
                    </a:cubicBezTo>
                    <a:cubicBezTo>
                      <a:pt x="335" y="190"/>
                      <a:pt x="335" y="191"/>
                      <a:pt x="335" y="191"/>
                    </a:cubicBezTo>
                    <a:cubicBezTo>
                      <a:pt x="335" y="191"/>
                      <a:pt x="335" y="191"/>
                      <a:pt x="336" y="191"/>
                    </a:cubicBezTo>
                    <a:cubicBezTo>
                      <a:pt x="336" y="191"/>
                      <a:pt x="336" y="191"/>
                      <a:pt x="336" y="191"/>
                    </a:cubicBezTo>
                    <a:close/>
                    <a:moveTo>
                      <a:pt x="54" y="184"/>
                    </a:moveTo>
                    <a:cubicBezTo>
                      <a:pt x="54" y="184"/>
                      <a:pt x="54" y="184"/>
                      <a:pt x="54" y="184"/>
                    </a:cubicBezTo>
                    <a:cubicBezTo>
                      <a:pt x="54" y="184"/>
                      <a:pt x="54" y="184"/>
                      <a:pt x="54" y="184"/>
                    </a:cubicBezTo>
                    <a:cubicBezTo>
                      <a:pt x="54" y="184"/>
                      <a:pt x="54" y="184"/>
                      <a:pt x="54" y="185"/>
                    </a:cubicBezTo>
                    <a:cubicBezTo>
                      <a:pt x="54" y="184"/>
                      <a:pt x="54" y="184"/>
                      <a:pt x="54" y="184"/>
                    </a:cubicBezTo>
                    <a:close/>
                    <a:moveTo>
                      <a:pt x="58" y="185"/>
                    </a:moveTo>
                    <a:cubicBezTo>
                      <a:pt x="58" y="185"/>
                      <a:pt x="58" y="185"/>
                      <a:pt x="57" y="184"/>
                    </a:cubicBezTo>
                    <a:cubicBezTo>
                      <a:pt x="57" y="184"/>
                      <a:pt x="57" y="184"/>
                      <a:pt x="57" y="185"/>
                    </a:cubicBezTo>
                    <a:cubicBezTo>
                      <a:pt x="57" y="185"/>
                      <a:pt x="57" y="185"/>
                      <a:pt x="57" y="185"/>
                    </a:cubicBezTo>
                    <a:cubicBezTo>
                      <a:pt x="57" y="185"/>
                      <a:pt x="58" y="185"/>
                      <a:pt x="58" y="185"/>
                    </a:cubicBezTo>
                    <a:close/>
                    <a:moveTo>
                      <a:pt x="343" y="194"/>
                    </a:moveTo>
                    <a:cubicBezTo>
                      <a:pt x="343" y="194"/>
                      <a:pt x="343" y="193"/>
                      <a:pt x="343" y="193"/>
                    </a:cubicBezTo>
                    <a:cubicBezTo>
                      <a:pt x="343" y="193"/>
                      <a:pt x="343" y="193"/>
                      <a:pt x="343" y="194"/>
                    </a:cubicBezTo>
                    <a:cubicBezTo>
                      <a:pt x="343" y="194"/>
                      <a:pt x="343" y="194"/>
                      <a:pt x="343" y="194"/>
                    </a:cubicBezTo>
                    <a:cubicBezTo>
                      <a:pt x="343" y="194"/>
                      <a:pt x="343" y="194"/>
                      <a:pt x="343" y="194"/>
                    </a:cubicBezTo>
                    <a:close/>
                    <a:moveTo>
                      <a:pt x="163" y="189"/>
                    </a:moveTo>
                    <a:cubicBezTo>
                      <a:pt x="163" y="189"/>
                      <a:pt x="163" y="189"/>
                      <a:pt x="163" y="189"/>
                    </a:cubicBezTo>
                    <a:cubicBezTo>
                      <a:pt x="163" y="189"/>
                      <a:pt x="163" y="189"/>
                      <a:pt x="163" y="189"/>
                    </a:cubicBezTo>
                    <a:close/>
                    <a:moveTo>
                      <a:pt x="175" y="191"/>
                    </a:moveTo>
                    <a:cubicBezTo>
                      <a:pt x="175" y="191"/>
                      <a:pt x="175" y="191"/>
                      <a:pt x="175" y="190"/>
                    </a:cubicBezTo>
                    <a:cubicBezTo>
                      <a:pt x="175" y="190"/>
                      <a:pt x="175" y="190"/>
                      <a:pt x="175" y="190"/>
                    </a:cubicBezTo>
                    <a:cubicBezTo>
                      <a:pt x="175" y="191"/>
                      <a:pt x="175" y="191"/>
                      <a:pt x="175" y="191"/>
                    </a:cubicBezTo>
                    <a:close/>
                    <a:moveTo>
                      <a:pt x="179" y="191"/>
                    </a:moveTo>
                    <a:cubicBezTo>
                      <a:pt x="179" y="191"/>
                      <a:pt x="179" y="191"/>
                      <a:pt x="179" y="191"/>
                    </a:cubicBezTo>
                    <a:cubicBezTo>
                      <a:pt x="179" y="191"/>
                      <a:pt x="179" y="191"/>
                      <a:pt x="179" y="191"/>
                    </a:cubicBezTo>
                    <a:cubicBezTo>
                      <a:pt x="179" y="191"/>
                      <a:pt x="179" y="191"/>
                      <a:pt x="179" y="191"/>
                    </a:cubicBezTo>
                    <a:cubicBezTo>
                      <a:pt x="179" y="191"/>
                      <a:pt x="179" y="191"/>
                      <a:pt x="179" y="191"/>
                    </a:cubicBezTo>
                    <a:close/>
                    <a:moveTo>
                      <a:pt x="117" y="128"/>
                    </a:moveTo>
                    <a:cubicBezTo>
                      <a:pt x="117" y="128"/>
                      <a:pt x="116" y="128"/>
                      <a:pt x="116" y="128"/>
                    </a:cubicBezTo>
                    <a:cubicBezTo>
                      <a:pt x="116" y="129"/>
                      <a:pt x="116" y="129"/>
                      <a:pt x="117" y="129"/>
                    </a:cubicBezTo>
                    <a:cubicBezTo>
                      <a:pt x="117" y="129"/>
                      <a:pt x="117" y="129"/>
                      <a:pt x="117" y="128"/>
                    </a:cubicBezTo>
                    <a:cubicBezTo>
                      <a:pt x="117" y="128"/>
                      <a:pt x="117" y="128"/>
                      <a:pt x="117" y="128"/>
                    </a:cubicBezTo>
                    <a:close/>
                    <a:moveTo>
                      <a:pt x="56" y="188"/>
                    </a:moveTo>
                    <a:cubicBezTo>
                      <a:pt x="56" y="188"/>
                      <a:pt x="56" y="188"/>
                      <a:pt x="56" y="188"/>
                    </a:cubicBezTo>
                    <a:cubicBezTo>
                      <a:pt x="56" y="188"/>
                      <a:pt x="56" y="189"/>
                      <a:pt x="56" y="189"/>
                    </a:cubicBezTo>
                    <a:cubicBezTo>
                      <a:pt x="56" y="189"/>
                      <a:pt x="57" y="189"/>
                      <a:pt x="57" y="189"/>
                    </a:cubicBezTo>
                    <a:cubicBezTo>
                      <a:pt x="57" y="188"/>
                      <a:pt x="56" y="188"/>
                      <a:pt x="56" y="188"/>
                    </a:cubicBezTo>
                    <a:close/>
                    <a:moveTo>
                      <a:pt x="164" y="194"/>
                    </a:moveTo>
                    <a:cubicBezTo>
                      <a:pt x="164" y="195"/>
                      <a:pt x="164" y="195"/>
                      <a:pt x="164" y="195"/>
                    </a:cubicBezTo>
                    <a:cubicBezTo>
                      <a:pt x="164" y="194"/>
                      <a:pt x="164" y="194"/>
                      <a:pt x="164" y="194"/>
                    </a:cubicBezTo>
                    <a:close/>
                    <a:moveTo>
                      <a:pt x="182" y="195"/>
                    </a:moveTo>
                    <a:cubicBezTo>
                      <a:pt x="182" y="195"/>
                      <a:pt x="182" y="195"/>
                      <a:pt x="182" y="195"/>
                    </a:cubicBezTo>
                    <a:cubicBezTo>
                      <a:pt x="182" y="195"/>
                      <a:pt x="182" y="195"/>
                      <a:pt x="182" y="195"/>
                    </a:cubicBezTo>
                    <a:cubicBezTo>
                      <a:pt x="182" y="195"/>
                      <a:pt x="182" y="195"/>
                      <a:pt x="182" y="196"/>
                    </a:cubicBezTo>
                    <a:cubicBezTo>
                      <a:pt x="182" y="196"/>
                      <a:pt x="182" y="195"/>
                      <a:pt x="182" y="195"/>
                    </a:cubicBezTo>
                    <a:close/>
                    <a:moveTo>
                      <a:pt x="165" y="107"/>
                    </a:moveTo>
                    <a:cubicBezTo>
                      <a:pt x="165" y="107"/>
                      <a:pt x="164" y="106"/>
                      <a:pt x="164" y="106"/>
                    </a:cubicBezTo>
                    <a:cubicBezTo>
                      <a:pt x="164" y="106"/>
                      <a:pt x="164" y="106"/>
                      <a:pt x="164" y="107"/>
                    </a:cubicBezTo>
                    <a:cubicBezTo>
                      <a:pt x="164" y="107"/>
                      <a:pt x="164" y="107"/>
                      <a:pt x="165" y="107"/>
                    </a:cubicBezTo>
                    <a:cubicBezTo>
                      <a:pt x="165" y="107"/>
                      <a:pt x="165" y="107"/>
                      <a:pt x="165" y="107"/>
                    </a:cubicBezTo>
                    <a:close/>
                    <a:moveTo>
                      <a:pt x="300" y="200"/>
                    </a:moveTo>
                    <a:cubicBezTo>
                      <a:pt x="300" y="200"/>
                      <a:pt x="300" y="200"/>
                      <a:pt x="300" y="200"/>
                    </a:cubicBezTo>
                    <a:cubicBezTo>
                      <a:pt x="300" y="200"/>
                      <a:pt x="300" y="200"/>
                      <a:pt x="300" y="200"/>
                    </a:cubicBezTo>
                    <a:close/>
                    <a:moveTo>
                      <a:pt x="298" y="203"/>
                    </a:moveTo>
                    <a:cubicBezTo>
                      <a:pt x="298" y="203"/>
                      <a:pt x="298" y="202"/>
                      <a:pt x="298" y="202"/>
                    </a:cubicBezTo>
                    <a:cubicBezTo>
                      <a:pt x="298" y="202"/>
                      <a:pt x="297" y="202"/>
                      <a:pt x="297" y="202"/>
                    </a:cubicBezTo>
                    <a:cubicBezTo>
                      <a:pt x="297" y="203"/>
                      <a:pt x="297" y="203"/>
                      <a:pt x="297" y="203"/>
                    </a:cubicBezTo>
                    <a:cubicBezTo>
                      <a:pt x="298" y="203"/>
                      <a:pt x="298" y="203"/>
                      <a:pt x="298" y="203"/>
                    </a:cubicBezTo>
                    <a:close/>
                    <a:moveTo>
                      <a:pt x="127" y="108"/>
                    </a:moveTo>
                    <a:cubicBezTo>
                      <a:pt x="128" y="107"/>
                      <a:pt x="128" y="107"/>
                      <a:pt x="128" y="107"/>
                    </a:cubicBezTo>
                    <a:cubicBezTo>
                      <a:pt x="127" y="107"/>
                      <a:pt x="127" y="107"/>
                      <a:pt x="127" y="107"/>
                    </a:cubicBezTo>
                    <a:lnTo>
                      <a:pt x="127" y="108"/>
                    </a:lnTo>
                    <a:close/>
                    <a:moveTo>
                      <a:pt x="55" y="195"/>
                    </a:moveTo>
                    <a:cubicBezTo>
                      <a:pt x="55" y="195"/>
                      <a:pt x="55" y="195"/>
                      <a:pt x="55" y="195"/>
                    </a:cubicBezTo>
                    <a:cubicBezTo>
                      <a:pt x="55" y="195"/>
                      <a:pt x="55" y="196"/>
                      <a:pt x="54" y="196"/>
                    </a:cubicBezTo>
                    <a:cubicBezTo>
                      <a:pt x="54" y="196"/>
                      <a:pt x="55" y="196"/>
                      <a:pt x="55" y="196"/>
                    </a:cubicBezTo>
                    <a:cubicBezTo>
                      <a:pt x="55" y="196"/>
                      <a:pt x="55" y="196"/>
                      <a:pt x="55" y="195"/>
                    </a:cubicBezTo>
                    <a:close/>
                    <a:moveTo>
                      <a:pt x="175" y="87"/>
                    </a:moveTo>
                    <a:cubicBezTo>
                      <a:pt x="175" y="87"/>
                      <a:pt x="175" y="86"/>
                      <a:pt x="175" y="86"/>
                    </a:cubicBezTo>
                    <a:cubicBezTo>
                      <a:pt x="175" y="86"/>
                      <a:pt x="175" y="86"/>
                      <a:pt x="175" y="86"/>
                    </a:cubicBezTo>
                    <a:cubicBezTo>
                      <a:pt x="175" y="87"/>
                      <a:pt x="175" y="87"/>
                      <a:pt x="175" y="87"/>
                    </a:cubicBezTo>
                    <a:cubicBezTo>
                      <a:pt x="175" y="87"/>
                      <a:pt x="175" y="87"/>
                      <a:pt x="175" y="87"/>
                    </a:cubicBezTo>
                    <a:close/>
                    <a:moveTo>
                      <a:pt x="40" y="198"/>
                    </a:moveTo>
                    <a:cubicBezTo>
                      <a:pt x="40" y="197"/>
                      <a:pt x="40" y="197"/>
                      <a:pt x="40" y="197"/>
                    </a:cubicBezTo>
                    <a:cubicBezTo>
                      <a:pt x="40" y="197"/>
                      <a:pt x="40" y="197"/>
                      <a:pt x="40" y="198"/>
                    </a:cubicBezTo>
                    <a:cubicBezTo>
                      <a:pt x="40" y="198"/>
                      <a:pt x="40" y="198"/>
                      <a:pt x="40" y="198"/>
                    </a:cubicBezTo>
                    <a:cubicBezTo>
                      <a:pt x="40" y="198"/>
                      <a:pt x="40" y="198"/>
                      <a:pt x="40" y="198"/>
                    </a:cubicBezTo>
                    <a:close/>
                    <a:moveTo>
                      <a:pt x="280" y="136"/>
                    </a:moveTo>
                    <a:cubicBezTo>
                      <a:pt x="279" y="136"/>
                      <a:pt x="279" y="136"/>
                      <a:pt x="279" y="136"/>
                    </a:cubicBezTo>
                    <a:cubicBezTo>
                      <a:pt x="279" y="136"/>
                      <a:pt x="279" y="136"/>
                      <a:pt x="279" y="137"/>
                    </a:cubicBezTo>
                    <a:cubicBezTo>
                      <a:pt x="280" y="137"/>
                      <a:pt x="280" y="137"/>
                      <a:pt x="280" y="136"/>
                    </a:cubicBezTo>
                    <a:cubicBezTo>
                      <a:pt x="280" y="136"/>
                      <a:pt x="280" y="136"/>
                      <a:pt x="280" y="136"/>
                    </a:cubicBezTo>
                    <a:close/>
                    <a:moveTo>
                      <a:pt x="47" y="201"/>
                    </a:moveTo>
                    <a:cubicBezTo>
                      <a:pt x="47" y="201"/>
                      <a:pt x="47" y="200"/>
                      <a:pt x="47" y="200"/>
                    </a:cubicBezTo>
                    <a:cubicBezTo>
                      <a:pt x="46" y="200"/>
                      <a:pt x="46" y="200"/>
                      <a:pt x="46" y="200"/>
                    </a:cubicBezTo>
                    <a:cubicBezTo>
                      <a:pt x="46" y="201"/>
                      <a:pt x="46" y="201"/>
                      <a:pt x="46" y="201"/>
                    </a:cubicBezTo>
                    <a:cubicBezTo>
                      <a:pt x="47" y="201"/>
                      <a:pt x="47" y="201"/>
                      <a:pt x="47" y="201"/>
                    </a:cubicBezTo>
                    <a:close/>
                    <a:moveTo>
                      <a:pt x="131" y="207"/>
                    </a:moveTo>
                    <a:cubicBezTo>
                      <a:pt x="131" y="207"/>
                      <a:pt x="131" y="207"/>
                      <a:pt x="131" y="207"/>
                    </a:cubicBezTo>
                    <a:cubicBezTo>
                      <a:pt x="131" y="207"/>
                      <a:pt x="131" y="207"/>
                      <a:pt x="131" y="207"/>
                    </a:cubicBezTo>
                    <a:cubicBezTo>
                      <a:pt x="131" y="207"/>
                      <a:pt x="131" y="207"/>
                      <a:pt x="131" y="207"/>
                    </a:cubicBezTo>
                    <a:cubicBezTo>
                      <a:pt x="131" y="207"/>
                      <a:pt x="131" y="207"/>
                      <a:pt x="131" y="207"/>
                    </a:cubicBezTo>
                    <a:close/>
                    <a:moveTo>
                      <a:pt x="127" y="86"/>
                    </a:moveTo>
                    <a:cubicBezTo>
                      <a:pt x="127" y="85"/>
                      <a:pt x="127" y="85"/>
                      <a:pt x="127" y="85"/>
                    </a:cubicBezTo>
                    <a:cubicBezTo>
                      <a:pt x="127" y="86"/>
                      <a:pt x="127" y="86"/>
                      <a:pt x="127" y="86"/>
                    </a:cubicBezTo>
                    <a:close/>
                    <a:moveTo>
                      <a:pt x="155" y="211"/>
                    </a:moveTo>
                    <a:cubicBezTo>
                      <a:pt x="155" y="211"/>
                      <a:pt x="155" y="211"/>
                      <a:pt x="155" y="211"/>
                    </a:cubicBezTo>
                    <a:cubicBezTo>
                      <a:pt x="155" y="211"/>
                      <a:pt x="155" y="211"/>
                      <a:pt x="155" y="211"/>
                    </a:cubicBezTo>
                    <a:close/>
                    <a:moveTo>
                      <a:pt x="181" y="80"/>
                    </a:moveTo>
                    <a:cubicBezTo>
                      <a:pt x="181" y="80"/>
                      <a:pt x="181" y="80"/>
                      <a:pt x="181" y="80"/>
                    </a:cubicBezTo>
                    <a:cubicBezTo>
                      <a:pt x="181" y="80"/>
                      <a:pt x="181" y="80"/>
                      <a:pt x="181" y="80"/>
                    </a:cubicBezTo>
                    <a:cubicBezTo>
                      <a:pt x="181" y="80"/>
                      <a:pt x="181" y="80"/>
                      <a:pt x="181" y="80"/>
                    </a:cubicBezTo>
                    <a:cubicBezTo>
                      <a:pt x="181" y="80"/>
                      <a:pt x="181" y="80"/>
                      <a:pt x="181" y="80"/>
                    </a:cubicBezTo>
                    <a:close/>
                    <a:moveTo>
                      <a:pt x="162" y="214"/>
                    </a:moveTo>
                    <a:cubicBezTo>
                      <a:pt x="162" y="214"/>
                      <a:pt x="162" y="214"/>
                      <a:pt x="162" y="214"/>
                    </a:cubicBezTo>
                    <a:cubicBezTo>
                      <a:pt x="162" y="214"/>
                      <a:pt x="162" y="214"/>
                      <a:pt x="162" y="214"/>
                    </a:cubicBezTo>
                    <a:close/>
                    <a:moveTo>
                      <a:pt x="99" y="77"/>
                    </a:moveTo>
                    <a:cubicBezTo>
                      <a:pt x="99" y="78"/>
                      <a:pt x="99" y="78"/>
                      <a:pt x="99" y="78"/>
                    </a:cubicBezTo>
                    <a:cubicBezTo>
                      <a:pt x="99" y="78"/>
                      <a:pt x="99" y="78"/>
                      <a:pt x="99" y="78"/>
                    </a:cubicBezTo>
                    <a:lnTo>
                      <a:pt x="99" y="77"/>
                    </a:lnTo>
                    <a:close/>
                    <a:moveTo>
                      <a:pt x="215" y="138"/>
                    </a:moveTo>
                    <a:cubicBezTo>
                      <a:pt x="215" y="139"/>
                      <a:pt x="215" y="139"/>
                      <a:pt x="215" y="139"/>
                    </a:cubicBezTo>
                    <a:cubicBezTo>
                      <a:pt x="215" y="139"/>
                      <a:pt x="215" y="139"/>
                      <a:pt x="215" y="139"/>
                    </a:cubicBezTo>
                    <a:lnTo>
                      <a:pt x="215" y="138"/>
                    </a:lnTo>
                    <a:close/>
                    <a:moveTo>
                      <a:pt x="94" y="76"/>
                    </a:moveTo>
                    <a:cubicBezTo>
                      <a:pt x="94" y="76"/>
                      <a:pt x="94" y="76"/>
                      <a:pt x="94" y="76"/>
                    </a:cubicBezTo>
                    <a:cubicBezTo>
                      <a:pt x="94" y="76"/>
                      <a:pt x="93" y="76"/>
                      <a:pt x="93" y="76"/>
                    </a:cubicBezTo>
                    <a:cubicBezTo>
                      <a:pt x="93" y="76"/>
                      <a:pt x="94" y="76"/>
                      <a:pt x="94" y="76"/>
                    </a:cubicBezTo>
                    <a:cubicBezTo>
                      <a:pt x="94" y="76"/>
                      <a:pt x="94" y="76"/>
                      <a:pt x="94" y="76"/>
                    </a:cubicBezTo>
                    <a:close/>
                    <a:moveTo>
                      <a:pt x="135" y="222"/>
                    </a:moveTo>
                    <a:cubicBezTo>
                      <a:pt x="135" y="222"/>
                      <a:pt x="135" y="221"/>
                      <a:pt x="135" y="221"/>
                    </a:cubicBezTo>
                    <a:cubicBezTo>
                      <a:pt x="135" y="221"/>
                      <a:pt x="134" y="221"/>
                      <a:pt x="134" y="221"/>
                    </a:cubicBezTo>
                    <a:cubicBezTo>
                      <a:pt x="134" y="222"/>
                      <a:pt x="134" y="222"/>
                      <a:pt x="134" y="222"/>
                    </a:cubicBezTo>
                    <a:cubicBezTo>
                      <a:pt x="135" y="222"/>
                      <a:pt x="135" y="222"/>
                      <a:pt x="135" y="222"/>
                    </a:cubicBezTo>
                    <a:close/>
                    <a:moveTo>
                      <a:pt x="45" y="221"/>
                    </a:moveTo>
                    <a:cubicBezTo>
                      <a:pt x="46" y="221"/>
                      <a:pt x="46" y="221"/>
                      <a:pt x="46" y="221"/>
                    </a:cubicBezTo>
                    <a:cubicBezTo>
                      <a:pt x="46" y="221"/>
                      <a:pt x="46" y="221"/>
                      <a:pt x="46" y="221"/>
                    </a:cubicBezTo>
                    <a:cubicBezTo>
                      <a:pt x="46" y="221"/>
                      <a:pt x="45" y="221"/>
                      <a:pt x="45" y="221"/>
                    </a:cubicBezTo>
                    <a:cubicBezTo>
                      <a:pt x="45" y="221"/>
                      <a:pt x="45" y="221"/>
                      <a:pt x="45" y="221"/>
                    </a:cubicBezTo>
                    <a:close/>
                    <a:moveTo>
                      <a:pt x="42" y="223"/>
                    </a:moveTo>
                    <a:cubicBezTo>
                      <a:pt x="43" y="223"/>
                      <a:pt x="43" y="223"/>
                      <a:pt x="43" y="224"/>
                    </a:cubicBezTo>
                    <a:cubicBezTo>
                      <a:pt x="43" y="224"/>
                      <a:pt x="43" y="223"/>
                      <a:pt x="43" y="223"/>
                    </a:cubicBezTo>
                    <a:cubicBezTo>
                      <a:pt x="43" y="223"/>
                      <a:pt x="43" y="223"/>
                      <a:pt x="43" y="223"/>
                    </a:cubicBezTo>
                    <a:cubicBezTo>
                      <a:pt x="43" y="223"/>
                      <a:pt x="43" y="223"/>
                      <a:pt x="42" y="223"/>
                    </a:cubicBezTo>
                    <a:close/>
                    <a:moveTo>
                      <a:pt x="276" y="141"/>
                    </a:moveTo>
                    <a:cubicBezTo>
                      <a:pt x="276" y="141"/>
                      <a:pt x="276" y="141"/>
                      <a:pt x="276" y="141"/>
                    </a:cubicBezTo>
                    <a:cubicBezTo>
                      <a:pt x="276" y="142"/>
                      <a:pt x="276" y="142"/>
                      <a:pt x="276" y="142"/>
                    </a:cubicBezTo>
                    <a:cubicBezTo>
                      <a:pt x="276" y="142"/>
                      <a:pt x="276" y="142"/>
                      <a:pt x="276" y="142"/>
                    </a:cubicBezTo>
                    <a:cubicBezTo>
                      <a:pt x="276" y="142"/>
                      <a:pt x="276" y="142"/>
                      <a:pt x="276" y="141"/>
                    </a:cubicBezTo>
                    <a:close/>
                    <a:moveTo>
                      <a:pt x="276" y="232"/>
                    </a:moveTo>
                    <a:cubicBezTo>
                      <a:pt x="276" y="232"/>
                      <a:pt x="276" y="232"/>
                      <a:pt x="277" y="232"/>
                    </a:cubicBezTo>
                    <a:cubicBezTo>
                      <a:pt x="277" y="232"/>
                      <a:pt x="277" y="232"/>
                      <a:pt x="277" y="232"/>
                    </a:cubicBezTo>
                    <a:cubicBezTo>
                      <a:pt x="277" y="232"/>
                      <a:pt x="276" y="231"/>
                      <a:pt x="276" y="231"/>
                    </a:cubicBezTo>
                    <a:cubicBezTo>
                      <a:pt x="276" y="231"/>
                      <a:pt x="276" y="232"/>
                      <a:pt x="276" y="232"/>
                    </a:cubicBezTo>
                    <a:close/>
                    <a:moveTo>
                      <a:pt x="111" y="138"/>
                    </a:moveTo>
                    <a:cubicBezTo>
                      <a:pt x="111" y="138"/>
                      <a:pt x="111" y="138"/>
                      <a:pt x="111" y="138"/>
                    </a:cubicBezTo>
                    <a:cubicBezTo>
                      <a:pt x="111" y="138"/>
                      <a:pt x="111" y="137"/>
                      <a:pt x="111" y="137"/>
                    </a:cubicBezTo>
                    <a:cubicBezTo>
                      <a:pt x="111" y="137"/>
                      <a:pt x="111" y="138"/>
                      <a:pt x="111" y="138"/>
                    </a:cubicBezTo>
                    <a:cubicBezTo>
                      <a:pt x="111" y="138"/>
                      <a:pt x="111" y="138"/>
                      <a:pt x="111" y="138"/>
                    </a:cubicBezTo>
                    <a:close/>
                    <a:moveTo>
                      <a:pt x="141" y="71"/>
                    </a:moveTo>
                    <a:cubicBezTo>
                      <a:pt x="141" y="71"/>
                      <a:pt x="141" y="71"/>
                      <a:pt x="141" y="71"/>
                    </a:cubicBezTo>
                    <a:cubicBezTo>
                      <a:pt x="141" y="71"/>
                      <a:pt x="141" y="72"/>
                      <a:pt x="141" y="72"/>
                    </a:cubicBezTo>
                    <a:cubicBezTo>
                      <a:pt x="141" y="72"/>
                      <a:pt x="141" y="72"/>
                      <a:pt x="141" y="72"/>
                    </a:cubicBezTo>
                    <a:cubicBezTo>
                      <a:pt x="141" y="71"/>
                      <a:pt x="141" y="71"/>
                      <a:pt x="141" y="71"/>
                    </a:cubicBezTo>
                    <a:close/>
                    <a:moveTo>
                      <a:pt x="111" y="232"/>
                    </a:moveTo>
                    <a:cubicBezTo>
                      <a:pt x="111" y="232"/>
                      <a:pt x="111" y="233"/>
                      <a:pt x="111" y="233"/>
                    </a:cubicBezTo>
                    <a:cubicBezTo>
                      <a:pt x="111" y="233"/>
                      <a:pt x="111" y="233"/>
                      <a:pt x="111" y="233"/>
                    </a:cubicBezTo>
                    <a:cubicBezTo>
                      <a:pt x="111" y="232"/>
                      <a:pt x="111" y="232"/>
                      <a:pt x="111" y="232"/>
                    </a:cubicBezTo>
                    <a:close/>
                    <a:moveTo>
                      <a:pt x="104" y="139"/>
                    </a:moveTo>
                    <a:cubicBezTo>
                      <a:pt x="104" y="139"/>
                      <a:pt x="104" y="139"/>
                      <a:pt x="104" y="139"/>
                    </a:cubicBezTo>
                    <a:cubicBezTo>
                      <a:pt x="104" y="139"/>
                      <a:pt x="104" y="139"/>
                      <a:pt x="104" y="139"/>
                    </a:cubicBezTo>
                    <a:close/>
                    <a:moveTo>
                      <a:pt x="130" y="245"/>
                    </a:moveTo>
                    <a:cubicBezTo>
                      <a:pt x="130" y="245"/>
                      <a:pt x="131" y="245"/>
                      <a:pt x="131" y="245"/>
                    </a:cubicBezTo>
                    <a:cubicBezTo>
                      <a:pt x="131" y="245"/>
                      <a:pt x="131" y="245"/>
                      <a:pt x="131" y="245"/>
                    </a:cubicBezTo>
                    <a:cubicBezTo>
                      <a:pt x="131" y="245"/>
                      <a:pt x="131" y="245"/>
                      <a:pt x="131" y="245"/>
                    </a:cubicBezTo>
                    <a:cubicBezTo>
                      <a:pt x="131" y="245"/>
                      <a:pt x="131" y="245"/>
                      <a:pt x="130" y="245"/>
                    </a:cubicBezTo>
                    <a:close/>
                    <a:moveTo>
                      <a:pt x="185" y="250"/>
                    </a:moveTo>
                    <a:cubicBezTo>
                      <a:pt x="185" y="250"/>
                      <a:pt x="185" y="250"/>
                      <a:pt x="185" y="250"/>
                    </a:cubicBezTo>
                    <a:cubicBezTo>
                      <a:pt x="185" y="250"/>
                      <a:pt x="185" y="249"/>
                      <a:pt x="185" y="249"/>
                    </a:cubicBezTo>
                    <a:cubicBezTo>
                      <a:pt x="185" y="250"/>
                      <a:pt x="185" y="250"/>
                      <a:pt x="185" y="250"/>
                    </a:cubicBezTo>
                    <a:cubicBezTo>
                      <a:pt x="185" y="250"/>
                      <a:pt x="185" y="250"/>
                      <a:pt x="185" y="250"/>
                    </a:cubicBezTo>
                    <a:close/>
                    <a:moveTo>
                      <a:pt x="101" y="247"/>
                    </a:moveTo>
                    <a:cubicBezTo>
                      <a:pt x="101" y="248"/>
                      <a:pt x="101" y="248"/>
                      <a:pt x="101" y="248"/>
                    </a:cubicBezTo>
                    <a:cubicBezTo>
                      <a:pt x="102" y="248"/>
                      <a:pt x="102" y="248"/>
                      <a:pt x="102" y="248"/>
                    </a:cubicBezTo>
                    <a:lnTo>
                      <a:pt x="101" y="247"/>
                    </a:lnTo>
                    <a:close/>
                    <a:moveTo>
                      <a:pt x="95" y="251"/>
                    </a:moveTo>
                    <a:cubicBezTo>
                      <a:pt x="95" y="250"/>
                      <a:pt x="95" y="250"/>
                      <a:pt x="95" y="250"/>
                    </a:cubicBezTo>
                    <a:cubicBezTo>
                      <a:pt x="95" y="250"/>
                      <a:pt x="94" y="250"/>
                      <a:pt x="95" y="250"/>
                    </a:cubicBezTo>
                    <a:cubicBezTo>
                      <a:pt x="95" y="250"/>
                      <a:pt x="95" y="251"/>
                      <a:pt x="95" y="251"/>
                    </a:cubicBezTo>
                    <a:cubicBezTo>
                      <a:pt x="95" y="251"/>
                      <a:pt x="95" y="251"/>
                      <a:pt x="95" y="251"/>
                    </a:cubicBezTo>
                    <a:close/>
                    <a:moveTo>
                      <a:pt x="178" y="254"/>
                    </a:moveTo>
                    <a:cubicBezTo>
                      <a:pt x="178" y="254"/>
                      <a:pt x="178" y="255"/>
                      <a:pt x="178" y="255"/>
                    </a:cubicBezTo>
                    <a:cubicBezTo>
                      <a:pt x="178" y="255"/>
                      <a:pt x="178" y="255"/>
                      <a:pt x="178" y="256"/>
                    </a:cubicBezTo>
                    <a:cubicBezTo>
                      <a:pt x="178" y="256"/>
                      <a:pt x="178" y="255"/>
                      <a:pt x="178" y="255"/>
                    </a:cubicBezTo>
                    <a:cubicBezTo>
                      <a:pt x="178" y="255"/>
                      <a:pt x="178" y="255"/>
                      <a:pt x="178" y="254"/>
                    </a:cubicBezTo>
                    <a:close/>
                    <a:moveTo>
                      <a:pt x="112" y="140"/>
                    </a:moveTo>
                    <a:cubicBezTo>
                      <a:pt x="112" y="140"/>
                      <a:pt x="112" y="140"/>
                      <a:pt x="112" y="140"/>
                    </a:cubicBezTo>
                    <a:cubicBezTo>
                      <a:pt x="112" y="140"/>
                      <a:pt x="112" y="139"/>
                      <a:pt x="111" y="139"/>
                    </a:cubicBezTo>
                    <a:cubicBezTo>
                      <a:pt x="111" y="139"/>
                      <a:pt x="111" y="140"/>
                      <a:pt x="111" y="140"/>
                    </a:cubicBezTo>
                    <a:cubicBezTo>
                      <a:pt x="111" y="140"/>
                      <a:pt x="112" y="140"/>
                      <a:pt x="112" y="140"/>
                    </a:cubicBezTo>
                    <a:close/>
                    <a:moveTo>
                      <a:pt x="188" y="264"/>
                    </a:moveTo>
                    <a:cubicBezTo>
                      <a:pt x="188" y="263"/>
                      <a:pt x="188" y="263"/>
                      <a:pt x="188" y="263"/>
                    </a:cubicBezTo>
                    <a:cubicBezTo>
                      <a:pt x="188" y="263"/>
                      <a:pt x="188" y="263"/>
                      <a:pt x="188" y="263"/>
                    </a:cubicBezTo>
                    <a:cubicBezTo>
                      <a:pt x="188" y="264"/>
                      <a:pt x="188" y="264"/>
                      <a:pt x="188" y="264"/>
                    </a:cubicBezTo>
                    <a:cubicBezTo>
                      <a:pt x="188" y="264"/>
                      <a:pt x="188" y="264"/>
                      <a:pt x="188" y="264"/>
                    </a:cubicBezTo>
                    <a:close/>
                    <a:moveTo>
                      <a:pt x="94" y="140"/>
                    </a:moveTo>
                    <a:cubicBezTo>
                      <a:pt x="94" y="140"/>
                      <a:pt x="94" y="141"/>
                      <a:pt x="94" y="141"/>
                    </a:cubicBezTo>
                    <a:cubicBezTo>
                      <a:pt x="94" y="141"/>
                      <a:pt x="94" y="141"/>
                      <a:pt x="94" y="141"/>
                    </a:cubicBezTo>
                    <a:cubicBezTo>
                      <a:pt x="94" y="141"/>
                      <a:pt x="94" y="141"/>
                      <a:pt x="94" y="141"/>
                    </a:cubicBezTo>
                    <a:cubicBezTo>
                      <a:pt x="94" y="141"/>
                      <a:pt x="94" y="140"/>
                      <a:pt x="94" y="140"/>
                    </a:cubicBezTo>
                    <a:close/>
                    <a:moveTo>
                      <a:pt x="180" y="265"/>
                    </a:moveTo>
                    <a:cubicBezTo>
                      <a:pt x="180" y="265"/>
                      <a:pt x="180" y="264"/>
                      <a:pt x="180" y="264"/>
                    </a:cubicBezTo>
                    <a:cubicBezTo>
                      <a:pt x="180" y="264"/>
                      <a:pt x="180" y="265"/>
                      <a:pt x="179" y="265"/>
                    </a:cubicBezTo>
                    <a:cubicBezTo>
                      <a:pt x="180" y="265"/>
                      <a:pt x="180" y="265"/>
                      <a:pt x="180" y="265"/>
                    </a:cubicBezTo>
                    <a:cubicBezTo>
                      <a:pt x="180" y="265"/>
                      <a:pt x="180" y="265"/>
                      <a:pt x="180" y="265"/>
                    </a:cubicBezTo>
                    <a:close/>
                    <a:moveTo>
                      <a:pt x="227" y="146"/>
                    </a:moveTo>
                    <a:cubicBezTo>
                      <a:pt x="227" y="146"/>
                      <a:pt x="227" y="146"/>
                      <a:pt x="226" y="146"/>
                    </a:cubicBezTo>
                    <a:cubicBezTo>
                      <a:pt x="226" y="146"/>
                      <a:pt x="226" y="146"/>
                      <a:pt x="226" y="146"/>
                    </a:cubicBezTo>
                    <a:cubicBezTo>
                      <a:pt x="226" y="147"/>
                      <a:pt x="226" y="147"/>
                      <a:pt x="226" y="147"/>
                    </a:cubicBezTo>
                    <a:cubicBezTo>
                      <a:pt x="227" y="147"/>
                      <a:pt x="227" y="146"/>
                      <a:pt x="227" y="146"/>
                    </a:cubicBezTo>
                    <a:close/>
                    <a:moveTo>
                      <a:pt x="78" y="264"/>
                    </a:moveTo>
                    <a:cubicBezTo>
                      <a:pt x="78" y="263"/>
                      <a:pt x="77" y="263"/>
                      <a:pt x="77" y="263"/>
                    </a:cubicBezTo>
                    <a:cubicBezTo>
                      <a:pt x="77" y="263"/>
                      <a:pt x="77" y="264"/>
                      <a:pt x="77" y="264"/>
                    </a:cubicBezTo>
                    <a:cubicBezTo>
                      <a:pt x="77" y="264"/>
                      <a:pt x="77" y="264"/>
                      <a:pt x="77" y="264"/>
                    </a:cubicBezTo>
                    <a:cubicBezTo>
                      <a:pt x="78" y="264"/>
                      <a:pt x="78" y="264"/>
                      <a:pt x="78" y="264"/>
                    </a:cubicBezTo>
                    <a:close/>
                    <a:moveTo>
                      <a:pt x="73" y="265"/>
                    </a:moveTo>
                    <a:cubicBezTo>
                      <a:pt x="73" y="265"/>
                      <a:pt x="73" y="266"/>
                      <a:pt x="73" y="266"/>
                    </a:cubicBezTo>
                    <a:cubicBezTo>
                      <a:pt x="73" y="266"/>
                      <a:pt x="73" y="266"/>
                      <a:pt x="73" y="266"/>
                    </a:cubicBezTo>
                    <a:cubicBezTo>
                      <a:pt x="73" y="266"/>
                      <a:pt x="73" y="266"/>
                      <a:pt x="73" y="266"/>
                    </a:cubicBezTo>
                    <a:cubicBezTo>
                      <a:pt x="73" y="265"/>
                      <a:pt x="73" y="265"/>
                      <a:pt x="73" y="265"/>
                    </a:cubicBezTo>
                    <a:close/>
                    <a:moveTo>
                      <a:pt x="179" y="271"/>
                    </a:moveTo>
                    <a:cubicBezTo>
                      <a:pt x="179" y="271"/>
                      <a:pt x="179" y="271"/>
                      <a:pt x="179" y="271"/>
                    </a:cubicBezTo>
                    <a:cubicBezTo>
                      <a:pt x="179" y="271"/>
                      <a:pt x="178" y="271"/>
                      <a:pt x="178" y="271"/>
                    </a:cubicBezTo>
                    <a:cubicBezTo>
                      <a:pt x="178" y="271"/>
                      <a:pt x="179" y="271"/>
                      <a:pt x="179" y="272"/>
                    </a:cubicBezTo>
                    <a:cubicBezTo>
                      <a:pt x="179" y="272"/>
                      <a:pt x="179" y="272"/>
                      <a:pt x="179" y="271"/>
                    </a:cubicBezTo>
                    <a:close/>
                    <a:moveTo>
                      <a:pt x="78" y="271"/>
                    </a:moveTo>
                    <a:cubicBezTo>
                      <a:pt x="78" y="272"/>
                      <a:pt x="78" y="272"/>
                      <a:pt x="78" y="272"/>
                    </a:cubicBezTo>
                    <a:cubicBezTo>
                      <a:pt x="78" y="272"/>
                      <a:pt x="78" y="272"/>
                      <a:pt x="78" y="272"/>
                    </a:cubicBezTo>
                    <a:cubicBezTo>
                      <a:pt x="78" y="272"/>
                      <a:pt x="78" y="271"/>
                      <a:pt x="78" y="271"/>
                    </a:cubicBezTo>
                    <a:cubicBezTo>
                      <a:pt x="78" y="271"/>
                      <a:pt x="78" y="271"/>
                      <a:pt x="78" y="271"/>
                    </a:cubicBezTo>
                    <a:close/>
                    <a:moveTo>
                      <a:pt x="74" y="274"/>
                    </a:moveTo>
                    <a:cubicBezTo>
                      <a:pt x="74" y="274"/>
                      <a:pt x="73" y="274"/>
                      <a:pt x="73" y="274"/>
                    </a:cubicBezTo>
                    <a:cubicBezTo>
                      <a:pt x="73" y="274"/>
                      <a:pt x="73" y="274"/>
                      <a:pt x="73" y="274"/>
                    </a:cubicBezTo>
                    <a:cubicBezTo>
                      <a:pt x="74" y="274"/>
                      <a:pt x="74" y="274"/>
                      <a:pt x="74" y="274"/>
                    </a:cubicBezTo>
                    <a:close/>
                    <a:moveTo>
                      <a:pt x="175" y="277"/>
                    </a:moveTo>
                    <a:cubicBezTo>
                      <a:pt x="175" y="277"/>
                      <a:pt x="175" y="277"/>
                      <a:pt x="175" y="277"/>
                    </a:cubicBezTo>
                    <a:cubicBezTo>
                      <a:pt x="175" y="277"/>
                      <a:pt x="175" y="277"/>
                      <a:pt x="175" y="277"/>
                    </a:cubicBezTo>
                    <a:cubicBezTo>
                      <a:pt x="175" y="277"/>
                      <a:pt x="175" y="277"/>
                      <a:pt x="175" y="277"/>
                    </a:cubicBezTo>
                    <a:cubicBezTo>
                      <a:pt x="175" y="277"/>
                      <a:pt x="175" y="277"/>
                      <a:pt x="175" y="277"/>
                    </a:cubicBezTo>
                    <a:close/>
                    <a:moveTo>
                      <a:pt x="116" y="276"/>
                    </a:moveTo>
                    <a:cubicBezTo>
                      <a:pt x="115" y="276"/>
                      <a:pt x="115" y="276"/>
                      <a:pt x="115" y="276"/>
                    </a:cubicBezTo>
                    <a:cubicBezTo>
                      <a:pt x="115" y="276"/>
                      <a:pt x="115" y="276"/>
                      <a:pt x="115" y="277"/>
                    </a:cubicBezTo>
                    <a:cubicBezTo>
                      <a:pt x="115" y="277"/>
                      <a:pt x="115" y="276"/>
                      <a:pt x="116" y="276"/>
                    </a:cubicBezTo>
                    <a:cubicBezTo>
                      <a:pt x="116" y="276"/>
                      <a:pt x="116" y="276"/>
                      <a:pt x="116" y="276"/>
                    </a:cubicBezTo>
                    <a:close/>
                    <a:moveTo>
                      <a:pt x="74" y="277"/>
                    </a:moveTo>
                    <a:cubicBezTo>
                      <a:pt x="74" y="277"/>
                      <a:pt x="74" y="277"/>
                      <a:pt x="75" y="277"/>
                    </a:cubicBezTo>
                    <a:cubicBezTo>
                      <a:pt x="75" y="277"/>
                      <a:pt x="75" y="277"/>
                      <a:pt x="75" y="277"/>
                    </a:cubicBezTo>
                    <a:cubicBezTo>
                      <a:pt x="75" y="277"/>
                      <a:pt x="74" y="277"/>
                      <a:pt x="74" y="277"/>
                    </a:cubicBezTo>
                    <a:cubicBezTo>
                      <a:pt x="74" y="277"/>
                      <a:pt x="74" y="277"/>
                      <a:pt x="74" y="277"/>
                    </a:cubicBezTo>
                    <a:close/>
                    <a:moveTo>
                      <a:pt x="156" y="286"/>
                    </a:moveTo>
                    <a:cubicBezTo>
                      <a:pt x="156" y="286"/>
                      <a:pt x="156" y="286"/>
                      <a:pt x="156" y="286"/>
                    </a:cubicBezTo>
                    <a:cubicBezTo>
                      <a:pt x="156" y="286"/>
                      <a:pt x="156" y="286"/>
                      <a:pt x="156" y="285"/>
                    </a:cubicBezTo>
                    <a:cubicBezTo>
                      <a:pt x="156" y="285"/>
                      <a:pt x="155" y="285"/>
                      <a:pt x="155" y="286"/>
                    </a:cubicBezTo>
                    <a:cubicBezTo>
                      <a:pt x="155" y="286"/>
                      <a:pt x="155" y="286"/>
                      <a:pt x="156" y="286"/>
                    </a:cubicBezTo>
                    <a:close/>
                    <a:moveTo>
                      <a:pt x="169" y="287"/>
                    </a:moveTo>
                    <a:cubicBezTo>
                      <a:pt x="169" y="287"/>
                      <a:pt x="169" y="287"/>
                      <a:pt x="169" y="286"/>
                    </a:cubicBezTo>
                    <a:cubicBezTo>
                      <a:pt x="169" y="286"/>
                      <a:pt x="169" y="287"/>
                      <a:pt x="169" y="287"/>
                    </a:cubicBezTo>
                    <a:cubicBezTo>
                      <a:pt x="169" y="287"/>
                      <a:pt x="169" y="287"/>
                      <a:pt x="169" y="287"/>
                    </a:cubicBezTo>
                    <a:cubicBezTo>
                      <a:pt x="169" y="287"/>
                      <a:pt x="169" y="287"/>
                      <a:pt x="169" y="287"/>
                    </a:cubicBezTo>
                    <a:close/>
                    <a:moveTo>
                      <a:pt x="98" y="66"/>
                    </a:moveTo>
                    <a:cubicBezTo>
                      <a:pt x="97" y="66"/>
                      <a:pt x="97" y="66"/>
                      <a:pt x="97" y="65"/>
                    </a:cubicBezTo>
                    <a:cubicBezTo>
                      <a:pt x="97" y="65"/>
                      <a:pt x="97" y="66"/>
                      <a:pt x="97" y="66"/>
                    </a:cubicBezTo>
                    <a:cubicBezTo>
                      <a:pt x="97" y="66"/>
                      <a:pt x="97" y="66"/>
                      <a:pt x="97" y="67"/>
                    </a:cubicBezTo>
                    <a:cubicBezTo>
                      <a:pt x="97" y="66"/>
                      <a:pt x="97" y="66"/>
                      <a:pt x="98" y="66"/>
                    </a:cubicBezTo>
                    <a:close/>
                    <a:moveTo>
                      <a:pt x="75" y="285"/>
                    </a:moveTo>
                    <a:cubicBezTo>
                      <a:pt x="75" y="285"/>
                      <a:pt x="75" y="285"/>
                      <a:pt x="75" y="285"/>
                    </a:cubicBezTo>
                    <a:cubicBezTo>
                      <a:pt x="75" y="285"/>
                      <a:pt x="75" y="285"/>
                      <a:pt x="75" y="285"/>
                    </a:cubicBezTo>
                    <a:cubicBezTo>
                      <a:pt x="75" y="285"/>
                      <a:pt x="75" y="285"/>
                      <a:pt x="75" y="285"/>
                    </a:cubicBezTo>
                    <a:cubicBezTo>
                      <a:pt x="75" y="285"/>
                      <a:pt x="75" y="285"/>
                      <a:pt x="75" y="285"/>
                    </a:cubicBezTo>
                    <a:close/>
                    <a:moveTo>
                      <a:pt x="145" y="287"/>
                    </a:moveTo>
                    <a:cubicBezTo>
                      <a:pt x="145" y="287"/>
                      <a:pt x="145" y="288"/>
                      <a:pt x="145" y="288"/>
                    </a:cubicBezTo>
                    <a:cubicBezTo>
                      <a:pt x="145" y="288"/>
                      <a:pt x="145" y="288"/>
                      <a:pt x="146" y="288"/>
                    </a:cubicBezTo>
                    <a:cubicBezTo>
                      <a:pt x="146" y="288"/>
                      <a:pt x="146" y="288"/>
                      <a:pt x="146" y="287"/>
                    </a:cubicBezTo>
                    <a:cubicBezTo>
                      <a:pt x="146" y="287"/>
                      <a:pt x="145" y="287"/>
                      <a:pt x="145" y="287"/>
                    </a:cubicBezTo>
                    <a:close/>
                    <a:moveTo>
                      <a:pt x="68" y="286"/>
                    </a:moveTo>
                    <a:cubicBezTo>
                      <a:pt x="68" y="286"/>
                      <a:pt x="68" y="286"/>
                      <a:pt x="69" y="286"/>
                    </a:cubicBezTo>
                    <a:cubicBezTo>
                      <a:pt x="69" y="286"/>
                      <a:pt x="69" y="286"/>
                      <a:pt x="69" y="286"/>
                    </a:cubicBezTo>
                    <a:cubicBezTo>
                      <a:pt x="69" y="286"/>
                      <a:pt x="69" y="286"/>
                      <a:pt x="69" y="286"/>
                    </a:cubicBezTo>
                    <a:cubicBezTo>
                      <a:pt x="69" y="286"/>
                      <a:pt x="69" y="286"/>
                      <a:pt x="68" y="286"/>
                    </a:cubicBezTo>
                    <a:close/>
                    <a:moveTo>
                      <a:pt x="222" y="151"/>
                    </a:moveTo>
                    <a:cubicBezTo>
                      <a:pt x="222" y="151"/>
                      <a:pt x="222" y="150"/>
                      <a:pt x="222" y="150"/>
                    </a:cubicBezTo>
                    <a:cubicBezTo>
                      <a:pt x="222" y="150"/>
                      <a:pt x="221" y="151"/>
                      <a:pt x="221" y="151"/>
                    </a:cubicBezTo>
                    <a:cubicBezTo>
                      <a:pt x="222" y="151"/>
                      <a:pt x="222" y="151"/>
                      <a:pt x="222" y="151"/>
                    </a:cubicBezTo>
                    <a:cubicBezTo>
                      <a:pt x="222" y="151"/>
                      <a:pt x="222" y="151"/>
                      <a:pt x="222" y="151"/>
                    </a:cubicBezTo>
                    <a:close/>
                    <a:moveTo>
                      <a:pt x="217" y="296"/>
                    </a:moveTo>
                    <a:cubicBezTo>
                      <a:pt x="217" y="296"/>
                      <a:pt x="217" y="296"/>
                      <a:pt x="217" y="296"/>
                    </a:cubicBezTo>
                    <a:cubicBezTo>
                      <a:pt x="217" y="295"/>
                      <a:pt x="217" y="295"/>
                      <a:pt x="217" y="295"/>
                    </a:cubicBezTo>
                    <a:cubicBezTo>
                      <a:pt x="217" y="295"/>
                      <a:pt x="217" y="295"/>
                      <a:pt x="217" y="295"/>
                    </a:cubicBezTo>
                    <a:cubicBezTo>
                      <a:pt x="217" y="295"/>
                      <a:pt x="217" y="295"/>
                      <a:pt x="217" y="296"/>
                    </a:cubicBezTo>
                    <a:close/>
                    <a:moveTo>
                      <a:pt x="142" y="296"/>
                    </a:moveTo>
                    <a:cubicBezTo>
                      <a:pt x="142" y="296"/>
                      <a:pt x="142" y="296"/>
                      <a:pt x="142" y="296"/>
                    </a:cubicBezTo>
                    <a:cubicBezTo>
                      <a:pt x="142" y="296"/>
                      <a:pt x="142" y="296"/>
                      <a:pt x="141" y="296"/>
                    </a:cubicBezTo>
                    <a:cubicBezTo>
                      <a:pt x="141" y="296"/>
                      <a:pt x="141" y="296"/>
                      <a:pt x="141" y="296"/>
                    </a:cubicBezTo>
                    <a:cubicBezTo>
                      <a:pt x="142" y="296"/>
                      <a:pt x="142" y="296"/>
                      <a:pt x="142" y="296"/>
                    </a:cubicBezTo>
                    <a:close/>
                    <a:moveTo>
                      <a:pt x="208" y="308"/>
                    </a:moveTo>
                    <a:cubicBezTo>
                      <a:pt x="208" y="308"/>
                      <a:pt x="208" y="308"/>
                      <a:pt x="208" y="308"/>
                    </a:cubicBezTo>
                    <a:cubicBezTo>
                      <a:pt x="208" y="308"/>
                      <a:pt x="208" y="309"/>
                      <a:pt x="207" y="309"/>
                    </a:cubicBezTo>
                    <a:cubicBezTo>
                      <a:pt x="207" y="309"/>
                      <a:pt x="208" y="309"/>
                      <a:pt x="208" y="309"/>
                    </a:cubicBezTo>
                    <a:cubicBezTo>
                      <a:pt x="208" y="309"/>
                      <a:pt x="208" y="309"/>
                      <a:pt x="208" y="308"/>
                    </a:cubicBezTo>
                    <a:close/>
                    <a:moveTo>
                      <a:pt x="200" y="151"/>
                    </a:moveTo>
                    <a:cubicBezTo>
                      <a:pt x="200" y="151"/>
                      <a:pt x="200" y="150"/>
                      <a:pt x="200" y="150"/>
                    </a:cubicBezTo>
                    <a:cubicBezTo>
                      <a:pt x="200" y="150"/>
                      <a:pt x="200" y="150"/>
                      <a:pt x="200" y="150"/>
                    </a:cubicBezTo>
                    <a:cubicBezTo>
                      <a:pt x="200" y="150"/>
                      <a:pt x="200" y="150"/>
                      <a:pt x="200" y="150"/>
                    </a:cubicBezTo>
                    <a:cubicBezTo>
                      <a:pt x="200" y="150"/>
                      <a:pt x="200" y="151"/>
                      <a:pt x="20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
              <p:cNvSpPr/>
              <p:nvPr/>
            </p:nvSpPr>
            <p:spPr bwMode="auto">
              <a:xfrm>
                <a:off x="6705600" y="4398963"/>
                <a:ext cx="25400" cy="47625"/>
              </a:xfrm>
              <a:custGeom>
                <a:avLst/>
                <a:gdLst>
                  <a:gd name="T0" fmla="*/ 7 w 7"/>
                  <a:gd name="T1" fmla="*/ 6 h 13"/>
                  <a:gd name="T2" fmla="*/ 4 w 7"/>
                  <a:gd name="T3" fmla="*/ 12 h 13"/>
                  <a:gd name="T4" fmla="*/ 1 w 7"/>
                  <a:gd name="T5" fmla="*/ 13 h 13"/>
                  <a:gd name="T6" fmla="*/ 3 w 7"/>
                  <a:gd name="T7" fmla="*/ 10 h 13"/>
                  <a:gd name="T8" fmla="*/ 2 w 7"/>
                  <a:gd name="T9" fmla="*/ 4 h 13"/>
                  <a:gd name="T10" fmla="*/ 2 w 7"/>
                  <a:gd name="T11" fmla="*/ 0 h 13"/>
                  <a:gd name="T12" fmla="*/ 1 w 7"/>
                  <a:gd name="T13" fmla="*/ 1 h 13"/>
                  <a:gd name="T14" fmla="*/ 7 w 7"/>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7" y="6"/>
                    </a:moveTo>
                    <a:cubicBezTo>
                      <a:pt x="6" y="8"/>
                      <a:pt x="5" y="10"/>
                      <a:pt x="4" y="12"/>
                    </a:cubicBezTo>
                    <a:cubicBezTo>
                      <a:pt x="3" y="12"/>
                      <a:pt x="2" y="12"/>
                      <a:pt x="1" y="13"/>
                    </a:cubicBezTo>
                    <a:cubicBezTo>
                      <a:pt x="0" y="11"/>
                      <a:pt x="1" y="10"/>
                      <a:pt x="3" y="10"/>
                    </a:cubicBezTo>
                    <a:cubicBezTo>
                      <a:pt x="3" y="8"/>
                      <a:pt x="3" y="6"/>
                      <a:pt x="2" y="4"/>
                    </a:cubicBezTo>
                    <a:cubicBezTo>
                      <a:pt x="2" y="3"/>
                      <a:pt x="2" y="2"/>
                      <a:pt x="2" y="0"/>
                    </a:cubicBezTo>
                    <a:cubicBezTo>
                      <a:pt x="1" y="1"/>
                      <a:pt x="1" y="1"/>
                      <a:pt x="1" y="1"/>
                    </a:cubicBezTo>
                    <a:cubicBezTo>
                      <a:pt x="4" y="1"/>
                      <a:pt x="6" y="4"/>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1"/>
              <p:cNvSpPr/>
              <p:nvPr/>
            </p:nvSpPr>
            <p:spPr bwMode="auto">
              <a:xfrm>
                <a:off x="7305675" y="3948113"/>
                <a:ext cx="25400" cy="30163"/>
              </a:xfrm>
              <a:custGeom>
                <a:avLst/>
                <a:gdLst>
                  <a:gd name="T0" fmla="*/ 5 w 7"/>
                  <a:gd name="T1" fmla="*/ 0 h 8"/>
                  <a:gd name="T2" fmla="*/ 6 w 7"/>
                  <a:gd name="T3" fmla="*/ 3 h 8"/>
                  <a:gd name="T4" fmla="*/ 6 w 7"/>
                  <a:gd name="T5" fmla="*/ 6 h 8"/>
                  <a:gd name="T6" fmla="*/ 5 w 7"/>
                  <a:gd name="T7" fmla="*/ 8 h 8"/>
                  <a:gd name="T8" fmla="*/ 4 w 7"/>
                  <a:gd name="T9" fmla="*/ 8 h 8"/>
                  <a:gd name="T10" fmla="*/ 3 w 7"/>
                  <a:gd name="T11" fmla="*/ 6 h 8"/>
                  <a:gd name="T12" fmla="*/ 4 w 7"/>
                  <a:gd name="T13" fmla="*/ 3 h 8"/>
                  <a:gd name="T14" fmla="*/ 0 w 7"/>
                  <a:gd name="T15" fmla="*/ 3 h 8"/>
                  <a:gd name="T16" fmla="*/ 1 w 7"/>
                  <a:gd name="T17" fmla="*/ 3 h 8"/>
                  <a:gd name="T18" fmla="*/ 1 w 7"/>
                  <a:gd name="T19" fmla="*/ 0 h 8"/>
                  <a:gd name="T20" fmla="*/ 1 w 7"/>
                  <a:gd name="T21" fmla="*/ 1 h 8"/>
                  <a:gd name="T22" fmla="*/ 3 w 7"/>
                  <a:gd name="T23" fmla="*/ 1 h 8"/>
                  <a:gd name="T24" fmla="*/ 5 w 7"/>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5" y="0"/>
                    </a:moveTo>
                    <a:cubicBezTo>
                      <a:pt x="6" y="1"/>
                      <a:pt x="7" y="2"/>
                      <a:pt x="6" y="3"/>
                    </a:cubicBezTo>
                    <a:cubicBezTo>
                      <a:pt x="5" y="4"/>
                      <a:pt x="5" y="5"/>
                      <a:pt x="6" y="6"/>
                    </a:cubicBezTo>
                    <a:cubicBezTo>
                      <a:pt x="6" y="7"/>
                      <a:pt x="6" y="7"/>
                      <a:pt x="5" y="8"/>
                    </a:cubicBezTo>
                    <a:cubicBezTo>
                      <a:pt x="5" y="8"/>
                      <a:pt x="4" y="8"/>
                      <a:pt x="4" y="8"/>
                    </a:cubicBezTo>
                    <a:cubicBezTo>
                      <a:pt x="3" y="7"/>
                      <a:pt x="3" y="7"/>
                      <a:pt x="3" y="6"/>
                    </a:cubicBezTo>
                    <a:cubicBezTo>
                      <a:pt x="3" y="5"/>
                      <a:pt x="4" y="4"/>
                      <a:pt x="4" y="3"/>
                    </a:cubicBezTo>
                    <a:cubicBezTo>
                      <a:pt x="3" y="1"/>
                      <a:pt x="2" y="2"/>
                      <a:pt x="0" y="3"/>
                    </a:cubicBezTo>
                    <a:cubicBezTo>
                      <a:pt x="1" y="3"/>
                      <a:pt x="1" y="3"/>
                      <a:pt x="1" y="3"/>
                    </a:cubicBezTo>
                    <a:cubicBezTo>
                      <a:pt x="1" y="2"/>
                      <a:pt x="1" y="1"/>
                      <a:pt x="1" y="0"/>
                    </a:cubicBezTo>
                    <a:cubicBezTo>
                      <a:pt x="1" y="1"/>
                      <a:pt x="1" y="1"/>
                      <a:pt x="1" y="1"/>
                    </a:cubicBezTo>
                    <a:cubicBezTo>
                      <a:pt x="1" y="1"/>
                      <a:pt x="2" y="1"/>
                      <a:pt x="3" y="1"/>
                    </a:cubicBezTo>
                    <a:cubicBezTo>
                      <a:pt x="4" y="1"/>
                      <a:pt x="5"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6"/>
              <p:cNvSpPr/>
              <p:nvPr/>
            </p:nvSpPr>
            <p:spPr bwMode="auto">
              <a:xfrm>
                <a:off x="7346950" y="3970338"/>
                <a:ext cx="17462" cy="15875"/>
              </a:xfrm>
              <a:custGeom>
                <a:avLst/>
                <a:gdLst>
                  <a:gd name="T0" fmla="*/ 0 w 5"/>
                  <a:gd name="T1" fmla="*/ 0 h 4"/>
                  <a:gd name="T2" fmla="*/ 5 w 5"/>
                  <a:gd name="T3" fmla="*/ 1 h 4"/>
                  <a:gd name="T4" fmla="*/ 1 w 5"/>
                  <a:gd name="T5" fmla="*/ 4 h 4"/>
                  <a:gd name="T6" fmla="*/ 0 w 5"/>
                  <a:gd name="T7" fmla="*/ 3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1" y="3"/>
                      <a:pt x="3" y="1"/>
                      <a:pt x="5" y="1"/>
                    </a:cubicBezTo>
                    <a:cubicBezTo>
                      <a:pt x="4" y="4"/>
                      <a:pt x="3" y="4"/>
                      <a:pt x="1" y="4"/>
                    </a:cubicBezTo>
                    <a:cubicBezTo>
                      <a:pt x="1" y="4"/>
                      <a:pt x="0" y="3"/>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
              <p:cNvSpPr/>
              <p:nvPr/>
            </p:nvSpPr>
            <p:spPr bwMode="auto">
              <a:xfrm>
                <a:off x="7091363" y="4600575"/>
                <a:ext cx="11112" cy="15875"/>
              </a:xfrm>
              <a:custGeom>
                <a:avLst/>
                <a:gdLst>
                  <a:gd name="T0" fmla="*/ 0 w 3"/>
                  <a:gd name="T1" fmla="*/ 1 h 4"/>
                  <a:gd name="T2" fmla="*/ 0 w 3"/>
                  <a:gd name="T3" fmla="*/ 0 h 4"/>
                  <a:gd name="T4" fmla="*/ 3 w 3"/>
                  <a:gd name="T5" fmla="*/ 0 h 4"/>
                  <a:gd name="T6" fmla="*/ 3 w 3"/>
                  <a:gd name="T7" fmla="*/ 4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1"/>
                      <a:pt x="0" y="1"/>
                      <a:pt x="0" y="0"/>
                    </a:cubicBezTo>
                    <a:cubicBezTo>
                      <a:pt x="1" y="0"/>
                      <a:pt x="2" y="0"/>
                      <a:pt x="3" y="0"/>
                    </a:cubicBezTo>
                    <a:cubicBezTo>
                      <a:pt x="3" y="2"/>
                      <a:pt x="3" y="3"/>
                      <a:pt x="3" y="4"/>
                    </a:cubicBezTo>
                    <a:cubicBezTo>
                      <a:pt x="1" y="4"/>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1"/>
              <p:cNvSpPr/>
              <p:nvPr/>
            </p:nvSpPr>
            <p:spPr bwMode="auto">
              <a:xfrm>
                <a:off x="7077075" y="4652963"/>
                <a:ext cx="6350" cy="7938"/>
              </a:xfrm>
              <a:custGeom>
                <a:avLst/>
                <a:gdLst>
                  <a:gd name="T0" fmla="*/ 0 w 2"/>
                  <a:gd name="T1" fmla="*/ 0 h 2"/>
                  <a:gd name="T2" fmla="*/ 1 w 2"/>
                  <a:gd name="T3" fmla="*/ 0 h 2"/>
                  <a:gd name="T4" fmla="*/ 2 w 2"/>
                  <a:gd name="T5" fmla="*/ 2 h 2"/>
                  <a:gd name="T6" fmla="*/ 1 w 2"/>
                  <a:gd name="T7" fmla="*/ 2 h 2"/>
                  <a:gd name="T8" fmla="*/ 0 w 2"/>
                  <a:gd name="T9" fmla="*/ 1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0" y="0"/>
                      <a:pt x="1" y="0"/>
                      <a:pt x="1" y="0"/>
                    </a:cubicBezTo>
                    <a:cubicBezTo>
                      <a:pt x="1" y="1"/>
                      <a:pt x="1" y="1"/>
                      <a:pt x="2" y="2"/>
                    </a:cubicBezTo>
                    <a:cubicBezTo>
                      <a:pt x="1" y="2"/>
                      <a:pt x="1" y="2"/>
                      <a:pt x="1" y="2"/>
                    </a:cubicBezTo>
                    <a:cubicBezTo>
                      <a:pt x="0" y="2"/>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2"/>
              <p:cNvSpPr/>
              <p:nvPr/>
            </p:nvSpPr>
            <p:spPr bwMode="auto">
              <a:xfrm>
                <a:off x="7046913" y="4683125"/>
                <a:ext cx="3175" cy="7938"/>
              </a:xfrm>
              <a:custGeom>
                <a:avLst/>
                <a:gdLst>
                  <a:gd name="T0" fmla="*/ 0 w 1"/>
                  <a:gd name="T1" fmla="*/ 2 h 2"/>
                  <a:gd name="T2" fmla="*/ 1 w 1"/>
                  <a:gd name="T3" fmla="*/ 0 h 2"/>
                  <a:gd name="T4" fmla="*/ 1 w 1"/>
                  <a:gd name="T5" fmla="*/ 0 h 2"/>
                  <a:gd name="T6" fmla="*/ 1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1"/>
                      <a:pt x="1" y="1"/>
                      <a:pt x="1" y="0"/>
                    </a:cubicBezTo>
                    <a:cubicBezTo>
                      <a:pt x="1" y="0"/>
                      <a:pt x="1" y="0"/>
                      <a:pt x="1" y="0"/>
                    </a:cubicBezTo>
                    <a:cubicBezTo>
                      <a:pt x="1" y="1"/>
                      <a:pt x="1" y="2"/>
                      <a:pt x="1" y="2"/>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6"/>
              <p:cNvSpPr/>
              <p:nvPr/>
            </p:nvSpPr>
            <p:spPr bwMode="auto">
              <a:xfrm>
                <a:off x="7064375" y="3700463"/>
                <a:ext cx="12700" cy="11113"/>
              </a:xfrm>
              <a:custGeom>
                <a:avLst/>
                <a:gdLst>
                  <a:gd name="T0" fmla="*/ 1 w 3"/>
                  <a:gd name="T1" fmla="*/ 3 h 3"/>
                  <a:gd name="T2" fmla="*/ 1 w 3"/>
                  <a:gd name="T3" fmla="*/ 0 h 3"/>
                  <a:gd name="T4" fmla="*/ 1 w 3"/>
                  <a:gd name="T5" fmla="*/ 0 h 3"/>
                  <a:gd name="T6" fmla="*/ 2 w 3"/>
                  <a:gd name="T7" fmla="*/ 1 h 3"/>
                  <a:gd name="T8" fmla="*/ 1 w 3"/>
                  <a:gd name="T9" fmla="*/ 2 h 3"/>
                  <a:gd name="T10" fmla="*/ 0 w 3"/>
                  <a:gd name="T11" fmla="*/ 3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2"/>
                      <a:pt x="1" y="1"/>
                      <a:pt x="1" y="0"/>
                    </a:cubicBezTo>
                    <a:cubicBezTo>
                      <a:pt x="1" y="0"/>
                      <a:pt x="1" y="0"/>
                      <a:pt x="1" y="0"/>
                    </a:cubicBezTo>
                    <a:cubicBezTo>
                      <a:pt x="1" y="0"/>
                      <a:pt x="1" y="0"/>
                      <a:pt x="2" y="1"/>
                    </a:cubicBezTo>
                    <a:cubicBezTo>
                      <a:pt x="3" y="2"/>
                      <a:pt x="2" y="2"/>
                      <a:pt x="1" y="2"/>
                    </a:cubicBezTo>
                    <a:cubicBezTo>
                      <a:pt x="1" y="2"/>
                      <a:pt x="1" y="3"/>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9"/>
              <p:cNvSpPr/>
              <p:nvPr/>
            </p:nvSpPr>
            <p:spPr bwMode="auto">
              <a:xfrm>
                <a:off x="6948488" y="3617913"/>
                <a:ext cx="7937" cy="11113"/>
              </a:xfrm>
              <a:custGeom>
                <a:avLst/>
                <a:gdLst>
                  <a:gd name="T0" fmla="*/ 0 w 2"/>
                  <a:gd name="T1" fmla="*/ 1 h 3"/>
                  <a:gd name="T2" fmla="*/ 1 w 2"/>
                  <a:gd name="T3" fmla="*/ 1 h 3"/>
                  <a:gd name="T4" fmla="*/ 2 w 2"/>
                  <a:gd name="T5" fmla="*/ 3 h 3"/>
                  <a:gd name="T6" fmla="*/ 0 w 2"/>
                  <a:gd name="T7" fmla="*/ 1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0" y="1"/>
                      <a:pt x="1" y="1"/>
                    </a:cubicBezTo>
                    <a:cubicBezTo>
                      <a:pt x="2" y="0"/>
                      <a:pt x="2" y="0"/>
                      <a:pt x="2" y="3"/>
                    </a:cubicBezTo>
                    <a:cubicBezTo>
                      <a:pt x="1" y="2"/>
                      <a:pt x="0" y="2"/>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6"/>
              <p:cNvSpPr/>
              <p:nvPr/>
            </p:nvSpPr>
            <p:spPr bwMode="auto">
              <a:xfrm>
                <a:off x="7031038" y="4679950"/>
                <a:ext cx="11112" cy="6350"/>
              </a:xfrm>
              <a:custGeom>
                <a:avLst/>
                <a:gdLst>
                  <a:gd name="T0" fmla="*/ 3 w 3"/>
                  <a:gd name="T1" fmla="*/ 2 h 2"/>
                  <a:gd name="T2" fmla="*/ 1 w 3"/>
                  <a:gd name="T3" fmla="*/ 2 h 2"/>
                  <a:gd name="T4" fmla="*/ 0 w 3"/>
                  <a:gd name="T5" fmla="*/ 1 h 2"/>
                  <a:gd name="T6" fmla="*/ 1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2" y="2"/>
                      <a:pt x="1" y="2"/>
                      <a:pt x="1" y="2"/>
                    </a:cubicBezTo>
                    <a:cubicBezTo>
                      <a:pt x="1" y="2"/>
                      <a:pt x="0" y="2"/>
                      <a:pt x="0" y="1"/>
                    </a:cubicBezTo>
                    <a:cubicBezTo>
                      <a:pt x="0" y="1"/>
                      <a:pt x="0" y="1"/>
                      <a:pt x="1" y="0"/>
                    </a:cubicBezTo>
                    <a:cubicBezTo>
                      <a:pt x="1" y="1"/>
                      <a:pt x="2"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7"/>
              <p:cNvSpPr/>
              <p:nvPr/>
            </p:nvSpPr>
            <p:spPr bwMode="auto">
              <a:xfrm>
                <a:off x="7091363" y="4630738"/>
                <a:ext cx="7937" cy="3175"/>
              </a:xfrm>
              <a:custGeom>
                <a:avLst/>
                <a:gdLst>
                  <a:gd name="T0" fmla="*/ 2 w 2"/>
                  <a:gd name="T1" fmla="*/ 1 h 1"/>
                  <a:gd name="T2" fmla="*/ 0 w 2"/>
                  <a:gd name="T3" fmla="*/ 1 h 1"/>
                  <a:gd name="T4" fmla="*/ 0 w 2"/>
                  <a:gd name="T5" fmla="*/ 0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1"/>
                      <a:pt x="1" y="1"/>
                      <a:pt x="0" y="1"/>
                    </a:cubicBezTo>
                    <a:cubicBezTo>
                      <a:pt x="0" y="1"/>
                      <a:pt x="0" y="1"/>
                      <a:pt x="0" y="0"/>
                    </a:cubicBezTo>
                    <a:cubicBezTo>
                      <a:pt x="1" y="0"/>
                      <a:pt x="1" y="0"/>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8"/>
              <p:cNvSpPr/>
              <p:nvPr/>
            </p:nvSpPr>
            <p:spPr bwMode="auto">
              <a:xfrm>
                <a:off x="6859588" y="4575175"/>
                <a:ext cx="3175" cy="14288"/>
              </a:xfrm>
              <a:custGeom>
                <a:avLst/>
                <a:gdLst>
                  <a:gd name="T0" fmla="*/ 0 w 1"/>
                  <a:gd name="T1" fmla="*/ 0 h 4"/>
                  <a:gd name="T2" fmla="*/ 0 w 1"/>
                  <a:gd name="T3" fmla="*/ 4 h 4"/>
                  <a:gd name="T4" fmla="*/ 0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1" y="2"/>
                      <a:pt x="0" y="4"/>
                    </a:cubicBezTo>
                    <a:cubicBezTo>
                      <a:pt x="0" y="2"/>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9"/>
              <p:cNvSpPr/>
              <p:nvPr/>
            </p:nvSpPr>
            <p:spPr bwMode="auto">
              <a:xfrm>
                <a:off x="7485063" y="4049713"/>
                <a:ext cx="7937" cy="7938"/>
              </a:xfrm>
              <a:custGeom>
                <a:avLst/>
                <a:gdLst>
                  <a:gd name="T0" fmla="*/ 2 w 2"/>
                  <a:gd name="T1" fmla="*/ 1 h 2"/>
                  <a:gd name="T2" fmla="*/ 1 w 2"/>
                  <a:gd name="T3" fmla="*/ 2 h 2"/>
                  <a:gd name="T4" fmla="*/ 0 w 2"/>
                  <a:gd name="T5" fmla="*/ 0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1"/>
                      <a:pt x="1" y="1"/>
                      <a:pt x="1" y="2"/>
                    </a:cubicBezTo>
                    <a:cubicBezTo>
                      <a:pt x="1" y="1"/>
                      <a:pt x="1" y="1"/>
                      <a:pt x="0" y="0"/>
                    </a:cubicBezTo>
                    <a:cubicBezTo>
                      <a:pt x="0" y="0"/>
                      <a:pt x="1" y="0"/>
                      <a:pt x="1" y="0"/>
                    </a:cubicBezTo>
                    <a:cubicBezTo>
                      <a:pt x="1"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1"/>
              <p:cNvSpPr/>
              <p:nvPr/>
            </p:nvSpPr>
            <p:spPr bwMode="auto">
              <a:xfrm>
                <a:off x="6300788" y="4105275"/>
                <a:ext cx="6350" cy="7938"/>
              </a:xfrm>
              <a:custGeom>
                <a:avLst/>
                <a:gdLst>
                  <a:gd name="T0" fmla="*/ 2 w 2"/>
                  <a:gd name="T1" fmla="*/ 0 h 2"/>
                  <a:gd name="T2" fmla="*/ 2 w 2"/>
                  <a:gd name="T3" fmla="*/ 1 h 2"/>
                  <a:gd name="T4" fmla="*/ 1 w 2"/>
                  <a:gd name="T5" fmla="*/ 2 h 2"/>
                  <a:gd name="T6" fmla="*/ 0 w 2"/>
                  <a:gd name="T7" fmla="*/ 1 h 2"/>
                  <a:gd name="T8" fmla="*/ 1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2" y="0"/>
                      <a:pt x="2" y="0"/>
                      <a:pt x="2" y="1"/>
                    </a:cubicBezTo>
                    <a:cubicBezTo>
                      <a:pt x="2" y="1"/>
                      <a:pt x="2" y="2"/>
                      <a:pt x="1" y="2"/>
                    </a:cubicBezTo>
                    <a:cubicBezTo>
                      <a:pt x="0" y="2"/>
                      <a:pt x="0" y="1"/>
                      <a:pt x="0" y="1"/>
                    </a:cubicBezTo>
                    <a:cubicBezTo>
                      <a:pt x="0" y="0"/>
                      <a:pt x="1" y="0"/>
                      <a:pt x="1" y="0"/>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2"/>
              <p:cNvSpPr/>
              <p:nvPr/>
            </p:nvSpPr>
            <p:spPr bwMode="auto">
              <a:xfrm>
                <a:off x="7335838" y="3967163"/>
                <a:ext cx="11112" cy="3175"/>
              </a:xfrm>
              <a:custGeom>
                <a:avLst/>
                <a:gdLst>
                  <a:gd name="T0" fmla="*/ 3 w 3"/>
                  <a:gd name="T1" fmla="*/ 1 h 1"/>
                  <a:gd name="T2" fmla="*/ 1 w 3"/>
                  <a:gd name="T3" fmla="*/ 1 h 1"/>
                  <a:gd name="T4" fmla="*/ 0 w 3"/>
                  <a:gd name="T5" fmla="*/ 1 h 1"/>
                  <a:gd name="T6" fmla="*/ 1 w 3"/>
                  <a:gd name="T7" fmla="*/ 0 h 1"/>
                  <a:gd name="T8" fmla="*/ 2 w 3"/>
                  <a:gd name="T9" fmla="*/ 0 h 1"/>
                  <a:gd name="T10" fmla="*/ 3 w 3"/>
                  <a:gd name="T11" fmla="*/ 1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cubicBezTo>
                      <a:pt x="2" y="1"/>
                      <a:pt x="2" y="1"/>
                      <a:pt x="1" y="1"/>
                    </a:cubicBezTo>
                    <a:cubicBezTo>
                      <a:pt x="1" y="1"/>
                      <a:pt x="1" y="1"/>
                      <a:pt x="0" y="1"/>
                    </a:cubicBezTo>
                    <a:cubicBezTo>
                      <a:pt x="1" y="1"/>
                      <a:pt x="1" y="0"/>
                      <a:pt x="1" y="0"/>
                    </a:cubicBezTo>
                    <a:cubicBezTo>
                      <a:pt x="1" y="0"/>
                      <a:pt x="2" y="0"/>
                      <a:pt x="2" y="0"/>
                    </a:cubicBezTo>
                    <a:cubicBezTo>
                      <a:pt x="2" y="0"/>
                      <a:pt x="2" y="1"/>
                      <a:pt x="3" y="1"/>
                    </a:cubicBezTo>
                    <a:cubicBezTo>
                      <a:pt x="3"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4"/>
              <p:cNvSpPr/>
              <p:nvPr/>
            </p:nvSpPr>
            <p:spPr bwMode="auto">
              <a:xfrm>
                <a:off x="6626225" y="4484688"/>
                <a:ext cx="11112" cy="11113"/>
              </a:xfrm>
              <a:custGeom>
                <a:avLst/>
                <a:gdLst>
                  <a:gd name="T0" fmla="*/ 0 w 3"/>
                  <a:gd name="T1" fmla="*/ 0 h 3"/>
                  <a:gd name="T2" fmla="*/ 2 w 3"/>
                  <a:gd name="T3" fmla="*/ 3 h 3"/>
                  <a:gd name="T4" fmla="*/ 0 w 3"/>
                  <a:gd name="T5" fmla="*/ 0 h 3"/>
                  <a:gd name="T6" fmla="*/ 0 w 3"/>
                  <a:gd name="T7" fmla="*/ 0 h 3"/>
                </a:gdLst>
                <a:ahLst/>
                <a:cxnLst>
                  <a:cxn ang="0">
                    <a:pos x="T0" y="T1"/>
                  </a:cxn>
                  <a:cxn ang="0">
                    <a:pos x="T2" y="T3"/>
                  </a:cxn>
                  <a:cxn ang="0">
                    <a:pos x="T4" y="T5"/>
                  </a:cxn>
                  <a:cxn ang="0">
                    <a:pos x="T6" y="T7"/>
                  </a:cxn>
                </a:cxnLst>
                <a:rect l="0" t="0" r="r" b="b"/>
                <a:pathLst>
                  <a:path w="3" h="3">
                    <a:moveTo>
                      <a:pt x="0" y="0"/>
                    </a:moveTo>
                    <a:cubicBezTo>
                      <a:pt x="1" y="1"/>
                      <a:pt x="3" y="0"/>
                      <a:pt x="2" y="3"/>
                    </a:cubicBezTo>
                    <a:cubicBezTo>
                      <a:pt x="1" y="3"/>
                      <a:pt x="1"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6"/>
              <p:cNvSpPr/>
              <p:nvPr/>
            </p:nvSpPr>
            <p:spPr bwMode="auto">
              <a:xfrm>
                <a:off x="7058025" y="3678238"/>
                <a:ext cx="3175" cy="3175"/>
              </a:xfrm>
              <a:custGeom>
                <a:avLst/>
                <a:gdLst>
                  <a:gd name="T0" fmla="*/ 0 w 1"/>
                  <a:gd name="T1" fmla="*/ 1 h 1"/>
                  <a:gd name="T2" fmla="*/ 1 w 1"/>
                  <a:gd name="T3" fmla="*/ 0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1"/>
                      <a:pt x="1" y="1"/>
                      <a:pt x="1" y="1"/>
                    </a:cubicBezTo>
                    <a:cubicBezTo>
                      <a:pt x="1"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8"/>
              <p:cNvSpPr/>
              <p:nvPr/>
            </p:nvSpPr>
            <p:spPr bwMode="auto">
              <a:xfrm>
                <a:off x="7294563" y="3986213"/>
                <a:ext cx="6350" cy="11113"/>
              </a:xfrm>
              <a:custGeom>
                <a:avLst/>
                <a:gdLst>
                  <a:gd name="T0" fmla="*/ 1 w 2"/>
                  <a:gd name="T1" fmla="*/ 0 h 3"/>
                  <a:gd name="T2" fmla="*/ 0 w 2"/>
                  <a:gd name="T3" fmla="*/ 3 h 3"/>
                  <a:gd name="T4" fmla="*/ 0 w 2"/>
                  <a:gd name="T5" fmla="*/ 3 h 3"/>
                  <a:gd name="T6" fmla="*/ 0 w 2"/>
                  <a:gd name="T7" fmla="*/ 1 h 3"/>
                  <a:gd name="T8" fmla="*/ 0 w 2"/>
                  <a:gd name="T9" fmla="*/ 1 h 3"/>
                  <a:gd name="T10" fmla="*/ 1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2" y="2"/>
                      <a:pt x="1" y="2"/>
                      <a:pt x="0" y="3"/>
                    </a:cubicBezTo>
                    <a:cubicBezTo>
                      <a:pt x="0" y="3"/>
                      <a:pt x="0" y="3"/>
                      <a:pt x="0" y="3"/>
                    </a:cubicBezTo>
                    <a:cubicBezTo>
                      <a:pt x="0" y="2"/>
                      <a:pt x="0" y="1"/>
                      <a:pt x="0" y="1"/>
                    </a:cubicBezTo>
                    <a:cubicBezTo>
                      <a:pt x="0" y="1"/>
                      <a:pt x="0" y="1"/>
                      <a:pt x="0" y="1"/>
                    </a:cubicBezTo>
                    <a:cubicBezTo>
                      <a:pt x="0"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9"/>
              <p:cNvSpPr/>
              <p:nvPr/>
            </p:nvSpPr>
            <p:spPr bwMode="auto">
              <a:xfrm>
                <a:off x="7399338" y="3992563"/>
                <a:ext cx="6350" cy="7938"/>
              </a:xfrm>
              <a:custGeom>
                <a:avLst/>
                <a:gdLst>
                  <a:gd name="T0" fmla="*/ 0 w 2"/>
                  <a:gd name="T1" fmla="*/ 1 h 2"/>
                  <a:gd name="T2" fmla="*/ 2 w 2"/>
                  <a:gd name="T3" fmla="*/ 0 h 2"/>
                  <a:gd name="T4" fmla="*/ 2 w 2"/>
                  <a:gd name="T5" fmla="*/ 2 h 2"/>
                  <a:gd name="T6" fmla="*/ 2 w 2"/>
                  <a:gd name="T7" fmla="*/ 2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1" y="0"/>
                      <a:pt x="1" y="0"/>
                      <a:pt x="2" y="0"/>
                    </a:cubicBezTo>
                    <a:cubicBezTo>
                      <a:pt x="2" y="1"/>
                      <a:pt x="2" y="1"/>
                      <a:pt x="2" y="2"/>
                    </a:cubicBezTo>
                    <a:cubicBezTo>
                      <a:pt x="2" y="2"/>
                      <a:pt x="2" y="2"/>
                      <a:pt x="2" y="2"/>
                    </a:cubicBezTo>
                    <a:cubicBezTo>
                      <a:pt x="2" y="1"/>
                      <a:pt x="1"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0"/>
              <p:cNvSpPr/>
              <p:nvPr/>
            </p:nvSpPr>
            <p:spPr bwMode="auto">
              <a:xfrm>
                <a:off x="6884988" y="3546475"/>
                <a:ext cx="7937" cy="7938"/>
              </a:xfrm>
              <a:custGeom>
                <a:avLst/>
                <a:gdLst>
                  <a:gd name="T0" fmla="*/ 0 w 2"/>
                  <a:gd name="T1" fmla="*/ 2 h 2"/>
                  <a:gd name="T2" fmla="*/ 1 w 2"/>
                  <a:gd name="T3" fmla="*/ 0 h 2"/>
                  <a:gd name="T4" fmla="*/ 2 w 2"/>
                  <a:gd name="T5" fmla="*/ 1 h 2"/>
                  <a:gd name="T6" fmla="*/ 2 w 2"/>
                  <a:gd name="T7" fmla="*/ 1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0" y="1"/>
                      <a:pt x="1" y="1"/>
                      <a:pt x="1" y="0"/>
                    </a:cubicBezTo>
                    <a:cubicBezTo>
                      <a:pt x="1" y="0"/>
                      <a:pt x="2" y="1"/>
                      <a:pt x="2" y="1"/>
                    </a:cubicBezTo>
                    <a:cubicBezTo>
                      <a:pt x="2" y="1"/>
                      <a:pt x="2" y="1"/>
                      <a:pt x="2" y="1"/>
                    </a:cubicBezTo>
                    <a:cubicBezTo>
                      <a:pt x="1" y="2"/>
                      <a:pt x="1"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5"/>
              <p:cNvSpPr/>
              <p:nvPr/>
            </p:nvSpPr>
            <p:spPr bwMode="auto">
              <a:xfrm>
                <a:off x="7529513" y="4240213"/>
                <a:ext cx="476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66"/>
              <p:cNvSpPr/>
              <p:nvPr/>
            </p:nvSpPr>
            <p:spPr bwMode="auto">
              <a:xfrm>
                <a:off x="7500938" y="4275138"/>
                <a:ext cx="3175" cy="3175"/>
              </a:xfrm>
              <a:custGeom>
                <a:avLst/>
                <a:gdLst>
                  <a:gd name="T0" fmla="*/ 0 w 1"/>
                  <a:gd name="T1" fmla="*/ 0 h 1"/>
                  <a:gd name="T2" fmla="*/ 1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0" y="0"/>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8"/>
              <p:cNvSpPr/>
              <p:nvPr/>
            </p:nvSpPr>
            <p:spPr bwMode="auto">
              <a:xfrm>
                <a:off x="6577013" y="4533900"/>
                <a:ext cx="7937" cy="11113"/>
              </a:xfrm>
              <a:custGeom>
                <a:avLst/>
                <a:gdLst>
                  <a:gd name="T0" fmla="*/ 1 w 2"/>
                  <a:gd name="T1" fmla="*/ 0 h 3"/>
                  <a:gd name="T2" fmla="*/ 2 w 2"/>
                  <a:gd name="T3" fmla="*/ 3 h 3"/>
                  <a:gd name="T4" fmla="*/ 1 w 2"/>
                  <a:gd name="T5" fmla="*/ 0 h 3"/>
                  <a:gd name="T6" fmla="*/ 1 w 2"/>
                  <a:gd name="T7" fmla="*/ 0 h 3"/>
                </a:gdLst>
                <a:ahLst/>
                <a:cxnLst>
                  <a:cxn ang="0">
                    <a:pos x="T0" y="T1"/>
                  </a:cxn>
                  <a:cxn ang="0">
                    <a:pos x="T2" y="T3"/>
                  </a:cxn>
                  <a:cxn ang="0">
                    <a:pos x="T4" y="T5"/>
                  </a:cxn>
                  <a:cxn ang="0">
                    <a:pos x="T6" y="T7"/>
                  </a:cxn>
                </a:cxnLst>
                <a:rect l="0" t="0" r="r" b="b"/>
                <a:pathLst>
                  <a:path w="2" h="3">
                    <a:moveTo>
                      <a:pt x="1" y="0"/>
                    </a:moveTo>
                    <a:cubicBezTo>
                      <a:pt x="1" y="1"/>
                      <a:pt x="1" y="2"/>
                      <a:pt x="2" y="3"/>
                    </a:cubicBezTo>
                    <a:cubicBezTo>
                      <a:pt x="0" y="2"/>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69"/>
              <p:cNvSpPr/>
              <p:nvPr/>
            </p:nvSpPr>
            <p:spPr bwMode="auto">
              <a:xfrm>
                <a:off x="6670675" y="4556125"/>
                <a:ext cx="4762" cy="3175"/>
              </a:xfrm>
              <a:custGeom>
                <a:avLst/>
                <a:gdLst>
                  <a:gd name="T0" fmla="*/ 1 w 1"/>
                  <a:gd name="T1" fmla="*/ 1 h 1"/>
                  <a:gd name="T2" fmla="*/ 1 w 1"/>
                  <a:gd name="T3" fmla="*/ 1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0" y="1"/>
                      <a:pt x="0" y="1"/>
                      <a:pt x="0" y="0"/>
                    </a:cubicBezTo>
                    <a:cubicBezTo>
                      <a:pt x="0" y="0"/>
                      <a:pt x="0" y="0"/>
                      <a:pt x="0" y="0"/>
                    </a:cubicBezTo>
                    <a:cubicBezTo>
                      <a:pt x="1"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0"/>
              <p:cNvSpPr/>
              <p:nvPr/>
            </p:nvSpPr>
            <p:spPr bwMode="auto">
              <a:xfrm>
                <a:off x="6832600" y="4616450"/>
                <a:ext cx="7937" cy="6350"/>
              </a:xfrm>
              <a:custGeom>
                <a:avLst/>
                <a:gdLst>
                  <a:gd name="T0" fmla="*/ 0 w 2"/>
                  <a:gd name="T1" fmla="*/ 0 h 2"/>
                  <a:gd name="T2" fmla="*/ 2 w 2"/>
                  <a:gd name="T3" fmla="*/ 0 h 2"/>
                  <a:gd name="T4" fmla="*/ 0 w 2"/>
                  <a:gd name="T5" fmla="*/ 0 h 2"/>
                </a:gdLst>
                <a:ahLst/>
                <a:cxnLst>
                  <a:cxn ang="0">
                    <a:pos x="T0" y="T1"/>
                  </a:cxn>
                  <a:cxn ang="0">
                    <a:pos x="T2" y="T3"/>
                  </a:cxn>
                  <a:cxn ang="0">
                    <a:pos x="T4" y="T5"/>
                  </a:cxn>
                </a:cxnLst>
                <a:rect l="0" t="0" r="r" b="b"/>
                <a:pathLst>
                  <a:path w="2" h="2">
                    <a:moveTo>
                      <a:pt x="0" y="0"/>
                    </a:moveTo>
                    <a:cubicBezTo>
                      <a:pt x="1" y="0"/>
                      <a:pt x="1" y="0"/>
                      <a:pt x="2" y="0"/>
                    </a:cubicBezTo>
                    <a:cubicBezTo>
                      <a:pt x="2" y="2"/>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1"/>
              <p:cNvSpPr/>
              <p:nvPr/>
            </p:nvSpPr>
            <p:spPr bwMode="auto">
              <a:xfrm>
                <a:off x="6435725" y="4622800"/>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1" y="0"/>
                      <a:pt x="1" y="1"/>
                      <a:pt x="1" y="1"/>
                    </a:cubicBezTo>
                    <a:cubicBezTo>
                      <a:pt x="1"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2"/>
              <p:cNvSpPr/>
              <p:nvPr/>
            </p:nvSpPr>
            <p:spPr bwMode="auto">
              <a:xfrm>
                <a:off x="7019925" y="4675188"/>
                <a:ext cx="7937" cy="7938"/>
              </a:xfrm>
              <a:custGeom>
                <a:avLst/>
                <a:gdLst>
                  <a:gd name="T0" fmla="*/ 2 w 2"/>
                  <a:gd name="T1" fmla="*/ 1 h 2"/>
                  <a:gd name="T2" fmla="*/ 1 w 2"/>
                  <a:gd name="T3" fmla="*/ 2 h 2"/>
                  <a:gd name="T4" fmla="*/ 0 w 2"/>
                  <a:gd name="T5" fmla="*/ 1 h 2"/>
                  <a:gd name="T6" fmla="*/ 1 w 2"/>
                  <a:gd name="T7" fmla="*/ 0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2"/>
                      <a:pt x="2" y="2"/>
                      <a:pt x="1" y="2"/>
                    </a:cubicBezTo>
                    <a:cubicBezTo>
                      <a:pt x="1" y="2"/>
                      <a:pt x="1" y="1"/>
                      <a:pt x="0" y="1"/>
                    </a:cubicBezTo>
                    <a:cubicBezTo>
                      <a:pt x="0" y="1"/>
                      <a:pt x="1" y="0"/>
                      <a:pt x="1" y="0"/>
                    </a:cubicBezTo>
                    <a:cubicBezTo>
                      <a:pt x="1"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1"/>
              <p:cNvSpPr/>
              <p:nvPr/>
            </p:nvSpPr>
            <p:spPr bwMode="auto">
              <a:xfrm>
                <a:off x="7421563" y="3992563"/>
                <a:ext cx="0" cy="476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2"/>
              <p:cNvSpPr/>
              <p:nvPr/>
            </p:nvSpPr>
            <p:spPr bwMode="auto">
              <a:xfrm>
                <a:off x="7064375" y="3700463"/>
                <a:ext cx="476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90"/>
              <p:cNvSpPr>
                <a:spLocks noChangeArrowheads="1"/>
              </p:cNvSpPr>
              <p:nvPr/>
            </p:nvSpPr>
            <p:spPr bwMode="auto">
              <a:xfrm>
                <a:off x="6678613" y="4481513"/>
                <a:ext cx="1587"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1"/>
              <p:cNvSpPr/>
              <p:nvPr/>
            </p:nvSpPr>
            <p:spPr bwMode="auto">
              <a:xfrm>
                <a:off x="7177088" y="4529138"/>
                <a:ext cx="4762" cy="4763"/>
              </a:xfrm>
              <a:custGeom>
                <a:avLst/>
                <a:gdLst>
                  <a:gd name="T0" fmla="*/ 1 w 1"/>
                  <a:gd name="T1" fmla="*/ 0 h 1"/>
                  <a:gd name="T2" fmla="*/ 1 w 1"/>
                  <a:gd name="T3" fmla="*/ 0 h 1"/>
                  <a:gd name="T4" fmla="*/ 1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1"/>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2"/>
              <p:cNvSpPr/>
              <p:nvPr/>
            </p:nvSpPr>
            <p:spPr bwMode="auto">
              <a:xfrm>
                <a:off x="6588125" y="4522788"/>
                <a:ext cx="4762" cy="6350"/>
              </a:xfrm>
              <a:custGeom>
                <a:avLst/>
                <a:gdLst>
                  <a:gd name="T0" fmla="*/ 1 w 1"/>
                  <a:gd name="T1" fmla="*/ 0 h 2"/>
                  <a:gd name="T2" fmla="*/ 1 w 1"/>
                  <a:gd name="T3" fmla="*/ 1 h 2"/>
                  <a:gd name="T4" fmla="*/ 1 w 1"/>
                  <a:gd name="T5" fmla="*/ 2 h 2"/>
                  <a:gd name="T6" fmla="*/ 0 w 1"/>
                  <a:gd name="T7" fmla="*/ 1 h 2"/>
                  <a:gd name="T8" fmla="*/ 0 w 1"/>
                  <a:gd name="T9" fmla="*/ 0 h 2"/>
                  <a:gd name="T10" fmla="*/ 0 w 1"/>
                  <a:gd name="T11" fmla="*/ 0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1"/>
                      <a:pt x="1" y="1"/>
                    </a:cubicBezTo>
                    <a:cubicBezTo>
                      <a:pt x="1" y="1"/>
                      <a:pt x="1" y="1"/>
                      <a:pt x="1" y="2"/>
                    </a:cubicBezTo>
                    <a:cubicBezTo>
                      <a:pt x="1" y="1"/>
                      <a:pt x="0" y="1"/>
                      <a:pt x="0" y="1"/>
                    </a:cubicBezTo>
                    <a:cubicBezTo>
                      <a:pt x="0" y="1"/>
                      <a:pt x="0" y="0"/>
                      <a:pt x="0" y="0"/>
                    </a:cubicBez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5"/>
              <p:cNvSpPr/>
              <p:nvPr/>
            </p:nvSpPr>
            <p:spPr bwMode="auto">
              <a:xfrm>
                <a:off x="7388225" y="3846513"/>
                <a:ext cx="3175" cy="4763"/>
              </a:xfrm>
              <a:custGeom>
                <a:avLst/>
                <a:gdLst>
                  <a:gd name="T0" fmla="*/ 0 w 1"/>
                  <a:gd name="T1" fmla="*/ 1 h 1"/>
                  <a:gd name="T2" fmla="*/ 0 w 1"/>
                  <a:gd name="T3" fmla="*/ 1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0"/>
                      <a:pt x="1" y="0"/>
                    </a:cubicBezTo>
                    <a:cubicBezTo>
                      <a:pt x="1" y="0"/>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6"/>
              <p:cNvSpPr/>
              <p:nvPr/>
            </p:nvSpPr>
            <p:spPr bwMode="auto">
              <a:xfrm>
                <a:off x="7088188" y="4622800"/>
                <a:ext cx="3175" cy="4763"/>
              </a:xfrm>
              <a:custGeom>
                <a:avLst/>
                <a:gdLst>
                  <a:gd name="T0" fmla="*/ 0 w 1"/>
                  <a:gd name="T1" fmla="*/ 0 h 1"/>
                  <a:gd name="T2" fmla="*/ 1 w 1"/>
                  <a:gd name="T3" fmla="*/ 0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0"/>
                      <a:pt x="1" y="0"/>
                    </a:cubicBezTo>
                    <a:cubicBezTo>
                      <a:pt x="1" y="1"/>
                      <a:pt x="1" y="1"/>
                      <a:pt x="1"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98"/>
              <p:cNvSpPr/>
              <p:nvPr/>
            </p:nvSpPr>
            <p:spPr bwMode="auto">
              <a:xfrm>
                <a:off x="6832600" y="4616450"/>
                <a:ext cx="3175" cy="6350"/>
              </a:xfrm>
              <a:custGeom>
                <a:avLst/>
                <a:gdLst>
                  <a:gd name="T0" fmla="*/ 0 w 1"/>
                  <a:gd name="T1" fmla="*/ 0 h 2"/>
                  <a:gd name="T2" fmla="*/ 1 w 1"/>
                  <a:gd name="T3" fmla="*/ 2 h 2"/>
                  <a:gd name="T4" fmla="*/ 0 w 1"/>
                  <a:gd name="T5" fmla="*/ 2 h 2"/>
                  <a:gd name="T6" fmla="*/ 0 w 1"/>
                  <a:gd name="T7" fmla="*/ 1 h 2"/>
                  <a:gd name="T8" fmla="*/ 0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1" y="2"/>
                    </a:cubicBezTo>
                    <a:cubicBezTo>
                      <a:pt x="1" y="2"/>
                      <a:pt x="0" y="2"/>
                      <a:pt x="0" y="2"/>
                    </a:cubicBezTo>
                    <a:cubicBezTo>
                      <a:pt x="0" y="2"/>
                      <a:pt x="0" y="2"/>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Rectangle 99"/>
              <p:cNvSpPr>
                <a:spLocks noChangeArrowheads="1"/>
              </p:cNvSpPr>
              <p:nvPr/>
            </p:nvSpPr>
            <p:spPr bwMode="auto">
              <a:xfrm>
                <a:off x="7080250" y="4645025"/>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Freeform 102"/>
              <p:cNvSpPr/>
              <p:nvPr/>
            </p:nvSpPr>
            <p:spPr bwMode="auto">
              <a:xfrm>
                <a:off x="7253288" y="403066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6"/>
              <p:cNvSpPr/>
              <p:nvPr/>
            </p:nvSpPr>
            <p:spPr bwMode="auto">
              <a:xfrm>
                <a:off x="7229475" y="4016375"/>
                <a:ext cx="12700" cy="3175"/>
              </a:xfrm>
              <a:custGeom>
                <a:avLst/>
                <a:gdLst>
                  <a:gd name="T0" fmla="*/ 3 w 3"/>
                  <a:gd name="T1" fmla="*/ 1 h 1"/>
                  <a:gd name="T2" fmla="*/ 0 w 3"/>
                  <a:gd name="T3" fmla="*/ 0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cubicBezTo>
                      <a:pt x="2" y="0"/>
                      <a:pt x="1" y="0"/>
                      <a:pt x="0" y="0"/>
                    </a:cubicBezTo>
                    <a:cubicBezTo>
                      <a:pt x="0" y="0"/>
                      <a:pt x="0" y="0"/>
                      <a:pt x="0" y="0"/>
                    </a:cubicBezTo>
                    <a:cubicBezTo>
                      <a:pt x="1" y="0"/>
                      <a:pt x="2"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7"/>
              <p:cNvSpPr/>
              <p:nvPr/>
            </p:nvSpPr>
            <p:spPr bwMode="auto">
              <a:xfrm>
                <a:off x="7245350" y="40084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8"/>
              <p:cNvSpPr/>
              <p:nvPr/>
            </p:nvSpPr>
            <p:spPr bwMode="auto">
              <a:xfrm>
                <a:off x="6813550" y="4300538"/>
                <a:ext cx="0" cy="476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9"/>
              <p:cNvSpPr/>
              <p:nvPr/>
            </p:nvSpPr>
            <p:spPr bwMode="auto">
              <a:xfrm>
                <a:off x="6888163" y="4165600"/>
                <a:ext cx="0" cy="7938"/>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1"/>
                      <a:pt x="0" y="2"/>
                    </a:cubicBezTo>
                    <a:cubicBezTo>
                      <a:pt x="0" y="2"/>
                      <a:pt x="0" y="2"/>
                      <a:pt x="0" y="2"/>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0"/>
              <p:cNvSpPr/>
              <p:nvPr/>
            </p:nvSpPr>
            <p:spPr bwMode="auto">
              <a:xfrm>
                <a:off x="6723063" y="4391025"/>
                <a:ext cx="4762" cy="7938"/>
              </a:xfrm>
              <a:custGeom>
                <a:avLst/>
                <a:gdLst>
                  <a:gd name="T0" fmla="*/ 1 w 1"/>
                  <a:gd name="T1" fmla="*/ 0 h 2"/>
                  <a:gd name="T2" fmla="*/ 1 w 1"/>
                  <a:gd name="T3" fmla="*/ 2 h 2"/>
                  <a:gd name="T4" fmla="*/ 0 w 1"/>
                  <a:gd name="T5" fmla="*/ 1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1" y="1"/>
                      <a:pt x="1" y="2"/>
                    </a:cubicBezTo>
                    <a:cubicBezTo>
                      <a:pt x="1" y="2"/>
                      <a:pt x="0" y="2"/>
                      <a:pt x="0" y="1"/>
                    </a:cubicBezTo>
                    <a:cubicBezTo>
                      <a:pt x="0" y="1"/>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1"/>
              <p:cNvSpPr/>
              <p:nvPr/>
            </p:nvSpPr>
            <p:spPr bwMode="auto">
              <a:xfrm>
                <a:off x="7185025" y="4071938"/>
                <a:ext cx="7937" cy="7938"/>
              </a:xfrm>
              <a:custGeom>
                <a:avLst/>
                <a:gdLst>
                  <a:gd name="T0" fmla="*/ 0 w 2"/>
                  <a:gd name="T1" fmla="*/ 0 h 2"/>
                  <a:gd name="T2" fmla="*/ 2 w 2"/>
                  <a:gd name="T3" fmla="*/ 0 h 2"/>
                  <a:gd name="T4" fmla="*/ 0 w 2"/>
                  <a:gd name="T5" fmla="*/ 0 h 2"/>
                </a:gdLst>
                <a:ahLst/>
                <a:cxnLst>
                  <a:cxn ang="0">
                    <a:pos x="T0" y="T1"/>
                  </a:cxn>
                  <a:cxn ang="0">
                    <a:pos x="T2" y="T3"/>
                  </a:cxn>
                  <a:cxn ang="0">
                    <a:pos x="T4" y="T5"/>
                  </a:cxn>
                </a:cxnLst>
                <a:rect l="0" t="0" r="r" b="b"/>
                <a:pathLst>
                  <a:path w="2" h="2">
                    <a:moveTo>
                      <a:pt x="0" y="0"/>
                    </a:moveTo>
                    <a:cubicBezTo>
                      <a:pt x="1" y="0"/>
                      <a:pt x="2" y="0"/>
                      <a:pt x="2" y="0"/>
                    </a:cubicBezTo>
                    <a:cubicBezTo>
                      <a:pt x="2"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7"/>
              <p:cNvSpPr/>
              <p:nvPr/>
            </p:nvSpPr>
            <p:spPr bwMode="auto">
              <a:xfrm>
                <a:off x="6430963" y="4495800"/>
                <a:ext cx="7937" cy="7938"/>
              </a:xfrm>
              <a:custGeom>
                <a:avLst/>
                <a:gdLst>
                  <a:gd name="T0" fmla="*/ 2 w 2"/>
                  <a:gd name="T1" fmla="*/ 0 h 2"/>
                  <a:gd name="T2" fmla="*/ 1 w 2"/>
                  <a:gd name="T3" fmla="*/ 0 h 2"/>
                  <a:gd name="T4" fmla="*/ 0 w 2"/>
                  <a:gd name="T5" fmla="*/ 1 h 2"/>
                  <a:gd name="T6" fmla="*/ 1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0"/>
                      <a:pt x="1" y="0"/>
                      <a:pt x="1" y="0"/>
                    </a:cubicBezTo>
                    <a:cubicBezTo>
                      <a:pt x="0" y="0"/>
                      <a:pt x="0" y="1"/>
                      <a:pt x="0" y="1"/>
                    </a:cubicBezTo>
                    <a:cubicBezTo>
                      <a:pt x="0" y="1"/>
                      <a:pt x="1" y="2"/>
                      <a:pt x="1" y="1"/>
                    </a:cubicBezTo>
                    <a:cubicBezTo>
                      <a:pt x="1"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Oval 132"/>
              <p:cNvSpPr>
                <a:spLocks noChangeArrowheads="1"/>
              </p:cNvSpPr>
              <p:nvPr/>
            </p:nvSpPr>
            <p:spPr bwMode="auto">
              <a:xfrm>
                <a:off x="7181850" y="3446463"/>
                <a:ext cx="3175" cy="31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36"/>
              <p:cNvSpPr/>
              <p:nvPr/>
            </p:nvSpPr>
            <p:spPr bwMode="auto">
              <a:xfrm>
                <a:off x="7019925" y="3265488"/>
                <a:ext cx="7937" cy="7938"/>
              </a:xfrm>
              <a:custGeom>
                <a:avLst/>
                <a:gdLst>
                  <a:gd name="T0" fmla="*/ 1 w 2"/>
                  <a:gd name="T1" fmla="*/ 0 h 2"/>
                  <a:gd name="T2" fmla="*/ 0 w 2"/>
                  <a:gd name="T3" fmla="*/ 1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1" y="1"/>
                      <a:pt x="0" y="1"/>
                    </a:cubicBezTo>
                    <a:cubicBezTo>
                      <a:pt x="0" y="1"/>
                      <a:pt x="1" y="2"/>
                      <a:pt x="1" y="2"/>
                    </a:cubicBezTo>
                    <a:cubicBezTo>
                      <a:pt x="1" y="1"/>
                      <a:pt x="2" y="1"/>
                      <a:pt x="2"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51"/>
              <p:cNvSpPr/>
              <p:nvPr/>
            </p:nvSpPr>
            <p:spPr bwMode="auto">
              <a:xfrm>
                <a:off x="7364413" y="3716338"/>
                <a:ext cx="4762" cy="3175"/>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67"/>
              <p:cNvSpPr/>
              <p:nvPr/>
            </p:nvSpPr>
            <p:spPr bwMode="auto">
              <a:xfrm>
                <a:off x="7031038" y="3681413"/>
                <a:ext cx="0" cy="4763"/>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72"/>
              <p:cNvSpPr/>
              <p:nvPr/>
            </p:nvSpPr>
            <p:spPr bwMode="auto">
              <a:xfrm>
                <a:off x="7011988" y="3670300"/>
                <a:ext cx="0" cy="476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82"/>
              <p:cNvSpPr/>
              <p:nvPr/>
            </p:nvSpPr>
            <p:spPr bwMode="auto">
              <a:xfrm>
                <a:off x="7358063" y="3303588"/>
                <a:ext cx="3175" cy="3175"/>
              </a:xfrm>
              <a:custGeom>
                <a:avLst/>
                <a:gdLst>
                  <a:gd name="T0" fmla="*/ 0 w 1"/>
                  <a:gd name="T1" fmla="*/ 1 h 1"/>
                  <a:gd name="T2" fmla="*/ 1 w 1"/>
                  <a:gd name="T3" fmla="*/ 0 h 1"/>
                  <a:gd name="T4" fmla="*/ 0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0"/>
                      <a:pt x="1"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83"/>
              <p:cNvSpPr/>
              <p:nvPr/>
            </p:nvSpPr>
            <p:spPr bwMode="auto">
              <a:xfrm>
                <a:off x="7016750" y="330041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84"/>
              <p:cNvSpPr/>
              <p:nvPr/>
            </p:nvSpPr>
            <p:spPr bwMode="auto">
              <a:xfrm>
                <a:off x="6997700" y="3306763"/>
                <a:ext cx="0" cy="476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186"/>
              <p:cNvSpPr>
                <a:spLocks noChangeArrowheads="1"/>
              </p:cNvSpPr>
              <p:nvPr/>
            </p:nvSpPr>
            <p:spPr bwMode="auto">
              <a:xfrm>
                <a:off x="6397625" y="3989388"/>
                <a:ext cx="1587" cy="1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8"/>
              <p:cNvSpPr/>
              <p:nvPr/>
            </p:nvSpPr>
            <p:spPr bwMode="auto">
              <a:xfrm>
                <a:off x="7173913" y="3427413"/>
                <a:ext cx="3175" cy="317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0"/>
                      <a:pt x="0" y="0"/>
                      <a:pt x="0" y="0"/>
                    </a:cubicBezTo>
                    <a:cubicBezTo>
                      <a:pt x="0" y="0"/>
                      <a:pt x="0" y="0"/>
                      <a:pt x="0" y="0"/>
                    </a:cubicBezTo>
                    <a:cubicBezTo>
                      <a:pt x="0" y="0"/>
                      <a:pt x="0" y="1"/>
                      <a:pt x="0" y="1"/>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89"/>
              <p:cNvSpPr>
                <a:spLocks noChangeArrowheads="1"/>
              </p:cNvSpPr>
              <p:nvPr/>
            </p:nvSpPr>
            <p:spPr bwMode="auto">
              <a:xfrm>
                <a:off x="7185025" y="3430588"/>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190"/>
              <p:cNvSpPr/>
              <p:nvPr/>
            </p:nvSpPr>
            <p:spPr bwMode="auto">
              <a:xfrm>
                <a:off x="6764338" y="4210050"/>
                <a:ext cx="4762" cy="476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0" y="1"/>
                    </a:cubicBezTo>
                    <a:cubicBezTo>
                      <a:pt x="0" y="1"/>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95"/>
              <p:cNvSpPr/>
              <p:nvPr/>
            </p:nvSpPr>
            <p:spPr bwMode="auto">
              <a:xfrm>
                <a:off x="6719888" y="4338638"/>
                <a:ext cx="3175" cy="3175"/>
              </a:xfrm>
              <a:custGeom>
                <a:avLst/>
                <a:gdLst>
                  <a:gd name="T0" fmla="*/ 1 w 1"/>
                  <a:gd name="T1" fmla="*/ 0 h 1"/>
                  <a:gd name="T2" fmla="*/ 1 w 1"/>
                  <a:gd name="T3" fmla="*/ 0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8"/>
              <p:cNvSpPr/>
              <p:nvPr/>
            </p:nvSpPr>
            <p:spPr bwMode="auto">
              <a:xfrm>
                <a:off x="6408738" y="4410075"/>
                <a:ext cx="3175" cy="3175"/>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1"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99"/>
              <p:cNvSpPr/>
              <p:nvPr/>
            </p:nvSpPr>
            <p:spPr bwMode="auto">
              <a:xfrm>
                <a:off x="6381750" y="3937000"/>
                <a:ext cx="4762" cy="3175"/>
              </a:xfrm>
              <a:custGeom>
                <a:avLst/>
                <a:gdLst>
                  <a:gd name="T0" fmla="*/ 0 w 3"/>
                  <a:gd name="T1" fmla="*/ 2 h 2"/>
                  <a:gd name="T2" fmla="*/ 3 w 3"/>
                  <a:gd name="T3" fmla="*/ 2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3"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00"/>
              <p:cNvSpPr/>
              <p:nvPr/>
            </p:nvSpPr>
            <p:spPr bwMode="auto">
              <a:xfrm>
                <a:off x="7364413" y="3727450"/>
                <a:ext cx="4762" cy="3175"/>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1" y="0"/>
                      <a:pt x="0" y="0"/>
                    </a:cubicBezTo>
                    <a:cubicBezTo>
                      <a:pt x="0" y="0"/>
                      <a:pt x="0" y="0"/>
                      <a:pt x="0"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0" name="组合 139"/>
              <p:cNvGrpSpPr/>
              <p:nvPr/>
            </p:nvGrpSpPr>
            <p:grpSpPr>
              <a:xfrm>
                <a:off x="6416675" y="3482975"/>
                <a:ext cx="1289050" cy="1414463"/>
                <a:chOff x="6416675" y="3482975"/>
                <a:chExt cx="1289050" cy="1414463"/>
              </a:xfrm>
              <a:grpFill/>
            </p:grpSpPr>
            <p:sp>
              <p:nvSpPr>
                <p:cNvPr id="141" name="Freeform 208"/>
                <p:cNvSpPr>
                  <a:spLocks noEditPoints="1"/>
                </p:cNvSpPr>
                <p:nvPr/>
              </p:nvSpPr>
              <p:spPr bwMode="auto">
                <a:xfrm>
                  <a:off x="6735763" y="4641850"/>
                  <a:ext cx="374650" cy="255588"/>
                </a:xfrm>
                <a:custGeom>
                  <a:avLst/>
                  <a:gdLst>
                    <a:gd name="T0" fmla="*/ 5 w 100"/>
                    <a:gd name="T1" fmla="*/ 29 h 68"/>
                    <a:gd name="T2" fmla="*/ 0 w 100"/>
                    <a:gd name="T3" fmla="*/ 22 h 68"/>
                    <a:gd name="T4" fmla="*/ 7 w 100"/>
                    <a:gd name="T5" fmla="*/ 19 h 68"/>
                    <a:gd name="T6" fmla="*/ 11 w 100"/>
                    <a:gd name="T7" fmla="*/ 4 h 68"/>
                    <a:gd name="T8" fmla="*/ 14 w 100"/>
                    <a:gd name="T9" fmla="*/ 5 h 68"/>
                    <a:gd name="T10" fmla="*/ 12 w 100"/>
                    <a:gd name="T11" fmla="*/ 12 h 68"/>
                    <a:gd name="T12" fmla="*/ 8 w 100"/>
                    <a:gd name="T13" fmla="*/ 24 h 68"/>
                    <a:gd name="T14" fmla="*/ 15 w 100"/>
                    <a:gd name="T15" fmla="*/ 31 h 68"/>
                    <a:gd name="T16" fmla="*/ 20 w 100"/>
                    <a:gd name="T17" fmla="*/ 43 h 68"/>
                    <a:gd name="T18" fmla="*/ 32 w 100"/>
                    <a:gd name="T19" fmla="*/ 48 h 68"/>
                    <a:gd name="T20" fmla="*/ 41 w 100"/>
                    <a:gd name="T21" fmla="*/ 54 h 68"/>
                    <a:gd name="T22" fmla="*/ 42 w 100"/>
                    <a:gd name="T23" fmla="*/ 51 h 68"/>
                    <a:gd name="T24" fmla="*/ 50 w 100"/>
                    <a:gd name="T25" fmla="*/ 56 h 68"/>
                    <a:gd name="T26" fmla="*/ 60 w 100"/>
                    <a:gd name="T27" fmla="*/ 58 h 68"/>
                    <a:gd name="T28" fmla="*/ 67 w 100"/>
                    <a:gd name="T29" fmla="*/ 51 h 68"/>
                    <a:gd name="T30" fmla="*/ 78 w 100"/>
                    <a:gd name="T31" fmla="*/ 43 h 68"/>
                    <a:gd name="T32" fmla="*/ 85 w 100"/>
                    <a:gd name="T33" fmla="*/ 34 h 68"/>
                    <a:gd name="T34" fmla="*/ 88 w 100"/>
                    <a:gd name="T35" fmla="*/ 31 h 68"/>
                    <a:gd name="T36" fmla="*/ 93 w 100"/>
                    <a:gd name="T37" fmla="*/ 25 h 68"/>
                    <a:gd name="T38" fmla="*/ 97 w 100"/>
                    <a:gd name="T39" fmla="*/ 21 h 68"/>
                    <a:gd name="T40" fmla="*/ 97 w 100"/>
                    <a:gd name="T41" fmla="*/ 36 h 68"/>
                    <a:gd name="T42" fmla="*/ 91 w 100"/>
                    <a:gd name="T43" fmla="*/ 44 h 68"/>
                    <a:gd name="T44" fmla="*/ 85 w 100"/>
                    <a:gd name="T45" fmla="*/ 45 h 68"/>
                    <a:gd name="T46" fmla="*/ 87 w 100"/>
                    <a:gd name="T47" fmla="*/ 49 h 68"/>
                    <a:gd name="T48" fmla="*/ 80 w 100"/>
                    <a:gd name="T49" fmla="*/ 55 h 68"/>
                    <a:gd name="T50" fmla="*/ 75 w 100"/>
                    <a:gd name="T51" fmla="*/ 56 h 68"/>
                    <a:gd name="T52" fmla="*/ 69 w 100"/>
                    <a:gd name="T53" fmla="*/ 63 h 68"/>
                    <a:gd name="T54" fmla="*/ 62 w 100"/>
                    <a:gd name="T55" fmla="*/ 66 h 68"/>
                    <a:gd name="T56" fmla="*/ 42 w 100"/>
                    <a:gd name="T57" fmla="*/ 67 h 68"/>
                    <a:gd name="T58" fmla="*/ 26 w 100"/>
                    <a:gd name="T59" fmla="*/ 61 h 68"/>
                    <a:gd name="T60" fmla="*/ 20 w 100"/>
                    <a:gd name="T61" fmla="*/ 56 h 68"/>
                    <a:gd name="T62" fmla="*/ 9 w 100"/>
                    <a:gd name="T63" fmla="*/ 44 h 68"/>
                    <a:gd name="T64" fmla="*/ 6 w 100"/>
                    <a:gd name="T65" fmla="*/ 41 h 68"/>
                    <a:gd name="T66" fmla="*/ 3 w 100"/>
                    <a:gd name="T67" fmla="*/ 35 h 68"/>
                    <a:gd name="T68" fmla="*/ 16 w 100"/>
                    <a:gd name="T69" fmla="*/ 49 h 68"/>
                    <a:gd name="T70" fmla="*/ 17 w 100"/>
                    <a:gd name="T71" fmla="*/ 51 h 68"/>
                    <a:gd name="T72" fmla="*/ 21 w 100"/>
                    <a:gd name="T73" fmla="*/ 52 h 68"/>
                    <a:gd name="T74" fmla="*/ 21 w 100"/>
                    <a:gd name="T75" fmla="*/ 52 h 68"/>
                    <a:gd name="T76" fmla="*/ 21 w 100"/>
                    <a:gd name="T77" fmla="*/ 52 h 68"/>
                    <a:gd name="T78" fmla="*/ 14 w 100"/>
                    <a:gd name="T79" fmla="*/ 42 h 68"/>
                    <a:gd name="T80" fmla="*/ 45 w 100"/>
                    <a:gd name="T81" fmla="*/ 54 h 68"/>
                    <a:gd name="T82" fmla="*/ 46 w 100"/>
                    <a:gd name="T83" fmla="*/ 55 h 68"/>
                    <a:gd name="T84" fmla="*/ 26 w 100"/>
                    <a:gd name="T85" fmla="*/ 50 h 68"/>
                    <a:gd name="T86" fmla="*/ 27 w 100"/>
                    <a:gd name="T87" fmla="*/ 50 h 68"/>
                    <a:gd name="T88" fmla="*/ 33 w 100"/>
                    <a:gd name="T89" fmla="*/ 58 h 68"/>
                    <a:gd name="T90" fmla="*/ 48 w 100"/>
                    <a:gd name="T91" fmla="*/ 59 h 68"/>
                    <a:gd name="T92" fmla="*/ 48 w 100"/>
                    <a:gd name="T93" fmla="*/ 59 h 68"/>
                    <a:gd name="T94" fmla="*/ 92 w 100"/>
                    <a:gd name="T95"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68">
                      <a:moveTo>
                        <a:pt x="3" y="35"/>
                      </a:moveTo>
                      <a:cubicBezTo>
                        <a:pt x="4" y="34"/>
                        <a:pt x="5" y="31"/>
                        <a:pt x="5" y="29"/>
                      </a:cubicBezTo>
                      <a:cubicBezTo>
                        <a:pt x="5" y="29"/>
                        <a:pt x="5" y="29"/>
                        <a:pt x="5" y="29"/>
                      </a:cubicBezTo>
                      <a:cubicBezTo>
                        <a:pt x="4" y="28"/>
                        <a:pt x="3" y="26"/>
                        <a:pt x="5" y="24"/>
                      </a:cubicBezTo>
                      <a:cubicBezTo>
                        <a:pt x="3" y="24"/>
                        <a:pt x="2" y="24"/>
                        <a:pt x="0" y="24"/>
                      </a:cubicBezTo>
                      <a:cubicBezTo>
                        <a:pt x="0" y="23"/>
                        <a:pt x="0" y="23"/>
                        <a:pt x="0" y="22"/>
                      </a:cubicBezTo>
                      <a:cubicBezTo>
                        <a:pt x="1" y="21"/>
                        <a:pt x="2" y="20"/>
                        <a:pt x="3" y="18"/>
                      </a:cubicBezTo>
                      <a:cubicBezTo>
                        <a:pt x="4" y="19"/>
                        <a:pt x="5" y="20"/>
                        <a:pt x="7" y="22"/>
                      </a:cubicBezTo>
                      <a:cubicBezTo>
                        <a:pt x="7" y="20"/>
                        <a:pt x="7" y="20"/>
                        <a:pt x="7" y="19"/>
                      </a:cubicBezTo>
                      <a:cubicBezTo>
                        <a:pt x="6" y="18"/>
                        <a:pt x="5" y="16"/>
                        <a:pt x="5" y="15"/>
                      </a:cubicBezTo>
                      <a:cubicBezTo>
                        <a:pt x="5" y="11"/>
                        <a:pt x="6" y="6"/>
                        <a:pt x="7" y="1"/>
                      </a:cubicBezTo>
                      <a:cubicBezTo>
                        <a:pt x="8" y="2"/>
                        <a:pt x="9" y="3"/>
                        <a:pt x="11" y="4"/>
                      </a:cubicBezTo>
                      <a:cubicBezTo>
                        <a:pt x="12" y="3"/>
                        <a:pt x="13" y="1"/>
                        <a:pt x="13" y="0"/>
                      </a:cubicBezTo>
                      <a:cubicBezTo>
                        <a:pt x="16" y="1"/>
                        <a:pt x="16" y="1"/>
                        <a:pt x="14" y="5"/>
                      </a:cubicBezTo>
                      <a:cubicBezTo>
                        <a:pt x="14" y="5"/>
                        <a:pt x="14" y="5"/>
                        <a:pt x="14" y="5"/>
                      </a:cubicBezTo>
                      <a:cubicBezTo>
                        <a:pt x="13" y="5"/>
                        <a:pt x="12" y="5"/>
                        <a:pt x="10" y="5"/>
                      </a:cubicBezTo>
                      <a:cubicBezTo>
                        <a:pt x="8" y="7"/>
                        <a:pt x="11" y="10"/>
                        <a:pt x="9" y="11"/>
                      </a:cubicBezTo>
                      <a:cubicBezTo>
                        <a:pt x="10" y="11"/>
                        <a:pt x="11" y="11"/>
                        <a:pt x="12" y="12"/>
                      </a:cubicBezTo>
                      <a:cubicBezTo>
                        <a:pt x="11" y="12"/>
                        <a:pt x="11" y="12"/>
                        <a:pt x="11" y="12"/>
                      </a:cubicBezTo>
                      <a:cubicBezTo>
                        <a:pt x="11" y="14"/>
                        <a:pt x="10" y="17"/>
                        <a:pt x="11" y="19"/>
                      </a:cubicBezTo>
                      <a:cubicBezTo>
                        <a:pt x="11" y="21"/>
                        <a:pt x="9" y="23"/>
                        <a:pt x="8" y="24"/>
                      </a:cubicBezTo>
                      <a:cubicBezTo>
                        <a:pt x="7" y="27"/>
                        <a:pt x="7" y="27"/>
                        <a:pt x="10" y="29"/>
                      </a:cubicBezTo>
                      <a:cubicBezTo>
                        <a:pt x="10" y="29"/>
                        <a:pt x="11" y="29"/>
                        <a:pt x="11" y="30"/>
                      </a:cubicBezTo>
                      <a:cubicBezTo>
                        <a:pt x="11" y="33"/>
                        <a:pt x="14" y="31"/>
                        <a:pt x="15" y="31"/>
                      </a:cubicBezTo>
                      <a:cubicBezTo>
                        <a:pt x="18" y="33"/>
                        <a:pt x="17" y="35"/>
                        <a:pt x="19" y="37"/>
                      </a:cubicBezTo>
                      <a:cubicBezTo>
                        <a:pt x="20" y="38"/>
                        <a:pt x="20" y="40"/>
                        <a:pt x="20" y="42"/>
                      </a:cubicBezTo>
                      <a:cubicBezTo>
                        <a:pt x="20" y="42"/>
                        <a:pt x="20" y="42"/>
                        <a:pt x="20" y="43"/>
                      </a:cubicBezTo>
                      <a:cubicBezTo>
                        <a:pt x="21" y="45"/>
                        <a:pt x="22" y="46"/>
                        <a:pt x="24" y="44"/>
                      </a:cubicBezTo>
                      <a:cubicBezTo>
                        <a:pt x="24" y="44"/>
                        <a:pt x="24" y="44"/>
                        <a:pt x="24" y="44"/>
                      </a:cubicBezTo>
                      <a:cubicBezTo>
                        <a:pt x="27" y="45"/>
                        <a:pt x="29" y="47"/>
                        <a:pt x="32" y="48"/>
                      </a:cubicBezTo>
                      <a:cubicBezTo>
                        <a:pt x="35" y="49"/>
                        <a:pt x="37" y="51"/>
                        <a:pt x="40" y="52"/>
                      </a:cubicBezTo>
                      <a:cubicBezTo>
                        <a:pt x="40" y="53"/>
                        <a:pt x="40" y="53"/>
                        <a:pt x="40" y="54"/>
                      </a:cubicBezTo>
                      <a:cubicBezTo>
                        <a:pt x="40" y="54"/>
                        <a:pt x="40" y="54"/>
                        <a:pt x="41" y="54"/>
                      </a:cubicBezTo>
                      <a:cubicBezTo>
                        <a:pt x="41" y="54"/>
                        <a:pt x="41" y="54"/>
                        <a:pt x="41" y="54"/>
                      </a:cubicBezTo>
                      <a:cubicBezTo>
                        <a:pt x="40" y="53"/>
                        <a:pt x="40" y="53"/>
                        <a:pt x="39" y="52"/>
                      </a:cubicBezTo>
                      <a:cubicBezTo>
                        <a:pt x="40" y="52"/>
                        <a:pt x="42" y="51"/>
                        <a:pt x="42" y="51"/>
                      </a:cubicBezTo>
                      <a:cubicBezTo>
                        <a:pt x="44" y="52"/>
                        <a:pt x="46" y="52"/>
                        <a:pt x="48" y="53"/>
                      </a:cubicBezTo>
                      <a:cubicBezTo>
                        <a:pt x="48" y="54"/>
                        <a:pt x="48" y="55"/>
                        <a:pt x="49" y="55"/>
                      </a:cubicBezTo>
                      <a:cubicBezTo>
                        <a:pt x="49" y="56"/>
                        <a:pt x="49" y="56"/>
                        <a:pt x="50" y="56"/>
                      </a:cubicBezTo>
                      <a:cubicBezTo>
                        <a:pt x="51" y="53"/>
                        <a:pt x="53" y="54"/>
                        <a:pt x="55" y="55"/>
                      </a:cubicBezTo>
                      <a:cubicBezTo>
                        <a:pt x="56" y="56"/>
                        <a:pt x="58" y="55"/>
                        <a:pt x="59" y="54"/>
                      </a:cubicBezTo>
                      <a:cubicBezTo>
                        <a:pt x="60" y="56"/>
                        <a:pt x="60" y="57"/>
                        <a:pt x="60" y="58"/>
                      </a:cubicBezTo>
                      <a:cubicBezTo>
                        <a:pt x="60" y="58"/>
                        <a:pt x="61" y="58"/>
                        <a:pt x="61" y="58"/>
                      </a:cubicBezTo>
                      <a:cubicBezTo>
                        <a:pt x="60" y="55"/>
                        <a:pt x="60" y="53"/>
                        <a:pt x="64" y="53"/>
                      </a:cubicBezTo>
                      <a:cubicBezTo>
                        <a:pt x="65" y="53"/>
                        <a:pt x="66" y="52"/>
                        <a:pt x="67" y="51"/>
                      </a:cubicBezTo>
                      <a:cubicBezTo>
                        <a:pt x="68" y="52"/>
                        <a:pt x="69" y="53"/>
                        <a:pt x="69" y="54"/>
                      </a:cubicBezTo>
                      <a:cubicBezTo>
                        <a:pt x="70" y="52"/>
                        <a:pt x="71" y="49"/>
                        <a:pt x="73" y="48"/>
                      </a:cubicBezTo>
                      <a:cubicBezTo>
                        <a:pt x="74" y="46"/>
                        <a:pt x="76" y="44"/>
                        <a:pt x="78" y="43"/>
                      </a:cubicBezTo>
                      <a:cubicBezTo>
                        <a:pt x="82" y="39"/>
                        <a:pt x="82" y="39"/>
                        <a:pt x="86" y="39"/>
                      </a:cubicBezTo>
                      <a:cubicBezTo>
                        <a:pt x="86" y="38"/>
                        <a:pt x="86" y="38"/>
                        <a:pt x="86" y="38"/>
                      </a:cubicBezTo>
                      <a:cubicBezTo>
                        <a:pt x="86" y="37"/>
                        <a:pt x="85" y="36"/>
                        <a:pt x="85" y="34"/>
                      </a:cubicBezTo>
                      <a:cubicBezTo>
                        <a:pt x="85" y="33"/>
                        <a:pt x="86" y="32"/>
                        <a:pt x="87" y="31"/>
                      </a:cubicBezTo>
                      <a:cubicBezTo>
                        <a:pt x="87" y="32"/>
                        <a:pt x="87" y="32"/>
                        <a:pt x="87" y="32"/>
                      </a:cubicBezTo>
                      <a:cubicBezTo>
                        <a:pt x="87" y="32"/>
                        <a:pt x="88" y="32"/>
                        <a:pt x="88" y="31"/>
                      </a:cubicBezTo>
                      <a:cubicBezTo>
                        <a:pt x="87" y="31"/>
                        <a:pt x="87" y="31"/>
                        <a:pt x="87" y="31"/>
                      </a:cubicBezTo>
                      <a:cubicBezTo>
                        <a:pt x="88" y="30"/>
                        <a:pt x="89" y="28"/>
                        <a:pt x="90" y="26"/>
                      </a:cubicBezTo>
                      <a:cubicBezTo>
                        <a:pt x="91" y="26"/>
                        <a:pt x="92" y="26"/>
                        <a:pt x="93" y="25"/>
                      </a:cubicBezTo>
                      <a:cubicBezTo>
                        <a:pt x="95" y="23"/>
                        <a:pt x="91" y="24"/>
                        <a:pt x="91" y="22"/>
                      </a:cubicBezTo>
                      <a:cubicBezTo>
                        <a:pt x="92" y="21"/>
                        <a:pt x="93" y="19"/>
                        <a:pt x="93" y="17"/>
                      </a:cubicBezTo>
                      <a:cubicBezTo>
                        <a:pt x="95" y="18"/>
                        <a:pt x="96" y="19"/>
                        <a:pt x="97" y="21"/>
                      </a:cubicBezTo>
                      <a:cubicBezTo>
                        <a:pt x="97" y="21"/>
                        <a:pt x="97" y="22"/>
                        <a:pt x="97" y="22"/>
                      </a:cubicBezTo>
                      <a:cubicBezTo>
                        <a:pt x="96" y="24"/>
                        <a:pt x="96" y="25"/>
                        <a:pt x="97" y="26"/>
                      </a:cubicBezTo>
                      <a:cubicBezTo>
                        <a:pt x="100" y="29"/>
                        <a:pt x="97" y="33"/>
                        <a:pt x="97" y="36"/>
                      </a:cubicBezTo>
                      <a:cubicBezTo>
                        <a:pt x="95" y="37"/>
                        <a:pt x="95" y="38"/>
                        <a:pt x="95" y="40"/>
                      </a:cubicBezTo>
                      <a:cubicBezTo>
                        <a:pt x="95" y="41"/>
                        <a:pt x="94" y="42"/>
                        <a:pt x="92" y="42"/>
                      </a:cubicBezTo>
                      <a:cubicBezTo>
                        <a:pt x="91" y="42"/>
                        <a:pt x="90" y="43"/>
                        <a:pt x="91" y="44"/>
                      </a:cubicBezTo>
                      <a:cubicBezTo>
                        <a:pt x="91" y="47"/>
                        <a:pt x="91" y="47"/>
                        <a:pt x="89" y="47"/>
                      </a:cubicBezTo>
                      <a:cubicBezTo>
                        <a:pt x="89" y="47"/>
                        <a:pt x="88" y="46"/>
                        <a:pt x="87" y="46"/>
                      </a:cubicBezTo>
                      <a:cubicBezTo>
                        <a:pt x="87" y="44"/>
                        <a:pt x="87" y="44"/>
                        <a:pt x="85" y="45"/>
                      </a:cubicBezTo>
                      <a:cubicBezTo>
                        <a:pt x="86" y="46"/>
                        <a:pt x="87" y="46"/>
                        <a:pt x="88" y="46"/>
                      </a:cubicBezTo>
                      <a:cubicBezTo>
                        <a:pt x="87" y="46"/>
                        <a:pt x="87" y="47"/>
                        <a:pt x="87" y="47"/>
                      </a:cubicBezTo>
                      <a:cubicBezTo>
                        <a:pt x="87" y="48"/>
                        <a:pt x="87" y="48"/>
                        <a:pt x="87" y="49"/>
                      </a:cubicBezTo>
                      <a:cubicBezTo>
                        <a:pt x="84" y="48"/>
                        <a:pt x="81" y="50"/>
                        <a:pt x="79" y="48"/>
                      </a:cubicBezTo>
                      <a:cubicBezTo>
                        <a:pt x="78" y="49"/>
                        <a:pt x="77" y="51"/>
                        <a:pt x="80" y="52"/>
                      </a:cubicBezTo>
                      <a:cubicBezTo>
                        <a:pt x="81" y="53"/>
                        <a:pt x="81" y="54"/>
                        <a:pt x="80" y="55"/>
                      </a:cubicBezTo>
                      <a:cubicBezTo>
                        <a:pt x="80" y="55"/>
                        <a:pt x="80" y="56"/>
                        <a:pt x="79" y="56"/>
                      </a:cubicBezTo>
                      <a:cubicBezTo>
                        <a:pt x="79" y="57"/>
                        <a:pt x="78" y="58"/>
                        <a:pt x="77" y="60"/>
                      </a:cubicBezTo>
                      <a:cubicBezTo>
                        <a:pt x="76" y="58"/>
                        <a:pt x="75" y="57"/>
                        <a:pt x="75" y="56"/>
                      </a:cubicBezTo>
                      <a:cubicBezTo>
                        <a:pt x="75" y="57"/>
                        <a:pt x="74" y="57"/>
                        <a:pt x="74" y="57"/>
                      </a:cubicBezTo>
                      <a:cubicBezTo>
                        <a:pt x="75" y="60"/>
                        <a:pt x="74" y="62"/>
                        <a:pt x="72" y="64"/>
                      </a:cubicBezTo>
                      <a:cubicBezTo>
                        <a:pt x="71" y="63"/>
                        <a:pt x="70" y="63"/>
                        <a:pt x="69" y="63"/>
                      </a:cubicBezTo>
                      <a:cubicBezTo>
                        <a:pt x="68" y="63"/>
                        <a:pt x="68" y="66"/>
                        <a:pt x="65" y="64"/>
                      </a:cubicBezTo>
                      <a:cubicBezTo>
                        <a:pt x="65" y="64"/>
                        <a:pt x="64" y="64"/>
                        <a:pt x="64" y="65"/>
                      </a:cubicBezTo>
                      <a:cubicBezTo>
                        <a:pt x="63" y="65"/>
                        <a:pt x="63" y="65"/>
                        <a:pt x="62" y="66"/>
                      </a:cubicBezTo>
                      <a:cubicBezTo>
                        <a:pt x="58" y="68"/>
                        <a:pt x="57" y="68"/>
                        <a:pt x="52" y="66"/>
                      </a:cubicBezTo>
                      <a:cubicBezTo>
                        <a:pt x="51" y="66"/>
                        <a:pt x="49" y="68"/>
                        <a:pt x="47" y="67"/>
                      </a:cubicBezTo>
                      <a:cubicBezTo>
                        <a:pt x="46" y="66"/>
                        <a:pt x="43" y="67"/>
                        <a:pt x="42" y="67"/>
                      </a:cubicBezTo>
                      <a:cubicBezTo>
                        <a:pt x="40" y="67"/>
                        <a:pt x="38" y="66"/>
                        <a:pt x="36" y="65"/>
                      </a:cubicBezTo>
                      <a:cubicBezTo>
                        <a:pt x="35" y="65"/>
                        <a:pt x="33" y="64"/>
                        <a:pt x="31" y="64"/>
                      </a:cubicBezTo>
                      <a:cubicBezTo>
                        <a:pt x="29" y="63"/>
                        <a:pt x="27" y="63"/>
                        <a:pt x="26" y="61"/>
                      </a:cubicBezTo>
                      <a:cubicBezTo>
                        <a:pt x="25" y="60"/>
                        <a:pt x="24" y="60"/>
                        <a:pt x="23" y="60"/>
                      </a:cubicBezTo>
                      <a:cubicBezTo>
                        <a:pt x="22" y="59"/>
                        <a:pt x="21" y="59"/>
                        <a:pt x="21" y="58"/>
                      </a:cubicBezTo>
                      <a:cubicBezTo>
                        <a:pt x="21" y="57"/>
                        <a:pt x="21" y="56"/>
                        <a:pt x="20" y="56"/>
                      </a:cubicBezTo>
                      <a:cubicBezTo>
                        <a:pt x="17" y="56"/>
                        <a:pt x="15" y="54"/>
                        <a:pt x="13" y="51"/>
                      </a:cubicBezTo>
                      <a:cubicBezTo>
                        <a:pt x="13" y="51"/>
                        <a:pt x="13" y="51"/>
                        <a:pt x="13" y="50"/>
                      </a:cubicBezTo>
                      <a:cubicBezTo>
                        <a:pt x="12" y="48"/>
                        <a:pt x="9" y="47"/>
                        <a:pt x="9" y="44"/>
                      </a:cubicBezTo>
                      <a:cubicBezTo>
                        <a:pt x="9" y="42"/>
                        <a:pt x="8" y="39"/>
                        <a:pt x="8" y="37"/>
                      </a:cubicBezTo>
                      <a:cubicBezTo>
                        <a:pt x="8" y="37"/>
                        <a:pt x="8" y="36"/>
                        <a:pt x="8" y="35"/>
                      </a:cubicBezTo>
                      <a:cubicBezTo>
                        <a:pt x="5" y="37"/>
                        <a:pt x="6" y="39"/>
                        <a:pt x="6" y="41"/>
                      </a:cubicBezTo>
                      <a:cubicBezTo>
                        <a:pt x="6" y="41"/>
                        <a:pt x="6" y="41"/>
                        <a:pt x="6" y="41"/>
                      </a:cubicBezTo>
                      <a:cubicBezTo>
                        <a:pt x="5" y="41"/>
                        <a:pt x="4" y="41"/>
                        <a:pt x="4" y="40"/>
                      </a:cubicBezTo>
                      <a:cubicBezTo>
                        <a:pt x="3" y="39"/>
                        <a:pt x="3" y="37"/>
                        <a:pt x="3" y="35"/>
                      </a:cubicBezTo>
                      <a:close/>
                      <a:moveTo>
                        <a:pt x="16" y="51"/>
                      </a:moveTo>
                      <a:cubicBezTo>
                        <a:pt x="16" y="51"/>
                        <a:pt x="16" y="50"/>
                        <a:pt x="16" y="50"/>
                      </a:cubicBezTo>
                      <a:cubicBezTo>
                        <a:pt x="16" y="50"/>
                        <a:pt x="16" y="50"/>
                        <a:pt x="16" y="49"/>
                      </a:cubicBezTo>
                      <a:cubicBezTo>
                        <a:pt x="16" y="50"/>
                        <a:pt x="16" y="50"/>
                        <a:pt x="16" y="50"/>
                      </a:cubicBezTo>
                      <a:cubicBezTo>
                        <a:pt x="16" y="50"/>
                        <a:pt x="16" y="51"/>
                        <a:pt x="16" y="51"/>
                      </a:cubicBezTo>
                      <a:cubicBezTo>
                        <a:pt x="16" y="51"/>
                        <a:pt x="17" y="51"/>
                        <a:pt x="17" y="51"/>
                      </a:cubicBezTo>
                      <a:cubicBezTo>
                        <a:pt x="17" y="51"/>
                        <a:pt x="17" y="51"/>
                        <a:pt x="17" y="51"/>
                      </a:cubicBezTo>
                      <a:cubicBezTo>
                        <a:pt x="17" y="51"/>
                        <a:pt x="16" y="51"/>
                        <a:pt x="16" y="51"/>
                      </a:cubicBezTo>
                      <a:close/>
                      <a:moveTo>
                        <a:pt x="21" y="52"/>
                      </a:moveTo>
                      <a:cubicBezTo>
                        <a:pt x="21" y="52"/>
                        <a:pt x="21" y="52"/>
                        <a:pt x="21" y="53"/>
                      </a:cubicBezTo>
                      <a:cubicBezTo>
                        <a:pt x="22" y="53"/>
                        <a:pt x="22" y="53"/>
                        <a:pt x="22" y="53"/>
                      </a:cubicBezTo>
                      <a:cubicBezTo>
                        <a:pt x="22" y="52"/>
                        <a:pt x="21" y="52"/>
                        <a:pt x="21" y="52"/>
                      </a:cubicBezTo>
                      <a:cubicBezTo>
                        <a:pt x="21" y="51"/>
                        <a:pt x="20" y="51"/>
                        <a:pt x="20" y="50"/>
                      </a:cubicBezTo>
                      <a:cubicBezTo>
                        <a:pt x="20" y="50"/>
                        <a:pt x="20" y="51"/>
                        <a:pt x="20" y="51"/>
                      </a:cubicBezTo>
                      <a:cubicBezTo>
                        <a:pt x="20" y="51"/>
                        <a:pt x="21" y="51"/>
                        <a:pt x="21" y="52"/>
                      </a:cubicBezTo>
                      <a:close/>
                      <a:moveTo>
                        <a:pt x="13" y="35"/>
                      </a:moveTo>
                      <a:cubicBezTo>
                        <a:pt x="12" y="37"/>
                        <a:pt x="12" y="39"/>
                        <a:pt x="11" y="41"/>
                      </a:cubicBezTo>
                      <a:cubicBezTo>
                        <a:pt x="12" y="41"/>
                        <a:pt x="13" y="42"/>
                        <a:pt x="14" y="42"/>
                      </a:cubicBezTo>
                      <a:cubicBezTo>
                        <a:pt x="15" y="41"/>
                        <a:pt x="16" y="39"/>
                        <a:pt x="17" y="38"/>
                      </a:cubicBezTo>
                      <a:cubicBezTo>
                        <a:pt x="15" y="37"/>
                        <a:pt x="15" y="36"/>
                        <a:pt x="13" y="35"/>
                      </a:cubicBezTo>
                      <a:close/>
                      <a:moveTo>
                        <a:pt x="45" y="54"/>
                      </a:moveTo>
                      <a:cubicBezTo>
                        <a:pt x="45" y="54"/>
                        <a:pt x="44" y="55"/>
                        <a:pt x="44" y="55"/>
                      </a:cubicBezTo>
                      <a:cubicBezTo>
                        <a:pt x="44" y="55"/>
                        <a:pt x="45" y="55"/>
                        <a:pt x="45" y="55"/>
                      </a:cubicBezTo>
                      <a:cubicBezTo>
                        <a:pt x="45" y="55"/>
                        <a:pt x="45" y="55"/>
                        <a:pt x="46" y="55"/>
                      </a:cubicBezTo>
                      <a:cubicBezTo>
                        <a:pt x="45" y="55"/>
                        <a:pt x="45" y="55"/>
                        <a:pt x="45" y="54"/>
                      </a:cubicBezTo>
                      <a:close/>
                      <a:moveTo>
                        <a:pt x="27" y="50"/>
                      </a:moveTo>
                      <a:cubicBezTo>
                        <a:pt x="27" y="50"/>
                        <a:pt x="26" y="50"/>
                        <a:pt x="26" y="50"/>
                      </a:cubicBezTo>
                      <a:cubicBezTo>
                        <a:pt x="26" y="50"/>
                        <a:pt x="26" y="51"/>
                        <a:pt x="26" y="51"/>
                      </a:cubicBezTo>
                      <a:cubicBezTo>
                        <a:pt x="27" y="51"/>
                        <a:pt x="27" y="51"/>
                        <a:pt x="27" y="51"/>
                      </a:cubicBezTo>
                      <a:cubicBezTo>
                        <a:pt x="27" y="50"/>
                        <a:pt x="27" y="50"/>
                        <a:pt x="27" y="50"/>
                      </a:cubicBezTo>
                      <a:close/>
                      <a:moveTo>
                        <a:pt x="33" y="58"/>
                      </a:moveTo>
                      <a:cubicBezTo>
                        <a:pt x="33" y="58"/>
                        <a:pt x="33" y="58"/>
                        <a:pt x="33" y="57"/>
                      </a:cubicBezTo>
                      <a:cubicBezTo>
                        <a:pt x="33" y="57"/>
                        <a:pt x="33" y="57"/>
                        <a:pt x="33" y="58"/>
                      </a:cubicBezTo>
                      <a:cubicBezTo>
                        <a:pt x="33" y="58"/>
                        <a:pt x="33" y="58"/>
                        <a:pt x="33" y="58"/>
                      </a:cubicBezTo>
                      <a:close/>
                      <a:moveTo>
                        <a:pt x="48" y="59"/>
                      </a:moveTo>
                      <a:cubicBezTo>
                        <a:pt x="48" y="59"/>
                        <a:pt x="48" y="59"/>
                        <a:pt x="48" y="59"/>
                      </a:cubicBezTo>
                      <a:cubicBezTo>
                        <a:pt x="48" y="59"/>
                        <a:pt x="48" y="59"/>
                        <a:pt x="48" y="59"/>
                      </a:cubicBezTo>
                      <a:cubicBezTo>
                        <a:pt x="48" y="60"/>
                        <a:pt x="48" y="60"/>
                        <a:pt x="48" y="60"/>
                      </a:cubicBezTo>
                      <a:cubicBezTo>
                        <a:pt x="48" y="60"/>
                        <a:pt x="48" y="60"/>
                        <a:pt x="48" y="59"/>
                      </a:cubicBezTo>
                      <a:close/>
                      <a:moveTo>
                        <a:pt x="92" y="33"/>
                      </a:moveTo>
                      <a:cubicBezTo>
                        <a:pt x="93" y="33"/>
                        <a:pt x="93" y="33"/>
                        <a:pt x="93" y="33"/>
                      </a:cubicBezTo>
                      <a:cubicBezTo>
                        <a:pt x="93" y="33"/>
                        <a:pt x="92" y="33"/>
                        <a:pt x="92" y="33"/>
                      </a:cubicBezTo>
                      <a:cubicBezTo>
                        <a:pt x="92" y="33"/>
                        <a:pt x="92" y="33"/>
                        <a:pt x="9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10"/>
                <p:cNvSpPr>
                  <a:spLocks noEditPoints="1"/>
                </p:cNvSpPr>
                <p:nvPr/>
              </p:nvSpPr>
              <p:spPr bwMode="auto">
                <a:xfrm>
                  <a:off x="7526338" y="4008438"/>
                  <a:ext cx="179387" cy="325438"/>
                </a:xfrm>
                <a:custGeom>
                  <a:avLst/>
                  <a:gdLst>
                    <a:gd name="T0" fmla="*/ 28 w 48"/>
                    <a:gd name="T1" fmla="*/ 19 h 87"/>
                    <a:gd name="T2" fmla="*/ 28 w 48"/>
                    <a:gd name="T3" fmla="*/ 13 h 87"/>
                    <a:gd name="T4" fmla="*/ 25 w 48"/>
                    <a:gd name="T5" fmla="*/ 13 h 87"/>
                    <a:gd name="T6" fmla="*/ 27 w 48"/>
                    <a:gd name="T7" fmla="*/ 1 h 87"/>
                    <a:gd name="T8" fmla="*/ 31 w 48"/>
                    <a:gd name="T9" fmla="*/ 5 h 87"/>
                    <a:gd name="T10" fmla="*/ 38 w 48"/>
                    <a:gd name="T11" fmla="*/ 13 h 87"/>
                    <a:gd name="T12" fmla="*/ 43 w 48"/>
                    <a:gd name="T13" fmla="*/ 19 h 87"/>
                    <a:gd name="T14" fmla="*/ 47 w 48"/>
                    <a:gd name="T15" fmla="*/ 41 h 87"/>
                    <a:gd name="T16" fmla="*/ 46 w 48"/>
                    <a:gd name="T17" fmla="*/ 50 h 87"/>
                    <a:gd name="T18" fmla="*/ 45 w 48"/>
                    <a:gd name="T19" fmla="*/ 55 h 87"/>
                    <a:gd name="T20" fmla="*/ 44 w 48"/>
                    <a:gd name="T21" fmla="*/ 59 h 87"/>
                    <a:gd name="T22" fmla="*/ 39 w 48"/>
                    <a:gd name="T23" fmla="*/ 68 h 87"/>
                    <a:gd name="T24" fmla="*/ 29 w 48"/>
                    <a:gd name="T25" fmla="*/ 78 h 87"/>
                    <a:gd name="T26" fmla="*/ 18 w 48"/>
                    <a:gd name="T27" fmla="*/ 86 h 87"/>
                    <a:gd name="T28" fmla="*/ 2 w 48"/>
                    <a:gd name="T29" fmla="*/ 87 h 87"/>
                    <a:gd name="T30" fmla="*/ 1 w 48"/>
                    <a:gd name="T31" fmla="*/ 78 h 87"/>
                    <a:gd name="T32" fmla="*/ 12 w 48"/>
                    <a:gd name="T33" fmla="*/ 74 h 87"/>
                    <a:gd name="T34" fmla="*/ 12 w 48"/>
                    <a:gd name="T35" fmla="*/ 75 h 87"/>
                    <a:gd name="T36" fmla="*/ 13 w 48"/>
                    <a:gd name="T37" fmla="*/ 74 h 87"/>
                    <a:gd name="T38" fmla="*/ 15 w 48"/>
                    <a:gd name="T39" fmla="*/ 71 h 87"/>
                    <a:gd name="T40" fmla="*/ 21 w 48"/>
                    <a:gd name="T41" fmla="*/ 68 h 87"/>
                    <a:gd name="T42" fmla="*/ 27 w 48"/>
                    <a:gd name="T43" fmla="*/ 62 h 87"/>
                    <a:gd name="T44" fmla="*/ 27 w 48"/>
                    <a:gd name="T45" fmla="*/ 62 h 87"/>
                    <a:gd name="T46" fmla="*/ 33 w 48"/>
                    <a:gd name="T47" fmla="*/ 51 h 87"/>
                    <a:gd name="T48" fmla="*/ 35 w 48"/>
                    <a:gd name="T49" fmla="*/ 26 h 87"/>
                    <a:gd name="T50" fmla="*/ 33 w 48"/>
                    <a:gd name="T51" fmla="*/ 26 h 87"/>
                    <a:gd name="T52" fmla="*/ 29 w 48"/>
                    <a:gd name="T53" fmla="*/ 25 h 87"/>
                    <a:gd name="T54" fmla="*/ 43 w 48"/>
                    <a:gd name="T55" fmla="*/ 42 h 87"/>
                    <a:gd name="T56" fmla="*/ 42 w 48"/>
                    <a:gd name="T57" fmla="*/ 43 h 87"/>
                    <a:gd name="T58" fmla="*/ 42 w 48"/>
                    <a:gd name="T59" fmla="*/ 47 h 87"/>
                    <a:gd name="T60" fmla="*/ 43 w 48"/>
                    <a:gd name="T61" fmla="*/ 43 h 87"/>
                    <a:gd name="T62" fmla="*/ 42 w 48"/>
                    <a:gd name="T63" fmla="*/ 27 h 87"/>
                    <a:gd name="T64" fmla="*/ 43 w 48"/>
                    <a:gd name="T65" fmla="*/ 30 h 87"/>
                    <a:gd name="T66" fmla="*/ 43 w 48"/>
                    <a:gd name="T67" fmla="*/ 27 h 87"/>
                    <a:gd name="T68" fmla="*/ 20 w 48"/>
                    <a:gd name="T69" fmla="*/ 73 h 87"/>
                    <a:gd name="T70" fmla="*/ 20 w 48"/>
                    <a:gd name="T71" fmla="*/ 71 h 87"/>
                    <a:gd name="T72" fmla="*/ 15 w 48"/>
                    <a:gd name="T73" fmla="*/ 78 h 87"/>
                    <a:gd name="T74" fmla="*/ 15 w 48"/>
                    <a:gd name="T75" fmla="*/ 79 h 87"/>
                    <a:gd name="T76" fmla="*/ 15 w 48"/>
                    <a:gd name="T77" fmla="*/ 78 h 87"/>
                    <a:gd name="T78" fmla="*/ 40 w 48"/>
                    <a:gd name="T79" fmla="*/ 55 h 87"/>
                    <a:gd name="T80" fmla="*/ 39 w 48"/>
                    <a:gd name="T81" fmla="*/ 57 h 87"/>
                    <a:gd name="T82" fmla="*/ 39 w 48"/>
                    <a:gd name="T83" fmla="*/ 64 h 87"/>
                    <a:gd name="T84" fmla="*/ 39 w 48"/>
                    <a:gd name="T85" fmla="*/ 65 h 87"/>
                    <a:gd name="T86" fmla="*/ 39 w 48"/>
                    <a:gd name="T87" fmla="*/ 64 h 87"/>
                    <a:gd name="T88" fmla="*/ 24 w 48"/>
                    <a:gd name="T89" fmla="*/ 75 h 87"/>
                    <a:gd name="T90" fmla="*/ 12 w 48"/>
                    <a:gd name="T91" fmla="*/ 83 h 87"/>
                    <a:gd name="T92" fmla="*/ 12 w 48"/>
                    <a:gd name="T93" fmla="*/ 83 h 87"/>
                    <a:gd name="T94" fmla="*/ 12 w 48"/>
                    <a:gd name="T95" fmla="*/ 83 h 87"/>
                    <a:gd name="T96" fmla="*/ 6 w 48"/>
                    <a:gd name="T97" fmla="*/ 83 h 87"/>
                    <a:gd name="T98" fmla="*/ 6 w 48"/>
                    <a:gd name="T99"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87">
                      <a:moveTo>
                        <a:pt x="29" y="25"/>
                      </a:moveTo>
                      <a:cubicBezTo>
                        <a:pt x="27" y="23"/>
                        <a:pt x="29" y="21"/>
                        <a:pt x="28" y="19"/>
                      </a:cubicBezTo>
                      <a:cubicBezTo>
                        <a:pt x="27" y="17"/>
                        <a:pt x="28" y="16"/>
                        <a:pt x="29" y="15"/>
                      </a:cubicBezTo>
                      <a:cubicBezTo>
                        <a:pt x="30" y="14"/>
                        <a:pt x="29" y="13"/>
                        <a:pt x="28" y="13"/>
                      </a:cubicBezTo>
                      <a:cubicBezTo>
                        <a:pt x="27" y="13"/>
                        <a:pt x="26" y="13"/>
                        <a:pt x="25" y="13"/>
                      </a:cubicBezTo>
                      <a:cubicBezTo>
                        <a:pt x="25" y="13"/>
                        <a:pt x="25" y="13"/>
                        <a:pt x="25" y="13"/>
                      </a:cubicBezTo>
                      <a:cubicBezTo>
                        <a:pt x="24" y="9"/>
                        <a:pt x="22" y="6"/>
                        <a:pt x="20" y="2"/>
                      </a:cubicBezTo>
                      <a:cubicBezTo>
                        <a:pt x="24" y="0"/>
                        <a:pt x="24" y="0"/>
                        <a:pt x="27" y="1"/>
                      </a:cubicBezTo>
                      <a:cubicBezTo>
                        <a:pt x="28" y="3"/>
                        <a:pt x="26" y="6"/>
                        <a:pt x="28" y="8"/>
                      </a:cubicBezTo>
                      <a:cubicBezTo>
                        <a:pt x="29" y="7"/>
                        <a:pt x="30" y="6"/>
                        <a:pt x="31" y="5"/>
                      </a:cubicBezTo>
                      <a:cubicBezTo>
                        <a:pt x="34" y="7"/>
                        <a:pt x="35" y="9"/>
                        <a:pt x="37" y="12"/>
                      </a:cubicBezTo>
                      <a:cubicBezTo>
                        <a:pt x="37" y="12"/>
                        <a:pt x="38" y="13"/>
                        <a:pt x="38" y="13"/>
                      </a:cubicBezTo>
                      <a:cubicBezTo>
                        <a:pt x="40" y="12"/>
                        <a:pt x="41" y="13"/>
                        <a:pt x="42" y="15"/>
                      </a:cubicBezTo>
                      <a:cubicBezTo>
                        <a:pt x="42" y="16"/>
                        <a:pt x="43" y="17"/>
                        <a:pt x="43" y="19"/>
                      </a:cubicBezTo>
                      <a:cubicBezTo>
                        <a:pt x="44" y="20"/>
                        <a:pt x="44" y="22"/>
                        <a:pt x="45" y="23"/>
                      </a:cubicBezTo>
                      <a:cubicBezTo>
                        <a:pt x="48" y="29"/>
                        <a:pt x="48" y="35"/>
                        <a:pt x="47" y="41"/>
                      </a:cubicBezTo>
                      <a:cubicBezTo>
                        <a:pt x="47" y="42"/>
                        <a:pt x="46" y="44"/>
                        <a:pt x="47" y="45"/>
                      </a:cubicBezTo>
                      <a:cubicBezTo>
                        <a:pt x="47" y="47"/>
                        <a:pt x="47" y="49"/>
                        <a:pt x="46" y="50"/>
                      </a:cubicBezTo>
                      <a:cubicBezTo>
                        <a:pt x="45" y="52"/>
                        <a:pt x="46" y="53"/>
                        <a:pt x="46" y="55"/>
                      </a:cubicBezTo>
                      <a:cubicBezTo>
                        <a:pt x="46" y="55"/>
                        <a:pt x="45" y="55"/>
                        <a:pt x="45" y="55"/>
                      </a:cubicBezTo>
                      <a:cubicBezTo>
                        <a:pt x="45" y="54"/>
                        <a:pt x="44" y="54"/>
                        <a:pt x="43" y="53"/>
                      </a:cubicBezTo>
                      <a:cubicBezTo>
                        <a:pt x="43" y="55"/>
                        <a:pt x="43" y="55"/>
                        <a:pt x="44" y="59"/>
                      </a:cubicBezTo>
                      <a:cubicBezTo>
                        <a:pt x="43" y="61"/>
                        <a:pt x="41" y="63"/>
                        <a:pt x="41" y="66"/>
                      </a:cubicBezTo>
                      <a:cubicBezTo>
                        <a:pt x="41" y="67"/>
                        <a:pt x="40" y="68"/>
                        <a:pt x="39" y="68"/>
                      </a:cubicBezTo>
                      <a:cubicBezTo>
                        <a:pt x="36" y="69"/>
                        <a:pt x="37" y="73"/>
                        <a:pt x="34" y="74"/>
                      </a:cubicBezTo>
                      <a:cubicBezTo>
                        <a:pt x="32" y="74"/>
                        <a:pt x="31" y="77"/>
                        <a:pt x="29" y="78"/>
                      </a:cubicBezTo>
                      <a:cubicBezTo>
                        <a:pt x="27" y="79"/>
                        <a:pt x="27" y="81"/>
                        <a:pt x="26" y="82"/>
                      </a:cubicBezTo>
                      <a:cubicBezTo>
                        <a:pt x="23" y="84"/>
                        <a:pt x="20" y="85"/>
                        <a:pt x="18" y="86"/>
                      </a:cubicBezTo>
                      <a:cubicBezTo>
                        <a:pt x="16" y="87"/>
                        <a:pt x="15" y="87"/>
                        <a:pt x="14" y="87"/>
                      </a:cubicBezTo>
                      <a:cubicBezTo>
                        <a:pt x="10" y="87"/>
                        <a:pt x="6" y="87"/>
                        <a:pt x="2" y="87"/>
                      </a:cubicBezTo>
                      <a:cubicBezTo>
                        <a:pt x="1" y="85"/>
                        <a:pt x="1" y="84"/>
                        <a:pt x="0" y="82"/>
                      </a:cubicBezTo>
                      <a:cubicBezTo>
                        <a:pt x="0" y="81"/>
                        <a:pt x="1" y="79"/>
                        <a:pt x="1" y="78"/>
                      </a:cubicBezTo>
                      <a:cubicBezTo>
                        <a:pt x="3" y="79"/>
                        <a:pt x="6" y="76"/>
                        <a:pt x="7" y="79"/>
                      </a:cubicBezTo>
                      <a:cubicBezTo>
                        <a:pt x="9" y="78"/>
                        <a:pt x="11" y="76"/>
                        <a:pt x="12" y="74"/>
                      </a:cubicBezTo>
                      <a:cubicBezTo>
                        <a:pt x="11" y="74"/>
                        <a:pt x="11" y="74"/>
                        <a:pt x="11" y="74"/>
                      </a:cubicBezTo>
                      <a:cubicBezTo>
                        <a:pt x="12" y="74"/>
                        <a:pt x="12" y="75"/>
                        <a:pt x="12" y="75"/>
                      </a:cubicBezTo>
                      <a:cubicBezTo>
                        <a:pt x="12" y="75"/>
                        <a:pt x="13" y="74"/>
                        <a:pt x="13" y="74"/>
                      </a:cubicBezTo>
                      <a:cubicBezTo>
                        <a:pt x="13" y="74"/>
                        <a:pt x="13" y="74"/>
                        <a:pt x="13" y="74"/>
                      </a:cubicBezTo>
                      <a:cubicBezTo>
                        <a:pt x="14" y="74"/>
                        <a:pt x="14" y="74"/>
                        <a:pt x="15" y="73"/>
                      </a:cubicBezTo>
                      <a:cubicBezTo>
                        <a:pt x="15" y="73"/>
                        <a:pt x="15" y="72"/>
                        <a:pt x="15" y="71"/>
                      </a:cubicBezTo>
                      <a:cubicBezTo>
                        <a:pt x="15" y="68"/>
                        <a:pt x="15" y="68"/>
                        <a:pt x="19" y="68"/>
                      </a:cubicBezTo>
                      <a:cubicBezTo>
                        <a:pt x="19" y="68"/>
                        <a:pt x="20" y="68"/>
                        <a:pt x="21" y="68"/>
                      </a:cubicBezTo>
                      <a:cubicBezTo>
                        <a:pt x="21" y="67"/>
                        <a:pt x="21" y="67"/>
                        <a:pt x="22" y="67"/>
                      </a:cubicBezTo>
                      <a:cubicBezTo>
                        <a:pt x="22" y="64"/>
                        <a:pt x="25" y="63"/>
                        <a:pt x="27" y="62"/>
                      </a:cubicBezTo>
                      <a:cubicBezTo>
                        <a:pt x="27" y="63"/>
                        <a:pt x="26" y="64"/>
                        <a:pt x="28" y="66"/>
                      </a:cubicBezTo>
                      <a:cubicBezTo>
                        <a:pt x="28" y="64"/>
                        <a:pt x="27" y="63"/>
                        <a:pt x="27" y="62"/>
                      </a:cubicBezTo>
                      <a:cubicBezTo>
                        <a:pt x="29" y="60"/>
                        <a:pt x="30" y="59"/>
                        <a:pt x="31" y="57"/>
                      </a:cubicBezTo>
                      <a:cubicBezTo>
                        <a:pt x="31" y="54"/>
                        <a:pt x="31" y="54"/>
                        <a:pt x="33" y="51"/>
                      </a:cubicBezTo>
                      <a:cubicBezTo>
                        <a:pt x="33" y="43"/>
                        <a:pt x="33" y="34"/>
                        <a:pt x="33" y="26"/>
                      </a:cubicBezTo>
                      <a:cubicBezTo>
                        <a:pt x="33" y="27"/>
                        <a:pt x="34" y="27"/>
                        <a:pt x="35" y="26"/>
                      </a:cubicBezTo>
                      <a:cubicBezTo>
                        <a:pt x="35" y="26"/>
                        <a:pt x="34" y="26"/>
                        <a:pt x="34" y="26"/>
                      </a:cubicBezTo>
                      <a:cubicBezTo>
                        <a:pt x="34" y="26"/>
                        <a:pt x="33" y="26"/>
                        <a:pt x="33" y="26"/>
                      </a:cubicBezTo>
                      <a:cubicBezTo>
                        <a:pt x="31" y="25"/>
                        <a:pt x="33" y="23"/>
                        <a:pt x="32" y="22"/>
                      </a:cubicBezTo>
                      <a:cubicBezTo>
                        <a:pt x="30" y="22"/>
                        <a:pt x="30" y="24"/>
                        <a:pt x="29" y="25"/>
                      </a:cubicBezTo>
                      <a:close/>
                      <a:moveTo>
                        <a:pt x="43" y="43"/>
                      </a:moveTo>
                      <a:cubicBezTo>
                        <a:pt x="43" y="42"/>
                        <a:pt x="43" y="42"/>
                        <a:pt x="43" y="42"/>
                      </a:cubicBezTo>
                      <a:cubicBezTo>
                        <a:pt x="43" y="42"/>
                        <a:pt x="42" y="42"/>
                        <a:pt x="42" y="42"/>
                      </a:cubicBezTo>
                      <a:cubicBezTo>
                        <a:pt x="42" y="42"/>
                        <a:pt x="42" y="43"/>
                        <a:pt x="42" y="43"/>
                      </a:cubicBezTo>
                      <a:cubicBezTo>
                        <a:pt x="43" y="43"/>
                        <a:pt x="43" y="43"/>
                        <a:pt x="44" y="43"/>
                      </a:cubicBezTo>
                      <a:cubicBezTo>
                        <a:pt x="43" y="44"/>
                        <a:pt x="42" y="45"/>
                        <a:pt x="42" y="47"/>
                      </a:cubicBezTo>
                      <a:cubicBezTo>
                        <a:pt x="44" y="47"/>
                        <a:pt x="44" y="46"/>
                        <a:pt x="44" y="44"/>
                      </a:cubicBezTo>
                      <a:cubicBezTo>
                        <a:pt x="44" y="44"/>
                        <a:pt x="44" y="43"/>
                        <a:pt x="43" y="43"/>
                      </a:cubicBezTo>
                      <a:close/>
                      <a:moveTo>
                        <a:pt x="43" y="27"/>
                      </a:moveTo>
                      <a:cubicBezTo>
                        <a:pt x="43" y="27"/>
                        <a:pt x="43" y="27"/>
                        <a:pt x="42" y="27"/>
                      </a:cubicBezTo>
                      <a:cubicBezTo>
                        <a:pt x="42" y="28"/>
                        <a:pt x="42" y="29"/>
                        <a:pt x="42" y="29"/>
                      </a:cubicBezTo>
                      <a:cubicBezTo>
                        <a:pt x="42" y="30"/>
                        <a:pt x="42" y="30"/>
                        <a:pt x="43" y="30"/>
                      </a:cubicBezTo>
                      <a:cubicBezTo>
                        <a:pt x="43" y="30"/>
                        <a:pt x="43" y="30"/>
                        <a:pt x="43" y="29"/>
                      </a:cubicBezTo>
                      <a:cubicBezTo>
                        <a:pt x="43" y="29"/>
                        <a:pt x="43" y="28"/>
                        <a:pt x="43" y="27"/>
                      </a:cubicBezTo>
                      <a:close/>
                      <a:moveTo>
                        <a:pt x="20" y="73"/>
                      </a:moveTo>
                      <a:cubicBezTo>
                        <a:pt x="20" y="73"/>
                        <a:pt x="20" y="73"/>
                        <a:pt x="20" y="73"/>
                      </a:cubicBezTo>
                      <a:cubicBezTo>
                        <a:pt x="20" y="73"/>
                        <a:pt x="20" y="72"/>
                        <a:pt x="21" y="71"/>
                      </a:cubicBezTo>
                      <a:cubicBezTo>
                        <a:pt x="20" y="71"/>
                        <a:pt x="20" y="71"/>
                        <a:pt x="20" y="71"/>
                      </a:cubicBezTo>
                      <a:cubicBezTo>
                        <a:pt x="20" y="72"/>
                        <a:pt x="20" y="73"/>
                        <a:pt x="20" y="73"/>
                      </a:cubicBezTo>
                      <a:close/>
                      <a:moveTo>
                        <a:pt x="15" y="78"/>
                      </a:moveTo>
                      <a:cubicBezTo>
                        <a:pt x="15" y="78"/>
                        <a:pt x="15" y="78"/>
                        <a:pt x="15" y="79"/>
                      </a:cubicBezTo>
                      <a:cubicBezTo>
                        <a:pt x="15" y="79"/>
                        <a:pt x="15" y="79"/>
                        <a:pt x="15" y="79"/>
                      </a:cubicBezTo>
                      <a:cubicBezTo>
                        <a:pt x="16" y="79"/>
                        <a:pt x="16" y="79"/>
                        <a:pt x="16" y="78"/>
                      </a:cubicBezTo>
                      <a:cubicBezTo>
                        <a:pt x="16" y="78"/>
                        <a:pt x="16" y="78"/>
                        <a:pt x="15" y="78"/>
                      </a:cubicBezTo>
                      <a:close/>
                      <a:moveTo>
                        <a:pt x="40" y="56"/>
                      </a:moveTo>
                      <a:cubicBezTo>
                        <a:pt x="40" y="56"/>
                        <a:pt x="40" y="55"/>
                        <a:pt x="40" y="55"/>
                      </a:cubicBezTo>
                      <a:cubicBezTo>
                        <a:pt x="39" y="55"/>
                        <a:pt x="39" y="56"/>
                        <a:pt x="39" y="56"/>
                      </a:cubicBezTo>
                      <a:cubicBezTo>
                        <a:pt x="39" y="56"/>
                        <a:pt x="39" y="56"/>
                        <a:pt x="39" y="57"/>
                      </a:cubicBezTo>
                      <a:cubicBezTo>
                        <a:pt x="39" y="56"/>
                        <a:pt x="40" y="56"/>
                        <a:pt x="40" y="56"/>
                      </a:cubicBezTo>
                      <a:close/>
                      <a:moveTo>
                        <a:pt x="39" y="64"/>
                      </a:moveTo>
                      <a:cubicBezTo>
                        <a:pt x="39" y="64"/>
                        <a:pt x="39" y="64"/>
                        <a:pt x="39" y="65"/>
                      </a:cubicBezTo>
                      <a:cubicBezTo>
                        <a:pt x="39" y="65"/>
                        <a:pt x="39" y="65"/>
                        <a:pt x="39" y="65"/>
                      </a:cubicBezTo>
                      <a:cubicBezTo>
                        <a:pt x="39" y="65"/>
                        <a:pt x="40" y="65"/>
                        <a:pt x="40" y="65"/>
                      </a:cubicBezTo>
                      <a:cubicBezTo>
                        <a:pt x="40" y="64"/>
                        <a:pt x="39" y="64"/>
                        <a:pt x="39" y="64"/>
                      </a:cubicBezTo>
                      <a:close/>
                      <a:moveTo>
                        <a:pt x="24" y="76"/>
                      </a:moveTo>
                      <a:cubicBezTo>
                        <a:pt x="24" y="75"/>
                        <a:pt x="24" y="75"/>
                        <a:pt x="24" y="75"/>
                      </a:cubicBezTo>
                      <a:cubicBezTo>
                        <a:pt x="24" y="76"/>
                        <a:pt x="24" y="76"/>
                        <a:pt x="24" y="76"/>
                      </a:cubicBezTo>
                      <a:close/>
                      <a:moveTo>
                        <a:pt x="12" y="83"/>
                      </a:moveTo>
                      <a:cubicBezTo>
                        <a:pt x="12" y="83"/>
                        <a:pt x="12" y="83"/>
                        <a:pt x="12" y="83"/>
                      </a:cubicBezTo>
                      <a:cubicBezTo>
                        <a:pt x="12" y="83"/>
                        <a:pt x="12" y="83"/>
                        <a:pt x="12" y="83"/>
                      </a:cubicBezTo>
                      <a:cubicBezTo>
                        <a:pt x="12" y="83"/>
                        <a:pt x="12" y="83"/>
                        <a:pt x="12" y="83"/>
                      </a:cubicBezTo>
                      <a:cubicBezTo>
                        <a:pt x="12" y="83"/>
                        <a:pt x="12" y="83"/>
                        <a:pt x="12" y="83"/>
                      </a:cubicBezTo>
                      <a:close/>
                      <a:moveTo>
                        <a:pt x="7" y="84"/>
                      </a:moveTo>
                      <a:cubicBezTo>
                        <a:pt x="6" y="84"/>
                        <a:pt x="6" y="83"/>
                        <a:pt x="6" y="83"/>
                      </a:cubicBezTo>
                      <a:cubicBezTo>
                        <a:pt x="5" y="83"/>
                        <a:pt x="5" y="83"/>
                        <a:pt x="5" y="84"/>
                      </a:cubicBezTo>
                      <a:cubicBezTo>
                        <a:pt x="5" y="84"/>
                        <a:pt x="5" y="84"/>
                        <a:pt x="6" y="84"/>
                      </a:cubicBezTo>
                      <a:cubicBezTo>
                        <a:pt x="6" y="84"/>
                        <a:pt x="6" y="84"/>
                        <a:pt x="7"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15"/>
                <p:cNvSpPr/>
                <p:nvPr/>
              </p:nvSpPr>
              <p:spPr bwMode="auto">
                <a:xfrm>
                  <a:off x="6675438" y="4567238"/>
                  <a:ext cx="123825" cy="63500"/>
                </a:xfrm>
                <a:custGeom>
                  <a:avLst/>
                  <a:gdLst>
                    <a:gd name="T0" fmla="*/ 16 w 33"/>
                    <a:gd name="T1" fmla="*/ 8 h 17"/>
                    <a:gd name="T2" fmla="*/ 3 w 33"/>
                    <a:gd name="T3" fmla="*/ 8 h 17"/>
                    <a:gd name="T4" fmla="*/ 2 w 33"/>
                    <a:gd name="T5" fmla="*/ 5 h 17"/>
                    <a:gd name="T6" fmla="*/ 0 w 33"/>
                    <a:gd name="T7" fmla="*/ 1 h 17"/>
                    <a:gd name="T8" fmla="*/ 3 w 33"/>
                    <a:gd name="T9" fmla="*/ 1 h 17"/>
                    <a:gd name="T10" fmla="*/ 21 w 33"/>
                    <a:gd name="T11" fmla="*/ 1 h 17"/>
                    <a:gd name="T12" fmla="*/ 26 w 33"/>
                    <a:gd name="T13" fmla="*/ 6 h 17"/>
                    <a:gd name="T14" fmla="*/ 28 w 33"/>
                    <a:gd name="T15" fmla="*/ 6 h 17"/>
                    <a:gd name="T16" fmla="*/ 31 w 33"/>
                    <a:gd name="T17" fmla="*/ 6 h 17"/>
                    <a:gd name="T18" fmla="*/ 29 w 33"/>
                    <a:gd name="T19" fmla="*/ 8 h 17"/>
                    <a:gd name="T20" fmla="*/ 31 w 33"/>
                    <a:gd name="T21" fmla="*/ 10 h 17"/>
                    <a:gd name="T22" fmla="*/ 32 w 33"/>
                    <a:gd name="T23" fmla="*/ 10 h 17"/>
                    <a:gd name="T24" fmla="*/ 33 w 33"/>
                    <a:gd name="T25" fmla="*/ 13 h 17"/>
                    <a:gd name="T26" fmla="*/ 26 w 33"/>
                    <a:gd name="T27" fmla="*/ 17 h 17"/>
                    <a:gd name="T28" fmla="*/ 25 w 33"/>
                    <a:gd name="T29" fmla="*/ 15 h 17"/>
                    <a:gd name="T30" fmla="*/ 22 w 33"/>
                    <a:gd name="T31" fmla="*/ 11 h 17"/>
                    <a:gd name="T32" fmla="*/ 19 w 33"/>
                    <a:gd name="T33" fmla="*/ 10 h 17"/>
                    <a:gd name="T34" fmla="*/ 16 w 33"/>
                    <a:gd name="T3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17">
                      <a:moveTo>
                        <a:pt x="16" y="8"/>
                      </a:moveTo>
                      <a:cubicBezTo>
                        <a:pt x="12" y="10"/>
                        <a:pt x="10" y="10"/>
                        <a:pt x="3" y="8"/>
                      </a:cubicBezTo>
                      <a:cubicBezTo>
                        <a:pt x="3" y="7"/>
                        <a:pt x="3" y="6"/>
                        <a:pt x="2" y="5"/>
                      </a:cubicBezTo>
                      <a:cubicBezTo>
                        <a:pt x="2" y="4"/>
                        <a:pt x="1" y="3"/>
                        <a:pt x="0" y="1"/>
                      </a:cubicBezTo>
                      <a:cubicBezTo>
                        <a:pt x="1" y="1"/>
                        <a:pt x="2" y="1"/>
                        <a:pt x="3" y="1"/>
                      </a:cubicBezTo>
                      <a:cubicBezTo>
                        <a:pt x="9" y="0"/>
                        <a:pt x="15" y="1"/>
                        <a:pt x="21" y="1"/>
                      </a:cubicBezTo>
                      <a:cubicBezTo>
                        <a:pt x="24" y="2"/>
                        <a:pt x="25" y="3"/>
                        <a:pt x="26" y="6"/>
                      </a:cubicBezTo>
                      <a:cubicBezTo>
                        <a:pt x="27" y="6"/>
                        <a:pt x="27" y="6"/>
                        <a:pt x="28" y="6"/>
                      </a:cubicBezTo>
                      <a:cubicBezTo>
                        <a:pt x="29" y="6"/>
                        <a:pt x="29" y="6"/>
                        <a:pt x="31" y="6"/>
                      </a:cubicBezTo>
                      <a:cubicBezTo>
                        <a:pt x="30" y="7"/>
                        <a:pt x="29" y="8"/>
                        <a:pt x="29" y="8"/>
                      </a:cubicBezTo>
                      <a:cubicBezTo>
                        <a:pt x="28" y="9"/>
                        <a:pt x="29" y="10"/>
                        <a:pt x="31" y="10"/>
                      </a:cubicBezTo>
                      <a:cubicBezTo>
                        <a:pt x="31" y="10"/>
                        <a:pt x="31" y="10"/>
                        <a:pt x="32" y="10"/>
                      </a:cubicBezTo>
                      <a:cubicBezTo>
                        <a:pt x="32" y="11"/>
                        <a:pt x="33" y="12"/>
                        <a:pt x="33" y="13"/>
                      </a:cubicBezTo>
                      <a:cubicBezTo>
                        <a:pt x="28" y="14"/>
                        <a:pt x="28" y="14"/>
                        <a:pt x="26" y="17"/>
                      </a:cubicBezTo>
                      <a:cubicBezTo>
                        <a:pt x="25" y="16"/>
                        <a:pt x="25" y="15"/>
                        <a:pt x="25" y="15"/>
                      </a:cubicBezTo>
                      <a:cubicBezTo>
                        <a:pt x="25" y="13"/>
                        <a:pt x="24" y="12"/>
                        <a:pt x="22" y="11"/>
                      </a:cubicBezTo>
                      <a:cubicBezTo>
                        <a:pt x="21" y="10"/>
                        <a:pt x="20" y="10"/>
                        <a:pt x="19" y="10"/>
                      </a:cubicBezTo>
                      <a:cubicBezTo>
                        <a:pt x="18" y="9"/>
                        <a:pt x="17" y="9"/>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17"/>
                <p:cNvSpPr/>
                <p:nvPr/>
              </p:nvSpPr>
              <p:spPr bwMode="auto">
                <a:xfrm>
                  <a:off x="7364413" y="3933825"/>
                  <a:ext cx="68262" cy="127000"/>
                </a:xfrm>
                <a:custGeom>
                  <a:avLst/>
                  <a:gdLst>
                    <a:gd name="T0" fmla="*/ 6 w 18"/>
                    <a:gd name="T1" fmla="*/ 6 h 34"/>
                    <a:gd name="T2" fmla="*/ 9 w 18"/>
                    <a:gd name="T3" fmla="*/ 12 h 34"/>
                    <a:gd name="T4" fmla="*/ 8 w 18"/>
                    <a:gd name="T5" fmla="*/ 16 h 34"/>
                    <a:gd name="T6" fmla="*/ 9 w 18"/>
                    <a:gd name="T7" fmla="*/ 19 h 34"/>
                    <a:gd name="T8" fmla="*/ 12 w 18"/>
                    <a:gd name="T9" fmla="*/ 16 h 34"/>
                    <a:gd name="T10" fmla="*/ 11 w 18"/>
                    <a:gd name="T11" fmla="*/ 24 h 34"/>
                    <a:gd name="T12" fmla="*/ 14 w 18"/>
                    <a:gd name="T13" fmla="*/ 29 h 34"/>
                    <a:gd name="T14" fmla="*/ 18 w 18"/>
                    <a:gd name="T15" fmla="*/ 29 h 34"/>
                    <a:gd name="T16" fmla="*/ 17 w 18"/>
                    <a:gd name="T17" fmla="*/ 32 h 34"/>
                    <a:gd name="T18" fmla="*/ 17 w 18"/>
                    <a:gd name="T19" fmla="*/ 32 h 34"/>
                    <a:gd name="T20" fmla="*/ 14 w 18"/>
                    <a:gd name="T21" fmla="*/ 31 h 34"/>
                    <a:gd name="T22" fmla="*/ 12 w 18"/>
                    <a:gd name="T23" fmla="*/ 31 h 34"/>
                    <a:gd name="T24" fmla="*/ 8 w 18"/>
                    <a:gd name="T25" fmla="*/ 25 h 34"/>
                    <a:gd name="T26" fmla="*/ 9 w 18"/>
                    <a:gd name="T27" fmla="*/ 30 h 34"/>
                    <a:gd name="T28" fmla="*/ 9 w 18"/>
                    <a:gd name="T29" fmla="*/ 30 h 34"/>
                    <a:gd name="T30" fmla="*/ 6 w 18"/>
                    <a:gd name="T31" fmla="*/ 34 h 34"/>
                    <a:gd name="T32" fmla="*/ 6 w 18"/>
                    <a:gd name="T33" fmla="*/ 34 h 34"/>
                    <a:gd name="T34" fmla="*/ 4 w 18"/>
                    <a:gd name="T35" fmla="*/ 28 h 34"/>
                    <a:gd name="T36" fmla="*/ 6 w 18"/>
                    <a:gd name="T37" fmla="*/ 21 h 34"/>
                    <a:gd name="T38" fmla="*/ 4 w 18"/>
                    <a:gd name="T39" fmla="*/ 18 h 34"/>
                    <a:gd name="T40" fmla="*/ 0 w 18"/>
                    <a:gd name="T41" fmla="*/ 14 h 34"/>
                    <a:gd name="T42" fmla="*/ 0 w 18"/>
                    <a:gd name="T43" fmla="*/ 1 h 34"/>
                    <a:gd name="T44" fmla="*/ 4 w 18"/>
                    <a:gd name="T45" fmla="*/ 3 h 34"/>
                    <a:gd name="T46" fmla="*/ 6 w 18"/>
                    <a:gd name="T47" fmla="*/ 0 h 34"/>
                    <a:gd name="T48" fmla="*/ 10 w 18"/>
                    <a:gd name="T49" fmla="*/ 0 h 34"/>
                    <a:gd name="T50" fmla="*/ 9 w 18"/>
                    <a:gd name="T51" fmla="*/ 0 h 34"/>
                    <a:gd name="T52" fmla="*/ 8 w 18"/>
                    <a:gd name="T53" fmla="*/ 2 h 34"/>
                    <a:gd name="T54" fmla="*/ 8 w 18"/>
                    <a:gd name="T55" fmla="*/ 5 h 34"/>
                    <a:gd name="T56" fmla="*/ 6 w 18"/>
                    <a:gd name="T57" fmla="*/ 6 h 34"/>
                    <a:gd name="T58" fmla="*/ 6 w 18"/>
                    <a:gd name="T59" fmla="*/ 8 h 34"/>
                    <a:gd name="T60" fmla="*/ 6 w 18"/>
                    <a:gd name="T61" fmla="*/ 8 h 34"/>
                    <a:gd name="T62" fmla="*/ 6 w 18"/>
                    <a:gd name="T63" fmla="*/ 8 h 34"/>
                    <a:gd name="T64" fmla="*/ 6 w 18"/>
                    <a:gd name="T6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4">
                      <a:moveTo>
                        <a:pt x="6" y="6"/>
                      </a:moveTo>
                      <a:cubicBezTo>
                        <a:pt x="8" y="8"/>
                        <a:pt x="9" y="9"/>
                        <a:pt x="9" y="12"/>
                      </a:cubicBezTo>
                      <a:cubicBezTo>
                        <a:pt x="8" y="13"/>
                        <a:pt x="8" y="15"/>
                        <a:pt x="8" y="16"/>
                      </a:cubicBezTo>
                      <a:cubicBezTo>
                        <a:pt x="8" y="17"/>
                        <a:pt x="8" y="18"/>
                        <a:pt x="9" y="19"/>
                      </a:cubicBezTo>
                      <a:cubicBezTo>
                        <a:pt x="10" y="18"/>
                        <a:pt x="11" y="17"/>
                        <a:pt x="12" y="16"/>
                      </a:cubicBezTo>
                      <a:cubicBezTo>
                        <a:pt x="12" y="19"/>
                        <a:pt x="14" y="22"/>
                        <a:pt x="11" y="24"/>
                      </a:cubicBezTo>
                      <a:cubicBezTo>
                        <a:pt x="12" y="25"/>
                        <a:pt x="13" y="27"/>
                        <a:pt x="14" y="29"/>
                      </a:cubicBezTo>
                      <a:cubicBezTo>
                        <a:pt x="15" y="29"/>
                        <a:pt x="17" y="29"/>
                        <a:pt x="18" y="29"/>
                      </a:cubicBezTo>
                      <a:cubicBezTo>
                        <a:pt x="18" y="30"/>
                        <a:pt x="18" y="31"/>
                        <a:pt x="17" y="32"/>
                      </a:cubicBezTo>
                      <a:cubicBezTo>
                        <a:pt x="17" y="32"/>
                        <a:pt x="17" y="32"/>
                        <a:pt x="17" y="32"/>
                      </a:cubicBezTo>
                      <a:cubicBezTo>
                        <a:pt x="16" y="31"/>
                        <a:pt x="15" y="31"/>
                        <a:pt x="14" y="31"/>
                      </a:cubicBezTo>
                      <a:cubicBezTo>
                        <a:pt x="14" y="31"/>
                        <a:pt x="13" y="31"/>
                        <a:pt x="12" y="31"/>
                      </a:cubicBezTo>
                      <a:cubicBezTo>
                        <a:pt x="11" y="29"/>
                        <a:pt x="11" y="26"/>
                        <a:pt x="8" y="25"/>
                      </a:cubicBezTo>
                      <a:cubicBezTo>
                        <a:pt x="8" y="27"/>
                        <a:pt x="8" y="28"/>
                        <a:pt x="9" y="30"/>
                      </a:cubicBezTo>
                      <a:cubicBezTo>
                        <a:pt x="9" y="30"/>
                        <a:pt x="9" y="30"/>
                        <a:pt x="9" y="30"/>
                      </a:cubicBezTo>
                      <a:cubicBezTo>
                        <a:pt x="7" y="31"/>
                        <a:pt x="6" y="32"/>
                        <a:pt x="6" y="34"/>
                      </a:cubicBezTo>
                      <a:cubicBezTo>
                        <a:pt x="6" y="34"/>
                        <a:pt x="6" y="34"/>
                        <a:pt x="6" y="34"/>
                      </a:cubicBezTo>
                      <a:cubicBezTo>
                        <a:pt x="4" y="32"/>
                        <a:pt x="4" y="30"/>
                        <a:pt x="4" y="28"/>
                      </a:cubicBezTo>
                      <a:cubicBezTo>
                        <a:pt x="5" y="26"/>
                        <a:pt x="6" y="23"/>
                        <a:pt x="6" y="21"/>
                      </a:cubicBezTo>
                      <a:cubicBezTo>
                        <a:pt x="5" y="20"/>
                        <a:pt x="5" y="19"/>
                        <a:pt x="4" y="18"/>
                      </a:cubicBezTo>
                      <a:cubicBezTo>
                        <a:pt x="3" y="16"/>
                        <a:pt x="0" y="16"/>
                        <a:pt x="0" y="14"/>
                      </a:cubicBezTo>
                      <a:cubicBezTo>
                        <a:pt x="0" y="10"/>
                        <a:pt x="0" y="6"/>
                        <a:pt x="0" y="1"/>
                      </a:cubicBezTo>
                      <a:cubicBezTo>
                        <a:pt x="2" y="2"/>
                        <a:pt x="3" y="2"/>
                        <a:pt x="4" y="3"/>
                      </a:cubicBezTo>
                      <a:cubicBezTo>
                        <a:pt x="5" y="2"/>
                        <a:pt x="6" y="1"/>
                        <a:pt x="6" y="0"/>
                      </a:cubicBezTo>
                      <a:cubicBezTo>
                        <a:pt x="7" y="0"/>
                        <a:pt x="9" y="0"/>
                        <a:pt x="10" y="0"/>
                      </a:cubicBezTo>
                      <a:cubicBezTo>
                        <a:pt x="9" y="0"/>
                        <a:pt x="9" y="0"/>
                        <a:pt x="9" y="0"/>
                      </a:cubicBezTo>
                      <a:cubicBezTo>
                        <a:pt x="8" y="0"/>
                        <a:pt x="8" y="1"/>
                        <a:pt x="8" y="2"/>
                      </a:cubicBezTo>
                      <a:cubicBezTo>
                        <a:pt x="8" y="3"/>
                        <a:pt x="8" y="4"/>
                        <a:pt x="8" y="5"/>
                      </a:cubicBezTo>
                      <a:cubicBezTo>
                        <a:pt x="8" y="5"/>
                        <a:pt x="7" y="6"/>
                        <a:pt x="6" y="6"/>
                      </a:cubicBezTo>
                      <a:cubicBezTo>
                        <a:pt x="6" y="7"/>
                        <a:pt x="6" y="7"/>
                        <a:pt x="6" y="8"/>
                      </a:cubicBezTo>
                      <a:cubicBezTo>
                        <a:pt x="6" y="8"/>
                        <a:pt x="6" y="8"/>
                        <a:pt x="6" y="8"/>
                      </a:cubicBezTo>
                      <a:cubicBezTo>
                        <a:pt x="6" y="8"/>
                        <a:pt x="6" y="8"/>
                        <a:pt x="6" y="8"/>
                      </a:cubicBezTo>
                      <a:cubicBezTo>
                        <a:pt x="6" y="7"/>
                        <a:pt x="6" y="7"/>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19"/>
                <p:cNvSpPr>
                  <a:spLocks noEditPoints="1"/>
                </p:cNvSpPr>
                <p:nvPr/>
              </p:nvSpPr>
              <p:spPr bwMode="auto">
                <a:xfrm>
                  <a:off x="7289800" y="4495800"/>
                  <a:ext cx="123825" cy="68263"/>
                </a:xfrm>
                <a:custGeom>
                  <a:avLst/>
                  <a:gdLst>
                    <a:gd name="T0" fmla="*/ 17 w 33"/>
                    <a:gd name="T1" fmla="*/ 14 h 18"/>
                    <a:gd name="T2" fmla="*/ 19 w 33"/>
                    <a:gd name="T3" fmla="*/ 15 h 18"/>
                    <a:gd name="T4" fmla="*/ 21 w 33"/>
                    <a:gd name="T5" fmla="*/ 10 h 18"/>
                    <a:gd name="T6" fmla="*/ 24 w 33"/>
                    <a:gd name="T7" fmla="*/ 13 h 18"/>
                    <a:gd name="T8" fmla="*/ 24 w 33"/>
                    <a:gd name="T9" fmla="*/ 9 h 18"/>
                    <a:gd name="T10" fmla="*/ 23 w 33"/>
                    <a:gd name="T11" fmla="*/ 2 h 18"/>
                    <a:gd name="T12" fmla="*/ 24 w 33"/>
                    <a:gd name="T13" fmla="*/ 0 h 18"/>
                    <a:gd name="T14" fmla="*/ 24 w 33"/>
                    <a:gd name="T15" fmla="*/ 2 h 18"/>
                    <a:gd name="T16" fmla="*/ 25 w 33"/>
                    <a:gd name="T17" fmla="*/ 3 h 18"/>
                    <a:gd name="T18" fmla="*/ 32 w 33"/>
                    <a:gd name="T19" fmla="*/ 4 h 18"/>
                    <a:gd name="T20" fmla="*/ 30 w 33"/>
                    <a:gd name="T21" fmla="*/ 11 h 18"/>
                    <a:gd name="T22" fmla="*/ 27 w 33"/>
                    <a:gd name="T23" fmla="*/ 16 h 18"/>
                    <a:gd name="T24" fmla="*/ 24 w 33"/>
                    <a:gd name="T25" fmla="*/ 15 h 18"/>
                    <a:gd name="T26" fmla="*/ 16 w 33"/>
                    <a:gd name="T27" fmla="*/ 17 h 18"/>
                    <a:gd name="T28" fmla="*/ 1 w 33"/>
                    <a:gd name="T29" fmla="*/ 16 h 18"/>
                    <a:gd name="T30" fmla="*/ 2 w 33"/>
                    <a:gd name="T31" fmla="*/ 10 h 18"/>
                    <a:gd name="T32" fmla="*/ 5 w 33"/>
                    <a:gd name="T33" fmla="*/ 12 h 18"/>
                    <a:gd name="T34" fmla="*/ 9 w 33"/>
                    <a:gd name="T35" fmla="*/ 10 h 18"/>
                    <a:gd name="T36" fmla="*/ 13 w 33"/>
                    <a:gd name="T37" fmla="*/ 10 h 18"/>
                    <a:gd name="T38" fmla="*/ 13 w 33"/>
                    <a:gd name="T39" fmla="*/ 12 h 18"/>
                    <a:gd name="T40" fmla="*/ 17 w 33"/>
                    <a:gd name="T41" fmla="*/ 14 h 18"/>
                    <a:gd name="T42" fmla="*/ 31 w 33"/>
                    <a:gd name="T43" fmla="*/ 6 h 18"/>
                    <a:gd name="T44" fmla="*/ 31 w 33"/>
                    <a:gd name="T45" fmla="*/ 6 h 18"/>
                    <a:gd name="T46" fmla="*/ 31 w 33"/>
                    <a:gd name="T47" fmla="*/ 7 h 18"/>
                    <a:gd name="T48" fmla="*/ 31 w 33"/>
                    <a:gd name="T4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18">
                      <a:moveTo>
                        <a:pt x="17" y="14"/>
                      </a:moveTo>
                      <a:cubicBezTo>
                        <a:pt x="17" y="15"/>
                        <a:pt x="19" y="15"/>
                        <a:pt x="19" y="15"/>
                      </a:cubicBezTo>
                      <a:cubicBezTo>
                        <a:pt x="20" y="13"/>
                        <a:pt x="21" y="11"/>
                        <a:pt x="21" y="10"/>
                      </a:cubicBezTo>
                      <a:cubicBezTo>
                        <a:pt x="22" y="11"/>
                        <a:pt x="23" y="12"/>
                        <a:pt x="24" y="13"/>
                      </a:cubicBezTo>
                      <a:cubicBezTo>
                        <a:pt x="24" y="11"/>
                        <a:pt x="24" y="10"/>
                        <a:pt x="24" y="9"/>
                      </a:cubicBezTo>
                      <a:cubicBezTo>
                        <a:pt x="24" y="7"/>
                        <a:pt x="23" y="4"/>
                        <a:pt x="23" y="2"/>
                      </a:cubicBezTo>
                      <a:cubicBezTo>
                        <a:pt x="23" y="1"/>
                        <a:pt x="23" y="1"/>
                        <a:pt x="24" y="0"/>
                      </a:cubicBezTo>
                      <a:cubicBezTo>
                        <a:pt x="24" y="1"/>
                        <a:pt x="24" y="1"/>
                        <a:pt x="24" y="2"/>
                      </a:cubicBezTo>
                      <a:cubicBezTo>
                        <a:pt x="25" y="2"/>
                        <a:pt x="25" y="3"/>
                        <a:pt x="25" y="3"/>
                      </a:cubicBezTo>
                      <a:cubicBezTo>
                        <a:pt x="27" y="5"/>
                        <a:pt x="29" y="5"/>
                        <a:pt x="32" y="4"/>
                      </a:cubicBezTo>
                      <a:cubicBezTo>
                        <a:pt x="32" y="7"/>
                        <a:pt x="33" y="9"/>
                        <a:pt x="30" y="11"/>
                      </a:cubicBezTo>
                      <a:cubicBezTo>
                        <a:pt x="28" y="12"/>
                        <a:pt x="28" y="14"/>
                        <a:pt x="27" y="16"/>
                      </a:cubicBezTo>
                      <a:cubicBezTo>
                        <a:pt x="26" y="16"/>
                        <a:pt x="25" y="15"/>
                        <a:pt x="24" y="15"/>
                      </a:cubicBezTo>
                      <a:cubicBezTo>
                        <a:pt x="22" y="18"/>
                        <a:pt x="19" y="17"/>
                        <a:pt x="16" y="17"/>
                      </a:cubicBezTo>
                      <a:cubicBezTo>
                        <a:pt x="11" y="16"/>
                        <a:pt x="6" y="17"/>
                        <a:pt x="1" y="16"/>
                      </a:cubicBezTo>
                      <a:cubicBezTo>
                        <a:pt x="0" y="13"/>
                        <a:pt x="1" y="12"/>
                        <a:pt x="2" y="10"/>
                      </a:cubicBezTo>
                      <a:cubicBezTo>
                        <a:pt x="3" y="11"/>
                        <a:pt x="4" y="11"/>
                        <a:pt x="5" y="12"/>
                      </a:cubicBezTo>
                      <a:cubicBezTo>
                        <a:pt x="6" y="12"/>
                        <a:pt x="6" y="9"/>
                        <a:pt x="9" y="10"/>
                      </a:cubicBezTo>
                      <a:cubicBezTo>
                        <a:pt x="10" y="11"/>
                        <a:pt x="12" y="10"/>
                        <a:pt x="13" y="10"/>
                      </a:cubicBezTo>
                      <a:cubicBezTo>
                        <a:pt x="13" y="11"/>
                        <a:pt x="13" y="11"/>
                        <a:pt x="13" y="12"/>
                      </a:cubicBezTo>
                      <a:cubicBezTo>
                        <a:pt x="14" y="13"/>
                        <a:pt x="16" y="13"/>
                        <a:pt x="17" y="14"/>
                      </a:cubicBezTo>
                      <a:close/>
                      <a:moveTo>
                        <a:pt x="31" y="6"/>
                      </a:moveTo>
                      <a:cubicBezTo>
                        <a:pt x="31" y="6"/>
                        <a:pt x="31" y="6"/>
                        <a:pt x="31" y="6"/>
                      </a:cubicBezTo>
                      <a:cubicBezTo>
                        <a:pt x="31" y="7"/>
                        <a:pt x="31" y="7"/>
                        <a:pt x="31" y="7"/>
                      </a:cubicBezTo>
                      <a:lnTo>
                        <a:pt x="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20"/>
                <p:cNvSpPr/>
                <p:nvPr/>
              </p:nvSpPr>
              <p:spPr bwMode="auto">
                <a:xfrm>
                  <a:off x="7353300" y="3821113"/>
                  <a:ext cx="49212" cy="112713"/>
                </a:xfrm>
                <a:custGeom>
                  <a:avLst/>
                  <a:gdLst>
                    <a:gd name="T0" fmla="*/ 13 w 13"/>
                    <a:gd name="T1" fmla="*/ 30 h 30"/>
                    <a:gd name="T2" fmla="*/ 6 w 13"/>
                    <a:gd name="T3" fmla="*/ 20 h 30"/>
                    <a:gd name="T4" fmla="*/ 2 w 13"/>
                    <a:gd name="T5" fmla="*/ 25 h 30"/>
                    <a:gd name="T6" fmla="*/ 5 w 13"/>
                    <a:gd name="T7" fmla="*/ 15 h 30"/>
                    <a:gd name="T8" fmla="*/ 2 w 13"/>
                    <a:gd name="T9" fmla="*/ 15 h 30"/>
                    <a:gd name="T10" fmla="*/ 3 w 13"/>
                    <a:gd name="T11" fmla="*/ 11 h 30"/>
                    <a:gd name="T12" fmla="*/ 1 w 13"/>
                    <a:gd name="T13" fmla="*/ 3 h 30"/>
                    <a:gd name="T14" fmla="*/ 5 w 13"/>
                    <a:gd name="T15" fmla="*/ 0 h 30"/>
                    <a:gd name="T16" fmla="*/ 5 w 13"/>
                    <a:gd name="T17" fmla="*/ 0 h 30"/>
                    <a:gd name="T18" fmla="*/ 4 w 13"/>
                    <a:gd name="T19" fmla="*/ 1 h 30"/>
                    <a:gd name="T20" fmla="*/ 4 w 13"/>
                    <a:gd name="T21" fmla="*/ 3 h 30"/>
                    <a:gd name="T22" fmla="*/ 9 w 13"/>
                    <a:gd name="T23" fmla="*/ 6 h 30"/>
                    <a:gd name="T24" fmla="*/ 10 w 13"/>
                    <a:gd name="T25" fmla="*/ 13 h 30"/>
                    <a:gd name="T26" fmla="*/ 11 w 13"/>
                    <a:gd name="T27" fmla="*/ 7 h 30"/>
                    <a:gd name="T28" fmla="*/ 12 w 13"/>
                    <a:gd name="T29" fmla="*/ 6 h 30"/>
                    <a:gd name="T30" fmla="*/ 13 w 13"/>
                    <a:gd name="T31" fmla="*/ 7 h 30"/>
                    <a:gd name="T32" fmla="*/ 13 w 13"/>
                    <a:gd name="T33" fmla="*/ 9 h 30"/>
                    <a:gd name="T34" fmla="*/ 12 w 13"/>
                    <a:gd name="T35" fmla="*/ 26 h 30"/>
                    <a:gd name="T36" fmla="*/ 12 w 13"/>
                    <a:gd name="T37" fmla="*/ 30 h 30"/>
                    <a:gd name="T38" fmla="*/ 13 w 13"/>
                    <a:gd name="T3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0">
                      <a:moveTo>
                        <a:pt x="13" y="30"/>
                      </a:moveTo>
                      <a:cubicBezTo>
                        <a:pt x="10" y="28"/>
                        <a:pt x="7" y="25"/>
                        <a:pt x="6" y="20"/>
                      </a:cubicBezTo>
                      <a:cubicBezTo>
                        <a:pt x="4" y="21"/>
                        <a:pt x="5" y="25"/>
                        <a:pt x="2" y="25"/>
                      </a:cubicBezTo>
                      <a:cubicBezTo>
                        <a:pt x="3" y="21"/>
                        <a:pt x="4" y="18"/>
                        <a:pt x="5" y="15"/>
                      </a:cubicBezTo>
                      <a:cubicBezTo>
                        <a:pt x="4" y="15"/>
                        <a:pt x="2" y="15"/>
                        <a:pt x="2" y="15"/>
                      </a:cubicBezTo>
                      <a:cubicBezTo>
                        <a:pt x="0" y="13"/>
                        <a:pt x="2" y="12"/>
                        <a:pt x="3" y="11"/>
                      </a:cubicBezTo>
                      <a:cubicBezTo>
                        <a:pt x="3" y="8"/>
                        <a:pt x="2" y="5"/>
                        <a:pt x="1" y="3"/>
                      </a:cubicBezTo>
                      <a:cubicBezTo>
                        <a:pt x="1" y="1"/>
                        <a:pt x="2" y="0"/>
                        <a:pt x="5" y="0"/>
                      </a:cubicBezTo>
                      <a:cubicBezTo>
                        <a:pt x="5" y="0"/>
                        <a:pt x="5" y="0"/>
                        <a:pt x="5" y="0"/>
                      </a:cubicBezTo>
                      <a:cubicBezTo>
                        <a:pt x="4" y="0"/>
                        <a:pt x="4" y="1"/>
                        <a:pt x="4" y="1"/>
                      </a:cubicBezTo>
                      <a:cubicBezTo>
                        <a:pt x="4" y="1"/>
                        <a:pt x="4" y="2"/>
                        <a:pt x="4" y="3"/>
                      </a:cubicBezTo>
                      <a:cubicBezTo>
                        <a:pt x="6" y="4"/>
                        <a:pt x="8" y="5"/>
                        <a:pt x="9" y="6"/>
                      </a:cubicBezTo>
                      <a:cubicBezTo>
                        <a:pt x="9" y="9"/>
                        <a:pt x="7" y="11"/>
                        <a:pt x="10" y="13"/>
                      </a:cubicBezTo>
                      <a:cubicBezTo>
                        <a:pt x="11" y="11"/>
                        <a:pt x="11" y="11"/>
                        <a:pt x="11" y="7"/>
                      </a:cubicBezTo>
                      <a:cubicBezTo>
                        <a:pt x="11" y="7"/>
                        <a:pt x="11" y="6"/>
                        <a:pt x="12" y="6"/>
                      </a:cubicBezTo>
                      <a:cubicBezTo>
                        <a:pt x="12" y="6"/>
                        <a:pt x="13" y="6"/>
                        <a:pt x="13" y="7"/>
                      </a:cubicBezTo>
                      <a:cubicBezTo>
                        <a:pt x="13" y="8"/>
                        <a:pt x="13" y="8"/>
                        <a:pt x="13" y="9"/>
                      </a:cubicBezTo>
                      <a:cubicBezTo>
                        <a:pt x="12" y="15"/>
                        <a:pt x="13" y="20"/>
                        <a:pt x="12" y="26"/>
                      </a:cubicBezTo>
                      <a:cubicBezTo>
                        <a:pt x="11" y="27"/>
                        <a:pt x="12" y="29"/>
                        <a:pt x="12" y="30"/>
                      </a:cubicBezTo>
                      <a:cubicBezTo>
                        <a:pt x="12" y="30"/>
                        <a:pt x="13" y="30"/>
                        <a:pt x="1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21"/>
                <p:cNvSpPr>
                  <a:spLocks noEditPoints="1"/>
                </p:cNvSpPr>
                <p:nvPr/>
              </p:nvSpPr>
              <p:spPr bwMode="auto">
                <a:xfrm>
                  <a:off x="7493000" y="3986213"/>
                  <a:ext cx="107950" cy="41275"/>
                </a:xfrm>
                <a:custGeom>
                  <a:avLst/>
                  <a:gdLst>
                    <a:gd name="T0" fmla="*/ 0 w 29"/>
                    <a:gd name="T1" fmla="*/ 6 h 11"/>
                    <a:gd name="T2" fmla="*/ 1 w 29"/>
                    <a:gd name="T3" fmla="*/ 4 h 11"/>
                    <a:gd name="T4" fmla="*/ 4 w 29"/>
                    <a:gd name="T5" fmla="*/ 6 h 11"/>
                    <a:gd name="T6" fmla="*/ 6 w 29"/>
                    <a:gd name="T7" fmla="*/ 1 h 11"/>
                    <a:gd name="T8" fmla="*/ 8 w 29"/>
                    <a:gd name="T9" fmla="*/ 4 h 11"/>
                    <a:gd name="T10" fmla="*/ 11 w 29"/>
                    <a:gd name="T11" fmla="*/ 0 h 11"/>
                    <a:gd name="T12" fmla="*/ 15 w 29"/>
                    <a:gd name="T13" fmla="*/ 2 h 11"/>
                    <a:gd name="T14" fmla="*/ 19 w 29"/>
                    <a:gd name="T15" fmla="*/ 2 h 11"/>
                    <a:gd name="T16" fmla="*/ 20 w 29"/>
                    <a:gd name="T17" fmla="*/ 3 h 11"/>
                    <a:gd name="T18" fmla="*/ 23 w 29"/>
                    <a:gd name="T19" fmla="*/ 2 h 11"/>
                    <a:gd name="T20" fmla="*/ 25 w 29"/>
                    <a:gd name="T21" fmla="*/ 2 h 11"/>
                    <a:gd name="T22" fmla="*/ 29 w 29"/>
                    <a:gd name="T23" fmla="*/ 2 h 11"/>
                    <a:gd name="T24" fmla="*/ 28 w 29"/>
                    <a:gd name="T25" fmla="*/ 6 h 11"/>
                    <a:gd name="T26" fmla="*/ 22 w 29"/>
                    <a:gd name="T27" fmla="*/ 6 h 11"/>
                    <a:gd name="T28" fmla="*/ 22 w 29"/>
                    <a:gd name="T29" fmla="*/ 9 h 11"/>
                    <a:gd name="T30" fmla="*/ 18 w 29"/>
                    <a:gd name="T31" fmla="*/ 10 h 11"/>
                    <a:gd name="T32" fmla="*/ 14 w 29"/>
                    <a:gd name="T33" fmla="*/ 7 h 11"/>
                    <a:gd name="T34" fmla="*/ 5 w 29"/>
                    <a:gd name="T35" fmla="*/ 11 h 11"/>
                    <a:gd name="T36" fmla="*/ 0 w 29"/>
                    <a:gd name="T37" fmla="*/ 6 h 11"/>
                    <a:gd name="T38" fmla="*/ 0 w 29"/>
                    <a:gd name="T39" fmla="*/ 6 h 11"/>
                    <a:gd name="T40" fmla="*/ 10 w 29"/>
                    <a:gd name="T41" fmla="*/ 7 h 11"/>
                    <a:gd name="T42" fmla="*/ 10 w 29"/>
                    <a:gd name="T43" fmla="*/ 7 h 11"/>
                    <a:gd name="T44" fmla="*/ 10 w 29"/>
                    <a:gd name="T45" fmla="*/ 7 h 11"/>
                    <a:gd name="T46" fmla="*/ 10 w 29"/>
                    <a:gd name="T47" fmla="*/ 7 h 11"/>
                    <a:gd name="T48" fmla="*/ 10 w 29"/>
                    <a:gd name="T4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11">
                      <a:moveTo>
                        <a:pt x="0" y="6"/>
                      </a:moveTo>
                      <a:cubicBezTo>
                        <a:pt x="0" y="5"/>
                        <a:pt x="1" y="4"/>
                        <a:pt x="1" y="4"/>
                      </a:cubicBezTo>
                      <a:cubicBezTo>
                        <a:pt x="2" y="4"/>
                        <a:pt x="3" y="5"/>
                        <a:pt x="4" y="6"/>
                      </a:cubicBezTo>
                      <a:cubicBezTo>
                        <a:pt x="5" y="4"/>
                        <a:pt x="3" y="2"/>
                        <a:pt x="6" y="1"/>
                      </a:cubicBezTo>
                      <a:cubicBezTo>
                        <a:pt x="7" y="2"/>
                        <a:pt x="7" y="3"/>
                        <a:pt x="8" y="4"/>
                      </a:cubicBezTo>
                      <a:cubicBezTo>
                        <a:pt x="9" y="2"/>
                        <a:pt x="10" y="1"/>
                        <a:pt x="11" y="0"/>
                      </a:cubicBezTo>
                      <a:cubicBezTo>
                        <a:pt x="12" y="0"/>
                        <a:pt x="13" y="1"/>
                        <a:pt x="15" y="2"/>
                      </a:cubicBezTo>
                      <a:cubicBezTo>
                        <a:pt x="17" y="0"/>
                        <a:pt x="17" y="0"/>
                        <a:pt x="19" y="2"/>
                      </a:cubicBezTo>
                      <a:cubicBezTo>
                        <a:pt x="19" y="2"/>
                        <a:pt x="20" y="3"/>
                        <a:pt x="20" y="3"/>
                      </a:cubicBezTo>
                      <a:cubicBezTo>
                        <a:pt x="21" y="2"/>
                        <a:pt x="21" y="1"/>
                        <a:pt x="23" y="2"/>
                      </a:cubicBezTo>
                      <a:cubicBezTo>
                        <a:pt x="23" y="2"/>
                        <a:pt x="24" y="2"/>
                        <a:pt x="25" y="2"/>
                      </a:cubicBezTo>
                      <a:cubicBezTo>
                        <a:pt x="26" y="2"/>
                        <a:pt x="27" y="2"/>
                        <a:pt x="29" y="2"/>
                      </a:cubicBezTo>
                      <a:cubicBezTo>
                        <a:pt x="28" y="3"/>
                        <a:pt x="28" y="4"/>
                        <a:pt x="28" y="6"/>
                      </a:cubicBezTo>
                      <a:cubicBezTo>
                        <a:pt x="26" y="6"/>
                        <a:pt x="24" y="6"/>
                        <a:pt x="22" y="6"/>
                      </a:cubicBezTo>
                      <a:cubicBezTo>
                        <a:pt x="22" y="7"/>
                        <a:pt x="22" y="8"/>
                        <a:pt x="22" y="9"/>
                      </a:cubicBezTo>
                      <a:cubicBezTo>
                        <a:pt x="21" y="10"/>
                        <a:pt x="19" y="10"/>
                        <a:pt x="18" y="10"/>
                      </a:cubicBezTo>
                      <a:cubicBezTo>
                        <a:pt x="15" y="9"/>
                        <a:pt x="16" y="7"/>
                        <a:pt x="14" y="7"/>
                      </a:cubicBezTo>
                      <a:cubicBezTo>
                        <a:pt x="12" y="9"/>
                        <a:pt x="9" y="11"/>
                        <a:pt x="5" y="11"/>
                      </a:cubicBezTo>
                      <a:cubicBezTo>
                        <a:pt x="3" y="9"/>
                        <a:pt x="2" y="7"/>
                        <a:pt x="0" y="6"/>
                      </a:cubicBezTo>
                      <a:cubicBezTo>
                        <a:pt x="0" y="6"/>
                        <a:pt x="0" y="6"/>
                        <a:pt x="0" y="6"/>
                      </a:cubicBezTo>
                      <a:close/>
                      <a:moveTo>
                        <a:pt x="10" y="7"/>
                      </a:moveTo>
                      <a:cubicBezTo>
                        <a:pt x="10" y="7"/>
                        <a:pt x="10" y="7"/>
                        <a:pt x="10" y="7"/>
                      </a:cubicBezTo>
                      <a:cubicBezTo>
                        <a:pt x="10" y="7"/>
                        <a:pt x="10" y="7"/>
                        <a:pt x="10" y="7"/>
                      </a:cubicBezTo>
                      <a:cubicBezTo>
                        <a:pt x="10" y="7"/>
                        <a:pt x="10" y="7"/>
                        <a:pt x="10" y="7"/>
                      </a:cubicBezTo>
                      <a:cubicBezTo>
                        <a:pt x="10" y="7"/>
                        <a:pt x="10"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23"/>
                <p:cNvSpPr/>
                <p:nvPr/>
              </p:nvSpPr>
              <p:spPr bwMode="auto">
                <a:xfrm>
                  <a:off x="7380288" y="4256088"/>
                  <a:ext cx="44450" cy="160338"/>
                </a:xfrm>
                <a:custGeom>
                  <a:avLst/>
                  <a:gdLst>
                    <a:gd name="T0" fmla="*/ 4 w 12"/>
                    <a:gd name="T1" fmla="*/ 38 h 43"/>
                    <a:gd name="T2" fmla="*/ 2 w 12"/>
                    <a:gd name="T3" fmla="*/ 30 h 43"/>
                    <a:gd name="T4" fmla="*/ 3 w 12"/>
                    <a:gd name="T5" fmla="*/ 25 h 43"/>
                    <a:gd name="T6" fmla="*/ 2 w 12"/>
                    <a:gd name="T7" fmla="*/ 16 h 43"/>
                    <a:gd name="T8" fmla="*/ 2 w 12"/>
                    <a:gd name="T9" fmla="*/ 2 h 43"/>
                    <a:gd name="T10" fmla="*/ 3 w 12"/>
                    <a:gd name="T11" fmla="*/ 0 h 43"/>
                    <a:gd name="T12" fmla="*/ 8 w 12"/>
                    <a:gd name="T13" fmla="*/ 1 h 43"/>
                    <a:gd name="T14" fmla="*/ 11 w 12"/>
                    <a:gd name="T15" fmla="*/ 1 h 43"/>
                    <a:gd name="T16" fmla="*/ 12 w 12"/>
                    <a:gd name="T17" fmla="*/ 3 h 43"/>
                    <a:gd name="T18" fmla="*/ 8 w 12"/>
                    <a:gd name="T19" fmla="*/ 6 h 43"/>
                    <a:gd name="T20" fmla="*/ 5 w 12"/>
                    <a:gd name="T21" fmla="*/ 9 h 43"/>
                    <a:gd name="T22" fmla="*/ 6 w 12"/>
                    <a:gd name="T23" fmla="*/ 18 h 43"/>
                    <a:gd name="T24" fmla="*/ 7 w 12"/>
                    <a:gd name="T25" fmla="*/ 25 h 43"/>
                    <a:gd name="T26" fmla="*/ 5 w 12"/>
                    <a:gd name="T27" fmla="*/ 33 h 43"/>
                    <a:gd name="T28" fmla="*/ 8 w 12"/>
                    <a:gd name="T29" fmla="*/ 34 h 43"/>
                    <a:gd name="T30" fmla="*/ 8 w 12"/>
                    <a:gd name="T31" fmla="*/ 41 h 43"/>
                    <a:gd name="T32" fmla="*/ 7 w 12"/>
                    <a:gd name="T33" fmla="*/ 42 h 43"/>
                    <a:gd name="T34" fmla="*/ 7 w 12"/>
                    <a:gd name="T35" fmla="*/ 43 h 43"/>
                    <a:gd name="T36" fmla="*/ 7 w 12"/>
                    <a:gd name="T37" fmla="*/ 38 h 43"/>
                    <a:gd name="T38" fmla="*/ 4 w 12"/>
                    <a:gd name="T39"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43">
                      <a:moveTo>
                        <a:pt x="4" y="38"/>
                      </a:moveTo>
                      <a:cubicBezTo>
                        <a:pt x="4" y="36"/>
                        <a:pt x="3" y="33"/>
                        <a:pt x="2" y="30"/>
                      </a:cubicBezTo>
                      <a:cubicBezTo>
                        <a:pt x="2" y="28"/>
                        <a:pt x="2" y="27"/>
                        <a:pt x="3" y="25"/>
                      </a:cubicBezTo>
                      <a:cubicBezTo>
                        <a:pt x="4" y="22"/>
                        <a:pt x="3" y="19"/>
                        <a:pt x="2" y="16"/>
                      </a:cubicBezTo>
                      <a:cubicBezTo>
                        <a:pt x="1" y="12"/>
                        <a:pt x="0" y="7"/>
                        <a:pt x="2" y="2"/>
                      </a:cubicBezTo>
                      <a:cubicBezTo>
                        <a:pt x="2" y="1"/>
                        <a:pt x="3" y="1"/>
                        <a:pt x="3" y="0"/>
                      </a:cubicBezTo>
                      <a:cubicBezTo>
                        <a:pt x="5" y="1"/>
                        <a:pt x="6" y="1"/>
                        <a:pt x="8" y="1"/>
                      </a:cubicBezTo>
                      <a:cubicBezTo>
                        <a:pt x="9" y="1"/>
                        <a:pt x="10" y="1"/>
                        <a:pt x="11" y="1"/>
                      </a:cubicBezTo>
                      <a:cubicBezTo>
                        <a:pt x="12" y="2"/>
                        <a:pt x="12" y="2"/>
                        <a:pt x="12" y="3"/>
                      </a:cubicBezTo>
                      <a:cubicBezTo>
                        <a:pt x="12" y="7"/>
                        <a:pt x="12" y="7"/>
                        <a:pt x="8" y="6"/>
                      </a:cubicBezTo>
                      <a:cubicBezTo>
                        <a:pt x="7" y="7"/>
                        <a:pt x="6" y="8"/>
                        <a:pt x="5" y="9"/>
                      </a:cubicBezTo>
                      <a:cubicBezTo>
                        <a:pt x="5" y="12"/>
                        <a:pt x="5" y="15"/>
                        <a:pt x="6" y="18"/>
                      </a:cubicBezTo>
                      <a:cubicBezTo>
                        <a:pt x="6" y="20"/>
                        <a:pt x="7" y="23"/>
                        <a:pt x="7" y="25"/>
                      </a:cubicBezTo>
                      <a:cubicBezTo>
                        <a:pt x="4" y="28"/>
                        <a:pt x="6" y="31"/>
                        <a:pt x="5" y="33"/>
                      </a:cubicBezTo>
                      <a:cubicBezTo>
                        <a:pt x="6" y="33"/>
                        <a:pt x="7" y="33"/>
                        <a:pt x="8" y="34"/>
                      </a:cubicBezTo>
                      <a:cubicBezTo>
                        <a:pt x="8" y="36"/>
                        <a:pt x="9" y="38"/>
                        <a:pt x="8" y="41"/>
                      </a:cubicBezTo>
                      <a:cubicBezTo>
                        <a:pt x="8" y="41"/>
                        <a:pt x="7" y="42"/>
                        <a:pt x="7" y="42"/>
                      </a:cubicBezTo>
                      <a:cubicBezTo>
                        <a:pt x="7" y="43"/>
                        <a:pt x="7" y="43"/>
                        <a:pt x="7" y="43"/>
                      </a:cubicBezTo>
                      <a:cubicBezTo>
                        <a:pt x="7" y="41"/>
                        <a:pt x="7" y="40"/>
                        <a:pt x="7" y="38"/>
                      </a:cubicBezTo>
                      <a:cubicBezTo>
                        <a:pt x="6" y="38"/>
                        <a:pt x="5" y="38"/>
                        <a:pt x="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24"/>
                <p:cNvSpPr/>
                <p:nvPr/>
              </p:nvSpPr>
              <p:spPr bwMode="auto">
                <a:xfrm>
                  <a:off x="7372350" y="4398963"/>
                  <a:ext cx="41275" cy="93663"/>
                </a:xfrm>
                <a:custGeom>
                  <a:avLst/>
                  <a:gdLst>
                    <a:gd name="T0" fmla="*/ 9 w 11"/>
                    <a:gd name="T1" fmla="*/ 4 h 25"/>
                    <a:gd name="T2" fmla="*/ 10 w 11"/>
                    <a:gd name="T3" fmla="*/ 6 h 25"/>
                    <a:gd name="T4" fmla="*/ 11 w 11"/>
                    <a:gd name="T5" fmla="*/ 8 h 25"/>
                    <a:gd name="T6" fmla="*/ 10 w 11"/>
                    <a:gd name="T7" fmla="*/ 12 h 25"/>
                    <a:gd name="T8" fmla="*/ 11 w 11"/>
                    <a:gd name="T9" fmla="*/ 17 h 25"/>
                    <a:gd name="T10" fmla="*/ 10 w 11"/>
                    <a:gd name="T11" fmla="*/ 17 h 25"/>
                    <a:gd name="T12" fmla="*/ 7 w 11"/>
                    <a:gd name="T13" fmla="*/ 17 h 25"/>
                    <a:gd name="T14" fmla="*/ 9 w 11"/>
                    <a:gd name="T15" fmla="*/ 19 h 25"/>
                    <a:gd name="T16" fmla="*/ 10 w 11"/>
                    <a:gd name="T17" fmla="*/ 24 h 25"/>
                    <a:gd name="T18" fmla="*/ 8 w 11"/>
                    <a:gd name="T19" fmla="*/ 22 h 25"/>
                    <a:gd name="T20" fmla="*/ 4 w 11"/>
                    <a:gd name="T21" fmla="*/ 24 h 25"/>
                    <a:gd name="T22" fmla="*/ 3 w 11"/>
                    <a:gd name="T23" fmla="*/ 24 h 25"/>
                    <a:gd name="T24" fmla="*/ 2 w 11"/>
                    <a:gd name="T25" fmla="*/ 16 h 25"/>
                    <a:gd name="T26" fmla="*/ 4 w 11"/>
                    <a:gd name="T27" fmla="*/ 16 h 25"/>
                    <a:gd name="T28" fmla="*/ 3 w 11"/>
                    <a:gd name="T29" fmla="*/ 11 h 25"/>
                    <a:gd name="T30" fmla="*/ 4 w 11"/>
                    <a:gd name="T31" fmla="*/ 5 h 25"/>
                    <a:gd name="T32" fmla="*/ 5 w 11"/>
                    <a:gd name="T33" fmla="*/ 4 h 25"/>
                    <a:gd name="T34" fmla="*/ 7 w 11"/>
                    <a:gd name="T35" fmla="*/ 14 h 25"/>
                    <a:gd name="T36" fmla="*/ 8 w 11"/>
                    <a:gd name="T37" fmla="*/ 8 h 25"/>
                    <a:gd name="T38" fmla="*/ 5 w 11"/>
                    <a:gd name="T39" fmla="*/ 4 h 25"/>
                    <a:gd name="T40" fmla="*/ 6 w 11"/>
                    <a:gd name="T41" fmla="*/ 0 h 25"/>
                    <a:gd name="T42" fmla="*/ 6 w 11"/>
                    <a:gd name="T43" fmla="*/ 0 h 25"/>
                    <a:gd name="T44" fmla="*/ 7 w 11"/>
                    <a:gd name="T45" fmla="*/ 3 h 25"/>
                    <a:gd name="T46" fmla="*/ 9 w 11"/>
                    <a:gd name="T47" fmla="*/ 5 h 25"/>
                    <a:gd name="T48" fmla="*/ 9 w 11"/>
                    <a:gd name="T4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25">
                      <a:moveTo>
                        <a:pt x="9" y="4"/>
                      </a:moveTo>
                      <a:cubicBezTo>
                        <a:pt x="9" y="5"/>
                        <a:pt x="10" y="6"/>
                        <a:pt x="10" y="6"/>
                      </a:cubicBezTo>
                      <a:cubicBezTo>
                        <a:pt x="10" y="7"/>
                        <a:pt x="11" y="7"/>
                        <a:pt x="11" y="8"/>
                      </a:cubicBezTo>
                      <a:cubicBezTo>
                        <a:pt x="11" y="10"/>
                        <a:pt x="9" y="10"/>
                        <a:pt x="10" y="12"/>
                      </a:cubicBezTo>
                      <a:cubicBezTo>
                        <a:pt x="10" y="13"/>
                        <a:pt x="11" y="15"/>
                        <a:pt x="11" y="17"/>
                      </a:cubicBezTo>
                      <a:cubicBezTo>
                        <a:pt x="11" y="17"/>
                        <a:pt x="10" y="17"/>
                        <a:pt x="10" y="17"/>
                      </a:cubicBezTo>
                      <a:cubicBezTo>
                        <a:pt x="9" y="17"/>
                        <a:pt x="8" y="17"/>
                        <a:pt x="7" y="17"/>
                      </a:cubicBezTo>
                      <a:cubicBezTo>
                        <a:pt x="7" y="19"/>
                        <a:pt x="8" y="19"/>
                        <a:pt x="9" y="19"/>
                      </a:cubicBezTo>
                      <a:cubicBezTo>
                        <a:pt x="11" y="20"/>
                        <a:pt x="11" y="20"/>
                        <a:pt x="10" y="24"/>
                      </a:cubicBezTo>
                      <a:cubicBezTo>
                        <a:pt x="8" y="25"/>
                        <a:pt x="9" y="22"/>
                        <a:pt x="8" y="22"/>
                      </a:cubicBezTo>
                      <a:cubicBezTo>
                        <a:pt x="6" y="21"/>
                        <a:pt x="6" y="24"/>
                        <a:pt x="4" y="24"/>
                      </a:cubicBezTo>
                      <a:cubicBezTo>
                        <a:pt x="4" y="24"/>
                        <a:pt x="3" y="24"/>
                        <a:pt x="3" y="24"/>
                      </a:cubicBezTo>
                      <a:cubicBezTo>
                        <a:pt x="3" y="21"/>
                        <a:pt x="0" y="19"/>
                        <a:pt x="2" y="16"/>
                      </a:cubicBezTo>
                      <a:cubicBezTo>
                        <a:pt x="2" y="16"/>
                        <a:pt x="3" y="16"/>
                        <a:pt x="4" y="16"/>
                      </a:cubicBezTo>
                      <a:cubicBezTo>
                        <a:pt x="4" y="15"/>
                        <a:pt x="4" y="13"/>
                        <a:pt x="3" y="11"/>
                      </a:cubicBezTo>
                      <a:cubicBezTo>
                        <a:pt x="3" y="9"/>
                        <a:pt x="3" y="6"/>
                        <a:pt x="4" y="5"/>
                      </a:cubicBezTo>
                      <a:cubicBezTo>
                        <a:pt x="4" y="4"/>
                        <a:pt x="5" y="4"/>
                        <a:pt x="5" y="4"/>
                      </a:cubicBezTo>
                      <a:cubicBezTo>
                        <a:pt x="4" y="8"/>
                        <a:pt x="5" y="11"/>
                        <a:pt x="7" y="14"/>
                      </a:cubicBezTo>
                      <a:cubicBezTo>
                        <a:pt x="7" y="12"/>
                        <a:pt x="8" y="10"/>
                        <a:pt x="8" y="8"/>
                      </a:cubicBezTo>
                      <a:cubicBezTo>
                        <a:pt x="8" y="6"/>
                        <a:pt x="6" y="5"/>
                        <a:pt x="5" y="4"/>
                      </a:cubicBezTo>
                      <a:cubicBezTo>
                        <a:pt x="5" y="3"/>
                        <a:pt x="5" y="1"/>
                        <a:pt x="6" y="0"/>
                      </a:cubicBezTo>
                      <a:cubicBezTo>
                        <a:pt x="6" y="0"/>
                        <a:pt x="6" y="0"/>
                        <a:pt x="6" y="0"/>
                      </a:cubicBezTo>
                      <a:cubicBezTo>
                        <a:pt x="7" y="1"/>
                        <a:pt x="7" y="2"/>
                        <a:pt x="7" y="3"/>
                      </a:cubicBezTo>
                      <a:cubicBezTo>
                        <a:pt x="8" y="4"/>
                        <a:pt x="8" y="4"/>
                        <a:pt x="9" y="5"/>
                      </a:cubicBezTo>
                      <a:lnTo>
                        <a:pt x="9"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25"/>
                <p:cNvSpPr>
                  <a:spLocks noEditPoints="1"/>
                </p:cNvSpPr>
                <p:nvPr/>
              </p:nvSpPr>
              <p:spPr bwMode="auto">
                <a:xfrm>
                  <a:off x="7443788" y="4008438"/>
                  <a:ext cx="57150" cy="66675"/>
                </a:xfrm>
                <a:custGeom>
                  <a:avLst/>
                  <a:gdLst>
                    <a:gd name="T0" fmla="*/ 12 w 15"/>
                    <a:gd name="T1" fmla="*/ 7 h 18"/>
                    <a:gd name="T2" fmla="*/ 14 w 15"/>
                    <a:gd name="T3" fmla="*/ 6 h 18"/>
                    <a:gd name="T4" fmla="*/ 12 w 15"/>
                    <a:gd name="T5" fmla="*/ 11 h 18"/>
                    <a:gd name="T6" fmla="*/ 12 w 15"/>
                    <a:gd name="T7" fmla="*/ 11 h 18"/>
                    <a:gd name="T8" fmla="*/ 9 w 15"/>
                    <a:gd name="T9" fmla="*/ 8 h 18"/>
                    <a:gd name="T10" fmla="*/ 9 w 15"/>
                    <a:gd name="T11" fmla="*/ 11 h 18"/>
                    <a:gd name="T12" fmla="*/ 9 w 15"/>
                    <a:gd name="T13" fmla="*/ 11 h 18"/>
                    <a:gd name="T14" fmla="*/ 4 w 15"/>
                    <a:gd name="T15" fmla="*/ 15 h 18"/>
                    <a:gd name="T16" fmla="*/ 2 w 15"/>
                    <a:gd name="T17" fmla="*/ 17 h 18"/>
                    <a:gd name="T18" fmla="*/ 0 w 15"/>
                    <a:gd name="T19" fmla="*/ 16 h 18"/>
                    <a:gd name="T20" fmla="*/ 0 w 15"/>
                    <a:gd name="T21" fmla="*/ 16 h 18"/>
                    <a:gd name="T22" fmla="*/ 1 w 15"/>
                    <a:gd name="T23" fmla="*/ 12 h 18"/>
                    <a:gd name="T24" fmla="*/ 0 w 15"/>
                    <a:gd name="T25" fmla="*/ 11 h 18"/>
                    <a:gd name="T26" fmla="*/ 0 w 15"/>
                    <a:gd name="T27" fmla="*/ 9 h 18"/>
                    <a:gd name="T28" fmla="*/ 5 w 15"/>
                    <a:gd name="T29" fmla="*/ 6 h 18"/>
                    <a:gd name="T30" fmla="*/ 7 w 15"/>
                    <a:gd name="T31" fmla="*/ 3 h 18"/>
                    <a:gd name="T32" fmla="*/ 10 w 15"/>
                    <a:gd name="T33" fmla="*/ 0 h 18"/>
                    <a:gd name="T34" fmla="*/ 11 w 15"/>
                    <a:gd name="T35" fmla="*/ 6 h 18"/>
                    <a:gd name="T36" fmla="*/ 12 w 15"/>
                    <a:gd name="T37" fmla="*/ 7 h 18"/>
                    <a:gd name="T38" fmla="*/ 5 w 15"/>
                    <a:gd name="T39" fmla="*/ 10 h 18"/>
                    <a:gd name="T40" fmla="*/ 4 w 15"/>
                    <a:gd name="T41" fmla="*/ 9 h 18"/>
                    <a:gd name="T42" fmla="*/ 4 w 15"/>
                    <a:gd name="T43" fmla="*/ 10 h 18"/>
                    <a:gd name="T44" fmla="*/ 4 w 15"/>
                    <a:gd name="T45" fmla="*/ 10 h 18"/>
                    <a:gd name="T46" fmla="*/ 5 w 15"/>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18">
                      <a:moveTo>
                        <a:pt x="12" y="7"/>
                      </a:moveTo>
                      <a:cubicBezTo>
                        <a:pt x="12" y="6"/>
                        <a:pt x="13" y="6"/>
                        <a:pt x="14" y="6"/>
                      </a:cubicBezTo>
                      <a:cubicBezTo>
                        <a:pt x="15" y="8"/>
                        <a:pt x="13" y="9"/>
                        <a:pt x="12" y="11"/>
                      </a:cubicBezTo>
                      <a:cubicBezTo>
                        <a:pt x="12" y="11"/>
                        <a:pt x="12" y="11"/>
                        <a:pt x="12" y="11"/>
                      </a:cubicBezTo>
                      <a:cubicBezTo>
                        <a:pt x="11" y="10"/>
                        <a:pt x="10" y="9"/>
                        <a:pt x="9" y="8"/>
                      </a:cubicBezTo>
                      <a:cubicBezTo>
                        <a:pt x="9" y="10"/>
                        <a:pt x="9" y="11"/>
                        <a:pt x="9" y="11"/>
                      </a:cubicBezTo>
                      <a:cubicBezTo>
                        <a:pt x="9" y="11"/>
                        <a:pt x="9" y="11"/>
                        <a:pt x="9" y="11"/>
                      </a:cubicBezTo>
                      <a:cubicBezTo>
                        <a:pt x="8" y="13"/>
                        <a:pt x="7" y="15"/>
                        <a:pt x="4" y="15"/>
                      </a:cubicBezTo>
                      <a:cubicBezTo>
                        <a:pt x="3" y="15"/>
                        <a:pt x="3" y="17"/>
                        <a:pt x="2" y="17"/>
                      </a:cubicBezTo>
                      <a:cubicBezTo>
                        <a:pt x="1" y="18"/>
                        <a:pt x="0" y="17"/>
                        <a:pt x="0" y="16"/>
                      </a:cubicBezTo>
                      <a:cubicBezTo>
                        <a:pt x="0" y="16"/>
                        <a:pt x="0" y="16"/>
                        <a:pt x="0" y="16"/>
                      </a:cubicBezTo>
                      <a:cubicBezTo>
                        <a:pt x="1" y="15"/>
                        <a:pt x="1" y="14"/>
                        <a:pt x="1" y="12"/>
                      </a:cubicBezTo>
                      <a:cubicBezTo>
                        <a:pt x="1" y="12"/>
                        <a:pt x="0" y="12"/>
                        <a:pt x="0" y="11"/>
                      </a:cubicBezTo>
                      <a:cubicBezTo>
                        <a:pt x="0" y="10"/>
                        <a:pt x="0" y="9"/>
                        <a:pt x="0" y="9"/>
                      </a:cubicBezTo>
                      <a:cubicBezTo>
                        <a:pt x="2" y="8"/>
                        <a:pt x="2" y="5"/>
                        <a:pt x="5" y="6"/>
                      </a:cubicBezTo>
                      <a:cubicBezTo>
                        <a:pt x="6" y="5"/>
                        <a:pt x="7" y="4"/>
                        <a:pt x="7" y="3"/>
                      </a:cubicBezTo>
                      <a:cubicBezTo>
                        <a:pt x="8" y="2"/>
                        <a:pt x="8" y="0"/>
                        <a:pt x="10" y="0"/>
                      </a:cubicBezTo>
                      <a:cubicBezTo>
                        <a:pt x="10" y="2"/>
                        <a:pt x="10" y="4"/>
                        <a:pt x="11" y="6"/>
                      </a:cubicBezTo>
                      <a:cubicBezTo>
                        <a:pt x="11" y="6"/>
                        <a:pt x="11" y="6"/>
                        <a:pt x="12" y="7"/>
                      </a:cubicBezTo>
                      <a:close/>
                      <a:moveTo>
                        <a:pt x="5" y="10"/>
                      </a:moveTo>
                      <a:cubicBezTo>
                        <a:pt x="5" y="10"/>
                        <a:pt x="5" y="9"/>
                        <a:pt x="4" y="9"/>
                      </a:cubicBezTo>
                      <a:cubicBezTo>
                        <a:pt x="4" y="9"/>
                        <a:pt x="4" y="10"/>
                        <a:pt x="4" y="10"/>
                      </a:cubicBezTo>
                      <a:cubicBezTo>
                        <a:pt x="4" y="10"/>
                        <a:pt x="4" y="10"/>
                        <a:pt x="4" y="10"/>
                      </a:cubicBezTo>
                      <a:cubicBezTo>
                        <a:pt x="5" y="10"/>
                        <a:pt x="5"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29"/>
                <p:cNvSpPr/>
                <p:nvPr/>
              </p:nvSpPr>
              <p:spPr bwMode="auto">
                <a:xfrm>
                  <a:off x="7485063" y="4259263"/>
                  <a:ext cx="63500" cy="33338"/>
                </a:xfrm>
                <a:custGeom>
                  <a:avLst/>
                  <a:gdLst>
                    <a:gd name="T0" fmla="*/ 0 w 17"/>
                    <a:gd name="T1" fmla="*/ 5 h 9"/>
                    <a:gd name="T2" fmla="*/ 2 w 17"/>
                    <a:gd name="T3" fmla="*/ 1 h 9"/>
                    <a:gd name="T4" fmla="*/ 4 w 17"/>
                    <a:gd name="T5" fmla="*/ 3 h 9"/>
                    <a:gd name="T6" fmla="*/ 12 w 17"/>
                    <a:gd name="T7" fmla="*/ 3 h 9"/>
                    <a:gd name="T8" fmla="*/ 15 w 17"/>
                    <a:gd name="T9" fmla="*/ 2 h 9"/>
                    <a:gd name="T10" fmla="*/ 17 w 17"/>
                    <a:gd name="T11" fmla="*/ 6 h 9"/>
                    <a:gd name="T12" fmla="*/ 9 w 17"/>
                    <a:gd name="T13" fmla="*/ 6 h 9"/>
                    <a:gd name="T14" fmla="*/ 1 w 17"/>
                    <a:gd name="T15" fmla="*/ 7 h 9"/>
                    <a:gd name="T16" fmla="*/ 0 w 17"/>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9">
                      <a:moveTo>
                        <a:pt x="0" y="5"/>
                      </a:moveTo>
                      <a:cubicBezTo>
                        <a:pt x="1" y="4"/>
                        <a:pt x="1" y="3"/>
                        <a:pt x="2" y="1"/>
                      </a:cubicBezTo>
                      <a:cubicBezTo>
                        <a:pt x="2" y="2"/>
                        <a:pt x="3" y="2"/>
                        <a:pt x="4" y="3"/>
                      </a:cubicBezTo>
                      <a:cubicBezTo>
                        <a:pt x="6" y="0"/>
                        <a:pt x="9" y="3"/>
                        <a:pt x="12" y="3"/>
                      </a:cubicBezTo>
                      <a:cubicBezTo>
                        <a:pt x="12" y="3"/>
                        <a:pt x="13" y="2"/>
                        <a:pt x="15" y="2"/>
                      </a:cubicBezTo>
                      <a:cubicBezTo>
                        <a:pt x="15" y="3"/>
                        <a:pt x="16" y="5"/>
                        <a:pt x="17" y="6"/>
                      </a:cubicBezTo>
                      <a:cubicBezTo>
                        <a:pt x="13" y="9"/>
                        <a:pt x="13" y="9"/>
                        <a:pt x="9" y="6"/>
                      </a:cubicBezTo>
                      <a:cubicBezTo>
                        <a:pt x="6" y="8"/>
                        <a:pt x="4" y="9"/>
                        <a:pt x="1" y="7"/>
                      </a:cubicBezTo>
                      <a:cubicBezTo>
                        <a:pt x="0" y="7"/>
                        <a:pt x="0" y="6"/>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0"/>
                <p:cNvSpPr/>
                <p:nvPr/>
              </p:nvSpPr>
              <p:spPr bwMode="auto">
                <a:xfrm>
                  <a:off x="7204075" y="4533900"/>
                  <a:ext cx="60325" cy="30163"/>
                </a:xfrm>
                <a:custGeom>
                  <a:avLst/>
                  <a:gdLst>
                    <a:gd name="T0" fmla="*/ 6 w 16"/>
                    <a:gd name="T1" fmla="*/ 8 h 8"/>
                    <a:gd name="T2" fmla="*/ 1 w 16"/>
                    <a:gd name="T3" fmla="*/ 7 h 8"/>
                    <a:gd name="T4" fmla="*/ 0 w 16"/>
                    <a:gd name="T5" fmla="*/ 3 h 8"/>
                    <a:gd name="T6" fmla="*/ 3 w 16"/>
                    <a:gd name="T7" fmla="*/ 5 h 8"/>
                    <a:gd name="T8" fmla="*/ 13 w 16"/>
                    <a:gd name="T9" fmla="*/ 0 h 8"/>
                    <a:gd name="T10" fmla="*/ 15 w 16"/>
                    <a:gd name="T11" fmla="*/ 3 h 8"/>
                    <a:gd name="T12" fmla="*/ 11 w 16"/>
                    <a:gd name="T13" fmla="*/ 4 h 8"/>
                    <a:gd name="T14" fmla="*/ 10 w 16"/>
                    <a:gd name="T15" fmla="*/ 7 h 8"/>
                    <a:gd name="T16" fmla="*/ 6 w 16"/>
                    <a:gd name="T17" fmla="*/ 8 h 8"/>
                    <a:gd name="T18" fmla="*/ 6 w 1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6" y="8"/>
                      </a:moveTo>
                      <a:cubicBezTo>
                        <a:pt x="5" y="6"/>
                        <a:pt x="3" y="8"/>
                        <a:pt x="1" y="7"/>
                      </a:cubicBezTo>
                      <a:cubicBezTo>
                        <a:pt x="1" y="6"/>
                        <a:pt x="1" y="5"/>
                        <a:pt x="0" y="3"/>
                      </a:cubicBezTo>
                      <a:cubicBezTo>
                        <a:pt x="2" y="4"/>
                        <a:pt x="2" y="5"/>
                        <a:pt x="3" y="5"/>
                      </a:cubicBezTo>
                      <a:cubicBezTo>
                        <a:pt x="6" y="4"/>
                        <a:pt x="10" y="2"/>
                        <a:pt x="13" y="0"/>
                      </a:cubicBezTo>
                      <a:cubicBezTo>
                        <a:pt x="15" y="1"/>
                        <a:pt x="16" y="2"/>
                        <a:pt x="15" y="3"/>
                      </a:cubicBezTo>
                      <a:cubicBezTo>
                        <a:pt x="14" y="5"/>
                        <a:pt x="12" y="3"/>
                        <a:pt x="11" y="4"/>
                      </a:cubicBezTo>
                      <a:cubicBezTo>
                        <a:pt x="10" y="5"/>
                        <a:pt x="10" y="6"/>
                        <a:pt x="10" y="7"/>
                      </a:cubicBezTo>
                      <a:cubicBezTo>
                        <a:pt x="9" y="8"/>
                        <a:pt x="8" y="8"/>
                        <a:pt x="6" y="8"/>
                      </a:cubicBezTo>
                      <a:cubicBezTo>
                        <a:pt x="6"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32"/>
                <p:cNvSpPr/>
                <p:nvPr/>
              </p:nvSpPr>
              <p:spPr bwMode="auto">
                <a:xfrm>
                  <a:off x="7466013" y="4264025"/>
                  <a:ext cx="19050" cy="55563"/>
                </a:xfrm>
                <a:custGeom>
                  <a:avLst/>
                  <a:gdLst>
                    <a:gd name="T0" fmla="*/ 5 w 5"/>
                    <a:gd name="T1" fmla="*/ 4 h 15"/>
                    <a:gd name="T2" fmla="*/ 4 w 5"/>
                    <a:gd name="T3" fmla="*/ 10 h 15"/>
                    <a:gd name="T4" fmla="*/ 5 w 5"/>
                    <a:gd name="T5" fmla="*/ 14 h 15"/>
                    <a:gd name="T6" fmla="*/ 1 w 5"/>
                    <a:gd name="T7" fmla="*/ 13 h 15"/>
                    <a:gd name="T8" fmla="*/ 0 w 5"/>
                    <a:gd name="T9" fmla="*/ 2 h 15"/>
                    <a:gd name="T10" fmla="*/ 0 w 5"/>
                    <a:gd name="T11" fmla="*/ 2 h 15"/>
                    <a:gd name="T12" fmla="*/ 4 w 5"/>
                    <a:gd name="T13" fmla="*/ 0 h 15"/>
                    <a:gd name="T14" fmla="*/ 5 w 5"/>
                    <a:gd name="T15" fmla="*/ 4 h 15"/>
                    <a:gd name="T16" fmla="*/ 5 w 5"/>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4"/>
                      </a:moveTo>
                      <a:cubicBezTo>
                        <a:pt x="3" y="5"/>
                        <a:pt x="2" y="7"/>
                        <a:pt x="4" y="10"/>
                      </a:cubicBezTo>
                      <a:cubicBezTo>
                        <a:pt x="5" y="11"/>
                        <a:pt x="5" y="13"/>
                        <a:pt x="5" y="14"/>
                      </a:cubicBezTo>
                      <a:cubicBezTo>
                        <a:pt x="3" y="15"/>
                        <a:pt x="2" y="15"/>
                        <a:pt x="1" y="13"/>
                      </a:cubicBezTo>
                      <a:cubicBezTo>
                        <a:pt x="1" y="10"/>
                        <a:pt x="1" y="6"/>
                        <a:pt x="0" y="2"/>
                      </a:cubicBezTo>
                      <a:cubicBezTo>
                        <a:pt x="0" y="2"/>
                        <a:pt x="0" y="2"/>
                        <a:pt x="0" y="2"/>
                      </a:cubicBezTo>
                      <a:cubicBezTo>
                        <a:pt x="1" y="2"/>
                        <a:pt x="2" y="1"/>
                        <a:pt x="4" y="0"/>
                      </a:cubicBezTo>
                      <a:cubicBezTo>
                        <a:pt x="4" y="2"/>
                        <a:pt x="5" y="3"/>
                        <a:pt x="5" y="4"/>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33"/>
                <p:cNvSpPr/>
                <p:nvPr/>
              </p:nvSpPr>
              <p:spPr bwMode="auto">
                <a:xfrm>
                  <a:off x="7493000" y="4297363"/>
                  <a:ext cx="25400" cy="33338"/>
                </a:xfrm>
                <a:custGeom>
                  <a:avLst/>
                  <a:gdLst>
                    <a:gd name="T0" fmla="*/ 7 w 7"/>
                    <a:gd name="T1" fmla="*/ 2 h 9"/>
                    <a:gd name="T2" fmla="*/ 4 w 7"/>
                    <a:gd name="T3" fmla="*/ 9 h 9"/>
                    <a:gd name="T4" fmla="*/ 1 w 7"/>
                    <a:gd name="T5" fmla="*/ 8 h 9"/>
                    <a:gd name="T6" fmla="*/ 0 w 7"/>
                    <a:gd name="T7" fmla="*/ 2 h 9"/>
                    <a:gd name="T8" fmla="*/ 3 w 7"/>
                    <a:gd name="T9" fmla="*/ 0 h 9"/>
                    <a:gd name="T10" fmla="*/ 5 w 7"/>
                    <a:gd name="T11" fmla="*/ 3 h 9"/>
                    <a:gd name="T12" fmla="*/ 7 w 7"/>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2"/>
                      </a:moveTo>
                      <a:cubicBezTo>
                        <a:pt x="7" y="5"/>
                        <a:pt x="7" y="7"/>
                        <a:pt x="4" y="9"/>
                      </a:cubicBezTo>
                      <a:cubicBezTo>
                        <a:pt x="3" y="9"/>
                        <a:pt x="2" y="9"/>
                        <a:pt x="1" y="8"/>
                      </a:cubicBezTo>
                      <a:cubicBezTo>
                        <a:pt x="1" y="6"/>
                        <a:pt x="0" y="4"/>
                        <a:pt x="0" y="2"/>
                      </a:cubicBezTo>
                      <a:cubicBezTo>
                        <a:pt x="0" y="1"/>
                        <a:pt x="2" y="0"/>
                        <a:pt x="3" y="0"/>
                      </a:cubicBezTo>
                      <a:cubicBezTo>
                        <a:pt x="4" y="1"/>
                        <a:pt x="4" y="2"/>
                        <a:pt x="5" y="3"/>
                      </a:cubicBezTo>
                      <a:cubicBezTo>
                        <a:pt x="6" y="3"/>
                        <a:pt x="6"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35"/>
                <p:cNvSpPr/>
                <p:nvPr/>
              </p:nvSpPr>
              <p:spPr bwMode="auto">
                <a:xfrm>
                  <a:off x="6642100" y="4567238"/>
                  <a:ext cx="25400" cy="33338"/>
                </a:xfrm>
                <a:custGeom>
                  <a:avLst/>
                  <a:gdLst>
                    <a:gd name="T0" fmla="*/ 1 w 7"/>
                    <a:gd name="T1" fmla="*/ 7 h 9"/>
                    <a:gd name="T2" fmla="*/ 2 w 7"/>
                    <a:gd name="T3" fmla="*/ 2 h 9"/>
                    <a:gd name="T4" fmla="*/ 6 w 7"/>
                    <a:gd name="T5" fmla="*/ 0 h 9"/>
                    <a:gd name="T6" fmla="*/ 7 w 7"/>
                    <a:gd name="T7" fmla="*/ 6 h 9"/>
                    <a:gd name="T8" fmla="*/ 7 w 7"/>
                    <a:gd name="T9" fmla="*/ 6 h 9"/>
                    <a:gd name="T10" fmla="*/ 4 w 7"/>
                    <a:gd name="T11" fmla="*/ 9 h 9"/>
                    <a:gd name="T12" fmla="*/ 1 w 7"/>
                    <a:gd name="T13" fmla="*/ 6 h 9"/>
                    <a:gd name="T14" fmla="*/ 0 w 7"/>
                    <a:gd name="T15" fmla="*/ 7 h 9"/>
                    <a:gd name="T16" fmla="*/ 1 w 7"/>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1" y="7"/>
                      </a:moveTo>
                      <a:cubicBezTo>
                        <a:pt x="0" y="6"/>
                        <a:pt x="1" y="4"/>
                        <a:pt x="2" y="2"/>
                      </a:cubicBezTo>
                      <a:cubicBezTo>
                        <a:pt x="2" y="0"/>
                        <a:pt x="4" y="0"/>
                        <a:pt x="6" y="0"/>
                      </a:cubicBezTo>
                      <a:cubicBezTo>
                        <a:pt x="7" y="2"/>
                        <a:pt x="5" y="5"/>
                        <a:pt x="7" y="6"/>
                      </a:cubicBezTo>
                      <a:cubicBezTo>
                        <a:pt x="7" y="6"/>
                        <a:pt x="7" y="6"/>
                        <a:pt x="7" y="6"/>
                      </a:cubicBezTo>
                      <a:cubicBezTo>
                        <a:pt x="6" y="7"/>
                        <a:pt x="5" y="8"/>
                        <a:pt x="4" y="9"/>
                      </a:cubicBezTo>
                      <a:cubicBezTo>
                        <a:pt x="1" y="9"/>
                        <a:pt x="3" y="5"/>
                        <a:pt x="1" y="6"/>
                      </a:cubicBezTo>
                      <a:cubicBezTo>
                        <a:pt x="0" y="7"/>
                        <a:pt x="0" y="7"/>
                        <a:pt x="0" y="7"/>
                      </a:cubicBezTo>
                      <a:cubicBezTo>
                        <a:pt x="0"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38"/>
                <p:cNvSpPr/>
                <p:nvPr/>
              </p:nvSpPr>
              <p:spPr bwMode="auto">
                <a:xfrm>
                  <a:off x="6618288" y="4567238"/>
                  <a:ext cx="26987" cy="30163"/>
                </a:xfrm>
                <a:custGeom>
                  <a:avLst/>
                  <a:gdLst>
                    <a:gd name="T0" fmla="*/ 7 w 7"/>
                    <a:gd name="T1" fmla="*/ 7 h 8"/>
                    <a:gd name="T2" fmla="*/ 0 w 7"/>
                    <a:gd name="T3" fmla="*/ 7 h 8"/>
                    <a:gd name="T4" fmla="*/ 3 w 7"/>
                    <a:gd name="T5" fmla="*/ 0 h 8"/>
                    <a:gd name="T6" fmla="*/ 5 w 7"/>
                    <a:gd name="T7" fmla="*/ 6 h 8"/>
                    <a:gd name="T8" fmla="*/ 7 w 7"/>
                    <a:gd name="T9" fmla="*/ 7 h 8"/>
                    <a:gd name="T10" fmla="*/ 7 w 7"/>
                    <a:gd name="T11" fmla="*/ 7 h 8"/>
                  </a:gdLst>
                  <a:ahLst/>
                  <a:cxnLst>
                    <a:cxn ang="0">
                      <a:pos x="T0" y="T1"/>
                    </a:cxn>
                    <a:cxn ang="0">
                      <a:pos x="T2" y="T3"/>
                    </a:cxn>
                    <a:cxn ang="0">
                      <a:pos x="T4" y="T5"/>
                    </a:cxn>
                    <a:cxn ang="0">
                      <a:pos x="T6" y="T7"/>
                    </a:cxn>
                    <a:cxn ang="0">
                      <a:pos x="T8" y="T9"/>
                    </a:cxn>
                    <a:cxn ang="0">
                      <a:pos x="T10" y="T11"/>
                    </a:cxn>
                  </a:cxnLst>
                  <a:rect l="0" t="0" r="r" b="b"/>
                  <a:pathLst>
                    <a:path w="7" h="8">
                      <a:moveTo>
                        <a:pt x="7" y="7"/>
                      </a:moveTo>
                      <a:cubicBezTo>
                        <a:pt x="4" y="8"/>
                        <a:pt x="4" y="8"/>
                        <a:pt x="0" y="7"/>
                      </a:cubicBezTo>
                      <a:cubicBezTo>
                        <a:pt x="1" y="4"/>
                        <a:pt x="0" y="1"/>
                        <a:pt x="3" y="0"/>
                      </a:cubicBezTo>
                      <a:cubicBezTo>
                        <a:pt x="4" y="2"/>
                        <a:pt x="4" y="4"/>
                        <a:pt x="5" y="6"/>
                      </a:cubicBezTo>
                      <a:cubicBezTo>
                        <a:pt x="5" y="6"/>
                        <a:pt x="6" y="7"/>
                        <a:pt x="7" y="7"/>
                      </a:cubicBezTo>
                      <a:cubicBezTo>
                        <a:pt x="7" y="7"/>
                        <a:pt x="7"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2"/>
                <p:cNvSpPr/>
                <p:nvPr/>
              </p:nvSpPr>
              <p:spPr bwMode="auto">
                <a:xfrm>
                  <a:off x="7446963" y="4259263"/>
                  <a:ext cx="19050" cy="52388"/>
                </a:xfrm>
                <a:custGeom>
                  <a:avLst/>
                  <a:gdLst>
                    <a:gd name="T0" fmla="*/ 5 w 5"/>
                    <a:gd name="T1" fmla="*/ 3 h 14"/>
                    <a:gd name="T2" fmla="*/ 3 w 5"/>
                    <a:gd name="T3" fmla="*/ 14 h 14"/>
                    <a:gd name="T4" fmla="*/ 1 w 5"/>
                    <a:gd name="T5" fmla="*/ 9 h 14"/>
                    <a:gd name="T6" fmla="*/ 1 w 5"/>
                    <a:gd name="T7" fmla="*/ 1 h 14"/>
                    <a:gd name="T8" fmla="*/ 5 w 5"/>
                    <a:gd name="T9" fmla="*/ 3 h 14"/>
                    <a:gd name="T10" fmla="*/ 5 w 5"/>
                    <a:gd name="T11" fmla="*/ 3 h 14"/>
                  </a:gdLst>
                  <a:ahLst/>
                  <a:cxnLst>
                    <a:cxn ang="0">
                      <a:pos x="T0" y="T1"/>
                    </a:cxn>
                    <a:cxn ang="0">
                      <a:pos x="T2" y="T3"/>
                    </a:cxn>
                    <a:cxn ang="0">
                      <a:pos x="T4" y="T5"/>
                    </a:cxn>
                    <a:cxn ang="0">
                      <a:pos x="T6" y="T7"/>
                    </a:cxn>
                    <a:cxn ang="0">
                      <a:pos x="T8" y="T9"/>
                    </a:cxn>
                    <a:cxn ang="0">
                      <a:pos x="T10" y="T11"/>
                    </a:cxn>
                  </a:cxnLst>
                  <a:rect l="0" t="0" r="r" b="b"/>
                  <a:pathLst>
                    <a:path w="5" h="14">
                      <a:moveTo>
                        <a:pt x="5" y="3"/>
                      </a:moveTo>
                      <a:cubicBezTo>
                        <a:pt x="3" y="6"/>
                        <a:pt x="2" y="10"/>
                        <a:pt x="3" y="14"/>
                      </a:cubicBezTo>
                      <a:cubicBezTo>
                        <a:pt x="1" y="13"/>
                        <a:pt x="1" y="11"/>
                        <a:pt x="1" y="9"/>
                      </a:cubicBezTo>
                      <a:cubicBezTo>
                        <a:pt x="0" y="7"/>
                        <a:pt x="1" y="4"/>
                        <a:pt x="1" y="1"/>
                      </a:cubicBezTo>
                      <a:cubicBezTo>
                        <a:pt x="4" y="0"/>
                        <a:pt x="3" y="5"/>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45"/>
                <p:cNvSpPr/>
                <p:nvPr/>
              </p:nvSpPr>
              <p:spPr bwMode="auto">
                <a:xfrm>
                  <a:off x="7129463" y="4545013"/>
                  <a:ext cx="14287" cy="22225"/>
                </a:xfrm>
                <a:custGeom>
                  <a:avLst/>
                  <a:gdLst>
                    <a:gd name="T0" fmla="*/ 0 w 4"/>
                    <a:gd name="T1" fmla="*/ 3 h 6"/>
                    <a:gd name="T2" fmla="*/ 2 w 4"/>
                    <a:gd name="T3" fmla="*/ 3 h 6"/>
                    <a:gd name="T4" fmla="*/ 3 w 4"/>
                    <a:gd name="T5" fmla="*/ 0 h 6"/>
                    <a:gd name="T6" fmla="*/ 3 w 4"/>
                    <a:gd name="T7" fmla="*/ 4 h 6"/>
                    <a:gd name="T8" fmla="*/ 0 w 4"/>
                    <a:gd name="T9" fmla="*/ 5 h 6"/>
                    <a:gd name="T10" fmla="*/ 0 w 4"/>
                    <a:gd name="T11" fmla="*/ 3 h 6"/>
                  </a:gdLst>
                  <a:ahLst/>
                  <a:cxnLst>
                    <a:cxn ang="0">
                      <a:pos x="T0" y="T1"/>
                    </a:cxn>
                    <a:cxn ang="0">
                      <a:pos x="T2" y="T3"/>
                    </a:cxn>
                    <a:cxn ang="0">
                      <a:pos x="T4" y="T5"/>
                    </a:cxn>
                    <a:cxn ang="0">
                      <a:pos x="T6" y="T7"/>
                    </a:cxn>
                    <a:cxn ang="0">
                      <a:pos x="T8" y="T9"/>
                    </a:cxn>
                    <a:cxn ang="0">
                      <a:pos x="T10" y="T11"/>
                    </a:cxn>
                  </a:cxnLst>
                  <a:rect l="0" t="0" r="r" b="b"/>
                  <a:pathLst>
                    <a:path w="4" h="6">
                      <a:moveTo>
                        <a:pt x="0" y="3"/>
                      </a:moveTo>
                      <a:cubicBezTo>
                        <a:pt x="1" y="3"/>
                        <a:pt x="2" y="3"/>
                        <a:pt x="2" y="3"/>
                      </a:cubicBezTo>
                      <a:cubicBezTo>
                        <a:pt x="2" y="2"/>
                        <a:pt x="2" y="0"/>
                        <a:pt x="3" y="0"/>
                      </a:cubicBezTo>
                      <a:cubicBezTo>
                        <a:pt x="3" y="1"/>
                        <a:pt x="4" y="3"/>
                        <a:pt x="3" y="4"/>
                      </a:cubicBezTo>
                      <a:cubicBezTo>
                        <a:pt x="3" y="6"/>
                        <a:pt x="2" y="6"/>
                        <a:pt x="0" y="5"/>
                      </a:cubicBezTo>
                      <a:cubicBezTo>
                        <a:pt x="0" y="4"/>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46"/>
                <p:cNvSpPr/>
                <p:nvPr/>
              </p:nvSpPr>
              <p:spPr bwMode="auto">
                <a:xfrm>
                  <a:off x="6746875" y="4057650"/>
                  <a:ext cx="25400" cy="22225"/>
                </a:xfrm>
                <a:custGeom>
                  <a:avLst/>
                  <a:gdLst>
                    <a:gd name="T0" fmla="*/ 0 w 7"/>
                    <a:gd name="T1" fmla="*/ 2 h 6"/>
                    <a:gd name="T2" fmla="*/ 3 w 7"/>
                    <a:gd name="T3" fmla="*/ 0 h 6"/>
                    <a:gd name="T4" fmla="*/ 5 w 7"/>
                    <a:gd name="T5" fmla="*/ 2 h 6"/>
                    <a:gd name="T6" fmla="*/ 7 w 7"/>
                    <a:gd name="T7" fmla="*/ 5 h 6"/>
                    <a:gd name="T8" fmla="*/ 7 w 7"/>
                    <a:gd name="T9" fmla="*/ 5 h 6"/>
                    <a:gd name="T10" fmla="*/ 4 w 7"/>
                    <a:gd name="T11" fmla="*/ 6 h 6"/>
                    <a:gd name="T12" fmla="*/ 0 w 7"/>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0" y="2"/>
                      </a:moveTo>
                      <a:cubicBezTo>
                        <a:pt x="1" y="1"/>
                        <a:pt x="2" y="1"/>
                        <a:pt x="3" y="0"/>
                      </a:cubicBezTo>
                      <a:cubicBezTo>
                        <a:pt x="5" y="0"/>
                        <a:pt x="5" y="2"/>
                        <a:pt x="5" y="2"/>
                      </a:cubicBezTo>
                      <a:cubicBezTo>
                        <a:pt x="6" y="3"/>
                        <a:pt x="6" y="4"/>
                        <a:pt x="7" y="5"/>
                      </a:cubicBezTo>
                      <a:cubicBezTo>
                        <a:pt x="7" y="5"/>
                        <a:pt x="7" y="5"/>
                        <a:pt x="7" y="5"/>
                      </a:cubicBezTo>
                      <a:cubicBezTo>
                        <a:pt x="6" y="5"/>
                        <a:pt x="5" y="6"/>
                        <a:pt x="4" y="6"/>
                      </a:cubicBezTo>
                      <a:cubicBezTo>
                        <a:pt x="3" y="3"/>
                        <a:pt x="3"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8"/>
                <p:cNvSpPr/>
                <p:nvPr/>
              </p:nvSpPr>
              <p:spPr bwMode="auto">
                <a:xfrm>
                  <a:off x="7173913" y="4545013"/>
                  <a:ext cx="19050" cy="22225"/>
                </a:xfrm>
                <a:custGeom>
                  <a:avLst/>
                  <a:gdLst>
                    <a:gd name="T0" fmla="*/ 0 w 5"/>
                    <a:gd name="T1" fmla="*/ 6 h 6"/>
                    <a:gd name="T2" fmla="*/ 5 w 5"/>
                    <a:gd name="T3" fmla="*/ 0 h 6"/>
                    <a:gd name="T4" fmla="*/ 0 w 5"/>
                    <a:gd name="T5" fmla="*/ 6 h 6"/>
                  </a:gdLst>
                  <a:ahLst/>
                  <a:cxnLst>
                    <a:cxn ang="0">
                      <a:pos x="T0" y="T1"/>
                    </a:cxn>
                    <a:cxn ang="0">
                      <a:pos x="T2" y="T3"/>
                    </a:cxn>
                    <a:cxn ang="0">
                      <a:pos x="T4" y="T5"/>
                    </a:cxn>
                  </a:cxnLst>
                  <a:rect l="0" t="0" r="r" b="b"/>
                  <a:pathLst>
                    <a:path w="5" h="6">
                      <a:moveTo>
                        <a:pt x="0" y="6"/>
                      </a:moveTo>
                      <a:cubicBezTo>
                        <a:pt x="2" y="3"/>
                        <a:pt x="1" y="0"/>
                        <a:pt x="5" y="0"/>
                      </a:cubicBezTo>
                      <a:cubicBezTo>
                        <a:pt x="5" y="3"/>
                        <a:pt x="4" y="5"/>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0"/>
                <p:cNvSpPr/>
                <p:nvPr/>
              </p:nvSpPr>
              <p:spPr bwMode="auto">
                <a:xfrm>
                  <a:off x="7267575" y="4529138"/>
                  <a:ext cx="14287" cy="26988"/>
                </a:xfrm>
                <a:custGeom>
                  <a:avLst/>
                  <a:gdLst>
                    <a:gd name="T0" fmla="*/ 3 w 4"/>
                    <a:gd name="T1" fmla="*/ 7 h 7"/>
                    <a:gd name="T2" fmla="*/ 2 w 4"/>
                    <a:gd name="T3" fmla="*/ 1 h 7"/>
                    <a:gd name="T4" fmla="*/ 4 w 4"/>
                    <a:gd name="T5" fmla="*/ 0 h 7"/>
                    <a:gd name="T6" fmla="*/ 3 w 4"/>
                    <a:gd name="T7" fmla="*/ 7 h 7"/>
                  </a:gdLst>
                  <a:ahLst/>
                  <a:cxnLst>
                    <a:cxn ang="0">
                      <a:pos x="T0" y="T1"/>
                    </a:cxn>
                    <a:cxn ang="0">
                      <a:pos x="T2" y="T3"/>
                    </a:cxn>
                    <a:cxn ang="0">
                      <a:pos x="T4" y="T5"/>
                    </a:cxn>
                    <a:cxn ang="0">
                      <a:pos x="T6" y="T7"/>
                    </a:cxn>
                  </a:cxnLst>
                  <a:rect l="0" t="0" r="r" b="b"/>
                  <a:pathLst>
                    <a:path w="4" h="7">
                      <a:moveTo>
                        <a:pt x="3" y="7"/>
                      </a:moveTo>
                      <a:cubicBezTo>
                        <a:pt x="0" y="5"/>
                        <a:pt x="1" y="3"/>
                        <a:pt x="2" y="1"/>
                      </a:cubicBezTo>
                      <a:cubicBezTo>
                        <a:pt x="2" y="1"/>
                        <a:pt x="3" y="1"/>
                        <a:pt x="4" y="0"/>
                      </a:cubicBezTo>
                      <a:cubicBezTo>
                        <a:pt x="4" y="2"/>
                        <a:pt x="3" y="4"/>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52"/>
                <p:cNvSpPr/>
                <p:nvPr/>
              </p:nvSpPr>
              <p:spPr bwMode="auto">
                <a:xfrm>
                  <a:off x="7072313" y="4657725"/>
                  <a:ext cx="11112" cy="22225"/>
                </a:xfrm>
                <a:custGeom>
                  <a:avLst/>
                  <a:gdLst>
                    <a:gd name="T0" fmla="*/ 0 w 3"/>
                    <a:gd name="T1" fmla="*/ 6 h 6"/>
                    <a:gd name="T2" fmla="*/ 1 w 3"/>
                    <a:gd name="T3" fmla="*/ 0 h 6"/>
                    <a:gd name="T4" fmla="*/ 2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1" y="2"/>
                        <a:pt x="1" y="0"/>
                      </a:cubicBezTo>
                      <a:cubicBezTo>
                        <a:pt x="1" y="1"/>
                        <a:pt x="2" y="1"/>
                        <a:pt x="2" y="2"/>
                      </a:cubicBezTo>
                      <a:cubicBezTo>
                        <a:pt x="3" y="4"/>
                        <a:pt x="3" y="5"/>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53"/>
                <p:cNvSpPr/>
                <p:nvPr/>
              </p:nvSpPr>
              <p:spPr bwMode="auto">
                <a:xfrm>
                  <a:off x="7605713" y="4057650"/>
                  <a:ext cx="17462" cy="17463"/>
                </a:xfrm>
                <a:custGeom>
                  <a:avLst/>
                  <a:gdLst>
                    <a:gd name="T0" fmla="*/ 4 w 5"/>
                    <a:gd name="T1" fmla="*/ 0 h 5"/>
                    <a:gd name="T2" fmla="*/ 3 w 5"/>
                    <a:gd name="T3" fmla="*/ 5 h 5"/>
                    <a:gd name="T4" fmla="*/ 0 w 5"/>
                    <a:gd name="T5" fmla="*/ 3 h 5"/>
                    <a:gd name="T6" fmla="*/ 4 w 5"/>
                    <a:gd name="T7" fmla="*/ 0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4" y="1"/>
                        <a:pt x="5" y="4"/>
                        <a:pt x="3" y="5"/>
                      </a:cubicBezTo>
                      <a:cubicBezTo>
                        <a:pt x="2" y="4"/>
                        <a:pt x="1" y="4"/>
                        <a:pt x="0" y="3"/>
                      </a:cubicBezTo>
                      <a:cubicBezTo>
                        <a:pt x="2" y="2"/>
                        <a:pt x="3" y="1"/>
                        <a:pt x="4"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56"/>
                <p:cNvSpPr/>
                <p:nvPr/>
              </p:nvSpPr>
              <p:spPr bwMode="auto">
                <a:xfrm>
                  <a:off x="7154863" y="4545013"/>
                  <a:ext cx="15875" cy="19050"/>
                </a:xfrm>
                <a:custGeom>
                  <a:avLst/>
                  <a:gdLst>
                    <a:gd name="T0" fmla="*/ 0 w 4"/>
                    <a:gd name="T1" fmla="*/ 5 h 5"/>
                    <a:gd name="T2" fmla="*/ 0 w 4"/>
                    <a:gd name="T3" fmla="*/ 1 h 5"/>
                    <a:gd name="T4" fmla="*/ 3 w 4"/>
                    <a:gd name="T5" fmla="*/ 0 h 5"/>
                    <a:gd name="T6" fmla="*/ 1 w 4"/>
                    <a:gd name="T7" fmla="*/ 5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3"/>
                        <a:pt x="0" y="2"/>
                        <a:pt x="0" y="1"/>
                      </a:cubicBezTo>
                      <a:cubicBezTo>
                        <a:pt x="1" y="1"/>
                        <a:pt x="2" y="0"/>
                        <a:pt x="3" y="0"/>
                      </a:cubicBezTo>
                      <a:cubicBezTo>
                        <a:pt x="4" y="3"/>
                        <a:pt x="1" y="3"/>
                        <a:pt x="1" y="5"/>
                      </a:cubicBezTo>
                      <a:cubicBezTo>
                        <a:pt x="1"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57"/>
                <p:cNvSpPr/>
                <p:nvPr/>
              </p:nvSpPr>
              <p:spPr bwMode="auto">
                <a:xfrm>
                  <a:off x="7110413" y="4548188"/>
                  <a:ext cx="19050" cy="11113"/>
                </a:xfrm>
                <a:custGeom>
                  <a:avLst/>
                  <a:gdLst>
                    <a:gd name="T0" fmla="*/ 5 w 5"/>
                    <a:gd name="T1" fmla="*/ 2 h 3"/>
                    <a:gd name="T2" fmla="*/ 3 w 5"/>
                    <a:gd name="T3" fmla="*/ 3 h 3"/>
                    <a:gd name="T4" fmla="*/ 0 w 5"/>
                    <a:gd name="T5" fmla="*/ 1 h 3"/>
                    <a:gd name="T6" fmla="*/ 5 w 5"/>
                    <a:gd name="T7" fmla="*/ 2 h 3"/>
                    <a:gd name="T8" fmla="*/ 5 w 5"/>
                    <a:gd name="T9" fmla="*/ 2 h 3"/>
                  </a:gdLst>
                  <a:ahLst/>
                  <a:cxnLst>
                    <a:cxn ang="0">
                      <a:pos x="T0" y="T1"/>
                    </a:cxn>
                    <a:cxn ang="0">
                      <a:pos x="T2" y="T3"/>
                    </a:cxn>
                    <a:cxn ang="0">
                      <a:pos x="T4" y="T5"/>
                    </a:cxn>
                    <a:cxn ang="0">
                      <a:pos x="T6" y="T7"/>
                    </a:cxn>
                    <a:cxn ang="0">
                      <a:pos x="T8" y="T9"/>
                    </a:cxn>
                  </a:cxnLst>
                  <a:rect l="0" t="0" r="r" b="b"/>
                  <a:pathLst>
                    <a:path w="5" h="3">
                      <a:moveTo>
                        <a:pt x="5" y="2"/>
                      </a:moveTo>
                      <a:cubicBezTo>
                        <a:pt x="4" y="2"/>
                        <a:pt x="4" y="2"/>
                        <a:pt x="3" y="3"/>
                      </a:cubicBezTo>
                      <a:cubicBezTo>
                        <a:pt x="2" y="3"/>
                        <a:pt x="2" y="3"/>
                        <a:pt x="0" y="1"/>
                      </a:cubicBezTo>
                      <a:cubicBezTo>
                        <a:pt x="2" y="0"/>
                        <a:pt x="3" y="1"/>
                        <a:pt x="5" y="2"/>
                      </a:cubicBezTo>
                      <a:cubicBezTo>
                        <a:pt x="5"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58"/>
                <p:cNvSpPr/>
                <p:nvPr/>
              </p:nvSpPr>
              <p:spPr bwMode="auto">
                <a:xfrm>
                  <a:off x="6777038" y="4660900"/>
                  <a:ext cx="14287" cy="25400"/>
                </a:xfrm>
                <a:custGeom>
                  <a:avLst/>
                  <a:gdLst>
                    <a:gd name="T0" fmla="*/ 3 w 4"/>
                    <a:gd name="T1" fmla="*/ 0 h 7"/>
                    <a:gd name="T2" fmla="*/ 4 w 4"/>
                    <a:gd name="T3" fmla="*/ 2 h 7"/>
                    <a:gd name="T4" fmla="*/ 0 w 4"/>
                    <a:gd name="T5" fmla="*/ 7 h 7"/>
                    <a:gd name="T6" fmla="*/ 1 w 4"/>
                    <a:gd name="T7" fmla="*/ 7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3" y="1"/>
                        <a:pt x="4" y="2"/>
                        <a:pt x="4" y="2"/>
                      </a:cubicBezTo>
                      <a:cubicBezTo>
                        <a:pt x="3" y="4"/>
                        <a:pt x="1" y="5"/>
                        <a:pt x="0" y="7"/>
                      </a:cubicBezTo>
                      <a:cubicBezTo>
                        <a:pt x="1" y="7"/>
                        <a:pt x="1" y="7"/>
                        <a:pt x="1" y="7"/>
                      </a:cubicBezTo>
                      <a:cubicBezTo>
                        <a:pt x="0" y="4"/>
                        <a:pt x="1"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60"/>
                <p:cNvSpPr/>
                <p:nvPr/>
              </p:nvSpPr>
              <p:spPr bwMode="auto">
                <a:xfrm>
                  <a:off x="7435850" y="4264025"/>
                  <a:ext cx="7937" cy="17463"/>
                </a:xfrm>
                <a:custGeom>
                  <a:avLst/>
                  <a:gdLst>
                    <a:gd name="T0" fmla="*/ 2 w 2"/>
                    <a:gd name="T1" fmla="*/ 0 h 5"/>
                    <a:gd name="T2" fmla="*/ 2 w 2"/>
                    <a:gd name="T3" fmla="*/ 4 h 5"/>
                    <a:gd name="T4" fmla="*/ 1 w 2"/>
                    <a:gd name="T5" fmla="*/ 5 h 5"/>
                    <a:gd name="T6" fmla="*/ 0 w 2"/>
                    <a:gd name="T7" fmla="*/ 4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2" y="2"/>
                        <a:pt x="2" y="3"/>
                        <a:pt x="2" y="4"/>
                      </a:cubicBezTo>
                      <a:cubicBezTo>
                        <a:pt x="2" y="5"/>
                        <a:pt x="1" y="5"/>
                        <a:pt x="1" y="5"/>
                      </a:cubicBezTo>
                      <a:cubicBezTo>
                        <a:pt x="0" y="5"/>
                        <a:pt x="0" y="4"/>
                        <a:pt x="0" y="4"/>
                      </a:cubicBezTo>
                      <a:cubicBezTo>
                        <a:pt x="0" y="3"/>
                        <a:pt x="1"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61"/>
                <p:cNvSpPr/>
                <p:nvPr/>
              </p:nvSpPr>
              <p:spPr bwMode="auto">
                <a:xfrm>
                  <a:off x="7429500" y="4052888"/>
                  <a:ext cx="14287" cy="22225"/>
                </a:xfrm>
                <a:custGeom>
                  <a:avLst/>
                  <a:gdLst>
                    <a:gd name="T0" fmla="*/ 0 w 4"/>
                    <a:gd name="T1" fmla="*/ 0 h 6"/>
                    <a:gd name="T2" fmla="*/ 4 w 4"/>
                    <a:gd name="T3" fmla="*/ 4 h 6"/>
                    <a:gd name="T4" fmla="*/ 4 w 4"/>
                    <a:gd name="T5" fmla="*/ 4 h 6"/>
                    <a:gd name="T6" fmla="*/ 2 w 4"/>
                    <a:gd name="T7" fmla="*/ 5 h 6"/>
                    <a:gd name="T8" fmla="*/ 0 w 4"/>
                    <a:gd name="T9" fmla="*/ 6 h 6"/>
                    <a:gd name="T10" fmla="*/ 0 w 4"/>
                    <a:gd name="T11" fmla="*/ 0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1" y="2"/>
                        <a:pt x="1" y="3"/>
                        <a:pt x="4" y="4"/>
                      </a:cubicBezTo>
                      <a:cubicBezTo>
                        <a:pt x="4" y="4"/>
                        <a:pt x="4" y="4"/>
                        <a:pt x="4" y="4"/>
                      </a:cubicBezTo>
                      <a:cubicBezTo>
                        <a:pt x="4" y="5"/>
                        <a:pt x="3" y="5"/>
                        <a:pt x="2" y="5"/>
                      </a:cubicBezTo>
                      <a:cubicBezTo>
                        <a:pt x="1" y="5"/>
                        <a:pt x="1" y="6"/>
                        <a:pt x="0" y="6"/>
                      </a:cubicBezTo>
                      <a:cubicBezTo>
                        <a:pt x="0" y="4"/>
                        <a:pt x="0" y="2"/>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62"/>
                <p:cNvSpPr/>
                <p:nvPr/>
              </p:nvSpPr>
              <p:spPr bwMode="auto">
                <a:xfrm>
                  <a:off x="7578725" y="4041775"/>
                  <a:ext cx="11112" cy="15875"/>
                </a:xfrm>
                <a:custGeom>
                  <a:avLst/>
                  <a:gdLst>
                    <a:gd name="T0" fmla="*/ 3 w 3"/>
                    <a:gd name="T1" fmla="*/ 3 h 4"/>
                    <a:gd name="T2" fmla="*/ 2 w 3"/>
                    <a:gd name="T3" fmla="*/ 4 h 4"/>
                    <a:gd name="T4" fmla="*/ 0 w 3"/>
                    <a:gd name="T5" fmla="*/ 1 h 4"/>
                    <a:gd name="T6" fmla="*/ 1 w 3"/>
                    <a:gd name="T7" fmla="*/ 0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3" y="3"/>
                        <a:pt x="2" y="4"/>
                        <a:pt x="2" y="4"/>
                      </a:cubicBezTo>
                      <a:cubicBezTo>
                        <a:pt x="1" y="3"/>
                        <a:pt x="0" y="2"/>
                        <a:pt x="0" y="1"/>
                      </a:cubicBezTo>
                      <a:cubicBezTo>
                        <a:pt x="0" y="1"/>
                        <a:pt x="0" y="1"/>
                        <a:pt x="1" y="0"/>
                      </a:cubicBezTo>
                      <a:cubicBezTo>
                        <a:pt x="1" y="1"/>
                        <a:pt x="3"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64"/>
                <p:cNvSpPr/>
                <p:nvPr/>
              </p:nvSpPr>
              <p:spPr bwMode="auto">
                <a:xfrm>
                  <a:off x="7377113" y="3535363"/>
                  <a:ext cx="17462" cy="15875"/>
                </a:xfrm>
                <a:custGeom>
                  <a:avLst/>
                  <a:gdLst>
                    <a:gd name="T0" fmla="*/ 0 w 5"/>
                    <a:gd name="T1" fmla="*/ 0 h 4"/>
                    <a:gd name="T2" fmla="*/ 3 w 5"/>
                    <a:gd name="T3" fmla="*/ 0 h 4"/>
                    <a:gd name="T4" fmla="*/ 3 w 5"/>
                    <a:gd name="T5" fmla="*/ 0 h 4"/>
                    <a:gd name="T6" fmla="*/ 5 w 5"/>
                    <a:gd name="T7" fmla="*/ 2 h 4"/>
                    <a:gd name="T8" fmla="*/ 0 w 5"/>
                    <a:gd name="T9" fmla="*/ 0 h 4"/>
                    <a:gd name="T10" fmla="*/ 0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0" y="0"/>
                      </a:moveTo>
                      <a:cubicBezTo>
                        <a:pt x="1" y="0"/>
                        <a:pt x="2" y="0"/>
                        <a:pt x="3" y="0"/>
                      </a:cubicBezTo>
                      <a:cubicBezTo>
                        <a:pt x="3" y="0"/>
                        <a:pt x="3" y="0"/>
                        <a:pt x="3" y="0"/>
                      </a:cubicBezTo>
                      <a:cubicBezTo>
                        <a:pt x="4" y="0"/>
                        <a:pt x="4" y="1"/>
                        <a:pt x="5" y="2"/>
                      </a:cubicBezTo>
                      <a:cubicBezTo>
                        <a:pt x="2" y="4"/>
                        <a:pt x="1"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65"/>
                <p:cNvSpPr/>
                <p:nvPr/>
              </p:nvSpPr>
              <p:spPr bwMode="auto">
                <a:xfrm>
                  <a:off x="6716713" y="3997325"/>
                  <a:ext cx="11112" cy="19050"/>
                </a:xfrm>
                <a:custGeom>
                  <a:avLst/>
                  <a:gdLst>
                    <a:gd name="T0" fmla="*/ 0 w 3"/>
                    <a:gd name="T1" fmla="*/ 1 h 5"/>
                    <a:gd name="T2" fmla="*/ 2 w 3"/>
                    <a:gd name="T3" fmla="*/ 3 h 5"/>
                    <a:gd name="T4" fmla="*/ 1 w 3"/>
                    <a:gd name="T5" fmla="*/ 5 h 5"/>
                    <a:gd name="T6" fmla="*/ 1 w 3"/>
                    <a:gd name="T7" fmla="*/ 5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2" y="0"/>
                        <a:pt x="2" y="2"/>
                        <a:pt x="2" y="3"/>
                      </a:cubicBezTo>
                      <a:cubicBezTo>
                        <a:pt x="3" y="4"/>
                        <a:pt x="2" y="5"/>
                        <a:pt x="1" y="5"/>
                      </a:cubicBezTo>
                      <a:cubicBezTo>
                        <a:pt x="1" y="5"/>
                        <a:pt x="1" y="5"/>
                        <a:pt x="1" y="5"/>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66"/>
                <p:cNvSpPr/>
                <p:nvPr/>
              </p:nvSpPr>
              <p:spPr bwMode="auto">
                <a:xfrm>
                  <a:off x="7600950" y="4041775"/>
                  <a:ext cx="7937" cy="15875"/>
                </a:xfrm>
                <a:custGeom>
                  <a:avLst/>
                  <a:gdLst>
                    <a:gd name="T0" fmla="*/ 1 w 2"/>
                    <a:gd name="T1" fmla="*/ 0 h 4"/>
                    <a:gd name="T2" fmla="*/ 2 w 2"/>
                    <a:gd name="T3" fmla="*/ 3 h 4"/>
                    <a:gd name="T4" fmla="*/ 1 w 2"/>
                    <a:gd name="T5" fmla="*/ 4 h 4"/>
                    <a:gd name="T6" fmla="*/ 0 w 2"/>
                    <a:gd name="T7" fmla="*/ 3 h 4"/>
                    <a:gd name="T8" fmla="*/ 0 w 2"/>
                    <a:gd name="T9" fmla="*/ 0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1"/>
                        <a:pt x="2" y="2"/>
                        <a:pt x="2" y="3"/>
                      </a:cubicBezTo>
                      <a:cubicBezTo>
                        <a:pt x="2" y="3"/>
                        <a:pt x="1" y="4"/>
                        <a:pt x="1" y="4"/>
                      </a:cubicBezTo>
                      <a:cubicBezTo>
                        <a:pt x="1" y="4"/>
                        <a:pt x="0" y="4"/>
                        <a:pt x="0" y="3"/>
                      </a:cubicBezTo>
                      <a:cubicBezTo>
                        <a:pt x="0" y="2"/>
                        <a:pt x="0" y="1"/>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67"/>
                <p:cNvSpPr/>
                <p:nvPr/>
              </p:nvSpPr>
              <p:spPr bwMode="auto">
                <a:xfrm>
                  <a:off x="7088188" y="4551363"/>
                  <a:ext cx="11112" cy="15875"/>
                </a:xfrm>
                <a:custGeom>
                  <a:avLst/>
                  <a:gdLst>
                    <a:gd name="T0" fmla="*/ 1 w 3"/>
                    <a:gd name="T1" fmla="*/ 4 h 4"/>
                    <a:gd name="T2" fmla="*/ 0 w 3"/>
                    <a:gd name="T3" fmla="*/ 2 h 4"/>
                    <a:gd name="T4" fmla="*/ 1 w 3"/>
                    <a:gd name="T5" fmla="*/ 0 h 4"/>
                    <a:gd name="T6" fmla="*/ 2 w 3"/>
                    <a:gd name="T7" fmla="*/ 0 h 4"/>
                    <a:gd name="T8" fmla="*/ 3 w 3"/>
                    <a:gd name="T9" fmla="*/ 1 h 4"/>
                    <a:gd name="T10" fmla="*/ 1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1" y="4"/>
                      </a:moveTo>
                      <a:cubicBezTo>
                        <a:pt x="1" y="3"/>
                        <a:pt x="0" y="3"/>
                        <a:pt x="0" y="2"/>
                      </a:cubicBezTo>
                      <a:cubicBezTo>
                        <a:pt x="0" y="2"/>
                        <a:pt x="1" y="1"/>
                        <a:pt x="1" y="0"/>
                      </a:cubicBezTo>
                      <a:cubicBezTo>
                        <a:pt x="1" y="0"/>
                        <a:pt x="2" y="0"/>
                        <a:pt x="2" y="0"/>
                      </a:cubicBezTo>
                      <a:cubicBezTo>
                        <a:pt x="3" y="0"/>
                        <a:pt x="3" y="1"/>
                        <a:pt x="3" y="1"/>
                      </a:cubicBezTo>
                      <a:cubicBezTo>
                        <a:pt x="3" y="2"/>
                        <a:pt x="2"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271"/>
                <p:cNvSpPr/>
                <p:nvPr/>
              </p:nvSpPr>
              <p:spPr bwMode="auto">
                <a:xfrm>
                  <a:off x="7564438" y="4267200"/>
                  <a:ext cx="11112" cy="19050"/>
                </a:xfrm>
                <a:custGeom>
                  <a:avLst/>
                  <a:gdLst>
                    <a:gd name="T0" fmla="*/ 2 w 3"/>
                    <a:gd name="T1" fmla="*/ 5 h 5"/>
                    <a:gd name="T2" fmla="*/ 2 w 3"/>
                    <a:gd name="T3" fmla="*/ 0 h 5"/>
                    <a:gd name="T4" fmla="*/ 3 w 3"/>
                    <a:gd name="T5" fmla="*/ 5 h 5"/>
                    <a:gd name="T6" fmla="*/ 3 w 3"/>
                    <a:gd name="T7" fmla="*/ 5 h 5"/>
                    <a:gd name="T8" fmla="*/ 1 w 3"/>
                    <a:gd name="T9" fmla="*/ 5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2" y="4"/>
                        <a:pt x="0" y="2"/>
                        <a:pt x="2" y="0"/>
                      </a:cubicBezTo>
                      <a:cubicBezTo>
                        <a:pt x="3" y="2"/>
                        <a:pt x="3" y="4"/>
                        <a:pt x="3" y="5"/>
                      </a:cubicBezTo>
                      <a:cubicBezTo>
                        <a:pt x="3" y="5"/>
                        <a:pt x="3" y="5"/>
                        <a:pt x="3" y="5"/>
                      </a:cubicBezTo>
                      <a:cubicBezTo>
                        <a:pt x="2" y="5"/>
                        <a:pt x="2" y="5"/>
                        <a:pt x="1" y="5"/>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277"/>
                <p:cNvSpPr/>
                <p:nvPr/>
              </p:nvSpPr>
              <p:spPr bwMode="auto">
                <a:xfrm>
                  <a:off x="6667500" y="4589463"/>
                  <a:ext cx="3175" cy="7938"/>
                </a:xfrm>
                <a:custGeom>
                  <a:avLst/>
                  <a:gdLst>
                    <a:gd name="T0" fmla="*/ 0 w 1"/>
                    <a:gd name="T1" fmla="*/ 0 h 2"/>
                    <a:gd name="T2" fmla="*/ 1 w 1"/>
                    <a:gd name="T3" fmla="*/ 1 h 2"/>
                    <a:gd name="T4" fmla="*/ 1 w 1"/>
                    <a:gd name="T5" fmla="*/ 2 h 2"/>
                    <a:gd name="T6" fmla="*/ 0 w 1"/>
                    <a:gd name="T7" fmla="*/ 2 h 2"/>
                    <a:gd name="T8" fmla="*/ 0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1" y="1"/>
                        <a:pt x="1" y="1"/>
                      </a:cubicBezTo>
                      <a:cubicBezTo>
                        <a:pt x="1" y="1"/>
                        <a:pt x="1" y="2"/>
                        <a:pt x="1" y="2"/>
                      </a:cubicBezTo>
                      <a:cubicBezTo>
                        <a:pt x="1" y="2"/>
                        <a:pt x="0" y="2"/>
                        <a:pt x="0" y="2"/>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278"/>
                <p:cNvSpPr/>
                <p:nvPr/>
              </p:nvSpPr>
              <p:spPr bwMode="auto">
                <a:xfrm>
                  <a:off x="7556500" y="4267200"/>
                  <a:ext cx="3175" cy="7938"/>
                </a:xfrm>
                <a:custGeom>
                  <a:avLst/>
                  <a:gdLst>
                    <a:gd name="T0" fmla="*/ 1 w 1"/>
                    <a:gd name="T1" fmla="*/ 1 h 2"/>
                    <a:gd name="T2" fmla="*/ 0 w 1"/>
                    <a:gd name="T3" fmla="*/ 2 h 2"/>
                    <a:gd name="T4" fmla="*/ 0 w 1"/>
                    <a:gd name="T5" fmla="*/ 1 h 2"/>
                    <a:gd name="T6" fmla="*/ 0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1"/>
                        <a:pt x="0" y="1"/>
                      </a:cubicBezTo>
                      <a:cubicBezTo>
                        <a:pt x="0" y="1"/>
                        <a:pt x="0" y="0"/>
                        <a:pt x="0"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282"/>
                <p:cNvSpPr/>
                <p:nvPr/>
              </p:nvSpPr>
              <p:spPr bwMode="auto">
                <a:xfrm>
                  <a:off x="6777038" y="4732338"/>
                  <a:ext cx="11112" cy="7938"/>
                </a:xfrm>
                <a:custGeom>
                  <a:avLst/>
                  <a:gdLst>
                    <a:gd name="T0" fmla="*/ 3 w 3"/>
                    <a:gd name="T1" fmla="*/ 2 h 2"/>
                    <a:gd name="T2" fmla="*/ 1 w 3"/>
                    <a:gd name="T3" fmla="*/ 2 h 2"/>
                    <a:gd name="T4" fmla="*/ 0 w 3"/>
                    <a:gd name="T5" fmla="*/ 0 h 2"/>
                    <a:gd name="T6" fmla="*/ 1 w 3"/>
                    <a:gd name="T7" fmla="*/ 0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cubicBezTo>
                        <a:pt x="2" y="2"/>
                        <a:pt x="2" y="2"/>
                        <a:pt x="1" y="2"/>
                      </a:cubicBezTo>
                      <a:cubicBezTo>
                        <a:pt x="1" y="2"/>
                        <a:pt x="1" y="1"/>
                        <a:pt x="0" y="0"/>
                      </a:cubicBezTo>
                      <a:cubicBezTo>
                        <a:pt x="0" y="0"/>
                        <a:pt x="1" y="0"/>
                        <a:pt x="1" y="0"/>
                      </a:cubicBezTo>
                      <a:cubicBezTo>
                        <a:pt x="1" y="1"/>
                        <a:pt x="2"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284"/>
                <p:cNvSpPr/>
                <p:nvPr/>
              </p:nvSpPr>
              <p:spPr bwMode="auto">
                <a:xfrm>
                  <a:off x="7391400" y="3622675"/>
                  <a:ext cx="7937" cy="3175"/>
                </a:xfrm>
                <a:custGeom>
                  <a:avLst/>
                  <a:gdLst>
                    <a:gd name="T0" fmla="*/ 2 w 2"/>
                    <a:gd name="T1" fmla="*/ 1 h 1"/>
                    <a:gd name="T2" fmla="*/ 1 w 2"/>
                    <a:gd name="T3" fmla="*/ 1 h 1"/>
                    <a:gd name="T4" fmla="*/ 0 w 2"/>
                    <a:gd name="T5" fmla="*/ 0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1" y="1"/>
                        <a:pt x="1" y="1"/>
                      </a:cubicBezTo>
                      <a:cubicBezTo>
                        <a:pt x="1" y="1"/>
                        <a:pt x="1" y="1"/>
                        <a:pt x="0" y="0"/>
                      </a:cubicBezTo>
                      <a:cubicBezTo>
                        <a:pt x="1" y="0"/>
                        <a:pt x="1" y="0"/>
                        <a:pt x="1" y="0"/>
                      </a:cubicBezTo>
                      <a:cubicBezTo>
                        <a:pt x="2"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288"/>
                <p:cNvSpPr/>
                <p:nvPr/>
              </p:nvSpPr>
              <p:spPr bwMode="auto">
                <a:xfrm>
                  <a:off x="7586663" y="4019550"/>
                  <a:ext cx="7937" cy="7938"/>
                </a:xfrm>
                <a:custGeom>
                  <a:avLst/>
                  <a:gdLst>
                    <a:gd name="T0" fmla="*/ 1 w 2"/>
                    <a:gd name="T1" fmla="*/ 2 h 2"/>
                    <a:gd name="T2" fmla="*/ 0 w 2"/>
                    <a:gd name="T3" fmla="*/ 1 h 2"/>
                    <a:gd name="T4" fmla="*/ 1 w 2"/>
                    <a:gd name="T5" fmla="*/ 0 h 2"/>
                    <a:gd name="T6" fmla="*/ 2 w 2"/>
                    <a:gd name="T7" fmla="*/ 0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0" y="2"/>
                        <a:pt x="0" y="2"/>
                        <a:pt x="0" y="1"/>
                      </a:cubicBezTo>
                      <a:cubicBezTo>
                        <a:pt x="0" y="1"/>
                        <a:pt x="0" y="0"/>
                        <a:pt x="1" y="0"/>
                      </a:cubicBezTo>
                      <a:cubicBezTo>
                        <a:pt x="1" y="0"/>
                        <a:pt x="2" y="0"/>
                        <a:pt x="2" y="0"/>
                      </a:cubicBezTo>
                      <a:cubicBezTo>
                        <a:pt x="2" y="1"/>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290"/>
                <p:cNvSpPr/>
                <p:nvPr/>
              </p:nvSpPr>
              <p:spPr bwMode="auto">
                <a:xfrm>
                  <a:off x="7380288" y="3482975"/>
                  <a:ext cx="3175" cy="11113"/>
                </a:xfrm>
                <a:custGeom>
                  <a:avLst/>
                  <a:gdLst>
                    <a:gd name="T0" fmla="*/ 0 w 1"/>
                    <a:gd name="T1" fmla="*/ 3 h 3"/>
                    <a:gd name="T2" fmla="*/ 0 w 1"/>
                    <a:gd name="T3" fmla="*/ 1 h 3"/>
                    <a:gd name="T4" fmla="*/ 1 w 1"/>
                    <a:gd name="T5" fmla="*/ 0 h 3"/>
                    <a:gd name="T6" fmla="*/ 1 w 1"/>
                    <a:gd name="T7" fmla="*/ 2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cubicBezTo>
                        <a:pt x="0" y="2"/>
                        <a:pt x="0" y="1"/>
                        <a:pt x="0" y="1"/>
                      </a:cubicBezTo>
                      <a:cubicBezTo>
                        <a:pt x="0" y="1"/>
                        <a:pt x="1" y="0"/>
                        <a:pt x="1" y="0"/>
                      </a:cubicBezTo>
                      <a:cubicBezTo>
                        <a:pt x="1" y="1"/>
                        <a:pt x="1" y="1"/>
                        <a:pt x="1" y="2"/>
                      </a:cubicBezTo>
                      <a:cubicBezTo>
                        <a:pt x="1" y="2"/>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291"/>
                <p:cNvSpPr/>
                <p:nvPr/>
              </p:nvSpPr>
              <p:spPr bwMode="auto">
                <a:xfrm>
                  <a:off x="7485063" y="4008438"/>
                  <a:ext cx="11112" cy="25400"/>
                </a:xfrm>
                <a:custGeom>
                  <a:avLst/>
                  <a:gdLst>
                    <a:gd name="T0" fmla="*/ 1 w 3"/>
                    <a:gd name="T1" fmla="*/ 7 h 7"/>
                    <a:gd name="T2" fmla="*/ 1 w 3"/>
                    <a:gd name="T3" fmla="*/ 5 h 7"/>
                    <a:gd name="T4" fmla="*/ 2 w 3"/>
                    <a:gd name="T5" fmla="*/ 0 h 7"/>
                    <a:gd name="T6" fmla="*/ 2 w 3"/>
                    <a:gd name="T7" fmla="*/ 0 h 7"/>
                    <a:gd name="T8" fmla="*/ 1 w 3"/>
                    <a:gd name="T9" fmla="*/ 7 h 7"/>
                    <a:gd name="T10" fmla="*/ 1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1" y="7"/>
                      </a:moveTo>
                      <a:cubicBezTo>
                        <a:pt x="1" y="6"/>
                        <a:pt x="1" y="5"/>
                        <a:pt x="1" y="5"/>
                      </a:cubicBezTo>
                      <a:cubicBezTo>
                        <a:pt x="0" y="3"/>
                        <a:pt x="1" y="1"/>
                        <a:pt x="2" y="0"/>
                      </a:cubicBezTo>
                      <a:cubicBezTo>
                        <a:pt x="2" y="0"/>
                        <a:pt x="2" y="0"/>
                        <a:pt x="2" y="0"/>
                      </a:cubicBezTo>
                      <a:cubicBezTo>
                        <a:pt x="3" y="2"/>
                        <a:pt x="2" y="4"/>
                        <a:pt x="1"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292"/>
                <p:cNvSpPr/>
                <p:nvPr/>
              </p:nvSpPr>
              <p:spPr bwMode="auto">
                <a:xfrm>
                  <a:off x="6772275" y="4075113"/>
                  <a:ext cx="7937" cy="23813"/>
                </a:xfrm>
                <a:custGeom>
                  <a:avLst/>
                  <a:gdLst>
                    <a:gd name="T0" fmla="*/ 0 w 2"/>
                    <a:gd name="T1" fmla="*/ 0 h 6"/>
                    <a:gd name="T2" fmla="*/ 1 w 2"/>
                    <a:gd name="T3" fmla="*/ 6 h 6"/>
                    <a:gd name="T4" fmla="*/ 1 w 2"/>
                    <a:gd name="T5" fmla="*/ 5 h 6"/>
                    <a:gd name="T6" fmla="*/ 0 w 2"/>
                    <a:gd name="T7" fmla="*/ 0 h 6"/>
                  </a:gdLst>
                  <a:ahLst/>
                  <a:cxnLst>
                    <a:cxn ang="0">
                      <a:pos x="T0" y="T1"/>
                    </a:cxn>
                    <a:cxn ang="0">
                      <a:pos x="T2" y="T3"/>
                    </a:cxn>
                    <a:cxn ang="0">
                      <a:pos x="T4" y="T5"/>
                    </a:cxn>
                    <a:cxn ang="0">
                      <a:pos x="T6" y="T7"/>
                    </a:cxn>
                  </a:cxnLst>
                  <a:rect l="0" t="0" r="r" b="b"/>
                  <a:pathLst>
                    <a:path w="2" h="6">
                      <a:moveTo>
                        <a:pt x="0" y="0"/>
                      </a:moveTo>
                      <a:cubicBezTo>
                        <a:pt x="2" y="1"/>
                        <a:pt x="0" y="4"/>
                        <a:pt x="1" y="6"/>
                      </a:cubicBezTo>
                      <a:cubicBezTo>
                        <a:pt x="1" y="5"/>
                        <a:pt x="1" y="5"/>
                        <a:pt x="1" y="5"/>
                      </a:cubicBezTo>
                      <a:cubicBezTo>
                        <a:pt x="0" y="4"/>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94"/>
                <p:cNvSpPr/>
                <p:nvPr/>
              </p:nvSpPr>
              <p:spPr bwMode="auto">
                <a:xfrm>
                  <a:off x="7031038" y="4848225"/>
                  <a:ext cx="7937" cy="3175"/>
                </a:xfrm>
                <a:custGeom>
                  <a:avLst/>
                  <a:gdLst>
                    <a:gd name="T0" fmla="*/ 0 w 2"/>
                    <a:gd name="T1" fmla="*/ 1 h 1"/>
                    <a:gd name="T2" fmla="*/ 1 w 2"/>
                    <a:gd name="T3" fmla="*/ 0 h 1"/>
                    <a:gd name="T4" fmla="*/ 2 w 2"/>
                    <a:gd name="T5" fmla="*/ 0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0"/>
                        <a:pt x="1" y="0"/>
                      </a:cubicBezTo>
                      <a:cubicBezTo>
                        <a:pt x="1" y="0"/>
                        <a:pt x="2" y="0"/>
                        <a:pt x="2" y="0"/>
                      </a:cubicBezTo>
                      <a:cubicBezTo>
                        <a:pt x="2" y="0"/>
                        <a:pt x="2" y="1"/>
                        <a:pt x="2" y="1"/>
                      </a:cubicBezTo>
                      <a:cubicBezTo>
                        <a:pt x="2"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95"/>
                <p:cNvSpPr/>
                <p:nvPr/>
              </p:nvSpPr>
              <p:spPr bwMode="auto">
                <a:xfrm>
                  <a:off x="6570663" y="4592638"/>
                  <a:ext cx="6350" cy="7938"/>
                </a:xfrm>
                <a:custGeom>
                  <a:avLst/>
                  <a:gdLst>
                    <a:gd name="T0" fmla="*/ 0 w 2"/>
                    <a:gd name="T1" fmla="*/ 0 h 2"/>
                    <a:gd name="T2" fmla="*/ 2 w 2"/>
                    <a:gd name="T3" fmla="*/ 1 h 2"/>
                    <a:gd name="T4" fmla="*/ 2 w 2"/>
                    <a:gd name="T5" fmla="*/ 2 h 2"/>
                    <a:gd name="T6" fmla="*/ 1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1" y="1"/>
                        <a:pt x="2" y="1"/>
                        <a:pt x="2" y="1"/>
                      </a:cubicBezTo>
                      <a:cubicBezTo>
                        <a:pt x="2" y="1"/>
                        <a:pt x="2" y="2"/>
                        <a:pt x="2" y="2"/>
                      </a:cubicBezTo>
                      <a:cubicBezTo>
                        <a:pt x="2" y="2"/>
                        <a:pt x="2" y="2"/>
                        <a:pt x="1" y="2"/>
                      </a:cubicBezTo>
                      <a:cubicBezTo>
                        <a:pt x="1" y="2"/>
                        <a:pt x="1"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98"/>
                <p:cNvSpPr/>
                <p:nvPr/>
              </p:nvSpPr>
              <p:spPr bwMode="auto">
                <a:xfrm>
                  <a:off x="7380288" y="3663950"/>
                  <a:ext cx="3175" cy="11113"/>
                </a:xfrm>
                <a:custGeom>
                  <a:avLst/>
                  <a:gdLst>
                    <a:gd name="T0" fmla="*/ 1 w 1"/>
                    <a:gd name="T1" fmla="*/ 3 h 3"/>
                    <a:gd name="T2" fmla="*/ 0 w 1"/>
                    <a:gd name="T3" fmla="*/ 0 h 3"/>
                    <a:gd name="T4" fmla="*/ 0 w 1"/>
                    <a:gd name="T5" fmla="*/ 0 h 3"/>
                    <a:gd name="T6" fmla="*/ 1 w 1"/>
                    <a:gd name="T7" fmla="*/ 0 h 3"/>
                    <a:gd name="T8" fmla="*/ 1 w 1"/>
                    <a:gd name="T9" fmla="*/ 3 h 3"/>
                    <a:gd name="T10" fmla="*/ 1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1" y="3"/>
                      </a:moveTo>
                      <a:cubicBezTo>
                        <a:pt x="0" y="2"/>
                        <a:pt x="0" y="1"/>
                        <a:pt x="0" y="0"/>
                      </a:cubicBezTo>
                      <a:cubicBezTo>
                        <a:pt x="0" y="0"/>
                        <a:pt x="0" y="0"/>
                        <a:pt x="0" y="0"/>
                      </a:cubicBezTo>
                      <a:cubicBezTo>
                        <a:pt x="0" y="0"/>
                        <a:pt x="1" y="0"/>
                        <a:pt x="1" y="0"/>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00"/>
                <p:cNvSpPr/>
                <p:nvPr/>
              </p:nvSpPr>
              <p:spPr bwMode="auto">
                <a:xfrm>
                  <a:off x="7399338" y="4046538"/>
                  <a:ext cx="3175" cy="14288"/>
                </a:xfrm>
                <a:custGeom>
                  <a:avLst/>
                  <a:gdLst>
                    <a:gd name="T0" fmla="*/ 0 w 1"/>
                    <a:gd name="T1" fmla="*/ 0 h 4"/>
                    <a:gd name="T2" fmla="*/ 0 w 1"/>
                    <a:gd name="T3" fmla="*/ 4 h 4"/>
                    <a:gd name="T4" fmla="*/ 0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1" y="2"/>
                        <a:pt x="1" y="2"/>
                        <a:pt x="0" y="4"/>
                      </a:cubicBezTo>
                      <a:cubicBezTo>
                        <a:pt x="0" y="4"/>
                        <a:pt x="0" y="4"/>
                        <a:pt x="0" y="4"/>
                      </a:cubicBezTo>
                      <a:cubicBezTo>
                        <a:pt x="0" y="3"/>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03"/>
                <p:cNvSpPr/>
                <p:nvPr/>
              </p:nvSpPr>
              <p:spPr bwMode="auto">
                <a:xfrm>
                  <a:off x="7383463" y="4327525"/>
                  <a:ext cx="4762" cy="11113"/>
                </a:xfrm>
                <a:custGeom>
                  <a:avLst/>
                  <a:gdLst>
                    <a:gd name="T0" fmla="*/ 1 w 1"/>
                    <a:gd name="T1" fmla="*/ 0 h 3"/>
                    <a:gd name="T2" fmla="*/ 1 w 1"/>
                    <a:gd name="T3" fmla="*/ 2 h 3"/>
                    <a:gd name="T4" fmla="*/ 1 w 1"/>
                    <a:gd name="T5" fmla="*/ 3 h 3"/>
                    <a:gd name="T6" fmla="*/ 0 w 1"/>
                    <a:gd name="T7" fmla="*/ 2 h 3"/>
                    <a:gd name="T8" fmla="*/ 0 w 1"/>
                    <a:gd name="T9" fmla="*/ 0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cubicBezTo>
                        <a:pt x="1" y="1"/>
                        <a:pt x="1" y="1"/>
                        <a:pt x="1" y="2"/>
                      </a:cubicBezTo>
                      <a:cubicBezTo>
                        <a:pt x="1" y="2"/>
                        <a:pt x="1" y="3"/>
                        <a:pt x="1" y="3"/>
                      </a:cubicBezTo>
                      <a:cubicBezTo>
                        <a:pt x="0" y="3"/>
                        <a:pt x="0" y="2"/>
                        <a:pt x="0" y="2"/>
                      </a:cubicBezTo>
                      <a:cubicBezTo>
                        <a:pt x="0" y="1"/>
                        <a:pt x="0" y="1"/>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05"/>
                <p:cNvSpPr/>
                <p:nvPr/>
              </p:nvSpPr>
              <p:spPr bwMode="auto">
                <a:xfrm>
                  <a:off x="7064375" y="3727450"/>
                  <a:ext cx="7937" cy="3175"/>
                </a:xfrm>
                <a:custGeom>
                  <a:avLst/>
                  <a:gdLst>
                    <a:gd name="T0" fmla="*/ 2 w 2"/>
                    <a:gd name="T1" fmla="*/ 0 h 1"/>
                    <a:gd name="T2" fmla="*/ 2 w 2"/>
                    <a:gd name="T3" fmla="*/ 1 h 1"/>
                    <a:gd name="T4" fmla="*/ 0 w 2"/>
                    <a:gd name="T5" fmla="*/ 0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1"/>
                        <a:pt x="2" y="1"/>
                      </a:cubicBezTo>
                      <a:cubicBezTo>
                        <a:pt x="1" y="1"/>
                        <a:pt x="1" y="0"/>
                        <a:pt x="0" y="0"/>
                      </a:cubicBezTo>
                      <a:cubicBezTo>
                        <a:pt x="1" y="0"/>
                        <a:pt x="1" y="0"/>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08"/>
                <p:cNvSpPr/>
                <p:nvPr/>
              </p:nvSpPr>
              <p:spPr bwMode="auto">
                <a:xfrm>
                  <a:off x="7383463" y="3524250"/>
                  <a:ext cx="4762" cy="11113"/>
                </a:xfrm>
                <a:custGeom>
                  <a:avLst/>
                  <a:gdLst>
                    <a:gd name="T0" fmla="*/ 1 w 1"/>
                    <a:gd name="T1" fmla="*/ 3 h 3"/>
                    <a:gd name="T2" fmla="*/ 0 w 1"/>
                    <a:gd name="T3" fmla="*/ 0 h 3"/>
                    <a:gd name="T4" fmla="*/ 1 w 1"/>
                    <a:gd name="T5" fmla="*/ 0 h 3"/>
                    <a:gd name="T6" fmla="*/ 1 w 1"/>
                    <a:gd name="T7" fmla="*/ 3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0" y="1"/>
                        <a:pt x="0" y="0"/>
                      </a:cubicBezTo>
                      <a:cubicBezTo>
                        <a:pt x="0" y="0"/>
                        <a:pt x="1" y="0"/>
                        <a:pt x="1" y="0"/>
                      </a:cubicBezTo>
                      <a:cubicBezTo>
                        <a:pt x="1"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11"/>
                <p:cNvSpPr/>
                <p:nvPr/>
              </p:nvSpPr>
              <p:spPr bwMode="auto">
                <a:xfrm>
                  <a:off x="6731000" y="4746625"/>
                  <a:ext cx="4762" cy="4763"/>
                </a:xfrm>
                <a:custGeom>
                  <a:avLst/>
                  <a:gdLst>
                    <a:gd name="T0" fmla="*/ 1 w 1"/>
                    <a:gd name="T1" fmla="*/ 0 h 1"/>
                    <a:gd name="T2" fmla="*/ 1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1"/>
                        <a:pt x="1" y="1"/>
                      </a:cubicBezTo>
                      <a:cubicBezTo>
                        <a:pt x="1" y="1"/>
                        <a:pt x="1" y="1"/>
                        <a:pt x="0" y="1"/>
                      </a:cubicBezTo>
                      <a:cubicBezTo>
                        <a:pt x="0" y="1"/>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12"/>
                <p:cNvSpPr/>
                <p:nvPr/>
              </p:nvSpPr>
              <p:spPr bwMode="auto">
                <a:xfrm>
                  <a:off x="6742113" y="4751388"/>
                  <a:ext cx="11112" cy="3175"/>
                </a:xfrm>
                <a:custGeom>
                  <a:avLst/>
                  <a:gdLst>
                    <a:gd name="T0" fmla="*/ 3 w 3"/>
                    <a:gd name="T1" fmla="*/ 0 h 1"/>
                    <a:gd name="T2" fmla="*/ 1 w 3"/>
                    <a:gd name="T3" fmla="*/ 1 h 1"/>
                    <a:gd name="T4" fmla="*/ 0 w 3"/>
                    <a:gd name="T5" fmla="*/ 0 h 1"/>
                    <a:gd name="T6" fmla="*/ 1 w 3"/>
                    <a:gd name="T7" fmla="*/ 0 h 1"/>
                    <a:gd name="T8" fmla="*/ 3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2" y="1"/>
                        <a:pt x="2" y="1"/>
                        <a:pt x="1" y="1"/>
                      </a:cubicBezTo>
                      <a:cubicBezTo>
                        <a:pt x="1" y="1"/>
                        <a:pt x="1" y="1"/>
                        <a:pt x="0" y="0"/>
                      </a:cubicBezTo>
                      <a:cubicBezTo>
                        <a:pt x="0" y="0"/>
                        <a:pt x="1" y="0"/>
                        <a:pt x="1" y="0"/>
                      </a:cubicBezTo>
                      <a:cubicBezTo>
                        <a:pt x="1" y="0"/>
                        <a:pt x="2"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13"/>
                <p:cNvSpPr/>
                <p:nvPr/>
              </p:nvSpPr>
              <p:spPr bwMode="auto">
                <a:xfrm>
                  <a:off x="6742113" y="4768850"/>
                  <a:ext cx="4762" cy="4763"/>
                </a:xfrm>
                <a:custGeom>
                  <a:avLst/>
                  <a:gdLst>
                    <a:gd name="T0" fmla="*/ 1 w 1"/>
                    <a:gd name="T1" fmla="*/ 1 h 1"/>
                    <a:gd name="T2" fmla="*/ 0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1"/>
                      </a:cubicBezTo>
                      <a:cubicBezTo>
                        <a:pt x="0" y="0"/>
                        <a:pt x="0"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14"/>
                <p:cNvSpPr/>
                <p:nvPr/>
              </p:nvSpPr>
              <p:spPr bwMode="auto">
                <a:xfrm>
                  <a:off x="6818313" y="4799013"/>
                  <a:ext cx="6350" cy="7938"/>
                </a:xfrm>
                <a:custGeom>
                  <a:avLst/>
                  <a:gdLst>
                    <a:gd name="T0" fmla="*/ 2 w 2"/>
                    <a:gd name="T1" fmla="*/ 2 h 2"/>
                    <a:gd name="T2" fmla="*/ 1 w 2"/>
                    <a:gd name="T3" fmla="*/ 2 h 2"/>
                    <a:gd name="T4" fmla="*/ 0 w 2"/>
                    <a:gd name="T5" fmla="*/ 0 h 2"/>
                    <a:gd name="T6" fmla="*/ 2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2" y="2"/>
                        <a:pt x="1" y="2"/>
                        <a:pt x="1" y="2"/>
                      </a:cubicBezTo>
                      <a:cubicBezTo>
                        <a:pt x="0" y="1"/>
                        <a:pt x="0" y="1"/>
                        <a:pt x="0" y="0"/>
                      </a:cubicBezTo>
                      <a:cubicBezTo>
                        <a:pt x="1" y="0"/>
                        <a:pt x="1" y="1"/>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19"/>
                <p:cNvSpPr/>
                <p:nvPr/>
              </p:nvSpPr>
              <p:spPr bwMode="auto">
                <a:xfrm>
                  <a:off x="7477125" y="4049713"/>
                  <a:ext cx="11112" cy="0"/>
                </a:xfrm>
                <a:custGeom>
                  <a:avLst/>
                  <a:gdLst>
                    <a:gd name="T0" fmla="*/ 0 w 3"/>
                    <a:gd name="T1" fmla="*/ 0 w 3"/>
                    <a:gd name="T2" fmla="*/ 3 w 3"/>
                    <a:gd name="T3" fmla="*/ 3 w 3"/>
                    <a:gd name="T4" fmla="*/ 0 w 3"/>
                  </a:gdLst>
                  <a:ahLst/>
                  <a:cxnLst>
                    <a:cxn ang="0">
                      <a:pos x="T0" y="0"/>
                    </a:cxn>
                    <a:cxn ang="0">
                      <a:pos x="T1" y="0"/>
                    </a:cxn>
                    <a:cxn ang="0">
                      <a:pos x="T2" y="0"/>
                    </a:cxn>
                    <a:cxn ang="0">
                      <a:pos x="T3" y="0"/>
                    </a:cxn>
                    <a:cxn ang="0">
                      <a:pos x="T4" y="0"/>
                    </a:cxn>
                  </a:cxnLst>
                  <a:rect l="0" t="0" r="r" b="b"/>
                  <a:pathLst>
                    <a:path w="3">
                      <a:moveTo>
                        <a:pt x="0" y="0"/>
                      </a:moveTo>
                      <a:cubicBezTo>
                        <a:pt x="0" y="0"/>
                        <a:pt x="0" y="0"/>
                        <a:pt x="0" y="0"/>
                      </a:cubicBezTo>
                      <a:cubicBezTo>
                        <a:pt x="1" y="0"/>
                        <a:pt x="2" y="0"/>
                        <a:pt x="3" y="0"/>
                      </a:cubicBez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26"/>
                <p:cNvSpPr/>
                <p:nvPr/>
              </p:nvSpPr>
              <p:spPr bwMode="auto">
                <a:xfrm>
                  <a:off x="7635875" y="4102100"/>
                  <a:ext cx="3175" cy="3175"/>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0" y="0"/>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27"/>
                <p:cNvSpPr/>
                <p:nvPr/>
              </p:nvSpPr>
              <p:spPr bwMode="auto">
                <a:xfrm>
                  <a:off x="7388225" y="4060825"/>
                  <a:ext cx="11112" cy="3175"/>
                </a:xfrm>
                <a:custGeom>
                  <a:avLst/>
                  <a:gdLst>
                    <a:gd name="T0" fmla="*/ 3 w 3"/>
                    <a:gd name="T1" fmla="*/ 0 h 1"/>
                    <a:gd name="T2" fmla="*/ 0 w 3"/>
                    <a:gd name="T3" fmla="*/ 0 h 1"/>
                    <a:gd name="T4" fmla="*/ 0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1" y="1"/>
                        <a:pt x="0" y="0"/>
                      </a:cubicBezTo>
                      <a:cubicBezTo>
                        <a:pt x="0" y="0"/>
                        <a:pt x="0" y="0"/>
                        <a:pt x="0" y="0"/>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28"/>
                <p:cNvSpPr/>
                <p:nvPr/>
              </p:nvSpPr>
              <p:spPr bwMode="auto">
                <a:xfrm>
                  <a:off x="7518400" y="4297363"/>
                  <a:ext cx="4762" cy="7938"/>
                </a:xfrm>
                <a:custGeom>
                  <a:avLst/>
                  <a:gdLst>
                    <a:gd name="T0" fmla="*/ 0 w 1"/>
                    <a:gd name="T1" fmla="*/ 2 h 2"/>
                    <a:gd name="T2" fmla="*/ 1 w 1"/>
                    <a:gd name="T3" fmla="*/ 0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0" y="1"/>
                        <a:pt x="1" y="0"/>
                      </a:cubicBezTo>
                      <a:cubicBezTo>
                        <a:pt x="1" y="1"/>
                        <a:pt x="1" y="1"/>
                        <a:pt x="1"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31"/>
                <p:cNvSpPr/>
                <p:nvPr/>
              </p:nvSpPr>
              <p:spPr bwMode="auto">
                <a:xfrm>
                  <a:off x="6670675" y="4383088"/>
                  <a:ext cx="7937" cy="7938"/>
                </a:xfrm>
                <a:custGeom>
                  <a:avLst/>
                  <a:gdLst>
                    <a:gd name="T0" fmla="*/ 2 w 2"/>
                    <a:gd name="T1" fmla="*/ 0 h 2"/>
                    <a:gd name="T2" fmla="*/ 2 w 2"/>
                    <a:gd name="T3" fmla="*/ 1 h 2"/>
                    <a:gd name="T4" fmla="*/ 1 w 2"/>
                    <a:gd name="T5" fmla="*/ 2 h 2"/>
                    <a:gd name="T6" fmla="*/ 1 w 2"/>
                    <a:gd name="T7" fmla="*/ 2 h 2"/>
                    <a:gd name="T8" fmla="*/ 1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2" y="1"/>
                      </a:cubicBezTo>
                      <a:cubicBezTo>
                        <a:pt x="2" y="1"/>
                        <a:pt x="1" y="2"/>
                        <a:pt x="1" y="2"/>
                      </a:cubicBezTo>
                      <a:cubicBezTo>
                        <a:pt x="1" y="2"/>
                        <a:pt x="1" y="2"/>
                        <a:pt x="1" y="2"/>
                      </a:cubicBezTo>
                      <a:cubicBezTo>
                        <a:pt x="1" y="1"/>
                        <a:pt x="0" y="1"/>
                        <a:pt x="1"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34"/>
                <p:cNvSpPr/>
                <p:nvPr/>
              </p:nvSpPr>
              <p:spPr bwMode="auto">
                <a:xfrm>
                  <a:off x="7350125" y="4537075"/>
                  <a:ext cx="7937" cy="11113"/>
                </a:xfrm>
                <a:custGeom>
                  <a:avLst/>
                  <a:gdLst>
                    <a:gd name="T0" fmla="*/ 1 w 2"/>
                    <a:gd name="T1" fmla="*/ 3 h 3"/>
                    <a:gd name="T2" fmla="*/ 1 w 2"/>
                    <a:gd name="T3" fmla="*/ 1 h 3"/>
                    <a:gd name="T4" fmla="*/ 1 w 2"/>
                    <a:gd name="T5" fmla="*/ 0 h 3"/>
                    <a:gd name="T6" fmla="*/ 1 w 2"/>
                    <a:gd name="T7" fmla="*/ 1 h 3"/>
                    <a:gd name="T8" fmla="*/ 1 w 2"/>
                    <a:gd name="T9" fmla="*/ 3 h 3"/>
                    <a:gd name="T10" fmla="*/ 1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1" y="3"/>
                      </a:moveTo>
                      <a:cubicBezTo>
                        <a:pt x="1" y="2"/>
                        <a:pt x="1" y="1"/>
                        <a:pt x="1" y="1"/>
                      </a:cubicBezTo>
                      <a:cubicBezTo>
                        <a:pt x="0" y="1"/>
                        <a:pt x="1" y="0"/>
                        <a:pt x="1" y="0"/>
                      </a:cubicBezTo>
                      <a:cubicBezTo>
                        <a:pt x="1" y="0"/>
                        <a:pt x="1" y="0"/>
                        <a:pt x="1" y="1"/>
                      </a:cubicBezTo>
                      <a:cubicBezTo>
                        <a:pt x="2" y="1"/>
                        <a:pt x="1"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35"/>
                <p:cNvSpPr/>
                <p:nvPr/>
              </p:nvSpPr>
              <p:spPr bwMode="auto">
                <a:xfrm>
                  <a:off x="7077075" y="4551363"/>
                  <a:ext cx="3175" cy="7938"/>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1" y="1"/>
                        <a:pt x="0" y="1"/>
                      </a:cubicBezTo>
                      <a:cubicBezTo>
                        <a:pt x="0"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36"/>
                <p:cNvSpPr/>
                <p:nvPr/>
              </p:nvSpPr>
              <p:spPr bwMode="auto">
                <a:xfrm>
                  <a:off x="6416675" y="4005263"/>
                  <a:ext cx="3175"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Oval 337"/>
                <p:cNvSpPr>
                  <a:spLocks noChangeArrowheads="1"/>
                </p:cNvSpPr>
                <p:nvPr/>
              </p:nvSpPr>
              <p:spPr bwMode="auto">
                <a:xfrm>
                  <a:off x="6430963" y="4545013"/>
                  <a:ext cx="4762" cy="31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38"/>
                <p:cNvSpPr/>
                <p:nvPr/>
              </p:nvSpPr>
              <p:spPr bwMode="auto">
                <a:xfrm>
                  <a:off x="6596063" y="4570413"/>
                  <a:ext cx="4762" cy="4763"/>
                </a:xfrm>
                <a:custGeom>
                  <a:avLst/>
                  <a:gdLst>
                    <a:gd name="T0" fmla="*/ 1 w 1"/>
                    <a:gd name="T1" fmla="*/ 0 h 1"/>
                    <a:gd name="T2" fmla="*/ 0 w 1"/>
                    <a:gd name="T3" fmla="*/ 1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1"/>
                      </a:cubicBezTo>
                      <a:cubicBezTo>
                        <a:pt x="0" y="1"/>
                        <a:pt x="0" y="1"/>
                        <a:pt x="0" y="1"/>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39"/>
                <p:cNvSpPr/>
                <p:nvPr/>
              </p:nvSpPr>
              <p:spPr bwMode="auto">
                <a:xfrm>
                  <a:off x="6738938" y="4699000"/>
                  <a:ext cx="3175" cy="3175"/>
                </a:xfrm>
                <a:custGeom>
                  <a:avLst/>
                  <a:gdLst>
                    <a:gd name="T0" fmla="*/ 0 w 1"/>
                    <a:gd name="T1" fmla="*/ 0 h 1"/>
                    <a:gd name="T2" fmla="*/ 1 w 1"/>
                    <a:gd name="T3" fmla="*/ 1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1"/>
                        <a:pt x="1" y="1"/>
                        <a:pt x="1" y="1"/>
                      </a:cubicBez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40"/>
                <p:cNvSpPr/>
                <p:nvPr/>
              </p:nvSpPr>
              <p:spPr bwMode="auto">
                <a:xfrm>
                  <a:off x="6753225" y="4795838"/>
                  <a:ext cx="4762" cy="7938"/>
                </a:xfrm>
                <a:custGeom>
                  <a:avLst/>
                  <a:gdLst>
                    <a:gd name="T0" fmla="*/ 1 w 1"/>
                    <a:gd name="T1" fmla="*/ 0 h 2"/>
                    <a:gd name="T2" fmla="*/ 1 w 1"/>
                    <a:gd name="T3" fmla="*/ 1 h 2"/>
                    <a:gd name="T4" fmla="*/ 1 w 1"/>
                    <a:gd name="T5" fmla="*/ 2 h 2"/>
                    <a:gd name="T6" fmla="*/ 0 w 1"/>
                    <a:gd name="T7" fmla="*/ 1 h 2"/>
                    <a:gd name="T8" fmla="*/ 1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1"/>
                        <a:pt x="1" y="1"/>
                      </a:cubicBezTo>
                      <a:cubicBezTo>
                        <a:pt x="1" y="1"/>
                        <a:pt x="1" y="2"/>
                        <a:pt x="1" y="2"/>
                      </a:cubicBezTo>
                      <a:cubicBezTo>
                        <a:pt x="1" y="2"/>
                        <a:pt x="0" y="1"/>
                        <a:pt x="0" y="1"/>
                      </a:cubicBezTo>
                      <a:cubicBezTo>
                        <a:pt x="1" y="1"/>
                        <a:pt x="1" y="1"/>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6" name="组合 35"/>
            <p:cNvGrpSpPr/>
            <p:nvPr/>
          </p:nvGrpSpPr>
          <p:grpSpPr>
            <a:xfrm>
              <a:off x="5032375" y="3187700"/>
              <a:ext cx="1755775" cy="1473200"/>
              <a:chOff x="5032375" y="3187700"/>
              <a:chExt cx="1755775" cy="1473200"/>
            </a:xfrm>
          </p:grpSpPr>
          <p:sp>
            <p:nvSpPr>
              <p:cNvPr id="70" name="Freeform 123"/>
              <p:cNvSpPr>
                <a:spLocks noEditPoints="1"/>
              </p:cNvSpPr>
              <p:nvPr/>
            </p:nvSpPr>
            <p:spPr bwMode="auto">
              <a:xfrm>
                <a:off x="5032375" y="3187700"/>
                <a:ext cx="1755775" cy="1473200"/>
              </a:xfrm>
              <a:custGeom>
                <a:avLst/>
                <a:gdLst>
                  <a:gd name="T0" fmla="*/ 450 w 468"/>
                  <a:gd name="T1" fmla="*/ 226 h 393"/>
                  <a:gd name="T2" fmla="*/ 439 w 468"/>
                  <a:gd name="T3" fmla="*/ 210 h 393"/>
                  <a:gd name="T4" fmla="*/ 406 w 468"/>
                  <a:gd name="T5" fmla="*/ 214 h 393"/>
                  <a:gd name="T6" fmla="*/ 369 w 468"/>
                  <a:gd name="T7" fmla="*/ 218 h 393"/>
                  <a:gd name="T8" fmla="*/ 365 w 468"/>
                  <a:gd name="T9" fmla="*/ 153 h 393"/>
                  <a:gd name="T10" fmla="*/ 361 w 468"/>
                  <a:gd name="T11" fmla="*/ 149 h 393"/>
                  <a:gd name="T12" fmla="*/ 356 w 468"/>
                  <a:gd name="T13" fmla="*/ 140 h 393"/>
                  <a:gd name="T14" fmla="*/ 335 w 468"/>
                  <a:gd name="T15" fmla="*/ 142 h 393"/>
                  <a:gd name="T16" fmla="*/ 298 w 468"/>
                  <a:gd name="T17" fmla="*/ 137 h 393"/>
                  <a:gd name="T18" fmla="*/ 293 w 468"/>
                  <a:gd name="T19" fmla="*/ 98 h 393"/>
                  <a:gd name="T20" fmla="*/ 310 w 468"/>
                  <a:gd name="T21" fmla="*/ 71 h 393"/>
                  <a:gd name="T22" fmla="*/ 306 w 468"/>
                  <a:gd name="T23" fmla="*/ 47 h 393"/>
                  <a:gd name="T24" fmla="*/ 301 w 468"/>
                  <a:gd name="T25" fmla="*/ 35 h 393"/>
                  <a:gd name="T26" fmla="*/ 296 w 468"/>
                  <a:gd name="T27" fmla="*/ 29 h 393"/>
                  <a:gd name="T28" fmla="*/ 255 w 468"/>
                  <a:gd name="T29" fmla="*/ 3 h 393"/>
                  <a:gd name="T30" fmla="*/ 205 w 468"/>
                  <a:gd name="T31" fmla="*/ 11 h 393"/>
                  <a:gd name="T32" fmla="*/ 181 w 468"/>
                  <a:gd name="T33" fmla="*/ 46 h 393"/>
                  <a:gd name="T34" fmla="*/ 187 w 468"/>
                  <a:gd name="T35" fmla="*/ 86 h 393"/>
                  <a:gd name="T36" fmla="*/ 207 w 468"/>
                  <a:gd name="T37" fmla="*/ 133 h 393"/>
                  <a:gd name="T38" fmla="*/ 143 w 468"/>
                  <a:gd name="T39" fmla="*/ 139 h 393"/>
                  <a:gd name="T40" fmla="*/ 104 w 468"/>
                  <a:gd name="T41" fmla="*/ 140 h 393"/>
                  <a:gd name="T42" fmla="*/ 94 w 468"/>
                  <a:gd name="T43" fmla="*/ 182 h 393"/>
                  <a:gd name="T44" fmla="*/ 74 w 468"/>
                  <a:gd name="T45" fmla="*/ 227 h 393"/>
                  <a:gd name="T46" fmla="*/ 45 w 468"/>
                  <a:gd name="T47" fmla="*/ 215 h 393"/>
                  <a:gd name="T48" fmla="*/ 4 w 468"/>
                  <a:gd name="T49" fmla="*/ 234 h 393"/>
                  <a:gd name="T50" fmla="*/ 5 w 468"/>
                  <a:gd name="T51" fmla="*/ 268 h 393"/>
                  <a:gd name="T52" fmla="*/ 18 w 468"/>
                  <a:gd name="T53" fmla="*/ 301 h 393"/>
                  <a:gd name="T54" fmla="*/ 56 w 468"/>
                  <a:gd name="T55" fmla="*/ 302 h 393"/>
                  <a:gd name="T56" fmla="*/ 80 w 468"/>
                  <a:gd name="T57" fmla="*/ 286 h 393"/>
                  <a:gd name="T58" fmla="*/ 96 w 468"/>
                  <a:gd name="T59" fmla="*/ 300 h 393"/>
                  <a:gd name="T60" fmla="*/ 97 w 468"/>
                  <a:gd name="T61" fmla="*/ 358 h 393"/>
                  <a:gd name="T62" fmla="*/ 120 w 468"/>
                  <a:gd name="T63" fmla="*/ 390 h 393"/>
                  <a:gd name="T64" fmla="*/ 187 w 468"/>
                  <a:gd name="T65" fmla="*/ 387 h 393"/>
                  <a:gd name="T66" fmla="*/ 210 w 468"/>
                  <a:gd name="T67" fmla="*/ 374 h 393"/>
                  <a:gd name="T68" fmla="*/ 206 w 468"/>
                  <a:gd name="T69" fmla="*/ 351 h 393"/>
                  <a:gd name="T70" fmla="*/ 201 w 468"/>
                  <a:gd name="T71" fmla="*/ 346 h 393"/>
                  <a:gd name="T72" fmla="*/ 190 w 468"/>
                  <a:gd name="T73" fmla="*/ 317 h 393"/>
                  <a:gd name="T74" fmla="*/ 213 w 468"/>
                  <a:gd name="T75" fmla="*/ 279 h 393"/>
                  <a:gd name="T76" fmla="*/ 254 w 468"/>
                  <a:gd name="T77" fmla="*/ 273 h 393"/>
                  <a:gd name="T78" fmla="*/ 294 w 468"/>
                  <a:gd name="T79" fmla="*/ 313 h 393"/>
                  <a:gd name="T80" fmla="*/ 272 w 468"/>
                  <a:gd name="T81" fmla="*/ 371 h 393"/>
                  <a:gd name="T82" fmla="*/ 351 w 468"/>
                  <a:gd name="T83" fmla="*/ 384 h 393"/>
                  <a:gd name="T84" fmla="*/ 373 w 468"/>
                  <a:gd name="T85" fmla="*/ 380 h 393"/>
                  <a:gd name="T86" fmla="*/ 408 w 468"/>
                  <a:gd name="T87" fmla="*/ 378 h 393"/>
                  <a:gd name="T88" fmla="*/ 398 w 468"/>
                  <a:gd name="T89" fmla="*/ 369 h 393"/>
                  <a:gd name="T90" fmla="*/ 371 w 468"/>
                  <a:gd name="T91" fmla="*/ 365 h 393"/>
                  <a:gd name="T92" fmla="*/ 374 w 468"/>
                  <a:gd name="T93" fmla="*/ 324 h 393"/>
                  <a:gd name="T94" fmla="*/ 374 w 468"/>
                  <a:gd name="T95" fmla="*/ 299 h 393"/>
                  <a:gd name="T96" fmla="*/ 411 w 468"/>
                  <a:gd name="T97" fmla="*/ 321 h 393"/>
                  <a:gd name="T98" fmla="*/ 443 w 468"/>
                  <a:gd name="T99" fmla="*/ 316 h 393"/>
                  <a:gd name="T100" fmla="*/ 458 w 468"/>
                  <a:gd name="T101" fmla="*/ 299 h 393"/>
                  <a:gd name="T102" fmla="*/ 466 w 468"/>
                  <a:gd name="T103" fmla="*/ 268 h 393"/>
                  <a:gd name="T104" fmla="*/ 459 w 468"/>
                  <a:gd name="T105" fmla="*/ 250 h 393"/>
                  <a:gd name="T106" fmla="*/ 467 w 468"/>
                  <a:gd name="T107" fmla="*/ 244 h 393"/>
                  <a:gd name="T108" fmla="*/ 182 w 468"/>
                  <a:gd name="T109" fmla="*/ 56 h 393"/>
                  <a:gd name="T110" fmla="*/ 63 w 468"/>
                  <a:gd name="T111" fmla="*/ 296 h 393"/>
                  <a:gd name="T112" fmla="*/ 208 w 468"/>
                  <a:gd name="T113" fmla="*/ 358 h 393"/>
                  <a:gd name="T114" fmla="*/ 211 w 468"/>
                  <a:gd name="T115" fmla="*/ 126 h 393"/>
                  <a:gd name="T116" fmla="*/ 383 w 468"/>
                  <a:gd name="T117" fmla="*/ 374 h 393"/>
                  <a:gd name="T118" fmla="*/ 372 w 468"/>
                  <a:gd name="T11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8" h="393">
                    <a:moveTo>
                      <a:pt x="465" y="243"/>
                    </a:moveTo>
                    <a:cubicBezTo>
                      <a:pt x="465" y="242"/>
                      <a:pt x="465" y="242"/>
                      <a:pt x="465" y="242"/>
                    </a:cubicBezTo>
                    <a:cubicBezTo>
                      <a:pt x="463" y="244"/>
                      <a:pt x="462" y="244"/>
                      <a:pt x="460" y="243"/>
                    </a:cubicBezTo>
                    <a:cubicBezTo>
                      <a:pt x="458" y="242"/>
                      <a:pt x="458" y="240"/>
                      <a:pt x="458" y="238"/>
                    </a:cubicBezTo>
                    <a:cubicBezTo>
                      <a:pt x="458" y="237"/>
                      <a:pt x="458" y="235"/>
                      <a:pt x="457" y="234"/>
                    </a:cubicBezTo>
                    <a:cubicBezTo>
                      <a:pt x="457" y="234"/>
                      <a:pt x="457" y="234"/>
                      <a:pt x="457" y="234"/>
                    </a:cubicBezTo>
                    <a:cubicBezTo>
                      <a:pt x="457" y="233"/>
                      <a:pt x="457" y="232"/>
                      <a:pt x="456" y="231"/>
                    </a:cubicBezTo>
                    <a:cubicBezTo>
                      <a:pt x="454" y="229"/>
                      <a:pt x="454" y="226"/>
                      <a:pt x="450" y="226"/>
                    </a:cubicBezTo>
                    <a:cubicBezTo>
                      <a:pt x="450" y="224"/>
                      <a:pt x="450" y="222"/>
                      <a:pt x="450" y="221"/>
                    </a:cubicBezTo>
                    <a:cubicBezTo>
                      <a:pt x="449" y="221"/>
                      <a:pt x="448" y="220"/>
                      <a:pt x="448" y="220"/>
                    </a:cubicBezTo>
                    <a:cubicBezTo>
                      <a:pt x="446" y="219"/>
                      <a:pt x="446" y="218"/>
                      <a:pt x="448" y="217"/>
                    </a:cubicBezTo>
                    <a:cubicBezTo>
                      <a:pt x="448" y="217"/>
                      <a:pt x="448" y="217"/>
                      <a:pt x="449" y="217"/>
                    </a:cubicBezTo>
                    <a:cubicBezTo>
                      <a:pt x="449" y="216"/>
                      <a:pt x="449" y="215"/>
                      <a:pt x="448" y="215"/>
                    </a:cubicBezTo>
                    <a:cubicBezTo>
                      <a:pt x="447" y="215"/>
                      <a:pt x="446" y="213"/>
                      <a:pt x="444" y="213"/>
                    </a:cubicBezTo>
                    <a:cubicBezTo>
                      <a:pt x="443" y="214"/>
                      <a:pt x="442" y="213"/>
                      <a:pt x="442" y="212"/>
                    </a:cubicBezTo>
                    <a:cubicBezTo>
                      <a:pt x="441" y="210"/>
                      <a:pt x="440" y="210"/>
                      <a:pt x="439" y="210"/>
                    </a:cubicBezTo>
                    <a:cubicBezTo>
                      <a:pt x="438" y="210"/>
                      <a:pt x="437" y="209"/>
                      <a:pt x="437" y="209"/>
                    </a:cubicBezTo>
                    <a:cubicBezTo>
                      <a:pt x="436" y="206"/>
                      <a:pt x="434" y="207"/>
                      <a:pt x="432" y="206"/>
                    </a:cubicBezTo>
                    <a:cubicBezTo>
                      <a:pt x="430" y="205"/>
                      <a:pt x="428" y="204"/>
                      <a:pt x="426" y="205"/>
                    </a:cubicBezTo>
                    <a:cubicBezTo>
                      <a:pt x="424" y="207"/>
                      <a:pt x="423" y="208"/>
                      <a:pt x="421" y="210"/>
                    </a:cubicBezTo>
                    <a:cubicBezTo>
                      <a:pt x="420" y="211"/>
                      <a:pt x="418" y="211"/>
                      <a:pt x="416" y="208"/>
                    </a:cubicBezTo>
                    <a:cubicBezTo>
                      <a:pt x="416" y="208"/>
                      <a:pt x="416" y="208"/>
                      <a:pt x="415" y="208"/>
                    </a:cubicBezTo>
                    <a:cubicBezTo>
                      <a:pt x="414" y="208"/>
                      <a:pt x="414" y="209"/>
                      <a:pt x="413" y="209"/>
                    </a:cubicBezTo>
                    <a:cubicBezTo>
                      <a:pt x="410" y="210"/>
                      <a:pt x="407" y="211"/>
                      <a:pt x="406" y="214"/>
                    </a:cubicBezTo>
                    <a:cubicBezTo>
                      <a:pt x="406" y="214"/>
                      <a:pt x="405" y="215"/>
                      <a:pt x="405" y="215"/>
                    </a:cubicBezTo>
                    <a:cubicBezTo>
                      <a:pt x="399" y="218"/>
                      <a:pt x="396" y="223"/>
                      <a:pt x="391" y="227"/>
                    </a:cubicBezTo>
                    <a:cubicBezTo>
                      <a:pt x="388" y="227"/>
                      <a:pt x="385" y="227"/>
                      <a:pt x="382" y="227"/>
                    </a:cubicBezTo>
                    <a:cubicBezTo>
                      <a:pt x="381" y="227"/>
                      <a:pt x="380" y="227"/>
                      <a:pt x="380" y="227"/>
                    </a:cubicBezTo>
                    <a:cubicBezTo>
                      <a:pt x="378" y="225"/>
                      <a:pt x="377" y="225"/>
                      <a:pt x="374" y="225"/>
                    </a:cubicBezTo>
                    <a:cubicBezTo>
                      <a:pt x="373" y="226"/>
                      <a:pt x="371" y="225"/>
                      <a:pt x="371" y="223"/>
                    </a:cubicBezTo>
                    <a:cubicBezTo>
                      <a:pt x="370" y="221"/>
                      <a:pt x="370" y="220"/>
                      <a:pt x="369" y="218"/>
                    </a:cubicBezTo>
                    <a:cubicBezTo>
                      <a:pt x="369" y="218"/>
                      <a:pt x="369" y="218"/>
                      <a:pt x="369" y="218"/>
                    </a:cubicBezTo>
                    <a:cubicBezTo>
                      <a:pt x="368" y="213"/>
                      <a:pt x="368" y="213"/>
                      <a:pt x="364" y="210"/>
                    </a:cubicBezTo>
                    <a:cubicBezTo>
                      <a:pt x="364" y="208"/>
                      <a:pt x="365" y="206"/>
                      <a:pt x="364" y="205"/>
                    </a:cubicBezTo>
                    <a:cubicBezTo>
                      <a:pt x="364" y="202"/>
                      <a:pt x="364" y="200"/>
                      <a:pt x="364" y="197"/>
                    </a:cubicBezTo>
                    <a:cubicBezTo>
                      <a:pt x="365" y="190"/>
                      <a:pt x="366" y="184"/>
                      <a:pt x="365" y="177"/>
                    </a:cubicBezTo>
                    <a:cubicBezTo>
                      <a:pt x="364" y="173"/>
                      <a:pt x="365" y="169"/>
                      <a:pt x="365" y="165"/>
                    </a:cubicBezTo>
                    <a:cubicBezTo>
                      <a:pt x="365" y="164"/>
                      <a:pt x="366" y="162"/>
                      <a:pt x="363" y="162"/>
                    </a:cubicBezTo>
                    <a:cubicBezTo>
                      <a:pt x="362" y="159"/>
                      <a:pt x="360" y="156"/>
                      <a:pt x="362" y="153"/>
                    </a:cubicBezTo>
                    <a:cubicBezTo>
                      <a:pt x="362" y="151"/>
                      <a:pt x="364" y="152"/>
                      <a:pt x="365" y="153"/>
                    </a:cubicBezTo>
                    <a:cubicBezTo>
                      <a:pt x="365" y="153"/>
                      <a:pt x="365" y="153"/>
                      <a:pt x="365" y="153"/>
                    </a:cubicBezTo>
                    <a:cubicBezTo>
                      <a:pt x="365" y="153"/>
                      <a:pt x="365" y="153"/>
                      <a:pt x="365" y="153"/>
                    </a:cubicBezTo>
                    <a:cubicBezTo>
                      <a:pt x="364" y="151"/>
                      <a:pt x="363" y="149"/>
                      <a:pt x="363" y="147"/>
                    </a:cubicBezTo>
                    <a:cubicBezTo>
                      <a:pt x="362" y="147"/>
                      <a:pt x="362" y="147"/>
                      <a:pt x="362" y="147"/>
                    </a:cubicBezTo>
                    <a:cubicBezTo>
                      <a:pt x="362" y="147"/>
                      <a:pt x="362" y="147"/>
                      <a:pt x="362" y="147"/>
                    </a:cubicBezTo>
                    <a:cubicBezTo>
                      <a:pt x="362" y="147"/>
                      <a:pt x="362" y="147"/>
                      <a:pt x="362" y="147"/>
                    </a:cubicBezTo>
                    <a:cubicBezTo>
                      <a:pt x="362" y="148"/>
                      <a:pt x="362" y="148"/>
                      <a:pt x="362" y="148"/>
                    </a:cubicBezTo>
                    <a:cubicBezTo>
                      <a:pt x="361" y="148"/>
                      <a:pt x="361" y="149"/>
                      <a:pt x="361" y="149"/>
                    </a:cubicBezTo>
                    <a:cubicBezTo>
                      <a:pt x="361" y="149"/>
                      <a:pt x="361" y="149"/>
                      <a:pt x="361" y="149"/>
                    </a:cubicBezTo>
                    <a:cubicBezTo>
                      <a:pt x="361" y="148"/>
                      <a:pt x="361" y="148"/>
                      <a:pt x="361" y="147"/>
                    </a:cubicBezTo>
                    <a:cubicBezTo>
                      <a:pt x="361" y="147"/>
                      <a:pt x="361" y="147"/>
                      <a:pt x="362" y="147"/>
                    </a:cubicBezTo>
                    <a:cubicBezTo>
                      <a:pt x="362" y="147"/>
                      <a:pt x="362" y="147"/>
                      <a:pt x="362" y="147"/>
                    </a:cubicBezTo>
                    <a:cubicBezTo>
                      <a:pt x="362" y="147"/>
                      <a:pt x="362" y="147"/>
                      <a:pt x="362" y="147"/>
                    </a:cubicBezTo>
                    <a:cubicBezTo>
                      <a:pt x="361" y="145"/>
                      <a:pt x="360" y="143"/>
                      <a:pt x="359" y="141"/>
                    </a:cubicBezTo>
                    <a:cubicBezTo>
                      <a:pt x="359" y="141"/>
                      <a:pt x="359" y="141"/>
                      <a:pt x="359" y="141"/>
                    </a:cubicBezTo>
                    <a:cubicBezTo>
                      <a:pt x="356" y="140"/>
                      <a:pt x="356" y="140"/>
                      <a:pt x="356" y="140"/>
                    </a:cubicBezTo>
                    <a:cubicBezTo>
                      <a:pt x="355" y="141"/>
                      <a:pt x="355" y="143"/>
                      <a:pt x="355" y="144"/>
                    </a:cubicBezTo>
                    <a:cubicBezTo>
                      <a:pt x="353" y="146"/>
                      <a:pt x="351" y="146"/>
                      <a:pt x="349" y="144"/>
                    </a:cubicBezTo>
                    <a:cubicBezTo>
                      <a:pt x="348" y="144"/>
                      <a:pt x="348" y="144"/>
                      <a:pt x="348" y="144"/>
                    </a:cubicBezTo>
                    <a:cubicBezTo>
                      <a:pt x="348" y="144"/>
                      <a:pt x="348" y="144"/>
                      <a:pt x="348" y="144"/>
                    </a:cubicBezTo>
                    <a:cubicBezTo>
                      <a:pt x="347" y="144"/>
                      <a:pt x="346" y="144"/>
                      <a:pt x="346" y="144"/>
                    </a:cubicBezTo>
                    <a:cubicBezTo>
                      <a:pt x="344" y="141"/>
                      <a:pt x="342" y="141"/>
                      <a:pt x="340" y="142"/>
                    </a:cubicBezTo>
                    <a:cubicBezTo>
                      <a:pt x="339" y="143"/>
                      <a:pt x="338" y="143"/>
                      <a:pt x="336" y="142"/>
                    </a:cubicBezTo>
                    <a:cubicBezTo>
                      <a:pt x="336" y="142"/>
                      <a:pt x="335" y="142"/>
                      <a:pt x="335" y="142"/>
                    </a:cubicBezTo>
                    <a:cubicBezTo>
                      <a:pt x="331" y="143"/>
                      <a:pt x="329" y="142"/>
                      <a:pt x="326" y="141"/>
                    </a:cubicBezTo>
                    <a:cubicBezTo>
                      <a:pt x="324" y="142"/>
                      <a:pt x="323" y="143"/>
                      <a:pt x="321" y="141"/>
                    </a:cubicBezTo>
                    <a:cubicBezTo>
                      <a:pt x="319" y="141"/>
                      <a:pt x="317" y="139"/>
                      <a:pt x="316" y="141"/>
                    </a:cubicBezTo>
                    <a:cubicBezTo>
                      <a:pt x="316" y="142"/>
                      <a:pt x="315" y="142"/>
                      <a:pt x="314" y="142"/>
                    </a:cubicBezTo>
                    <a:cubicBezTo>
                      <a:pt x="313" y="141"/>
                      <a:pt x="312" y="139"/>
                      <a:pt x="310" y="140"/>
                    </a:cubicBezTo>
                    <a:cubicBezTo>
                      <a:pt x="308" y="140"/>
                      <a:pt x="306" y="138"/>
                      <a:pt x="305" y="137"/>
                    </a:cubicBezTo>
                    <a:cubicBezTo>
                      <a:pt x="304" y="137"/>
                      <a:pt x="304" y="137"/>
                      <a:pt x="303" y="136"/>
                    </a:cubicBezTo>
                    <a:cubicBezTo>
                      <a:pt x="301" y="137"/>
                      <a:pt x="299" y="137"/>
                      <a:pt x="298" y="137"/>
                    </a:cubicBezTo>
                    <a:cubicBezTo>
                      <a:pt x="294" y="137"/>
                      <a:pt x="292" y="136"/>
                      <a:pt x="290" y="133"/>
                    </a:cubicBezTo>
                    <a:cubicBezTo>
                      <a:pt x="289" y="131"/>
                      <a:pt x="288" y="128"/>
                      <a:pt x="287" y="125"/>
                    </a:cubicBezTo>
                    <a:cubicBezTo>
                      <a:pt x="283" y="123"/>
                      <a:pt x="283" y="120"/>
                      <a:pt x="282" y="117"/>
                    </a:cubicBezTo>
                    <a:cubicBezTo>
                      <a:pt x="281" y="112"/>
                      <a:pt x="281" y="108"/>
                      <a:pt x="282" y="103"/>
                    </a:cubicBezTo>
                    <a:cubicBezTo>
                      <a:pt x="286" y="104"/>
                      <a:pt x="286" y="101"/>
                      <a:pt x="286" y="98"/>
                    </a:cubicBezTo>
                    <a:cubicBezTo>
                      <a:pt x="288" y="99"/>
                      <a:pt x="290" y="101"/>
                      <a:pt x="292" y="101"/>
                    </a:cubicBezTo>
                    <a:cubicBezTo>
                      <a:pt x="292" y="101"/>
                      <a:pt x="293" y="100"/>
                      <a:pt x="293" y="100"/>
                    </a:cubicBezTo>
                    <a:cubicBezTo>
                      <a:pt x="293" y="99"/>
                      <a:pt x="293" y="98"/>
                      <a:pt x="293" y="98"/>
                    </a:cubicBezTo>
                    <a:cubicBezTo>
                      <a:pt x="291" y="96"/>
                      <a:pt x="290" y="94"/>
                      <a:pt x="292" y="94"/>
                    </a:cubicBezTo>
                    <a:cubicBezTo>
                      <a:pt x="294" y="93"/>
                      <a:pt x="294" y="90"/>
                      <a:pt x="296" y="89"/>
                    </a:cubicBezTo>
                    <a:cubicBezTo>
                      <a:pt x="298" y="92"/>
                      <a:pt x="298" y="92"/>
                      <a:pt x="300" y="94"/>
                    </a:cubicBezTo>
                    <a:cubicBezTo>
                      <a:pt x="300" y="91"/>
                      <a:pt x="300" y="88"/>
                      <a:pt x="300" y="86"/>
                    </a:cubicBezTo>
                    <a:cubicBezTo>
                      <a:pt x="302" y="84"/>
                      <a:pt x="303" y="82"/>
                      <a:pt x="305" y="81"/>
                    </a:cubicBezTo>
                    <a:cubicBezTo>
                      <a:pt x="304" y="80"/>
                      <a:pt x="304" y="80"/>
                      <a:pt x="304" y="80"/>
                    </a:cubicBezTo>
                    <a:cubicBezTo>
                      <a:pt x="304" y="79"/>
                      <a:pt x="304" y="78"/>
                      <a:pt x="305" y="77"/>
                    </a:cubicBezTo>
                    <a:cubicBezTo>
                      <a:pt x="309" y="74"/>
                      <a:pt x="309" y="74"/>
                      <a:pt x="310" y="71"/>
                    </a:cubicBezTo>
                    <a:cubicBezTo>
                      <a:pt x="310" y="70"/>
                      <a:pt x="311" y="68"/>
                      <a:pt x="311" y="67"/>
                    </a:cubicBezTo>
                    <a:cubicBezTo>
                      <a:pt x="312" y="65"/>
                      <a:pt x="313" y="63"/>
                      <a:pt x="311" y="60"/>
                    </a:cubicBezTo>
                    <a:cubicBezTo>
                      <a:pt x="311" y="60"/>
                      <a:pt x="311" y="58"/>
                      <a:pt x="311" y="57"/>
                    </a:cubicBezTo>
                    <a:cubicBezTo>
                      <a:pt x="314" y="54"/>
                      <a:pt x="312" y="50"/>
                      <a:pt x="313" y="46"/>
                    </a:cubicBezTo>
                    <a:cubicBezTo>
                      <a:pt x="313" y="45"/>
                      <a:pt x="312" y="44"/>
                      <a:pt x="311" y="43"/>
                    </a:cubicBezTo>
                    <a:cubicBezTo>
                      <a:pt x="310" y="44"/>
                      <a:pt x="309" y="45"/>
                      <a:pt x="309" y="46"/>
                    </a:cubicBezTo>
                    <a:cubicBezTo>
                      <a:pt x="308" y="47"/>
                      <a:pt x="307" y="47"/>
                      <a:pt x="306" y="47"/>
                    </a:cubicBezTo>
                    <a:cubicBezTo>
                      <a:pt x="306" y="47"/>
                      <a:pt x="306" y="47"/>
                      <a:pt x="306" y="47"/>
                    </a:cubicBezTo>
                    <a:cubicBezTo>
                      <a:pt x="306" y="47"/>
                      <a:pt x="306" y="47"/>
                      <a:pt x="306" y="48"/>
                    </a:cubicBezTo>
                    <a:cubicBezTo>
                      <a:pt x="306" y="47"/>
                      <a:pt x="306" y="47"/>
                      <a:pt x="306" y="47"/>
                    </a:cubicBezTo>
                    <a:cubicBezTo>
                      <a:pt x="306" y="47"/>
                      <a:pt x="306" y="47"/>
                      <a:pt x="306" y="47"/>
                    </a:cubicBezTo>
                    <a:cubicBezTo>
                      <a:pt x="305" y="44"/>
                      <a:pt x="307" y="41"/>
                      <a:pt x="309" y="39"/>
                    </a:cubicBezTo>
                    <a:cubicBezTo>
                      <a:pt x="308" y="38"/>
                      <a:pt x="307" y="37"/>
                      <a:pt x="307" y="36"/>
                    </a:cubicBezTo>
                    <a:cubicBezTo>
                      <a:pt x="305" y="39"/>
                      <a:pt x="303" y="37"/>
                      <a:pt x="302" y="35"/>
                    </a:cubicBezTo>
                    <a:cubicBezTo>
                      <a:pt x="302" y="35"/>
                      <a:pt x="301" y="35"/>
                      <a:pt x="301" y="35"/>
                    </a:cubicBezTo>
                    <a:cubicBezTo>
                      <a:pt x="301" y="35"/>
                      <a:pt x="301" y="35"/>
                      <a:pt x="301" y="35"/>
                    </a:cubicBezTo>
                    <a:cubicBezTo>
                      <a:pt x="301" y="35"/>
                      <a:pt x="301" y="35"/>
                      <a:pt x="301" y="35"/>
                    </a:cubicBezTo>
                    <a:cubicBezTo>
                      <a:pt x="301" y="38"/>
                      <a:pt x="301" y="38"/>
                      <a:pt x="301" y="38"/>
                    </a:cubicBezTo>
                    <a:cubicBezTo>
                      <a:pt x="300" y="37"/>
                      <a:pt x="299" y="36"/>
                      <a:pt x="298" y="35"/>
                    </a:cubicBezTo>
                    <a:cubicBezTo>
                      <a:pt x="299" y="35"/>
                      <a:pt x="300" y="35"/>
                      <a:pt x="301" y="35"/>
                    </a:cubicBezTo>
                    <a:cubicBezTo>
                      <a:pt x="301" y="34"/>
                      <a:pt x="301" y="34"/>
                      <a:pt x="301" y="34"/>
                    </a:cubicBezTo>
                    <a:cubicBezTo>
                      <a:pt x="301" y="35"/>
                      <a:pt x="301" y="35"/>
                      <a:pt x="301" y="35"/>
                    </a:cubicBezTo>
                    <a:cubicBezTo>
                      <a:pt x="301" y="34"/>
                      <a:pt x="300" y="33"/>
                      <a:pt x="300" y="33"/>
                    </a:cubicBezTo>
                    <a:cubicBezTo>
                      <a:pt x="297" y="33"/>
                      <a:pt x="296" y="31"/>
                      <a:pt x="296" y="29"/>
                    </a:cubicBezTo>
                    <a:cubicBezTo>
                      <a:pt x="296" y="28"/>
                      <a:pt x="296" y="28"/>
                      <a:pt x="296" y="27"/>
                    </a:cubicBezTo>
                    <a:cubicBezTo>
                      <a:pt x="296" y="24"/>
                      <a:pt x="294" y="22"/>
                      <a:pt x="292" y="23"/>
                    </a:cubicBezTo>
                    <a:cubicBezTo>
                      <a:pt x="288" y="23"/>
                      <a:pt x="288" y="19"/>
                      <a:pt x="285" y="19"/>
                    </a:cubicBezTo>
                    <a:cubicBezTo>
                      <a:pt x="283" y="14"/>
                      <a:pt x="279" y="13"/>
                      <a:pt x="276" y="11"/>
                    </a:cubicBezTo>
                    <a:cubicBezTo>
                      <a:pt x="274" y="9"/>
                      <a:pt x="271" y="9"/>
                      <a:pt x="269" y="7"/>
                    </a:cubicBezTo>
                    <a:cubicBezTo>
                      <a:pt x="269" y="6"/>
                      <a:pt x="268" y="6"/>
                      <a:pt x="267" y="6"/>
                    </a:cubicBezTo>
                    <a:cubicBezTo>
                      <a:pt x="265" y="5"/>
                      <a:pt x="263" y="6"/>
                      <a:pt x="261" y="4"/>
                    </a:cubicBezTo>
                    <a:cubicBezTo>
                      <a:pt x="259" y="2"/>
                      <a:pt x="257" y="5"/>
                      <a:pt x="255" y="3"/>
                    </a:cubicBezTo>
                    <a:cubicBezTo>
                      <a:pt x="254" y="3"/>
                      <a:pt x="252" y="3"/>
                      <a:pt x="252" y="3"/>
                    </a:cubicBezTo>
                    <a:cubicBezTo>
                      <a:pt x="251" y="2"/>
                      <a:pt x="250" y="1"/>
                      <a:pt x="248" y="2"/>
                    </a:cubicBezTo>
                    <a:cubicBezTo>
                      <a:pt x="246" y="3"/>
                      <a:pt x="244" y="2"/>
                      <a:pt x="243" y="2"/>
                    </a:cubicBezTo>
                    <a:cubicBezTo>
                      <a:pt x="240" y="1"/>
                      <a:pt x="237" y="0"/>
                      <a:pt x="235" y="1"/>
                    </a:cubicBezTo>
                    <a:cubicBezTo>
                      <a:pt x="232" y="3"/>
                      <a:pt x="229" y="2"/>
                      <a:pt x="225" y="2"/>
                    </a:cubicBezTo>
                    <a:cubicBezTo>
                      <a:pt x="222" y="2"/>
                      <a:pt x="220" y="3"/>
                      <a:pt x="217" y="4"/>
                    </a:cubicBezTo>
                    <a:cubicBezTo>
                      <a:pt x="215" y="5"/>
                      <a:pt x="213" y="7"/>
                      <a:pt x="211" y="7"/>
                    </a:cubicBezTo>
                    <a:cubicBezTo>
                      <a:pt x="208" y="8"/>
                      <a:pt x="207" y="10"/>
                      <a:pt x="205" y="11"/>
                    </a:cubicBezTo>
                    <a:cubicBezTo>
                      <a:pt x="200" y="13"/>
                      <a:pt x="198" y="18"/>
                      <a:pt x="193" y="20"/>
                    </a:cubicBezTo>
                    <a:cubicBezTo>
                      <a:pt x="193" y="21"/>
                      <a:pt x="193" y="21"/>
                      <a:pt x="193" y="22"/>
                    </a:cubicBezTo>
                    <a:cubicBezTo>
                      <a:pt x="194" y="24"/>
                      <a:pt x="192" y="24"/>
                      <a:pt x="191" y="25"/>
                    </a:cubicBezTo>
                    <a:cubicBezTo>
                      <a:pt x="190" y="27"/>
                      <a:pt x="189" y="29"/>
                      <a:pt x="187" y="30"/>
                    </a:cubicBezTo>
                    <a:cubicBezTo>
                      <a:pt x="186" y="31"/>
                      <a:pt x="186" y="31"/>
                      <a:pt x="186" y="32"/>
                    </a:cubicBezTo>
                    <a:cubicBezTo>
                      <a:pt x="185" y="34"/>
                      <a:pt x="186" y="36"/>
                      <a:pt x="185" y="38"/>
                    </a:cubicBezTo>
                    <a:cubicBezTo>
                      <a:pt x="184" y="39"/>
                      <a:pt x="182" y="40"/>
                      <a:pt x="181" y="41"/>
                    </a:cubicBezTo>
                    <a:cubicBezTo>
                      <a:pt x="181" y="43"/>
                      <a:pt x="181" y="44"/>
                      <a:pt x="181" y="46"/>
                    </a:cubicBezTo>
                    <a:cubicBezTo>
                      <a:pt x="180" y="47"/>
                      <a:pt x="180" y="49"/>
                      <a:pt x="179" y="51"/>
                    </a:cubicBezTo>
                    <a:cubicBezTo>
                      <a:pt x="179" y="51"/>
                      <a:pt x="179" y="52"/>
                      <a:pt x="179" y="53"/>
                    </a:cubicBezTo>
                    <a:cubicBezTo>
                      <a:pt x="180" y="56"/>
                      <a:pt x="179" y="59"/>
                      <a:pt x="179" y="62"/>
                    </a:cubicBezTo>
                    <a:cubicBezTo>
                      <a:pt x="179" y="63"/>
                      <a:pt x="178" y="65"/>
                      <a:pt x="178" y="67"/>
                    </a:cubicBezTo>
                    <a:cubicBezTo>
                      <a:pt x="178" y="68"/>
                      <a:pt x="179" y="70"/>
                      <a:pt x="178" y="72"/>
                    </a:cubicBezTo>
                    <a:cubicBezTo>
                      <a:pt x="178" y="73"/>
                      <a:pt x="179" y="76"/>
                      <a:pt x="180" y="77"/>
                    </a:cubicBezTo>
                    <a:cubicBezTo>
                      <a:pt x="182" y="78"/>
                      <a:pt x="183" y="79"/>
                      <a:pt x="183" y="81"/>
                    </a:cubicBezTo>
                    <a:cubicBezTo>
                      <a:pt x="184" y="83"/>
                      <a:pt x="185" y="85"/>
                      <a:pt x="187" y="86"/>
                    </a:cubicBezTo>
                    <a:cubicBezTo>
                      <a:pt x="190" y="87"/>
                      <a:pt x="188" y="91"/>
                      <a:pt x="191" y="92"/>
                    </a:cubicBezTo>
                    <a:cubicBezTo>
                      <a:pt x="191" y="92"/>
                      <a:pt x="191" y="92"/>
                      <a:pt x="191" y="92"/>
                    </a:cubicBezTo>
                    <a:cubicBezTo>
                      <a:pt x="194" y="93"/>
                      <a:pt x="194" y="96"/>
                      <a:pt x="196" y="97"/>
                    </a:cubicBezTo>
                    <a:cubicBezTo>
                      <a:pt x="197" y="99"/>
                      <a:pt x="200" y="99"/>
                      <a:pt x="201" y="101"/>
                    </a:cubicBezTo>
                    <a:cubicBezTo>
                      <a:pt x="204" y="104"/>
                      <a:pt x="206" y="107"/>
                      <a:pt x="207" y="111"/>
                    </a:cubicBezTo>
                    <a:cubicBezTo>
                      <a:pt x="208" y="115"/>
                      <a:pt x="209" y="118"/>
                      <a:pt x="210" y="122"/>
                    </a:cubicBezTo>
                    <a:cubicBezTo>
                      <a:pt x="209" y="123"/>
                      <a:pt x="208" y="124"/>
                      <a:pt x="208" y="126"/>
                    </a:cubicBezTo>
                    <a:cubicBezTo>
                      <a:pt x="209" y="128"/>
                      <a:pt x="209" y="130"/>
                      <a:pt x="207" y="133"/>
                    </a:cubicBezTo>
                    <a:cubicBezTo>
                      <a:pt x="203" y="131"/>
                      <a:pt x="202" y="134"/>
                      <a:pt x="201" y="137"/>
                    </a:cubicBezTo>
                    <a:cubicBezTo>
                      <a:pt x="201" y="136"/>
                      <a:pt x="200" y="136"/>
                      <a:pt x="200" y="135"/>
                    </a:cubicBezTo>
                    <a:cubicBezTo>
                      <a:pt x="198" y="136"/>
                      <a:pt x="197" y="137"/>
                      <a:pt x="196" y="137"/>
                    </a:cubicBezTo>
                    <a:cubicBezTo>
                      <a:pt x="189" y="137"/>
                      <a:pt x="182" y="138"/>
                      <a:pt x="176" y="137"/>
                    </a:cubicBezTo>
                    <a:cubicBezTo>
                      <a:pt x="169" y="137"/>
                      <a:pt x="163" y="137"/>
                      <a:pt x="156" y="136"/>
                    </a:cubicBezTo>
                    <a:cubicBezTo>
                      <a:pt x="155" y="136"/>
                      <a:pt x="153" y="136"/>
                      <a:pt x="152" y="136"/>
                    </a:cubicBezTo>
                    <a:cubicBezTo>
                      <a:pt x="150" y="137"/>
                      <a:pt x="148" y="136"/>
                      <a:pt x="147" y="137"/>
                    </a:cubicBezTo>
                    <a:cubicBezTo>
                      <a:pt x="145" y="137"/>
                      <a:pt x="144" y="138"/>
                      <a:pt x="143" y="139"/>
                    </a:cubicBezTo>
                    <a:cubicBezTo>
                      <a:pt x="142" y="138"/>
                      <a:pt x="141" y="136"/>
                      <a:pt x="140" y="136"/>
                    </a:cubicBezTo>
                    <a:cubicBezTo>
                      <a:pt x="137" y="135"/>
                      <a:pt x="134" y="133"/>
                      <a:pt x="130" y="135"/>
                    </a:cubicBezTo>
                    <a:cubicBezTo>
                      <a:pt x="130" y="135"/>
                      <a:pt x="128" y="134"/>
                      <a:pt x="128" y="134"/>
                    </a:cubicBezTo>
                    <a:cubicBezTo>
                      <a:pt x="128" y="132"/>
                      <a:pt x="127" y="132"/>
                      <a:pt x="125" y="132"/>
                    </a:cubicBezTo>
                    <a:cubicBezTo>
                      <a:pt x="123" y="132"/>
                      <a:pt x="121" y="132"/>
                      <a:pt x="120" y="132"/>
                    </a:cubicBezTo>
                    <a:cubicBezTo>
                      <a:pt x="119" y="133"/>
                      <a:pt x="118" y="134"/>
                      <a:pt x="117" y="135"/>
                    </a:cubicBezTo>
                    <a:cubicBezTo>
                      <a:pt x="113" y="134"/>
                      <a:pt x="109" y="134"/>
                      <a:pt x="107" y="137"/>
                    </a:cubicBezTo>
                    <a:cubicBezTo>
                      <a:pt x="106" y="138"/>
                      <a:pt x="105" y="139"/>
                      <a:pt x="104" y="140"/>
                    </a:cubicBezTo>
                    <a:cubicBezTo>
                      <a:pt x="102" y="141"/>
                      <a:pt x="102" y="143"/>
                      <a:pt x="100" y="144"/>
                    </a:cubicBezTo>
                    <a:cubicBezTo>
                      <a:pt x="100" y="143"/>
                      <a:pt x="99" y="141"/>
                      <a:pt x="99" y="140"/>
                    </a:cubicBezTo>
                    <a:cubicBezTo>
                      <a:pt x="96" y="141"/>
                      <a:pt x="98" y="145"/>
                      <a:pt x="97" y="147"/>
                    </a:cubicBezTo>
                    <a:cubicBezTo>
                      <a:pt x="95" y="147"/>
                      <a:pt x="95" y="148"/>
                      <a:pt x="93" y="148"/>
                    </a:cubicBezTo>
                    <a:cubicBezTo>
                      <a:pt x="94" y="149"/>
                      <a:pt x="95" y="150"/>
                      <a:pt x="96" y="151"/>
                    </a:cubicBezTo>
                    <a:cubicBezTo>
                      <a:pt x="95" y="151"/>
                      <a:pt x="93" y="151"/>
                      <a:pt x="93" y="153"/>
                    </a:cubicBezTo>
                    <a:cubicBezTo>
                      <a:pt x="93" y="159"/>
                      <a:pt x="93" y="165"/>
                      <a:pt x="94" y="171"/>
                    </a:cubicBezTo>
                    <a:cubicBezTo>
                      <a:pt x="94" y="174"/>
                      <a:pt x="95" y="179"/>
                      <a:pt x="94" y="182"/>
                    </a:cubicBezTo>
                    <a:cubicBezTo>
                      <a:pt x="93" y="190"/>
                      <a:pt x="96" y="197"/>
                      <a:pt x="94" y="204"/>
                    </a:cubicBezTo>
                    <a:cubicBezTo>
                      <a:pt x="96" y="207"/>
                      <a:pt x="94" y="209"/>
                      <a:pt x="94" y="211"/>
                    </a:cubicBezTo>
                    <a:cubicBezTo>
                      <a:pt x="94" y="213"/>
                      <a:pt x="93" y="215"/>
                      <a:pt x="94" y="216"/>
                    </a:cubicBezTo>
                    <a:cubicBezTo>
                      <a:pt x="94" y="218"/>
                      <a:pt x="95" y="220"/>
                      <a:pt x="96" y="221"/>
                    </a:cubicBezTo>
                    <a:cubicBezTo>
                      <a:pt x="94" y="224"/>
                      <a:pt x="92" y="227"/>
                      <a:pt x="90" y="229"/>
                    </a:cubicBezTo>
                    <a:cubicBezTo>
                      <a:pt x="86" y="228"/>
                      <a:pt x="83" y="227"/>
                      <a:pt x="81" y="227"/>
                    </a:cubicBezTo>
                    <a:cubicBezTo>
                      <a:pt x="79" y="226"/>
                      <a:pt x="77" y="226"/>
                      <a:pt x="75" y="227"/>
                    </a:cubicBezTo>
                    <a:cubicBezTo>
                      <a:pt x="75" y="227"/>
                      <a:pt x="75" y="227"/>
                      <a:pt x="74" y="227"/>
                    </a:cubicBezTo>
                    <a:cubicBezTo>
                      <a:pt x="73" y="226"/>
                      <a:pt x="72" y="226"/>
                      <a:pt x="70" y="225"/>
                    </a:cubicBezTo>
                    <a:cubicBezTo>
                      <a:pt x="67" y="227"/>
                      <a:pt x="68" y="223"/>
                      <a:pt x="67" y="223"/>
                    </a:cubicBezTo>
                    <a:cubicBezTo>
                      <a:pt x="66" y="222"/>
                      <a:pt x="65" y="221"/>
                      <a:pt x="63" y="221"/>
                    </a:cubicBezTo>
                    <a:cubicBezTo>
                      <a:pt x="62" y="221"/>
                      <a:pt x="60" y="221"/>
                      <a:pt x="59" y="221"/>
                    </a:cubicBezTo>
                    <a:cubicBezTo>
                      <a:pt x="57" y="218"/>
                      <a:pt x="56" y="222"/>
                      <a:pt x="55" y="221"/>
                    </a:cubicBezTo>
                    <a:cubicBezTo>
                      <a:pt x="52" y="218"/>
                      <a:pt x="52" y="218"/>
                      <a:pt x="48" y="217"/>
                    </a:cubicBezTo>
                    <a:cubicBezTo>
                      <a:pt x="48" y="217"/>
                      <a:pt x="47" y="217"/>
                      <a:pt x="47" y="216"/>
                    </a:cubicBezTo>
                    <a:cubicBezTo>
                      <a:pt x="46" y="215"/>
                      <a:pt x="46" y="215"/>
                      <a:pt x="45" y="215"/>
                    </a:cubicBezTo>
                    <a:cubicBezTo>
                      <a:pt x="43" y="217"/>
                      <a:pt x="40" y="215"/>
                      <a:pt x="37" y="217"/>
                    </a:cubicBezTo>
                    <a:cubicBezTo>
                      <a:pt x="37" y="217"/>
                      <a:pt x="35" y="217"/>
                      <a:pt x="34" y="216"/>
                    </a:cubicBezTo>
                    <a:cubicBezTo>
                      <a:pt x="33" y="216"/>
                      <a:pt x="33" y="214"/>
                      <a:pt x="32" y="215"/>
                    </a:cubicBezTo>
                    <a:cubicBezTo>
                      <a:pt x="31" y="216"/>
                      <a:pt x="30" y="217"/>
                      <a:pt x="28" y="216"/>
                    </a:cubicBezTo>
                    <a:cubicBezTo>
                      <a:pt x="27" y="216"/>
                      <a:pt x="25" y="215"/>
                      <a:pt x="25" y="216"/>
                    </a:cubicBezTo>
                    <a:cubicBezTo>
                      <a:pt x="23" y="218"/>
                      <a:pt x="20" y="217"/>
                      <a:pt x="18" y="218"/>
                    </a:cubicBezTo>
                    <a:cubicBezTo>
                      <a:pt x="16" y="219"/>
                      <a:pt x="14" y="221"/>
                      <a:pt x="12" y="222"/>
                    </a:cubicBezTo>
                    <a:cubicBezTo>
                      <a:pt x="8" y="225"/>
                      <a:pt x="5" y="229"/>
                      <a:pt x="4" y="234"/>
                    </a:cubicBezTo>
                    <a:cubicBezTo>
                      <a:pt x="4" y="235"/>
                      <a:pt x="6" y="235"/>
                      <a:pt x="6" y="237"/>
                    </a:cubicBezTo>
                    <a:cubicBezTo>
                      <a:pt x="5" y="237"/>
                      <a:pt x="5" y="238"/>
                      <a:pt x="4" y="238"/>
                    </a:cubicBezTo>
                    <a:cubicBezTo>
                      <a:pt x="2" y="239"/>
                      <a:pt x="1" y="240"/>
                      <a:pt x="2" y="243"/>
                    </a:cubicBezTo>
                    <a:cubicBezTo>
                      <a:pt x="3" y="243"/>
                      <a:pt x="2" y="244"/>
                      <a:pt x="2" y="245"/>
                    </a:cubicBezTo>
                    <a:cubicBezTo>
                      <a:pt x="1" y="248"/>
                      <a:pt x="1" y="252"/>
                      <a:pt x="2" y="255"/>
                    </a:cubicBezTo>
                    <a:cubicBezTo>
                      <a:pt x="2" y="256"/>
                      <a:pt x="2" y="256"/>
                      <a:pt x="2" y="257"/>
                    </a:cubicBezTo>
                    <a:cubicBezTo>
                      <a:pt x="0" y="261"/>
                      <a:pt x="3" y="265"/>
                      <a:pt x="2" y="269"/>
                    </a:cubicBezTo>
                    <a:cubicBezTo>
                      <a:pt x="3" y="269"/>
                      <a:pt x="4" y="269"/>
                      <a:pt x="5" y="268"/>
                    </a:cubicBezTo>
                    <a:cubicBezTo>
                      <a:pt x="4" y="270"/>
                      <a:pt x="4" y="272"/>
                      <a:pt x="3" y="274"/>
                    </a:cubicBezTo>
                    <a:cubicBezTo>
                      <a:pt x="3" y="277"/>
                      <a:pt x="5" y="278"/>
                      <a:pt x="6" y="280"/>
                    </a:cubicBezTo>
                    <a:cubicBezTo>
                      <a:pt x="6" y="280"/>
                      <a:pt x="6" y="281"/>
                      <a:pt x="6" y="281"/>
                    </a:cubicBezTo>
                    <a:cubicBezTo>
                      <a:pt x="6" y="283"/>
                      <a:pt x="7" y="284"/>
                      <a:pt x="8" y="285"/>
                    </a:cubicBezTo>
                    <a:cubicBezTo>
                      <a:pt x="10" y="286"/>
                      <a:pt x="8" y="287"/>
                      <a:pt x="8" y="287"/>
                    </a:cubicBezTo>
                    <a:cubicBezTo>
                      <a:pt x="9" y="290"/>
                      <a:pt x="10" y="292"/>
                      <a:pt x="12" y="294"/>
                    </a:cubicBezTo>
                    <a:cubicBezTo>
                      <a:pt x="12" y="295"/>
                      <a:pt x="13" y="295"/>
                      <a:pt x="13" y="296"/>
                    </a:cubicBezTo>
                    <a:cubicBezTo>
                      <a:pt x="15" y="298"/>
                      <a:pt x="16" y="300"/>
                      <a:pt x="18" y="301"/>
                    </a:cubicBezTo>
                    <a:cubicBezTo>
                      <a:pt x="18" y="301"/>
                      <a:pt x="18" y="300"/>
                      <a:pt x="18" y="300"/>
                    </a:cubicBezTo>
                    <a:cubicBezTo>
                      <a:pt x="18" y="300"/>
                      <a:pt x="18" y="301"/>
                      <a:pt x="18" y="301"/>
                    </a:cubicBezTo>
                    <a:cubicBezTo>
                      <a:pt x="19" y="302"/>
                      <a:pt x="21" y="302"/>
                      <a:pt x="22" y="302"/>
                    </a:cubicBezTo>
                    <a:cubicBezTo>
                      <a:pt x="25" y="304"/>
                      <a:pt x="28" y="306"/>
                      <a:pt x="31" y="305"/>
                    </a:cubicBezTo>
                    <a:cubicBezTo>
                      <a:pt x="34" y="308"/>
                      <a:pt x="38" y="306"/>
                      <a:pt x="41" y="307"/>
                    </a:cubicBezTo>
                    <a:cubicBezTo>
                      <a:pt x="42" y="307"/>
                      <a:pt x="42" y="306"/>
                      <a:pt x="43" y="306"/>
                    </a:cubicBezTo>
                    <a:cubicBezTo>
                      <a:pt x="44" y="306"/>
                      <a:pt x="44" y="305"/>
                      <a:pt x="45" y="305"/>
                    </a:cubicBezTo>
                    <a:cubicBezTo>
                      <a:pt x="50" y="305"/>
                      <a:pt x="50" y="305"/>
                      <a:pt x="56" y="302"/>
                    </a:cubicBezTo>
                    <a:cubicBezTo>
                      <a:pt x="56" y="301"/>
                      <a:pt x="57" y="301"/>
                      <a:pt x="58" y="301"/>
                    </a:cubicBezTo>
                    <a:cubicBezTo>
                      <a:pt x="60" y="301"/>
                      <a:pt x="62" y="301"/>
                      <a:pt x="64" y="302"/>
                    </a:cubicBezTo>
                    <a:cubicBezTo>
                      <a:pt x="65" y="299"/>
                      <a:pt x="66" y="298"/>
                      <a:pt x="69" y="299"/>
                    </a:cubicBezTo>
                    <a:cubicBezTo>
                      <a:pt x="70" y="299"/>
                      <a:pt x="71" y="299"/>
                      <a:pt x="71" y="299"/>
                    </a:cubicBezTo>
                    <a:cubicBezTo>
                      <a:pt x="72" y="295"/>
                      <a:pt x="72" y="292"/>
                      <a:pt x="73" y="288"/>
                    </a:cubicBezTo>
                    <a:cubicBezTo>
                      <a:pt x="73" y="288"/>
                      <a:pt x="74" y="288"/>
                      <a:pt x="74" y="288"/>
                    </a:cubicBezTo>
                    <a:cubicBezTo>
                      <a:pt x="75" y="289"/>
                      <a:pt x="76" y="290"/>
                      <a:pt x="77" y="292"/>
                    </a:cubicBezTo>
                    <a:cubicBezTo>
                      <a:pt x="78" y="289"/>
                      <a:pt x="79" y="287"/>
                      <a:pt x="80" y="286"/>
                    </a:cubicBezTo>
                    <a:cubicBezTo>
                      <a:pt x="82" y="285"/>
                      <a:pt x="84" y="285"/>
                      <a:pt x="86" y="284"/>
                    </a:cubicBezTo>
                    <a:cubicBezTo>
                      <a:pt x="89" y="284"/>
                      <a:pt x="90" y="286"/>
                      <a:pt x="92" y="285"/>
                    </a:cubicBezTo>
                    <a:cubicBezTo>
                      <a:pt x="94" y="288"/>
                      <a:pt x="93" y="291"/>
                      <a:pt x="92" y="294"/>
                    </a:cubicBezTo>
                    <a:cubicBezTo>
                      <a:pt x="94" y="296"/>
                      <a:pt x="94" y="299"/>
                      <a:pt x="96" y="300"/>
                    </a:cubicBezTo>
                    <a:cubicBezTo>
                      <a:pt x="96" y="299"/>
                      <a:pt x="96" y="299"/>
                      <a:pt x="96" y="299"/>
                    </a:cubicBezTo>
                    <a:cubicBezTo>
                      <a:pt x="96" y="298"/>
                      <a:pt x="96" y="298"/>
                      <a:pt x="96" y="298"/>
                    </a:cubicBezTo>
                    <a:cubicBezTo>
                      <a:pt x="96" y="298"/>
                      <a:pt x="96" y="298"/>
                      <a:pt x="96" y="299"/>
                    </a:cubicBezTo>
                    <a:cubicBezTo>
                      <a:pt x="96" y="299"/>
                      <a:pt x="96" y="299"/>
                      <a:pt x="96" y="300"/>
                    </a:cubicBezTo>
                    <a:cubicBezTo>
                      <a:pt x="95" y="300"/>
                      <a:pt x="94" y="301"/>
                      <a:pt x="92" y="302"/>
                    </a:cubicBezTo>
                    <a:cubicBezTo>
                      <a:pt x="95" y="305"/>
                      <a:pt x="92" y="308"/>
                      <a:pt x="92" y="310"/>
                    </a:cubicBezTo>
                    <a:cubicBezTo>
                      <a:pt x="92" y="314"/>
                      <a:pt x="93" y="317"/>
                      <a:pt x="94" y="321"/>
                    </a:cubicBezTo>
                    <a:cubicBezTo>
                      <a:pt x="94" y="324"/>
                      <a:pt x="93" y="328"/>
                      <a:pt x="94" y="332"/>
                    </a:cubicBezTo>
                    <a:cubicBezTo>
                      <a:pt x="95" y="337"/>
                      <a:pt x="95" y="342"/>
                      <a:pt x="95" y="348"/>
                    </a:cubicBezTo>
                    <a:cubicBezTo>
                      <a:pt x="94" y="350"/>
                      <a:pt x="95" y="351"/>
                      <a:pt x="96" y="352"/>
                    </a:cubicBezTo>
                    <a:cubicBezTo>
                      <a:pt x="97" y="353"/>
                      <a:pt x="98" y="352"/>
                      <a:pt x="97" y="354"/>
                    </a:cubicBezTo>
                    <a:cubicBezTo>
                      <a:pt x="97" y="356"/>
                      <a:pt x="97" y="357"/>
                      <a:pt x="97" y="358"/>
                    </a:cubicBezTo>
                    <a:cubicBezTo>
                      <a:pt x="98" y="361"/>
                      <a:pt x="98" y="364"/>
                      <a:pt x="99" y="367"/>
                    </a:cubicBezTo>
                    <a:cubicBezTo>
                      <a:pt x="99" y="368"/>
                      <a:pt x="99" y="369"/>
                      <a:pt x="99" y="370"/>
                    </a:cubicBezTo>
                    <a:cubicBezTo>
                      <a:pt x="96" y="373"/>
                      <a:pt x="97" y="376"/>
                      <a:pt x="98" y="379"/>
                    </a:cubicBezTo>
                    <a:cubicBezTo>
                      <a:pt x="99" y="379"/>
                      <a:pt x="100" y="379"/>
                      <a:pt x="101" y="380"/>
                    </a:cubicBezTo>
                    <a:cubicBezTo>
                      <a:pt x="101" y="382"/>
                      <a:pt x="101" y="384"/>
                      <a:pt x="104" y="385"/>
                    </a:cubicBezTo>
                    <a:cubicBezTo>
                      <a:pt x="106" y="386"/>
                      <a:pt x="106" y="389"/>
                      <a:pt x="109" y="387"/>
                    </a:cubicBezTo>
                    <a:cubicBezTo>
                      <a:pt x="110" y="389"/>
                      <a:pt x="110" y="389"/>
                      <a:pt x="111" y="391"/>
                    </a:cubicBezTo>
                    <a:cubicBezTo>
                      <a:pt x="114" y="389"/>
                      <a:pt x="117" y="392"/>
                      <a:pt x="120" y="390"/>
                    </a:cubicBezTo>
                    <a:cubicBezTo>
                      <a:pt x="120" y="390"/>
                      <a:pt x="121" y="390"/>
                      <a:pt x="122" y="391"/>
                    </a:cubicBezTo>
                    <a:cubicBezTo>
                      <a:pt x="122" y="392"/>
                      <a:pt x="123" y="393"/>
                      <a:pt x="124" y="392"/>
                    </a:cubicBezTo>
                    <a:cubicBezTo>
                      <a:pt x="127" y="391"/>
                      <a:pt x="131" y="393"/>
                      <a:pt x="134" y="390"/>
                    </a:cubicBezTo>
                    <a:cubicBezTo>
                      <a:pt x="134" y="390"/>
                      <a:pt x="135" y="390"/>
                      <a:pt x="136" y="391"/>
                    </a:cubicBezTo>
                    <a:cubicBezTo>
                      <a:pt x="137" y="391"/>
                      <a:pt x="138" y="391"/>
                      <a:pt x="139" y="391"/>
                    </a:cubicBezTo>
                    <a:cubicBezTo>
                      <a:pt x="145" y="391"/>
                      <a:pt x="150" y="391"/>
                      <a:pt x="155" y="390"/>
                    </a:cubicBezTo>
                    <a:cubicBezTo>
                      <a:pt x="164" y="388"/>
                      <a:pt x="174" y="387"/>
                      <a:pt x="184" y="388"/>
                    </a:cubicBezTo>
                    <a:cubicBezTo>
                      <a:pt x="185" y="388"/>
                      <a:pt x="187" y="388"/>
                      <a:pt x="187" y="387"/>
                    </a:cubicBezTo>
                    <a:cubicBezTo>
                      <a:pt x="189" y="385"/>
                      <a:pt x="191" y="387"/>
                      <a:pt x="192" y="388"/>
                    </a:cubicBezTo>
                    <a:cubicBezTo>
                      <a:pt x="193" y="387"/>
                      <a:pt x="193" y="386"/>
                      <a:pt x="194" y="385"/>
                    </a:cubicBezTo>
                    <a:cubicBezTo>
                      <a:pt x="194" y="386"/>
                      <a:pt x="194" y="387"/>
                      <a:pt x="195" y="388"/>
                    </a:cubicBezTo>
                    <a:cubicBezTo>
                      <a:pt x="196" y="387"/>
                      <a:pt x="198" y="386"/>
                      <a:pt x="200" y="385"/>
                    </a:cubicBezTo>
                    <a:cubicBezTo>
                      <a:pt x="201" y="385"/>
                      <a:pt x="202" y="386"/>
                      <a:pt x="203" y="386"/>
                    </a:cubicBezTo>
                    <a:cubicBezTo>
                      <a:pt x="206" y="386"/>
                      <a:pt x="206" y="384"/>
                      <a:pt x="207" y="383"/>
                    </a:cubicBezTo>
                    <a:cubicBezTo>
                      <a:pt x="207" y="382"/>
                      <a:pt x="208" y="382"/>
                      <a:pt x="208" y="381"/>
                    </a:cubicBezTo>
                    <a:cubicBezTo>
                      <a:pt x="210" y="379"/>
                      <a:pt x="211" y="377"/>
                      <a:pt x="210" y="374"/>
                    </a:cubicBezTo>
                    <a:cubicBezTo>
                      <a:pt x="210" y="372"/>
                      <a:pt x="209" y="370"/>
                      <a:pt x="210" y="369"/>
                    </a:cubicBezTo>
                    <a:cubicBezTo>
                      <a:pt x="213" y="366"/>
                      <a:pt x="211" y="363"/>
                      <a:pt x="211" y="360"/>
                    </a:cubicBezTo>
                    <a:cubicBezTo>
                      <a:pt x="211" y="360"/>
                      <a:pt x="211" y="359"/>
                      <a:pt x="211" y="358"/>
                    </a:cubicBezTo>
                    <a:cubicBezTo>
                      <a:pt x="211" y="354"/>
                      <a:pt x="211" y="352"/>
                      <a:pt x="207" y="351"/>
                    </a:cubicBezTo>
                    <a:cubicBezTo>
                      <a:pt x="206" y="351"/>
                      <a:pt x="206" y="350"/>
                      <a:pt x="205" y="350"/>
                    </a:cubicBezTo>
                    <a:cubicBezTo>
                      <a:pt x="205" y="350"/>
                      <a:pt x="205" y="350"/>
                      <a:pt x="205" y="350"/>
                    </a:cubicBezTo>
                    <a:cubicBezTo>
                      <a:pt x="206" y="350"/>
                      <a:pt x="206" y="350"/>
                      <a:pt x="206" y="350"/>
                    </a:cubicBezTo>
                    <a:cubicBezTo>
                      <a:pt x="206" y="351"/>
                      <a:pt x="206" y="351"/>
                      <a:pt x="206" y="351"/>
                    </a:cubicBezTo>
                    <a:cubicBezTo>
                      <a:pt x="206" y="351"/>
                      <a:pt x="206" y="351"/>
                      <a:pt x="205" y="351"/>
                    </a:cubicBezTo>
                    <a:cubicBezTo>
                      <a:pt x="205" y="351"/>
                      <a:pt x="205" y="351"/>
                      <a:pt x="205" y="350"/>
                    </a:cubicBezTo>
                    <a:cubicBezTo>
                      <a:pt x="205" y="350"/>
                      <a:pt x="205" y="350"/>
                      <a:pt x="205" y="350"/>
                    </a:cubicBezTo>
                    <a:cubicBezTo>
                      <a:pt x="205" y="350"/>
                      <a:pt x="205" y="350"/>
                      <a:pt x="205" y="349"/>
                    </a:cubicBezTo>
                    <a:cubicBezTo>
                      <a:pt x="205" y="350"/>
                      <a:pt x="205" y="350"/>
                      <a:pt x="205" y="350"/>
                    </a:cubicBezTo>
                    <a:cubicBezTo>
                      <a:pt x="205" y="350"/>
                      <a:pt x="205" y="350"/>
                      <a:pt x="205" y="350"/>
                    </a:cubicBezTo>
                    <a:cubicBezTo>
                      <a:pt x="205" y="349"/>
                      <a:pt x="205" y="348"/>
                      <a:pt x="205" y="348"/>
                    </a:cubicBezTo>
                    <a:cubicBezTo>
                      <a:pt x="202" y="348"/>
                      <a:pt x="201" y="348"/>
                      <a:pt x="201" y="346"/>
                    </a:cubicBezTo>
                    <a:cubicBezTo>
                      <a:pt x="201" y="345"/>
                      <a:pt x="201" y="344"/>
                      <a:pt x="201" y="343"/>
                    </a:cubicBezTo>
                    <a:cubicBezTo>
                      <a:pt x="201" y="342"/>
                      <a:pt x="200" y="342"/>
                      <a:pt x="200" y="341"/>
                    </a:cubicBezTo>
                    <a:cubicBezTo>
                      <a:pt x="199" y="341"/>
                      <a:pt x="198" y="342"/>
                      <a:pt x="197" y="342"/>
                    </a:cubicBezTo>
                    <a:cubicBezTo>
                      <a:pt x="196" y="336"/>
                      <a:pt x="196" y="336"/>
                      <a:pt x="191" y="332"/>
                    </a:cubicBezTo>
                    <a:cubicBezTo>
                      <a:pt x="192" y="331"/>
                      <a:pt x="194" y="331"/>
                      <a:pt x="195" y="330"/>
                    </a:cubicBezTo>
                    <a:cubicBezTo>
                      <a:pt x="193" y="329"/>
                      <a:pt x="192" y="328"/>
                      <a:pt x="190" y="327"/>
                    </a:cubicBezTo>
                    <a:cubicBezTo>
                      <a:pt x="190" y="326"/>
                      <a:pt x="189" y="325"/>
                      <a:pt x="190" y="325"/>
                    </a:cubicBezTo>
                    <a:cubicBezTo>
                      <a:pt x="192" y="322"/>
                      <a:pt x="190" y="319"/>
                      <a:pt x="190" y="317"/>
                    </a:cubicBezTo>
                    <a:cubicBezTo>
                      <a:pt x="191" y="316"/>
                      <a:pt x="193" y="316"/>
                      <a:pt x="193" y="315"/>
                    </a:cubicBezTo>
                    <a:cubicBezTo>
                      <a:pt x="194" y="312"/>
                      <a:pt x="195" y="308"/>
                      <a:pt x="195" y="305"/>
                    </a:cubicBezTo>
                    <a:cubicBezTo>
                      <a:pt x="194" y="301"/>
                      <a:pt x="198" y="297"/>
                      <a:pt x="198" y="293"/>
                    </a:cubicBezTo>
                    <a:cubicBezTo>
                      <a:pt x="198" y="293"/>
                      <a:pt x="198" y="292"/>
                      <a:pt x="198" y="292"/>
                    </a:cubicBezTo>
                    <a:cubicBezTo>
                      <a:pt x="202" y="291"/>
                      <a:pt x="201" y="288"/>
                      <a:pt x="202" y="286"/>
                    </a:cubicBezTo>
                    <a:cubicBezTo>
                      <a:pt x="203" y="285"/>
                      <a:pt x="204" y="284"/>
                      <a:pt x="205" y="283"/>
                    </a:cubicBezTo>
                    <a:cubicBezTo>
                      <a:pt x="206" y="283"/>
                      <a:pt x="208" y="282"/>
                      <a:pt x="209" y="281"/>
                    </a:cubicBezTo>
                    <a:cubicBezTo>
                      <a:pt x="210" y="280"/>
                      <a:pt x="213" y="282"/>
                      <a:pt x="213" y="279"/>
                    </a:cubicBezTo>
                    <a:cubicBezTo>
                      <a:pt x="214" y="279"/>
                      <a:pt x="216" y="279"/>
                      <a:pt x="217" y="277"/>
                    </a:cubicBezTo>
                    <a:cubicBezTo>
                      <a:pt x="220" y="275"/>
                      <a:pt x="224" y="273"/>
                      <a:pt x="228" y="273"/>
                    </a:cubicBezTo>
                    <a:cubicBezTo>
                      <a:pt x="229" y="273"/>
                      <a:pt x="230" y="273"/>
                      <a:pt x="230" y="272"/>
                    </a:cubicBezTo>
                    <a:cubicBezTo>
                      <a:pt x="232" y="272"/>
                      <a:pt x="234" y="272"/>
                      <a:pt x="236" y="273"/>
                    </a:cubicBezTo>
                    <a:cubicBezTo>
                      <a:pt x="239" y="274"/>
                      <a:pt x="241" y="273"/>
                      <a:pt x="244" y="273"/>
                    </a:cubicBezTo>
                    <a:cubicBezTo>
                      <a:pt x="246" y="273"/>
                      <a:pt x="248" y="273"/>
                      <a:pt x="251" y="273"/>
                    </a:cubicBezTo>
                    <a:cubicBezTo>
                      <a:pt x="251" y="273"/>
                      <a:pt x="251" y="272"/>
                      <a:pt x="252" y="270"/>
                    </a:cubicBezTo>
                    <a:cubicBezTo>
                      <a:pt x="253" y="271"/>
                      <a:pt x="253" y="273"/>
                      <a:pt x="254" y="273"/>
                    </a:cubicBezTo>
                    <a:cubicBezTo>
                      <a:pt x="255" y="274"/>
                      <a:pt x="256" y="276"/>
                      <a:pt x="257" y="275"/>
                    </a:cubicBezTo>
                    <a:cubicBezTo>
                      <a:pt x="260" y="275"/>
                      <a:pt x="261" y="277"/>
                      <a:pt x="264" y="277"/>
                    </a:cubicBezTo>
                    <a:cubicBezTo>
                      <a:pt x="266" y="278"/>
                      <a:pt x="268" y="281"/>
                      <a:pt x="271" y="280"/>
                    </a:cubicBezTo>
                    <a:cubicBezTo>
                      <a:pt x="271" y="280"/>
                      <a:pt x="272" y="281"/>
                      <a:pt x="272" y="281"/>
                    </a:cubicBezTo>
                    <a:cubicBezTo>
                      <a:pt x="273" y="282"/>
                      <a:pt x="274" y="284"/>
                      <a:pt x="275" y="284"/>
                    </a:cubicBezTo>
                    <a:cubicBezTo>
                      <a:pt x="278" y="285"/>
                      <a:pt x="279" y="288"/>
                      <a:pt x="282" y="290"/>
                    </a:cubicBezTo>
                    <a:cubicBezTo>
                      <a:pt x="284" y="293"/>
                      <a:pt x="286" y="295"/>
                      <a:pt x="285" y="298"/>
                    </a:cubicBezTo>
                    <a:cubicBezTo>
                      <a:pt x="292" y="302"/>
                      <a:pt x="294" y="307"/>
                      <a:pt x="294" y="313"/>
                    </a:cubicBezTo>
                    <a:cubicBezTo>
                      <a:pt x="294" y="317"/>
                      <a:pt x="294" y="320"/>
                      <a:pt x="294" y="323"/>
                    </a:cubicBezTo>
                    <a:cubicBezTo>
                      <a:pt x="295" y="325"/>
                      <a:pt x="293" y="324"/>
                      <a:pt x="292" y="325"/>
                    </a:cubicBezTo>
                    <a:cubicBezTo>
                      <a:pt x="292" y="330"/>
                      <a:pt x="291" y="334"/>
                      <a:pt x="289" y="338"/>
                    </a:cubicBezTo>
                    <a:cubicBezTo>
                      <a:pt x="287" y="341"/>
                      <a:pt x="285" y="343"/>
                      <a:pt x="283" y="345"/>
                    </a:cubicBezTo>
                    <a:cubicBezTo>
                      <a:pt x="280" y="349"/>
                      <a:pt x="275" y="352"/>
                      <a:pt x="275" y="358"/>
                    </a:cubicBezTo>
                    <a:cubicBezTo>
                      <a:pt x="275" y="358"/>
                      <a:pt x="275" y="358"/>
                      <a:pt x="275" y="359"/>
                    </a:cubicBezTo>
                    <a:cubicBezTo>
                      <a:pt x="273" y="360"/>
                      <a:pt x="274" y="362"/>
                      <a:pt x="273" y="364"/>
                    </a:cubicBezTo>
                    <a:cubicBezTo>
                      <a:pt x="273" y="367"/>
                      <a:pt x="273" y="369"/>
                      <a:pt x="272" y="371"/>
                    </a:cubicBezTo>
                    <a:cubicBezTo>
                      <a:pt x="271" y="373"/>
                      <a:pt x="271" y="376"/>
                      <a:pt x="274" y="377"/>
                    </a:cubicBezTo>
                    <a:cubicBezTo>
                      <a:pt x="274" y="377"/>
                      <a:pt x="275" y="379"/>
                      <a:pt x="275" y="379"/>
                    </a:cubicBezTo>
                    <a:cubicBezTo>
                      <a:pt x="277" y="382"/>
                      <a:pt x="279" y="383"/>
                      <a:pt x="282" y="383"/>
                    </a:cubicBezTo>
                    <a:cubicBezTo>
                      <a:pt x="287" y="383"/>
                      <a:pt x="293" y="384"/>
                      <a:pt x="298" y="384"/>
                    </a:cubicBezTo>
                    <a:cubicBezTo>
                      <a:pt x="302" y="384"/>
                      <a:pt x="307" y="384"/>
                      <a:pt x="311" y="383"/>
                    </a:cubicBezTo>
                    <a:cubicBezTo>
                      <a:pt x="314" y="382"/>
                      <a:pt x="317" y="383"/>
                      <a:pt x="320" y="383"/>
                    </a:cubicBezTo>
                    <a:cubicBezTo>
                      <a:pt x="329" y="383"/>
                      <a:pt x="337" y="383"/>
                      <a:pt x="346" y="384"/>
                    </a:cubicBezTo>
                    <a:cubicBezTo>
                      <a:pt x="347" y="381"/>
                      <a:pt x="349" y="383"/>
                      <a:pt x="351" y="384"/>
                    </a:cubicBezTo>
                    <a:cubicBezTo>
                      <a:pt x="352" y="383"/>
                      <a:pt x="353" y="383"/>
                      <a:pt x="354" y="382"/>
                    </a:cubicBezTo>
                    <a:cubicBezTo>
                      <a:pt x="355" y="384"/>
                      <a:pt x="358" y="386"/>
                      <a:pt x="360" y="384"/>
                    </a:cubicBezTo>
                    <a:cubicBezTo>
                      <a:pt x="362" y="382"/>
                      <a:pt x="363" y="385"/>
                      <a:pt x="365" y="385"/>
                    </a:cubicBezTo>
                    <a:cubicBezTo>
                      <a:pt x="365" y="384"/>
                      <a:pt x="366" y="383"/>
                      <a:pt x="367" y="383"/>
                    </a:cubicBezTo>
                    <a:cubicBezTo>
                      <a:pt x="367" y="383"/>
                      <a:pt x="368" y="383"/>
                      <a:pt x="368" y="383"/>
                    </a:cubicBezTo>
                    <a:cubicBezTo>
                      <a:pt x="368" y="383"/>
                      <a:pt x="369" y="383"/>
                      <a:pt x="369" y="384"/>
                    </a:cubicBezTo>
                    <a:cubicBezTo>
                      <a:pt x="371" y="384"/>
                      <a:pt x="372" y="384"/>
                      <a:pt x="372" y="381"/>
                    </a:cubicBezTo>
                    <a:cubicBezTo>
                      <a:pt x="372" y="381"/>
                      <a:pt x="373" y="380"/>
                      <a:pt x="373" y="380"/>
                    </a:cubicBezTo>
                    <a:cubicBezTo>
                      <a:pt x="374" y="379"/>
                      <a:pt x="376" y="378"/>
                      <a:pt x="378" y="378"/>
                    </a:cubicBezTo>
                    <a:cubicBezTo>
                      <a:pt x="381" y="380"/>
                      <a:pt x="385" y="379"/>
                      <a:pt x="388" y="378"/>
                    </a:cubicBezTo>
                    <a:cubicBezTo>
                      <a:pt x="388" y="377"/>
                      <a:pt x="388" y="376"/>
                      <a:pt x="388" y="375"/>
                    </a:cubicBezTo>
                    <a:cubicBezTo>
                      <a:pt x="389" y="376"/>
                      <a:pt x="390" y="376"/>
                      <a:pt x="390" y="376"/>
                    </a:cubicBezTo>
                    <a:cubicBezTo>
                      <a:pt x="393" y="377"/>
                      <a:pt x="395" y="378"/>
                      <a:pt x="397" y="379"/>
                    </a:cubicBezTo>
                    <a:cubicBezTo>
                      <a:pt x="401" y="377"/>
                      <a:pt x="401" y="377"/>
                      <a:pt x="404" y="374"/>
                    </a:cubicBezTo>
                    <a:cubicBezTo>
                      <a:pt x="403" y="379"/>
                      <a:pt x="403" y="379"/>
                      <a:pt x="403" y="379"/>
                    </a:cubicBezTo>
                    <a:cubicBezTo>
                      <a:pt x="405" y="379"/>
                      <a:pt x="407" y="379"/>
                      <a:pt x="408" y="378"/>
                    </a:cubicBezTo>
                    <a:cubicBezTo>
                      <a:pt x="409" y="377"/>
                      <a:pt x="410" y="376"/>
                      <a:pt x="410" y="375"/>
                    </a:cubicBezTo>
                    <a:cubicBezTo>
                      <a:pt x="410" y="375"/>
                      <a:pt x="410" y="375"/>
                      <a:pt x="410" y="375"/>
                    </a:cubicBezTo>
                    <a:cubicBezTo>
                      <a:pt x="411" y="374"/>
                      <a:pt x="412" y="373"/>
                      <a:pt x="413" y="371"/>
                    </a:cubicBezTo>
                    <a:cubicBezTo>
                      <a:pt x="414" y="373"/>
                      <a:pt x="414" y="376"/>
                      <a:pt x="417" y="377"/>
                    </a:cubicBezTo>
                    <a:cubicBezTo>
                      <a:pt x="418" y="375"/>
                      <a:pt x="419" y="374"/>
                      <a:pt x="418" y="372"/>
                    </a:cubicBezTo>
                    <a:cubicBezTo>
                      <a:pt x="417" y="372"/>
                      <a:pt x="416" y="372"/>
                      <a:pt x="415" y="372"/>
                    </a:cubicBezTo>
                    <a:cubicBezTo>
                      <a:pt x="414" y="369"/>
                      <a:pt x="413" y="368"/>
                      <a:pt x="410" y="368"/>
                    </a:cubicBezTo>
                    <a:cubicBezTo>
                      <a:pt x="406" y="369"/>
                      <a:pt x="402" y="369"/>
                      <a:pt x="398" y="369"/>
                    </a:cubicBezTo>
                    <a:cubicBezTo>
                      <a:pt x="397" y="369"/>
                      <a:pt x="397" y="369"/>
                      <a:pt x="396" y="370"/>
                    </a:cubicBezTo>
                    <a:cubicBezTo>
                      <a:pt x="395" y="370"/>
                      <a:pt x="394" y="371"/>
                      <a:pt x="393" y="371"/>
                    </a:cubicBezTo>
                    <a:cubicBezTo>
                      <a:pt x="392" y="372"/>
                      <a:pt x="391" y="371"/>
                      <a:pt x="389" y="371"/>
                    </a:cubicBezTo>
                    <a:cubicBezTo>
                      <a:pt x="386" y="371"/>
                      <a:pt x="382" y="371"/>
                      <a:pt x="379" y="370"/>
                    </a:cubicBezTo>
                    <a:cubicBezTo>
                      <a:pt x="378" y="369"/>
                      <a:pt x="377" y="367"/>
                      <a:pt x="378" y="365"/>
                    </a:cubicBezTo>
                    <a:cubicBezTo>
                      <a:pt x="379" y="363"/>
                      <a:pt x="379" y="361"/>
                      <a:pt x="376" y="359"/>
                    </a:cubicBezTo>
                    <a:cubicBezTo>
                      <a:pt x="376" y="361"/>
                      <a:pt x="376" y="363"/>
                      <a:pt x="376" y="365"/>
                    </a:cubicBezTo>
                    <a:cubicBezTo>
                      <a:pt x="374" y="365"/>
                      <a:pt x="373" y="365"/>
                      <a:pt x="371" y="365"/>
                    </a:cubicBezTo>
                    <a:cubicBezTo>
                      <a:pt x="371" y="364"/>
                      <a:pt x="371" y="364"/>
                      <a:pt x="371" y="363"/>
                    </a:cubicBezTo>
                    <a:cubicBezTo>
                      <a:pt x="371" y="362"/>
                      <a:pt x="371" y="362"/>
                      <a:pt x="371" y="361"/>
                    </a:cubicBezTo>
                    <a:cubicBezTo>
                      <a:pt x="374" y="360"/>
                      <a:pt x="375" y="359"/>
                      <a:pt x="377" y="356"/>
                    </a:cubicBezTo>
                    <a:cubicBezTo>
                      <a:pt x="378" y="355"/>
                      <a:pt x="378" y="354"/>
                      <a:pt x="377" y="352"/>
                    </a:cubicBezTo>
                    <a:cubicBezTo>
                      <a:pt x="377" y="352"/>
                      <a:pt x="378" y="351"/>
                      <a:pt x="378" y="350"/>
                    </a:cubicBezTo>
                    <a:cubicBezTo>
                      <a:pt x="378" y="348"/>
                      <a:pt x="378" y="345"/>
                      <a:pt x="377" y="343"/>
                    </a:cubicBezTo>
                    <a:cubicBezTo>
                      <a:pt x="376" y="341"/>
                      <a:pt x="376" y="337"/>
                      <a:pt x="374" y="336"/>
                    </a:cubicBezTo>
                    <a:cubicBezTo>
                      <a:pt x="373" y="332"/>
                      <a:pt x="372" y="328"/>
                      <a:pt x="374" y="324"/>
                    </a:cubicBezTo>
                    <a:cubicBezTo>
                      <a:pt x="373" y="323"/>
                      <a:pt x="372" y="322"/>
                      <a:pt x="371" y="320"/>
                    </a:cubicBezTo>
                    <a:cubicBezTo>
                      <a:pt x="371" y="320"/>
                      <a:pt x="371" y="318"/>
                      <a:pt x="371" y="318"/>
                    </a:cubicBezTo>
                    <a:cubicBezTo>
                      <a:pt x="374" y="317"/>
                      <a:pt x="375" y="315"/>
                      <a:pt x="375" y="313"/>
                    </a:cubicBezTo>
                    <a:cubicBezTo>
                      <a:pt x="376" y="311"/>
                      <a:pt x="377" y="310"/>
                      <a:pt x="379" y="309"/>
                    </a:cubicBezTo>
                    <a:cubicBezTo>
                      <a:pt x="379" y="307"/>
                      <a:pt x="379" y="306"/>
                      <a:pt x="379" y="303"/>
                    </a:cubicBezTo>
                    <a:cubicBezTo>
                      <a:pt x="377" y="304"/>
                      <a:pt x="376" y="308"/>
                      <a:pt x="373" y="307"/>
                    </a:cubicBezTo>
                    <a:cubicBezTo>
                      <a:pt x="372" y="305"/>
                      <a:pt x="372" y="304"/>
                      <a:pt x="374" y="302"/>
                    </a:cubicBezTo>
                    <a:cubicBezTo>
                      <a:pt x="375" y="301"/>
                      <a:pt x="375" y="300"/>
                      <a:pt x="374" y="299"/>
                    </a:cubicBezTo>
                    <a:cubicBezTo>
                      <a:pt x="373" y="298"/>
                      <a:pt x="374" y="297"/>
                      <a:pt x="375" y="296"/>
                    </a:cubicBezTo>
                    <a:cubicBezTo>
                      <a:pt x="376" y="296"/>
                      <a:pt x="377" y="296"/>
                      <a:pt x="378" y="296"/>
                    </a:cubicBezTo>
                    <a:cubicBezTo>
                      <a:pt x="379" y="297"/>
                      <a:pt x="380" y="297"/>
                      <a:pt x="381" y="298"/>
                    </a:cubicBezTo>
                    <a:cubicBezTo>
                      <a:pt x="383" y="300"/>
                      <a:pt x="386" y="300"/>
                      <a:pt x="387" y="303"/>
                    </a:cubicBezTo>
                    <a:cubicBezTo>
                      <a:pt x="387" y="303"/>
                      <a:pt x="388" y="303"/>
                      <a:pt x="389" y="303"/>
                    </a:cubicBezTo>
                    <a:cubicBezTo>
                      <a:pt x="392" y="307"/>
                      <a:pt x="397" y="309"/>
                      <a:pt x="400" y="314"/>
                    </a:cubicBezTo>
                    <a:cubicBezTo>
                      <a:pt x="403" y="314"/>
                      <a:pt x="404" y="316"/>
                      <a:pt x="405" y="318"/>
                    </a:cubicBezTo>
                    <a:cubicBezTo>
                      <a:pt x="408" y="316"/>
                      <a:pt x="409" y="320"/>
                      <a:pt x="411" y="321"/>
                    </a:cubicBezTo>
                    <a:cubicBezTo>
                      <a:pt x="411" y="321"/>
                      <a:pt x="412" y="322"/>
                      <a:pt x="412" y="322"/>
                    </a:cubicBezTo>
                    <a:cubicBezTo>
                      <a:pt x="414" y="322"/>
                      <a:pt x="416" y="322"/>
                      <a:pt x="418" y="322"/>
                    </a:cubicBezTo>
                    <a:cubicBezTo>
                      <a:pt x="420" y="322"/>
                      <a:pt x="422" y="324"/>
                      <a:pt x="424" y="323"/>
                    </a:cubicBezTo>
                    <a:cubicBezTo>
                      <a:pt x="427" y="323"/>
                      <a:pt x="430" y="323"/>
                      <a:pt x="433" y="323"/>
                    </a:cubicBezTo>
                    <a:cubicBezTo>
                      <a:pt x="435" y="323"/>
                      <a:pt x="436" y="322"/>
                      <a:pt x="436" y="321"/>
                    </a:cubicBezTo>
                    <a:cubicBezTo>
                      <a:pt x="437" y="320"/>
                      <a:pt x="437" y="318"/>
                      <a:pt x="437" y="317"/>
                    </a:cubicBezTo>
                    <a:cubicBezTo>
                      <a:pt x="438" y="318"/>
                      <a:pt x="438" y="318"/>
                      <a:pt x="439" y="319"/>
                    </a:cubicBezTo>
                    <a:cubicBezTo>
                      <a:pt x="441" y="320"/>
                      <a:pt x="441" y="316"/>
                      <a:pt x="443" y="316"/>
                    </a:cubicBezTo>
                    <a:cubicBezTo>
                      <a:pt x="446" y="317"/>
                      <a:pt x="445" y="313"/>
                      <a:pt x="447" y="312"/>
                    </a:cubicBezTo>
                    <a:cubicBezTo>
                      <a:pt x="448" y="313"/>
                      <a:pt x="449" y="314"/>
                      <a:pt x="450" y="314"/>
                    </a:cubicBezTo>
                    <a:cubicBezTo>
                      <a:pt x="451" y="313"/>
                      <a:pt x="451" y="312"/>
                      <a:pt x="452" y="311"/>
                    </a:cubicBezTo>
                    <a:cubicBezTo>
                      <a:pt x="453" y="311"/>
                      <a:pt x="455" y="310"/>
                      <a:pt x="455" y="310"/>
                    </a:cubicBezTo>
                    <a:cubicBezTo>
                      <a:pt x="455" y="307"/>
                      <a:pt x="455" y="305"/>
                      <a:pt x="455" y="303"/>
                    </a:cubicBezTo>
                    <a:cubicBezTo>
                      <a:pt x="455" y="303"/>
                      <a:pt x="455" y="303"/>
                      <a:pt x="455" y="303"/>
                    </a:cubicBezTo>
                    <a:cubicBezTo>
                      <a:pt x="456" y="302"/>
                      <a:pt x="457" y="301"/>
                      <a:pt x="458" y="300"/>
                    </a:cubicBezTo>
                    <a:cubicBezTo>
                      <a:pt x="458" y="300"/>
                      <a:pt x="458" y="299"/>
                      <a:pt x="458" y="299"/>
                    </a:cubicBezTo>
                    <a:cubicBezTo>
                      <a:pt x="455" y="299"/>
                      <a:pt x="455" y="299"/>
                      <a:pt x="455" y="299"/>
                    </a:cubicBezTo>
                    <a:cubicBezTo>
                      <a:pt x="454" y="297"/>
                      <a:pt x="455" y="296"/>
                      <a:pt x="456" y="296"/>
                    </a:cubicBezTo>
                    <a:cubicBezTo>
                      <a:pt x="459" y="295"/>
                      <a:pt x="460" y="292"/>
                      <a:pt x="462" y="290"/>
                    </a:cubicBezTo>
                    <a:cubicBezTo>
                      <a:pt x="462" y="290"/>
                      <a:pt x="462" y="289"/>
                      <a:pt x="462" y="288"/>
                    </a:cubicBezTo>
                    <a:cubicBezTo>
                      <a:pt x="459" y="290"/>
                      <a:pt x="459" y="290"/>
                      <a:pt x="457" y="288"/>
                    </a:cubicBezTo>
                    <a:cubicBezTo>
                      <a:pt x="461" y="287"/>
                      <a:pt x="463" y="284"/>
                      <a:pt x="465" y="281"/>
                    </a:cubicBezTo>
                    <a:cubicBezTo>
                      <a:pt x="466" y="280"/>
                      <a:pt x="466" y="278"/>
                      <a:pt x="466" y="277"/>
                    </a:cubicBezTo>
                    <a:cubicBezTo>
                      <a:pt x="465" y="274"/>
                      <a:pt x="466" y="271"/>
                      <a:pt x="466" y="268"/>
                    </a:cubicBezTo>
                    <a:cubicBezTo>
                      <a:pt x="466" y="267"/>
                      <a:pt x="465" y="266"/>
                      <a:pt x="463" y="265"/>
                    </a:cubicBezTo>
                    <a:cubicBezTo>
                      <a:pt x="463" y="265"/>
                      <a:pt x="462" y="265"/>
                      <a:pt x="461" y="265"/>
                    </a:cubicBezTo>
                    <a:cubicBezTo>
                      <a:pt x="463" y="262"/>
                      <a:pt x="463" y="262"/>
                      <a:pt x="461" y="261"/>
                    </a:cubicBezTo>
                    <a:cubicBezTo>
                      <a:pt x="460" y="260"/>
                      <a:pt x="460" y="259"/>
                      <a:pt x="461" y="258"/>
                    </a:cubicBezTo>
                    <a:cubicBezTo>
                      <a:pt x="462" y="255"/>
                      <a:pt x="463" y="253"/>
                      <a:pt x="462" y="250"/>
                    </a:cubicBezTo>
                    <a:cubicBezTo>
                      <a:pt x="462" y="250"/>
                      <a:pt x="462" y="250"/>
                      <a:pt x="462" y="250"/>
                    </a:cubicBezTo>
                    <a:cubicBezTo>
                      <a:pt x="462" y="250"/>
                      <a:pt x="462" y="250"/>
                      <a:pt x="462" y="250"/>
                    </a:cubicBezTo>
                    <a:cubicBezTo>
                      <a:pt x="460" y="251"/>
                      <a:pt x="459" y="251"/>
                      <a:pt x="459" y="250"/>
                    </a:cubicBezTo>
                    <a:cubicBezTo>
                      <a:pt x="460" y="249"/>
                      <a:pt x="460" y="248"/>
                      <a:pt x="461" y="248"/>
                    </a:cubicBezTo>
                    <a:cubicBezTo>
                      <a:pt x="462" y="248"/>
                      <a:pt x="462" y="249"/>
                      <a:pt x="462" y="250"/>
                    </a:cubicBezTo>
                    <a:cubicBezTo>
                      <a:pt x="462" y="250"/>
                      <a:pt x="462" y="250"/>
                      <a:pt x="462" y="250"/>
                    </a:cubicBezTo>
                    <a:cubicBezTo>
                      <a:pt x="462" y="250"/>
                      <a:pt x="462" y="250"/>
                      <a:pt x="462" y="250"/>
                    </a:cubicBezTo>
                    <a:cubicBezTo>
                      <a:pt x="463" y="249"/>
                      <a:pt x="464" y="248"/>
                      <a:pt x="466" y="249"/>
                    </a:cubicBezTo>
                    <a:cubicBezTo>
                      <a:pt x="467" y="250"/>
                      <a:pt x="467" y="250"/>
                      <a:pt x="467" y="251"/>
                    </a:cubicBezTo>
                    <a:cubicBezTo>
                      <a:pt x="467" y="250"/>
                      <a:pt x="468" y="248"/>
                      <a:pt x="468" y="247"/>
                    </a:cubicBezTo>
                    <a:cubicBezTo>
                      <a:pt x="468" y="246"/>
                      <a:pt x="468" y="245"/>
                      <a:pt x="467" y="244"/>
                    </a:cubicBezTo>
                    <a:cubicBezTo>
                      <a:pt x="467" y="243"/>
                      <a:pt x="466" y="242"/>
                      <a:pt x="465" y="243"/>
                    </a:cubicBezTo>
                    <a:close/>
                    <a:moveTo>
                      <a:pt x="307" y="54"/>
                    </a:moveTo>
                    <a:cubicBezTo>
                      <a:pt x="307" y="54"/>
                      <a:pt x="308" y="54"/>
                      <a:pt x="309" y="54"/>
                    </a:cubicBezTo>
                    <a:cubicBezTo>
                      <a:pt x="308" y="55"/>
                      <a:pt x="308" y="56"/>
                      <a:pt x="308" y="56"/>
                    </a:cubicBezTo>
                    <a:cubicBezTo>
                      <a:pt x="307" y="56"/>
                      <a:pt x="307" y="56"/>
                      <a:pt x="306" y="55"/>
                    </a:cubicBezTo>
                    <a:cubicBezTo>
                      <a:pt x="306" y="55"/>
                      <a:pt x="306" y="54"/>
                      <a:pt x="307" y="54"/>
                    </a:cubicBezTo>
                    <a:close/>
                    <a:moveTo>
                      <a:pt x="182" y="58"/>
                    </a:moveTo>
                    <a:cubicBezTo>
                      <a:pt x="182" y="57"/>
                      <a:pt x="182" y="57"/>
                      <a:pt x="182" y="56"/>
                    </a:cubicBezTo>
                    <a:cubicBezTo>
                      <a:pt x="182" y="56"/>
                      <a:pt x="182" y="56"/>
                      <a:pt x="182" y="56"/>
                    </a:cubicBezTo>
                    <a:cubicBezTo>
                      <a:pt x="183" y="56"/>
                      <a:pt x="183" y="57"/>
                      <a:pt x="183" y="57"/>
                    </a:cubicBezTo>
                    <a:cubicBezTo>
                      <a:pt x="183" y="57"/>
                      <a:pt x="183" y="57"/>
                      <a:pt x="182" y="58"/>
                    </a:cubicBezTo>
                    <a:close/>
                    <a:moveTo>
                      <a:pt x="70" y="288"/>
                    </a:moveTo>
                    <a:cubicBezTo>
                      <a:pt x="69" y="290"/>
                      <a:pt x="68" y="292"/>
                      <a:pt x="65" y="292"/>
                    </a:cubicBezTo>
                    <a:cubicBezTo>
                      <a:pt x="65" y="292"/>
                      <a:pt x="65" y="292"/>
                      <a:pt x="65" y="292"/>
                    </a:cubicBezTo>
                    <a:cubicBezTo>
                      <a:pt x="65" y="292"/>
                      <a:pt x="65" y="292"/>
                      <a:pt x="65" y="292"/>
                    </a:cubicBezTo>
                    <a:cubicBezTo>
                      <a:pt x="65" y="295"/>
                      <a:pt x="65" y="295"/>
                      <a:pt x="63" y="296"/>
                    </a:cubicBezTo>
                    <a:cubicBezTo>
                      <a:pt x="64" y="295"/>
                      <a:pt x="64" y="294"/>
                      <a:pt x="65" y="292"/>
                    </a:cubicBezTo>
                    <a:cubicBezTo>
                      <a:pt x="65" y="292"/>
                      <a:pt x="65" y="292"/>
                      <a:pt x="65" y="292"/>
                    </a:cubicBezTo>
                    <a:cubicBezTo>
                      <a:pt x="65" y="292"/>
                      <a:pt x="65" y="292"/>
                      <a:pt x="65" y="292"/>
                    </a:cubicBezTo>
                    <a:cubicBezTo>
                      <a:pt x="66" y="290"/>
                      <a:pt x="66" y="287"/>
                      <a:pt x="69" y="286"/>
                    </a:cubicBezTo>
                    <a:cubicBezTo>
                      <a:pt x="70" y="287"/>
                      <a:pt x="70" y="288"/>
                      <a:pt x="70" y="288"/>
                    </a:cubicBezTo>
                    <a:close/>
                    <a:moveTo>
                      <a:pt x="208" y="358"/>
                    </a:moveTo>
                    <a:cubicBezTo>
                      <a:pt x="209" y="360"/>
                      <a:pt x="209" y="362"/>
                      <a:pt x="208" y="364"/>
                    </a:cubicBezTo>
                    <a:cubicBezTo>
                      <a:pt x="206" y="362"/>
                      <a:pt x="207" y="360"/>
                      <a:pt x="208" y="358"/>
                    </a:cubicBezTo>
                    <a:close/>
                    <a:moveTo>
                      <a:pt x="191" y="308"/>
                    </a:moveTo>
                    <a:cubicBezTo>
                      <a:pt x="189" y="307"/>
                      <a:pt x="191" y="306"/>
                      <a:pt x="190" y="305"/>
                    </a:cubicBezTo>
                    <a:cubicBezTo>
                      <a:pt x="190" y="304"/>
                      <a:pt x="189" y="303"/>
                      <a:pt x="189" y="302"/>
                    </a:cubicBezTo>
                    <a:cubicBezTo>
                      <a:pt x="189" y="300"/>
                      <a:pt x="189" y="298"/>
                      <a:pt x="191" y="297"/>
                    </a:cubicBezTo>
                    <a:cubicBezTo>
                      <a:pt x="193" y="302"/>
                      <a:pt x="193" y="302"/>
                      <a:pt x="191" y="308"/>
                    </a:cubicBezTo>
                    <a:close/>
                    <a:moveTo>
                      <a:pt x="211" y="128"/>
                    </a:moveTo>
                    <a:cubicBezTo>
                      <a:pt x="210" y="128"/>
                      <a:pt x="210" y="127"/>
                      <a:pt x="210" y="127"/>
                    </a:cubicBezTo>
                    <a:cubicBezTo>
                      <a:pt x="210" y="126"/>
                      <a:pt x="211" y="126"/>
                      <a:pt x="211" y="126"/>
                    </a:cubicBezTo>
                    <a:cubicBezTo>
                      <a:pt x="211" y="127"/>
                      <a:pt x="212" y="127"/>
                      <a:pt x="212" y="128"/>
                    </a:cubicBezTo>
                    <a:cubicBezTo>
                      <a:pt x="212" y="128"/>
                      <a:pt x="211" y="128"/>
                      <a:pt x="211" y="128"/>
                    </a:cubicBezTo>
                    <a:close/>
                    <a:moveTo>
                      <a:pt x="368" y="307"/>
                    </a:moveTo>
                    <a:cubicBezTo>
                      <a:pt x="367" y="306"/>
                      <a:pt x="367" y="305"/>
                      <a:pt x="368" y="304"/>
                    </a:cubicBezTo>
                    <a:cubicBezTo>
                      <a:pt x="369" y="305"/>
                      <a:pt x="369" y="306"/>
                      <a:pt x="368" y="307"/>
                    </a:cubicBezTo>
                    <a:close/>
                    <a:moveTo>
                      <a:pt x="382" y="374"/>
                    </a:moveTo>
                    <a:cubicBezTo>
                      <a:pt x="382" y="374"/>
                      <a:pt x="382" y="374"/>
                      <a:pt x="383" y="374"/>
                    </a:cubicBezTo>
                    <a:cubicBezTo>
                      <a:pt x="383" y="374"/>
                      <a:pt x="383" y="374"/>
                      <a:pt x="383" y="374"/>
                    </a:cubicBezTo>
                    <a:cubicBezTo>
                      <a:pt x="383" y="376"/>
                      <a:pt x="382" y="377"/>
                      <a:pt x="381" y="377"/>
                    </a:cubicBezTo>
                    <a:cubicBezTo>
                      <a:pt x="381" y="377"/>
                      <a:pt x="381" y="377"/>
                      <a:pt x="380" y="377"/>
                    </a:cubicBezTo>
                    <a:cubicBezTo>
                      <a:pt x="380" y="375"/>
                      <a:pt x="381" y="375"/>
                      <a:pt x="382" y="374"/>
                    </a:cubicBezTo>
                    <a:close/>
                    <a:moveTo>
                      <a:pt x="372" y="313"/>
                    </a:moveTo>
                    <a:cubicBezTo>
                      <a:pt x="372" y="313"/>
                      <a:pt x="372" y="314"/>
                      <a:pt x="371" y="314"/>
                    </a:cubicBezTo>
                    <a:cubicBezTo>
                      <a:pt x="371" y="313"/>
                      <a:pt x="371" y="313"/>
                      <a:pt x="371" y="313"/>
                    </a:cubicBezTo>
                    <a:cubicBezTo>
                      <a:pt x="371" y="312"/>
                      <a:pt x="370" y="311"/>
                      <a:pt x="371" y="311"/>
                    </a:cubicBezTo>
                    <a:cubicBezTo>
                      <a:pt x="371" y="310"/>
                      <a:pt x="372" y="310"/>
                      <a:pt x="372" y="311"/>
                    </a:cubicBezTo>
                    <a:cubicBezTo>
                      <a:pt x="373" y="311"/>
                      <a:pt x="372" y="312"/>
                      <a:pt x="372" y="313"/>
                    </a:cubicBezTo>
                    <a:close/>
                    <a:moveTo>
                      <a:pt x="463" y="277"/>
                    </a:moveTo>
                    <a:cubicBezTo>
                      <a:pt x="463" y="277"/>
                      <a:pt x="463" y="277"/>
                      <a:pt x="464" y="278"/>
                    </a:cubicBezTo>
                    <a:cubicBezTo>
                      <a:pt x="463" y="278"/>
                      <a:pt x="463" y="279"/>
                      <a:pt x="462" y="279"/>
                    </a:cubicBezTo>
                    <a:cubicBezTo>
                      <a:pt x="462" y="278"/>
                      <a:pt x="462" y="278"/>
                      <a:pt x="462" y="278"/>
                    </a:cubicBezTo>
                    <a:cubicBezTo>
                      <a:pt x="462" y="277"/>
                      <a:pt x="463" y="277"/>
                      <a:pt x="463" y="277"/>
                    </a:cubicBezTo>
                    <a:close/>
                  </a:path>
                </a:pathLst>
              </a:custGeom>
              <a:solidFill>
                <a:srgbClr val="B0DA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28"/>
              <p:cNvSpPr/>
              <p:nvPr/>
            </p:nvSpPr>
            <p:spPr bwMode="auto">
              <a:xfrm>
                <a:off x="5794375" y="4616450"/>
                <a:ext cx="0" cy="6350"/>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0"/>
                      <a:pt x="0" y="1"/>
                      <a:pt x="0" y="2"/>
                    </a:cubicBezTo>
                    <a:cubicBezTo>
                      <a:pt x="0" y="2"/>
                      <a:pt x="0" y="2"/>
                      <a:pt x="0" y="2"/>
                    </a:cubicBezTo>
                    <a:cubicBezTo>
                      <a:pt x="0" y="1"/>
                      <a:pt x="0" y="0"/>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7"/>
              <p:cNvSpPr/>
              <p:nvPr/>
            </p:nvSpPr>
            <p:spPr bwMode="auto">
              <a:xfrm>
                <a:off x="5181600" y="4225925"/>
                <a:ext cx="4762" cy="3175"/>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1" y="1"/>
                    </a:cubicBezTo>
                    <a:cubicBezTo>
                      <a:pt x="1" y="0"/>
                      <a:pt x="0" y="0"/>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8"/>
              <p:cNvSpPr/>
              <p:nvPr/>
            </p:nvSpPr>
            <p:spPr bwMode="auto">
              <a:xfrm>
                <a:off x="5995988" y="4203700"/>
                <a:ext cx="7937" cy="3175"/>
              </a:xfrm>
              <a:custGeom>
                <a:avLst/>
                <a:gdLst>
                  <a:gd name="T0" fmla="*/ 2 w 2"/>
                  <a:gd name="T1" fmla="*/ 0 h 1"/>
                  <a:gd name="T2" fmla="*/ 1 w 2"/>
                  <a:gd name="T3" fmla="*/ 0 h 1"/>
                  <a:gd name="T4" fmla="*/ 0 w 2"/>
                  <a:gd name="T5" fmla="*/ 0 h 1"/>
                  <a:gd name="T6" fmla="*/ 1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0"/>
                      <a:pt x="0" y="0"/>
                      <a:pt x="0" y="0"/>
                    </a:cubicBezTo>
                    <a:cubicBezTo>
                      <a:pt x="0" y="0"/>
                      <a:pt x="1" y="1"/>
                      <a:pt x="1" y="1"/>
                    </a:cubicBezTo>
                    <a:cubicBezTo>
                      <a:pt x="1" y="0"/>
                      <a:pt x="1" y="0"/>
                      <a:pt x="2"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93"/>
              <p:cNvSpPr/>
              <p:nvPr/>
            </p:nvSpPr>
            <p:spPr bwMode="auto">
              <a:xfrm>
                <a:off x="5118100" y="4214813"/>
                <a:ext cx="7937" cy="7938"/>
              </a:xfrm>
              <a:custGeom>
                <a:avLst/>
                <a:gdLst>
                  <a:gd name="T0" fmla="*/ 1 w 2"/>
                  <a:gd name="T1" fmla="*/ 0 h 2"/>
                  <a:gd name="T2" fmla="*/ 0 w 2"/>
                  <a:gd name="T3" fmla="*/ 1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0" y="1"/>
                    </a:cubicBezTo>
                    <a:cubicBezTo>
                      <a:pt x="0" y="1"/>
                      <a:pt x="1" y="1"/>
                      <a:pt x="1" y="2"/>
                    </a:cubicBezTo>
                    <a:cubicBezTo>
                      <a:pt x="1" y="1"/>
                      <a:pt x="1" y="1"/>
                      <a:pt x="2" y="1"/>
                    </a:cubicBezTo>
                    <a:cubicBezTo>
                      <a:pt x="1" y="1"/>
                      <a:pt x="1" y="0"/>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6"/>
              <p:cNvSpPr/>
              <p:nvPr/>
            </p:nvSpPr>
            <p:spPr bwMode="auto">
              <a:xfrm>
                <a:off x="5268913" y="4305300"/>
                <a:ext cx="0" cy="6350"/>
              </a:xfrm>
              <a:custGeom>
                <a:avLst/>
                <a:gdLst>
                  <a:gd name="T0" fmla="*/ 0 h 2"/>
                  <a:gd name="T1" fmla="*/ 1 h 2"/>
                  <a:gd name="T2" fmla="*/ 2 h 2"/>
                  <a:gd name="T3" fmla="*/ 1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1"/>
                      <a:pt x="0" y="1"/>
                    </a:cubicBezTo>
                    <a:cubicBezTo>
                      <a:pt x="0" y="1"/>
                      <a:pt x="0" y="1"/>
                      <a:pt x="0" y="2"/>
                    </a:cubicBezTo>
                    <a:cubicBezTo>
                      <a:pt x="0" y="2"/>
                      <a:pt x="0" y="2"/>
                      <a:pt x="0" y="1"/>
                    </a:cubicBezTo>
                    <a:cubicBezTo>
                      <a:pt x="0" y="1"/>
                      <a:pt x="0" y="1"/>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47"/>
              <p:cNvSpPr/>
              <p:nvPr/>
            </p:nvSpPr>
            <p:spPr bwMode="auto">
              <a:xfrm>
                <a:off x="5835650" y="4537075"/>
                <a:ext cx="14287" cy="30163"/>
              </a:xfrm>
              <a:custGeom>
                <a:avLst/>
                <a:gdLst>
                  <a:gd name="T0" fmla="*/ 4 w 4"/>
                  <a:gd name="T1" fmla="*/ 8 h 8"/>
                  <a:gd name="T2" fmla="*/ 0 w 4"/>
                  <a:gd name="T3" fmla="*/ 5 h 8"/>
                  <a:gd name="T4" fmla="*/ 1 w 4"/>
                  <a:gd name="T5" fmla="*/ 0 h 8"/>
                  <a:gd name="T6" fmla="*/ 3 w 4"/>
                  <a:gd name="T7" fmla="*/ 4 h 8"/>
                  <a:gd name="T8" fmla="*/ 4 w 4"/>
                  <a:gd name="T9" fmla="*/ 8 h 8"/>
                </a:gdLst>
                <a:ahLst/>
                <a:cxnLst>
                  <a:cxn ang="0">
                    <a:pos x="T0" y="T1"/>
                  </a:cxn>
                  <a:cxn ang="0">
                    <a:pos x="T2" y="T3"/>
                  </a:cxn>
                  <a:cxn ang="0">
                    <a:pos x="T4" y="T5"/>
                  </a:cxn>
                  <a:cxn ang="0">
                    <a:pos x="T6" y="T7"/>
                  </a:cxn>
                  <a:cxn ang="0">
                    <a:pos x="T8" y="T9"/>
                  </a:cxn>
                </a:cxnLst>
                <a:rect l="0" t="0" r="r" b="b"/>
                <a:pathLst>
                  <a:path w="4" h="8">
                    <a:moveTo>
                      <a:pt x="4" y="8"/>
                    </a:moveTo>
                    <a:cubicBezTo>
                      <a:pt x="2" y="7"/>
                      <a:pt x="1" y="6"/>
                      <a:pt x="0" y="5"/>
                    </a:cubicBezTo>
                    <a:cubicBezTo>
                      <a:pt x="0" y="3"/>
                      <a:pt x="0" y="1"/>
                      <a:pt x="1" y="0"/>
                    </a:cubicBezTo>
                    <a:cubicBezTo>
                      <a:pt x="3" y="1"/>
                      <a:pt x="2" y="3"/>
                      <a:pt x="3" y="4"/>
                    </a:cubicBezTo>
                    <a:cubicBezTo>
                      <a:pt x="3" y="5"/>
                      <a:pt x="4" y="6"/>
                      <a:pt x="4" y="8"/>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72"/>
              <p:cNvSpPr/>
              <p:nvPr/>
            </p:nvSpPr>
            <p:spPr bwMode="auto">
              <a:xfrm>
                <a:off x="5838825" y="4578350"/>
                <a:ext cx="7937" cy="7938"/>
              </a:xfrm>
              <a:custGeom>
                <a:avLst/>
                <a:gdLst>
                  <a:gd name="T0" fmla="*/ 1 w 2"/>
                  <a:gd name="T1" fmla="*/ 0 h 2"/>
                  <a:gd name="T2" fmla="*/ 2 w 2"/>
                  <a:gd name="T3" fmla="*/ 1 h 2"/>
                  <a:gd name="T4" fmla="*/ 2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0"/>
                      <a:pt x="2" y="1"/>
                    </a:cubicBezTo>
                    <a:cubicBezTo>
                      <a:pt x="2" y="1"/>
                      <a:pt x="2" y="2"/>
                      <a:pt x="2" y="2"/>
                    </a:cubicBezTo>
                    <a:cubicBezTo>
                      <a:pt x="1" y="2"/>
                      <a:pt x="1" y="2"/>
                      <a:pt x="0" y="1"/>
                    </a:cubicBezTo>
                    <a:cubicBezTo>
                      <a:pt x="0" y="1"/>
                      <a:pt x="1" y="0"/>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97"/>
              <p:cNvSpPr/>
              <p:nvPr/>
            </p:nvSpPr>
            <p:spPr bwMode="auto">
              <a:xfrm>
                <a:off x="5830888" y="4600575"/>
                <a:ext cx="4762" cy="3175"/>
              </a:xfrm>
              <a:custGeom>
                <a:avLst/>
                <a:gdLst>
                  <a:gd name="T0" fmla="*/ 1 w 1"/>
                  <a:gd name="T1" fmla="*/ 1 h 1"/>
                  <a:gd name="T2" fmla="*/ 1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1"/>
                      <a:pt x="0" y="1"/>
                      <a:pt x="1" y="0"/>
                    </a:cubicBezTo>
                    <a:cubicBezTo>
                      <a:pt x="1" y="0"/>
                      <a:pt x="1" y="0"/>
                      <a:pt x="1" y="0"/>
                    </a:cubicBezTo>
                    <a:cubicBezTo>
                      <a:pt x="1" y="0"/>
                      <a:pt x="1" y="1"/>
                      <a:pt x="1" y="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32"/>
              <p:cNvSpPr/>
              <p:nvPr/>
            </p:nvSpPr>
            <p:spPr bwMode="auto">
              <a:xfrm>
                <a:off x="5775325" y="4446588"/>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6348413" y="2260600"/>
              <a:ext cx="1050925" cy="1568450"/>
              <a:chOff x="6348413" y="2260600"/>
              <a:chExt cx="1050925" cy="1568450"/>
            </a:xfrm>
          </p:grpSpPr>
          <p:sp>
            <p:nvSpPr>
              <p:cNvPr id="38" name="Freeform 122"/>
              <p:cNvSpPr>
                <a:spLocks noEditPoints="1"/>
              </p:cNvSpPr>
              <p:nvPr/>
            </p:nvSpPr>
            <p:spPr bwMode="auto">
              <a:xfrm>
                <a:off x="6348413" y="2260600"/>
                <a:ext cx="1050925" cy="1568450"/>
              </a:xfrm>
              <a:custGeom>
                <a:avLst/>
                <a:gdLst>
                  <a:gd name="T0" fmla="*/ 272 w 280"/>
                  <a:gd name="T1" fmla="*/ 339 h 418"/>
                  <a:gd name="T2" fmla="*/ 252 w 280"/>
                  <a:gd name="T3" fmla="*/ 277 h 418"/>
                  <a:gd name="T4" fmla="*/ 189 w 280"/>
                  <a:gd name="T5" fmla="*/ 230 h 418"/>
                  <a:gd name="T6" fmla="*/ 211 w 280"/>
                  <a:gd name="T7" fmla="*/ 213 h 418"/>
                  <a:gd name="T8" fmla="*/ 241 w 280"/>
                  <a:gd name="T9" fmla="*/ 223 h 418"/>
                  <a:gd name="T10" fmla="*/ 267 w 280"/>
                  <a:gd name="T11" fmla="*/ 211 h 418"/>
                  <a:gd name="T12" fmla="*/ 260 w 280"/>
                  <a:gd name="T13" fmla="*/ 116 h 418"/>
                  <a:gd name="T14" fmla="*/ 177 w 280"/>
                  <a:gd name="T15" fmla="*/ 109 h 418"/>
                  <a:gd name="T16" fmla="*/ 199 w 280"/>
                  <a:gd name="T17" fmla="*/ 41 h 418"/>
                  <a:gd name="T18" fmla="*/ 163 w 280"/>
                  <a:gd name="T19" fmla="*/ 3 h 418"/>
                  <a:gd name="T20" fmla="*/ 89 w 280"/>
                  <a:gd name="T21" fmla="*/ 22 h 418"/>
                  <a:gd name="T22" fmla="*/ 87 w 280"/>
                  <a:gd name="T23" fmla="*/ 55 h 418"/>
                  <a:gd name="T24" fmla="*/ 90 w 280"/>
                  <a:gd name="T25" fmla="*/ 101 h 418"/>
                  <a:gd name="T26" fmla="*/ 10 w 280"/>
                  <a:gd name="T27" fmla="*/ 131 h 418"/>
                  <a:gd name="T28" fmla="*/ 11 w 280"/>
                  <a:gd name="T29" fmla="*/ 163 h 418"/>
                  <a:gd name="T30" fmla="*/ 13 w 280"/>
                  <a:gd name="T31" fmla="*/ 177 h 418"/>
                  <a:gd name="T32" fmla="*/ 15 w 280"/>
                  <a:gd name="T33" fmla="*/ 189 h 418"/>
                  <a:gd name="T34" fmla="*/ 17 w 280"/>
                  <a:gd name="T35" fmla="*/ 213 h 418"/>
                  <a:gd name="T36" fmla="*/ 40 w 280"/>
                  <a:gd name="T37" fmla="*/ 216 h 418"/>
                  <a:gd name="T38" fmla="*/ 59 w 280"/>
                  <a:gd name="T39" fmla="*/ 203 h 418"/>
                  <a:gd name="T40" fmla="*/ 105 w 280"/>
                  <a:gd name="T41" fmla="*/ 228 h 418"/>
                  <a:gd name="T42" fmla="*/ 89 w 280"/>
                  <a:gd name="T43" fmla="*/ 298 h 418"/>
                  <a:gd name="T44" fmla="*/ 47 w 280"/>
                  <a:gd name="T45" fmla="*/ 304 h 418"/>
                  <a:gd name="T46" fmla="*/ 15 w 280"/>
                  <a:gd name="T47" fmla="*/ 291 h 418"/>
                  <a:gd name="T48" fmla="*/ 9 w 280"/>
                  <a:gd name="T49" fmla="*/ 339 h 418"/>
                  <a:gd name="T50" fmla="*/ 9 w 280"/>
                  <a:gd name="T51" fmla="*/ 382 h 418"/>
                  <a:gd name="T52" fmla="*/ 19 w 280"/>
                  <a:gd name="T53" fmla="*/ 362 h 418"/>
                  <a:gd name="T54" fmla="*/ 21 w 280"/>
                  <a:gd name="T55" fmla="*/ 393 h 418"/>
                  <a:gd name="T56" fmla="*/ 73 w 280"/>
                  <a:gd name="T57" fmla="*/ 391 h 418"/>
                  <a:gd name="T58" fmla="*/ 101 w 280"/>
                  <a:gd name="T59" fmla="*/ 349 h 418"/>
                  <a:gd name="T60" fmla="*/ 181 w 280"/>
                  <a:gd name="T61" fmla="*/ 357 h 418"/>
                  <a:gd name="T62" fmla="*/ 215 w 280"/>
                  <a:gd name="T63" fmla="*/ 387 h 418"/>
                  <a:gd name="T64" fmla="*/ 270 w 280"/>
                  <a:gd name="T65" fmla="*/ 405 h 418"/>
                  <a:gd name="T66" fmla="*/ 263 w 280"/>
                  <a:gd name="T67" fmla="*/ 172 h 418"/>
                  <a:gd name="T68" fmla="*/ 240 w 280"/>
                  <a:gd name="T69" fmla="*/ 165 h 418"/>
                  <a:gd name="T70" fmla="*/ 251 w 280"/>
                  <a:gd name="T71" fmla="*/ 213 h 418"/>
                  <a:gd name="T72" fmla="*/ 251 w 280"/>
                  <a:gd name="T73" fmla="*/ 165 h 418"/>
                  <a:gd name="T74" fmla="*/ 243 w 280"/>
                  <a:gd name="T75" fmla="*/ 131 h 418"/>
                  <a:gd name="T76" fmla="*/ 241 w 280"/>
                  <a:gd name="T77" fmla="*/ 148 h 418"/>
                  <a:gd name="T78" fmla="*/ 188 w 280"/>
                  <a:gd name="T79" fmla="*/ 224 h 418"/>
                  <a:gd name="T80" fmla="*/ 182 w 280"/>
                  <a:gd name="T81" fmla="*/ 52 h 418"/>
                  <a:gd name="T82" fmla="*/ 93 w 280"/>
                  <a:gd name="T83" fmla="*/ 53 h 418"/>
                  <a:gd name="T84" fmla="*/ 17 w 280"/>
                  <a:gd name="T85" fmla="*/ 134 h 418"/>
                  <a:gd name="T86" fmla="*/ 27 w 280"/>
                  <a:gd name="T87" fmla="*/ 163 h 418"/>
                  <a:gd name="T88" fmla="*/ 87 w 280"/>
                  <a:gd name="T89" fmla="*/ 121 h 418"/>
                  <a:gd name="T90" fmla="*/ 13 w 280"/>
                  <a:gd name="T91" fmla="*/ 337 h 418"/>
                  <a:gd name="T92" fmla="*/ 15 w 280"/>
                  <a:gd name="T93" fmla="*/ 330 h 418"/>
                  <a:gd name="T94" fmla="*/ 34 w 280"/>
                  <a:gd name="T95" fmla="*/ 295 h 418"/>
                  <a:gd name="T96" fmla="*/ 59 w 280"/>
                  <a:gd name="T97" fmla="*/ 340 h 418"/>
                  <a:gd name="T98" fmla="*/ 73 w 280"/>
                  <a:gd name="T99" fmla="*/ 322 h 418"/>
                  <a:gd name="T100" fmla="*/ 76 w 280"/>
                  <a:gd name="T101" fmla="*/ 323 h 418"/>
                  <a:gd name="T102" fmla="*/ 91 w 280"/>
                  <a:gd name="T103" fmla="*/ 313 h 418"/>
                  <a:gd name="T104" fmla="*/ 97 w 280"/>
                  <a:gd name="T105" fmla="*/ 302 h 418"/>
                  <a:gd name="T106" fmla="*/ 108 w 280"/>
                  <a:gd name="T107" fmla="*/ 232 h 418"/>
                  <a:gd name="T108" fmla="*/ 121 w 280"/>
                  <a:gd name="T109" fmla="*/ 11 h 418"/>
                  <a:gd name="T110" fmla="*/ 149 w 280"/>
                  <a:gd name="T111" fmla="*/ 152 h 418"/>
                  <a:gd name="T112" fmla="*/ 173 w 280"/>
                  <a:gd name="T113" fmla="*/ 132 h 418"/>
                  <a:gd name="T114" fmla="*/ 172 w 280"/>
                  <a:gd name="T115" fmla="*/ 245 h 418"/>
                  <a:gd name="T116" fmla="*/ 174 w 280"/>
                  <a:gd name="T117" fmla="*/ 269 h 418"/>
                  <a:gd name="T118" fmla="*/ 177 w 280"/>
                  <a:gd name="T119" fmla="*/ 131 h 418"/>
                  <a:gd name="T120" fmla="*/ 271 w 280"/>
                  <a:gd name="T121" fmla="*/ 37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 h="418">
                    <a:moveTo>
                      <a:pt x="276" y="411"/>
                    </a:moveTo>
                    <a:cubicBezTo>
                      <a:pt x="279" y="410"/>
                      <a:pt x="280" y="408"/>
                      <a:pt x="279" y="406"/>
                    </a:cubicBezTo>
                    <a:cubicBezTo>
                      <a:pt x="278" y="404"/>
                      <a:pt x="278" y="402"/>
                      <a:pt x="277" y="400"/>
                    </a:cubicBezTo>
                    <a:cubicBezTo>
                      <a:pt x="276" y="398"/>
                      <a:pt x="278" y="396"/>
                      <a:pt x="276" y="394"/>
                    </a:cubicBezTo>
                    <a:cubicBezTo>
                      <a:pt x="274" y="392"/>
                      <a:pt x="275" y="390"/>
                      <a:pt x="274" y="388"/>
                    </a:cubicBezTo>
                    <a:cubicBezTo>
                      <a:pt x="274" y="387"/>
                      <a:pt x="274" y="386"/>
                      <a:pt x="274" y="385"/>
                    </a:cubicBezTo>
                    <a:cubicBezTo>
                      <a:pt x="273" y="385"/>
                      <a:pt x="273" y="385"/>
                      <a:pt x="272" y="385"/>
                    </a:cubicBezTo>
                    <a:cubicBezTo>
                      <a:pt x="272" y="385"/>
                      <a:pt x="271" y="385"/>
                      <a:pt x="270" y="384"/>
                    </a:cubicBezTo>
                    <a:cubicBezTo>
                      <a:pt x="271" y="384"/>
                      <a:pt x="271" y="382"/>
                      <a:pt x="271" y="382"/>
                    </a:cubicBezTo>
                    <a:cubicBezTo>
                      <a:pt x="275" y="382"/>
                      <a:pt x="275" y="379"/>
                      <a:pt x="276" y="377"/>
                    </a:cubicBezTo>
                    <a:cubicBezTo>
                      <a:pt x="274" y="376"/>
                      <a:pt x="273" y="376"/>
                      <a:pt x="272" y="375"/>
                    </a:cubicBezTo>
                    <a:cubicBezTo>
                      <a:pt x="273" y="373"/>
                      <a:pt x="274" y="372"/>
                      <a:pt x="275" y="370"/>
                    </a:cubicBezTo>
                    <a:cubicBezTo>
                      <a:pt x="276" y="369"/>
                      <a:pt x="277" y="367"/>
                      <a:pt x="276" y="366"/>
                    </a:cubicBezTo>
                    <a:cubicBezTo>
                      <a:pt x="274" y="361"/>
                      <a:pt x="275" y="357"/>
                      <a:pt x="276" y="353"/>
                    </a:cubicBezTo>
                    <a:cubicBezTo>
                      <a:pt x="275" y="352"/>
                      <a:pt x="274" y="351"/>
                      <a:pt x="274" y="351"/>
                    </a:cubicBezTo>
                    <a:cubicBezTo>
                      <a:pt x="275" y="347"/>
                      <a:pt x="274" y="344"/>
                      <a:pt x="274" y="340"/>
                    </a:cubicBezTo>
                    <a:cubicBezTo>
                      <a:pt x="273" y="341"/>
                      <a:pt x="272" y="340"/>
                      <a:pt x="272" y="339"/>
                    </a:cubicBezTo>
                    <a:cubicBezTo>
                      <a:pt x="272" y="338"/>
                      <a:pt x="273" y="337"/>
                      <a:pt x="273" y="336"/>
                    </a:cubicBezTo>
                    <a:cubicBezTo>
                      <a:pt x="274" y="335"/>
                      <a:pt x="274" y="334"/>
                      <a:pt x="274" y="334"/>
                    </a:cubicBezTo>
                    <a:cubicBezTo>
                      <a:pt x="274" y="331"/>
                      <a:pt x="274" y="329"/>
                      <a:pt x="273" y="326"/>
                    </a:cubicBezTo>
                    <a:cubicBezTo>
                      <a:pt x="273" y="325"/>
                      <a:pt x="273" y="324"/>
                      <a:pt x="273" y="323"/>
                    </a:cubicBezTo>
                    <a:cubicBezTo>
                      <a:pt x="274" y="318"/>
                      <a:pt x="274" y="317"/>
                      <a:pt x="273" y="311"/>
                    </a:cubicBezTo>
                    <a:cubicBezTo>
                      <a:pt x="273" y="310"/>
                      <a:pt x="273" y="309"/>
                      <a:pt x="273" y="308"/>
                    </a:cubicBezTo>
                    <a:cubicBezTo>
                      <a:pt x="273" y="307"/>
                      <a:pt x="273" y="306"/>
                      <a:pt x="273" y="305"/>
                    </a:cubicBezTo>
                    <a:cubicBezTo>
                      <a:pt x="274" y="304"/>
                      <a:pt x="274" y="303"/>
                      <a:pt x="274" y="301"/>
                    </a:cubicBezTo>
                    <a:cubicBezTo>
                      <a:pt x="271" y="301"/>
                      <a:pt x="271" y="301"/>
                      <a:pt x="271" y="301"/>
                    </a:cubicBezTo>
                    <a:cubicBezTo>
                      <a:pt x="271" y="300"/>
                      <a:pt x="271" y="298"/>
                      <a:pt x="272" y="297"/>
                    </a:cubicBezTo>
                    <a:cubicBezTo>
                      <a:pt x="276" y="294"/>
                      <a:pt x="275" y="293"/>
                      <a:pt x="274" y="289"/>
                    </a:cubicBezTo>
                    <a:cubicBezTo>
                      <a:pt x="273" y="288"/>
                      <a:pt x="273" y="287"/>
                      <a:pt x="273" y="286"/>
                    </a:cubicBezTo>
                    <a:cubicBezTo>
                      <a:pt x="274" y="282"/>
                      <a:pt x="272" y="279"/>
                      <a:pt x="271" y="276"/>
                    </a:cubicBezTo>
                    <a:cubicBezTo>
                      <a:pt x="266" y="274"/>
                      <a:pt x="266" y="274"/>
                      <a:pt x="263" y="275"/>
                    </a:cubicBezTo>
                    <a:cubicBezTo>
                      <a:pt x="262" y="276"/>
                      <a:pt x="263" y="277"/>
                      <a:pt x="262" y="278"/>
                    </a:cubicBezTo>
                    <a:cubicBezTo>
                      <a:pt x="261" y="277"/>
                      <a:pt x="260" y="276"/>
                      <a:pt x="259" y="275"/>
                    </a:cubicBezTo>
                    <a:cubicBezTo>
                      <a:pt x="256" y="275"/>
                      <a:pt x="255" y="278"/>
                      <a:pt x="252" y="277"/>
                    </a:cubicBezTo>
                    <a:cubicBezTo>
                      <a:pt x="249" y="275"/>
                      <a:pt x="246" y="276"/>
                      <a:pt x="244" y="279"/>
                    </a:cubicBezTo>
                    <a:cubicBezTo>
                      <a:pt x="244" y="279"/>
                      <a:pt x="243" y="280"/>
                      <a:pt x="243" y="280"/>
                    </a:cubicBezTo>
                    <a:cubicBezTo>
                      <a:pt x="239" y="278"/>
                      <a:pt x="236" y="282"/>
                      <a:pt x="233" y="282"/>
                    </a:cubicBezTo>
                    <a:cubicBezTo>
                      <a:pt x="231" y="283"/>
                      <a:pt x="229" y="283"/>
                      <a:pt x="229" y="285"/>
                    </a:cubicBezTo>
                    <a:cubicBezTo>
                      <a:pt x="227" y="289"/>
                      <a:pt x="224" y="287"/>
                      <a:pt x="222" y="288"/>
                    </a:cubicBezTo>
                    <a:cubicBezTo>
                      <a:pt x="219" y="288"/>
                      <a:pt x="216" y="288"/>
                      <a:pt x="213" y="287"/>
                    </a:cubicBezTo>
                    <a:cubicBezTo>
                      <a:pt x="212" y="287"/>
                      <a:pt x="210" y="287"/>
                      <a:pt x="209" y="287"/>
                    </a:cubicBezTo>
                    <a:cubicBezTo>
                      <a:pt x="207" y="287"/>
                      <a:pt x="204" y="288"/>
                      <a:pt x="202" y="288"/>
                    </a:cubicBezTo>
                    <a:cubicBezTo>
                      <a:pt x="200" y="287"/>
                      <a:pt x="197" y="287"/>
                      <a:pt x="197" y="285"/>
                    </a:cubicBezTo>
                    <a:cubicBezTo>
                      <a:pt x="193" y="281"/>
                      <a:pt x="190" y="276"/>
                      <a:pt x="188" y="271"/>
                    </a:cubicBezTo>
                    <a:cubicBezTo>
                      <a:pt x="186" y="266"/>
                      <a:pt x="184" y="262"/>
                      <a:pt x="185" y="258"/>
                    </a:cubicBezTo>
                    <a:cubicBezTo>
                      <a:pt x="184" y="258"/>
                      <a:pt x="183" y="258"/>
                      <a:pt x="182" y="258"/>
                    </a:cubicBezTo>
                    <a:cubicBezTo>
                      <a:pt x="181" y="256"/>
                      <a:pt x="184" y="256"/>
                      <a:pt x="184" y="255"/>
                    </a:cubicBezTo>
                    <a:cubicBezTo>
                      <a:pt x="183" y="251"/>
                      <a:pt x="182" y="247"/>
                      <a:pt x="180" y="243"/>
                    </a:cubicBezTo>
                    <a:cubicBezTo>
                      <a:pt x="181" y="241"/>
                      <a:pt x="182" y="240"/>
                      <a:pt x="183" y="238"/>
                    </a:cubicBezTo>
                    <a:cubicBezTo>
                      <a:pt x="184" y="236"/>
                      <a:pt x="185" y="235"/>
                      <a:pt x="185" y="233"/>
                    </a:cubicBezTo>
                    <a:cubicBezTo>
                      <a:pt x="184" y="230"/>
                      <a:pt x="188" y="232"/>
                      <a:pt x="189" y="230"/>
                    </a:cubicBezTo>
                    <a:cubicBezTo>
                      <a:pt x="189" y="229"/>
                      <a:pt x="189" y="228"/>
                      <a:pt x="189" y="228"/>
                    </a:cubicBezTo>
                    <a:cubicBezTo>
                      <a:pt x="189" y="226"/>
                      <a:pt x="190" y="225"/>
                      <a:pt x="192" y="224"/>
                    </a:cubicBezTo>
                    <a:cubicBezTo>
                      <a:pt x="195" y="222"/>
                      <a:pt x="196" y="220"/>
                      <a:pt x="195" y="217"/>
                    </a:cubicBezTo>
                    <a:cubicBezTo>
                      <a:pt x="195" y="217"/>
                      <a:pt x="196" y="217"/>
                      <a:pt x="196" y="217"/>
                    </a:cubicBezTo>
                    <a:cubicBezTo>
                      <a:pt x="200" y="218"/>
                      <a:pt x="200" y="218"/>
                      <a:pt x="201" y="215"/>
                    </a:cubicBezTo>
                    <a:cubicBezTo>
                      <a:pt x="202" y="213"/>
                      <a:pt x="204" y="213"/>
                      <a:pt x="206" y="213"/>
                    </a:cubicBezTo>
                    <a:cubicBezTo>
                      <a:pt x="206" y="213"/>
                      <a:pt x="206" y="213"/>
                      <a:pt x="206" y="213"/>
                    </a:cubicBezTo>
                    <a:cubicBezTo>
                      <a:pt x="206" y="213"/>
                      <a:pt x="206" y="213"/>
                      <a:pt x="206" y="213"/>
                    </a:cubicBezTo>
                    <a:cubicBezTo>
                      <a:pt x="207" y="213"/>
                      <a:pt x="208" y="212"/>
                      <a:pt x="208" y="212"/>
                    </a:cubicBezTo>
                    <a:cubicBezTo>
                      <a:pt x="210" y="211"/>
                      <a:pt x="210" y="211"/>
                      <a:pt x="211" y="213"/>
                    </a:cubicBezTo>
                    <a:cubicBezTo>
                      <a:pt x="211" y="213"/>
                      <a:pt x="211" y="213"/>
                      <a:pt x="211" y="213"/>
                    </a:cubicBezTo>
                    <a:cubicBezTo>
                      <a:pt x="211" y="213"/>
                      <a:pt x="211" y="213"/>
                      <a:pt x="211" y="213"/>
                    </a:cubicBezTo>
                    <a:cubicBezTo>
                      <a:pt x="212" y="213"/>
                      <a:pt x="213" y="213"/>
                      <a:pt x="214" y="213"/>
                    </a:cubicBezTo>
                    <a:cubicBezTo>
                      <a:pt x="214" y="209"/>
                      <a:pt x="214" y="209"/>
                      <a:pt x="216" y="210"/>
                    </a:cubicBezTo>
                    <a:cubicBezTo>
                      <a:pt x="216" y="212"/>
                      <a:pt x="216" y="215"/>
                      <a:pt x="212" y="215"/>
                    </a:cubicBezTo>
                    <a:cubicBezTo>
                      <a:pt x="212" y="214"/>
                      <a:pt x="211" y="214"/>
                      <a:pt x="211" y="213"/>
                    </a:cubicBezTo>
                    <a:cubicBezTo>
                      <a:pt x="211" y="213"/>
                      <a:pt x="211" y="213"/>
                      <a:pt x="211" y="213"/>
                    </a:cubicBezTo>
                    <a:cubicBezTo>
                      <a:pt x="211" y="213"/>
                      <a:pt x="211" y="213"/>
                      <a:pt x="211" y="213"/>
                    </a:cubicBezTo>
                    <a:cubicBezTo>
                      <a:pt x="209" y="214"/>
                      <a:pt x="208" y="214"/>
                      <a:pt x="206" y="213"/>
                    </a:cubicBezTo>
                    <a:cubicBezTo>
                      <a:pt x="206" y="213"/>
                      <a:pt x="206" y="213"/>
                      <a:pt x="206" y="213"/>
                    </a:cubicBezTo>
                    <a:cubicBezTo>
                      <a:pt x="206" y="213"/>
                      <a:pt x="206" y="213"/>
                      <a:pt x="206" y="213"/>
                    </a:cubicBezTo>
                    <a:cubicBezTo>
                      <a:pt x="207" y="215"/>
                      <a:pt x="208" y="217"/>
                      <a:pt x="210" y="216"/>
                    </a:cubicBezTo>
                    <a:cubicBezTo>
                      <a:pt x="213" y="216"/>
                      <a:pt x="216" y="217"/>
                      <a:pt x="218" y="217"/>
                    </a:cubicBezTo>
                    <a:cubicBezTo>
                      <a:pt x="219" y="217"/>
                      <a:pt x="219" y="217"/>
                      <a:pt x="219" y="217"/>
                    </a:cubicBezTo>
                    <a:cubicBezTo>
                      <a:pt x="220" y="218"/>
                      <a:pt x="220" y="219"/>
                      <a:pt x="221" y="220"/>
                    </a:cubicBezTo>
                    <a:cubicBezTo>
                      <a:pt x="223" y="220"/>
                      <a:pt x="225" y="220"/>
                      <a:pt x="227" y="220"/>
                    </a:cubicBezTo>
                    <a:cubicBezTo>
                      <a:pt x="229" y="220"/>
                      <a:pt x="231" y="222"/>
                      <a:pt x="232" y="220"/>
                    </a:cubicBezTo>
                    <a:cubicBezTo>
                      <a:pt x="234" y="221"/>
                      <a:pt x="233" y="224"/>
                      <a:pt x="235" y="223"/>
                    </a:cubicBezTo>
                    <a:cubicBezTo>
                      <a:pt x="236" y="220"/>
                      <a:pt x="236" y="218"/>
                      <a:pt x="236" y="215"/>
                    </a:cubicBezTo>
                    <a:cubicBezTo>
                      <a:pt x="236" y="214"/>
                      <a:pt x="236" y="213"/>
                      <a:pt x="238" y="214"/>
                    </a:cubicBezTo>
                    <a:cubicBezTo>
                      <a:pt x="238" y="214"/>
                      <a:pt x="238" y="215"/>
                      <a:pt x="238" y="215"/>
                    </a:cubicBezTo>
                    <a:cubicBezTo>
                      <a:pt x="237" y="218"/>
                      <a:pt x="238" y="221"/>
                      <a:pt x="237" y="224"/>
                    </a:cubicBezTo>
                    <a:cubicBezTo>
                      <a:pt x="237" y="224"/>
                      <a:pt x="239" y="226"/>
                      <a:pt x="240" y="226"/>
                    </a:cubicBezTo>
                    <a:cubicBezTo>
                      <a:pt x="241" y="225"/>
                      <a:pt x="241" y="224"/>
                      <a:pt x="241" y="223"/>
                    </a:cubicBezTo>
                    <a:cubicBezTo>
                      <a:pt x="240" y="221"/>
                      <a:pt x="240" y="221"/>
                      <a:pt x="242" y="220"/>
                    </a:cubicBezTo>
                    <a:cubicBezTo>
                      <a:pt x="245" y="223"/>
                      <a:pt x="241" y="226"/>
                      <a:pt x="243" y="229"/>
                    </a:cubicBezTo>
                    <a:cubicBezTo>
                      <a:pt x="244" y="230"/>
                      <a:pt x="244" y="230"/>
                      <a:pt x="245" y="230"/>
                    </a:cubicBezTo>
                    <a:cubicBezTo>
                      <a:pt x="245" y="230"/>
                      <a:pt x="245" y="230"/>
                      <a:pt x="245" y="230"/>
                    </a:cubicBezTo>
                    <a:cubicBezTo>
                      <a:pt x="245" y="230"/>
                      <a:pt x="245" y="230"/>
                      <a:pt x="245" y="230"/>
                    </a:cubicBezTo>
                    <a:cubicBezTo>
                      <a:pt x="245" y="229"/>
                      <a:pt x="244" y="227"/>
                      <a:pt x="244" y="226"/>
                    </a:cubicBezTo>
                    <a:cubicBezTo>
                      <a:pt x="247" y="227"/>
                      <a:pt x="247" y="227"/>
                      <a:pt x="245" y="230"/>
                    </a:cubicBezTo>
                    <a:cubicBezTo>
                      <a:pt x="245" y="230"/>
                      <a:pt x="245" y="230"/>
                      <a:pt x="245" y="230"/>
                    </a:cubicBezTo>
                    <a:cubicBezTo>
                      <a:pt x="245" y="230"/>
                      <a:pt x="245" y="230"/>
                      <a:pt x="245" y="230"/>
                    </a:cubicBezTo>
                    <a:cubicBezTo>
                      <a:pt x="246" y="231"/>
                      <a:pt x="246" y="232"/>
                      <a:pt x="247" y="232"/>
                    </a:cubicBezTo>
                    <a:cubicBezTo>
                      <a:pt x="249" y="232"/>
                      <a:pt x="250" y="232"/>
                      <a:pt x="252" y="232"/>
                    </a:cubicBezTo>
                    <a:cubicBezTo>
                      <a:pt x="253" y="230"/>
                      <a:pt x="255" y="229"/>
                      <a:pt x="256" y="227"/>
                    </a:cubicBezTo>
                    <a:cubicBezTo>
                      <a:pt x="257" y="225"/>
                      <a:pt x="258" y="225"/>
                      <a:pt x="260" y="225"/>
                    </a:cubicBezTo>
                    <a:cubicBezTo>
                      <a:pt x="261" y="224"/>
                      <a:pt x="262" y="223"/>
                      <a:pt x="262" y="222"/>
                    </a:cubicBezTo>
                    <a:cubicBezTo>
                      <a:pt x="262" y="220"/>
                      <a:pt x="263" y="218"/>
                      <a:pt x="264" y="217"/>
                    </a:cubicBezTo>
                    <a:cubicBezTo>
                      <a:pt x="265" y="216"/>
                      <a:pt x="266" y="215"/>
                      <a:pt x="267" y="214"/>
                    </a:cubicBezTo>
                    <a:cubicBezTo>
                      <a:pt x="267" y="213"/>
                      <a:pt x="267" y="212"/>
                      <a:pt x="267" y="211"/>
                    </a:cubicBezTo>
                    <a:cubicBezTo>
                      <a:pt x="264" y="209"/>
                      <a:pt x="267" y="208"/>
                      <a:pt x="267" y="205"/>
                    </a:cubicBezTo>
                    <a:cubicBezTo>
                      <a:pt x="264" y="203"/>
                      <a:pt x="265" y="199"/>
                      <a:pt x="264" y="196"/>
                    </a:cubicBezTo>
                    <a:cubicBezTo>
                      <a:pt x="264" y="195"/>
                      <a:pt x="264" y="194"/>
                      <a:pt x="264" y="194"/>
                    </a:cubicBezTo>
                    <a:cubicBezTo>
                      <a:pt x="266" y="192"/>
                      <a:pt x="265" y="189"/>
                      <a:pt x="268" y="189"/>
                    </a:cubicBezTo>
                    <a:cubicBezTo>
                      <a:pt x="267" y="186"/>
                      <a:pt x="270" y="183"/>
                      <a:pt x="267" y="179"/>
                    </a:cubicBezTo>
                    <a:cubicBezTo>
                      <a:pt x="266" y="178"/>
                      <a:pt x="266" y="177"/>
                      <a:pt x="267" y="175"/>
                    </a:cubicBezTo>
                    <a:cubicBezTo>
                      <a:pt x="268" y="171"/>
                      <a:pt x="268" y="167"/>
                      <a:pt x="268" y="162"/>
                    </a:cubicBezTo>
                    <a:cubicBezTo>
                      <a:pt x="268" y="158"/>
                      <a:pt x="269" y="154"/>
                      <a:pt x="268" y="150"/>
                    </a:cubicBezTo>
                    <a:cubicBezTo>
                      <a:pt x="267" y="149"/>
                      <a:pt x="268" y="149"/>
                      <a:pt x="268" y="148"/>
                    </a:cubicBezTo>
                    <a:cubicBezTo>
                      <a:pt x="268" y="147"/>
                      <a:pt x="269" y="145"/>
                      <a:pt x="269" y="144"/>
                    </a:cubicBezTo>
                    <a:cubicBezTo>
                      <a:pt x="269" y="140"/>
                      <a:pt x="267" y="137"/>
                      <a:pt x="270" y="134"/>
                    </a:cubicBezTo>
                    <a:cubicBezTo>
                      <a:pt x="270" y="134"/>
                      <a:pt x="270" y="133"/>
                      <a:pt x="270" y="133"/>
                    </a:cubicBezTo>
                    <a:cubicBezTo>
                      <a:pt x="268" y="130"/>
                      <a:pt x="269" y="127"/>
                      <a:pt x="269" y="124"/>
                    </a:cubicBezTo>
                    <a:cubicBezTo>
                      <a:pt x="270" y="123"/>
                      <a:pt x="270" y="121"/>
                      <a:pt x="269" y="120"/>
                    </a:cubicBezTo>
                    <a:cubicBezTo>
                      <a:pt x="267" y="119"/>
                      <a:pt x="267" y="116"/>
                      <a:pt x="266" y="114"/>
                    </a:cubicBezTo>
                    <a:cubicBezTo>
                      <a:pt x="266" y="113"/>
                      <a:pt x="265" y="112"/>
                      <a:pt x="263" y="112"/>
                    </a:cubicBezTo>
                    <a:cubicBezTo>
                      <a:pt x="262" y="113"/>
                      <a:pt x="262" y="114"/>
                      <a:pt x="260" y="116"/>
                    </a:cubicBezTo>
                    <a:cubicBezTo>
                      <a:pt x="260" y="114"/>
                      <a:pt x="261" y="112"/>
                      <a:pt x="261" y="110"/>
                    </a:cubicBezTo>
                    <a:cubicBezTo>
                      <a:pt x="260" y="110"/>
                      <a:pt x="260" y="110"/>
                      <a:pt x="259" y="110"/>
                    </a:cubicBezTo>
                    <a:cubicBezTo>
                      <a:pt x="257" y="110"/>
                      <a:pt x="254" y="111"/>
                      <a:pt x="252" y="110"/>
                    </a:cubicBezTo>
                    <a:cubicBezTo>
                      <a:pt x="250" y="109"/>
                      <a:pt x="248" y="109"/>
                      <a:pt x="246" y="109"/>
                    </a:cubicBezTo>
                    <a:cubicBezTo>
                      <a:pt x="245" y="110"/>
                      <a:pt x="243" y="110"/>
                      <a:pt x="242" y="109"/>
                    </a:cubicBezTo>
                    <a:cubicBezTo>
                      <a:pt x="239" y="108"/>
                      <a:pt x="236" y="109"/>
                      <a:pt x="233" y="109"/>
                    </a:cubicBezTo>
                    <a:cubicBezTo>
                      <a:pt x="230" y="106"/>
                      <a:pt x="227" y="109"/>
                      <a:pt x="224" y="108"/>
                    </a:cubicBezTo>
                    <a:cubicBezTo>
                      <a:pt x="223" y="110"/>
                      <a:pt x="222" y="111"/>
                      <a:pt x="220" y="112"/>
                    </a:cubicBezTo>
                    <a:cubicBezTo>
                      <a:pt x="220" y="113"/>
                      <a:pt x="219" y="113"/>
                      <a:pt x="219" y="113"/>
                    </a:cubicBezTo>
                    <a:cubicBezTo>
                      <a:pt x="218" y="112"/>
                      <a:pt x="218" y="110"/>
                      <a:pt x="217" y="108"/>
                    </a:cubicBezTo>
                    <a:cubicBezTo>
                      <a:pt x="213" y="110"/>
                      <a:pt x="209" y="109"/>
                      <a:pt x="205" y="109"/>
                    </a:cubicBezTo>
                    <a:cubicBezTo>
                      <a:pt x="200" y="109"/>
                      <a:pt x="196" y="108"/>
                      <a:pt x="192" y="107"/>
                    </a:cubicBezTo>
                    <a:cubicBezTo>
                      <a:pt x="191" y="108"/>
                      <a:pt x="191" y="108"/>
                      <a:pt x="190" y="109"/>
                    </a:cubicBezTo>
                    <a:cubicBezTo>
                      <a:pt x="189" y="108"/>
                      <a:pt x="189" y="107"/>
                      <a:pt x="188" y="105"/>
                    </a:cubicBezTo>
                    <a:cubicBezTo>
                      <a:pt x="186" y="106"/>
                      <a:pt x="185" y="106"/>
                      <a:pt x="184" y="107"/>
                    </a:cubicBezTo>
                    <a:cubicBezTo>
                      <a:pt x="182" y="108"/>
                      <a:pt x="181" y="110"/>
                      <a:pt x="180" y="110"/>
                    </a:cubicBezTo>
                    <a:cubicBezTo>
                      <a:pt x="179" y="109"/>
                      <a:pt x="178" y="109"/>
                      <a:pt x="177" y="109"/>
                    </a:cubicBezTo>
                    <a:cubicBezTo>
                      <a:pt x="177" y="108"/>
                      <a:pt x="175" y="108"/>
                      <a:pt x="175" y="108"/>
                    </a:cubicBezTo>
                    <a:cubicBezTo>
                      <a:pt x="174" y="106"/>
                      <a:pt x="173" y="104"/>
                      <a:pt x="173" y="101"/>
                    </a:cubicBezTo>
                    <a:cubicBezTo>
                      <a:pt x="173" y="99"/>
                      <a:pt x="172" y="98"/>
                      <a:pt x="172" y="96"/>
                    </a:cubicBezTo>
                    <a:cubicBezTo>
                      <a:pt x="171" y="95"/>
                      <a:pt x="173" y="93"/>
                      <a:pt x="174" y="91"/>
                    </a:cubicBezTo>
                    <a:cubicBezTo>
                      <a:pt x="174" y="89"/>
                      <a:pt x="174" y="87"/>
                      <a:pt x="174" y="85"/>
                    </a:cubicBezTo>
                    <a:cubicBezTo>
                      <a:pt x="176" y="83"/>
                      <a:pt x="179" y="81"/>
                      <a:pt x="181" y="78"/>
                    </a:cubicBezTo>
                    <a:cubicBezTo>
                      <a:pt x="184" y="74"/>
                      <a:pt x="187" y="71"/>
                      <a:pt x="186" y="67"/>
                    </a:cubicBezTo>
                    <a:cubicBezTo>
                      <a:pt x="186" y="66"/>
                      <a:pt x="187" y="66"/>
                      <a:pt x="187" y="66"/>
                    </a:cubicBezTo>
                    <a:cubicBezTo>
                      <a:pt x="188" y="67"/>
                      <a:pt x="188" y="68"/>
                      <a:pt x="189" y="70"/>
                    </a:cubicBezTo>
                    <a:cubicBezTo>
                      <a:pt x="190" y="65"/>
                      <a:pt x="194" y="62"/>
                      <a:pt x="193" y="58"/>
                    </a:cubicBezTo>
                    <a:cubicBezTo>
                      <a:pt x="193" y="57"/>
                      <a:pt x="194" y="56"/>
                      <a:pt x="196" y="56"/>
                    </a:cubicBezTo>
                    <a:cubicBezTo>
                      <a:pt x="198" y="59"/>
                      <a:pt x="195" y="62"/>
                      <a:pt x="195" y="65"/>
                    </a:cubicBezTo>
                    <a:cubicBezTo>
                      <a:pt x="198" y="63"/>
                      <a:pt x="198" y="63"/>
                      <a:pt x="199" y="59"/>
                    </a:cubicBezTo>
                    <a:cubicBezTo>
                      <a:pt x="204" y="59"/>
                      <a:pt x="204" y="59"/>
                      <a:pt x="204" y="59"/>
                    </a:cubicBezTo>
                    <a:cubicBezTo>
                      <a:pt x="203" y="54"/>
                      <a:pt x="204" y="50"/>
                      <a:pt x="201" y="46"/>
                    </a:cubicBezTo>
                    <a:cubicBezTo>
                      <a:pt x="201" y="46"/>
                      <a:pt x="201" y="45"/>
                      <a:pt x="201" y="45"/>
                    </a:cubicBezTo>
                    <a:cubicBezTo>
                      <a:pt x="202" y="43"/>
                      <a:pt x="201" y="42"/>
                      <a:pt x="199" y="41"/>
                    </a:cubicBezTo>
                    <a:cubicBezTo>
                      <a:pt x="198" y="40"/>
                      <a:pt x="197" y="39"/>
                      <a:pt x="197" y="38"/>
                    </a:cubicBezTo>
                    <a:cubicBezTo>
                      <a:pt x="197" y="35"/>
                      <a:pt x="195" y="34"/>
                      <a:pt x="195" y="31"/>
                    </a:cubicBezTo>
                    <a:cubicBezTo>
                      <a:pt x="193" y="31"/>
                      <a:pt x="191" y="30"/>
                      <a:pt x="190" y="30"/>
                    </a:cubicBezTo>
                    <a:cubicBezTo>
                      <a:pt x="190" y="30"/>
                      <a:pt x="190" y="30"/>
                      <a:pt x="190" y="30"/>
                    </a:cubicBezTo>
                    <a:cubicBezTo>
                      <a:pt x="190" y="30"/>
                      <a:pt x="190" y="30"/>
                      <a:pt x="190" y="30"/>
                    </a:cubicBezTo>
                    <a:cubicBezTo>
                      <a:pt x="190" y="31"/>
                      <a:pt x="190" y="32"/>
                      <a:pt x="191" y="33"/>
                    </a:cubicBezTo>
                    <a:cubicBezTo>
                      <a:pt x="188" y="32"/>
                      <a:pt x="188" y="32"/>
                      <a:pt x="190" y="30"/>
                    </a:cubicBezTo>
                    <a:cubicBezTo>
                      <a:pt x="190" y="30"/>
                      <a:pt x="190" y="30"/>
                      <a:pt x="189" y="30"/>
                    </a:cubicBezTo>
                    <a:cubicBezTo>
                      <a:pt x="190" y="30"/>
                      <a:pt x="190" y="30"/>
                      <a:pt x="190" y="30"/>
                    </a:cubicBezTo>
                    <a:cubicBezTo>
                      <a:pt x="187" y="27"/>
                      <a:pt x="188" y="23"/>
                      <a:pt x="185" y="21"/>
                    </a:cubicBezTo>
                    <a:cubicBezTo>
                      <a:pt x="184" y="21"/>
                      <a:pt x="184" y="21"/>
                      <a:pt x="184" y="21"/>
                    </a:cubicBezTo>
                    <a:cubicBezTo>
                      <a:pt x="183" y="22"/>
                      <a:pt x="182" y="23"/>
                      <a:pt x="181" y="22"/>
                    </a:cubicBezTo>
                    <a:cubicBezTo>
                      <a:pt x="180" y="21"/>
                      <a:pt x="180" y="20"/>
                      <a:pt x="180" y="19"/>
                    </a:cubicBezTo>
                    <a:cubicBezTo>
                      <a:pt x="180" y="18"/>
                      <a:pt x="181" y="16"/>
                      <a:pt x="181" y="15"/>
                    </a:cubicBezTo>
                    <a:cubicBezTo>
                      <a:pt x="179" y="13"/>
                      <a:pt x="177" y="11"/>
                      <a:pt x="175" y="9"/>
                    </a:cubicBezTo>
                    <a:cubicBezTo>
                      <a:pt x="173" y="8"/>
                      <a:pt x="170" y="6"/>
                      <a:pt x="168" y="5"/>
                    </a:cubicBezTo>
                    <a:cubicBezTo>
                      <a:pt x="166" y="6"/>
                      <a:pt x="164" y="4"/>
                      <a:pt x="163" y="3"/>
                    </a:cubicBezTo>
                    <a:cubicBezTo>
                      <a:pt x="162" y="7"/>
                      <a:pt x="162" y="7"/>
                      <a:pt x="162" y="7"/>
                    </a:cubicBezTo>
                    <a:cubicBezTo>
                      <a:pt x="159" y="6"/>
                      <a:pt x="161" y="3"/>
                      <a:pt x="160" y="2"/>
                    </a:cubicBezTo>
                    <a:cubicBezTo>
                      <a:pt x="159" y="1"/>
                      <a:pt x="157" y="2"/>
                      <a:pt x="156" y="1"/>
                    </a:cubicBezTo>
                    <a:cubicBezTo>
                      <a:pt x="154" y="0"/>
                      <a:pt x="151" y="0"/>
                      <a:pt x="149" y="0"/>
                    </a:cubicBezTo>
                    <a:cubicBezTo>
                      <a:pt x="147" y="2"/>
                      <a:pt x="145" y="1"/>
                      <a:pt x="143" y="1"/>
                    </a:cubicBezTo>
                    <a:cubicBezTo>
                      <a:pt x="139" y="0"/>
                      <a:pt x="136" y="0"/>
                      <a:pt x="132" y="1"/>
                    </a:cubicBezTo>
                    <a:cubicBezTo>
                      <a:pt x="128" y="2"/>
                      <a:pt x="123" y="2"/>
                      <a:pt x="119" y="4"/>
                    </a:cubicBezTo>
                    <a:cubicBezTo>
                      <a:pt x="118" y="4"/>
                      <a:pt x="117" y="3"/>
                      <a:pt x="117" y="3"/>
                    </a:cubicBezTo>
                    <a:cubicBezTo>
                      <a:pt x="116" y="4"/>
                      <a:pt x="115" y="5"/>
                      <a:pt x="114" y="6"/>
                    </a:cubicBezTo>
                    <a:cubicBezTo>
                      <a:pt x="114" y="5"/>
                      <a:pt x="113" y="4"/>
                      <a:pt x="113" y="3"/>
                    </a:cubicBezTo>
                    <a:cubicBezTo>
                      <a:pt x="109" y="4"/>
                      <a:pt x="105" y="2"/>
                      <a:pt x="103" y="7"/>
                    </a:cubicBezTo>
                    <a:cubicBezTo>
                      <a:pt x="103" y="7"/>
                      <a:pt x="102" y="7"/>
                      <a:pt x="101" y="6"/>
                    </a:cubicBezTo>
                    <a:cubicBezTo>
                      <a:pt x="100" y="8"/>
                      <a:pt x="98" y="10"/>
                      <a:pt x="97" y="12"/>
                    </a:cubicBezTo>
                    <a:cubicBezTo>
                      <a:pt x="96" y="12"/>
                      <a:pt x="96" y="12"/>
                      <a:pt x="95" y="11"/>
                    </a:cubicBezTo>
                    <a:cubicBezTo>
                      <a:pt x="93" y="13"/>
                      <a:pt x="92" y="15"/>
                      <a:pt x="90" y="17"/>
                    </a:cubicBezTo>
                    <a:cubicBezTo>
                      <a:pt x="92" y="19"/>
                      <a:pt x="94" y="20"/>
                      <a:pt x="93" y="22"/>
                    </a:cubicBezTo>
                    <a:cubicBezTo>
                      <a:pt x="92" y="22"/>
                      <a:pt x="91" y="22"/>
                      <a:pt x="89" y="22"/>
                    </a:cubicBezTo>
                    <a:cubicBezTo>
                      <a:pt x="90" y="25"/>
                      <a:pt x="88" y="26"/>
                      <a:pt x="86" y="28"/>
                    </a:cubicBezTo>
                    <a:cubicBezTo>
                      <a:pt x="86" y="28"/>
                      <a:pt x="87" y="29"/>
                      <a:pt x="87" y="29"/>
                    </a:cubicBezTo>
                    <a:cubicBezTo>
                      <a:pt x="87" y="29"/>
                      <a:pt x="87" y="29"/>
                      <a:pt x="87" y="29"/>
                    </a:cubicBezTo>
                    <a:cubicBezTo>
                      <a:pt x="87" y="29"/>
                      <a:pt x="88" y="28"/>
                      <a:pt x="88" y="28"/>
                    </a:cubicBezTo>
                    <a:cubicBezTo>
                      <a:pt x="88" y="28"/>
                      <a:pt x="88" y="28"/>
                      <a:pt x="88" y="28"/>
                    </a:cubicBezTo>
                    <a:cubicBezTo>
                      <a:pt x="88" y="29"/>
                      <a:pt x="88" y="29"/>
                      <a:pt x="88" y="29"/>
                    </a:cubicBezTo>
                    <a:cubicBezTo>
                      <a:pt x="88" y="29"/>
                      <a:pt x="87" y="29"/>
                      <a:pt x="87" y="29"/>
                    </a:cubicBezTo>
                    <a:cubicBezTo>
                      <a:pt x="87" y="29"/>
                      <a:pt x="87" y="29"/>
                      <a:pt x="87" y="29"/>
                    </a:cubicBezTo>
                    <a:cubicBezTo>
                      <a:pt x="87" y="29"/>
                      <a:pt x="87" y="29"/>
                      <a:pt x="87" y="29"/>
                    </a:cubicBezTo>
                    <a:cubicBezTo>
                      <a:pt x="87" y="29"/>
                      <a:pt x="87" y="29"/>
                      <a:pt x="87" y="29"/>
                    </a:cubicBezTo>
                    <a:cubicBezTo>
                      <a:pt x="87" y="30"/>
                      <a:pt x="87" y="31"/>
                      <a:pt x="85" y="32"/>
                    </a:cubicBezTo>
                    <a:cubicBezTo>
                      <a:pt x="85" y="36"/>
                      <a:pt x="85" y="39"/>
                      <a:pt x="85" y="43"/>
                    </a:cubicBezTo>
                    <a:cubicBezTo>
                      <a:pt x="85" y="47"/>
                      <a:pt x="85" y="50"/>
                      <a:pt x="85" y="53"/>
                    </a:cubicBezTo>
                    <a:cubicBezTo>
                      <a:pt x="85" y="54"/>
                      <a:pt x="86" y="55"/>
                      <a:pt x="87" y="56"/>
                    </a:cubicBezTo>
                    <a:cubicBezTo>
                      <a:pt x="87" y="56"/>
                      <a:pt x="87" y="56"/>
                      <a:pt x="87" y="56"/>
                    </a:cubicBezTo>
                    <a:cubicBezTo>
                      <a:pt x="87" y="56"/>
                      <a:pt x="87" y="56"/>
                      <a:pt x="87" y="55"/>
                    </a:cubicBezTo>
                    <a:cubicBezTo>
                      <a:pt x="87" y="55"/>
                      <a:pt x="87" y="55"/>
                      <a:pt x="87" y="55"/>
                    </a:cubicBezTo>
                    <a:cubicBezTo>
                      <a:pt x="87" y="55"/>
                      <a:pt x="87" y="55"/>
                      <a:pt x="87" y="55"/>
                    </a:cubicBezTo>
                    <a:cubicBezTo>
                      <a:pt x="87" y="56"/>
                      <a:pt x="87" y="56"/>
                      <a:pt x="87" y="56"/>
                    </a:cubicBezTo>
                    <a:cubicBezTo>
                      <a:pt x="87" y="56"/>
                      <a:pt x="87" y="56"/>
                      <a:pt x="87" y="56"/>
                    </a:cubicBezTo>
                    <a:cubicBezTo>
                      <a:pt x="87" y="56"/>
                      <a:pt x="87" y="56"/>
                      <a:pt x="87" y="56"/>
                    </a:cubicBezTo>
                    <a:cubicBezTo>
                      <a:pt x="87" y="56"/>
                      <a:pt x="87" y="56"/>
                      <a:pt x="87" y="56"/>
                    </a:cubicBezTo>
                    <a:cubicBezTo>
                      <a:pt x="86" y="57"/>
                      <a:pt x="85" y="58"/>
                      <a:pt x="86" y="60"/>
                    </a:cubicBezTo>
                    <a:cubicBezTo>
                      <a:pt x="87" y="63"/>
                      <a:pt x="88" y="66"/>
                      <a:pt x="89" y="70"/>
                    </a:cubicBezTo>
                    <a:cubicBezTo>
                      <a:pt x="89" y="70"/>
                      <a:pt x="90" y="70"/>
                      <a:pt x="90" y="70"/>
                    </a:cubicBezTo>
                    <a:cubicBezTo>
                      <a:pt x="91" y="70"/>
                      <a:pt x="92" y="69"/>
                      <a:pt x="94" y="68"/>
                    </a:cubicBezTo>
                    <a:cubicBezTo>
                      <a:pt x="93" y="69"/>
                      <a:pt x="93" y="70"/>
                      <a:pt x="93" y="70"/>
                    </a:cubicBezTo>
                    <a:cubicBezTo>
                      <a:pt x="93" y="71"/>
                      <a:pt x="92" y="71"/>
                      <a:pt x="91" y="72"/>
                    </a:cubicBezTo>
                    <a:cubicBezTo>
                      <a:pt x="91" y="73"/>
                      <a:pt x="91" y="74"/>
                      <a:pt x="91" y="75"/>
                    </a:cubicBezTo>
                    <a:cubicBezTo>
                      <a:pt x="90" y="77"/>
                      <a:pt x="90" y="77"/>
                      <a:pt x="93" y="78"/>
                    </a:cubicBezTo>
                    <a:cubicBezTo>
                      <a:pt x="93" y="81"/>
                      <a:pt x="92" y="84"/>
                      <a:pt x="97" y="83"/>
                    </a:cubicBezTo>
                    <a:cubicBezTo>
                      <a:pt x="97" y="83"/>
                      <a:pt x="97" y="84"/>
                      <a:pt x="98" y="84"/>
                    </a:cubicBezTo>
                    <a:cubicBezTo>
                      <a:pt x="100" y="86"/>
                      <a:pt x="101" y="89"/>
                      <a:pt x="102" y="92"/>
                    </a:cubicBezTo>
                    <a:cubicBezTo>
                      <a:pt x="100" y="97"/>
                      <a:pt x="97" y="101"/>
                      <a:pt x="90" y="101"/>
                    </a:cubicBezTo>
                    <a:cubicBezTo>
                      <a:pt x="90" y="101"/>
                      <a:pt x="89" y="101"/>
                      <a:pt x="89" y="101"/>
                    </a:cubicBezTo>
                    <a:cubicBezTo>
                      <a:pt x="83" y="103"/>
                      <a:pt x="77" y="105"/>
                      <a:pt x="70" y="104"/>
                    </a:cubicBezTo>
                    <a:cubicBezTo>
                      <a:pt x="68" y="106"/>
                      <a:pt x="65" y="104"/>
                      <a:pt x="63" y="105"/>
                    </a:cubicBezTo>
                    <a:cubicBezTo>
                      <a:pt x="60" y="106"/>
                      <a:pt x="58" y="104"/>
                      <a:pt x="55" y="104"/>
                    </a:cubicBezTo>
                    <a:cubicBezTo>
                      <a:pt x="54" y="104"/>
                      <a:pt x="52" y="104"/>
                      <a:pt x="50" y="104"/>
                    </a:cubicBezTo>
                    <a:cubicBezTo>
                      <a:pt x="45" y="105"/>
                      <a:pt x="39" y="104"/>
                      <a:pt x="34" y="104"/>
                    </a:cubicBezTo>
                    <a:cubicBezTo>
                      <a:pt x="29" y="103"/>
                      <a:pt x="25" y="103"/>
                      <a:pt x="21" y="104"/>
                    </a:cubicBezTo>
                    <a:cubicBezTo>
                      <a:pt x="19" y="104"/>
                      <a:pt x="18" y="103"/>
                      <a:pt x="16" y="102"/>
                    </a:cubicBezTo>
                    <a:cubicBezTo>
                      <a:pt x="16" y="101"/>
                      <a:pt x="16" y="101"/>
                      <a:pt x="16" y="101"/>
                    </a:cubicBezTo>
                    <a:cubicBezTo>
                      <a:pt x="16" y="103"/>
                      <a:pt x="15" y="105"/>
                      <a:pt x="14" y="106"/>
                    </a:cubicBezTo>
                    <a:cubicBezTo>
                      <a:pt x="12" y="108"/>
                      <a:pt x="12" y="111"/>
                      <a:pt x="14" y="112"/>
                    </a:cubicBezTo>
                    <a:cubicBezTo>
                      <a:pt x="16" y="114"/>
                      <a:pt x="15" y="117"/>
                      <a:pt x="15" y="119"/>
                    </a:cubicBezTo>
                    <a:cubicBezTo>
                      <a:pt x="15" y="120"/>
                      <a:pt x="14" y="121"/>
                      <a:pt x="14" y="121"/>
                    </a:cubicBezTo>
                    <a:cubicBezTo>
                      <a:pt x="13" y="120"/>
                      <a:pt x="12" y="120"/>
                      <a:pt x="12" y="119"/>
                    </a:cubicBezTo>
                    <a:cubicBezTo>
                      <a:pt x="10" y="122"/>
                      <a:pt x="9" y="125"/>
                      <a:pt x="10" y="128"/>
                    </a:cubicBezTo>
                    <a:cubicBezTo>
                      <a:pt x="9" y="128"/>
                      <a:pt x="8" y="129"/>
                      <a:pt x="7" y="129"/>
                    </a:cubicBezTo>
                    <a:cubicBezTo>
                      <a:pt x="8" y="132"/>
                      <a:pt x="9" y="131"/>
                      <a:pt x="10" y="131"/>
                    </a:cubicBezTo>
                    <a:cubicBezTo>
                      <a:pt x="10" y="133"/>
                      <a:pt x="9" y="135"/>
                      <a:pt x="10" y="137"/>
                    </a:cubicBezTo>
                    <a:cubicBezTo>
                      <a:pt x="10" y="139"/>
                      <a:pt x="11" y="141"/>
                      <a:pt x="11" y="143"/>
                    </a:cubicBezTo>
                    <a:cubicBezTo>
                      <a:pt x="13" y="142"/>
                      <a:pt x="13" y="140"/>
                      <a:pt x="15" y="141"/>
                    </a:cubicBezTo>
                    <a:cubicBezTo>
                      <a:pt x="15" y="143"/>
                      <a:pt x="16" y="144"/>
                      <a:pt x="17" y="146"/>
                    </a:cubicBezTo>
                    <a:cubicBezTo>
                      <a:pt x="16" y="147"/>
                      <a:pt x="16" y="147"/>
                      <a:pt x="15" y="148"/>
                    </a:cubicBezTo>
                    <a:cubicBezTo>
                      <a:pt x="18" y="150"/>
                      <a:pt x="15" y="152"/>
                      <a:pt x="15" y="155"/>
                    </a:cubicBezTo>
                    <a:cubicBezTo>
                      <a:pt x="19" y="155"/>
                      <a:pt x="19" y="155"/>
                      <a:pt x="19" y="155"/>
                    </a:cubicBezTo>
                    <a:cubicBezTo>
                      <a:pt x="20" y="156"/>
                      <a:pt x="19" y="158"/>
                      <a:pt x="20" y="159"/>
                    </a:cubicBezTo>
                    <a:cubicBezTo>
                      <a:pt x="20" y="156"/>
                      <a:pt x="22" y="155"/>
                      <a:pt x="23" y="152"/>
                    </a:cubicBezTo>
                    <a:cubicBezTo>
                      <a:pt x="23" y="153"/>
                      <a:pt x="23" y="155"/>
                      <a:pt x="26" y="155"/>
                    </a:cubicBezTo>
                    <a:cubicBezTo>
                      <a:pt x="28" y="155"/>
                      <a:pt x="29" y="157"/>
                      <a:pt x="28" y="159"/>
                    </a:cubicBezTo>
                    <a:cubicBezTo>
                      <a:pt x="28" y="159"/>
                      <a:pt x="27" y="160"/>
                      <a:pt x="25" y="161"/>
                    </a:cubicBezTo>
                    <a:cubicBezTo>
                      <a:pt x="25" y="163"/>
                      <a:pt x="25" y="165"/>
                      <a:pt x="24" y="167"/>
                    </a:cubicBezTo>
                    <a:cubicBezTo>
                      <a:pt x="22" y="167"/>
                      <a:pt x="20" y="168"/>
                      <a:pt x="17" y="169"/>
                    </a:cubicBezTo>
                    <a:cubicBezTo>
                      <a:pt x="18" y="167"/>
                      <a:pt x="18" y="167"/>
                      <a:pt x="18" y="167"/>
                    </a:cubicBezTo>
                    <a:cubicBezTo>
                      <a:pt x="15" y="166"/>
                      <a:pt x="18" y="163"/>
                      <a:pt x="15" y="162"/>
                    </a:cubicBezTo>
                    <a:cubicBezTo>
                      <a:pt x="14" y="162"/>
                      <a:pt x="13" y="163"/>
                      <a:pt x="11" y="163"/>
                    </a:cubicBezTo>
                    <a:cubicBezTo>
                      <a:pt x="9" y="163"/>
                      <a:pt x="9" y="161"/>
                      <a:pt x="7" y="161"/>
                    </a:cubicBezTo>
                    <a:cubicBezTo>
                      <a:pt x="7" y="163"/>
                      <a:pt x="7" y="165"/>
                      <a:pt x="9" y="167"/>
                    </a:cubicBezTo>
                    <a:cubicBezTo>
                      <a:pt x="9" y="167"/>
                      <a:pt x="9" y="167"/>
                      <a:pt x="9" y="167"/>
                    </a:cubicBezTo>
                    <a:cubicBezTo>
                      <a:pt x="9" y="167"/>
                      <a:pt x="9" y="167"/>
                      <a:pt x="9" y="167"/>
                    </a:cubicBezTo>
                    <a:cubicBezTo>
                      <a:pt x="9" y="167"/>
                      <a:pt x="9" y="167"/>
                      <a:pt x="9" y="167"/>
                    </a:cubicBezTo>
                    <a:cubicBezTo>
                      <a:pt x="10" y="167"/>
                      <a:pt x="10" y="167"/>
                      <a:pt x="11" y="167"/>
                    </a:cubicBezTo>
                    <a:cubicBezTo>
                      <a:pt x="12" y="167"/>
                      <a:pt x="13" y="167"/>
                      <a:pt x="13" y="168"/>
                    </a:cubicBezTo>
                    <a:cubicBezTo>
                      <a:pt x="11" y="169"/>
                      <a:pt x="10" y="168"/>
                      <a:pt x="9" y="167"/>
                    </a:cubicBezTo>
                    <a:cubicBezTo>
                      <a:pt x="9" y="167"/>
                      <a:pt x="9" y="167"/>
                      <a:pt x="9" y="167"/>
                    </a:cubicBezTo>
                    <a:cubicBezTo>
                      <a:pt x="9" y="169"/>
                      <a:pt x="9" y="172"/>
                      <a:pt x="9" y="174"/>
                    </a:cubicBezTo>
                    <a:cubicBezTo>
                      <a:pt x="9" y="175"/>
                      <a:pt x="9" y="176"/>
                      <a:pt x="10" y="177"/>
                    </a:cubicBezTo>
                    <a:cubicBezTo>
                      <a:pt x="11" y="175"/>
                      <a:pt x="12" y="173"/>
                      <a:pt x="13" y="172"/>
                    </a:cubicBezTo>
                    <a:cubicBezTo>
                      <a:pt x="14" y="171"/>
                      <a:pt x="15" y="172"/>
                      <a:pt x="15" y="172"/>
                    </a:cubicBezTo>
                    <a:cubicBezTo>
                      <a:pt x="16" y="173"/>
                      <a:pt x="16" y="174"/>
                      <a:pt x="15" y="175"/>
                    </a:cubicBezTo>
                    <a:cubicBezTo>
                      <a:pt x="14" y="175"/>
                      <a:pt x="14" y="175"/>
                      <a:pt x="13" y="175"/>
                    </a:cubicBezTo>
                    <a:cubicBezTo>
                      <a:pt x="13" y="176"/>
                      <a:pt x="13" y="177"/>
                      <a:pt x="13" y="178"/>
                    </a:cubicBezTo>
                    <a:cubicBezTo>
                      <a:pt x="13" y="178"/>
                      <a:pt x="13" y="177"/>
                      <a:pt x="13" y="177"/>
                    </a:cubicBezTo>
                    <a:cubicBezTo>
                      <a:pt x="13" y="177"/>
                      <a:pt x="13" y="177"/>
                      <a:pt x="13" y="177"/>
                    </a:cubicBezTo>
                    <a:cubicBezTo>
                      <a:pt x="14" y="177"/>
                      <a:pt x="15" y="176"/>
                      <a:pt x="16" y="177"/>
                    </a:cubicBezTo>
                    <a:cubicBezTo>
                      <a:pt x="17" y="178"/>
                      <a:pt x="18" y="179"/>
                      <a:pt x="19" y="179"/>
                    </a:cubicBezTo>
                    <a:cubicBezTo>
                      <a:pt x="19" y="179"/>
                      <a:pt x="19" y="179"/>
                      <a:pt x="19" y="179"/>
                    </a:cubicBezTo>
                    <a:cubicBezTo>
                      <a:pt x="19" y="179"/>
                      <a:pt x="19" y="179"/>
                      <a:pt x="19" y="179"/>
                    </a:cubicBezTo>
                    <a:cubicBezTo>
                      <a:pt x="19" y="179"/>
                      <a:pt x="19" y="179"/>
                      <a:pt x="19" y="179"/>
                    </a:cubicBezTo>
                    <a:cubicBezTo>
                      <a:pt x="19" y="180"/>
                      <a:pt x="20" y="180"/>
                      <a:pt x="20" y="181"/>
                    </a:cubicBezTo>
                    <a:cubicBezTo>
                      <a:pt x="20" y="181"/>
                      <a:pt x="20" y="182"/>
                      <a:pt x="20" y="182"/>
                    </a:cubicBezTo>
                    <a:cubicBezTo>
                      <a:pt x="20" y="183"/>
                      <a:pt x="19" y="183"/>
                      <a:pt x="19" y="183"/>
                    </a:cubicBezTo>
                    <a:cubicBezTo>
                      <a:pt x="19" y="182"/>
                      <a:pt x="19" y="182"/>
                      <a:pt x="19" y="181"/>
                    </a:cubicBezTo>
                    <a:cubicBezTo>
                      <a:pt x="19" y="181"/>
                      <a:pt x="19" y="180"/>
                      <a:pt x="19" y="179"/>
                    </a:cubicBezTo>
                    <a:cubicBezTo>
                      <a:pt x="19" y="179"/>
                      <a:pt x="19" y="179"/>
                      <a:pt x="19" y="179"/>
                    </a:cubicBezTo>
                    <a:cubicBezTo>
                      <a:pt x="16" y="181"/>
                      <a:pt x="15" y="181"/>
                      <a:pt x="13" y="177"/>
                    </a:cubicBezTo>
                    <a:cubicBezTo>
                      <a:pt x="13" y="178"/>
                      <a:pt x="13" y="178"/>
                      <a:pt x="13" y="178"/>
                    </a:cubicBezTo>
                    <a:cubicBezTo>
                      <a:pt x="13" y="178"/>
                      <a:pt x="13" y="178"/>
                      <a:pt x="13" y="178"/>
                    </a:cubicBezTo>
                    <a:cubicBezTo>
                      <a:pt x="12" y="179"/>
                      <a:pt x="10" y="181"/>
                      <a:pt x="10" y="183"/>
                    </a:cubicBezTo>
                    <a:cubicBezTo>
                      <a:pt x="14" y="185"/>
                      <a:pt x="14" y="185"/>
                      <a:pt x="15" y="189"/>
                    </a:cubicBezTo>
                    <a:cubicBezTo>
                      <a:pt x="15" y="190"/>
                      <a:pt x="15" y="191"/>
                      <a:pt x="16" y="192"/>
                    </a:cubicBezTo>
                    <a:cubicBezTo>
                      <a:pt x="17" y="194"/>
                      <a:pt x="17" y="194"/>
                      <a:pt x="13" y="196"/>
                    </a:cubicBezTo>
                    <a:cubicBezTo>
                      <a:pt x="12" y="193"/>
                      <a:pt x="13" y="188"/>
                      <a:pt x="9" y="186"/>
                    </a:cubicBezTo>
                    <a:cubicBezTo>
                      <a:pt x="9" y="186"/>
                      <a:pt x="8" y="187"/>
                      <a:pt x="8" y="188"/>
                    </a:cubicBezTo>
                    <a:cubicBezTo>
                      <a:pt x="10" y="190"/>
                      <a:pt x="10" y="193"/>
                      <a:pt x="9" y="196"/>
                    </a:cubicBezTo>
                    <a:cubicBezTo>
                      <a:pt x="9" y="197"/>
                      <a:pt x="9" y="198"/>
                      <a:pt x="10" y="198"/>
                    </a:cubicBezTo>
                    <a:cubicBezTo>
                      <a:pt x="12" y="199"/>
                      <a:pt x="11" y="201"/>
                      <a:pt x="10" y="202"/>
                    </a:cubicBezTo>
                    <a:cubicBezTo>
                      <a:pt x="8" y="205"/>
                      <a:pt x="8" y="208"/>
                      <a:pt x="9" y="210"/>
                    </a:cubicBezTo>
                    <a:cubicBezTo>
                      <a:pt x="11" y="214"/>
                      <a:pt x="11" y="218"/>
                      <a:pt x="15" y="221"/>
                    </a:cubicBezTo>
                    <a:cubicBezTo>
                      <a:pt x="16" y="220"/>
                      <a:pt x="17" y="220"/>
                      <a:pt x="18" y="220"/>
                    </a:cubicBezTo>
                    <a:cubicBezTo>
                      <a:pt x="19" y="220"/>
                      <a:pt x="20" y="221"/>
                      <a:pt x="21" y="222"/>
                    </a:cubicBezTo>
                    <a:cubicBezTo>
                      <a:pt x="22" y="219"/>
                      <a:pt x="24" y="216"/>
                      <a:pt x="25" y="214"/>
                    </a:cubicBezTo>
                    <a:cubicBezTo>
                      <a:pt x="25" y="214"/>
                      <a:pt x="25" y="214"/>
                      <a:pt x="25" y="214"/>
                    </a:cubicBezTo>
                    <a:cubicBezTo>
                      <a:pt x="25" y="214"/>
                      <a:pt x="25" y="214"/>
                      <a:pt x="25" y="214"/>
                    </a:cubicBezTo>
                    <a:cubicBezTo>
                      <a:pt x="24" y="214"/>
                      <a:pt x="22" y="214"/>
                      <a:pt x="21" y="214"/>
                    </a:cubicBezTo>
                    <a:cubicBezTo>
                      <a:pt x="21" y="214"/>
                      <a:pt x="21" y="214"/>
                      <a:pt x="20" y="213"/>
                    </a:cubicBezTo>
                    <a:cubicBezTo>
                      <a:pt x="19" y="212"/>
                      <a:pt x="18" y="211"/>
                      <a:pt x="17" y="213"/>
                    </a:cubicBezTo>
                    <a:cubicBezTo>
                      <a:pt x="16" y="213"/>
                      <a:pt x="15" y="214"/>
                      <a:pt x="14" y="216"/>
                    </a:cubicBezTo>
                    <a:cubicBezTo>
                      <a:pt x="14" y="214"/>
                      <a:pt x="13" y="213"/>
                      <a:pt x="13" y="212"/>
                    </a:cubicBezTo>
                    <a:cubicBezTo>
                      <a:pt x="14" y="212"/>
                      <a:pt x="15" y="211"/>
                      <a:pt x="15" y="211"/>
                    </a:cubicBezTo>
                    <a:cubicBezTo>
                      <a:pt x="16" y="210"/>
                      <a:pt x="17" y="209"/>
                      <a:pt x="16" y="208"/>
                    </a:cubicBezTo>
                    <a:cubicBezTo>
                      <a:pt x="14" y="206"/>
                      <a:pt x="15" y="205"/>
                      <a:pt x="16" y="203"/>
                    </a:cubicBezTo>
                    <a:cubicBezTo>
                      <a:pt x="20" y="204"/>
                      <a:pt x="21" y="207"/>
                      <a:pt x="21" y="211"/>
                    </a:cubicBezTo>
                    <a:cubicBezTo>
                      <a:pt x="27" y="211"/>
                      <a:pt x="27" y="211"/>
                      <a:pt x="27" y="211"/>
                    </a:cubicBezTo>
                    <a:cubicBezTo>
                      <a:pt x="26" y="212"/>
                      <a:pt x="26" y="213"/>
                      <a:pt x="25" y="214"/>
                    </a:cubicBezTo>
                    <a:cubicBezTo>
                      <a:pt x="25" y="214"/>
                      <a:pt x="25" y="214"/>
                      <a:pt x="25" y="214"/>
                    </a:cubicBezTo>
                    <a:cubicBezTo>
                      <a:pt x="25" y="214"/>
                      <a:pt x="25" y="214"/>
                      <a:pt x="25" y="214"/>
                    </a:cubicBezTo>
                    <a:cubicBezTo>
                      <a:pt x="26" y="214"/>
                      <a:pt x="26" y="215"/>
                      <a:pt x="26" y="215"/>
                    </a:cubicBezTo>
                    <a:cubicBezTo>
                      <a:pt x="26" y="217"/>
                      <a:pt x="26" y="218"/>
                      <a:pt x="26" y="220"/>
                    </a:cubicBezTo>
                    <a:cubicBezTo>
                      <a:pt x="27" y="221"/>
                      <a:pt x="29" y="223"/>
                      <a:pt x="31" y="221"/>
                    </a:cubicBezTo>
                    <a:cubicBezTo>
                      <a:pt x="31" y="221"/>
                      <a:pt x="32" y="220"/>
                      <a:pt x="33" y="220"/>
                    </a:cubicBezTo>
                    <a:cubicBezTo>
                      <a:pt x="35" y="221"/>
                      <a:pt x="36" y="221"/>
                      <a:pt x="38" y="221"/>
                    </a:cubicBezTo>
                    <a:cubicBezTo>
                      <a:pt x="39" y="220"/>
                      <a:pt x="40" y="219"/>
                      <a:pt x="41" y="218"/>
                    </a:cubicBezTo>
                    <a:cubicBezTo>
                      <a:pt x="40" y="218"/>
                      <a:pt x="40" y="217"/>
                      <a:pt x="40" y="216"/>
                    </a:cubicBezTo>
                    <a:cubicBezTo>
                      <a:pt x="38" y="215"/>
                      <a:pt x="39" y="213"/>
                      <a:pt x="39" y="212"/>
                    </a:cubicBezTo>
                    <a:cubicBezTo>
                      <a:pt x="38" y="213"/>
                      <a:pt x="36" y="214"/>
                      <a:pt x="36" y="216"/>
                    </a:cubicBezTo>
                    <a:cubicBezTo>
                      <a:pt x="36" y="217"/>
                      <a:pt x="35" y="218"/>
                      <a:pt x="34" y="217"/>
                    </a:cubicBezTo>
                    <a:cubicBezTo>
                      <a:pt x="34" y="217"/>
                      <a:pt x="34" y="216"/>
                      <a:pt x="34" y="215"/>
                    </a:cubicBezTo>
                    <a:cubicBezTo>
                      <a:pt x="33" y="216"/>
                      <a:pt x="31" y="218"/>
                      <a:pt x="30" y="219"/>
                    </a:cubicBezTo>
                    <a:cubicBezTo>
                      <a:pt x="29" y="217"/>
                      <a:pt x="29" y="215"/>
                      <a:pt x="29" y="212"/>
                    </a:cubicBezTo>
                    <a:cubicBezTo>
                      <a:pt x="31" y="212"/>
                      <a:pt x="32" y="213"/>
                      <a:pt x="34" y="213"/>
                    </a:cubicBezTo>
                    <a:cubicBezTo>
                      <a:pt x="34" y="211"/>
                      <a:pt x="34" y="211"/>
                      <a:pt x="34" y="211"/>
                    </a:cubicBezTo>
                    <a:cubicBezTo>
                      <a:pt x="35" y="210"/>
                      <a:pt x="36" y="211"/>
                      <a:pt x="37" y="211"/>
                    </a:cubicBezTo>
                    <a:cubicBezTo>
                      <a:pt x="37" y="210"/>
                      <a:pt x="38" y="209"/>
                      <a:pt x="39" y="208"/>
                    </a:cubicBezTo>
                    <a:cubicBezTo>
                      <a:pt x="41" y="208"/>
                      <a:pt x="41" y="211"/>
                      <a:pt x="43" y="210"/>
                    </a:cubicBezTo>
                    <a:cubicBezTo>
                      <a:pt x="43" y="206"/>
                      <a:pt x="45" y="202"/>
                      <a:pt x="48" y="199"/>
                    </a:cubicBezTo>
                    <a:cubicBezTo>
                      <a:pt x="50" y="200"/>
                      <a:pt x="51" y="202"/>
                      <a:pt x="53" y="203"/>
                    </a:cubicBezTo>
                    <a:cubicBezTo>
                      <a:pt x="54" y="202"/>
                      <a:pt x="55" y="201"/>
                      <a:pt x="56" y="200"/>
                    </a:cubicBezTo>
                    <a:cubicBezTo>
                      <a:pt x="58" y="204"/>
                      <a:pt x="57" y="207"/>
                      <a:pt x="57" y="211"/>
                    </a:cubicBezTo>
                    <a:cubicBezTo>
                      <a:pt x="60" y="209"/>
                      <a:pt x="61" y="209"/>
                      <a:pt x="60" y="206"/>
                    </a:cubicBezTo>
                    <a:cubicBezTo>
                      <a:pt x="60" y="205"/>
                      <a:pt x="60" y="204"/>
                      <a:pt x="59" y="203"/>
                    </a:cubicBezTo>
                    <a:cubicBezTo>
                      <a:pt x="59" y="202"/>
                      <a:pt x="60" y="202"/>
                      <a:pt x="60" y="202"/>
                    </a:cubicBezTo>
                    <a:cubicBezTo>
                      <a:pt x="60" y="202"/>
                      <a:pt x="61" y="202"/>
                      <a:pt x="61" y="202"/>
                    </a:cubicBezTo>
                    <a:cubicBezTo>
                      <a:pt x="62" y="204"/>
                      <a:pt x="62" y="206"/>
                      <a:pt x="65" y="206"/>
                    </a:cubicBezTo>
                    <a:cubicBezTo>
                      <a:pt x="65" y="206"/>
                      <a:pt x="65" y="206"/>
                      <a:pt x="65" y="206"/>
                    </a:cubicBezTo>
                    <a:cubicBezTo>
                      <a:pt x="64" y="205"/>
                      <a:pt x="63" y="204"/>
                      <a:pt x="66" y="203"/>
                    </a:cubicBezTo>
                    <a:cubicBezTo>
                      <a:pt x="66" y="205"/>
                      <a:pt x="67" y="206"/>
                      <a:pt x="67" y="208"/>
                    </a:cubicBezTo>
                    <a:cubicBezTo>
                      <a:pt x="68" y="210"/>
                      <a:pt x="68" y="211"/>
                      <a:pt x="71" y="209"/>
                    </a:cubicBezTo>
                    <a:cubicBezTo>
                      <a:pt x="71" y="209"/>
                      <a:pt x="72" y="208"/>
                      <a:pt x="72" y="209"/>
                    </a:cubicBezTo>
                    <a:cubicBezTo>
                      <a:pt x="75" y="210"/>
                      <a:pt x="75" y="207"/>
                      <a:pt x="76" y="206"/>
                    </a:cubicBezTo>
                    <a:cubicBezTo>
                      <a:pt x="79" y="207"/>
                      <a:pt x="81" y="207"/>
                      <a:pt x="83" y="207"/>
                    </a:cubicBezTo>
                    <a:cubicBezTo>
                      <a:pt x="83" y="208"/>
                      <a:pt x="83" y="208"/>
                      <a:pt x="83" y="208"/>
                    </a:cubicBezTo>
                    <a:cubicBezTo>
                      <a:pt x="83" y="212"/>
                      <a:pt x="86" y="214"/>
                      <a:pt x="89" y="216"/>
                    </a:cubicBezTo>
                    <a:cubicBezTo>
                      <a:pt x="90" y="217"/>
                      <a:pt x="91" y="216"/>
                      <a:pt x="91" y="216"/>
                    </a:cubicBezTo>
                    <a:cubicBezTo>
                      <a:pt x="93" y="219"/>
                      <a:pt x="95" y="222"/>
                      <a:pt x="97" y="226"/>
                    </a:cubicBezTo>
                    <a:cubicBezTo>
                      <a:pt x="98" y="227"/>
                      <a:pt x="100" y="227"/>
                      <a:pt x="101" y="226"/>
                    </a:cubicBezTo>
                    <a:cubicBezTo>
                      <a:pt x="101" y="227"/>
                      <a:pt x="101" y="227"/>
                      <a:pt x="101" y="227"/>
                    </a:cubicBezTo>
                    <a:cubicBezTo>
                      <a:pt x="103" y="225"/>
                      <a:pt x="104" y="226"/>
                      <a:pt x="105" y="228"/>
                    </a:cubicBezTo>
                    <a:cubicBezTo>
                      <a:pt x="104" y="229"/>
                      <a:pt x="103" y="230"/>
                      <a:pt x="102" y="231"/>
                    </a:cubicBezTo>
                    <a:cubicBezTo>
                      <a:pt x="102" y="231"/>
                      <a:pt x="102" y="231"/>
                      <a:pt x="102" y="231"/>
                    </a:cubicBezTo>
                    <a:cubicBezTo>
                      <a:pt x="103" y="233"/>
                      <a:pt x="104" y="235"/>
                      <a:pt x="105" y="237"/>
                    </a:cubicBezTo>
                    <a:cubicBezTo>
                      <a:pt x="107" y="241"/>
                      <a:pt x="106" y="246"/>
                      <a:pt x="108" y="251"/>
                    </a:cubicBezTo>
                    <a:cubicBezTo>
                      <a:pt x="109" y="251"/>
                      <a:pt x="109" y="252"/>
                      <a:pt x="108" y="252"/>
                    </a:cubicBezTo>
                    <a:cubicBezTo>
                      <a:pt x="107" y="255"/>
                      <a:pt x="108" y="258"/>
                      <a:pt x="109" y="261"/>
                    </a:cubicBezTo>
                    <a:cubicBezTo>
                      <a:pt x="108" y="262"/>
                      <a:pt x="107" y="264"/>
                      <a:pt x="107" y="265"/>
                    </a:cubicBezTo>
                    <a:cubicBezTo>
                      <a:pt x="106" y="267"/>
                      <a:pt x="106" y="268"/>
                      <a:pt x="105" y="269"/>
                    </a:cubicBezTo>
                    <a:cubicBezTo>
                      <a:pt x="104" y="271"/>
                      <a:pt x="107" y="272"/>
                      <a:pt x="107" y="273"/>
                    </a:cubicBezTo>
                    <a:cubicBezTo>
                      <a:pt x="107" y="274"/>
                      <a:pt x="107" y="275"/>
                      <a:pt x="107" y="276"/>
                    </a:cubicBezTo>
                    <a:cubicBezTo>
                      <a:pt x="107" y="276"/>
                      <a:pt x="106" y="277"/>
                      <a:pt x="105" y="278"/>
                    </a:cubicBezTo>
                    <a:cubicBezTo>
                      <a:pt x="105" y="277"/>
                      <a:pt x="105" y="277"/>
                      <a:pt x="104" y="276"/>
                    </a:cubicBezTo>
                    <a:cubicBezTo>
                      <a:pt x="102" y="281"/>
                      <a:pt x="100" y="286"/>
                      <a:pt x="97" y="290"/>
                    </a:cubicBezTo>
                    <a:cubicBezTo>
                      <a:pt x="96" y="290"/>
                      <a:pt x="95" y="290"/>
                      <a:pt x="94" y="290"/>
                    </a:cubicBezTo>
                    <a:cubicBezTo>
                      <a:pt x="94" y="292"/>
                      <a:pt x="96" y="294"/>
                      <a:pt x="94" y="296"/>
                    </a:cubicBezTo>
                    <a:cubicBezTo>
                      <a:pt x="94" y="295"/>
                      <a:pt x="93" y="294"/>
                      <a:pt x="92" y="293"/>
                    </a:cubicBezTo>
                    <a:cubicBezTo>
                      <a:pt x="91" y="295"/>
                      <a:pt x="89" y="297"/>
                      <a:pt x="89" y="298"/>
                    </a:cubicBezTo>
                    <a:cubicBezTo>
                      <a:pt x="88" y="301"/>
                      <a:pt x="87" y="303"/>
                      <a:pt x="85" y="304"/>
                    </a:cubicBezTo>
                    <a:cubicBezTo>
                      <a:pt x="81" y="304"/>
                      <a:pt x="81" y="304"/>
                      <a:pt x="80" y="306"/>
                    </a:cubicBezTo>
                    <a:cubicBezTo>
                      <a:pt x="80" y="308"/>
                      <a:pt x="80" y="310"/>
                      <a:pt x="79" y="312"/>
                    </a:cubicBezTo>
                    <a:cubicBezTo>
                      <a:pt x="79" y="314"/>
                      <a:pt x="78" y="315"/>
                      <a:pt x="76" y="315"/>
                    </a:cubicBezTo>
                    <a:cubicBezTo>
                      <a:pt x="75" y="313"/>
                      <a:pt x="73" y="311"/>
                      <a:pt x="71" y="310"/>
                    </a:cubicBezTo>
                    <a:cubicBezTo>
                      <a:pt x="69" y="310"/>
                      <a:pt x="68" y="311"/>
                      <a:pt x="66" y="312"/>
                    </a:cubicBezTo>
                    <a:cubicBezTo>
                      <a:pt x="68" y="314"/>
                      <a:pt x="68" y="317"/>
                      <a:pt x="67" y="320"/>
                    </a:cubicBezTo>
                    <a:cubicBezTo>
                      <a:pt x="66" y="320"/>
                      <a:pt x="65" y="319"/>
                      <a:pt x="64" y="319"/>
                    </a:cubicBezTo>
                    <a:cubicBezTo>
                      <a:pt x="64" y="320"/>
                      <a:pt x="64" y="320"/>
                      <a:pt x="64" y="321"/>
                    </a:cubicBezTo>
                    <a:cubicBezTo>
                      <a:pt x="64" y="321"/>
                      <a:pt x="64" y="321"/>
                      <a:pt x="64" y="321"/>
                    </a:cubicBezTo>
                    <a:cubicBezTo>
                      <a:pt x="64" y="319"/>
                      <a:pt x="64" y="319"/>
                      <a:pt x="64" y="319"/>
                    </a:cubicBezTo>
                    <a:cubicBezTo>
                      <a:pt x="65" y="318"/>
                      <a:pt x="64" y="317"/>
                      <a:pt x="64" y="317"/>
                    </a:cubicBezTo>
                    <a:cubicBezTo>
                      <a:pt x="63" y="316"/>
                      <a:pt x="63" y="315"/>
                      <a:pt x="62" y="315"/>
                    </a:cubicBezTo>
                    <a:cubicBezTo>
                      <a:pt x="62" y="315"/>
                      <a:pt x="62" y="315"/>
                      <a:pt x="62" y="315"/>
                    </a:cubicBezTo>
                    <a:cubicBezTo>
                      <a:pt x="62" y="314"/>
                      <a:pt x="61" y="312"/>
                      <a:pt x="61" y="311"/>
                    </a:cubicBezTo>
                    <a:cubicBezTo>
                      <a:pt x="57" y="312"/>
                      <a:pt x="57" y="312"/>
                      <a:pt x="54" y="311"/>
                    </a:cubicBezTo>
                    <a:cubicBezTo>
                      <a:pt x="50" y="310"/>
                      <a:pt x="48" y="307"/>
                      <a:pt x="47" y="304"/>
                    </a:cubicBezTo>
                    <a:cubicBezTo>
                      <a:pt x="46" y="304"/>
                      <a:pt x="44" y="305"/>
                      <a:pt x="43" y="305"/>
                    </a:cubicBezTo>
                    <a:cubicBezTo>
                      <a:pt x="43" y="305"/>
                      <a:pt x="43" y="305"/>
                      <a:pt x="42" y="304"/>
                    </a:cubicBezTo>
                    <a:cubicBezTo>
                      <a:pt x="42" y="303"/>
                      <a:pt x="40" y="304"/>
                      <a:pt x="40" y="302"/>
                    </a:cubicBezTo>
                    <a:cubicBezTo>
                      <a:pt x="41" y="300"/>
                      <a:pt x="43" y="302"/>
                      <a:pt x="44" y="302"/>
                    </a:cubicBezTo>
                    <a:cubicBezTo>
                      <a:pt x="44" y="302"/>
                      <a:pt x="44" y="302"/>
                      <a:pt x="44" y="302"/>
                    </a:cubicBezTo>
                    <a:cubicBezTo>
                      <a:pt x="45" y="302"/>
                      <a:pt x="45" y="301"/>
                      <a:pt x="46" y="301"/>
                    </a:cubicBezTo>
                    <a:cubicBezTo>
                      <a:pt x="46" y="301"/>
                      <a:pt x="46" y="300"/>
                      <a:pt x="45" y="300"/>
                    </a:cubicBezTo>
                    <a:cubicBezTo>
                      <a:pt x="44" y="299"/>
                      <a:pt x="43" y="298"/>
                      <a:pt x="41" y="297"/>
                    </a:cubicBezTo>
                    <a:cubicBezTo>
                      <a:pt x="41" y="297"/>
                      <a:pt x="41" y="297"/>
                      <a:pt x="40" y="297"/>
                    </a:cubicBezTo>
                    <a:cubicBezTo>
                      <a:pt x="36" y="296"/>
                      <a:pt x="37" y="292"/>
                      <a:pt x="36" y="290"/>
                    </a:cubicBezTo>
                    <a:cubicBezTo>
                      <a:pt x="34" y="289"/>
                      <a:pt x="33" y="289"/>
                      <a:pt x="32" y="291"/>
                    </a:cubicBezTo>
                    <a:cubicBezTo>
                      <a:pt x="32" y="291"/>
                      <a:pt x="31" y="291"/>
                      <a:pt x="30" y="291"/>
                    </a:cubicBezTo>
                    <a:cubicBezTo>
                      <a:pt x="30" y="290"/>
                      <a:pt x="29" y="288"/>
                      <a:pt x="28" y="287"/>
                    </a:cubicBezTo>
                    <a:cubicBezTo>
                      <a:pt x="27" y="288"/>
                      <a:pt x="26" y="288"/>
                      <a:pt x="26" y="288"/>
                    </a:cubicBezTo>
                    <a:cubicBezTo>
                      <a:pt x="23" y="286"/>
                      <a:pt x="23" y="289"/>
                      <a:pt x="22" y="290"/>
                    </a:cubicBezTo>
                    <a:cubicBezTo>
                      <a:pt x="21" y="289"/>
                      <a:pt x="20" y="289"/>
                      <a:pt x="19" y="288"/>
                    </a:cubicBezTo>
                    <a:cubicBezTo>
                      <a:pt x="18" y="290"/>
                      <a:pt x="15" y="290"/>
                      <a:pt x="15" y="291"/>
                    </a:cubicBezTo>
                    <a:cubicBezTo>
                      <a:pt x="14" y="293"/>
                      <a:pt x="12" y="293"/>
                      <a:pt x="11" y="294"/>
                    </a:cubicBezTo>
                    <a:cubicBezTo>
                      <a:pt x="10" y="294"/>
                      <a:pt x="10" y="294"/>
                      <a:pt x="10" y="293"/>
                    </a:cubicBezTo>
                    <a:cubicBezTo>
                      <a:pt x="8" y="294"/>
                      <a:pt x="5" y="296"/>
                      <a:pt x="5" y="298"/>
                    </a:cubicBezTo>
                    <a:cubicBezTo>
                      <a:pt x="5" y="302"/>
                      <a:pt x="4" y="306"/>
                      <a:pt x="1" y="309"/>
                    </a:cubicBezTo>
                    <a:cubicBezTo>
                      <a:pt x="1" y="310"/>
                      <a:pt x="0" y="311"/>
                      <a:pt x="1" y="312"/>
                    </a:cubicBezTo>
                    <a:cubicBezTo>
                      <a:pt x="4" y="310"/>
                      <a:pt x="4" y="310"/>
                      <a:pt x="7" y="311"/>
                    </a:cubicBezTo>
                    <a:cubicBezTo>
                      <a:pt x="7" y="311"/>
                      <a:pt x="8" y="312"/>
                      <a:pt x="8" y="313"/>
                    </a:cubicBezTo>
                    <a:cubicBezTo>
                      <a:pt x="7" y="313"/>
                      <a:pt x="7" y="313"/>
                      <a:pt x="6" y="313"/>
                    </a:cubicBezTo>
                    <a:cubicBezTo>
                      <a:pt x="5" y="312"/>
                      <a:pt x="5" y="313"/>
                      <a:pt x="4" y="313"/>
                    </a:cubicBezTo>
                    <a:cubicBezTo>
                      <a:pt x="4" y="314"/>
                      <a:pt x="5" y="315"/>
                      <a:pt x="5" y="315"/>
                    </a:cubicBezTo>
                    <a:cubicBezTo>
                      <a:pt x="8" y="316"/>
                      <a:pt x="9" y="319"/>
                      <a:pt x="7" y="322"/>
                    </a:cubicBezTo>
                    <a:cubicBezTo>
                      <a:pt x="7" y="322"/>
                      <a:pt x="7" y="323"/>
                      <a:pt x="7" y="324"/>
                    </a:cubicBezTo>
                    <a:cubicBezTo>
                      <a:pt x="8" y="324"/>
                      <a:pt x="8" y="324"/>
                      <a:pt x="8" y="325"/>
                    </a:cubicBezTo>
                    <a:cubicBezTo>
                      <a:pt x="9" y="325"/>
                      <a:pt x="9" y="323"/>
                      <a:pt x="11" y="324"/>
                    </a:cubicBezTo>
                    <a:cubicBezTo>
                      <a:pt x="10" y="325"/>
                      <a:pt x="9" y="326"/>
                      <a:pt x="10" y="327"/>
                    </a:cubicBezTo>
                    <a:cubicBezTo>
                      <a:pt x="12" y="330"/>
                      <a:pt x="10" y="333"/>
                      <a:pt x="9" y="336"/>
                    </a:cubicBezTo>
                    <a:cubicBezTo>
                      <a:pt x="8" y="337"/>
                      <a:pt x="8" y="338"/>
                      <a:pt x="9" y="339"/>
                    </a:cubicBezTo>
                    <a:cubicBezTo>
                      <a:pt x="9" y="340"/>
                      <a:pt x="10" y="341"/>
                      <a:pt x="9" y="341"/>
                    </a:cubicBezTo>
                    <a:cubicBezTo>
                      <a:pt x="8" y="342"/>
                      <a:pt x="8" y="344"/>
                      <a:pt x="8" y="346"/>
                    </a:cubicBezTo>
                    <a:cubicBezTo>
                      <a:pt x="9" y="348"/>
                      <a:pt x="8" y="350"/>
                      <a:pt x="8" y="353"/>
                    </a:cubicBezTo>
                    <a:cubicBezTo>
                      <a:pt x="10" y="350"/>
                      <a:pt x="12" y="348"/>
                      <a:pt x="13" y="347"/>
                    </a:cubicBezTo>
                    <a:cubicBezTo>
                      <a:pt x="14" y="347"/>
                      <a:pt x="14" y="350"/>
                      <a:pt x="16" y="350"/>
                    </a:cubicBezTo>
                    <a:cubicBezTo>
                      <a:pt x="14" y="350"/>
                      <a:pt x="13" y="350"/>
                      <a:pt x="13" y="352"/>
                    </a:cubicBezTo>
                    <a:cubicBezTo>
                      <a:pt x="13" y="354"/>
                      <a:pt x="11" y="353"/>
                      <a:pt x="10" y="353"/>
                    </a:cubicBezTo>
                    <a:cubicBezTo>
                      <a:pt x="10" y="353"/>
                      <a:pt x="9" y="353"/>
                      <a:pt x="7" y="354"/>
                    </a:cubicBezTo>
                    <a:cubicBezTo>
                      <a:pt x="9" y="355"/>
                      <a:pt x="10" y="356"/>
                      <a:pt x="11" y="356"/>
                    </a:cubicBezTo>
                    <a:cubicBezTo>
                      <a:pt x="11" y="358"/>
                      <a:pt x="10" y="359"/>
                      <a:pt x="10" y="360"/>
                    </a:cubicBezTo>
                    <a:cubicBezTo>
                      <a:pt x="11" y="362"/>
                      <a:pt x="12" y="363"/>
                      <a:pt x="12" y="365"/>
                    </a:cubicBezTo>
                    <a:cubicBezTo>
                      <a:pt x="13" y="365"/>
                      <a:pt x="13" y="366"/>
                      <a:pt x="13" y="366"/>
                    </a:cubicBezTo>
                    <a:cubicBezTo>
                      <a:pt x="12" y="368"/>
                      <a:pt x="10" y="369"/>
                      <a:pt x="9" y="370"/>
                    </a:cubicBezTo>
                    <a:cubicBezTo>
                      <a:pt x="9" y="372"/>
                      <a:pt x="9" y="374"/>
                      <a:pt x="9" y="376"/>
                    </a:cubicBezTo>
                    <a:cubicBezTo>
                      <a:pt x="11" y="378"/>
                      <a:pt x="9" y="380"/>
                      <a:pt x="9" y="382"/>
                    </a:cubicBezTo>
                    <a:cubicBezTo>
                      <a:pt x="9" y="382"/>
                      <a:pt x="10" y="382"/>
                      <a:pt x="10" y="382"/>
                    </a:cubicBezTo>
                    <a:cubicBezTo>
                      <a:pt x="10" y="382"/>
                      <a:pt x="9" y="382"/>
                      <a:pt x="9" y="382"/>
                    </a:cubicBezTo>
                    <a:cubicBezTo>
                      <a:pt x="10" y="383"/>
                      <a:pt x="11" y="385"/>
                      <a:pt x="13" y="383"/>
                    </a:cubicBezTo>
                    <a:cubicBezTo>
                      <a:pt x="14" y="382"/>
                      <a:pt x="14" y="381"/>
                      <a:pt x="14" y="380"/>
                    </a:cubicBezTo>
                    <a:cubicBezTo>
                      <a:pt x="15" y="379"/>
                      <a:pt x="15" y="378"/>
                      <a:pt x="16" y="376"/>
                    </a:cubicBezTo>
                    <a:cubicBezTo>
                      <a:pt x="14" y="376"/>
                      <a:pt x="13" y="375"/>
                      <a:pt x="12" y="374"/>
                    </a:cubicBezTo>
                    <a:cubicBezTo>
                      <a:pt x="12" y="374"/>
                      <a:pt x="12" y="374"/>
                      <a:pt x="12" y="374"/>
                    </a:cubicBezTo>
                    <a:cubicBezTo>
                      <a:pt x="12" y="374"/>
                      <a:pt x="12" y="374"/>
                      <a:pt x="12" y="374"/>
                    </a:cubicBezTo>
                    <a:cubicBezTo>
                      <a:pt x="12" y="375"/>
                      <a:pt x="12" y="375"/>
                      <a:pt x="12" y="375"/>
                    </a:cubicBezTo>
                    <a:cubicBezTo>
                      <a:pt x="12" y="376"/>
                      <a:pt x="12" y="376"/>
                      <a:pt x="11" y="377"/>
                    </a:cubicBezTo>
                    <a:cubicBezTo>
                      <a:pt x="11" y="377"/>
                      <a:pt x="11" y="376"/>
                      <a:pt x="11" y="376"/>
                    </a:cubicBezTo>
                    <a:cubicBezTo>
                      <a:pt x="11" y="376"/>
                      <a:pt x="11" y="375"/>
                      <a:pt x="11" y="375"/>
                    </a:cubicBezTo>
                    <a:cubicBezTo>
                      <a:pt x="11" y="374"/>
                      <a:pt x="12" y="374"/>
                      <a:pt x="12" y="374"/>
                    </a:cubicBezTo>
                    <a:cubicBezTo>
                      <a:pt x="12" y="374"/>
                      <a:pt x="12" y="374"/>
                      <a:pt x="12" y="374"/>
                    </a:cubicBezTo>
                    <a:cubicBezTo>
                      <a:pt x="12" y="374"/>
                      <a:pt x="12" y="374"/>
                      <a:pt x="12" y="374"/>
                    </a:cubicBezTo>
                    <a:cubicBezTo>
                      <a:pt x="13" y="373"/>
                      <a:pt x="13" y="371"/>
                      <a:pt x="13" y="370"/>
                    </a:cubicBezTo>
                    <a:cubicBezTo>
                      <a:pt x="17" y="370"/>
                      <a:pt x="17" y="370"/>
                      <a:pt x="17" y="370"/>
                    </a:cubicBezTo>
                    <a:cubicBezTo>
                      <a:pt x="18" y="367"/>
                      <a:pt x="17" y="364"/>
                      <a:pt x="17" y="361"/>
                    </a:cubicBezTo>
                    <a:cubicBezTo>
                      <a:pt x="18" y="361"/>
                      <a:pt x="19" y="361"/>
                      <a:pt x="19" y="362"/>
                    </a:cubicBezTo>
                    <a:cubicBezTo>
                      <a:pt x="21" y="367"/>
                      <a:pt x="20" y="371"/>
                      <a:pt x="19" y="376"/>
                    </a:cubicBezTo>
                    <a:cubicBezTo>
                      <a:pt x="19" y="378"/>
                      <a:pt x="19" y="380"/>
                      <a:pt x="19" y="382"/>
                    </a:cubicBezTo>
                    <a:cubicBezTo>
                      <a:pt x="19" y="383"/>
                      <a:pt x="20" y="384"/>
                      <a:pt x="20" y="385"/>
                    </a:cubicBezTo>
                    <a:cubicBezTo>
                      <a:pt x="17" y="385"/>
                      <a:pt x="15" y="386"/>
                      <a:pt x="13" y="386"/>
                    </a:cubicBezTo>
                    <a:cubicBezTo>
                      <a:pt x="12" y="387"/>
                      <a:pt x="12" y="388"/>
                      <a:pt x="12" y="390"/>
                    </a:cubicBezTo>
                    <a:cubicBezTo>
                      <a:pt x="12" y="390"/>
                      <a:pt x="13" y="390"/>
                      <a:pt x="13" y="390"/>
                    </a:cubicBezTo>
                    <a:cubicBezTo>
                      <a:pt x="14" y="393"/>
                      <a:pt x="15" y="395"/>
                      <a:pt x="16" y="398"/>
                    </a:cubicBezTo>
                    <a:cubicBezTo>
                      <a:pt x="16" y="398"/>
                      <a:pt x="16" y="397"/>
                      <a:pt x="17" y="397"/>
                    </a:cubicBezTo>
                    <a:cubicBezTo>
                      <a:pt x="18" y="397"/>
                      <a:pt x="18" y="398"/>
                      <a:pt x="19" y="398"/>
                    </a:cubicBezTo>
                    <a:cubicBezTo>
                      <a:pt x="20" y="397"/>
                      <a:pt x="20" y="396"/>
                      <a:pt x="20" y="395"/>
                    </a:cubicBezTo>
                    <a:cubicBezTo>
                      <a:pt x="20" y="394"/>
                      <a:pt x="21" y="394"/>
                      <a:pt x="21" y="393"/>
                    </a:cubicBezTo>
                    <a:cubicBezTo>
                      <a:pt x="21" y="393"/>
                      <a:pt x="21" y="393"/>
                      <a:pt x="21" y="393"/>
                    </a:cubicBezTo>
                    <a:cubicBezTo>
                      <a:pt x="21" y="393"/>
                      <a:pt x="21" y="393"/>
                      <a:pt x="21" y="393"/>
                    </a:cubicBezTo>
                    <a:cubicBezTo>
                      <a:pt x="20" y="393"/>
                      <a:pt x="19" y="393"/>
                      <a:pt x="19" y="391"/>
                    </a:cubicBezTo>
                    <a:cubicBezTo>
                      <a:pt x="19" y="390"/>
                      <a:pt x="20" y="390"/>
                      <a:pt x="21" y="388"/>
                    </a:cubicBezTo>
                    <a:cubicBezTo>
                      <a:pt x="21" y="390"/>
                      <a:pt x="21" y="392"/>
                      <a:pt x="21" y="393"/>
                    </a:cubicBezTo>
                    <a:cubicBezTo>
                      <a:pt x="21" y="393"/>
                      <a:pt x="21" y="393"/>
                      <a:pt x="21" y="393"/>
                    </a:cubicBezTo>
                    <a:cubicBezTo>
                      <a:pt x="21" y="393"/>
                      <a:pt x="21" y="393"/>
                      <a:pt x="21" y="393"/>
                    </a:cubicBezTo>
                    <a:cubicBezTo>
                      <a:pt x="25" y="393"/>
                      <a:pt x="24" y="396"/>
                      <a:pt x="26" y="398"/>
                    </a:cubicBezTo>
                    <a:cubicBezTo>
                      <a:pt x="29" y="397"/>
                      <a:pt x="33" y="397"/>
                      <a:pt x="36" y="397"/>
                    </a:cubicBezTo>
                    <a:cubicBezTo>
                      <a:pt x="37" y="397"/>
                      <a:pt x="38" y="397"/>
                      <a:pt x="38" y="397"/>
                    </a:cubicBezTo>
                    <a:cubicBezTo>
                      <a:pt x="40" y="394"/>
                      <a:pt x="42" y="396"/>
                      <a:pt x="43" y="396"/>
                    </a:cubicBezTo>
                    <a:cubicBezTo>
                      <a:pt x="45" y="395"/>
                      <a:pt x="46" y="393"/>
                      <a:pt x="48" y="391"/>
                    </a:cubicBezTo>
                    <a:cubicBezTo>
                      <a:pt x="48" y="391"/>
                      <a:pt x="48" y="391"/>
                      <a:pt x="48" y="391"/>
                    </a:cubicBezTo>
                    <a:cubicBezTo>
                      <a:pt x="47" y="391"/>
                      <a:pt x="45" y="392"/>
                      <a:pt x="44" y="389"/>
                    </a:cubicBezTo>
                    <a:cubicBezTo>
                      <a:pt x="46" y="390"/>
                      <a:pt x="47" y="390"/>
                      <a:pt x="48" y="391"/>
                    </a:cubicBezTo>
                    <a:cubicBezTo>
                      <a:pt x="48" y="391"/>
                      <a:pt x="48" y="391"/>
                      <a:pt x="48" y="391"/>
                    </a:cubicBezTo>
                    <a:cubicBezTo>
                      <a:pt x="48" y="391"/>
                      <a:pt x="48" y="391"/>
                      <a:pt x="48" y="391"/>
                    </a:cubicBezTo>
                    <a:cubicBezTo>
                      <a:pt x="48" y="391"/>
                      <a:pt x="48" y="391"/>
                      <a:pt x="48" y="391"/>
                    </a:cubicBezTo>
                    <a:cubicBezTo>
                      <a:pt x="50" y="391"/>
                      <a:pt x="52" y="391"/>
                      <a:pt x="54" y="392"/>
                    </a:cubicBezTo>
                    <a:cubicBezTo>
                      <a:pt x="57" y="392"/>
                      <a:pt x="58" y="390"/>
                      <a:pt x="59" y="389"/>
                    </a:cubicBezTo>
                    <a:cubicBezTo>
                      <a:pt x="61" y="391"/>
                      <a:pt x="62" y="392"/>
                      <a:pt x="64" y="391"/>
                    </a:cubicBezTo>
                    <a:cubicBezTo>
                      <a:pt x="66" y="390"/>
                      <a:pt x="67" y="390"/>
                      <a:pt x="69" y="390"/>
                    </a:cubicBezTo>
                    <a:cubicBezTo>
                      <a:pt x="70" y="390"/>
                      <a:pt x="72" y="391"/>
                      <a:pt x="73" y="391"/>
                    </a:cubicBezTo>
                    <a:cubicBezTo>
                      <a:pt x="74" y="390"/>
                      <a:pt x="75" y="388"/>
                      <a:pt x="76" y="387"/>
                    </a:cubicBezTo>
                    <a:cubicBezTo>
                      <a:pt x="76" y="387"/>
                      <a:pt x="77" y="386"/>
                      <a:pt x="77" y="386"/>
                    </a:cubicBezTo>
                    <a:cubicBezTo>
                      <a:pt x="77" y="386"/>
                      <a:pt x="78" y="386"/>
                      <a:pt x="79" y="386"/>
                    </a:cubicBezTo>
                    <a:cubicBezTo>
                      <a:pt x="79" y="386"/>
                      <a:pt x="79" y="386"/>
                      <a:pt x="79" y="387"/>
                    </a:cubicBezTo>
                    <a:cubicBezTo>
                      <a:pt x="78" y="388"/>
                      <a:pt x="78" y="388"/>
                      <a:pt x="77" y="387"/>
                    </a:cubicBezTo>
                    <a:cubicBezTo>
                      <a:pt x="78" y="389"/>
                      <a:pt x="79" y="390"/>
                      <a:pt x="81" y="391"/>
                    </a:cubicBezTo>
                    <a:cubicBezTo>
                      <a:pt x="85" y="393"/>
                      <a:pt x="90" y="392"/>
                      <a:pt x="95" y="392"/>
                    </a:cubicBezTo>
                    <a:cubicBezTo>
                      <a:pt x="94" y="390"/>
                      <a:pt x="93" y="389"/>
                      <a:pt x="91" y="386"/>
                    </a:cubicBezTo>
                    <a:cubicBezTo>
                      <a:pt x="97" y="389"/>
                      <a:pt x="101" y="390"/>
                      <a:pt x="106" y="390"/>
                    </a:cubicBezTo>
                    <a:cubicBezTo>
                      <a:pt x="110" y="388"/>
                      <a:pt x="111" y="384"/>
                      <a:pt x="113" y="381"/>
                    </a:cubicBezTo>
                    <a:cubicBezTo>
                      <a:pt x="114" y="378"/>
                      <a:pt x="113" y="376"/>
                      <a:pt x="113" y="374"/>
                    </a:cubicBezTo>
                    <a:cubicBezTo>
                      <a:pt x="111" y="374"/>
                      <a:pt x="109" y="374"/>
                      <a:pt x="109" y="371"/>
                    </a:cubicBezTo>
                    <a:cubicBezTo>
                      <a:pt x="109" y="370"/>
                      <a:pt x="108" y="369"/>
                      <a:pt x="108" y="368"/>
                    </a:cubicBezTo>
                    <a:cubicBezTo>
                      <a:pt x="107" y="368"/>
                      <a:pt x="106" y="369"/>
                      <a:pt x="105" y="369"/>
                    </a:cubicBezTo>
                    <a:cubicBezTo>
                      <a:pt x="102" y="366"/>
                      <a:pt x="101" y="363"/>
                      <a:pt x="100" y="359"/>
                    </a:cubicBezTo>
                    <a:cubicBezTo>
                      <a:pt x="100" y="358"/>
                      <a:pt x="100" y="356"/>
                      <a:pt x="100" y="354"/>
                    </a:cubicBezTo>
                    <a:cubicBezTo>
                      <a:pt x="100" y="352"/>
                      <a:pt x="100" y="350"/>
                      <a:pt x="101" y="349"/>
                    </a:cubicBezTo>
                    <a:cubicBezTo>
                      <a:pt x="101" y="347"/>
                      <a:pt x="100" y="345"/>
                      <a:pt x="101" y="344"/>
                    </a:cubicBezTo>
                    <a:cubicBezTo>
                      <a:pt x="102" y="342"/>
                      <a:pt x="102" y="340"/>
                      <a:pt x="103" y="339"/>
                    </a:cubicBezTo>
                    <a:cubicBezTo>
                      <a:pt x="103" y="337"/>
                      <a:pt x="104" y="335"/>
                      <a:pt x="104" y="333"/>
                    </a:cubicBezTo>
                    <a:cubicBezTo>
                      <a:pt x="105" y="333"/>
                      <a:pt x="105" y="332"/>
                      <a:pt x="106" y="331"/>
                    </a:cubicBezTo>
                    <a:cubicBezTo>
                      <a:pt x="108" y="329"/>
                      <a:pt x="110" y="327"/>
                      <a:pt x="112" y="326"/>
                    </a:cubicBezTo>
                    <a:cubicBezTo>
                      <a:pt x="115" y="323"/>
                      <a:pt x="118" y="321"/>
                      <a:pt x="121" y="319"/>
                    </a:cubicBezTo>
                    <a:cubicBezTo>
                      <a:pt x="128" y="314"/>
                      <a:pt x="135" y="313"/>
                      <a:pt x="142" y="315"/>
                    </a:cubicBezTo>
                    <a:cubicBezTo>
                      <a:pt x="144" y="315"/>
                      <a:pt x="145" y="314"/>
                      <a:pt x="146" y="314"/>
                    </a:cubicBezTo>
                    <a:cubicBezTo>
                      <a:pt x="151" y="313"/>
                      <a:pt x="156" y="312"/>
                      <a:pt x="160" y="316"/>
                    </a:cubicBezTo>
                    <a:cubicBezTo>
                      <a:pt x="161" y="317"/>
                      <a:pt x="162" y="317"/>
                      <a:pt x="163" y="317"/>
                    </a:cubicBezTo>
                    <a:cubicBezTo>
                      <a:pt x="163" y="318"/>
                      <a:pt x="164" y="318"/>
                      <a:pt x="164" y="319"/>
                    </a:cubicBezTo>
                    <a:cubicBezTo>
                      <a:pt x="164" y="323"/>
                      <a:pt x="168" y="321"/>
                      <a:pt x="169" y="324"/>
                    </a:cubicBezTo>
                    <a:cubicBezTo>
                      <a:pt x="169" y="323"/>
                      <a:pt x="170" y="323"/>
                      <a:pt x="170" y="323"/>
                    </a:cubicBezTo>
                    <a:cubicBezTo>
                      <a:pt x="170" y="322"/>
                      <a:pt x="169" y="321"/>
                      <a:pt x="171" y="321"/>
                    </a:cubicBezTo>
                    <a:cubicBezTo>
                      <a:pt x="173" y="323"/>
                      <a:pt x="173" y="325"/>
                      <a:pt x="174" y="327"/>
                    </a:cubicBezTo>
                    <a:cubicBezTo>
                      <a:pt x="175" y="329"/>
                      <a:pt x="175" y="331"/>
                      <a:pt x="176" y="333"/>
                    </a:cubicBezTo>
                    <a:cubicBezTo>
                      <a:pt x="181" y="340"/>
                      <a:pt x="182" y="348"/>
                      <a:pt x="181" y="357"/>
                    </a:cubicBezTo>
                    <a:cubicBezTo>
                      <a:pt x="180" y="359"/>
                      <a:pt x="180" y="360"/>
                      <a:pt x="180" y="362"/>
                    </a:cubicBezTo>
                    <a:cubicBezTo>
                      <a:pt x="180" y="364"/>
                      <a:pt x="178" y="364"/>
                      <a:pt x="177" y="366"/>
                    </a:cubicBezTo>
                    <a:cubicBezTo>
                      <a:pt x="177" y="368"/>
                      <a:pt x="176" y="370"/>
                      <a:pt x="176" y="372"/>
                    </a:cubicBezTo>
                    <a:cubicBezTo>
                      <a:pt x="176" y="373"/>
                      <a:pt x="176" y="374"/>
                      <a:pt x="175" y="374"/>
                    </a:cubicBezTo>
                    <a:cubicBezTo>
                      <a:pt x="173" y="376"/>
                      <a:pt x="174" y="378"/>
                      <a:pt x="174" y="380"/>
                    </a:cubicBezTo>
                    <a:cubicBezTo>
                      <a:pt x="175" y="380"/>
                      <a:pt x="176" y="381"/>
                      <a:pt x="176" y="381"/>
                    </a:cubicBezTo>
                    <a:cubicBezTo>
                      <a:pt x="178" y="385"/>
                      <a:pt x="180" y="385"/>
                      <a:pt x="183" y="383"/>
                    </a:cubicBezTo>
                    <a:cubicBezTo>
                      <a:pt x="183" y="383"/>
                      <a:pt x="183" y="383"/>
                      <a:pt x="184" y="383"/>
                    </a:cubicBezTo>
                    <a:cubicBezTo>
                      <a:pt x="184" y="384"/>
                      <a:pt x="184" y="386"/>
                      <a:pt x="184" y="387"/>
                    </a:cubicBezTo>
                    <a:cubicBezTo>
                      <a:pt x="187" y="387"/>
                      <a:pt x="191" y="388"/>
                      <a:pt x="194" y="389"/>
                    </a:cubicBezTo>
                    <a:cubicBezTo>
                      <a:pt x="194" y="388"/>
                      <a:pt x="195" y="387"/>
                      <a:pt x="195" y="386"/>
                    </a:cubicBezTo>
                    <a:cubicBezTo>
                      <a:pt x="199" y="387"/>
                      <a:pt x="195" y="390"/>
                      <a:pt x="197" y="391"/>
                    </a:cubicBezTo>
                    <a:cubicBezTo>
                      <a:pt x="198" y="390"/>
                      <a:pt x="198" y="389"/>
                      <a:pt x="199" y="388"/>
                    </a:cubicBezTo>
                    <a:cubicBezTo>
                      <a:pt x="200" y="389"/>
                      <a:pt x="200" y="391"/>
                      <a:pt x="202" y="390"/>
                    </a:cubicBezTo>
                    <a:cubicBezTo>
                      <a:pt x="202" y="385"/>
                      <a:pt x="202" y="385"/>
                      <a:pt x="202" y="385"/>
                    </a:cubicBezTo>
                    <a:cubicBezTo>
                      <a:pt x="204" y="384"/>
                      <a:pt x="204" y="386"/>
                      <a:pt x="204" y="386"/>
                    </a:cubicBezTo>
                    <a:cubicBezTo>
                      <a:pt x="215" y="387"/>
                      <a:pt x="215" y="387"/>
                      <a:pt x="215" y="387"/>
                    </a:cubicBezTo>
                    <a:cubicBezTo>
                      <a:pt x="216" y="387"/>
                      <a:pt x="217" y="388"/>
                      <a:pt x="218" y="389"/>
                    </a:cubicBezTo>
                    <a:cubicBezTo>
                      <a:pt x="218" y="389"/>
                      <a:pt x="219" y="388"/>
                      <a:pt x="219" y="388"/>
                    </a:cubicBezTo>
                    <a:cubicBezTo>
                      <a:pt x="219" y="387"/>
                      <a:pt x="220" y="387"/>
                      <a:pt x="220" y="386"/>
                    </a:cubicBezTo>
                    <a:cubicBezTo>
                      <a:pt x="221" y="387"/>
                      <a:pt x="222" y="389"/>
                      <a:pt x="222" y="389"/>
                    </a:cubicBezTo>
                    <a:cubicBezTo>
                      <a:pt x="225" y="388"/>
                      <a:pt x="228" y="390"/>
                      <a:pt x="231" y="388"/>
                    </a:cubicBezTo>
                    <a:cubicBezTo>
                      <a:pt x="235" y="386"/>
                      <a:pt x="239" y="387"/>
                      <a:pt x="242" y="389"/>
                    </a:cubicBezTo>
                    <a:cubicBezTo>
                      <a:pt x="244" y="391"/>
                      <a:pt x="246" y="392"/>
                      <a:pt x="248" y="392"/>
                    </a:cubicBezTo>
                    <a:cubicBezTo>
                      <a:pt x="248" y="391"/>
                      <a:pt x="249" y="390"/>
                      <a:pt x="250" y="389"/>
                    </a:cubicBezTo>
                    <a:cubicBezTo>
                      <a:pt x="251" y="391"/>
                      <a:pt x="251" y="391"/>
                      <a:pt x="252" y="392"/>
                    </a:cubicBezTo>
                    <a:cubicBezTo>
                      <a:pt x="254" y="391"/>
                      <a:pt x="256" y="391"/>
                      <a:pt x="257" y="390"/>
                    </a:cubicBezTo>
                    <a:cubicBezTo>
                      <a:pt x="260" y="390"/>
                      <a:pt x="262" y="388"/>
                      <a:pt x="261" y="385"/>
                    </a:cubicBezTo>
                    <a:cubicBezTo>
                      <a:pt x="263" y="386"/>
                      <a:pt x="264" y="387"/>
                      <a:pt x="265" y="387"/>
                    </a:cubicBezTo>
                    <a:cubicBezTo>
                      <a:pt x="266" y="387"/>
                      <a:pt x="268" y="386"/>
                      <a:pt x="269" y="387"/>
                    </a:cubicBezTo>
                    <a:cubicBezTo>
                      <a:pt x="270" y="390"/>
                      <a:pt x="268" y="393"/>
                      <a:pt x="270" y="395"/>
                    </a:cubicBezTo>
                    <a:cubicBezTo>
                      <a:pt x="270" y="395"/>
                      <a:pt x="271" y="395"/>
                      <a:pt x="272" y="395"/>
                    </a:cubicBezTo>
                    <a:cubicBezTo>
                      <a:pt x="272" y="396"/>
                      <a:pt x="272" y="397"/>
                      <a:pt x="272" y="398"/>
                    </a:cubicBezTo>
                    <a:cubicBezTo>
                      <a:pt x="269" y="400"/>
                      <a:pt x="269" y="402"/>
                      <a:pt x="270" y="405"/>
                    </a:cubicBezTo>
                    <a:cubicBezTo>
                      <a:pt x="270" y="406"/>
                      <a:pt x="270" y="408"/>
                      <a:pt x="270" y="409"/>
                    </a:cubicBezTo>
                    <a:cubicBezTo>
                      <a:pt x="269" y="412"/>
                      <a:pt x="270" y="414"/>
                      <a:pt x="273" y="416"/>
                    </a:cubicBezTo>
                    <a:cubicBezTo>
                      <a:pt x="274" y="415"/>
                      <a:pt x="275" y="416"/>
                      <a:pt x="275" y="418"/>
                    </a:cubicBezTo>
                    <a:cubicBezTo>
                      <a:pt x="277" y="417"/>
                      <a:pt x="278" y="416"/>
                      <a:pt x="280" y="415"/>
                    </a:cubicBezTo>
                    <a:cubicBezTo>
                      <a:pt x="279" y="414"/>
                      <a:pt x="278" y="413"/>
                      <a:pt x="276" y="411"/>
                    </a:cubicBezTo>
                    <a:close/>
                    <a:moveTo>
                      <a:pt x="265" y="121"/>
                    </a:moveTo>
                    <a:cubicBezTo>
                      <a:pt x="266" y="121"/>
                      <a:pt x="266" y="122"/>
                      <a:pt x="267" y="122"/>
                    </a:cubicBezTo>
                    <a:cubicBezTo>
                      <a:pt x="266" y="123"/>
                      <a:pt x="266" y="123"/>
                      <a:pt x="265" y="124"/>
                    </a:cubicBezTo>
                    <a:lnTo>
                      <a:pt x="265" y="121"/>
                    </a:lnTo>
                    <a:close/>
                    <a:moveTo>
                      <a:pt x="266" y="125"/>
                    </a:moveTo>
                    <a:cubicBezTo>
                      <a:pt x="266" y="126"/>
                      <a:pt x="266" y="126"/>
                      <a:pt x="266" y="127"/>
                    </a:cubicBezTo>
                    <a:cubicBezTo>
                      <a:pt x="266" y="127"/>
                      <a:pt x="265" y="127"/>
                      <a:pt x="265" y="127"/>
                    </a:cubicBezTo>
                    <a:cubicBezTo>
                      <a:pt x="265" y="127"/>
                      <a:pt x="264" y="126"/>
                      <a:pt x="264" y="126"/>
                    </a:cubicBezTo>
                    <a:cubicBezTo>
                      <a:pt x="264" y="126"/>
                      <a:pt x="265" y="126"/>
                      <a:pt x="266" y="125"/>
                    </a:cubicBezTo>
                    <a:close/>
                    <a:moveTo>
                      <a:pt x="261" y="169"/>
                    </a:moveTo>
                    <a:cubicBezTo>
                      <a:pt x="262" y="169"/>
                      <a:pt x="263" y="169"/>
                      <a:pt x="265" y="169"/>
                    </a:cubicBezTo>
                    <a:cubicBezTo>
                      <a:pt x="264" y="171"/>
                      <a:pt x="263" y="172"/>
                      <a:pt x="263" y="172"/>
                    </a:cubicBezTo>
                    <a:cubicBezTo>
                      <a:pt x="262" y="172"/>
                      <a:pt x="261" y="172"/>
                      <a:pt x="260" y="171"/>
                    </a:cubicBezTo>
                    <a:cubicBezTo>
                      <a:pt x="260" y="170"/>
                      <a:pt x="261" y="169"/>
                      <a:pt x="261" y="169"/>
                    </a:cubicBezTo>
                    <a:close/>
                    <a:moveTo>
                      <a:pt x="239" y="173"/>
                    </a:moveTo>
                    <a:cubicBezTo>
                      <a:pt x="240" y="174"/>
                      <a:pt x="240" y="175"/>
                      <a:pt x="241" y="176"/>
                    </a:cubicBezTo>
                    <a:cubicBezTo>
                      <a:pt x="239" y="176"/>
                      <a:pt x="239" y="176"/>
                      <a:pt x="239" y="173"/>
                    </a:cubicBezTo>
                    <a:close/>
                    <a:moveTo>
                      <a:pt x="240" y="179"/>
                    </a:moveTo>
                    <a:cubicBezTo>
                      <a:pt x="241" y="181"/>
                      <a:pt x="241" y="184"/>
                      <a:pt x="242" y="186"/>
                    </a:cubicBezTo>
                    <a:cubicBezTo>
                      <a:pt x="239" y="184"/>
                      <a:pt x="241" y="181"/>
                      <a:pt x="240" y="179"/>
                    </a:cubicBezTo>
                    <a:close/>
                    <a:moveTo>
                      <a:pt x="243" y="165"/>
                    </a:moveTo>
                    <a:cubicBezTo>
                      <a:pt x="243" y="166"/>
                      <a:pt x="241" y="166"/>
                      <a:pt x="240" y="165"/>
                    </a:cubicBezTo>
                    <a:cubicBezTo>
                      <a:pt x="240" y="165"/>
                      <a:pt x="240" y="166"/>
                      <a:pt x="240" y="166"/>
                    </a:cubicBezTo>
                    <a:cubicBezTo>
                      <a:pt x="240" y="166"/>
                      <a:pt x="240" y="166"/>
                      <a:pt x="240" y="166"/>
                    </a:cubicBezTo>
                    <a:cubicBezTo>
                      <a:pt x="240" y="167"/>
                      <a:pt x="239" y="168"/>
                      <a:pt x="239" y="169"/>
                    </a:cubicBezTo>
                    <a:cubicBezTo>
                      <a:pt x="239" y="169"/>
                      <a:pt x="238" y="170"/>
                      <a:pt x="238" y="169"/>
                    </a:cubicBezTo>
                    <a:cubicBezTo>
                      <a:pt x="238" y="169"/>
                      <a:pt x="238" y="169"/>
                      <a:pt x="238" y="168"/>
                    </a:cubicBezTo>
                    <a:cubicBezTo>
                      <a:pt x="238" y="167"/>
                      <a:pt x="238" y="166"/>
                      <a:pt x="240" y="166"/>
                    </a:cubicBezTo>
                    <a:cubicBezTo>
                      <a:pt x="240" y="166"/>
                      <a:pt x="240" y="165"/>
                      <a:pt x="240" y="165"/>
                    </a:cubicBezTo>
                    <a:cubicBezTo>
                      <a:pt x="240" y="165"/>
                      <a:pt x="240" y="165"/>
                      <a:pt x="240" y="165"/>
                    </a:cubicBezTo>
                    <a:cubicBezTo>
                      <a:pt x="240" y="164"/>
                      <a:pt x="241" y="162"/>
                      <a:pt x="241" y="161"/>
                    </a:cubicBezTo>
                    <a:cubicBezTo>
                      <a:pt x="244" y="162"/>
                      <a:pt x="244" y="163"/>
                      <a:pt x="243" y="165"/>
                    </a:cubicBezTo>
                    <a:close/>
                    <a:moveTo>
                      <a:pt x="244" y="186"/>
                    </a:moveTo>
                    <a:cubicBezTo>
                      <a:pt x="244" y="185"/>
                      <a:pt x="244" y="184"/>
                      <a:pt x="244" y="183"/>
                    </a:cubicBezTo>
                    <a:cubicBezTo>
                      <a:pt x="244" y="183"/>
                      <a:pt x="244" y="183"/>
                      <a:pt x="244" y="183"/>
                    </a:cubicBezTo>
                    <a:cubicBezTo>
                      <a:pt x="244" y="183"/>
                      <a:pt x="245" y="183"/>
                      <a:pt x="245" y="184"/>
                    </a:cubicBezTo>
                    <a:cubicBezTo>
                      <a:pt x="245" y="184"/>
                      <a:pt x="244" y="185"/>
                      <a:pt x="244" y="186"/>
                    </a:cubicBezTo>
                    <a:close/>
                    <a:moveTo>
                      <a:pt x="245" y="169"/>
                    </a:moveTo>
                    <a:cubicBezTo>
                      <a:pt x="245" y="169"/>
                      <a:pt x="245" y="169"/>
                      <a:pt x="244" y="168"/>
                    </a:cubicBezTo>
                    <a:cubicBezTo>
                      <a:pt x="245" y="168"/>
                      <a:pt x="245" y="168"/>
                      <a:pt x="246" y="167"/>
                    </a:cubicBezTo>
                    <a:cubicBezTo>
                      <a:pt x="246" y="167"/>
                      <a:pt x="246" y="168"/>
                      <a:pt x="246" y="168"/>
                    </a:cubicBezTo>
                    <a:cubicBezTo>
                      <a:pt x="246" y="168"/>
                      <a:pt x="246" y="169"/>
                      <a:pt x="245" y="169"/>
                    </a:cubicBezTo>
                    <a:close/>
                    <a:moveTo>
                      <a:pt x="250" y="214"/>
                    </a:moveTo>
                    <a:cubicBezTo>
                      <a:pt x="250" y="213"/>
                      <a:pt x="249" y="213"/>
                      <a:pt x="250" y="213"/>
                    </a:cubicBezTo>
                    <a:cubicBezTo>
                      <a:pt x="250" y="212"/>
                      <a:pt x="250" y="212"/>
                      <a:pt x="251" y="212"/>
                    </a:cubicBezTo>
                    <a:cubicBezTo>
                      <a:pt x="251" y="212"/>
                      <a:pt x="251" y="213"/>
                      <a:pt x="251" y="213"/>
                    </a:cubicBezTo>
                    <a:cubicBezTo>
                      <a:pt x="250" y="213"/>
                      <a:pt x="250" y="214"/>
                      <a:pt x="250" y="214"/>
                    </a:cubicBezTo>
                    <a:close/>
                    <a:moveTo>
                      <a:pt x="253" y="168"/>
                    </a:moveTo>
                    <a:cubicBezTo>
                      <a:pt x="252" y="168"/>
                      <a:pt x="252" y="169"/>
                      <a:pt x="252" y="169"/>
                    </a:cubicBezTo>
                    <a:cubicBezTo>
                      <a:pt x="251" y="169"/>
                      <a:pt x="251" y="168"/>
                      <a:pt x="250" y="168"/>
                    </a:cubicBezTo>
                    <a:cubicBezTo>
                      <a:pt x="250" y="168"/>
                      <a:pt x="250" y="168"/>
                      <a:pt x="250" y="168"/>
                    </a:cubicBezTo>
                    <a:cubicBezTo>
                      <a:pt x="250" y="168"/>
                      <a:pt x="250" y="168"/>
                      <a:pt x="250" y="168"/>
                    </a:cubicBezTo>
                    <a:cubicBezTo>
                      <a:pt x="250" y="169"/>
                      <a:pt x="250" y="169"/>
                      <a:pt x="250" y="169"/>
                    </a:cubicBezTo>
                    <a:cubicBezTo>
                      <a:pt x="250" y="170"/>
                      <a:pt x="250" y="170"/>
                      <a:pt x="250" y="170"/>
                    </a:cubicBezTo>
                    <a:cubicBezTo>
                      <a:pt x="250" y="170"/>
                      <a:pt x="250" y="170"/>
                      <a:pt x="250" y="169"/>
                    </a:cubicBezTo>
                    <a:cubicBezTo>
                      <a:pt x="250" y="169"/>
                      <a:pt x="250" y="169"/>
                      <a:pt x="250" y="168"/>
                    </a:cubicBezTo>
                    <a:cubicBezTo>
                      <a:pt x="250" y="168"/>
                      <a:pt x="250" y="168"/>
                      <a:pt x="250" y="168"/>
                    </a:cubicBezTo>
                    <a:cubicBezTo>
                      <a:pt x="250" y="168"/>
                      <a:pt x="250" y="168"/>
                      <a:pt x="250" y="168"/>
                    </a:cubicBezTo>
                    <a:cubicBezTo>
                      <a:pt x="251" y="168"/>
                      <a:pt x="251" y="167"/>
                      <a:pt x="252" y="167"/>
                    </a:cubicBezTo>
                    <a:cubicBezTo>
                      <a:pt x="252" y="167"/>
                      <a:pt x="252" y="168"/>
                      <a:pt x="253" y="168"/>
                    </a:cubicBezTo>
                    <a:close/>
                    <a:moveTo>
                      <a:pt x="251" y="163"/>
                    </a:moveTo>
                    <a:cubicBezTo>
                      <a:pt x="251" y="163"/>
                      <a:pt x="252" y="163"/>
                      <a:pt x="252" y="164"/>
                    </a:cubicBezTo>
                    <a:cubicBezTo>
                      <a:pt x="252" y="164"/>
                      <a:pt x="251" y="164"/>
                      <a:pt x="251" y="165"/>
                    </a:cubicBezTo>
                    <a:cubicBezTo>
                      <a:pt x="250" y="164"/>
                      <a:pt x="250" y="164"/>
                      <a:pt x="250" y="163"/>
                    </a:cubicBezTo>
                    <a:cubicBezTo>
                      <a:pt x="250" y="163"/>
                      <a:pt x="251" y="163"/>
                      <a:pt x="251" y="163"/>
                    </a:cubicBezTo>
                    <a:close/>
                    <a:moveTo>
                      <a:pt x="249" y="132"/>
                    </a:moveTo>
                    <a:cubicBezTo>
                      <a:pt x="249" y="131"/>
                      <a:pt x="249" y="131"/>
                      <a:pt x="250" y="130"/>
                    </a:cubicBezTo>
                    <a:cubicBezTo>
                      <a:pt x="250" y="131"/>
                      <a:pt x="251" y="132"/>
                      <a:pt x="251" y="132"/>
                    </a:cubicBezTo>
                    <a:cubicBezTo>
                      <a:pt x="250" y="133"/>
                      <a:pt x="250" y="134"/>
                      <a:pt x="249" y="134"/>
                    </a:cubicBezTo>
                    <a:cubicBezTo>
                      <a:pt x="249" y="134"/>
                      <a:pt x="249" y="134"/>
                      <a:pt x="249" y="134"/>
                    </a:cubicBezTo>
                    <a:cubicBezTo>
                      <a:pt x="249" y="133"/>
                      <a:pt x="249" y="132"/>
                      <a:pt x="249" y="132"/>
                    </a:cubicBezTo>
                    <a:close/>
                    <a:moveTo>
                      <a:pt x="247" y="120"/>
                    </a:moveTo>
                    <a:cubicBezTo>
                      <a:pt x="248" y="124"/>
                      <a:pt x="248" y="126"/>
                      <a:pt x="248" y="128"/>
                    </a:cubicBezTo>
                    <a:cubicBezTo>
                      <a:pt x="246" y="127"/>
                      <a:pt x="246" y="127"/>
                      <a:pt x="247" y="120"/>
                    </a:cubicBezTo>
                    <a:close/>
                    <a:moveTo>
                      <a:pt x="243" y="118"/>
                    </a:moveTo>
                    <a:cubicBezTo>
                      <a:pt x="243" y="118"/>
                      <a:pt x="244" y="118"/>
                      <a:pt x="244" y="118"/>
                    </a:cubicBezTo>
                    <a:cubicBezTo>
                      <a:pt x="243" y="119"/>
                      <a:pt x="243" y="120"/>
                      <a:pt x="242" y="121"/>
                    </a:cubicBezTo>
                    <a:cubicBezTo>
                      <a:pt x="241" y="119"/>
                      <a:pt x="241" y="118"/>
                      <a:pt x="243" y="118"/>
                    </a:cubicBezTo>
                    <a:close/>
                    <a:moveTo>
                      <a:pt x="244" y="125"/>
                    </a:moveTo>
                    <a:cubicBezTo>
                      <a:pt x="244" y="127"/>
                      <a:pt x="243" y="129"/>
                      <a:pt x="243" y="131"/>
                    </a:cubicBezTo>
                    <a:cubicBezTo>
                      <a:pt x="243" y="133"/>
                      <a:pt x="242" y="134"/>
                      <a:pt x="244" y="134"/>
                    </a:cubicBezTo>
                    <a:cubicBezTo>
                      <a:pt x="245" y="134"/>
                      <a:pt x="245" y="136"/>
                      <a:pt x="246" y="138"/>
                    </a:cubicBezTo>
                    <a:cubicBezTo>
                      <a:pt x="245" y="139"/>
                      <a:pt x="243" y="139"/>
                      <a:pt x="242" y="140"/>
                    </a:cubicBezTo>
                    <a:cubicBezTo>
                      <a:pt x="242" y="140"/>
                      <a:pt x="242" y="140"/>
                      <a:pt x="242" y="140"/>
                    </a:cubicBezTo>
                    <a:cubicBezTo>
                      <a:pt x="242" y="140"/>
                      <a:pt x="242" y="140"/>
                      <a:pt x="242" y="141"/>
                    </a:cubicBezTo>
                    <a:cubicBezTo>
                      <a:pt x="242" y="141"/>
                      <a:pt x="242" y="142"/>
                      <a:pt x="242" y="142"/>
                    </a:cubicBezTo>
                    <a:cubicBezTo>
                      <a:pt x="242" y="142"/>
                      <a:pt x="242" y="143"/>
                      <a:pt x="242" y="143"/>
                    </a:cubicBezTo>
                    <a:cubicBezTo>
                      <a:pt x="242" y="143"/>
                      <a:pt x="241" y="142"/>
                      <a:pt x="241" y="142"/>
                    </a:cubicBezTo>
                    <a:cubicBezTo>
                      <a:pt x="241" y="141"/>
                      <a:pt x="242" y="141"/>
                      <a:pt x="242" y="141"/>
                    </a:cubicBezTo>
                    <a:cubicBezTo>
                      <a:pt x="242" y="140"/>
                      <a:pt x="242" y="140"/>
                      <a:pt x="242" y="140"/>
                    </a:cubicBezTo>
                    <a:cubicBezTo>
                      <a:pt x="242" y="140"/>
                      <a:pt x="242" y="140"/>
                      <a:pt x="242" y="140"/>
                    </a:cubicBezTo>
                    <a:cubicBezTo>
                      <a:pt x="242" y="139"/>
                      <a:pt x="243" y="137"/>
                      <a:pt x="242" y="137"/>
                    </a:cubicBezTo>
                    <a:cubicBezTo>
                      <a:pt x="240" y="135"/>
                      <a:pt x="240" y="132"/>
                      <a:pt x="241" y="130"/>
                    </a:cubicBezTo>
                    <a:cubicBezTo>
                      <a:pt x="241" y="128"/>
                      <a:pt x="240" y="126"/>
                      <a:pt x="240" y="124"/>
                    </a:cubicBezTo>
                    <a:cubicBezTo>
                      <a:pt x="241" y="125"/>
                      <a:pt x="242" y="125"/>
                      <a:pt x="244" y="125"/>
                    </a:cubicBezTo>
                    <a:close/>
                    <a:moveTo>
                      <a:pt x="242" y="150"/>
                    </a:moveTo>
                    <a:cubicBezTo>
                      <a:pt x="242" y="149"/>
                      <a:pt x="241" y="148"/>
                      <a:pt x="241" y="148"/>
                    </a:cubicBezTo>
                    <a:cubicBezTo>
                      <a:pt x="241" y="147"/>
                      <a:pt x="242" y="147"/>
                      <a:pt x="242" y="147"/>
                    </a:cubicBezTo>
                    <a:cubicBezTo>
                      <a:pt x="244" y="148"/>
                      <a:pt x="243" y="148"/>
                      <a:pt x="242" y="150"/>
                    </a:cubicBezTo>
                    <a:close/>
                    <a:moveTo>
                      <a:pt x="243" y="151"/>
                    </a:moveTo>
                    <a:cubicBezTo>
                      <a:pt x="245" y="150"/>
                      <a:pt x="246" y="149"/>
                      <a:pt x="248" y="148"/>
                    </a:cubicBezTo>
                    <a:cubicBezTo>
                      <a:pt x="248" y="150"/>
                      <a:pt x="249" y="151"/>
                      <a:pt x="249" y="153"/>
                    </a:cubicBezTo>
                    <a:cubicBezTo>
                      <a:pt x="249" y="153"/>
                      <a:pt x="248" y="153"/>
                      <a:pt x="248" y="153"/>
                    </a:cubicBezTo>
                    <a:cubicBezTo>
                      <a:pt x="248" y="153"/>
                      <a:pt x="248" y="153"/>
                      <a:pt x="248" y="153"/>
                    </a:cubicBezTo>
                    <a:cubicBezTo>
                      <a:pt x="248" y="154"/>
                      <a:pt x="248" y="155"/>
                      <a:pt x="248" y="155"/>
                    </a:cubicBezTo>
                    <a:cubicBezTo>
                      <a:pt x="250" y="158"/>
                      <a:pt x="249" y="159"/>
                      <a:pt x="247" y="161"/>
                    </a:cubicBezTo>
                    <a:cubicBezTo>
                      <a:pt x="245" y="162"/>
                      <a:pt x="245" y="160"/>
                      <a:pt x="245" y="159"/>
                    </a:cubicBezTo>
                    <a:cubicBezTo>
                      <a:pt x="244" y="159"/>
                      <a:pt x="244" y="158"/>
                      <a:pt x="244" y="157"/>
                    </a:cubicBezTo>
                    <a:cubicBezTo>
                      <a:pt x="243" y="156"/>
                      <a:pt x="243" y="156"/>
                      <a:pt x="241" y="157"/>
                    </a:cubicBezTo>
                    <a:cubicBezTo>
                      <a:pt x="239" y="156"/>
                      <a:pt x="241" y="154"/>
                      <a:pt x="240" y="153"/>
                    </a:cubicBezTo>
                    <a:cubicBezTo>
                      <a:pt x="240" y="152"/>
                      <a:pt x="239" y="152"/>
                      <a:pt x="238" y="151"/>
                    </a:cubicBezTo>
                    <a:cubicBezTo>
                      <a:pt x="240" y="151"/>
                      <a:pt x="242" y="151"/>
                      <a:pt x="243" y="151"/>
                    </a:cubicBezTo>
                    <a:close/>
                    <a:moveTo>
                      <a:pt x="187" y="222"/>
                    </a:moveTo>
                    <a:cubicBezTo>
                      <a:pt x="187" y="223"/>
                      <a:pt x="188" y="223"/>
                      <a:pt x="188" y="224"/>
                    </a:cubicBezTo>
                    <a:cubicBezTo>
                      <a:pt x="187" y="224"/>
                      <a:pt x="187" y="224"/>
                      <a:pt x="187" y="224"/>
                    </a:cubicBezTo>
                    <a:cubicBezTo>
                      <a:pt x="186" y="224"/>
                      <a:pt x="186" y="223"/>
                      <a:pt x="186" y="223"/>
                    </a:cubicBezTo>
                    <a:cubicBezTo>
                      <a:pt x="187" y="223"/>
                      <a:pt x="187" y="222"/>
                      <a:pt x="187" y="222"/>
                    </a:cubicBezTo>
                    <a:close/>
                    <a:moveTo>
                      <a:pt x="186" y="36"/>
                    </a:moveTo>
                    <a:cubicBezTo>
                      <a:pt x="187" y="34"/>
                      <a:pt x="188" y="35"/>
                      <a:pt x="189" y="36"/>
                    </a:cubicBezTo>
                    <a:cubicBezTo>
                      <a:pt x="190" y="37"/>
                      <a:pt x="190" y="39"/>
                      <a:pt x="192" y="39"/>
                    </a:cubicBezTo>
                    <a:cubicBezTo>
                      <a:pt x="192" y="39"/>
                      <a:pt x="192" y="39"/>
                      <a:pt x="192" y="39"/>
                    </a:cubicBezTo>
                    <a:cubicBezTo>
                      <a:pt x="192" y="39"/>
                      <a:pt x="192" y="39"/>
                      <a:pt x="192" y="39"/>
                    </a:cubicBezTo>
                    <a:cubicBezTo>
                      <a:pt x="192" y="39"/>
                      <a:pt x="192" y="39"/>
                      <a:pt x="192" y="39"/>
                    </a:cubicBezTo>
                    <a:cubicBezTo>
                      <a:pt x="192" y="41"/>
                      <a:pt x="192" y="43"/>
                      <a:pt x="193" y="44"/>
                    </a:cubicBezTo>
                    <a:cubicBezTo>
                      <a:pt x="192" y="45"/>
                      <a:pt x="191" y="45"/>
                      <a:pt x="191" y="44"/>
                    </a:cubicBezTo>
                    <a:cubicBezTo>
                      <a:pt x="191" y="42"/>
                      <a:pt x="191" y="41"/>
                      <a:pt x="192" y="39"/>
                    </a:cubicBezTo>
                    <a:cubicBezTo>
                      <a:pt x="192" y="39"/>
                      <a:pt x="192" y="39"/>
                      <a:pt x="192" y="39"/>
                    </a:cubicBezTo>
                    <a:cubicBezTo>
                      <a:pt x="190" y="41"/>
                      <a:pt x="188" y="42"/>
                      <a:pt x="187" y="44"/>
                    </a:cubicBezTo>
                    <a:cubicBezTo>
                      <a:pt x="186" y="44"/>
                      <a:pt x="186" y="44"/>
                      <a:pt x="186" y="44"/>
                    </a:cubicBezTo>
                    <a:lnTo>
                      <a:pt x="186" y="36"/>
                    </a:lnTo>
                    <a:close/>
                    <a:moveTo>
                      <a:pt x="182" y="52"/>
                    </a:moveTo>
                    <a:cubicBezTo>
                      <a:pt x="182" y="52"/>
                      <a:pt x="183" y="53"/>
                      <a:pt x="183" y="53"/>
                    </a:cubicBezTo>
                    <a:cubicBezTo>
                      <a:pt x="183" y="54"/>
                      <a:pt x="182" y="54"/>
                      <a:pt x="182" y="55"/>
                    </a:cubicBezTo>
                    <a:cubicBezTo>
                      <a:pt x="182" y="54"/>
                      <a:pt x="181" y="54"/>
                      <a:pt x="181" y="54"/>
                    </a:cubicBezTo>
                    <a:cubicBezTo>
                      <a:pt x="180" y="53"/>
                      <a:pt x="181" y="52"/>
                      <a:pt x="182" y="52"/>
                    </a:cubicBezTo>
                    <a:close/>
                    <a:moveTo>
                      <a:pt x="176" y="19"/>
                    </a:moveTo>
                    <a:cubicBezTo>
                      <a:pt x="177" y="19"/>
                      <a:pt x="177" y="19"/>
                      <a:pt x="178" y="19"/>
                    </a:cubicBezTo>
                    <a:cubicBezTo>
                      <a:pt x="177" y="20"/>
                      <a:pt x="177" y="20"/>
                      <a:pt x="176" y="21"/>
                    </a:cubicBezTo>
                    <a:cubicBezTo>
                      <a:pt x="176" y="20"/>
                      <a:pt x="176" y="20"/>
                      <a:pt x="176" y="20"/>
                    </a:cubicBezTo>
                    <a:cubicBezTo>
                      <a:pt x="176" y="20"/>
                      <a:pt x="176" y="19"/>
                      <a:pt x="176" y="19"/>
                    </a:cubicBezTo>
                    <a:close/>
                    <a:moveTo>
                      <a:pt x="89" y="41"/>
                    </a:moveTo>
                    <a:cubicBezTo>
                      <a:pt x="89" y="41"/>
                      <a:pt x="89" y="41"/>
                      <a:pt x="89" y="41"/>
                    </a:cubicBezTo>
                    <a:cubicBezTo>
                      <a:pt x="89" y="40"/>
                      <a:pt x="88" y="39"/>
                      <a:pt x="88" y="37"/>
                    </a:cubicBezTo>
                    <a:cubicBezTo>
                      <a:pt x="89" y="37"/>
                      <a:pt x="89" y="38"/>
                      <a:pt x="89" y="38"/>
                    </a:cubicBezTo>
                    <a:lnTo>
                      <a:pt x="89" y="41"/>
                    </a:lnTo>
                    <a:close/>
                    <a:moveTo>
                      <a:pt x="93" y="53"/>
                    </a:moveTo>
                    <a:cubicBezTo>
                      <a:pt x="92" y="51"/>
                      <a:pt x="92" y="49"/>
                      <a:pt x="93" y="47"/>
                    </a:cubicBezTo>
                    <a:cubicBezTo>
                      <a:pt x="95" y="49"/>
                      <a:pt x="95" y="49"/>
                      <a:pt x="93" y="53"/>
                    </a:cubicBezTo>
                    <a:close/>
                    <a:moveTo>
                      <a:pt x="98" y="20"/>
                    </a:moveTo>
                    <a:cubicBezTo>
                      <a:pt x="95" y="19"/>
                      <a:pt x="96" y="17"/>
                      <a:pt x="96" y="14"/>
                    </a:cubicBezTo>
                    <a:cubicBezTo>
                      <a:pt x="97" y="17"/>
                      <a:pt x="99" y="18"/>
                      <a:pt x="98" y="20"/>
                    </a:cubicBezTo>
                    <a:close/>
                    <a:moveTo>
                      <a:pt x="13" y="138"/>
                    </a:moveTo>
                    <a:cubicBezTo>
                      <a:pt x="13" y="138"/>
                      <a:pt x="12" y="138"/>
                      <a:pt x="12" y="138"/>
                    </a:cubicBezTo>
                    <a:cubicBezTo>
                      <a:pt x="12" y="137"/>
                      <a:pt x="13" y="137"/>
                      <a:pt x="13" y="136"/>
                    </a:cubicBezTo>
                    <a:cubicBezTo>
                      <a:pt x="13" y="136"/>
                      <a:pt x="14" y="137"/>
                      <a:pt x="14" y="137"/>
                    </a:cubicBezTo>
                    <a:cubicBezTo>
                      <a:pt x="14" y="138"/>
                      <a:pt x="13" y="138"/>
                      <a:pt x="13" y="138"/>
                    </a:cubicBezTo>
                    <a:close/>
                    <a:moveTo>
                      <a:pt x="16" y="124"/>
                    </a:moveTo>
                    <a:cubicBezTo>
                      <a:pt x="17" y="124"/>
                      <a:pt x="17" y="123"/>
                      <a:pt x="17" y="123"/>
                    </a:cubicBezTo>
                    <a:cubicBezTo>
                      <a:pt x="18" y="124"/>
                      <a:pt x="18" y="124"/>
                      <a:pt x="18" y="124"/>
                    </a:cubicBezTo>
                    <a:cubicBezTo>
                      <a:pt x="18" y="125"/>
                      <a:pt x="18" y="126"/>
                      <a:pt x="17" y="127"/>
                    </a:cubicBezTo>
                    <a:cubicBezTo>
                      <a:pt x="16" y="127"/>
                      <a:pt x="16" y="127"/>
                      <a:pt x="16" y="127"/>
                    </a:cubicBezTo>
                    <a:cubicBezTo>
                      <a:pt x="15" y="125"/>
                      <a:pt x="16" y="125"/>
                      <a:pt x="16" y="124"/>
                    </a:cubicBezTo>
                    <a:close/>
                    <a:moveTo>
                      <a:pt x="17" y="136"/>
                    </a:moveTo>
                    <a:cubicBezTo>
                      <a:pt x="17" y="135"/>
                      <a:pt x="16" y="135"/>
                      <a:pt x="16" y="135"/>
                    </a:cubicBezTo>
                    <a:cubicBezTo>
                      <a:pt x="16" y="134"/>
                      <a:pt x="17" y="134"/>
                      <a:pt x="17" y="134"/>
                    </a:cubicBezTo>
                    <a:cubicBezTo>
                      <a:pt x="17" y="134"/>
                      <a:pt x="18" y="134"/>
                      <a:pt x="18" y="134"/>
                    </a:cubicBezTo>
                    <a:cubicBezTo>
                      <a:pt x="18" y="135"/>
                      <a:pt x="17" y="135"/>
                      <a:pt x="17" y="136"/>
                    </a:cubicBezTo>
                    <a:close/>
                    <a:moveTo>
                      <a:pt x="20" y="120"/>
                    </a:moveTo>
                    <a:cubicBezTo>
                      <a:pt x="19" y="120"/>
                      <a:pt x="18" y="120"/>
                      <a:pt x="17" y="120"/>
                    </a:cubicBezTo>
                    <a:cubicBezTo>
                      <a:pt x="17" y="117"/>
                      <a:pt x="19" y="116"/>
                      <a:pt x="20" y="115"/>
                    </a:cubicBezTo>
                    <a:lnTo>
                      <a:pt x="20" y="120"/>
                    </a:lnTo>
                    <a:close/>
                    <a:moveTo>
                      <a:pt x="20" y="189"/>
                    </a:moveTo>
                    <a:cubicBezTo>
                      <a:pt x="19" y="189"/>
                      <a:pt x="19" y="189"/>
                      <a:pt x="19" y="189"/>
                    </a:cubicBezTo>
                    <a:cubicBezTo>
                      <a:pt x="18" y="188"/>
                      <a:pt x="18" y="187"/>
                      <a:pt x="18" y="185"/>
                    </a:cubicBezTo>
                    <a:cubicBezTo>
                      <a:pt x="19" y="186"/>
                      <a:pt x="19" y="186"/>
                      <a:pt x="20" y="187"/>
                    </a:cubicBezTo>
                    <a:cubicBezTo>
                      <a:pt x="20" y="187"/>
                      <a:pt x="20" y="188"/>
                      <a:pt x="20" y="189"/>
                    </a:cubicBezTo>
                    <a:close/>
                    <a:moveTo>
                      <a:pt x="22" y="173"/>
                    </a:moveTo>
                    <a:cubicBezTo>
                      <a:pt x="21" y="172"/>
                      <a:pt x="21" y="171"/>
                      <a:pt x="20" y="170"/>
                    </a:cubicBezTo>
                    <a:cubicBezTo>
                      <a:pt x="21" y="169"/>
                      <a:pt x="22" y="169"/>
                      <a:pt x="24" y="168"/>
                    </a:cubicBezTo>
                    <a:cubicBezTo>
                      <a:pt x="23" y="170"/>
                      <a:pt x="23" y="171"/>
                      <a:pt x="22" y="173"/>
                    </a:cubicBezTo>
                    <a:close/>
                    <a:moveTo>
                      <a:pt x="28" y="164"/>
                    </a:moveTo>
                    <a:cubicBezTo>
                      <a:pt x="28" y="165"/>
                      <a:pt x="27" y="163"/>
                      <a:pt x="27" y="163"/>
                    </a:cubicBezTo>
                    <a:cubicBezTo>
                      <a:pt x="28" y="163"/>
                      <a:pt x="28" y="162"/>
                      <a:pt x="29" y="162"/>
                    </a:cubicBezTo>
                    <a:cubicBezTo>
                      <a:pt x="29" y="162"/>
                      <a:pt x="30" y="162"/>
                      <a:pt x="31" y="163"/>
                    </a:cubicBezTo>
                    <a:cubicBezTo>
                      <a:pt x="30" y="164"/>
                      <a:pt x="29" y="164"/>
                      <a:pt x="28" y="164"/>
                    </a:cubicBezTo>
                    <a:close/>
                    <a:moveTo>
                      <a:pt x="58" y="127"/>
                    </a:moveTo>
                    <a:cubicBezTo>
                      <a:pt x="58" y="125"/>
                      <a:pt x="58" y="123"/>
                      <a:pt x="59" y="121"/>
                    </a:cubicBezTo>
                    <a:cubicBezTo>
                      <a:pt x="61" y="123"/>
                      <a:pt x="61" y="124"/>
                      <a:pt x="62" y="125"/>
                    </a:cubicBezTo>
                    <a:cubicBezTo>
                      <a:pt x="61" y="126"/>
                      <a:pt x="60" y="126"/>
                      <a:pt x="58" y="127"/>
                    </a:cubicBezTo>
                    <a:close/>
                    <a:moveTo>
                      <a:pt x="87" y="121"/>
                    </a:moveTo>
                    <a:cubicBezTo>
                      <a:pt x="87" y="122"/>
                      <a:pt x="86" y="122"/>
                      <a:pt x="86" y="123"/>
                    </a:cubicBezTo>
                    <a:cubicBezTo>
                      <a:pt x="85" y="123"/>
                      <a:pt x="84" y="123"/>
                      <a:pt x="83" y="123"/>
                    </a:cubicBezTo>
                    <a:cubicBezTo>
                      <a:pt x="84" y="124"/>
                      <a:pt x="84" y="125"/>
                      <a:pt x="84" y="126"/>
                    </a:cubicBezTo>
                    <a:cubicBezTo>
                      <a:pt x="82" y="126"/>
                      <a:pt x="80" y="126"/>
                      <a:pt x="78" y="126"/>
                    </a:cubicBezTo>
                    <a:cubicBezTo>
                      <a:pt x="79" y="122"/>
                      <a:pt x="79" y="122"/>
                      <a:pt x="82" y="123"/>
                    </a:cubicBezTo>
                    <a:cubicBezTo>
                      <a:pt x="82" y="123"/>
                      <a:pt x="83" y="123"/>
                      <a:pt x="83" y="123"/>
                    </a:cubicBezTo>
                    <a:cubicBezTo>
                      <a:pt x="85" y="123"/>
                      <a:pt x="85" y="122"/>
                      <a:pt x="85" y="121"/>
                    </a:cubicBezTo>
                    <a:cubicBezTo>
                      <a:pt x="85" y="121"/>
                      <a:pt x="85" y="120"/>
                      <a:pt x="86" y="120"/>
                    </a:cubicBezTo>
                    <a:cubicBezTo>
                      <a:pt x="87" y="120"/>
                      <a:pt x="87" y="121"/>
                      <a:pt x="87" y="121"/>
                    </a:cubicBezTo>
                    <a:close/>
                    <a:moveTo>
                      <a:pt x="88" y="211"/>
                    </a:moveTo>
                    <a:cubicBezTo>
                      <a:pt x="87" y="211"/>
                      <a:pt x="87" y="211"/>
                      <a:pt x="87" y="211"/>
                    </a:cubicBezTo>
                    <a:cubicBezTo>
                      <a:pt x="87" y="210"/>
                      <a:pt x="87" y="210"/>
                      <a:pt x="88" y="209"/>
                    </a:cubicBezTo>
                    <a:cubicBezTo>
                      <a:pt x="88" y="210"/>
                      <a:pt x="88" y="210"/>
                      <a:pt x="88" y="210"/>
                    </a:cubicBezTo>
                    <a:cubicBezTo>
                      <a:pt x="88" y="211"/>
                      <a:pt x="88" y="211"/>
                      <a:pt x="88" y="211"/>
                    </a:cubicBezTo>
                    <a:close/>
                    <a:moveTo>
                      <a:pt x="14" y="301"/>
                    </a:moveTo>
                    <a:cubicBezTo>
                      <a:pt x="14" y="301"/>
                      <a:pt x="14" y="302"/>
                      <a:pt x="14" y="302"/>
                    </a:cubicBezTo>
                    <a:cubicBezTo>
                      <a:pt x="14" y="303"/>
                      <a:pt x="14" y="303"/>
                      <a:pt x="13" y="304"/>
                    </a:cubicBezTo>
                    <a:cubicBezTo>
                      <a:pt x="13" y="303"/>
                      <a:pt x="12" y="302"/>
                      <a:pt x="12" y="302"/>
                    </a:cubicBezTo>
                    <a:cubicBezTo>
                      <a:pt x="12" y="301"/>
                      <a:pt x="13" y="301"/>
                      <a:pt x="14" y="301"/>
                    </a:cubicBezTo>
                    <a:close/>
                    <a:moveTo>
                      <a:pt x="8" y="303"/>
                    </a:moveTo>
                    <a:cubicBezTo>
                      <a:pt x="8" y="301"/>
                      <a:pt x="8" y="300"/>
                      <a:pt x="8" y="297"/>
                    </a:cubicBezTo>
                    <a:cubicBezTo>
                      <a:pt x="11" y="299"/>
                      <a:pt x="12" y="300"/>
                      <a:pt x="9" y="304"/>
                    </a:cubicBezTo>
                    <a:cubicBezTo>
                      <a:pt x="11" y="304"/>
                      <a:pt x="10" y="306"/>
                      <a:pt x="10" y="307"/>
                    </a:cubicBezTo>
                    <a:cubicBezTo>
                      <a:pt x="10" y="306"/>
                      <a:pt x="10" y="305"/>
                      <a:pt x="9" y="304"/>
                    </a:cubicBezTo>
                    <a:cubicBezTo>
                      <a:pt x="9" y="304"/>
                      <a:pt x="8" y="303"/>
                      <a:pt x="8" y="303"/>
                    </a:cubicBezTo>
                    <a:close/>
                    <a:moveTo>
                      <a:pt x="13" y="337"/>
                    </a:moveTo>
                    <a:cubicBezTo>
                      <a:pt x="11" y="337"/>
                      <a:pt x="12" y="335"/>
                      <a:pt x="11" y="333"/>
                    </a:cubicBezTo>
                    <a:cubicBezTo>
                      <a:pt x="13" y="334"/>
                      <a:pt x="14" y="334"/>
                      <a:pt x="15" y="334"/>
                    </a:cubicBezTo>
                    <a:cubicBezTo>
                      <a:pt x="15" y="336"/>
                      <a:pt x="14" y="337"/>
                      <a:pt x="13" y="337"/>
                    </a:cubicBezTo>
                    <a:close/>
                    <a:moveTo>
                      <a:pt x="15" y="330"/>
                    </a:moveTo>
                    <a:cubicBezTo>
                      <a:pt x="13" y="328"/>
                      <a:pt x="12" y="327"/>
                      <a:pt x="13" y="325"/>
                    </a:cubicBezTo>
                    <a:cubicBezTo>
                      <a:pt x="13" y="322"/>
                      <a:pt x="12" y="319"/>
                      <a:pt x="9" y="318"/>
                    </a:cubicBezTo>
                    <a:cubicBezTo>
                      <a:pt x="9" y="318"/>
                      <a:pt x="9" y="318"/>
                      <a:pt x="9" y="318"/>
                    </a:cubicBezTo>
                    <a:cubicBezTo>
                      <a:pt x="9" y="318"/>
                      <a:pt x="9" y="318"/>
                      <a:pt x="9" y="318"/>
                    </a:cubicBezTo>
                    <a:cubicBezTo>
                      <a:pt x="9" y="318"/>
                      <a:pt x="9" y="318"/>
                      <a:pt x="9" y="318"/>
                    </a:cubicBezTo>
                    <a:cubicBezTo>
                      <a:pt x="9" y="317"/>
                      <a:pt x="9" y="317"/>
                      <a:pt x="9" y="316"/>
                    </a:cubicBezTo>
                    <a:cubicBezTo>
                      <a:pt x="9" y="315"/>
                      <a:pt x="9" y="314"/>
                      <a:pt x="11" y="314"/>
                    </a:cubicBezTo>
                    <a:cubicBezTo>
                      <a:pt x="11" y="315"/>
                      <a:pt x="10" y="317"/>
                      <a:pt x="9" y="318"/>
                    </a:cubicBezTo>
                    <a:cubicBezTo>
                      <a:pt x="9" y="318"/>
                      <a:pt x="9" y="318"/>
                      <a:pt x="9" y="318"/>
                    </a:cubicBezTo>
                    <a:cubicBezTo>
                      <a:pt x="10" y="317"/>
                      <a:pt x="12" y="316"/>
                      <a:pt x="13" y="316"/>
                    </a:cubicBezTo>
                    <a:cubicBezTo>
                      <a:pt x="14" y="316"/>
                      <a:pt x="14" y="317"/>
                      <a:pt x="13" y="318"/>
                    </a:cubicBezTo>
                    <a:cubicBezTo>
                      <a:pt x="12" y="320"/>
                      <a:pt x="15" y="321"/>
                      <a:pt x="14" y="323"/>
                    </a:cubicBezTo>
                    <a:cubicBezTo>
                      <a:pt x="16" y="325"/>
                      <a:pt x="16" y="327"/>
                      <a:pt x="15" y="330"/>
                    </a:cubicBezTo>
                    <a:close/>
                    <a:moveTo>
                      <a:pt x="17" y="350"/>
                    </a:moveTo>
                    <a:cubicBezTo>
                      <a:pt x="17" y="350"/>
                      <a:pt x="17" y="350"/>
                      <a:pt x="17" y="350"/>
                    </a:cubicBezTo>
                    <a:cubicBezTo>
                      <a:pt x="17" y="350"/>
                      <a:pt x="17" y="350"/>
                      <a:pt x="17" y="350"/>
                    </a:cubicBezTo>
                    <a:cubicBezTo>
                      <a:pt x="17" y="350"/>
                      <a:pt x="17" y="350"/>
                      <a:pt x="17" y="350"/>
                    </a:cubicBezTo>
                    <a:cubicBezTo>
                      <a:pt x="17" y="350"/>
                      <a:pt x="17" y="350"/>
                      <a:pt x="17" y="350"/>
                    </a:cubicBezTo>
                    <a:cubicBezTo>
                      <a:pt x="17" y="350"/>
                      <a:pt x="17" y="350"/>
                      <a:pt x="17" y="350"/>
                    </a:cubicBezTo>
                    <a:cubicBezTo>
                      <a:pt x="17" y="350"/>
                      <a:pt x="17" y="350"/>
                      <a:pt x="17" y="350"/>
                    </a:cubicBezTo>
                    <a:cubicBezTo>
                      <a:pt x="17" y="351"/>
                      <a:pt x="18" y="352"/>
                      <a:pt x="18" y="354"/>
                    </a:cubicBezTo>
                    <a:cubicBezTo>
                      <a:pt x="16" y="353"/>
                      <a:pt x="16" y="353"/>
                      <a:pt x="17" y="350"/>
                    </a:cubicBezTo>
                    <a:close/>
                    <a:moveTo>
                      <a:pt x="15" y="393"/>
                    </a:moveTo>
                    <a:cubicBezTo>
                      <a:pt x="14" y="391"/>
                      <a:pt x="14" y="390"/>
                      <a:pt x="15" y="388"/>
                    </a:cubicBezTo>
                    <a:cubicBezTo>
                      <a:pt x="16" y="390"/>
                      <a:pt x="16" y="390"/>
                      <a:pt x="15" y="393"/>
                    </a:cubicBezTo>
                    <a:close/>
                    <a:moveTo>
                      <a:pt x="33" y="295"/>
                    </a:moveTo>
                    <a:cubicBezTo>
                      <a:pt x="33" y="295"/>
                      <a:pt x="32" y="294"/>
                      <a:pt x="31" y="294"/>
                    </a:cubicBezTo>
                    <a:cubicBezTo>
                      <a:pt x="31" y="294"/>
                      <a:pt x="31" y="293"/>
                      <a:pt x="31" y="293"/>
                    </a:cubicBezTo>
                    <a:cubicBezTo>
                      <a:pt x="32" y="292"/>
                      <a:pt x="33" y="293"/>
                      <a:pt x="33" y="293"/>
                    </a:cubicBezTo>
                    <a:cubicBezTo>
                      <a:pt x="34" y="294"/>
                      <a:pt x="34" y="294"/>
                      <a:pt x="34" y="295"/>
                    </a:cubicBezTo>
                    <a:cubicBezTo>
                      <a:pt x="34" y="295"/>
                      <a:pt x="34" y="295"/>
                      <a:pt x="33" y="295"/>
                    </a:cubicBezTo>
                    <a:close/>
                    <a:moveTo>
                      <a:pt x="37" y="391"/>
                    </a:moveTo>
                    <a:cubicBezTo>
                      <a:pt x="37" y="390"/>
                      <a:pt x="37" y="390"/>
                      <a:pt x="37" y="390"/>
                    </a:cubicBezTo>
                    <a:cubicBezTo>
                      <a:pt x="37" y="389"/>
                      <a:pt x="38" y="389"/>
                      <a:pt x="38" y="389"/>
                    </a:cubicBezTo>
                    <a:cubicBezTo>
                      <a:pt x="38" y="389"/>
                      <a:pt x="38" y="390"/>
                      <a:pt x="38" y="390"/>
                    </a:cubicBezTo>
                    <a:cubicBezTo>
                      <a:pt x="38" y="390"/>
                      <a:pt x="37" y="390"/>
                      <a:pt x="37" y="391"/>
                    </a:cubicBezTo>
                    <a:close/>
                    <a:moveTo>
                      <a:pt x="61" y="318"/>
                    </a:moveTo>
                    <a:cubicBezTo>
                      <a:pt x="61" y="319"/>
                      <a:pt x="61" y="319"/>
                      <a:pt x="62" y="320"/>
                    </a:cubicBezTo>
                    <a:cubicBezTo>
                      <a:pt x="61" y="320"/>
                      <a:pt x="61" y="320"/>
                      <a:pt x="60" y="320"/>
                    </a:cubicBezTo>
                    <a:cubicBezTo>
                      <a:pt x="60" y="320"/>
                      <a:pt x="60" y="319"/>
                      <a:pt x="60" y="319"/>
                    </a:cubicBezTo>
                    <a:cubicBezTo>
                      <a:pt x="60" y="319"/>
                      <a:pt x="61" y="318"/>
                      <a:pt x="61" y="318"/>
                    </a:cubicBezTo>
                    <a:close/>
                    <a:moveTo>
                      <a:pt x="57" y="315"/>
                    </a:moveTo>
                    <a:cubicBezTo>
                      <a:pt x="57" y="315"/>
                      <a:pt x="58" y="315"/>
                      <a:pt x="58" y="315"/>
                    </a:cubicBezTo>
                    <a:cubicBezTo>
                      <a:pt x="58" y="315"/>
                      <a:pt x="58" y="316"/>
                      <a:pt x="58" y="316"/>
                    </a:cubicBezTo>
                    <a:cubicBezTo>
                      <a:pt x="57" y="316"/>
                      <a:pt x="57" y="316"/>
                      <a:pt x="57" y="316"/>
                    </a:cubicBezTo>
                    <a:cubicBezTo>
                      <a:pt x="56" y="315"/>
                      <a:pt x="57" y="315"/>
                      <a:pt x="57" y="315"/>
                    </a:cubicBezTo>
                    <a:close/>
                    <a:moveTo>
                      <a:pt x="59" y="340"/>
                    </a:moveTo>
                    <a:cubicBezTo>
                      <a:pt x="60" y="341"/>
                      <a:pt x="60" y="341"/>
                      <a:pt x="59" y="341"/>
                    </a:cubicBezTo>
                    <a:cubicBezTo>
                      <a:pt x="58" y="341"/>
                      <a:pt x="58" y="341"/>
                      <a:pt x="58" y="341"/>
                    </a:cubicBezTo>
                    <a:cubicBezTo>
                      <a:pt x="58" y="340"/>
                      <a:pt x="59" y="340"/>
                      <a:pt x="59" y="340"/>
                    </a:cubicBezTo>
                    <a:cubicBezTo>
                      <a:pt x="57" y="341"/>
                      <a:pt x="57" y="338"/>
                      <a:pt x="55" y="338"/>
                    </a:cubicBezTo>
                    <a:cubicBezTo>
                      <a:pt x="55" y="339"/>
                      <a:pt x="55" y="339"/>
                      <a:pt x="55" y="339"/>
                    </a:cubicBezTo>
                    <a:cubicBezTo>
                      <a:pt x="53" y="340"/>
                      <a:pt x="52" y="340"/>
                      <a:pt x="52" y="339"/>
                    </a:cubicBezTo>
                    <a:cubicBezTo>
                      <a:pt x="52" y="337"/>
                      <a:pt x="52" y="336"/>
                      <a:pt x="54" y="335"/>
                    </a:cubicBezTo>
                    <a:cubicBezTo>
                      <a:pt x="55" y="335"/>
                      <a:pt x="55" y="334"/>
                      <a:pt x="56" y="334"/>
                    </a:cubicBezTo>
                    <a:cubicBezTo>
                      <a:pt x="57" y="334"/>
                      <a:pt x="58" y="335"/>
                      <a:pt x="59" y="336"/>
                    </a:cubicBezTo>
                    <a:cubicBezTo>
                      <a:pt x="62" y="337"/>
                      <a:pt x="62" y="337"/>
                      <a:pt x="59" y="340"/>
                    </a:cubicBezTo>
                    <a:close/>
                    <a:moveTo>
                      <a:pt x="65" y="338"/>
                    </a:moveTo>
                    <a:cubicBezTo>
                      <a:pt x="65" y="334"/>
                      <a:pt x="65" y="331"/>
                      <a:pt x="65" y="327"/>
                    </a:cubicBezTo>
                    <a:cubicBezTo>
                      <a:pt x="65" y="327"/>
                      <a:pt x="66" y="327"/>
                      <a:pt x="66" y="327"/>
                    </a:cubicBezTo>
                    <a:cubicBezTo>
                      <a:pt x="66" y="331"/>
                      <a:pt x="67" y="335"/>
                      <a:pt x="67" y="340"/>
                    </a:cubicBezTo>
                    <a:cubicBezTo>
                      <a:pt x="66" y="339"/>
                      <a:pt x="65" y="338"/>
                      <a:pt x="65" y="338"/>
                    </a:cubicBezTo>
                    <a:close/>
                    <a:moveTo>
                      <a:pt x="73" y="323"/>
                    </a:moveTo>
                    <a:cubicBezTo>
                      <a:pt x="73" y="323"/>
                      <a:pt x="73" y="322"/>
                      <a:pt x="73" y="322"/>
                    </a:cubicBezTo>
                    <a:cubicBezTo>
                      <a:pt x="73" y="322"/>
                      <a:pt x="73" y="322"/>
                      <a:pt x="73" y="322"/>
                    </a:cubicBezTo>
                    <a:cubicBezTo>
                      <a:pt x="73" y="322"/>
                      <a:pt x="73" y="322"/>
                      <a:pt x="73" y="322"/>
                    </a:cubicBezTo>
                    <a:cubicBezTo>
                      <a:pt x="73" y="322"/>
                      <a:pt x="72" y="322"/>
                      <a:pt x="72" y="322"/>
                    </a:cubicBezTo>
                    <a:cubicBezTo>
                      <a:pt x="71" y="322"/>
                      <a:pt x="71" y="322"/>
                      <a:pt x="71" y="321"/>
                    </a:cubicBezTo>
                    <a:cubicBezTo>
                      <a:pt x="71" y="320"/>
                      <a:pt x="71" y="320"/>
                      <a:pt x="72" y="320"/>
                    </a:cubicBezTo>
                    <a:cubicBezTo>
                      <a:pt x="73" y="320"/>
                      <a:pt x="73" y="321"/>
                      <a:pt x="73" y="322"/>
                    </a:cubicBezTo>
                    <a:cubicBezTo>
                      <a:pt x="73" y="322"/>
                      <a:pt x="73" y="322"/>
                      <a:pt x="73" y="322"/>
                    </a:cubicBezTo>
                    <a:cubicBezTo>
                      <a:pt x="73" y="322"/>
                      <a:pt x="73" y="322"/>
                      <a:pt x="73" y="322"/>
                    </a:cubicBezTo>
                    <a:cubicBezTo>
                      <a:pt x="73" y="322"/>
                      <a:pt x="74" y="322"/>
                      <a:pt x="74" y="323"/>
                    </a:cubicBezTo>
                    <a:cubicBezTo>
                      <a:pt x="74" y="323"/>
                      <a:pt x="73" y="323"/>
                      <a:pt x="73" y="323"/>
                    </a:cubicBezTo>
                    <a:close/>
                    <a:moveTo>
                      <a:pt x="93" y="312"/>
                    </a:moveTo>
                    <a:cubicBezTo>
                      <a:pt x="93" y="312"/>
                      <a:pt x="93" y="312"/>
                      <a:pt x="93" y="312"/>
                    </a:cubicBezTo>
                    <a:cubicBezTo>
                      <a:pt x="93" y="312"/>
                      <a:pt x="93" y="312"/>
                      <a:pt x="93" y="312"/>
                    </a:cubicBezTo>
                    <a:cubicBezTo>
                      <a:pt x="93" y="315"/>
                      <a:pt x="91" y="317"/>
                      <a:pt x="90" y="319"/>
                    </a:cubicBezTo>
                    <a:cubicBezTo>
                      <a:pt x="88" y="321"/>
                      <a:pt x="86" y="323"/>
                      <a:pt x="84" y="325"/>
                    </a:cubicBezTo>
                    <a:cubicBezTo>
                      <a:pt x="83" y="323"/>
                      <a:pt x="83" y="322"/>
                      <a:pt x="82" y="321"/>
                    </a:cubicBezTo>
                    <a:cubicBezTo>
                      <a:pt x="80" y="321"/>
                      <a:pt x="79" y="326"/>
                      <a:pt x="76" y="323"/>
                    </a:cubicBezTo>
                    <a:cubicBezTo>
                      <a:pt x="76" y="322"/>
                      <a:pt x="76" y="320"/>
                      <a:pt x="76" y="318"/>
                    </a:cubicBezTo>
                    <a:cubicBezTo>
                      <a:pt x="76" y="318"/>
                      <a:pt x="78" y="317"/>
                      <a:pt x="78" y="317"/>
                    </a:cubicBezTo>
                    <a:cubicBezTo>
                      <a:pt x="79" y="318"/>
                      <a:pt x="79" y="318"/>
                      <a:pt x="80" y="317"/>
                    </a:cubicBezTo>
                    <a:cubicBezTo>
                      <a:pt x="81" y="316"/>
                      <a:pt x="82" y="317"/>
                      <a:pt x="84" y="318"/>
                    </a:cubicBezTo>
                    <a:cubicBezTo>
                      <a:pt x="86" y="316"/>
                      <a:pt x="88" y="315"/>
                      <a:pt x="90" y="313"/>
                    </a:cubicBezTo>
                    <a:cubicBezTo>
                      <a:pt x="90" y="313"/>
                      <a:pt x="90" y="313"/>
                      <a:pt x="90" y="313"/>
                    </a:cubicBezTo>
                    <a:cubicBezTo>
                      <a:pt x="88" y="313"/>
                      <a:pt x="87" y="312"/>
                      <a:pt x="86" y="310"/>
                    </a:cubicBezTo>
                    <a:cubicBezTo>
                      <a:pt x="86" y="311"/>
                      <a:pt x="86" y="311"/>
                      <a:pt x="86" y="311"/>
                    </a:cubicBezTo>
                    <a:cubicBezTo>
                      <a:pt x="86" y="311"/>
                      <a:pt x="86" y="311"/>
                      <a:pt x="86" y="311"/>
                    </a:cubicBezTo>
                    <a:cubicBezTo>
                      <a:pt x="85" y="311"/>
                      <a:pt x="85" y="311"/>
                      <a:pt x="85" y="311"/>
                    </a:cubicBezTo>
                    <a:cubicBezTo>
                      <a:pt x="85" y="310"/>
                      <a:pt x="85" y="310"/>
                      <a:pt x="85" y="309"/>
                    </a:cubicBezTo>
                    <a:cubicBezTo>
                      <a:pt x="85" y="309"/>
                      <a:pt x="85" y="309"/>
                      <a:pt x="85" y="309"/>
                    </a:cubicBezTo>
                    <a:cubicBezTo>
                      <a:pt x="85" y="309"/>
                      <a:pt x="85" y="309"/>
                      <a:pt x="85" y="309"/>
                    </a:cubicBezTo>
                    <a:cubicBezTo>
                      <a:pt x="85" y="309"/>
                      <a:pt x="85" y="309"/>
                      <a:pt x="85" y="309"/>
                    </a:cubicBezTo>
                    <a:cubicBezTo>
                      <a:pt x="86" y="309"/>
                      <a:pt x="87" y="308"/>
                      <a:pt x="87" y="308"/>
                    </a:cubicBezTo>
                    <a:cubicBezTo>
                      <a:pt x="89" y="309"/>
                      <a:pt x="90" y="311"/>
                      <a:pt x="90" y="313"/>
                    </a:cubicBezTo>
                    <a:cubicBezTo>
                      <a:pt x="90" y="313"/>
                      <a:pt x="91" y="313"/>
                      <a:pt x="91" y="313"/>
                    </a:cubicBezTo>
                    <a:cubicBezTo>
                      <a:pt x="91" y="313"/>
                      <a:pt x="91" y="313"/>
                      <a:pt x="90" y="313"/>
                    </a:cubicBezTo>
                    <a:cubicBezTo>
                      <a:pt x="90" y="313"/>
                      <a:pt x="90" y="313"/>
                      <a:pt x="90" y="313"/>
                    </a:cubicBezTo>
                    <a:cubicBezTo>
                      <a:pt x="91" y="313"/>
                      <a:pt x="92" y="312"/>
                      <a:pt x="93" y="312"/>
                    </a:cubicBezTo>
                    <a:cubicBezTo>
                      <a:pt x="93" y="312"/>
                      <a:pt x="93" y="312"/>
                      <a:pt x="93" y="312"/>
                    </a:cubicBezTo>
                    <a:cubicBezTo>
                      <a:pt x="93" y="312"/>
                      <a:pt x="93" y="312"/>
                      <a:pt x="93" y="312"/>
                    </a:cubicBezTo>
                    <a:cubicBezTo>
                      <a:pt x="93" y="309"/>
                      <a:pt x="93" y="309"/>
                      <a:pt x="96" y="308"/>
                    </a:cubicBezTo>
                    <a:cubicBezTo>
                      <a:pt x="96" y="310"/>
                      <a:pt x="95" y="311"/>
                      <a:pt x="93" y="312"/>
                    </a:cubicBezTo>
                    <a:close/>
                    <a:moveTo>
                      <a:pt x="97" y="302"/>
                    </a:moveTo>
                    <a:cubicBezTo>
                      <a:pt x="96" y="302"/>
                      <a:pt x="96" y="302"/>
                      <a:pt x="95" y="301"/>
                    </a:cubicBezTo>
                    <a:cubicBezTo>
                      <a:pt x="95" y="301"/>
                      <a:pt x="95" y="301"/>
                      <a:pt x="95" y="301"/>
                    </a:cubicBezTo>
                    <a:cubicBezTo>
                      <a:pt x="95" y="302"/>
                      <a:pt x="95" y="303"/>
                      <a:pt x="96" y="304"/>
                    </a:cubicBezTo>
                    <a:cubicBezTo>
                      <a:pt x="95" y="304"/>
                      <a:pt x="95" y="304"/>
                      <a:pt x="95" y="304"/>
                    </a:cubicBezTo>
                    <a:cubicBezTo>
                      <a:pt x="95" y="303"/>
                      <a:pt x="95" y="302"/>
                      <a:pt x="95" y="301"/>
                    </a:cubicBezTo>
                    <a:cubicBezTo>
                      <a:pt x="95" y="301"/>
                      <a:pt x="95" y="301"/>
                      <a:pt x="95" y="301"/>
                    </a:cubicBezTo>
                    <a:cubicBezTo>
                      <a:pt x="95" y="301"/>
                      <a:pt x="95" y="301"/>
                      <a:pt x="95" y="301"/>
                    </a:cubicBezTo>
                    <a:cubicBezTo>
                      <a:pt x="95" y="301"/>
                      <a:pt x="95" y="301"/>
                      <a:pt x="95" y="301"/>
                    </a:cubicBezTo>
                    <a:cubicBezTo>
                      <a:pt x="96" y="301"/>
                      <a:pt x="96" y="302"/>
                      <a:pt x="97" y="302"/>
                    </a:cubicBezTo>
                    <a:cubicBezTo>
                      <a:pt x="97" y="302"/>
                      <a:pt x="97" y="302"/>
                      <a:pt x="98" y="302"/>
                    </a:cubicBezTo>
                    <a:cubicBezTo>
                      <a:pt x="97" y="302"/>
                      <a:pt x="97" y="302"/>
                      <a:pt x="97" y="302"/>
                    </a:cubicBezTo>
                    <a:close/>
                    <a:moveTo>
                      <a:pt x="102" y="299"/>
                    </a:moveTo>
                    <a:cubicBezTo>
                      <a:pt x="102" y="298"/>
                      <a:pt x="101" y="298"/>
                      <a:pt x="102" y="298"/>
                    </a:cubicBezTo>
                    <a:cubicBezTo>
                      <a:pt x="102" y="297"/>
                      <a:pt x="102" y="297"/>
                      <a:pt x="102" y="297"/>
                    </a:cubicBezTo>
                    <a:cubicBezTo>
                      <a:pt x="102" y="297"/>
                      <a:pt x="103" y="298"/>
                      <a:pt x="103" y="298"/>
                    </a:cubicBezTo>
                    <a:cubicBezTo>
                      <a:pt x="102" y="299"/>
                      <a:pt x="102" y="299"/>
                      <a:pt x="102" y="299"/>
                    </a:cubicBezTo>
                    <a:close/>
                    <a:moveTo>
                      <a:pt x="107" y="6"/>
                    </a:moveTo>
                    <a:cubicBezTo>
                      <a:pt x="108" y="6"/>
                      <a:pt x="108" y="7"/>
                      <a:pt x="108" y="7"/>
                    </a:cubicBezTo>
                    <a:cubicBezTo>
                      <a:pt x="108" y="7"/>
                      <a:pt x="107" y="7"/>
                      <a:pt x="107" y="8"/>
                    </a:cubicBezTo>
                    <a:cubicBezTo>
                      <a:pt x="107" y="7"/>
                      <a:pt x="106" y="7"/>
                      <a:pt x="107" y="7"/>
                    </a:cubicBezTo>
                    <a:cubicBezTo>
                      <a:pt x="107" y="6"/>
                      <a:pt x="107" y="6"/>
                      <a:pt x="107" y="6"/>
                    </a:cubicBezTo>
                    <a:close/>
                    <a:moveTo>
                      <a:pt x="99" y="219"/>
                    </a:moveTo>
                    <a:cubicBezTo>
                      <a:pt x="99" y="218"/>
                      <a:pt x="100" y="218"/>
                      <a:pt x="100" y="217"/>
                    </a:cubicBezTo>
                    <a:cubicBezTo>
                      <a:pt x="101" y="216"/>
                      <a:pt x="101" y="216"/>
                      <a:pt x="102" y="215"/>
                    </a:cubicBezTo>
                    <a:cubicBezTo>
                      <a:pt x="101" y="220"/>
                      <a:pt x="101" y="220"/>
                      <a:pt x="99" y="219"/>
                    </a:cubicBezTo>
                    <a:close/>
                    <a:moveTo>
                      <a:pt x="108" y="232"/>
                    </a:moveTo>
                    <a:cubicBezTo>
                      <a:pt x="108" y="233"/>
                      <a:pt x="107" y="233"/>
                      <a:pt x="106" y="233"/>
                    </a:cubicBezTo>
                    <a:cubicBezTo>
                      <a:pt x="106" y="232"/>
                      <a:pt x="106" y="232"/>
                      <a:pt x="107" y="231"/>
                    </a:cubicBezTo>
                    <a:cubicBezTo>
                      <a:pt x="107" y="231"/>
                      <a:pt x="107" y="231"/>
                      <a:pt x="108" y="231"/>
                    </a:cubicBezTo>
                    <a:cubicBezTo>
                      <a:pt x="108" y="232"/>
                      <a:pt x="108" y="232"/>
                      <a:pt x="108" y="232"/>
                    </a:cubicBezTo>
                    <a:close/>
                    <a:moveTo>
                      <a:pt x="109" y="241"/>
                    </a:moveTo>
                    <a:cubicBezTo>
                      <a:pt x="109" y="242"/>
                      <a:pt x="108" y="242"/>
                      <a:pt x="108" y="242"/>
                    </a:cubicBezTo>
                    <a:cubicBezTo>
                      <a:pt x="108" y="242"/>
                      <a:pt x="108" y="241"/>
                      <a:pt x="108" y="241"/>
                    </a:cubicBezTo>
                    <a:cubicBezTo>
                      <a:pt x="108" y="241"/>
                      <a:pt x="108" y="240"/>
                      <a:pt x="109" y="240"/>
                    </a:cubicBezTo>
                    <a:cubicBezTo>
                      <a:pt x="109" y="240"/>
                      <a:pt x="109" y="241"/>
                      <a:pt x="109" y="241"/>
                    </a:cubicBezTo>
                    <a:close/>
                    <a:moveTo>
                      <a:pt x="110" y="11"/>
                    </a:moveTo>
                    <a:cubicBezTo>
                      <a:pt x="109" y="9"/>
                      <a:pt x="110" y="9"/>
                      <a:pt x="111" y="8"/>
                    </a:cubicBezTo>
                    <a:cubicBezTo>
                      <a:pt x="113" y="10"/>
                      <a:pt x="115" y="6"/>
                      <a:pt x="118" y="7"/>
                    </a:cubicBezTo>
                    <a:cubicBezTo>
                      <a:pt x="116" y="11"/>
                      <a:pt x="112" y="9"/>
                      <a:pt x="110" y="11"/>
                    </a:cubicBezTo>
                    <a:close/>
                    <a:moveTo>
                      <a:pt x="121" y="9"/>
                    </a:moveTo>
                    <a:cubicBezTo>
                      <a:pt x="122" y="9"/>
                      <a:pt x="123" y="10"/>
                      <a:pt x="123" y="10"/>
                    </a:cubicBezTo>
                    <a:cubicBezTo>
                      <a:pt x="123" y="10"/>
                      <a:pt x="122" y="11"/>
                      <a:pt x="122" y="12"/>
                    </a:cubicBezTo>
                    <a:cubicBezTo>
                      <a:pt x="122" y="11"/>
                      <a:pt x="121" y="11"/>
                      <a:pt x="121" y="11"/>
                    </a:cubicBezTo>
                    <a:cubicBezTo>
                      <a:pt x="121" y="10"/>
                      <a:pt x="121" y="10"/>
                      <a:pt x="121" y="9"/>
                    </a:cubicBezTo>
                    <a:close/>
                    <a:moveTo>
                      <a:pt x="113" y="276"/>
                    </a:moveTo>
                    <a:cubicBezTo>
                      <a:pt x="113" y="276"/>
                      <a:pt x="112" y="275"/>
                      <a:pt x="112" y="275"/>
                    </a:cubicBezTo>
                    <a:cubicBezTo>
                      <a:pt x="113" y="275"/>
                      <a:pt x="113" y="274"/>
                      <a:pt x="113" y="274"/>
                    </a:cubicBezTo>
                    <a:cubicBezTo>
                      <a:pt x="114" y="274"/>
                      <a:pt x="114" y="275"/>
                      <a:pt x="114" y="275"/>
                    </a:cubicBezTo>
                    <a:cubicBezTo>
                      <a:pt x="113" y="275"/>
                      <a:pt x="113" y="276"/>
                      <a:pt x="113" y="276"/>
                    </a:cubicBezTo>
                    <a:close/>
                    <a:moveTo>
                      <a:pt x="114" y="271"/>
                    </a:moveTo>
                    <a:cubicBezTo>
                      <a:pt x="114" y="268"/>
                      <a:pt x="114" y="265"/>
                      <a:pt x="114" y="264"/>
                    </a:cubicBezTo>
                    <a:cubicBezTo>
                      <a:pt x="113" y="261"/>
                      <a:pt x="114" y="260"/>
                      <a:pt x="114" y="258"/>
                    </a:cubicBezTo>
                    <a:cubicBezTo>
                      <a:pt x="115" y="256"/>
                      <a:pt x="114" y="255"/>
                      <a:pt x="113" y="255"/>
                    </a:cubicBezTo>
                    <a:cubicBezTo>
                      <a:pt x="112" y="254"/>
                      <a:pt x="113" y="253"/>
                      <a:pt x="113" y="253"/>
                    </a:cubicBezTo>
                    <a:cubicBezTo>
                      <a:pt x="113" y="253"/>
                      <a:pt x="114" y="253"/>
                      <a:pt x="115" y="253"/>
                    </a:cubicBezTo>
                    <a:cubicBezTo>
                      <a:pt x="115" y="254"/>
                      <a:pt x="116" y="254"/>
                      <a:pt x="116" y="255"/>
                    </a:cubicBezTo>
                    <a:cubicBezTo>
                      <a:pt x="117" y="257"/>
                      <a:pt x="118" y="259"/>
                      <a:pt x="118" y="261"/>
                    </a:cubicBezTo>
                    <a:cubicBezTo>
                      <a:pt x="117" y="264"/>
                      <a:pt x="116" y="267"/>
                      <a:pt x="114" y="271"/>
                    </a:cubicBezTo>
                    <a:close/>
                    <a:moveTo>
                      <a:pt x="150" y="153"/>
                    </a:moveTo>
                    <a:cubicBezTo>
                      <a:pt x="150" y="152"/>
                      <a:pt x="149" y="152"/>
                      <a:pt x="149" y="152"/>
                    </a:cubicBezTo>
                    <a:cubicBezTo>
                      <a:pt x="149" y="151"/>
                      <a:pt x="149" y="151"/>
                      <a:pt x="149" y="150"/>
                    </a:cubicBezTo>
                    <a:cubicBezTo>
                      <a:pt x="150" y="151"/>
                      <a:pt x="150" y="151"/>
                      <a:pt x="151" y="152"/>
                    </a:cubicBezTo>
                    <a:cubicBezTo>
                      <a:pt x="151" y="152"/>
                      <a:pt x="150" y="152"/>
                      <a:pt x="150" y="153"/>
                    </a:cubicBezTo>
                    <a:close/>
                    <a:moveTo>
                      <a:pt x="159" y="142"/>
                    </a:moveTo>
                    <a:cubicBezTo>
                      <a:pt x="159" y="142"/>
                      <a:pt x="159" y="142"/>
                      <a:pt x="159" y="142"/>
                    </a:cubicBezTo>
                    <a:cubicBezTo>
                      <a:pt x="159" y="141"/>
                      <a:pt x="160" y="140"/>
                      <a:pt x="160" y="140"/>
                    </a:cubicBezTo>
                    <a:cubicBezTo>
                      <a:pt x="160" y="140"/>
                      <a:pt x="161" y="140"/>
                      <a:pt x="161" y="140"/>
                    </a:cubicBezTo>
                    <a:cubicBezTo>
                      <a:pt x="161" y="141"/>
                      <a:pt x="161" y="142"/>
                      <a:pt x="160" y="142"/>
                    </a:cubicBezTo>
                    <a:cubicBezTo>
                      <a:pt x="160" y="142"/>
                      <a:pt x="160" y="142"/>
                      <a:pt x="159" y="142"/>
                    </a:cubicBezTo>
                    <a:close/>
                    <a:moveTo>
                      <a:pt x="162" y="148"/>
                    </a:moveTo>
                    <a:cubicBezTo>
                      <a:pt x="162" y="148"/>
                      <a:pt x="161" y="148"/>
                      <a:pt x="161" y="148"/>
                    </a:cubicBezTo>
                    <a:cubicBezTo>
                      <a:pt x="161" y="148"/>
                      <a:pt x="161" y="147"/>
                      <a:pt x="161" y="147"/>
                    </a:cubicBezTo>
                    <a:cubicBezTo>
                      <a:pt x="161" y="146"/>
                      <a:pt x="161" y="146"/>
                      <a:pt x="162" y="145"/>
                    </a:cubicBezTo>
                    <a:cubicBezTo>
                      <a:pt x="162" y="145"/>
                      <a:pt x="162" y="146"/>
                      <a:pt x="162" y="146"/>
                    </a:cubicBezTo>
                    <a:cubicBezTo>
                      <a:pt x="162" y="146"/>
                      <a:pt x="162" y="147"/>
                      <a:pt x="162" y="148"/>
                    </a:cubicBezTo>
                    <a:close/>
                    <a:moveTo>
                      <a:pt x="175" y="129"/>
                    </a:moveTo>
                    <a:cubicBezTo>
                      <a:pt x="174" y="130"/>
                      <a:pt x="173" y="131"/>
                      <a:pt x="173" y="132"/>
                    </a:cubicBezTo>
                    <a:cubicBezTo>
                      <a:pt x="172" y="130"/>
                      <a:pt x="172" y="130"/>
                      <a:pt x="175" y="129"/>
                    </a:cubicBezTo>
                    <a:close/>
                    <a:moveTo>
                      <a:pt x="169" y="140"/>
                    </a:moveTo>
                    <a:cubicBezTo>
                      <a:pt x="168" y="139"/>
                      <a:pt x="167" y="139"/>
                      <a:pt x="167" y="138"/>
                    </a:cubicBezTo>
                    <a:cubicBezTo>
                      <a:pt x="167" y="138"/>
                      <a:pt x="167" y="138"/>
                      <a:pt x="167" y="138"/>
                    </a:cubicBezTo>
                    <a:cubicBezTo>
                      <a:pt x="166" y="139"/>
                      <a:pt x="166" y="140"/>
                      <a:pt x="164" y="140"/>
                    </a:cubicBezTo>
                    <a:cubicBezTo>
                      <a:pt x="164" y="139"/>
                      <a:pt x="165" y="137"/>
                      <a:pt x="166" y="136"/>
                    </a:cubicBezTo>
                    <a:cubicBezTo>
                      <a:pt x="166" y="137"/>
                      <a:pt x="167" y="138"/>
                      <a:pt x="167" y="138"/>
                    </a:cubicBezTo>
                    <a:cubicBezTo>
                      <a:pt x="167" y="138"/>
                      <a:pt x="167" y="138"/>
                      <a:pt x="167" y="138"/>
                    </a:cubicBezTo>
                    <a:cubicBezTo>
                      <a:pt x="167" y="138"/>
                      <a:pt x="167" y="138"/>
                      <a:pt x="167" y="138"/>
                    </a:cubicBezTo>
                    <a:cubicBezTo>
                      <a:pt x="167" y="138"/>
                      <a:pt x="167" y="138"/>
                      <a:pt x="167" y="138"/>
                    </a:cubicBezTo>
                    <a:cubicBezTo>
                      <a:pt x="168" y="139"/>
                      <a:pt x="169" y="137"/>
                      <a:pt x="170" y="137"/>
                    </a:cubicBezTo>
                    <a:cubicBezTo>
                      <a:pt x="170" y="140"/>
                      <a:pt x="170" y="140"/>
                      <a:pt x="170" y="140"/>
                    </a:cubicBezTo>
                    <a:cubicBezTo>
                      <a:pt x="169" y="140"/>
                      <a:pt x="169" y="140"/>
                      <a:pt x="169" y="140"/>
                    </a:cubicBezTo>
                    <a:close/>
                    <a:moveTo>
                      <a:pt x="168" y="255"/>
                    </a:moveTo>
                    <a:cubicBezTo>
                      <a:pt x="167" y="254"/>
                      <a:pt x="167" y="253"/>
                      <a:pt x="166" y="252"/>
                    </a:cubicBezTo>
                    <a:cubicBezTo>
                      <a:pt x="168" y="249"/>
                      <a:pt x="169" y="246"/>
                      <a:pt x="171" y="243"/>
                    </a:cubicBezTo>
                    <a:cubicBezTo>
                      <a:pt x="172" y="243"/>
                      <a:pt x="173" y="244"/>
                      <a:pt x="172" y="245"/>
                    </a:cubicBezTo>
                    <a:cubicBezTo>
                      <a:pt x="172" y="246"/>
                      <a:pt x="171" y="247"/>
                      <a:pt x="171" y="248"/>
                    </a:cubicBezTo>
                    <a:cubicBezTo>
                      <a:pt x="171" y="248"/>
                      <a:pt x="171" y="249"/>
                      <a:pt x="172" y="250"/>
                    </a:cubicBezTo>
                    <a:cubicBezTo>
                      <a:pt x="172" y="250"/>
                      <a:pt x="173" y="250"/>
                      <a:pt x="173" y="249"/>
                    </a:cubicBezTo>
                    <a:cubicBezTo>
                      <a:pt x="174" y="249"/>
                      <a:pt x="175" y="248"/>
                      <a:pt x="176" y="249"/>
                    </a:cubicBezTo>
                    <a:cubicBezTo>
                      <a:pt x="176" y="249"/>
                      <a:pt x="176" y="250"/>
                      <a:pt x="176" y="251"/>
                    </a:cubicBezTo>
                    <a:cubicBezTo>
                      <a:pt x="176" y="252"/>
                      <a:pt x="176" y="254"/>
                      <a:pt x="175" y="255"/>
                    </a:cubicBezTo>
                    <a:cubicBezTo>
                      <a:pt x="173" y="256"/>
                      <a:pt x="172" y="255"/>
                      <a:pt x="171" y="253"/>
                    </a:cubicBezTo>
                    <a:cubicBezTo>
                      <a:pt x="170" y="254"/>
                      <a:pt x="169" y="254"/>
                      <a:pt x="168" y="255"/>
                    </a:cubicBezTo>
                    <a:close/>
                    <a:moveTo>
                      <a:pt x="172" y="260"/>
                    </a:moveTo>
                    <a:cubicBezTo>
                      <a:pt x="172" y="260"/>
                      <a:pt x="172" y="260"/>
                      <a:pt x="172" y="259"/>
                    </a:cubicBezTo>
                    <a:cubicBezTo>
                      <a:pt x="171" y="258"/>
                      <a:pt x="172" y="258"/>
                      <a:pt x="173" y="258"/>
                    </a:cubicBezTo>
                    <a:cubicBezTo>
                      <a:pt x="173" y="258"/>
                      <a:pt x="173" y="258"/>
                      <a:pt x="173" y="258"/>
                    </a:cubicBezTo>
                    <a:cubicBezTo>
                      <a:pt x="173" y="258"/>
                      <a:pt x="173" y="258"/>
                      <a:pt x="174" y="258"/>
                    </a:cubicBezTo>
                    <a:cubicBezTo>
                      <a:pt x="173" y="258"/>
                      <a:pt x="173" y="258"/>
                      <a:pt x="173" y="258"/>
                    </a:cubicBezTo>
                    <a:cubicBezTo>
                      <a:pt x="173" y="258"/>
                      <a:pt x="173" y="258"/>
                      <a:pt x="173" y="258"/>
                    </a:cubicBezTo>
                    <a:cubicBezTo>
                      <a:pt x="173" y="259"/>
                      <a:pt x="173" y="259"/>
                      <a:pt x="172" y="260"/>
                    </a:cubicBezTo>
                    <a:close/>
                    <a:moveTo>
                      <a:pt x="174" y="269"/>
                    </a:moveTo>
                    <a:cubicBezTo>
                      <a:pt x="173" y="268"/>
                      <a:pt x="172" y="267"/>
                      <a:pt x="171" y="266"/>
                    </a:cubicBezTo>
                    <a:cubicBezTo>
                      <a:pt x="174" y="266"/>
                      <a:pt x="174" y="266"/>
                      <a:pt x="174" y="269"/>
                    </a:cubicBezTo>
                    <a:close/>
                    <a:moveTo>
                      <a:pt x="175" y="288"/>
                    </a:moveTo>
                    <a:cubicBezTo>
                      <a:pt x="175" y="287"/>
                      <a:pt x="174" y="286"/>
                      <a:pt x="174" y="286"/>
                    </a:cubicBezTo>
                    <a:cubicBezTo>
                      <a:pt x="174" y="286"/>
                      <a:pt x="174" y="285"/>
                      <a:pt x="175" y="284"/>
                    </a:cubicBezTo>
                    <a:cubicBezTo>
                      <a:pt x="175" y="285"/>
                      <a:pt x="176" y="285"/>
                      <a:pt x="176" y="286"/>
                    </a:cubicBezTo>
                    <a:cubicBezTo>
                      <a:pt x="176" y="286"/>
                      <a:pt x="175" y="287"/>
                      <a:pt x="175" y="288"/>
                    </a:cubicBezTo>
                    <a:close/>
                    <a:moveTo>
                      <a:pt x="180" y="134"/>
                    </a:moveTo>
                    <a:cubicBezTo>
                      <a:pt x="179" y="133"/>
                      <a:pt x="178" y="132"/>
                      <a:pt x="177" y="131"/>
                    </a:cubicBezTo>
                    <a:cubicBezTo>
                      <a:pt x="177" y="131"/>
                      <a:pt x="177" y="131"/>
                      <a:pt x="177" y="131"/>
                    </a:cubicBezTo>
                    <a:cubicBezTo>
                      <a:pt x="177" y="131"/>
                      <a:pt x="177" y="131"/>
                      <a:pt x="177" y="131"/>
                    </a:cubicBezTo>
                    <a:cubicBezTo>
                      <a:pt x="177" y="132"/>
                      <a:pt x="177" y="132"/>
                      <a:pt x="177" y="132"/>
                    </a:cubicBezTo>
                    <a:cubicBezTo>
                      <a:pt x="177" y="132"/>
                      <a:pt x="177" y="132"/>
                      <a:pt x="177" y="132"/>
                    </a:cubicBezTo>
                    <a:cubicBezTo>
                      <a:pt x="177" y="132"/>
                      <a:pt x="177" y="132"/>
                      <a:pt x="177" y="132"/>
                    </a:cubicBezTo>
                    <a:cubicBezTo>
                      <a:pt x="177" y="132"/>
                      <a:pt x="177" y="132"/>
                      <a:pt x="177" y="131"/>
                    </a:cubicBezTo>
                    <a:cubicBezTo>
                      <a:pt x="177" y="131"/>
                      <a:pt x="177" y="131"/>
                      <a:pt x="177" y="131"/>
                    </a:cubicBezTo>
                    <a:cubicBezTo>
                      <a:pt x="177" y="131"/>
                      <a:pt x="177" y="131"/>
                      <a:pt x="177" y="131"/>
                    </a:cubicBezTo>
                    <a:cubicBezTo>
                      <a:pt x="177" y="131"/>
                      <a:pt x="177" y="131"/>
                      <a:pt x="177" y="131"/>
                    </a:cubicBezTo>
                    <a:cubicBezTo>
                      <a:pt x="177" y="131"/>
                      <a:pt x="177" y="131"/>
                      <a:pt x="177" y="131"/>
                    </a:cubicBezTo>
                    <a:cubicBezTo>
                      <a:pt x="177" y="131"/>
                      <a:pt x="178" y="131"/>
                      <a:pt x="178" y="131"/>
                    </a:cubicBezTo>
                    <a:cubicBezTo>
                      <a:pt x="180" y="130"/>
                      <a:pt x="182" y="130"/>
                      <a:pt x="182" y="131"/>
                    </a:cubicBezTo>
                    <a:cubicBezTo>
                      <a:pt x="182" y="133"/>
                      <a:pt x="181" y="134"/>
                      <a:pt x="180" y="134"/>
                    </a:cubicBezTo>
                    <a:close/>
                    <a:moveTo>
                      <a:pt x="241" y="310"/>
                    </a:moveTo>
                    <a:cubicBezTo>
                      <a:pt x="241" y="309"/>
                      <a:pt x="241" y="307"/>
                      <a:pt x="241" y="306"/>
                    </a:cubicBezTo>
                    <a:cubicBezTo>
                      <a:pt x="243" y="308"/>
                      <a:pt x="243" y="308"/>
                      <a:pt x="241" y="310"/>
                    </a:cubicBezTo>
                    <a:close/>
                    <a:moveTo>
                      <a:pt x="263" y="297"/>
                    </a:moveTo>
                    <a:cubicBezTo>
                      <a:pt x="263" y="297"/>
                      <a:pt x="263" y="296"/>
                      <a:pt x="263" y="296"/>
                    </a:cubicBezTo>
                    <a:cubicBezTo>
                      <a:pt x="263" y="296"/>
                      <a:pt x="263" y="295"/>
                      <a:pt x="264" y="295"/>
                    </a:cubicBezTo>
                    <a:cubicBezTo>
                      <a:pt x="264" y="296"/>
                      <a:pt x="264" y="296"/>
                      <a:pt x="264" y="297"/>
                    </a:cubicBezTo>
                    <a:cubicBezTo>
                      <a:pt x="264" y="297"/>
                      <a:pt x="263" y="297"/>
                      <a:pt x="263" y="297"/>
                    </a:cubicBezTo>
                    <a:close/>
                    <a:moveTo>
                      <a:pt x="270" y="365"/>
                    </a:moveTo>
                    <a:cubicBezTo>
                      <a:pt x="270" y="364"/>
                      <a:pt x="271" y="363"/>
                      <a:pt x="273" y="363"/>
                    </a:cubicBezTo>
                    <a:cubicBezTo>
                      <a:pt x="273" y="366"/>
                      <a:pt x="273" y="368"/>
                      <a:pt x="273" y="370"/>
                    </a:cubicBezTo>
                    <a:cubicBezTo>
                      <a:pt x="273" y="371"/>
                      <a:pt x="272" y="372"/>
                      <a:pt x="271" y="371"/>
                    </a:cubicBezTo>
                    <a:cubicBezTo>
                      <a:pt x="271" y="369"/>
                      <a:pt x="270" y="367"/>
                      <a:pt x="270" y="365"/>
                    </a:cubicBezTo>
                    <a:close/>
                    <a:moveTo>
                      <a:pt x="273" y="406"/>
                    </a:moveTo>
                    <a:cubicBezTo>
                      <a:pt x="273" y="406"/>
                      <a:pt x="273" y="406"/>
                      <a:pt x="273" y="406"/>
                    </a:cubicBezTo>
                    <a:cubicBezTo>
                      <a:pt x="273" y="406"/>
                      <a:pt x="274" y="406"/>
                      <a:pt x="274" y="406"/>
                    </a:cubicBezTo>
                    <a:cubicBezTo>
                      <a:pt x="274" y="406"/>
                      <a:pt x="273" y="407"/>
                      <a:pt x="273" y="407"/>
                    </a:cubicBezTo>
                    <a:cubicBezTo>
                      <a:pt x="273" y="406"/>
                      <a:pt x="273" y="406"/>
                      <a:pt x="273" y="406"/>
                    </a:cubicBezTo>
                    <a:cubicBezTo>
                      <a:pt x="273" y="406"/>
                      <a:pt x="273" y="406"/>
                      <a:pt x="273" y="406"/>
                    </a:cubicBezTo>
                    <a:cubicBezTo>
                      <a:pt x="273" y="405"/>
                      <a:pt x="272" y="404"/>
                      <a:pt x="272" y="403"/>
                    </a:cubicBezTo>
                    <a:cubicBezTo>
                      <a:pt x="274" y="402"/>
                      <a:pt x="274" y="403"/>
                      <a:pt x="275" y="404"/>
                    </a:cubicBezTo>
                    <a:cubicBezTo>
                      <a:pt x="275" y="405"/>
                      <a:pt x="274" y="405"/>
                      <a:pt x="273" y="406"/>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5"/>
              <p:cNvSpPr/>
              <p:nvPr/>
            </p:nvSpPr>
            <p:spPr bwMode="auto">
              <a:xfrm>
                <a:off x="7339013" y="2797175"/>
                <a:ext cx="3175" cy="11113"/>
              </a:xfrm>
              <a:custGeom>
                <a:avLst/>
                <a:gdLst>
                  <a:gd name="T0" fmla="*/ 1 w 1"/>
                  <a:gd name="T1" fmla="*/ 2 h 3"/>
                  <a:gd name="T2" fmla="*/ 1 w 1"/>
                  <a:gd name="T3" fmla="*/ 1 h 3"/>
                  <a:gd name="T4" fmla="*/ 1 w 1"/>
                  <a:gd name="T5" fmla="*/ 0 h 3"/>
                  <a:gd name="T6" fmla="*/ 1 w 1"/>
                  <a:gd name="T7" fmla="*/ 1 h 3"/>
                  <a:gd name="T8" fmla="*/ 1 w 1"/>
                  <a:gd name="T9" fmla="*/ 2 h 3"/>
                  <a:gd name="T10" fmla="*/ 0 w 1"/>
                  <a:gd name="T11" fmla="*/ 3 h 3"/>
                  <a:gd name="T12" fmla="*/ 1 w 1"/>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2"/>
                    </a:moveTo>
                    <a:cubicBezTo>
                      <a:pt x="1" y="2"/>
                      <a:pt x="1" y="1"/>
                      <a:pt x="1" y="1"/>
                    </a:cubicBezTo>
                    <a:cubicBezTo>
                      <a:pt x="1" y="1"/>
                      <a:pt x="1" y="1"/>
                      <a:pt x="1" y="0"/>
                    </a:cubicBezTo>
                    <a:cubicBezTo>
                      <a:pt x="1" y="1"/>
                      <a:pt x="1" y="1"/>
                      <a:pt x="1" y="1"/>
                    </a:cubicBezTo>
                    <a:cubicBezTo>
                      <a:pt x="1" y="2"/>
                      <a:pt x="1" y="2"/>
                      <a:pt x="1" y="2"/>
                    </a:cubicBezTo>
                    <a:cubicBezTo>
                      <a:pt x="1" y="3"/>
                      <a:pt x="0" y="3"/>
                      <a:pt x="0" y="3"/>
                    </a:cubicBezTo>
                    <a:cubicBezTo>
                      <a:pt x="0" y="3"/>
                      <a:pt x="1" y="3"/>
                      <a:pt x="1" y="2"/>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9"/>
              <p:cNvSpPr/>
              <p:nvPr/>
            </p:nvSpPr>
            <p:spPr bwMode="auto">
              <a:xfrm>
                <a:off x="7185025" y="3048000"/>
                <a:ext cx="3175" cy="4763"/>
              </a:xfrm>
              <a:custGeom>
                <a:avLst/>
                <a:gdLst>
                  <a:gd name="T0" fmla="*/ 0 w 1"/>
                  <a:gd name="T1" fmla="*/ 1 h 1"/>
                  <a:gd name="T2" fmla="*/ 0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0"/>
                      <a:pt x="1" y="0"/>
                    </a:cubicBezTo>
                    <a:cubicBezTo>
                      <a:pt x="0" y="0"/>
                      <a:pt x="0" y="0"/>
                      <a:pt x="0" y="0"/>
                    </a:cubicBezTo>
                    <a:cubicBezTo>
                      <a:pt x="0" y="0"/>
                      <a:pt x="0" y="1"/>
                      <a:pt x="0" y="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1"/>
              <p:cNvSpPr/>
              <p:nvPr/>
            </p:nvSpPr>
            <p:spPr bwMode="auto">
              <a:xfrm>
                <a:off x="6964363" y="2736850"/>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34"/>
              <p:cNvSpPr/>
              <p:nvPr/>
            </p:nvSpPr>
            <p:spPr bwMode="auto">
              <a:xfrm>
                <a:off x="7023100" y="2389188"/>
                <a:ext cx="4762" cy="3175"/>
              </a:xfrm>
              <a:custGeom>
                <a:avLst/>
                <a:gdLst>
                  <a:gd name="T0" fmla="*/ 0 w 1"/>
                  <a:gd name="T1" fmla="*/ 0 h 1"/>
                  <a:gd name="T2" fmla="*/ 0 w 1"/>
                  <a:gd name="T3" fmla="*/ 0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1"/>
                      <a:pt x="0" y="1"/>
                    </a:cubicBezTo>
                    <a:cubicBezTo>
                      <a:pt x="0" y="1"/>
                      <a:pt x="1" y="1"/>
                      <a:pt x="1" y="1"/>
                    </a:cubicBezTo>
                    <a:cubicBezTo>
                      <a:pt x="1" y="0"/>
                      <a:pt x="1" y="0"/>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40"/>
              <p:cNvSpPr/>
              <p:nvPr/>
            </p:nvSpPr>
            <p:spPr bwMode="auto">
              <a:xfrm>
                <a:off x="7281863" y="2789238"/>
                <a:ext cx="4762" cy="7938"/>
              </a:xfrm>
              <a:custGeom>
                <a:avLst/>
                <a:gdLst>
                  <a:gd name="T0" fmla="*/ 0 w 1"/>
                  <a:gd name="T1" fmla="*/ 2 h 2"/>
                  <a:gd name="T2" fmla="*/ 1 w 1"/>
                  <a:gd name="T3" fmla="*/ 1 h 2"/>
                  <a:gd name="T4" fmla="*/ 1 w 1"/>
                  <a:gd name="T5" fmla="*/ 0 h 2"/>
                  <a:gd name="T6" fmla="*/ 0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1" y="2"/>
                      <a:pt x="1" y="1"/>
                      <a:pt x="1" y="1"/>
                    </a:cubicBezTo>
                    <a:cubicBezTo>
                      <a:pt x="1" y="1"/>
                      <a:pt x="1" y="1"/>
                      <a:pt x="1" y="0"/>
                    </a:cubicBezTo>
                    <a:cubicBezTo>
                      <a:pt x="1" y="1"/>
                      <a:pt x="0" y="1"/>
                      <a:pt x="0" y="1"/>
                    </a:cubicBezTo>
                    <a:cubicBezTo>
                      <a:pt x="0" y="1"/>
                      <a:pt x="0" y="2"/>
                      <a:pt x="0" y="2"/>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Rectangle 141"/>
              <p:cNvSpPr>
                <a:spLocks noChangeArrowheads="1"/>
              </p:cNvSpPr>
              <p:nvPr/>
            </p:nvSpPr>
            <p:spPr bwMode="auto">
              <a:xfrm>
                <a:off x="6926263" y="2808288"/>
                <a:ext cx="1587" cy="1588"/>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143"/>
              <p:cNvSpPr/>
              <p:nvPr/>
            </p:nvSpPr>
            <p:spPr bwMode="auto">
              <a:xfrm>
                <a:off x="7242175" y="2995613"/>
                <a:ext cx="3175" cy="4763"/>
              </a:xfrm>
              <a:custGeom>
                <a:avLst/>
                <a:gdLst>
                  <a:gd name="T0" fmla="*/ 1 w 1"/>
                  <a:gd name="T1" fmla="*/ 0 h 1"/>
                  <a:gd name="T2" fmla="*/ 0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0"/>
                      <a:pt x="0" y="0"/>
                    </a:cubicBezTo>
                    <a:cubicBezTo>
                      <a:pt x="0" y="0"/>
                      <a:pt x="0" y="0"/>
                      <a:pt x="0" y="1"/>
                    </a:cubicBezTo>
                    <a:cubicBezTo>
                      <a:pt x="1" y="1"/>
                      <a:pt x="1" y="0"/>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45"/>
              <p:cNvSpPr/>
              <p:nvPr/>
            </p:nvSpPr>
            <p:spPr bwMode="auto">
              <a:xfrm>
                <a:off x="7237413" y="3011488"/>
                <a:ext cx="4762" cy="6350"/>
              </a:xfrm>
              <a:custGeom>
                <a:avLst/>
                <a:gdLst>
                  <a:gd name="T0" fmla="*/ 0 w 1"/>
                  <a:gd name="T1" fmla="*/ 0 h 2"/>
                  <a:gd name="T2" fmla="*/ 0 w 1"/>
                  <a:gd name="T3" fmla="*/ 2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2"/>
                    </a:cubicBezTo>
                    <a:cubicBezTo>
                      <a:pt x="0" y="2"/>
                      <a:pt x="0" y="2"/>
                      <a:pt x="0" y="2"/>
                    </a:cubicBezTo>
                    <a:cubicBezTo>
                      <a:pt x="1" y="2"/>
                      <a:pt x="1" y="1"/>
                      <a:pt x="1" y="1"/>
                    </a:cubicBezTo>
                    <a:cubicBezTo>
                      <a:pt x="1" y="1"/>
                      <a:pt x="0" y="1"/>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47"/>
              <p:cNvSpPr/>
              <p:nvPr/>
            </p:nvSpPr>
            <p:spPr bwMode="auto">
              <a:xfrm>
                <a:off x="7267575" y="2800350"/>
                <a:ext cx="3175" cy="7938"/>
              </a:xfrm>
              <a:custGeom>
                <a:avLst/>
                <a:gdLst>
                  <a:gd name="T0" fmla="*/ 1 w 1"/>
                  <a:gd name="T1" fmla="*/ 1 h 2"/>
                  <a:gd name="T2" fmla="*/ 1 w 1"/>
                  <a:gd name="T3" fmla="*/ 0 h 2"/>
                  <a:gd name="T4" fmla="*/ 0 w 1"/>
                  <a:gd name="T5" fmla="*/ 0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0"/>
                      <a:pt x="1" y="0"/>
                    </a:cubicBezTo>
                    <a:cubicBezTo>
                      <a:pt x="1" y="0"/>
                      <a:pt x="0" y="0"/>
                      <a:pt x="0" y="0"/>
                    </a:cubicBezTo>
                    <a:cubicBezTo>
                      <a:pt x="0" y="1"/>
                      <a:pt x="0" y="1"/>
                      <a:pt x="0" y="2"/>
                    </a:cubicBezTo>
                    <a:cubicBezTo>
                      <a:pt x="1" y="1"/>
                      <a:pt x="1" y="1"/>
                      <a:pt x="1" y="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50"/>
              <p:cNvSpPr/>
              <p:nvPr/>
            </p:nvSpPr>
            <p:spPr bwMode="auto">
              <a:xfrm>
                <a:off x="7011988" y="3108325"/>
                <a:ext cx="7937" cy="7938"/>
              </a:xfrm>
              <a:custGeom>
                <a:avLst/>
                <a:gdLst>
                  <a:gd name="T0" fmla="*/ 1 w 2"/>
                  <a:gd name="T1" fmla="*/ 0 h 2"/>
                  <a:gd name="T2" fmla="*/ 0 w 2"/>
                  <a:gd name="T3" fmla="*/ 1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1"/>
                    </a:cubicBezTo>
                    <a:cubicBezTo>
                      <a:pt x="0" y="2"/>
                      <a:pt x="1" y="2"/>
                      <a:pt x="1" y="2"/>
                    </a:cubicBezTo>
                    <a:cubicBezTo>
                      <a:pt x="1" y="2"/>
                      <a:pt x="1" y="1"/>
                      <a:pt x="2" y="1"/>
                    </a:cubicBezTo>
                    <a:cubicBezTo>
                      <a:pt x="1" y="1"/>
                      <a:pt x="1" y="1"/>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Rectangle 155"/>
              <p:cNvSpPr>
                <a:spLocks noChangeArrowheads="1"/>
              </p:cNvSpPr>
              <p:nvPr/>
            </p:nvSpPr>
            <p:spPr bwMode="auto">
              <a:xfrm>
                <a:off x="7031038" y="2524125"/>
                <a:ext cx="1587" cy="1588"/>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Freeform 156"/>
              <p:cNvSpPr/>
              <p:nvPr/>
            </p:nvSpPr>
            <p:spPr bwMode="auto">
              <a:xfrm>
                <a:off x="7050088" y="2676525"/>
                <a:ext cx="0" cy="4763"/>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lnTo>
                      <a:pt x="0" y="3"/>
                    </a:lnTo>
                    <a:lnTo>
                      <a:pt x="0"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57"/>
              <p:cNvSpPr/>
              <p:nvPr/>
            </p:nvSpPr>
            <p:spPr bwMode="auto">
              <a:xfrm>
                <a:off x="7229475" y="2684463"/>
                <a:ext cx="4762" cy="7938"/>
              </a:xfrm>
              <a:custGeom>
                <a:avLst/>
                <a:gdLst>
                  <a:gd name="T0" fmla="*/ 1 w 1"/>
                  <a:gd name="T1" fmla="*/ 0 h 2"/>
                  <a:gd name="T2" fmla="*/ 0 w 1"/>
                  <a:gd name="T3" fmla="*/ 1 h 2"/>
                  <a:gd name="T4" fmla="*/ 1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1"/>
                    </a:cubicBezTo>
                    <a:cubicBezTo>
                      <a:pt x="0" y="1"/>
                      <a:pt x="1" y="1"/>
                      <a:pt x="1" y="2"/>
                    </a:cubicBezTo>
                    <a:cubicBezTo>
                      <a:pt x="1" y="2"/>
                      <a:pt x="1" y="2"/>
                      <a:pt x="1" y="1"/>
                    </a:cubicBezTo>
                    <a:cubicBezTo>
                      <a:pt x="1" y="1"/>
                      <a:pt x="1" y="1"/>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158"/>
              <p:cNvSpPr>
                <a:spLocks noChangeArrowheads="1"/>
              </p:cNvSpPr>
              <p:nvPr/>
            </p:nvSpPr>
            <p:spPr bwMode="auto">
              <a:xfrm>
                <a:off x="7267575" y="2684463"/>
                <a:ext cx="1587" cy="4763"/>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59"/>
              <p:cNvSpPr/>
              <p:nvPr/>
            </p:nvSpPr>
            <p:spPr bwMode="auto">
              <a:xfrm>
                <a:off x="7207250" y="2692400"/>
                <a:ext cx="0" cy="3175"/>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1"/>
                    </a:cubicBezTo>
                    <a:cubicBezTo>
                      <a:pt x="0" y="1"/>
                      <a:pt x="0" y="0"/>
                      <a:pt x="0" y="0"/>
                    </a:cubicBezTo>
                    <a:cubicBezTo>
                      <a:pt x="0" y="0"/>
                      <a:pt x="0" y="0"/>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60"/>
              <p:cNvSpPr/>
              <p:nvPr/>
            </p:nvSpPr>
            <p:spPr bwMode="auto">
              <a:xfrm>
                <a:off x="7245350" y="2692400"/>
                <a:ext cx="3175" cy="7938"/>
              </a:xfrm>
              <a:custGeom>
                <a:avLst/>
                <a:gdLst>
                  <a:gd name="T0" fmla="*/ 1 w 1"/>
                  <a:gd name="T1" fmla="*/ 1 h 2"/>
                  <a:gd name="T2" fmla="*/ 1 w 1"/>
                  <a:gd name="T3" fmla="*/ 0 h 2"/>
                  <a:gd name="T4" fmla="*/ 0 w 1"/>
                  <a:gd name="T5" fmla="*/ 1 h 2"/>
                  <a:gd name="T6" fmla="*/ 1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0"/>
                      <a:pt x="1" y="0"/>
                    </a:cubicBezTo>
                    <a:cubicBezTo>
                      <a:pt x="0" y="1"/>
                      <a:pt x="0" y="1"/>
                      <a:pt x="0" y="1"/>
                    </a:cubicBezTo>
                    <a:cubicBezTo>
                      <a:pt x="0" y="1"/>
                      <a:pt x="0" y="2"/>
                      <a:pt x="1" y="2"/>
                    </a:cubicBezTo>
                    <a:cubicBezTo>
                      <a:pt x="1" y="1"/>
                      <a:pt x="1" y="1"/>
                      <a:pt x="1" y="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63"/>
              <p:cNvSpPr/>
              <p:nvPr/>
            </p:nvSpPr>
            <p:spPr bwMode="auto">
              <a:xfrm>
                <a:off x="7242175" y="2736850"/>
                <a:ext cx="0" cy="4763"/>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0"/>
                    </a:cubicBezTo>
                    <a:cubicBezTo>
                      <a:pt x="0" y="0"/>
                      <a:pt x="0" y="1"/>
                      <a:pt x="0" y="1"/>
                    </a:cubicBezTo>
                    <a:cubicBezTo>
                      <a:pt x="0" y="1"/>
                      <a:pt x="0" y="1"/>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66"/>
              <p:cNvSpPr/>
              <p:nvPr/>
            </p:nvSpPr>
            <p:spPr bwMode="auto">
              <a:xfrm>
                <a:off x="7237413" y="2774950"/>
                <a:ext cx="4762" cy="3175"/>
              </a:xfrm>
              <a:custGeom>
                <a:avLst/>
                <a:gdLst>
                  <a:gd name="T0" fmla="*/ 1 w 1"/>
                  <a:gd name="T1" fmla="*/ 1 h 1"/>
                  <a:gd name="T2" fmla="*/ 1 w 1"/>
                  <a:gd name="T3" fmla="*/ 0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1" y="0"/>
                      <a:pt x="1" y="0"/>
                    </a:cubicBezTo>
                    <a:cubicBezTo>
                      <a:pt x="0" y="0"/>
                      <a:pt x="0" y="0"/>
                      <a:pt x="0" y="1"/>
                    </a:cubicBezTo>
                    <a:cubicBezTo>
                      <a:pt x="0" y="1"/>
                      <a:pt x="1" y="1"/>
                      <a:pt x="1" y="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68"/>
              <p:cNvSpPr/>
              <p:nvPr/>
            </p:nvSpPr>
            <p:spPr bwMode="auto">
              <a:xfrm>
                <a:off x="7300913" y="2811463"/>
                <a:ext cx="4762" cy="4763"/>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0"/>
                      <a:pt x="0" y="0"/>
                      <a:pt x="0" y="1"/>
                    </a:cubicBezTo>
                    <a:cubicBezTo>
                      <a:pt x="0" y="1"/>
                      <a:pt x="1" y="1"/>
                      <a:pt x="1" y="1"/>
                    </a:cubicBezTo>
                    <a:cubicBezTo>
                      <a:pt x="1" y="0"/>
                      <a:pt x="1" y="0"/>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69"/>
              <p:cNvSpPr>
                <a:spLocks noChangeArrowheads="1"/>
              </p:cNvSpPr>
              <p:nvPr/>
            </p:nvSpPr>
            <p:spPr bwMode="auto">
              <a:xfrm>
                <a:off x="7342188" y="2838450"/>
                <a:ext cx="1587" cy="1588"/>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70"/>
              <p:cNvSpPr/>
              <p:nvPr/>
            </p:nvSpPr>
            <p:spPr bwMode="auto">
              <a:xfrm>
                <a:off x="7234238" y="2852738"/>
                <a:ext cx="7937" cy="4763"/>
              </a:xfrm>
              <a:custGeom>
                <a:avLst/>
                <a:gdLst>
                  <a:gd name="T0" fmla="*/ 2 w 2"/>
                  <a:gd name="T1" fmla="*/ 0 h 1"/>
                  <a:gd name="T2" fmla="*/ 1 w 2"/>
                  <a:gd name="T3" fmla="*/ 0 h 1"/>
                  <a:gd name="T4" fmla="*/ 1 w 2"/>
                  <a:gd name="T5" fmla="*/ 0 h 1"/>
                  <a:gd name="T6" fmla="*/ 1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0"/>
                    </a:cubicBezTo>
                    <a:cubicBezTo>
                      <a:pt x="1" y="0"/>
                      <a:pt x="1" y="0"/>
                      <a:pt x="1" y="0"/>
                    </a:cubicBezTo>
                    <a:cubicBezTo>
                      <a:pt x="0" y="0"/>
                      <a:pt x="1" y="1"/>
                      <a:pt x="1" y="1"/>
                    </a:cubicBezTo>
                    <a:cubicBezTo>
                      <a:pt x="1" y="1"/>
                      <a:pt x="1" y="0"/>
                      <a:pt x="2"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71"/>
              <p:cNvSpPr/>
              <p:nvPr/>
            </p:nvSpPr>
            <p:spPr bwMode="auto">
              <a:xfrm>
                <a:off x="6900863" y="2865438"/>
                <a:ext cx="3175" cy="3175"/>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0"/>
                      <a:pt x="1" y="0"/>
                      <a:pt x="1" y="0"/>
                    </a:cubicBezTo>
                    <a:cubicBezTo>
                      <a:pt x="1" y="0"/>
                      <a:pt x="0" y="0"/>
                      <a:pt x="0" y="0"/>
                    </a:cubicBezTo>
                    <a:cubicBezTo>
                      <a:pt x="0" y="0"/>
                      <a:pt x="0" y="1"/>
                      <a:pt x="0" y="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3"/>
              <p:cNvSpPr/>
              <p:nvPr/>
            </p:nvSpPr>
            <p:spPr bwMode="auto">
              <a:xfrm>
                <a:off x="6964363" y="290671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74"/>
              <p:cNvSpPr/>
              <p:nvPr/>
            </p:nvSpPr>
            <p:spPr bwMode="auto">
              <a:xfrm>
                <a:off x="6829425" y="2921000"/>
                <a:ext cx="3175" cy="3175"/>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1" y="1"/>
                    </a:cubicBezTo>
                    <a:cubicBezTo>
                      <a:pt x="1" y="1"/>
                      <a:pt x="1" y="0"/>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77"/>
              <p:cNvSpPr/>
              <p:nvPr/>
            </p:nvSpPr>
            <p:spPr bwMode="auto">
              <a:xfrm>
                <a:off x="7185025" y="3074988"/>
                <a:ext cx="7937" cy="3175"/>
              </a:xfrm>
              <a:custGeom>
                <a:avLst/>
                <a:gdLst>
                  <a:gd name="T0" fmla="*/ 2 w 2"/>
                  <a:gd name="T1" fmla="*/ 1 h 1"/>
                  <a:gd name="T2" fmla="*/ 1 w 2"/>
                  <a:gd name="T3" fmla="*/ 0 h 1"/>
                  <a:gd name="T4" fmla="*/ 0 w 2"/>
                  <a:gd name="T5" fmla="*/ 1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2" y="1"/>
                      <a:pt x="1" y="0"/>
                      <a:pt x="1" y="0"/>
                    </a:cubicBezTo>
                    <a:cubicBezTo>
                      <a:pt x="1" y="1"/>
                      <a:pt x="1" y="1"/>
                      <a:pt x="0" y="1"/>
                    </a:cubicBezTo>
                    <a:cubicBezTo>
                      <a:pt x="0" y="1"/>
                      <a:pt x="1" y="1"/>
                      <a:pt x="1" y="1"/>
                    </a:cubicBezTo>
                    <a:cubicBezTo>
                      <a:pt x="1" y="1"/>
                      <a:pt x="1" y="1"/>
                      <a:pt x="2" y="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78"/>
              <p:cNvSpPr>
                <a:spLocks noChangeArrowheads="1"/>
              </p:cNvSpPr>
              <p:nvPr/>
            </p:nvSpPr>
            <p:spPr bwMode="auto">
              <a:xfrm>
                <a:off x="7275513" y="3086100"/>
                <a:ext cx="1587" cy="1588"/>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0"/>
              <p:cNvSpPr/>
              <p:nvPr/>
            </p:nvSpPr>
            <p:spPr bwMode="auto">
              <a:xfrm>
                <a:off x="7031038" y="3138488"/>
                <a:ext cx="476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0" y="0"/>
                      <a:pt x="0" y="0"/>
                      <a:pt x="1"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01"/>
              <p:cNvSpPr/>
              <p:nvPr/>
            </p:nvSpPr>
            <p:spPr bwMode="auto">
              <a:xfrm>
                <a:off x="6810375" y="2282825"/>
                <a:ext cx="7937" cy="4763"/>
              </a:xfrm>
              <a:custGeom>
                <a:avLst/>
                <a:gdLst>
                  <a:gd name="T0" fmla="*/ 1 w 2"/>
                  <a:gd name="T1" fmla="*/ 1 h 1"/>
                  <a:gd name="T2" fmla="*/ 2 w 2"/>
                  <a:gd name="T3" fmla="*/ 1 h 1"/>
                  <a:gd name="T4" fmla="*/ 1 w 2"/>
                  <a:gd name="T5" fmla="*/ 1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2" y="1"/>
                    </a:cubicBezTo>
                    <a:cubicBezTo>
                      <a:pt x="1" y="1"/>
                      <a:pt x="1" y="1"/>
                      <a:pt x="1" y="1"/>
                    </a:cubicBezTo>
                    <a:cubicBezTo>
                      <a:pt x="1" y="0"/>
                      <a:pt x="0" y="1"/>
                      <a:pt x="0" y="1"/>
                    </a:cubicBezTo>
                    <a:cubicBezTo>
                      <a:pt x="0" y="1"/>
                      <a:pt x="1" y="1"/>
                      <a:pt x="1" y="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Rectangle 202"/>
              <p:cNvSpPr>
                <a:spLocks noChangeArrowheads="1"/>
              </p:cNvSpPr>
              <p:nvPr/>
            </p:nvSpPr>
            <p:spPr bwMode="auto">
              <a:xfrm>
                <a:off x="6900863" y="2301875"/>
                <a:ext cx="1587" cy="1588"/>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Freeform 203"/>
              <p:cNvSpPr/>
              <p:nvPr/>
            </p:nvSpPr>
            <p:spPr bwMode="auto">
              <a:xfrm>
                <a:off x="6915150" y="2301875"/>
                <a:ext cx="0" cy="4763"/>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0"/>
                      <a:pt x="0" y="1"/>
                      <a:pt x="0" y="1"/>
                    </a:cubicBezTo>
                    <a:cubicBezTo>
                      <a:pt x="0" y="1"/>
                      <a:pt x="0" y="1"/>
                      <a:pt x="0" y="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41"/>
              <p:cNvSpPr/>
              <p:nvPr/>
            </p:nvSpPr>
            <p:spPr bwMode="auto">
              <a:xfrm>
                <a:off x="7267575" y="2835275"/>
                <a:ext cx="11112" cy="6350"/>
              </a:xfrm>
              <a:custGeom>
                <a:avLst/>
                <a:gdLst>
                  <a:gd name="T0" fmla="*/ 3 w 3"/>
                  <a:gd name="T1" fmla="*/ 0 h 2"/>
                  <a:gd name="T2" fmla="*/ 1 w 3"/>
                  <a:gd name="T3" fmla="*/ 1 h 2"/>
                  <a:gd name="T4" fmla="*/ 0 w 3"/>
                  <a:gd name="T5" fmla="*/ 1 h 2"/>
                  <a:gd name="T6" fmla="*/ 3 w 3"/>
                  <a:gd name="T7" fmla="*/ 0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1"/>
                      <a:pt x="2" y="1"/>
                      <a:pt x="1" y="1"/>
                    </a:cubicBezTo>
                    <a:cubicBezTo>
                      <a:pt x="1" y="1"/>
                      <a:pt x="1" y="2"/>
                      <a:pt x="0" y="1"/>
                    </a:cubicBezTo>
                    <a:cubicBezTo>
                      <a:pt x="1" y="1"/>
                      <a:pt x="2" y="1"/>
                      <a:pt x="3" y="0"/>
                    </a:cubicBezTo>
                    <a:cubicBezTo>
                      <a:pt x="3" y="0"/>
                      <a:pt x="3" y="0"/>
                      <a:pt x="3"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76" name="TextBox 375"/>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7" name="TextBox 376"/>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4928">
        <p14:prism/>
      </p:transition>
    </mc:Choice>
    <mc:Fallback>
      <p:transition spd="slow" advTm="49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77"/>
                                        </p:tgtEl>
                                        <p:attrNameLst>
                                          <p:attrName>style.visibility</p:attrName>
                                        </p:attrNameLst>
                                      </p:cBhvr>
                                      <p:to>
                                        <p:strVal val="visible"/>
                                      </p:to>
                                    </p:set>
                                    <p:anim calcmode="lin" valueType="num">
                                      <p:cBhvr>
                                        <p:cTn id="7" dur="500" fill="hold"/>
                                        <p:tgtEl>
                                          <p:spTgt spid="377"/>
                                        </p:tgtEl>
                                        <p:attrNameLst>
                                          <p:attrName>ppt_w</p:attrName>
                                        </p:attrNameLst>
                                      </p:cBhvr>
                                      <p:tavLst>
                                        <p:tav tm="0">
                                          <p:val>
                                            <p:fltVal val="0"/>
                                          </p:val>
                                        </p:tav>
                                        <p:tav tm="100000">
                                          <p:val>
                                            <p:strVal val="#ppt_w"/>
                                          </p:val>
                                        </p:tav>
                                      </p:tavLst>
                                    </p:anim>
                                    <p:anim calcmode="lin" valueType="num">
                                      <p:cBhvr>
                                        <p:cTn id="8" dur="500" fill="hold"/>
                                        <p:tgtEl>
                                          <p:spTgt spid="377"/>
                                        </p:tgtEl>
                                        <p:attrNameLst>
                                          <p:attrName>ppt_h</p:attrName>
                                        </p:attrNameLst>
                                      </p:cBhvr>
                                      <p:tavLst>
                                        <p:tav tm="0">
                                          <p:val>
                                            <p:fltVal val="0"/>
                                          </p:val>
                                        </p:tav>
                                        <p:tav tm="100000">
                                          <p:val>
                                            <p:strVal val="#ppt_h"/>
                                          </p:val>
                                        </p:tav>
                                      </p:tavLst>
                                    </p:anim>
                                    <p:anim calcmode="lin" valueType="num">
                                      <p:cBhvr>
                                        <p:cTn id="9" dur="500" fill="hold"/>
                                        <p:tgtEl>
                                          <p:spTgt spid="377"/>
                                        </p:tgtEl>
                                        <p:attrNameLst>
                                          <p:attrName>style.rotation</p:attrName>
                                        </p:attrNameLst>
                                      </p:cBhvr>
                                      <p:tavLst>
                                        <p:tav tm="0">
                                          <p:val>
                                            <p:fltVal val="360"/>
                                          </p:val>
                                        </p:tav>
                                        <p:tav tm="100000">
                                          <p:val>
                                            <p:fltVal val="0"/>
                                          </p:val>
                                        </p:tav>
                                      </p:tavLst>
                                    </p:anim>
                                    <p:animEffect transition="in" filter="fade">
                                      <p:cBhvr>
                                        <p:cTn id="10" dur="500"/>
                                        <p:tgtEl>
                                          <p:spTgt spid="377"/>
                                        </p:tgtEl>
                                      </p:cBhvr>
                                    </p:animEffect>
                                  </p:childTnLst>
                                </p:cTn>
                              </p:par>
                            </p:childTnLst>
                          </p:cTn>
                        </p:par>
                        <p:par>
                          <p:cTn id="11" fill="hold">
                            <p:stCondLst>
                              <p:cond delay="0"/>
                            </p:stCondLst>
                            <p:childTnLst>
                              <p:par>
                                <p:cTn id="12" presetID="49" presetClass="entr" presetSubtype="0" decel="10000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 calcmode="lin" valueType="num">
                                      <p:cBhvr>
                                        <p:cTn id="16" dur="500" fill="hold"/>
                                        <p:tgtEl>
                                          <p:spTgt spid="33"/>
                                        </p:tgtEl>
                                        <p:attrNameLst>
                                          <p:attrName>style.rotation</p:attrName>
                                        </p:attrNameLst>
                                      </p:cBhvr>
                                      <p:tavLst>
                                        <p:tav tm="0">
                                          <p:val>
                                            <p:fltVal val="360"/>
                                          </p:val>
                                        </p:tav>
                                        <p:tav tm="100000">
                                          <p:val>
                                            <p:fltVal val="0"/>
                                          </p:val>
                                        </p:tav>
                                      </p:tavLst>
                                    </p:anim>
                                    <p:animEffect transition="in" filter="fade">
                                      <p:cBhvr>
                                        <p:cTn id="17" dur="500"/>
                                        <p:tgtEl>
                                          <p:spTgt spid="33"/>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p:tgtEl>
                                          <p:spTgt spid="30"/>
                                        </p:tgtEl>
                                        <p:attrNameLst>
                                          <p:attrName>ppt_x</p:attrName>
                                        </p:attrNameLst>
                                      </p:cBhvr>
                                      <p:tavLst>
                                        <p:tav tm="0">
                                          <p:val>
                                            <p:strVal val="#ppt_x-#ppt_w*1.125000"/>
                                          </p:val>
                                        </p:tav>
                                        <p:tav tm="100000">
                                          <p:val>
                                            <p:strVal val="#ppt_x"/>
                                          </p:val>
                                        </p:tav>
                                      </p:tavLst>
                                    </p:anim>
                                    <p:animEffect transition="in" filter="wipe(right)">
                                      <p:cBhvr>
                                        <p:cTn id="27" dur="500"/>
                                        <p:tgtEl>
                                          <p:spTgt spid="30"/>
                                        </p:tgtEl>
                                      </p:cBhvr>
                                    </p:animEffect>
                                  </p:childTnLst>
                                </p:cTn>
                              </p:par>
                            </p:childTnLst>
                          </p:cTn>
                        </p:par>
                        <p:par>
                          <p:cTn id="28" fill="hold">
                            <p:stCondLst>
                              <p:cond delay="1500"/>
                            </p:stCondLst>
                            <p:childTnLst>
                              <p:par>
                                <p:cTn id="29" presetID="12" presetClass="entr" presetSubtype="1"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ppt_y</p:attrName>
                                        </p:attrNameLst>
                                      </p:cBhvr>
                                      <p:tavLst>
                                        <p:tav tm="0">
                                          <p:val>
                                            <p:strVal val="#ppt_y-#ppt_h*1.125000"/>
                                          </p:val>
                                        </p:tav>
                                        <p:tav tm="100000">
                                          <p:val>
                                            <p:strVal val="#ppt_y"/>
                                          </p:val>
                                        </p:tav>
                                      </p:tavLst>
                                    </p:anim>
                                    <p:animEffect transition="in" filter="wipe(down)">
                                      <p:cBhvr>
                                        <p:cTn id="32" dur="500"/>
                                        <p:tgtEl>
                                          <p:spTgt spid="31"/>
                                        </p:tgtEl>
                                      </p:cBhvr>
                                    </p:animEffect>
                                  </p:childTnLst>
                                </p:cTn>
                              </p:par>
                            </p:childTnLst>
                          </p:cTn>
                        </p:par>
                        <p:par>
                          <p:cTn id="33" fill="hold">
                            <p:stCondLst>
                              <p:cond delay="2000"/>
                            </p:stCondLst>
                            <p:childTnLst>
                              <p:par>
                                <p:cTn id="34" presetID="12" presetClass="entr" presetSubtype="2"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ppt_x</p:attrName>
                                        </p:attrNameLst>
                                      </p:cBhvr>
                                      <p:tavLst>
                                        <p:tav tm="0">
                                          <p:val>
                                            <p:strVal val="#ppt_x+#ppt_w*1.125000"/>
                                          </p:val>
                                        </p:tav>
                                        <p:tav tm="100000">
                                          <p:val>
                                            <p:strVal val="#ppt_x"/>
                                          </p:val>
                                        </p:tav>
                                      </p:tavLst>
                                    </p:anim>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3956549" y="2279026"/>
            <a:ext cx="4788490" cy="1080000"/>
          </a:xfrm>
          <a:prstGeom prst="rect">
            <a:avLst/>
          </a:prstGeom>
          <a:noFill/>
        </p:spPr>
        <p:txBody>
          <a:bodyPr wrap="none" rtlCol="0" anchor="ctr" anchorCtr="1">
            <a:noAutofit/>
          </a:bodyPr>
          <a:lstStyle/>
          <a:p>
            <a:r>
              <a:rPr lang="en-US" altLang="zh-CN" sz="8000" b="1" spc="600" dirty="0">
                <a:ln w="19050">
                  <a:solidFill>
                    <a:schemeClr val="bg1"/>
                  </a:solidFill>
                </a:ln>
                <a:solidFill>
                  <a:schemeClr val="tx1">
                    <a:lumMod val="75000"/>
                    <a:lumOff val="25000"/>
                  </a:schemeClr>
                </a:solidFill>
                <a:latin typeface="新蒂小丸子小学版" pitchFamily="66" charset="-122"/>
                <a:ea typeface="新蒂小丸子小学版" pitchFamily="66" charset="-122"/>
              </a:rPr>
              <a:t>CONTENTS</a:t>
            </a:r>
            <a:endParaRPr lang="en-US" altLang="zh-CN" sz="8000" b="1" spc="600" dirty="0">
              <a:ln w="19050">
                <a:solidFill>
                  <a:schemeClr val="bg1"/>
                </a:solidFill>
              </a:ln>
              <a:solidFill>
                <a:schemeClr val="tx1">
                  <a:lumMod val="75000"/>
                  <a:lumOff val="25000"/>
                </a:schemeClr>
              </a:solidFill>
              <a:latin typeface="新蒂小丸子小学版" pitchFamily="66" charset="-122"/>
              <a:ea typeface="新蒂小丸子小学版" pitchFamily="66" charset="-122"/>
            </a:endParaRPr>
          </a:p>
        </p:txBody>
      </p:sp>
      <p:grpSp>
        <p:nvGrpSpPr>
          <p:cNvPr id="73" name="Group 5"/>
          <p:cNvGrpSpPr/>
          <p:nvPr/>
        </p:nvGrpSpPr>
        <p:grpSpPr bwMode="auto">
          <a:xfrm>
            <a:off x="4118546" y="4079106"/>
            <a:ext cx="4320000" cy="72000"/>
            <a:chOff x="1102" y="2176"/>
            <a:chExt cx="5794" cy="151"/>
          </a:xfrm>
          <a:solidFill>
            <a:schemeClr val="bg1">
              <a:lumMod val="85000"/>
            </a:schemeClr>
          </a:solidFill>
        </p:grpSpPr>
        <p:sp>
          <p:nvSpPr>
            <p:cNvPr id="74" name="Freeform 6"/>
            <p:cNvSpPr/>
            <p:nvPr/>
          </p:nvSpPr>
          <p:spPr bwMode="auto">
            <a:xfrm>
              <a:off x="1102" y="2188"/>
              <a:ext cx="30" cy="21"/>
            </a:xfrm>
            <a:custGeom>
              <a:avLst/>
              <a:gdLst>
                <a:gd name="T0" fmla="*/ 12 w 13"/>
                <a:gd name="T1" fmla="*/ 7 h 9"/>
                <a:gd name="T2" fmla="*/ 8 w 13"/>
                <a:gd name="T3" fmla="*/ 9 h 9"/>
                <a:gd name="T4" fmla="*/ 4 w 13"/>
                <a:gd name="T5" fmla="*/ 6 h 9"/>
                <a:gd name="T6" fmla="*/ 0 w 13"/>
                <a:gd name="T7" fmla="*/ 4 h 9"/>
                <a:gd name="T8" fmla="*/ 4 w 13"/>
                <a:gd name="T9" fmla="*/ 2 h 9"/>
                <a:gd name="T10" fmla="*/ 9 w 13"/>
                <a:gd name="T11" fmla="*/ 0 h 9"/>
                <a:gd name="T12" fmla="*/ 12 w 13"/>
                <a:gd name="T13" fmla="*/ 2 h 9"/>
                <a:gd name="T14" fmla="*/ 8 w 13"/>
                <a:gd name="T15" fmla="*/ 4 h 9"/>
                <a:gd name="T16" fmla="*/ 12 w 1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2" y="7"/>
                  </a:moveTo>
                  <a:cubicBezTo>
                    <a:pt x="11" y="7"/>
                    <a:pt x="9" y="9"/>
                    <a:pt x="8" y="9"/>
                  </a:cubicBezTo>
                  <a:cubicBezTo>
                    <a:pt x="7" y="9"/>
                    <a:pt x="5" y="7"/>
                    <a:pt x="4" y="6"/>
                  </a:cubicBezTo>
                  <a:cubicBezTo>
                    <a:pt x="4" y="6"/>
                    <a:pt x="0" y="4"/>
                    <a:pt x="0" y="4"/>
                  </a:cubicBezTo>
                  <a:cubicBezTo>
                    <a:pt x="0" y="3"/>
                    <a:pt x="4" y="3"/>
                    <a:pt x="4" y="2"/>
                  </a:cubicBezTo>
                  <a:cubicBezTo>
                    <a:pt x="6" y="2"/>
                    <a:pt x="7" y="0"/>
                    <a:pt x="9" y="0"/>
                  </a:cubicBezTo>
                  <a:cubicBezTo>
                    <a:pt x="9" y="0"/>
                    <a:pt x="12" y="2"/>
                    <a:pt x="12" y="2"/>
                  </a:cubicBezTo>
                  <a:cubicBezTo>
                    <a:pt x="13" y="2"/>
                    <a:pt x="8" y="4"/>
                    <a:pt x="8" y="4"/>
                  </a:cubicBezTo>
                  <a:cubicBezTo>
                    <a:pt x="8" y="5"/>
                    <a:pt x="12" y="6"/>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
            <p:cNvSpPr/>
            <p:nvPr/>
          </p:nvSpPr>
          <p:spPr bwMode="auto">
            <a:xfrm>
              <a:off x="1267" y="2223"/>
              <a:ext cx="38" cy="17"/>
            </a:xfrm>
            <a:custGeom>
              <a:avLst/>
              <a:gdLst>
                <a:gd name="T0" fmla="*/ 4 w 16"/>
                <a:gd name="T1" fmla="*/ 6 h 7"/>
                <a:gd name="T2" fmla="*/ 0 w 16"/>
                <a:gd name="T3" fmla="*/ 4 h 7"/>
                <a:gd name="T4" fmla="*/ 4 w 16"/>
                <a:gd name="T5" fmla="*/ 2 h 7"/>
                <a:gd name="T6" fmla="*/ 8 w 16"/>
                <a:gd name="T7" fmla="*/ 0 h 7"/>
                <a:gd name="T8" fmla="*/ 12 w 16"/>
                <a:gd name="T9" fmla="*/ 2 h 7"/>
                <a:gd name="T10" fmla="*/ 16 w 16"/>
                <a:gd name="T11" fmla="*/ 4 h 7"/>
                <a:gd name="T12" fmla="*/ 11 w 16"/>
                <a:gd name="T13" fmla="*/ 6 h 7"/>
                <a:gd name="T14" fmla="*/ 8 w 16"/>
                <a:gd name="T15" fmla="*/ 4 h 7"/>
                <a:gd name="T16" fmla="*/ 4 w 16"/>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4" y="6"/>
                  </a:moveTo>
                  <a:cubicBezTo>
                    <a:pt x="3" y="5"/>
                    <a:pt x="0" y="5"/>
                    <a:pt x="0" y="4"/>
                  </a:cubicBezTo>
                  <a:cubicBezTo>
                    <a:pt x="0" y="4"/>
                    <a:pt x="3" y="2"/>
                    <a:pt x="4" y="2"/>
                  </a:cubicBezTo>
                  <a:cubicBezTo>
                    <a:pt x="4" y="2"/>
                    <a:pt x="7" y="0"/>
                    <a:pt x="8" y="0"/>
                  </a:cubicBezTo>
                  <a:cubicBezTo>
                    <a:pt x="9" y="0"/>
                    <a:pt x="11" y="2"/>
                    <a:pt x="12" y="2"/>
                  </a:cubicBezTo>
                  <a:cubicBezTo>
                    <a:pt x="12" y="2"/>
                    <a:pt x="16" y="4"/>
                    <a:pt x="16" y="4"/>
                  </a:cubicBezTo>
                  <a:cubicBezTo>
                    <a:pt x="15" y="5"/>
                    <a:pt x="12" y="6"/>
                    <a:pt x="11" y="6"/>
                  </a:cubicBezTo>
                  <a:cubicBezTo>
                    <a:pt x="11" y="7"/>
                    <a:pt x="8" y="4"/>
                    <a:pt x="8" y="4"/>
                  </a:cubicBezTo>
                  <a:cubicBezTo>
                    <a:pt x="6"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
            <p:cNvSpPr/>
            <p:nvPr/>
          </p:nvSpPr>
          <p:spPr bwMode="auto">
            <a:xfrm>
              <a:off x="1572" y="2230"/>
              <a:ext cx="38" cy="17"/>
            </a:xfrm>
            <a:custGeom>
              <a:avLst/>
              <a:gdLst>
                <a:gd name="T0" fmla="*/ 12 w 16"/>
                <a:gd name="T1" fmla="*/ 5 h 7"/>
                <a:gd name="T2" fmla="*/ 8 w 16"/>
                <a:gd name="T3" fmla="*/ 7 h 7"/>
                <a:gd name="T4" fmla="*/ 4 w 16"/>
                <a:gd name="T5" fmla="*/ 4 h 7"/>
                <a:gd name="T6" fmla="*/ 0 w 16"/>
                <a:gd name="T7" fmla="*/ 2 h 7"/>
                <a:gd name="T8" fmla="*/ 5 w 16"/>
                <a:gd name="T9" fmla="*/ 0 h 7"/>
                <a:gd name="T10" fmla="*/ 8 w 16"/>
                <a:gd name="T11" fmla="*/ 2 h 7"/>
                <a:gd name="T12" fmla="*/ 12 w 16"/>
                <a:gd name="T13" fmla="*/ 0 h 7"/>
                <a:gd name="T14" fmla="*/ 16 w 16"/>
                <a:gd name="T15" fmla="*/ 3 h 7"/>
                <a:gd name="T16" fmla="*/ 12 w 16"/>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12" y="5"/>
                  </a:moveTo>
                  <a:cubicBezTo>
                    <a:pt x="11" y="5"/>
                    <a:pt x="9" y="7"/>
                    <a:pt x="8" y="7"/>
                  </a:cubicBezTo>
                  <a:cubicBezTo>
                    <a:pt x="7" y="7"/>
                    <a:pt x="5" y="5"/>
                    <a:pt x="4" y="4"/>
                  </a:cubicBezTo>
                  <a:cubicBezTo>
                    <a:pt x="4" y="4"/>
                    <a:pt x="0" y="3"/>
                    <a:pt x="0" y="2"/>
                  </a:cubicBezTo>
                  <a:cubicBezTo>
                    <a:pt x="0" y="1"/>
                    <a:pt x="4" y="1"/>
                    <a:pt x="5" y="0"/>
                  </a:cubicBezTo>
                  <a:cubicBezTo>
                    <a:pt x="6" y="0"/>
                    <a:pt x="7" y="2"/>
                    <a:pt x="8" y="2"/>
                  </a:cubicBezTo>
                  <a:cubicBezTo>
                    <a:pt x="9" y="2"/>
                    <a:pt x="12" y="0"/>
                    <a:pt x="12" y="0"/>
                  </a:cubicBezTo>
                  <a:cubicBezTo>
                    <a:pt x="13" y="0"/>
                    <a:pt x="16" y="2"/>
                    <a:pt x="16" y="3"/>
                  </a:cubicBezTo>
                  <a:cubicBezTo>
                    <a:pt x="16" y="3"/>
                    <a:pt x="12" y="4"/>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
            <p:cNvSpPr/>
            <p:nvPr/>
          </p:nvSpPr>
          <p:spPr bwMode="auto">
            <a:xfrm>
              <a:off x="1803" y="2256"/>
              <a:ext cx="45" cy="22"/>
            </a:xfrm>
            <a:custGeom>
              <a:avLst/>
              <a:gdLst>
                <a:gd name="T0" fmla="*/ 0 w 19"/>
                <a:gd name="T1" fmla="*/ 5 h 9"/>
                <a:gd name="T2" fmla="*/ 8 w 19"/>
                <a:gd name="T3" fmla="*/ 0 h 9"/>
                <a:gd name="T4" fmla="*/ 11 w 19"/>
                <a:gd name="T5" fmla="*/ 3 h 9"/>
                <a:gd name="T6" fmla="*/ 19 w 19"/>
                <a:gd name="T7" fmla="*/ 7 h 9"/>
                <a:gd name="T8" fmla="*/ 15 w 19"/>
                <a:gd name="T9" fmla="*/ 9 h 9"/>
                <a:gd name="T10" fmla="*/ 11 w 19"/>
                <a:gd name="T11" fmla="*/ 7 h 9"/>
                <a:gd name="T12" fmla="*/ 7 w 19"/>
                <a:gd name="T13" fmla="*/ 5 h 9"/>
                <a:gd name="T14" fmla="*/ 3 w 19"/>
                <a:gd name="T15" fmla="*/ 7 h 9"/>
                <a:gd name="T16" fmla="*/ 0 w 19"/>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0" y="5"/>
                  </a:moveTo>
                  <a:cubicBezTo>
                    <a:pt x="8" y="0"/>
                    <a:pt x="8" y="0"/>
                    <a:pt x="8" y="0"/>
                  </a:cubicBezTo>
                  <a:cubicBezTo>
                    <a:pt x="11" y="3"/>
                    <a:pt x="11" y="3"/>
                    <a:pt x="11" y="3"/>
                  </a:cubicBezTo>
                  <a:cubicBezTo>
                    <a:pt x="19" y="7"/>
                    <a:pt x="19" y="7"/>
                    <a:pt x="19" y="7"/>
                  </a:cubicBezTo>
                  <a:cubicBezTo>
                    <a:pt x="18" y="7"/>
                    <a:pt x="16" y="9"/>
                    <a:pt x="15" y="9"/>
                  </a:cubicBezTo>
                  <a:cubicBezTo>
                    <a:pt x="14" y="9"/>
                    <a:pt x="12" y="7"/>
                    <a:pt x="11" y="7"/>
                  </a:cubicBezTo>
                  <a:cubicBezTo>
                    <a:pt x="10" y="7"/>
                    <a:pt x="9" y="5"/>
                    <a:pt x="7" y="5"/>
                  </a:cubicBezTo>
                  <a:cubicBezTo>
                    <a:pt x="7" y="5"/>
                    <a:pt x="4" y="7"/>
                    <a:pt x="3" y="7"/>
                  </a:cubicBezTo>
                  <a:cubicBezTo>
                    <a:pt x="2" y="7"/>
                    <a:pt x="1"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
            <p:cNvSpPr/>
            <p:nvPr/>
          </p:nvSpPr>
          <p:spPr bwMode="auto">
            <a:xfrm>
              <a:off x="1761" y="2214"/>
              <a:ext cx="35" cy="16"/>
            </a:xfrm>
            <a:custGeom>
              <a:avLst/>
              <a:gdLst>
                <a:gd name="T0" fmla="*/ 11 w 15"/>
                <a:gd name="T1" fmla="*/ 5 h 7"/>
                <a:gd name="T2" fmla="*/ 7 w 15"/>
                <a:gd name="T3" fmla="*/ 7 h 7"/>
                <a:gd name="T4" fmla="*/ 3 w 15"/>
                <a:gd name="T5" fmla="*/ 5 h 7"/>
                <a:gd name="T6" fmla="*/ 0 w 15"/>
                <a:gd name="T7" fmla="*/ 3 h 7"/>
                <a:gd name="T8" fmla="*/ 4 w 15"/>
                <a:gd name="T9" fmla="*/ 0 h 7"/>
                <a:gd name="T10" fmla="*/ 7 w 15"/>
                <a:gd name="T11" fmla="*/ 3 h 7"/>
                <a:gd name="T12" fmla="*/ 12 w 15"/>
                <a:gd name="T13" fmla="*/ 1 h 7"/>
                <a:gd name="T14" fmla="*/ 15 w 15"/>
                <a:gd name="T15" fmla="*/ 3 h 7"/>
                <a:gd name="T16" fmla="*/ 11 w 1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5"/>
                  </a:moveTo>
                  <a:cubicBezTo>
                    <a:pt x="10" y="5"/>
                    <a:pt x="8" y="7"/>
                    <a:pt x="7" y="7"/>
                  </a:cubicBezTo>
                  <a:cubicBezTo>
                    <a:pt x="6" y="7"/>
                    <a:pt x="4" y="5"/>
                    <a:pt x="3" y="5"/>
                  </a:cubicBezTo>
                  <a:cubicBezTo>
                    <a:pt x="3" y="5"/>
                    <a:pt x="0" y="3"/>
                    <a:pt x="0" y="3"/>
                  </a:cubicBezTo>
                  <a:cubicBezTo>
                    <a:pt x="0" y="2"/>
                    <a:pt x="3" y="1"/>
                    <a:pt x="4" y="0"/>
                  </a:cubicBezTo>
                  <a:cubicBezTo>
                    <a:pt x="5" y="1"/>
                    <a:pt x="6" y="3"/>
                    <a:pt x="7" y="3"/>
                  </a:cubicBezTo>
                  <a:cubicBezTo>
                    <a:pt x="8" y="3"/>
                    <a:pt x="11" y="1"/>
                    <a:pt x="12" y="1"/>
                  </a:cubicBezTo>
                  <a:cubicBezTo>
                    <a:pt x="12" y="1"/>
                    <a:pt x="15" y="3"/>
                    <a:pt x="15" y="3"/>
                  </a:cubicBezTo>
                  <a:cubicBezTo>
                    <a:pt x="15" y="4"/>
                    <a:pt x="12"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1"/>
            <p:cNvSpPr/>
            <p:nvPr/>
          </p:nvSpPr>
          <p:spPr bwMode="auto">
            <a:xfrm>
              <a:off x="2266" y="2249"/>
              <a:ext cx="31" cy="22"/>
            </a:xfrm>
            <a:custGeom>
              <a:avLst/>
              <a:gdLst>
                <a:gd name="T0" fmla="*/ 12 w 13"/>
                <a:gd name="T1" fmla="*/ 7 h 9"/>
                <a:gd name="T2" fmla="*/ 8 w 13"/>
                <a:gd name="T3" fmla="*/ 9 h 9"/>
                <a:gd name="T4" fmla="*/ 4 w 13"/>
                <a:gd name="T5" fmla="*/ 6 h 9"/>
                <a:gd name="T6" fmla="*/ 0 w 13"/>
                <a:gd name="T7" fmla="*/ 4 h 9"/>
                <a:gd name="T8" fmla="*/ 4 w 13"/>
                <a:gd name="T9" fmla="*/ 2 h 9"/>
                <a:gd name="T10" fmla="*/ 9 w 13"/>
                <a:gd name="T11" fmla="*/ 0 h 9"/>
                <a:gd name="T12" fmla="*/ 12 w 13"/>
                <a:gd name="T13" fmla="*/ 2 h 9"/>
                <a:gd name="T14" fmla="*/ 8 w 13"/>
                <a:gd name="T15" fmla="*/ 4 h 9"/>
                <a:gd name="T16" fmla="*/ 12 w 1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2" y="7"/>
                  </a:moveTo>
                  <a:cubicBezTo>
                    <a:pt x="11" y="7"/>
                    <a:pt x="9" y="9"/>
                    <a:pt x="8" y="9"/>
                  </a:cubicBezTo>
                  <a:cubicBezTo>
                    <a:pt x="7" y="9"/>
                    <a:pt x="5" y="7"/>
                    <a:pt x="4" y="6"/>
                  </a:cubicBezTo>
                  <a:cubicBezTo>
                    <a:pt x="4" y="6"/>
                    <a:pt x="0" y="4"/>
                    <a:pt x="0" y="4"/>
                  </a:cubicBezTo>
                  <a:cubicBezTo>
                    <a:pt x="0" y="3"/>
                    <a:pt x="4" y="3"/>
                    <a:pt x="4" y="2"/>
                  </a:cubicBezTo>
                  <a:cubicBezTo>
                    <a:pt x="6" y="2"/>
                    <a:pt x="7" y="0"/>
                    <a:pt x="9" y="0"/>
                  </a:cubicBezTo>
                  <a:cubicBezTo>
                    <a:pt x="9" y="0"/>
                    <a:pt x="12" y="2"/>
                    <a:pt x="12" y="2"/>
                  </a:cubicBezTo>
                  <a:cubicBezTo>
                    <a:pt x="13" y="2"/>
                    <a:pt x="8" y="4"/>
                    <a:pt x="8" y="4"/>
                  </a:cubicBezTo>
                  <a:cubicBezTo>
                    <a:pt x="8" y="5"/>
                    <a:pt x="12" y="6"/>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
            <p:cNvSpPr/>
            <p:nvPr/>
          </p:nvSpPr>
          <p:spPr bwMode="auto">
            <a:xfrm>
              <a:off x="2630" y="2249"/>
              <a:ext cx="45" cy="26"/>
            </a:xfrm>
            <a:custGeom>
              <a:avLst/>
              <a:gdLst>
                <a:gd name="T0" fmla="*/ 4 w 19"/>
                <a:gd name="T1" fmla="*/ 4 h 11"/>
                <a:gd name="T2" fmla="*/ 0 w 19"/>
                <a:gd name="T3" fmla="*/ 2 h 11"/>
                <a:gd name="T4" fmla="*/ 4 w 19"/>
                <a:gd name="T5" fmla="*/ 0 h 11"/>
                <a:gd name="T6" fmla="*/ 8 w 19"/>
                <a:gd name="T7" fmla="*/ 2 h 11"/>
                <a:gd name="T8" fmla="*/ 11 w 19"/>
                <a:gd name="T9" fmla="*/ 4 h 11"/>
                <a:gd name="T10" fmla="*/ 15 w 19"/>
                <a:gd name="T11" fmla="*/ 6 h 11"/>
                <a:gd name="T12" fmla="*/ 19 w 19"/>
                <a:gd name="T13" fmla="*/ 9 h 11"/>
                <a:gd name="T14" fmla="*/ 15 w 19"/>
                <a:gd name="T15" fmla="*/ 11 h 11"/>
                <a:gd name="T16" fmla="*/ 11 w 19"/>
                <a:gd name="T17" fmla="*/ 8 h 11"/>
                <a:gd name="T18" fmla="*/ 7 w 19"/>
                <a:gd name="T19" fmla="*/ 6 h 11"/>
                <a:gd name="T20" fmla="*/ 4 w 19"/>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4" y="4"/>
                  </a:moveTo>
                  <a:cubicBezTo>
                    <a:pt x="3" y="3"/>
                    <a:pt x="0" y="2"/>
                    <a:pt x="0" y="2"/>
                  </a:cubicBezTo>
                  <a:cubicBezTo>
                    <a:pt x="0" y="1"/>
                    <a:pt x="4" y="0"/>
                    <a:pt x="4" y="0"/>
                  </a:cubicBezTo>
                  <a:cubicBezTo>
                    <a:pt x="5" y="0"/>
                    <a:pt x="7" y="1"/>
                    <a:pt x="8" y="2"/>
                  </a:cubicBezTo>
                  <a:cubicBezTo>
                    <a:pt x="9" y="2"/>
                    <a:pt x="10" y="3"/>
                    <a:pt x="11" y="4"/>
                  </a:cubicBezTo>
                  <a:cubicBezTo>
                    <a:pt x="15" y="6"/>
                    <a:pt x="15" y="6"/>
                    <a:pt x="15" y="6"/>
                  </a:cubicBezTo>
                  <a:cubicBezTo>
                    <a:pt x="15" y="7"/>
                    <a:pt x="19" y="8"/>
                    <a:pt x="19" y="9"/>
                  </a:cubicBezTo>
                  <a:cubicBezTo>
                    <a:pt x="19" y="9"/>
                    <a:pt x="15" y="11"/>
                    <a:pt x="15" y="11"/>
                  </a:cubicBezTo>
                  <a:cubicBezTo>
                    <a:pt x="14" y="11"/>
                    <a:pt x="12" y="9"/>
                    <a:pt x="11" y="8"/>
                  </a:cubicBezTo>
                  <a:cubicBezTo>
                    <a:pt x="10" y="8"/>
                    <a:pt x="8" y="7"/>
                    <a:pt x="7" y="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3"/>
            <p:cNvSpPr/>
            <p:nvPr/>
          </p:nvSpPr>
          <p:spPr bwMode="auto">
            <a:xfrm>
              <a:off x="2743" y="2216"/>
              <a:ext cx="48" cy="14"/>
            </a:xfrm>
            <a:custGeom>
              <a:avLst/>
              <a:gdLst>
                <a:gd name="T0" fmla="*/ 0 w 20"/>
                <a:gd name="T1" fmla="*/ 4 h 6"/>
                <a:gd name="T2" fmla="*/ 4 w 20"/>
                <a:gd name="T3" fmla="*/ 2 h 6"/>
                <a:gd name="T4" fmla="*/ 8 w 20"/>
                <a:gd name="T5" fmla="*/ 0 h 6"/>
                <a:gd name="T6" fmla="*/ 12 w 20"/>
                <a:gd name="T7" fmla="*/ 2 h 6"/>
                <a:gd name="T8" fmla="*/ 16 w 20"/>
                <a:gd name="T9" fmla="*/ 0 h 6"/>
                <a:gd name="T10" fmla="*/ 20 w 20"/>
                <a:gd name="T11" fmla="*/ 2 h 6"/>
                <a:gd name="T12" fmla="*/ 16 w 20"/>
                <a:gd name="T13" fmla="*/ 4 h 6"/>
                <a:gd name="T14" fmla="*/ 12 w 20"/>
                <a:gd name="T15" fmla="*/ 6 h 6"/>
                <a:gd name="T16" fmla="*/ 8 w 20"/>
                <a:gd name="T17" fmla="*/ 4 h 6"/>
                <a:gd name="T18" fmla="*/ 4 w 20"/>
                <a:gd name="T19" fmla="*/ 6 h 6"/>
                <a:gd name="T20" fmla="*/ 0 w 20"/>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
                  <a:moveTo>
                    <a:pt x="0" y="4"/>
                  </a:moveTo>
                  <a:cubicBezTo>
                    <a:pt x="4" y="2"/>
                    <a:pt x="4" y="2"/>
                    <a:pt x="4" y="2"/>
                  </a:cubicBezTo>
                  <a:cubicBezTo>
                    <a:pt x="5" y="1"/>
                    <a:pt x="7" y="0"/>
                    <a:pt x="8" y="0"/>
                  </a:cubicBezTo>
                  <a:cubicBezTo>
                    <a:pt x="9" y="0"/>
                    <a:pt x="11" y="2"/>
                    <a:pt x="12" y="2"/>
                  </a:cubicBezTo>
                  <a:cubicBezTo>
                    <a:pt x="13" y="2"/>
                    <a:pt x="15" y="0"/>
                    <a:pt x="16" y="0"/>
                  </a:cubicBezTo>
                  <a:cubicBezTo>
                    <a:pt x="18" y="0"/>
                    <a:pt x="18" y="2"/>
                    <a:pt x="20" y="2"/>
                  </a:cubicBezTo>
                  <a:cubicBezTo>
                    <a:pt x="16" y="4"/>
                    <a:pt x="16" y="4"/>
                    <a:pt x="16" y="4"/>
                  </a:cubicBezTo>
                  <a:cubicBezTo>
                    <a:pt x="15" y="5"/>
                    <a:pt x="13" y="6"/>
                    <a:pt x="12" y="6"/>
                  </a:cubicBezTo>
                  <a:cubicBezTo>
                    <a:pt x="11" y="6"/>
                    <a:pt x="9" y="4"/>
                    <a:pt x="8" y="4"/>
                  </a:cubicBezTo>
                  <a:cubicBezTo>
                    <a:pt x="7" y="4"/>
                    <a:pt x="5" y="6"/>
                    <a:pt x="4" y="6"/>
                  </a:cubicBezTo>
                  <a:cubicBezTo>
                    <a:pt x="2" y="6"/>
                    <a:pt x="2"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4"/>
            <p:cNvSpPr/>
            <p:nvPr/>
          </p:nvSpPr>
          <p:spPr bwMode="auto">
            <a:xfrm>
              <a:off x="3105" y="2214"/>
              <a:ext cx="38" cy="21"/>
            </a:xfrm>
            <a:custGeom>
              <a:avLst/>
              <a:gdLst>
                <a:gd name="T0" fmla="*/ 4 w 16"/>
                <a:gd name="T1" fmla="*/ 9 h 9"/>
                <a:gd name="T2" fmla="*/ 0 w 16"/>
                <a:gd name="T3" fmla="*/ 7 h 9"/>
                <a:gd name="T4" fmla="*/ 4 w 16"/>
                <a:gd name="T5" fmla="*/ 5 h 9"/>
                <a:gd name="T6" fmla="*/ 1 w 16"/>
                <a:gd name="T7" fmla="*/ 2 h 9"/>
                <a:gd name="T8" fmla="*/ 5 w 16"/>
                <a:gd name="T9" fmla="*/ 0 h 9"/>
                <a:gd name="T10" fmla="*/ 8 w 16"/>
                <a:gd name="T11" fmla="*/ 3 h 9"/>
                <a:gd name="T12" fmla="*/ 13 w 16"/>
                <a:gd name="T13" fmla="*/ 0 h 9"/>
                <a:gd name="T14" fmla="*/ 16 w 16"/>
                <a:gd name="T15" fmla="*/ 3 h 9"/>
                <a:gd name="T16" fmla="*/ 12 w 16"/>
                <a:gd name="T17" fmla="*/ 5 h 9"/>
                <a:gd name="T18" fmla="*/ 8 w 16"/>
                <a:gd name="T19" fmla="*/ 7 h 9"/>
                <a:gd name="T20" fmla="*/ 4 w 16"/>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
                  <a:moveTo>
                    <a:pt x="4" y="9"/>
                  </a:moveTo>
                  <a:cubicBezTo>
                    <a:pt x="4" y="8"/>
                    <a:pt x="0" y="7"/>
                    <a:pt x="0" y="7"/>
                  </a:cubicBezTo>
                  <a:cubicBezTo>
                    <a:pt x="0" y="6"/>
                    <a:pt x="4" y="5"/>
                    <a:pt x="4" y="5"/>
                  </a:cubicBezTo>
                  <a:cubicBezTo>
                    <a:pt x="4" y="4"/>
                    <a:pt x="0" y="3"/>
                    <a:pt x="1" y="2"/>
                  </a:cubicBezTo>
                  <a:cubicBezTo>
                    <a:pt x="1" y="2"/>
                    <a:pt x="4" y="0"/>
                    <a:pt x="5" y="0"/>
                  </a:cubicBezTo>
                  <a:cubicBezTo>
                    <a:pt x="6" y="0"/>
                    <a:pt x="7" y="3"/>
                    <a:pt x="8" y="3"/>
                  </a:cubicBezTo>
                  <a:cubicBezTo>
                    <a:pt x="9" y="3"/>
                    <a:pt x="13" y="0"/>
                    <a:pt x="13" y="0"/>
                  </a:cubicBezTo>
                  <a:cubicBezTo>
                    <a:pt x="13" y="1"/>
                    <a:pt x="16" y="2"/>
                    <a:pt x="16" y="3"/>
                  </a:cubicBezTo>
                  <a:cubicBezTo>
                    <a:pt x="16" y="3"/>
                    <a:pt x="13" y="4"/>
                    <a:pt x="12" y="5"/>
                  </a:cubicBezTo>
                  <a:cubicBezTo>
                    <a:pt x="11" y="6"/>
                    <a:pt x="9" y="6"/>
                    <a:pt x="8" y="7"/>
                  </a:cubicBezTo>
                  <a:lnTo>
                    <a:pt x="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5"/>
            <p:cNvSpPr/>
            <p:nvPr/>
          </p:nvSpPr>
          <p:spPr bwMode="auto">
            <a:xfrm>
              <a:off x="3773" y="2242"/>
              <a:ext cx="36" cy="17"/>
            </a:xfrm>
            <a:custGeom>
              <a:avLst/>
              <a:gdLst>
                <a:gd name="T0" fmla="*/ 11 w 15"/>
                <a:gd name="T1" fmla="*/ 5 h 7"/>
                <a:gd name="T2" fmla="*/ 7 w 15"/>
                <a:gd name="T3" fmla="*/ 7 h 7"/>
                <a:gd name="T4" fmla="*/ 3 w 15"/>
                <a:gd name="T5" fmla="*/ 4 h 7"/>
                <a:gd name="T6" fmla="*/ 0 w 15"/>
                <a:gd name="T7" fmla="*/ 2 h 7"/>
                <a:gd name="T8" fmla="*/ 4 w 15"/>
                <a:gd name="T9" fmla="*/ 0 h 7"/>
                <a:gd name="T10" fmla="*/ 7 w 15"/>
                <a:gd name="T11" fmla="*/ 2 h 7"/>
                <a:gd name="T12" fmla="*/ 12 w 15"/>
                <a:gd name="T13" fmla="*/ 0 h 7"/>
                <a:gd name="T14" fmla="*/ 15 w 15"/>
                <a:gd name="T15" fmla="*/ 3 h 7"/>
                <a:gd name="T16" fmla="*/ 11 w 1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5"/>
                  </a:moveTo>
                  <a:cubicBezTo>
                    <a:pt x="10" y="5"/>
                    <a:pt x="8" y="7"/>
                    <a:pt x="7" y="7"/>
                  </a:cubicBezTo>
                  <a:cubicBezTo>
                    <a:pt x="6" y="7"/>
                    <a:pt x="4" y="5"/>
                    <a:pt x="3" y="4"/>
                  </a:cubicBezTo>
                  <a:cubicBezTo>
                    <a:pt x="3" y="4"/>
                    <a:pt x="0" y="3"/>
                    <a:pt x="0" y="2"/>
                  </a:cubicBezTo>
                  <a:cubicBezTo>
                    <a:pt x="0" y="1"/>
                    <a:pt x="3" y="1"/>
                    <a:pt x="4" y="0"/>
                  </a:cubicBezTo>
                  <a:cubicBezTo>
                    <a:pt x="5" y="0"/>
                    <a:pt x="6" y="2"/>
                    <a:pt x="7" y="2"/>
                  </a:cubicBezTo>
                  <a:cubicBezTo>
                    <a:pt x="8" y="2"/>
                    <a:pt x="11" y="0"/>
                    <a:pt x="12" y="0"/>
                  </a:cubicBezTo>
                  <a:cubicBezTo>
                    <a:pt x="12" y="0"/>
                    <a:pt x="15" y="2"/>
                    <a:pt x="15" y="3"/>
                  </a:cubicBezTo>
                  <a:cubicBezTo>
                    <a:pt x="15" y="3"/>
                    <a:pt x="11"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6"/>
            <p:cNvSpPr/>
            <p:nvPr/>
          </p:nvSpPr>
          <p:spPr bwMode="auto">
            <a:xfrm>
              <a:off x="3892" y="2266"/>
              <a:ext cx="37" cy="26"/>
            </a:xfrm>
            <a:custGeom>
              <a:avLst/>
              <a:gdLst>
                <a:gd name="T0" fmla="*/ 8 w 16"/>
                <a:gd name="T1" fmla="*/ 0 h 11"/>
                <a:gd name="T2" fmla="*/ 12 w 16"/>
                <a:gd name="T3" fmla="*/ 2 h 11"/>
                <a:gd name="T4" fmla="*/ 15 w 16"/>
                <a:gd name="T5" fmla="*/ 5 h 11"/>
                <a:gd name="T6" fmla="*/ 11 w 16"/>
                <a:gd name="T7" fmla="*/ 7 h 11"/>
                <a:gd name="T8" fmla="*/ 15 w 16"/>
                <a:gd name="T9" fmla="*/ 9 h 11"/>
                <a:gd name="T10" fmla="*/ 11 w 16"/>
                <a:gd name="T11" fmla="*/ 11 h 11"/>
                <a:gd name="T12" fmla="*/ 7 w 16"/>
                <a:gd name="T13" fmla="*/ 9 h 11"/>
                <a:gd name="T14" fmla="*/ 0 w 16"/>
                <a:gd name="T15" fmla="*/ 4 h 11"/>
                <a:gd name="T16" fmla="*/ 8 w 1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8" y="0"/>
                  </a:moveTo>
                  <a:cubicBezTo>
                    <a:pt x="12" y="2"/>
                    <a:pt x="12" y="2"/>
                    <a:pt x="12" y="2"/>
                  </a:cubicBezTo>
                  <a:cubicBezTo>
                    <a:pt x="12" y="3"/>
                    <a:pt x="15" y="4"/>
                    <a:pt x="15" y="5"/>
                  </a:cubicBezTo>
                  <a:cubicBezTo>
                    <a:pt x="16" y="5"/>
                    <a:pt x="11" y="6"/>
                    <a:pt x="11" y="7"/>
                  </a:cubicBezTo>
                  <a:cubicBezTo>
                    <a:pt x="11" y="8"/>
                    <a:pt x="15" y="8"/>
                    <a:pt x="15" y="9"/>
                  </a:cubicBezTo>
                  <a:cubicBezTo>
                    <a:pt x="11" y="11"/>
                    <a:pt x="11" y="11"/>
                    <a:pt x="11" y="11"/>
                  </a:cubicBezTo>
                  <a:cubicBezTo>
                    <a:pt x="7" y="9"/>
                    <a:pt x="7" y="9"/>
                    <a:pt x="7" y="9"/>
                  </a:cubicBezTo>
                  <a:cubicBezTo>
                    <a:pt x="0" y="4"/>
                    <a:pt x="0" y="4"/>
                    <a:pt x="0"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7"/>
            <p:cNvSpPr/>
            <p:nvPr/>
          </p:nvSpPr>
          <p:spPr bwMode="auto">
            <a:xfrm>
              <a:off x="4104" y="2261"/>
              <a:ext cx="29" cy="21"/>
            </a:xfrm>
            <a:custGeom>
              <a:avLst/>
              <a:gdLst>
                <a:gd name="T0" fmla="*/ 8 w 12"/>
                <a:gd name="T1" fmla="*/ 7 h 9"/>
                <a:gd name="T2" fmla="*/ 4 w 12"/>
                <a:gd name="T3" fmla="*/ 9 h 9"/>
                <a:gd name="T4" fmla="*/ 0 w 12"/>
                <a:gd name="T5" fmla="*/ 7 h 9"/>
                <a:gd name="T6" fmla="*/ 4 w 12"/>
                <a:gd name="T7" fmla="*/ 4 h 9"/>
                <a:gd name="T8" fmla="*/ 0 w 12"/>
                <a:gd name="T9" fmla="*/ 2 h 9"/>
                <a:gd name="T10" fmla="*/ 4 w 12"/>
                <a:gd name="T11" fmla="*/ 0 h 9"/>
                <a:gd name="T12" fmla="*/ 8 w 12"/>
                <a:gd name="T13" fmla="*/ 2 h 9"/>
                <a:gd name="T14" fmla="*/ 12 w 12"/>
                <a:gd name="T15" fmla="*/ 5 h 9"/>
                <a:gd name="T16" fmla="*/ 8 w 1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8" y="7"/>
                  </a:moveTo>
                  <a:cubicBezTo>
                    <a:pt x="7" y="7"/>
                    <a:pt x="5" y="9"/>
                    <a:pt x="4" y="9"/>
                  </a:cubicBezTo>
                  <a:cubicBezTo>
                    <a:pt x="3" y="9"/>
                    <a:pt x="0" y="7"/>
                    <a:pt x="0" y="7"/>
                  </a:cubicBezTo>
                  <a:cubicBezTo>
                    <a:pt x="0" y="6"/>
                    <a:pt x="4" y="5"/>
                    <a:pt x="4" y="4"/>
                  </a:cubicBezTo>
                  <a:cubicBezTo>
                    <a:pt x="4" y="4"/>
                    <a:pt x="1" y="3"/>
                    <a:pt x="0" y="2"/>
                  </a:cubicBezTo>
                  <a:cubicBezTo>
                    <a:pt x="2" y="2"/>
                    <a:pt x="3" y="0"/>
                    <a:pt x="4" y="0"/>
                  </a:cubicBezTo>
                  <a:cubicBezTo>
                    <a:pt x="5" y="0"/>
                    <a:pt x="8" y="2"/>
                    <a:pt x="8" y="2"/>
                  </a:cubicBezTo>
                  <a:cubicBezTo>
                    <a:pt x="9" y="3"/>
                    <a:pt x="12" y="4"/>
                    <a:pt x="12" y="5"/>
                  </a:cubicBezTo>
                  <a:cubicBezTo>
                    <a:pt x="12" y="5"/>
                    <a:pt x="8" y="6"/>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8"/>
            <p:cNvSpPr/>
            <p:nvPr/>
          </p:nvSpPr>
          <p:spPr bwMode="auto">
            <a:xfrm>
              <a:off x="6183" y="2275"/>
              <a:ext cx="38" cy="22"/>
            </a:xfrm>
            <a:custGeom>
              <a:avLst/>
              <a:gdLst>
                <a:gd name="T0" fmla="*/ 16 w 16"/>
                <a:gd name="T1" fmla="*/ 7 h 9"/>
                <a:gd name="T2" fmla="*/ 12 w 16"/>
                <a:gd name="T3" fmla="*/ 9 h 9"/>
                <a:gd name="T4" fmla="*/ 8 w 16"/>
                <a:gd name="T5" fmla="*/ 7 h 9"/>
                <a:gd name="T6" fmla="*/ 4 w 16"/>
                <a:gd name="T7" fmla="*/ 4 h 9"/>
                <a:gd name="T8" fmla="*/ 0 w 16"/>
                <a:gd name="T9" fmla="*/ 2 h 9"/>
                <a:gd name="T10" fmla="*/ 4 w 16"/>
                <a:gd name="T11" fmla="*/ 0 h 9"/>
                <a:gd name="T12" fmla="*/ 12 w 16"/>
                <a:gd name="T13" fmla="*/ 5 h 9"/>
                <a:gd name="T14" fmla="*/ 16 w 16"/>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7"/>
                  </a:moveTo>
                  <a:cubicBezTo>
                    <a:pt x="14" y="7"/>
                    <a:pt x="13" y="9"/>
                    <a:pt x="12" y="9"/>
                  </a:cubicBezTo>
                  <a:cubicBezTo>
                    <a:pt x="11" y="9"/>
                    <a:pt x="8" y="7"/>
                    <a:pt x="8" y="7"/>
                  </a:cubicBezTo>
                  <a:cubicBezTo>
                    <a:pt x="7" y="6"/>
                    <a:pt x="5" y="5"/>
                    <a:pt x="4" y="4"/>
                  </a:cubicBezTo>
                  <a:cubicBezTo>
                    <a:pt x="4" y="4"/>
                    <a:pt x="0" y="3"/>
                    <a:pt x="0" y="2"/>
                  </a:cubicBezTo>
                  <a:cubicBezTo>
                    <a:pt x="0" y="1"/>
                    <a:pt x="4" y="1"/>
                    <a:pt x="4" y="0"/>
                  </a:cubicBezTo>
                  <a:cubicBezTo>
                    <a:pt x="12" y="5"/>
                    <a:pt x="12" y="5"/>
                    <a:pt x="12" y="5"/>
                  </a:cubicBez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9"/>
            <p:cNvSpPr/>
            <p:nvPr/>
          </p:nvSpPr>
          <p:spPr bwMode="auto">
            <a:xfrm>
              <a:off x="6148" y="2249"/>
              <a:ext cx="37" cy="17"/>
            </a:xfrm>
            <a:custGeom>
              <a:avLst/>
              <a:gdLst>
                <a:gd name="T0" fmla="*/ 4 w 16"/>
                <a:gd name="T1" fmla="*/ 6 h 7"/>
                <a:gd name="T2" fmla="*/ 0 w 16"/>
                <a:gd name="T3" fmla="*/ 4 h 7"/>
                <a:gd name="T4" fmla="*/ 5 w 16"/>
                <a:gd name="T5" fmla="*/ 2 h 7"/>
                <a:gd name="T6" fmla="*/ 9 w 16"/>
                <a:gd name="T7" fmla="*/ 0 h 7"/>
                <a:gd name="T8" fmla="*/ 12 w 16"/>
                <a:gd name="T9" fmla="*/ 2 h 7"/>
                <a:gd name="T10" fmla="*/ 16 w 16"/>
                <a:gd name="T11" fmla="*/ 4 h 7"/>
                <a:gd name="T12" fmla="*/ 12 w 16"/>
                <a:gd name="T13" fmla="*/ 6 h 7"/>
                <a:gd name="T14" fmla="*/ 8 w 16"/>
                <a:gd name="T15" fmla="*/ 4 h 7"/>
                <a:gd name="T16" fmla="*/ 4 w 16"/>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4" y="6"/>
                  </a:moveTo>
                  <a:cubicBezTo>
                    <a:pt x="4" y="5"/>
                    <a:pt x="0" y="5"/>
                    <a:pt x="0" y="4"/>
                  </a:cubicBezTo>
                  <a:cubicBezTo>
                    <a:pt x="0" y="4"/>
                    <a:pt x="4" y="2"/>
                    <a:pt x="5" y="2"/>
                  </a:cubicBezTo>
                  <a:cubicBezTo>
                    <a:pt x="5" y="2"/>
                    <a:pt x="8" y="0"/>
                    <a:pt x="9" y="0"/>
                  </a:cubicBezTo>
                  <a:cubicBezTo>
                    <a:pt x="10" y="0"/>
                    <a:pt x="11" y="2"/>
                    <a:pt x="12" y="2"/>
                  </a:cubicBezTo>
                  <a:cubicBezTo>
                    <a:pt x="13" y="2"/>
                    <a:pt x="16" y="4"/>
                    <a:pt x="16" y="4"/>
                  </a:cubicBezTo>
                  <a:cubicBezTo>
                    <a:pt x="16" y="5"/>
                    <a:pt x="13" y="6"/>
                    <a:pt x="12" y="6"/>
                  </a:cubicBezTo>
                  <a:cubicBezTo>
                    <a:pt x="12" y="7"/>
                    <a:pt x="9" y="4"/>
                    <a:pt x="8" y="4"/>
                  </a:cubicBezTo>
                  <a:cubicBezTo>
                    <a:pt x="7"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0"/>
            <p:cNvSpPr/>
            <p:nvPr/>
          </p:nvSpPr>
          <p:spPr bwMode="auto">
            <a:xfrm>
              <a:off x="6247" y="2287"/>
              <a:ext cx="47" cy="26"/>
            </a:xfrm>
            <a:custGeom>
              <a:avLst/>
              <a:gdLst>
                <a:gd name="T0" fmla="*/ 0 w 20"/>
                <a:gd name="T1" fmla="*/ 9 h 11"/>
                <a:gd name="T2" fmla="*/ 8 w 20"/>
                <a:gd name="T3" fmla="*/ 4 h 11"/>
                <a:gd name="T4" fmla="*/ 16 w 20"/>
                <a:gd name="T5" fmla="*/ 0 h 11"/>
                <a:gd name="T6" fmla="*/ 20 w 20"/>
                <a:gd name="T7" fmla="*/ 3 h 11"/>
                <a:gd name="T8" fmla="*/ 16 w 20"/>
                <a:gd name="T9" fmla="*/ 5 h 11"/>
                <a:gd name="T10" fmla="*/ 12 w 20"/>
                <a:gd name="T11" fmla="*/ 7 h 11"/>
                <a:gd name="T12" fmla="*/ 8 w 20"/>
                <a:gd name="T13" fmla="*/ 9 h 11"/>
                <a:gd name="T14" fmla="*/ 4 w 20"/>
                <a:gd name="T15" fmla="*/ 11 h 11"/>
                <a:gd name="T16" fmla="*/ 0 w 20"/>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
                  <a:moveTo>
                    <a:pt x="0" y="9"/>
                  </a:moveTo>
                  <a:cubicBezTo>
                    <a:pt x="3" y="7"/>
                    <a:pt x="5" y="6"/>
                    <a:pt x="8" y="4"/>
                  </a:cubicBezTo>
                  <a:cubicBezTo>
                    <a:pt x="11" y="3"/>
                    <a:pt x="14" y="2"/>
                    <a:pt x="16" y="0"/>
                  </a:cubicBezTo>
                  <a:cubicBezTo>
                    <a:pt x="17" y="1"/>
                    <a:pt x="20" y="2"/>
                    <a:pt x="20" y="3"/>
                  </a:cubicBezTo>
                  <a:cubicBezTo>
                    <a:pt x="20" y="3"/>
                    <a:pt x="17" y="4"/>
                    <a:pt x="16" y="5"/>
                  </a:cubicBezTo>
                  <a:cubicBezTo>
                    <a:pt x="15" y="5"/>
                    <a:pt x="13" y="6"/>
                    <a:pt x="12" y="7"/>
                  </a:cubicBezTo>
                  <a:cubicBezTo>
                    <a:pt x="8" y="9"/>
                    <a:pt x="8" y="9"/>
                    <a:pt x="8" y="9"/>
                  </a:cubicBezTo>
                  <a:cubicBezTo>
                    <a:pt x="7" y="9"/>
                    <a:pt x="4" y="11"/>
                    <a:pt x="4" y="11"/>
                  </a:cubicBezTo>
                  <a:cubicBezTo>
                    <a:pt x="2" y="11"/>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1"/>
            <p:cNvSpPr/>
            <p:nvPr/>
          </p:nvSpPr>
          <p:spPr bwMode="auto">
            <a:xfrm>
              <a:off x="6278" y="2264"/>
              <a:ext cx="47" cy="18"/>
            </a:xfrm>
            <a:custGeom>
              <a:avLst/>
              <a:gdLst>
                <a:gd name="T0" fmla="*/ 8 w 20"/>
                <a:gd name="T1" fmla="*/ 4 h 8"/>
                <a:gd name="T2" fmla="*/ 12 w 20"/>
                <a:gd name="T3" fmla="*/ 2 h 8"/>
                <a:gd name="T4" fmla="*/ 16 w 20"/>
                <a:gd name="T5" fmla="*/ 0 h 8"/>
                <a:gd name="T6" fmla="*/ 20 w 20"/>
                <a:gd name="T7" fmla="*/ 2 h 8"/>
                <a:gd name="T8" fmla="*/ 16 w 20"/>
                <a:gd name="T9" fmla="*/ 4 h 8"/>
                <a:gd name="T10" fmla="*/ 12 w 20"/>
                <a:gd name="T11" fmla="*/ 6 h 8"/>
                <a:gd name="T12" fmla="*/ 7 w 20"/>
                <a:gd name="T13" fmla="*/ 8 h 8"/>
                <a:gd name="T14" fmla="*/ 4 w 20"/>
                <a:gd name="T15" fmla="*/ 6 h 8"/>
                <a:gd name="T16" fmla="*/ 0 w 20"/>
                <a:gd name="T17" fmla="*/ 4 h 8"/>
                <a:gd name="T18" fmla="*/ 4 w 20"/>
                <a:gd name="T19" fmla="*/ 2 h 8"/>
                <a:gd name="T20" fmla="*/ 8 w 20"/>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8">
                  <a:moveTo>
                    <a:pt x="8" y="4"/>
                  </a:moveTo>
                  <a:cubicBezTo>
                    <a:pt x="12" y="2"/>
                    <a:pt x="12" y="2"/>
                    <a:pt x="12" y="2"/>
                  </a:cubicBezTo>
                  <a:cubicBezTo>
                    <a:pt x="12" y="2"/>
                    <a:pt x="16" y="0"/>
                    <a:pt x="16" y="0"/>
                  </a:cubicBezTo>
                  <a:cubicBezTo>
                    <a:pt x="16" y="0"/>
                    <a:pt x="20" y="2"/>
                    <a:pt x="20" y="2"/>
                  </a:cubicBezTo>
                  <a:cubicBezTo>
                    <a:pt x="20" y="3"/>
                    <a:pt x="16" y="4"/>
                    <a:pt x="16" y="4"/>
                  </a:cubicBezTo>
                  <a:cubicBezTo>
                    <a:pt x="15" y="5"/>
                    <a:pt x="13" y="6"/>
                    <a:pt x="12" y="6"/>
                  </a:cubicBezTo>
                  <a:cubicBezTo>
                    <a:pt x="11" y="6"/>
                    <a:pt x="8" y="8"/>
                    <a:pt x="7" y="8"/>
                  </a:cubicBezTo>
                  <a:cubicBezTo>
                    <a:pt x="7" y="8"/>
                    <a:pt x="4" y="6"/>
                    <a:pt x="4" y="6"/>
                  </a:cubicBezTo>
                  <a:cubicBezTo>
                    <a:pt x="3" y="6"/>
                    <a:pt x="0" y="4"/>
                    <a:pt x="0" y="4"/>
                  </a:cubicBezTo>
                  <a:cubicBezTo>
                    <a:pt x="0" y="4"/>
                    <a:pt x="4" y="2"/>
                    <a:pt x="4" y="2"/>
                  </a:cubicBezTo>
                  <a:cubicBezTo>
                    <a:pt x="5" y="2"/>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2"/>
            <p:cNvSpPr/>
            <p:nvPr/>
          </p:nvSpPr>
          <p:spPr bwMode="auto">
            <a:xfrm>
              <a:off x="6325" y="2238"/>
              <a:ext cx="123" cy="33"/>
            </a:xfrm>
            <a:custGeom>
              <a:avLst/>
              <a:gdLst>
                <a:gd name="T0" fmla="*/ 4 w 52"/>
                <a:gd name="T1" fmla="*/ 7 h 14"/>
                <a:gd name="T2" fmla="*/ 12 w 52"/>
                <a:gd name="T3" fmla="*/ 3 h 14"/>
                <a:gd name="T4" fmla="*/ 17 w 52"/>
                <a:gd name="T5" fmla="*/ 0 h 14"/>
                <a:gd name="T6" fmla="*/ 20 w 52"/>
                <a:gd name="T7" fmla="*/ 3 h 14"/>
                <a:gd name="T8" fmla="*/ 24 w 52"/>
                <a:gd name="T9" fmla="*/ 5 h 14"/>
                <a:gd name="T10" fmla="*/ 28 w 52"/>
                <a:gd name="T11" fmla="*/ 7 h 14"/>
                <a:gd name="T12" fmla="*/ 32 w 52"/>
                <a:gd name="T13" fmla="*/ 5 h 14"/>
                <a:gd name="T14" fmla="*/ 36 w 52"/>
                <a:gd name="T15" fmla="*/ 7 h 14"/>
                <a:gd name="T16" fmla="*/ 44 w 52"/>
                <a:gd name="T17" fmla="*/ 3 h 14"/>
                <a:gd name="T18" fmla="*/ 48 w 52"/>
                <a:gd name="T19" fmla="*/ 1 h 14"/>
                <a:gd name="T20" fmla="*/ 52 w 52"/>
                <a:gd name="T21" fmla="*/ 4 h 14"/>
                <a:gd name="T22" fmla="*/ 48 w 52"/>
                <a:gd name="T23" fmla="*/ 6 h 14"/>
                <a:gd name="T24" fmla="*/ 39 w 52"/>
                <a:gd name="T25" fmla="*/ 10 h 14"/>
                <a:gd name="T26" fmla="*/ 35 w 52"/>
                <a:gd name="T27" fmla="*/ 12 h 14"/>
                <a:gd name="T28" fmla="*/ 31 w 52"/>
                <a:gd name="T29" fmla="*/ 14 h 14"/>
                <a:gd name="T30" fmla="*/ 27 w 52"/>
                <a:gd name="T31" fmla="*/ 12 h 14"/>
                <a:gd name="T32" fmla="*/ 24 w 52"/>
                <a:gd name="T33" fmla="*/ 9 h 14"/>
                <a:gd name="T34" fmla="*/ 20 w 52"/>
                <a:gd name="T35" fmla="*/ 7 h 14"/>
                <a:gd name="T36" fmla="*/ 16 w 52"/>
                <a:gd name="T37" fmla="*/ 9 h 14"/>
                <a:gd name="T38" fmla="*/ 12 w 52"/>
                <a:gd name="T39" fmla="*/ 11 h 14"/>
                <a:gd name="T40" fmla="*/ 8 w 52"/>
                <a:gd name="T41" fmla="*/ 9 h 14"/>
                <a:gd name="T42" fmla="*/ 4 w 52"/>
                <a:gd name="T43" fmla="*/ 11 h 14"/>
                <a:gd name="T44" fmla="*/ 0 w 52"/>
                <a:gd name="T45" fmla="*/ 9 h 14"/>
                <a:gd name="T46" fmla="*/ 4 w 52"/>
                <a:gd name="T4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4">
                  <a:moveTo>
                    <a:pt x="4" y="7"/>
                  </a:moveTo>
                  <a:cubicBezTo>
                    <a:pt x="12" y="3"/>
                    <a:pt x="12" y="3"/>
                    <a:pt x="12" y="3"/>
                  </a:cubicBezTo>
                  <a:cubicBezTo>
                    <a:pt x="17" y="0"/>
                    <a:pt x="17" y="0"/>
                    <a:pt x="17" y="0"/>
                  </a:cubicBezTo>
                  <a:cubicBezTo>
                    <a:pt x="20" y="3"/>
                    <a:pt x="20" y="3"/>
                    <a:pt x="20" y="3"/>
                  </a:cubicBezTo>
                  <a:cubicBezTo>
                    <a:pt x="21" y="3"/>
                    <a:pt x="23" y="4"/>
                    <a:pt x="24" y="5"/>
                  </a:cubicBezTo>
                  <a:cubicBezTo>
                    <a:pt x="25" y="5"/>
                    <a:pt x="27" y="7"/>
                    <a:pt x="28" y="7"/>
                  </a:cubicBezTo>
                  <a:cubicBezTo>
                    <a:pt x="29" y="7"/>
                    <a:pt x="31" y="5"/>
                    <a:pt x="32" y="5"/>
                  </a:cubicBezTo>
                  <a:cubicBezTo>
                    <a:pt x="33" y="5"/>
                    <a:pt x="34" y="7"/>
                    <a:pt x="36" y="7"/>
                  </a:cubicBezTo>
                  <a:cubicBezTo>
                    <a:pt x="44" y="3"/>
                    <a:pt x="44" y="3"/>
                    <a:pt x="44" y="3"/>
                  </a:cubicBezTo>
                  <a:cubicBezTo>
                    <a:pt x="44" y="3"/>
                    <a:pt x="47" y="1"/>
                    <a:pt x="48" y="1"/>
                  </a:cubicBezTo>
                  <a:cubicBezTo>
                    <a:pt x="48" y="1"/>
                    <a:pt x="52" y="3"/>
                    <a:pt x="52" y="4"/>
                  </a:cubicBezTo>
                  <a:cubicBezTo>
                    <a:pt x="52" y="4"/>
                    <a:pt x="48" y="5"/>
                    <a:pt x="48" y="6"/>
                  </a:cubicBezTo>
                  <a:cubicBezTo>
                    <a:pt x="39" y="10"/>
                    <a:pt x="39" y="10"/>
                    <a:pt x="39" y="10"/>
                  </a:cubicBezTo>
                  <a:cubicBezTo>
                    <a:pt x="38" y="10"/>
                    <a:pt x="37" y="11"/>
                    <a:pt x="35" y="12"/>
                  </a:cubicBezTo>
                  <a:cubicBezTo>
                    <a:pt x="35" y="12"/>
                    <a:pt x="32" y="14"/>
                    <a:pt x="31" y="14"/>
                  </a:cubicBezTo>
                  <a:cubicBezTo>
                    <a:pt x="30" y="14"/>
                    <a:pt x="28" y="12"/>
                    <a:pt x="27" y="12"/>
                  </a:cubicBezTo>
                  <a:cubicBezTo>
                    <a:pt x="26" y="11"/>
                    <a:pt x="25" y="10"/>
                    <a:pt x="24" y="9"/>
                  </a:cubicBezTo>
                  <a:cubicBezTo>
                    <a:pt x="23" y="9"/>
                    <a:pt x="21" y="7"/>
                    <a:pt x="20" y="7"/>
                  </a:cubicBezTo>
                  <a:cubicBezTo>
                    <a:pt x="19" y="7"/>
                    <a:pt x="16" y="9"/>
                    <a:pt x="16" y="9"/>
                  </a:cubicBezTo>
                  <a:cubicBezTo>
                    <a:pt x="12" y="11"/>
                    <a:pt x="12" y="11"/>
                    <a:pt x="12" y="11"/>
                  </a:cubicBezTo>
                  <a:cubicBezTo>
                    <a:pt x="8" y="9"/>
                    <a:pt x="8" y="9"/>
                    <a:pt x="8" y="9"/>
                  </a:cubicBezTo>
                  <a:cubicBezTo>
                    <a:pt x="7" y="9"/>
                    <a:pt x="5" y="11"/>
                    <a:pt x="4" y="11"/>
                  </a:cubicBezTo>
                  <a:cubicBezTo>
                    <a:pt x="4" y="11"/>
                    <a:pt x="0" y="9"/>
                    <a:pt x="0" y="9"/>
                  </a:cubicBezTo>
                  <a:cubicBezTo>
                    <a:pt x="0" y="8"/>
                    <a:pt x="4"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
            <p:cNvSpPr/>
            <p:nvPr/>
          </p:nvSpPr>
          <p:spPr bwMode="auto">
            <a:xfrm>
              <a:off x="6568" y="2219"/>
              <a:ext cx="38" cy="26"/>
            </a:xfrm>
            <a:custGeom>
              <a:avLst/>
              <a:gdLst>
                <a:gd name="T0" fmla="*/ 8 w 16"/>
                <a:gd name="T1" fmla="*/ 11 h 11"/>
                <a:gd name="T2" fmla="*/ 4 w 16"/>
                <a:gd name="T3" fmla="*/ 9 h 11"/>
                <a:gd name="T4" fmla="*/ 0 w 16"/>
                <a:gd name="T5" fmla="*/ 6 h 11"/>
                <a:gd name="T6" fmla="*/ 4 w 16"/>
                <a:gd name="T7" fmla="*/ 4 h 11"/>
                <a:gd name="T8" fmla="*/ 8 w 16"/>
                <a:gd name="T9" fmla="*/ 2 h 11"/>
                <a:gd name="T10" fmla="*/ 13 w 16"/>
                <a:gd name="T11" fmla="*/ 0 h 11"/>
                <a:gd name="T12" fmla="*/ 16 w 16"/>
                <a:gd name="T13" fmla="*/ 2 h 11"/>
                <a:gd name="T14" fmla="*/ 12 w 16"/>
                <a:gd name="T15" fmla="*/ 5 h 11"/>
                <a:gd name="T16" fmla="*/ 16 w 16"/>
                <a:gd name="T17" fmla="*/ 7 h 11"/>
                <a:gd name="T18" fmla="*/ 12 w 16"/>
                <a:gd name="T19" fmla="*/ 9 h 11"/>
                <a:gd name="T20" fmla="*/ 8 w 16"/>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8" y="11"/>
                  </a:moveTo>
                  <a:cubicBezTo>
                    <a:pt x="4" y="9"/>
                    <a:pt x="4" y="9"/>
                    <a:pt x="4" y="9"/>
                  </a:cubicBezTo>
                  <a:cubicBezTo>
                    <a:pt x="3" y="8"/>
                    <a:pt x="0" y="7"/>
                    <a:pt x="0" y="6"/>
                  </a:cubicBezTo>
                  <a:cubicBezTo>
                    <a:pt x="0" y="6"/>
                    <a:pt x="4" y="5"/>
                    <a:pt x="4" y="4"/>
                  </a:cubicBezTo>
                  <a:cubicBezTo>
                    <a:pt x="8" y="2"/>
                    <a:pt x="8" y="2"/>
                    <a:pt x="8" y="2"/>
                  </a:cubicBezTo>
                  <a:cubicBezTo>
                    <a:pt x="9" y="2"/>
                    <a:pt x="12" y="0"/>
                    <a:pt x="13" y="0"/>
                  </a:cubicBezTo>
                  <a:cubicBezTo>
                    <a:pt x="14" y="0"/>
                    <a:pt x="15" y="2"/>
                    <a:pt x="16" y="2"/>
                  </a:cubicBezTo>
                  <a:cubicBezTo>
                    <a:pt x="16" y="3"/>
                    <a:pt x="12" y="4"/>
                    <a:pt x="12" y="5"/>
                  </a:cubicBezTo>
                  <a:cubicBezTo>
                    <a:pt x="12" y="5"/>
                    <a:pt x="16" y="6"/>
                    <a:pt x="16" y="7"/>
                  </a:cubicBezTo>
                  <a:cubicBezTo>
                    <a:pt x="15" y="7"/>
                    <a:pt x="13" y="8"/>
                    <a:pt x="12" y="9"/>
                  </a:cubicBezTo>
                  <a:cubicBezTo>
                    <a:pt x="10" y="10"/>
                    <a:pt x="9" y="10"/>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4"/>
            <p:cNvSpPr/>
            <p:nvPr/>
          </p:nvSpPr>
          <p:spPr bwMode="auto">
            <a:xfrm>
              <a:off x="6670" y="2233"/>
              <a:ext cx="66" cy="26"/>
            </a:xfrm>
            <a:custGeom>
              <a:avLst/>
              <a:gdLst>
                <a:gd name="T0" fmla="*/ 0 w 28"/>
                <a:gd name="T1" fmla="*/ 8 h 11"/>
                <a:gd name="T2" fmla="*/ 4 w 28"/>
                <a:gd name="T3" fmla="*/ 6 h 11"/>
                <a:gd name="T4" fmla="*/ 8 w 28"/>
                <a:gd name="T5" fmla="*/ 4 h 11"/>
                <a:gd name="T6" fmla="*/ 12 w 28"/>
                <a:gd name="T7" fmla="*/ 2 h 11"/>
                <a:gd name="T8" fmla="*/ 16 w 28"/>
                <a:gd name="T9" fmla="*/ 0 h 11"/>
                <a:gd name="T10" fmla="*/ 20 w 28"/>
                <a:gd name="T11" fmla="*/ 2 h 11"/>
                <a:gd name="T12" fmla="*/ 24 w 28"/>
                <a:gd name="T13" fmla="*/ 0 h 11"/>
                <a:gd name="T14" fmla="*/ 28 w 28"/>
                <a:gd name="T15" fmla="*/ 2 h 11"/>
                <a:gd name="T16" fmla="*/ 24 w 28"/>
                <a:gd name="T17" fmla="*/ 4 h 11"/>
                <a:gd name="T18" fmla="*/ 20 w 28"/>
                <a:gd name="T19" fmla="*/ 6 h 11"/>
                <a:gd name="T20" fmla="*/ 15 w 28"/>
                <a:gd name="T21" fmla="*/ 8 h 11"/>
                <a:gd name="T22" fmla="*/ 11 w 28"/>
                <a:gd name="T23" fmla="*/ 11 h 11"/>
                <a:gd name="T24" fmla="*/ 8 w 28"/>
                <a:gd name="T25" fmla="*/ 8 h 11"/>
                <a:gd name="T26" fmla="*/ 4 w 28"/>
                <a:gd name="T27" fmla="*/ 10 h 11"/>
                <a:gd name="T28" fmla="*/ 0 w 28"/>
                <a:gd name="T2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1">
                  <a:moveTo>
                    <a:pt x="0" y="8"/>
                  </a:moveTo>
                  <a:cubicBezTo>
                    <a:pt x="4" y="6"/>
                    <a:pt x="4" y="6"/>
                    <a:pt x="4" y="6"/>
                  </a:cubicBezTo>
                  <a:cubicBezTo>
                    <a:pt x="5" y="5"/>
                    <a:pt x="7" y="5"/>
                    <a:pt x="8" y="4"/>
                  </a:cubicBezTo>
                  <a:cubicBezTo>
                    <a:pt x="9" y="3"/>
                    <a:pt x="11" y="3"/>
                    <a:pt x="12" y="2"/>
                  </a:cubicBezTo>
                  <a:cubicBezTo>
                    <a:pt x="13" y="1"/>
                    <a:pt x="15" y="0"/>
                    <a:pt x="16" y="0"/>
                  </a:cubicBezTo>
                  <a:cubicBezTo>
                    <a:pt x="17" y="0"/>
                    <a:pt x="19" y="2"/>
                    <a:pt x="20" y="2"/>
                  </a:cubicBezTo>
                  <a:cubicBezTo>
                    <a:pt x="21" y="2"/>
                    <a:pt x="23" y="0"/>
                    <a:pt x="24" y="0"/>
                  </a:cubicBezTo>
                  <a:cubicBezTo>
                    <a:pt x="26" y="0"/>
                    <a:pt x="26" y="2"/>
                    <a:pt x="28" y="2"/>
                  </a:cubicBezTo>
                  <a:cubicBezTo>
                    <a:pt x="26" y="3"/>
                    <a:pt x="25" y="4"/>
                    <a:pt x="24" y="4"/>
                  </a:cubicBezTo>
                  <a:cubicBezTo>
                    <a:pt x="22" y="5"/>
                    <a:pt x="21" y="6"/>
                    <a:pt x="20" y="6"/>
                  </a:cubicBezTo>
                  <a:cubicBezTo>
                    <a:pt x="18" y="7"/>
                    <a:pt x="17" y="8"/>
                    <a:pt x="15" y="8"/>
                  </a:cubicBezTo>
                  <a:cubicBezTo>
                    <a:pt x="14" y="9"/>
                    <a:pt x="13" y="10"/>
                    <a:pt x="11" y="11"/>
                  </a:cubicBezTo>
                  <a:cubicBezTo>
                    <a:pt x="11" y="11"/>
                    <a:pt x="8" y="8"/>
                    <a:pt x="8" y="8"/>
                  </a:cubicBezTo>
                  <a:cubicBezTo>
                    <a:pt x="7" y="8"/>
                    <a:pt x="4" y="10"/>
                    <a:pt x="4" y="10"/>
                  </a:cubicBezTo>
                  <a:cubicBezTo>
                    <a:pt x="2" y="10"/>
                    <a:pt x="1"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5"/>
            <p:cNvSpPr/>
            <p:nvPr/>
          </p:nvSpPr>
          <p:spPr bwMode="auto">
            <a:xfrm>
              <a:off x="6724" y="2249"/>
              <a:ext cx="45" cy="31"/>
            </a:xfrm>
            <a:custGeom>
              <a:avLst/>
              <a:gdLst>
                <a:gd name="T0" fmla="*/ 3 w 19"/>
                <a:gd name="T1" fmla="*/ 13 h 13"/>
                <a:gd name="T2" fmla="*/ 0 w 19"/>
                <a:gd name="T3" fmla="*/ 10 h 13"/>
                <a:gd name="T4" fmla="*/ 4 w 19"/>
                <a:gd name="T5" fmla="*/ 8 h 13"/>
                <a:gd name="T6" fmla="*/ 8 w 19"/>
                <a:gd name="T7" fmla="*/ 6 h 13"/>
                <a:gd name="T8" fmla="*/ 4 w 19"/>
                <a:gd name="T9" fmla="*/ 4 h 13"/>
                <a:gd name="T10" fmla="*/ 8 w 19"/>
                <a:gd name="T11" fmla="*/ 2 h 13"/>
                <a:gd name="T12" fmla="*/ 12 w 19"/>
                <a:gd name="T13" fmla="*/ 0 h 13"/>
                <a:gd name="T14" fmla="*/ 16 w 19"/>
                <a:gd name="T15" fmla="*/ 2 h 13"/>
                <a:gd name="T16" fmla="*/ 12 w 19"/>
                <a:gd name="T17" fmla="*/ 4 h 13"/>
                <a:gd name="T18" fmla="*/ 16 w 19"/>
                <a:gd name="T19" fmla="*/ 6 h 13"/>
                <a:gd name="T20" fmla="*/ 19 w 19"/>
                <a:gd name="T21" fmla="*/ 9 h 13"/>
                <a:gd name="T22" fmla="*/ 15 w 19"/>
                <a:gd name="T23" fmla="*/ 11 h 13"/>
                <a:gd name="T24" fmla="*/ 12 w 19"/>
                <a:gd name="T25" fmla="*/ 8 h 13"/>
                <a:gd name="T26" fmla="*/ 7 w 19"/>
                <a:gd name="T27" fmla="*/ 11 h 13"/>
                <a:gd name="T28" fmla="*/ 3 w 19"/>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3">
                  <a:moveTo>
                    <a:pt x="3" y="13"/>
                  </a:moveTo>
                  <a:cubicBezTo>
                    <a:pt x="3" y="12"/>
                    <a:pt x="0" y="11"/>
                    <a:pt x="0" y="10"/>
                  </a:cubicBezTo>
                  <a:cubicBezTo>
                    <a:pt x="0" y="10"/>
                    <a:pt x="3" y="9"/>
                    <a:pt x="4" y="8"/>
                  </a:cubicBezTo>
                  <a:cubicBezTo>
                    <a:pt x="4" y="8"/>
                    <a:pt x="8" y="7"/>
                    <a:pt x="8" y="6"/>
                  </a:cubicBezTo>
                  <a:cubicBezTo>
                    <a:pt x="8" y="6"/>
                    <a:pt x="4" y="4"/>
                    <a:pt x="4" y="4"/>
                  </a:cubicBezTo>
                  <a:cubicBezTo>
                    <a:pt x="5" y="3"/>
                    <a:pt x="7" y="2"/>
                    <a:pt x="8" y="2"/>
                  </a:cubicBezTo>
                  <a:cubicBezTo>
                    <a:pt x="12" y="0"/>
                    <a:pt x="12" y="0"/>
                    <a:pt x="12" y="0"/>
                  </a:cubicBezTo>
                  <a:cubicBezTo>
                    <a:pt x="12" y="1"/>
                    <a:pt x="16" y="1"/>
                    <a:pt x="16" y="2"/>
                  </a:cubicBezTo>
                  <a:cubicBezTo>
                    <a:pt x="16" y="3"/>
                    <a:pt x="12" y="4"/>
                    <a:pt x="12" y="4"/>
                  </a:cubicBezTo>
                  <a:cubicBezTo>
                    <a:pt x="12" y="5"/>
                    <a:pt x="15" y="6"/>
                    <a:pt x="16" y="6"/>
                  </a:cubicBezTo>
                  <a:cubicBezTo>
                    <a:pt x="16" y="7"/>
                    <a:pt x="19" y="9"/>
                    <a:pt x="19" y="9"/>
                  </a:cubicBezTo>
                  <a:cubicBezTo>
                    <a:pt x="19" y="9"/>
                    <a:pt x="16" y="11"/>
                    <a:pt x="15" y="11"/>
                  </a:cubicBezTo>
                  <a:cubicBezTo>
                    <a:pt x="14" y="11"/>
                    <a:pt x="12" y="8"/>
                    <a:pt x="12" y="8"/>
                  </a:cubicBezTo>
                  <a:cubicBezTo>
                    <a:pt x="10" y="9"/>
                    <a:pt x="8" y="10"/>
                    <a:pt x="7" y="11"/>
                  </a:cubicBez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6"/>
            <p:cNvSpPr/>
            <p:nvPr/>
          </p:nvSpPr>
          <p:spPr bwMode="auto">
            <a:xfrm>
              <a:off x="6866" y="2200"/>
              <a:ext cx="30" cy="19"/>
            </a:xfrm>
            <a:custGeom>
              <a:avLst/>
              <a:gdLst>
                <a:gd name="T0" fmla="*/ 4 w 13"/>
                <a:gd name="T1" fmla="*/ 2 h 8"/>
                <a:gd name="T2" fmla="*/ 9 w 13"/>
                <a:gd name="T3" fmla="*/ 0 h 8"/>
                <a:gd name="T4" fmla="*/ 12 w 13"/>
                <a:gd name="T5" fmla="*/ 2 h 8"/>
                <a:gd name="T6" fmla="*/ 8 w 13"/>
                <a:gd name="T7" fmla="*/ 4 h 8"/>
                <a:gd name="T8" fmla="*/ 12 w 13"/>
                <a:gd name="T9" fmla="*/ 6 h 8"/>
                <a:gd name="T10" fmla="*/ 8 w 13"/>
                <a:gd name="T11" fmla="*/ 8 h 8"/>
                <a:gd name="T12" fmla="*/ 4 w 13"/>
                <a:gd name="T13" fmla="*/ 6 h 8"/>
                <a:gd name="T14" fmla="*/ 0 w 13"/>
                <a:gd name="T15" fmla="*/ 4 h 8"/>
                <a:gd name="T16" fmla="*/ 4 w 1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4" y="2"/>
                  </a:moveTo>
                  <a:cubicBezTo>
                    <a:pt x="6" y="2"/>
                    <a:pt x="7" y="0"/>
                    <a:pt x="9" y="0"/>
                  </a:cubicBezTo>
                  <a:cubicBezTo>
                    <a:pt x="9" y="0"/>
                    <a:pt x="12" y="2"/>
                    <a:pt x="12" y="2"/>
                  </a:cubicBezTo>
                  <a:cubicBezTo>
                    <a:pt x="13" y="2"/>
                    <a:pt x="8" y="4"/>
                    <a:pt x="8" y="4"/>
                  </a:cubicBezTo>
                  <a:cubicBezTo>
                    <a:pt x="8" y="5"/>
                    <a:pt x="12" y="6"/>
                    <a:pt x="12" y="6"/>
                  </a:cubicBezTo>
                  <a:cubicBezTo>
                    <a:pt x="11" y="6"/>
                    <a:pt x="9" y="8"/>
                    <a:pt x="8" y="8"/>
                  </a:cubicBezTo>
                  <a:cubicBezTo>
                    <a:pt x="7" y="8"/>
                    <a:pt x="5" y="6"/>
                    <a:pt x="4" y="6"/>
                  </a:cubicBezTo>
                  <a:cubicBezTo>
                    <a:pt x="4" y="6"/>
                    <a:pt x="0" y="4"/>
                    <a:pt x="0" y="4"/>
                  </a:cubicBezTo>
                  <a:cubicBezTo>
                    <a:pt x="0" y="3"/>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
            <p:cNvSpPr>
              <a:spLocks noEditPoints="1"/>
            </p:cNvSpPr>
            <p:nvPr/>
          </p:nvSpPr>
          <p:spPr bwMode="auto">
            <a:xfrm>
              <a:off x="1106" y="2176"/>
              <a:ext cx="5616" cy="151"/>
            </a:xfrm>
            <a:custGeom>
              <a:avLst/>
              <a:gdLst>
                <a:gd name="T0" fmla="*/ 109 w 2377"/>
                <a:gd name="T1" fmla="*/ 3 h 64"/>
                <a:gd name="T2" fmla="*/ 199 w 2377"/>
                <a:gd name="T3" fmla="*/ 8 h 64"/>
                <a:gd name="T4" fmla="*/ 282 w 2377"/>
                <a:gd name="T5" fmla="*/ 3 h 64"/>
                <a:gd name="T6" fmla="*/ 388 w 2377"/>
                <a:gd name="T7" fmla="*/ 4 h 64"/>
                <a:gd name="T8" fmla="*/ 482 w 2377"/>
                <a:gd name="T9" fmla="*/ 2 h 64"/>
                <a:gd name="T10" fmla="*/ 572 w 2377"/>
                <a:gd name="T11" fmla="*/ 7 h 64"/>
                <a:gd name="T12" fmla="*/ 682 w 2377"/>
                <a:gd name="T13" fmla="*/ 10 h 64"/>
                <a:gd name="T14" fmla="*/ 785 w 2377"/>
                <a:gd name="T15" fmla="*/ 8 h 64"/>
                <a:gd name="T16" fmla="*/ 918 w 2377"/>
                <a:gd name="T17" fmla="*/ 7 h 64"/>
                <a:gd name="T18" fmla="*/ 1028 w 2377"/>
                <a:gd name="T19" fmla="*/ 10 h 64"/>
                <a:gd name="T20" fmla="*/ 1142 w 2377"/>
                <a:gd name="T21" fmla="*/ 11 h 64"/>
                <a:gd name="T22" fmla="*/ 1217 w 2377"/>
                <a:gd name="T23" fmla="*/ 11 h 64"/>
                <a:gd name="T24" fmla="*/ 1350 w 2377"/>
                <a:gd name="T25" fmla="*/ 14 h 64"/>
                <a:gd name="T26" fmla="*/ 1460 w 2377"/>
                <a:gd name="T27" fmla="*/ 13 h 64"/>
                <a:gd name="T28" fmla="*/ 1555 w 2377"/>
                <a:gd name="T29" fmla="*/ 11 h 64"/>
                <a:gd name="T30" fmla="*/ 1668 w 2377"/>
                <a:gd name="T31" fmla="*/ 16 h 64"/>
                <a:gd name="T32" fmla="*/ 1755 w 2377"/>
                <a:gd name="T33" fmla="*/ 18 h 64"/>
                <a:gd name="T34" fmla="*/ 1865 w 2377"/>
                <a:gd name="T35" fmla="*/ 17 h 64"/>
                <a:gd name="T36" fmla="*/ 1983 w 2377"/>
                <a:gd name="T37" fmla="*/ 16 h 64"/>
                <a:gd name="T38" fmla="*/ 2093 w 2377"/>
                <a:gd name="T39" fmla="*/ 19 h 64"/>
                <a:gd name="T40" fmla="*/ 2190 w 2377"/>
                <a:gd name="T41" fmla="*/ 28 h 64"/>
                <a:gd name="T42" fmla="*/ 2292 w 2377"/>
                <a:gd name="T43" fmla="*/ 26 h 64"/>
                <a:gd name="T44" fmla="*/ 2369 w 2377"/>
                <a:gd name="T45" fmla="*/ 54 h 64"/>
                <a:gd name="T46" fmla="*/ 2338 w 2377"/>
                <a:gd name="T47" fmla="*/ 45 h 64"/>
                <a:gd name="T48" fmla="*/ 2318 w 2377"/>
                <a:gd name="T49" fmla="*/ 51 h 64"/>
                <a:gd name="T50" fmla="*/ 2295 w 2377"/>
                <a:gd name="T51" fmla="*/ 37 h 64"/>
                <a:gd name="T52" fmla="*/ 2239 w 2377"/>
                <a:gd name="T53" fmla="*/ 49 h 64"/>
                <a:gd name="T54" fmla="*/ 2175 w 2377"/>
                <a:gd name="T55" fmla="*/ 60 h 64"/>
                <a:gd name="T56" fmla="*/ 2050 w 2377"/>
                <a:gd name="T57" fmla="*/ 61 h 64"/>
                <a:gd name="T58" fmla="*/ 1948 w 2377"/>
                <a:gd name="T59" fmla="*/ 54 h 64"/>
                <a:gd name="T60" fmla="*/ 1830 w 2377"/>
                <a:gd name="T61" fmla="*/ 55 h 64"/>
                <a:gd name="T62" fmla="*/ 1708 w 2377"/>
                <a:gd name="T63" fmla="*/ 54 h 64"/>
                <a:gd name="T64" fmla="*/ 1583 w 2377"/>
                <a:gd name="T65" fmla="*/ 51 h 64"/>
                <a:gd name="T66" fmla="*/ 1504 w 2377"/>
                <a:gd name="T67" fmla="*/ 53 h 64"/>
                <a:gd name="T68" fmla="*/ 1394 w 2377"/>
                <a:gd name="T69" fmla="*/ 55 h 64"/>
                <a:gd name="T70" fmla="*/ 1276 w 2377"/>
                <a:gd name="T71" fmla="*/ 51 h 64"/>
                <a:gd name="T72" fmla="*/ 1150 w 2377"/>
                <a:gd name="T73" fmla="*/ 52 h 64"/>
                <a:gd name="T74" fmla="*/ 1042 w 2377"/>
                <a:gd name="T75" fmla="*/ 37 h 64"/>
                <a:gd name="T76" fmla="*/ 963 w 2377"/>
                <a:gd name="T77" fmla="*/ 39 h 64"/>
                <a:gd name="T78" fmla="*/ 867 w 2377"/>
                <a:gd name="T79" fmla="*/ 49 h 64"/>
                <a:gd name="T80" fmla="*/ 750 w 2377"/>
                <a:gd name="T81" fmla="*/ 46 h 64"/>
                <a:gd name="T82" fmla="*/ 624 w 2377"/>
                <a:gd name="T83" fmla="*/ 43 h 64"/>
                <a:gd name="T84" fmla="*/ 530 w 2377"/>
                <a:gd name="T85" fmla="*/ 45 h 64"/>
                <a:gd name="T86" fmla="*/ 388 w 2377"/>
                <a:gd name="T87" fmla="*/ 45 h 64"/>
                <a:gd name="T88" fmla="*/ 262 w 2377"/>
                <a:gd name="T89" fmla="*/ 46 h 64"/>
                <a:gd name="T90" fmla="*/ 129 w 2377"/>
                <a:gd name="T91" fmla="*/ 43 h 64"/>
                <a:gd name="T92" fmla="*/ 36 w 2377"/>
                <a:gd name="T93" fmla="*/ 32 h 64"/>
                <a:gd name="T94" fmla="*/ 1076 w 2377"/>
                <a:gd name="T95" fmla="*/ 44 h 64"/>
                <a:gd name="T96" fmla="*/ 75 w 2377"/>
                <a:gd name="T97" fmla="*/ 33 h 64"/>
                <a:gd name="T98" fmla="*/ 252 w 2377"/>
                <a:gd name="T99" fmla="*/ 35 h 64"/>
                <a:gd name="T100" fmla="*/ 417 w 2377"/>
                <a:gd name="T101" fmla="*/ 27 h 64"/>
                <a:gd name="T102" fmla="*/ 650 w 2377"/>
                <a:gd name="T103" fmla="*/ 13 h 64"/>
                <a:gd name="T104" fmla="*/ 963 w 2377"/>
                <a:gd name="T105" fmla="*/ 30 h 64"/>
                <a:gd name="T106" fmla="*/ 1129 w 2377"/>
                <a:gd name="T107" fmla="*/ 21 h 64"/>
                <a:gd name="T108" fmla="*/ 1400 w 2377"/>
                <a:gd name="T109" fmla="*/ 26 h 64"/>
                <a:gd name="T110" fmla="*/ 1502 w 2377"/>
                <a:gd name="T111" fmla="*/ 29 h 64"/>
                <a:gd name="T112" fmla="*/ 1561 w 2377"/>
                <a:gd name="T113" fmla="*/ 24 h 64"/>
                <a:gd name="T114" fmla="*/ 1774 w 2377"/>
                <a:gd name="T115" fmla="*/ 25 h 64"/>
                <a:gd name="T116" fmla="*/ 1934 w 2377"/>
                <a:gd name="T117" fmla="*/ 36 h 64"/>
                <a:gd name="T118" fmla="*/ 2059 w 2377"/>
                <a:gd name="T119" fmla="*/ 39 h 64"/>
                <a:gd name="T120" fmla="*/ 2091 w 2377"/>
                <a:gd name="T121" fmla="*/ 36 h 64"/>
                <a:gd name="T122" fmla="*/ 2205 w 2377"/>
                <a:gd name="T123"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7" h="64">
                  <a:moveTo>
                    <a:pt x="44" y="32"/>
                  </a:moveTo>
                  <a:cubicBezTo>
                    <a:pt x="44" y="31"/>
                    <a:pt x="48" y="31"/>
                    <a:pt x="48" y="30"/>
                  </a:cubicBezTo>
                  <a:cubicBezTo>
                    <a:pt x="48" y="29"/>
                    <a:pt x="44" y="28"/>
                    <a:pt x="44" y="28"/>
                  </a:cubicBezTo>
                  <a:cubicBezTo>
                    <a:pt x="44" y="27"/>
                    <a:pt x="48" y="26"/>
                    <a:pt x="48" y="26"/>
                  </a:cubicBezTo>
                  <a:cubicBezTo>
                    <a:pt x="48" y="25"/>
                    <a:pt x="45" y="24"/>
                    <a:pt x="44" y="23"/>
                  </a:cubicBezTo>
                  <a:cubicBezTo>
                    <a:pt x="44" y="23"/>
                    <a:pt x="40" y="21"/>
                    <a:pt x="41" y="21"/>
                  </a:cubicBezTo>
                  <a:cubicBezTo>
                    <a:pt x="41" y="21"/>
                    <a:pt x="44" y="19"/>
                    <a:pt x="45" y="19"/>
                  </a:cubicBezTo>
                  <a:cubicBezTo>
                    <a:pt x="46" y="19"/>
                    <a:pt x="47" y="21"/>
                    <a:pt x="48" y="21"/>
                  </a:cubicBezTo>
                  <a:cubicBezTo>
                    <a:pt x="50" y="21"/>
                    <a:pt x="51" y="19"/>
                    <a:pt x="53" y="19"/>
                  </a:cubicBezTo>
                  <a:cubicBezTo>
                    <a:pt x="53" y="19"/>
                    <a:pt x="56" y="22"/>
                    <a:pt x="56" y="21"/>
                  </a:cubicBezTo>
                  <a:cubicBezTo>
                    <a:pt x="57" y="21"/>
                    <a:pt x="60" y="20"/>
                    <a:pt x="60" y="19"/>
                  </a:cubicBezTo>
                  <a:cubicBezTo>
                    <a:pt x="60" y="19"/>
                    <a:pt x="57" y="18"/>
                    <a:pt x="57" y="17"/>
                  </a:cubicBezTo>
                  <a:cubicBezTo>
                    <a:pt x="56" y="16"/>
                    <a:pt x="53" y="16"/>
                    <a:pt x="53" y="15"/>
                  </a:cubicBezTo>
                  <a:cubicBezTo>
                    <a:pt x="53" y="14"/>
                    <a:pt x="57" y="13"/>
                    <a:pt x="57" y="13"/>
                  </a:cubicBezTo>
                  <a:cubicBezTo>
                    <a:pt x="57" y="12"/>
                    <a:pt x="53" y="11"/>
                    <a:pt x="53" y="10"/>
                  </a:cubicBezTo>
                  <a:cubicBezTo>
                    <a:pt x="53" y="10"/>
                    <a:pt x="57" y="9"/>
                    <a:pt x="57" y="8"/>
                  </a:cubicBezTo>
                  <a:cubicBezTo>
                    <a:pt x="59" y="8"/>
                    <a:pt x="60" y="7"/>
                    <a:pt x="61" y="6"/>
                  </a:cubicBezTo>
                  <a:cubicBezTo>
                    <a:pt x="63" y="7"/>
                    <a:pt x="64" y="9"/>
                    <a:pt x="65" y="9"/>
                  </a:cubicBezTo>
                  <a:cubicBezTo>
                    <a:pt x="66" y="9"/>
                    <a:pt x="69" y="6"/>
                    <a:pt x="69" y="7"/>
                  </a:cubicBezTo>
                  <a:cubicBezTo>
                    <a:pt x="70" y="7"/>
                    <a:pt x="73" y="9"/>
                    <a:pt x="73" y="9"/>
                  </a:cubicBezTo>
                  <a:cubicBezTo>
                    <a:pt x="73" y="9"/>
                    <a:pt x="72" y="9"/>
                    <a:pt x="71" y="10"/>
                  </a:cubicBezTo>
                  <a:cubicBezTo>
                    <a:pt x="70" y="10"/>
                    <a:pt x="69" y="11"/>
                    <a:pt x="69" y="11"/>
                  </a:cubicBezTo>
                  <a:cubicBezTo>
                    <a:pt x="70" y="11"/>
                    <a:pt x="72" y="13"/>
                    <a:pt x="73" y="13"/>
                  </a:cubicBezTo>
                  <a:cubicBezTo>
                    <a:pt x="74" y="13"/>
                    <a:pt x="76" y="11"/>
                    <a:pt x="77" y="11"/>
                  </a:cubicBezTo>
                  <a:cubicBezTo>
                    <a:pt x="78" y="11"/>
                    <a:pt x="79" y="13"/>
                    <a:pt x="81" y="13"/>
                  </a:cubicBezTo>
                  <a:cubicBezTo>
                    <a:pt x="85" y="11"/>
                    <a:pt x="85" y="11"/>
                    <a:pt x="85" y="11"/>
                  </a:cubicBezTo>
                  <a:cubicBezTo>
                    <a:pt x="86" y="11"/>
                    <a:pt x="88" y="10"/>
                    <a:pt x="89" y="9"/>
                  </a:cubicBezTo>
                  <a:cubicBezTo>
                    <a:pt x="89" y="9"/>
                    <a:pt x="93" y="8"/>
                    <a:pt x="93" y="7"/>
                  </a:cubicBezTo>
                  <a:cubicBezTo>
                    <a:pt x="93" y="7"/>
                    <a:pt x="89" y="5"/>
                    <a:pt x="89" y="5"/>
                  </a:cubicBezTo>
                  <a:cubicBezTo>
                    <a:pt x="90" y="5"/>
                    <a:pt x="92" y="3"/>
                    <a:pt x="93" y="3"/>
                  </a:cubicBezTo>
                  <a:cubicBezTo>
                    <a:pt x="94" y="3"/>
                    <a:pt x="96" y="5"/>
                    <a:pt x="97" y="5"/>
                  </a:cubicBezTo>
                  <a:cubicBezTo>
                    <a:pt x="98" y="5"/>
                    <a:pt x="100" y="3"/>
                    <a:pt x="101" y="3"/>
                  </a:cubicBezTo>
                  <a:cubicBezTo>
                    <a:pt x="102" y="3"/>
                    <a:pt x="104" y="5"/>
                    <a:pt x="105" y="5"/>
                  </a:cubicBezTo>
                  <a:cubicBezTo>
                    <a:pt x="105" y="6"/>
                    <a:pt x="108" y="8"/>
                    <a:pt x="109" y="8"/>
                  </a:cubicBezTo>
                  <a:cubicBezTo>
                    <a:pt x="109" y="8"/>
                    <a:pt x="113" y="6"/>
                    <a:pt x="113" y="6"/>
                  </a:cubicBezTo>
                  <a:cubicBezTo>
                    <a:pt x="113" y="5"/>
                    <a:pt x="109" y="3"/>
                    <a:pt x="109" y="3"/>
                  </a:cubicBezTo>
                  <a:cubicBezTo>
                    <a:pt x="110" y="3"/>
                    <a:pt x="112" y="1"/>
                    <a:pt x="113" y="1"/>
                  </a:cubicBezTo>
                  <a:cubicBezTo>
                    <a:pt x="114" y="1"/>
                    <a:pt x="115" y="3"/>
                    <a:pt x="117" y="3"/>
                  </a:cubicBezTo>
                  <a:cubicBezTo>
                    <a:pt x="118" y="3"/>
                    <a:pt x="120" y="1"/>
                    <a:pt x="121" y="1"/>
                  </a:cubicBezTo>
                  <a:cubicBezTo>
                    <a:pt x="122" y="1"/>
                    <a:pt x="123" y="3"/>
                    <a:pt x="125" y="4"/>
                  </a:cubicBezTo>
                  <a:cubicBezTo>
                    <a:pt x="126" y="4"/>
                    <a:pt x="127" y="6"/>
                    <a:pt x="128" y="6"/>
                  </a:cubicBezTo>
                  <a:cubicBezTo>
                    <a:pt x="129" y="6"/>
                    <a:pt x="132" y="4"/>
                    <a:pt x="132" y="4"/>
                  </a:cubicBezTo>
                  <a:cubicBezTo>
                    <a:pt x="134" y="4"/>
                    <a:pt x="135" y="6"/>
                    <a:pt x="136" y="6"/>
                  </a:cubicBezTo>
                  <a:cubicBezTo>
                    <a:pt x="137" y="6"/>
                    <a:pt x="139" y="8"/>
                    <a:pt x="140" y="8"/>
                  </a:cubicBezTo>
                  <a:cubicBezTo>
                    <a:pt x="140" y="8"/>
                    <a:pt x="144" y="6"/>
                    <a:pt x="144" y="6"/>
                  </a:cubicBezTo>
                  <a:cubicBezTo>
                    <a:pt x="144" y="6"/>
                    <a:pt x="140" y="4"/>
                    <a:pt x="140" y="4"/>
                  </a:cubicBezTo>
                  <a:cubicBezTo>
                    <a:pt x="141" y="4"/>
                    <a:pt x="144" y="2"/>
                    <a:pt x="144" y="2"/>
                  </a:cubicBezTo>
                  <a:cubicBezTo>
                    <a:pt x="145" y="2"/>
                    <a:pt x="148" y="4"/>
                    <a:pt x="148" y="4"/>
                  </a:cubicBezTo>
                  <a:cubicBezTo>
                    <a:pt x="148" y="4"/>
                    <a:pt x="151" y="7"/>
                    <a:pt x="152" y="7"/>
                  </a:cubicBezTo>
                  <a:cubicBezTo>
                    <a:pt x="152" y="6"/>
                    <a:pt x="156" y="5"/>
                    <a:pt x="156" y="4"/>
                  </a:cubicBezTo>
                  <a:cubicBezTo>
                    <a:pt x="156" y="4"/>
                    <a:pt x="153" y="2"/>
                    <a:pt x="152" y="2"/>
                  </a:cubicBezTo>
                  <a:cubicBezTo>
                    <a:pt x="154" y="2"/>
                    <a:pt x="155" y="0"/>
                    <a:pt x="156" y="0"/>
                  </a:cubicBezTo>
                  <a:cubicBezTo>
                    <a:pt x="157" y="0"/>
                    <a:pt x="160" y="2"/>
                    <a:pt x="160" y="2"/>
                  </a:cubicBezTo>
                  <a:cubicBezTo>
                    <a:pt x="160" y="2"/>
                    <a:pt x="159" y="3"/>
                    <a:pt x="158" y="3"/>
                  </a:cubicBezTo>
                  <a:cubicBezTo>
                    <a:pt x="157" y="4"/>
                    <a:pt x="156" y="4"/>
                    <a:pt x="156" y="4"/>
                  </a:cubicBezTo>
                  <a:cubicBezTo>
                    <a:pt x="157" y="5"/>
                    <a:pt x="159" y="7"/>
                    <a:pt x="160" y="7"/>
                  </a:cubicBezTo>
                  <a:cubicBezTo>
                    <a:pt x="160" y="7"/>
                    <a:pt x="163" y="5"/>
                    <a:pt x="164" y="5"/>
                  </a:cubicBezTo>
                  <a:cubicBezTo>
                    <a:pt x="165" y="4"/>
                    <a:pt x="167" y="3"/>
                    <a:pt x="168" y="3"/>
                  </a:cubicBezTo>
                  <a:cubicBezTo>
                    <a:pt x="169" y="3"/>
                    <a:pt x="171" y="5"/>
                    <a:pt x="172" y="5"/>
                  </a:cubicBezTo>
                  <a:cubicBezTo>
                    <a:pt x="173" y="5"/>
                    <a:pt x="174" y="7"/>
                    <a:pt x="175" y="7"/>
                  </a:cubicBezTo>
                  <a:cubicBezTo>
                    <a:pt x="176" y="7"/>
                    <a:pt x="179" y="5"/>
                    <a:pt x="179" y="5"/>
                  </a:cubicBezTo>
                  <a:cubicBezTo>
                    <a:pt x="180" y="5"/>
                    <a:pt x="182" y="3"/>
                    <a:pt x="184" y="3"/>
                  </a:cubicBezTo>
                  <a:cubicBezTo>
                    <a:pt x="185" y="3"/>
                    <a:pt x="186" y="5"/>
                    <a:pt x="187" y="5"/>
                  </a:cubicBezTo>
                  <a:cubicBezTo>
                    <a:pt x="188" y="5"/>
                    <a:pt x="191" y="3"/>
                    <a:pt x="191" y="3"/>
                  </a:cubicBezTo>
                  <a:cubicBezTo>
                    <a:pt x="192" y="3"/>
                    <a:pt x="195" y="5"/>
                    <a:pt x="195" y="6"/>
                  </a:cubicBezTo>
                  <a:cubicBezTo>
                    <a:pt x="195" y="6"/>
                    <a:pt x="191" y="7"/>
                    <a:pt x="191" y="8"/>
                  </a:cubicBezTo>
                  <a:cubicBezTo>
                    <a:pt x="191" y="8"/>
                    <a:pt x="194" y="9"/>
                    <a:pt x="195" y="10"/>
                  </a:cubicBezTo>
                  <a:cubicBezTo>
                    <a:pt x="196" y="11"/>
                    <a:pt x="197" y="11"/>
                    <a:pt x="199" y="12"/>
                  </a:cubicBezTo>
                  <a:cubicBezTo>
                    <a:pt x="202" y="14"/>
                    <a:pt x="202" y="14"/>
                    <a:pt x="202" y="14"/>
                  </a:cubicBezTo>
                  <a:cubicBezTo>
                    <a:pt x="203" y="14"/>
                    <a:pt x="206" y="13"/>
                    <a:pt x="206" y="12"/>
                  </a:cubicBezTo>
                  <a:cubicBezTo>
                    <a:pt x="206" y="12"/>
                    <a:pt x="203" y="10"/>
                    <a:pt x="203" y="10"/>
                  </a:cubicBezTo>
                  <a:cubicBezTo>
                    <a:pt x="202" y="10"/>
                    <a:pt x="199" y="8"/>
                    <a:pt x="199" y="8"/>
                  </a:cubicBezTo>
                  <a:cubicBezTo>
                    <a:pt x="199" y="7"/>
                    <a:pt x="202" y="6"/>
                    <a:pt x="203" y="6"/>
                  </a:cubicBezTo>
                  <a:cubicBezTo>
                    <a:pt x="207" y="4"/>
                    <a:pt x="207" y="4"/>
                    <a:pt x="207" y="4"/>
                  </a:cubicBezTo>
                  <a:cubicBezTo>
                    <a:pt x="208" y="3"/>
                    <a:pt x="210" y="2"/>
                    <a:pt x="211" y="2"/>
                  </a:cubicBezTo>
                  <a:cubicBezTo>
                    <a:pt x="211" y="2"/>
                    <a:pt x="215" y="4"/>
                    <a:pt x="215" y="4"/>
                  </a:cubicBezTo>
                  <a:cubicBezTo>
                    <a:pt x="215" y="5"/>
                    <a:pt x="211" y="5"/>
                    <a:pt x="211" y="6"/>
                  </a:cubicBezTo>
                  <a:cubicBezTo>
                    <a:pt x="218" y="10"/>
                    <a:pt x="218" y="10"/>
                    <a:pt x="218" y="10"/>
                  </a:cubicBezTo>
                  <a:cubicBezTo>
                    <a:pt x="219" y="11"/>
                    <a:pt x="222" y="12"/>
                    <a:pt x="222" y="13"/>
                  </a:cubicBezTo>
                  <a:cubicBezTo>
                    <a:pt x="222" y="13"/>
                    <a:pt x="218" y="14"/>
                    <a:pt x="218" y="15"/>
                  </a:cubicBezTo>
                  <a:cubicBezTo>
                    <a:pt x="218" y="16"/>
                    <a:pt x="222" y="16"/>
                    <a:pt x="222" y="17"/>
                  </a:cubicBezTo>
                  <a:cubicBezTo>
                    <a:pt x="222" y="18"/>
                    <a:pt x="218" y="18"/>
                    <a:pt x="218" y="19"/>
                  </a:cubicBezTo>
                  <a:cubicBezTo>
                    <a:pt x="218" y="20"/>
                    <a:pt x="221" y="21"/>
                    <a:pt x="221" y="21"/>
                  </a:cubicBezTo>
                  <a:cubicBezTo>
                    <a:pt x="225" y="19"/>
                    <a:pt x="225" y="19"/>
                    <a:pt x="225" y="19"/>
                  </a:cubicBezTo>
                  <a:cubicBezTo>
                    <a:pt x="226" y="19"/>
                    <a:pt x="230" y="18"/>
                    <a:pt x="230" y="17"/>
                  </a:cubicBezTo>
                  <a:cubicBezTo>
                    <a:pt x="230" y="17"/>
                    <a:pt x="226" y="15"/>
                    <a:pt x="226" y="15"/>
                  </a:cubicBezTo>
                  <a:cubicBezTo>
                    <a:pt x="225" y="15"/>
                    <a:pt x="222" y="13"/>
                    <a:pt x="222" y="13"/>
                  </a:cubicBezTo>
                  <a:cubicBezTo>
                    <a:pt x="222" y="12"/>
                    <a:pt x="226" y="11"/>
                    <a:pt x="226" y="11"/>
                  </a:cubicBezTo>
                  <a:cubicBezTo>
                    <a:pt x="227" y="10"/>
                    <a:pt x="230" y="9"/>
                    <a:pt x="230" y="9"/>
                  </a:cubicBezTo>
                  <a:cubicBezTo>
                    <a:pt x="230" y="8"/>
                    <a:pt x="226" y="6"/>
                    <a:pt x="227" y="6"/>
                  </a:cubicBezTo>
                  <a:cubicBezTo>
                    <a:pt x="227" y="6"/>
                    <a:pt x="230" y="4"/>
                    <a:pt x="231" y="4"/>
                  </a:cubicBezTo>
                  <a:cubicBezTo>
                    <a:pt x="231" y="4"/>
                    <a:pt x="234" y="7"/>
                    <a:pt x="234" y="7"/>
                  </a:cubicBezTo>
                  <a:cubicBezTo>
                    <a:pt x="236" y="6"/>
                    <a:pt x="238" y="5"/>
                    <a:pt x="239" y="4"/>
                  </a:cubicBezTo>
                  <a:cubicBezTo>
                    <a:pt x="240" y="4"/>
                    <a:pt x="241" y="3"/>
                    <a:pt x="243" y="2"/>
                  </a:cubicBezTo>
                  <a:cubicBezTo>
                    <a:pt x="243" y="2"/>
                    <a:pt x="246" y="5"/>
                    <a:pt x="246" y="5"/>
                  </a:cubicBezTo>
                  <a:cubicBezTo>
                    <a:pt x="247" y="5"/>
                    <a:pt x="250" y="2"/>
                    <a:pt x="250" y="3"/>
                  </a:cubicBezTo>
                  <a:cubicBezTo>
                    <a:pt x="251" y="3"/>
                    <a:pt x="254" y="5"/>
                    <a:pt x="254" y="5"/>
                  </a:cubicBezTo>
                  <a:cubicBezTo>
                    <a:pt x="254" y="5"/>
                    <a:pt x="250" y="7"/>
                    <a:pt x="250" y="7"/>
                  </a:cubicBezTo>
                  <a:cubicBezTo>
                    <a:pt x="251" y="7"/>
                    <a:pt x="253" y="9"/>
                    <a:pt x="254" y="9"/>
                  </a:cubicBezTo>
                  <a:cubicBezTo>
                    <a:pt x="255" y="9"/>
                    <a:pt x="257" y="7"/>
                    <a:pt x="258" y="7"/>
                  </a:cubicBezTo>
                  <a:cubicBezTo>
                    <a:pt x="259" y="7"/>
                    <a:pt x="260" y="9"/>
                    <a:pt x="262" y="9"/>
                  </a:cubicBezTo>
                  <a:cubicBezTo>
                    <a:pt x="263" y="9"/>
                    <a:pt x="264" y="7"/>
                    <a:pt x="266" y="7"/>
                  </a:cubicBezTo>
                  <a:cubicBezTo>
                    <a:pt x="267" y="7"/>
                    <a:pt x="268" y="10"/>
                    <a:pt x="270" y="10"/>
                  </a:cubicBezTo>
                  <a:cubicBezTo>
                    <a:pt x="270" y="10"/>
                    <a:pt x="274" y="8"/>
                    <a:pt x="274" y="8"/>
                  </a:cubicBezTo>
                  <a:cubicBezTo>
                    <a:pt x="274" y="7"/>
                    <a:pt x="270" y="6"/>
                    <a:pt x="270" y="5"/>
                  </a:cubicBezTo>
                  <a:cubicBezTo>
                    <a:pt x="270" y="5"/>
                    <a:pt x="273" y="3"/>
                    <a:pt x="274" y="3"/>
                  </a:cubicBezTo>
                  <a:cubicBezTo>
                    <a:pt x="275" y="3"/>
                    <a:pt x="277" y="6"/>
                    <a:pt x="278" y="6"/>
                  </a:cubicBezTo>
                  <a:cubicBezTo>
                    <a:pt x="279" y="5"/>
                    <a:pt x="281" y="4"/>
                    <a:pt x="282" y="3"/>
                  </a:cubicBezTo>
                  <a:cubicBezTo>
                    <a:pt x="283" y="3"/>
                    <a:pt x="285" y="1"/>
                    <a:pt x="286" y="1"/>
                  </a:cubicBezTo>
                  <a:cubicBezTo>
                    <a:pt x="287" y="1"/>
                    <a:pt x="289" y="4"/>
                    <a:pt x="290" y="4"/>
                  </a:cubicBezTo>
                  <a:cubicBezTo>
                    <a:pt x="291" y="4"/>
                    <a:pt x="292" y="2"/>
                    <a:pt x="294" y="2"/>
                  </a:cubicBezTo>
                  <a:cubicBezTo>
                    <a:pt x="295" y="2"/>
                    <a:pt x="296" y="4"/>
                    <a:pt x="298" y="4"/>
                  </a:cubicBezTo>
                  <a:cubicBezTo>
                    <a:pt x="299" y="4"/>
                    <a:pt x="300" y="2"/>
                    <a:pt x="302" y="2"/>
                  </a:cubicBezTo>
                  <a:cubicBezTo>
                    <a:pt x="303" y="2"/>
                    <a:pt x="304" y="4"/>
                    <a:pt x="305" y="4"/>
                  </a:cubicBezTo>
                  <a:cubicBezTo>
                    <a:pt x="306" y="4"/>
                    <a:pt x="308" y="2"/>
                    <a:pt x="309" y="2"/>
                  </a:cubicBezTo>
                  <a:cubicBezTo>
                    <a:pt x="311" y="2"/>
                    <a:pt x="312" y="4"/>
                    <a:pt x="313" y="4"/>
                  </a:cubicBezTo>
                  <a:cubicBezTo>
                    <a:pt x="315" y="4"/>
                    <a:pt x="316" y="7"/>
                    <a:pt x="317" y="7"/>
                  </a:cubicBezTo>
                  <a:cubicBezTo>
                    <a:pt x="318" y="7"/>
                    <a:pt x="320" y="5"/>
                    <a:pt x="321" y="4"/>
                  </a:cubicBezTo>
                  <a:cubicBezTo>
                    <a:pt x="322" y="4"/>
                    <a:pt x="324" y="3"/>
                    <a:pt x="325" y="2"/>
                  </a:cubicBezTo>
                  <a:cubicBezTo>
                    <a:pt x="326" y="2"/>
                    <a:pt x="328" y="5"/>
                    <a:pt x="329" y="5"/>
                  </a:cubicBezTo>
                  <a:cubicBezTo>
                    <a:pt x="330" y="5"/>
                    <a:pt x="332" y="3"/>
                    <a:pt x="333" y="3"/>
                  </a:cubicBezTo>
                  <a:cubicBezTo>
                    <a:pt x="334" y="3"/>
                    <a:pt x="336" y="5"/>
                    <a:pt x="337" y="5"/>
                  </a:cubicBezTo>
                  <a:cubicBezTo>
                    <a:pt x="338" y="5"/>
                    <a:pt x="340" y="3"/>
                    <a:pt x="341" y="3"/>
                  </a:cubicBezTo>
                  <a:cubicBezTo>
                    <a:pt x="342" y="3"/>
                    <a:pt x="343" y="5"/>
                    <a:pt x="345" y="5"/>
                  </a:cubicBezTo>
                  <a:cubicBezTo>
                    <a:pt x="346" y="5"/>
                    <a:pt x="348" y="3"/>
                    <a:pt x="349" y="3"/>
                  </a:cubicBezTo>
                  <a:cubicBezTo>
                    <a:pt x="349" y="3"/>
                    <a:pt x="352" y="5"/>
                    <a:pt x="352" y="5"/>
                  </a:cubicBezTo>
                  <a:cubicBezTo>
                    <a:pt x="352" y="6"/>
                    <a:pt x="349" y="7"/>
                    <a:pt x="348" y="7"/>
                  </a:cubicBezTo>
                  <a:cubicBezTo>
                    <a:pt x="348" y="8"/>
                    <a:pt x="344" y="9"/>
                    <a:pt x="344" y="9"/>
                  </a:cubicBezTo>
                  <a:cubicBezTo>
                    <a:pt x="345" y="10"/>
                    <a:pt x="347" y="12"/>
                    <a:pt x="348" y="12"/>
                  </a:cubicBezTo>
                  <a:cubicBezTo>
                    <a:pt x="349" y="12"/>
                    <a:pt x="351" y="10"/>
                    <a:pt x="352" y="10"/>
                  </a:cubicBezTo>
                  <a:cubicBezTo>
                    <a:pt x="354" y="10"/>
                    <a:pt x="354" y="12"/>
                    <a:pt x="356" y="12"/>
                  </a:cubicBezTo>
                  <a:cubicBezTo>
                    <a:pt x="360" y="10"/>
                    <a:pt x="360" y="10"/>
                    <a:pt x="360" y="10"/>
                  </a:cubicBezTo>
                  <a:cubicBezTo>
                    <a:pt x="360" y="10"/>
                    <a:pt x="364" y="8"/>
                    <a:pt x="364" y="8"/>
                  </a:cubicBezTo>
                  <a:cubicBezTo>
                    <a:pt x="364" y="8"/>
                    <a:pt x="363" y="7"/>
                    <a:pt x="362" y="7"/>
                  </a:cubicBezTo>
                  <a:cubicBezTo>
                    <a:pt x="361" y="6"/>
                    <a:pt x="360" y="6"/>
                    <a:pt x="360" y="6"/>
                  </a:cubicBezTo>
                  <a:cubicBezTo>
                    <a:pt x="361" y="5"/>
                    <a:pt x="363" y="3"/>
                    <a:pt x="364" y="3"/>
                  </a:cubicBezTo>
                  <a:cubicBezTo>
                    <a:pt x="365" y="3"/>
                    <a:pt x="367" y="6"/>
                    <a:pt x="368" y="6"/>
                  </a:cubicBezTo>
                  <a:cubicBezTo>
                    <a:pt x="369" y="6"/>
                    <a:pt x="372" y="4"/>
                    <a:pt x="372" y="4"/>
                  </a:cubicBezTo>
                  <a:cubicBezTo>
                    <a:pt x="373" y="4"/>
                    <a:pt x="376" y="6"/>
                    <a:pt x="376" y="6"/>
                  </a:cubicBezTo>
                  <a:cubicBezTo>
                    <a:pt x="376" y="7"/>
                    <a:pt x="372" y="7"/>
                    <a:pt x="372" y="8"/>
                  </a:cubicBezTo>
                  <a:cubicBezTo>
                    <a:pt x="372" y="8"/>
                    <a:pt x="375" y="10"/>
                    <a:pt x="376" y="10"/>
                  </a:cubicBezTo>
                  <a:cubicBezTo>
                    <a:pt x="376" y="10"/>
                    <a:pt x="379" y="9"/>
                    <a:pt x="380" y="8"/>
                  </a:cubicBezTo>
                  <a:cubicBezTo>
                    <a:pt x="384" y="6"/>
                    <a:pt x="384" y="6"/>
                    <a:pt x="384" y="6"/>
                  </a:cubicBezTo>
                  <a:cubicBezTo>
                    <a:pt x="388" y="4"/>
                    <a:pt x="388" y="4"/>
                    <a:pt x="388" y="4"/>
                  </a:cubicBezTo>
                  <a:cubicBezTo>
                    <a:pt x="389" y="4"/>
                    <a:pt x="391" y="2"/>
                    <a:pt x="392" y="2"/>
                  </a:cubicBezTo>
                  <a:cubicBezTo>
                    <a:pt x="393" y="2"/>
                    <a:pt x="395" y="4"/>
                    <a:pt x="396" y="4"/>
                  </a:cubicBezTo>
                  <a:cubicBezTo>
                    <a:pt x="397" y="4"/>
                    <a:pt x="399" y="2"/>
                    <a:pt x="400" y="2"/>
                  </a:cubicBezTo>
                  <a:cubicBezTo>
                    <a:pt x="401" y="2"/>
                    <a:pt x="402" y="4"/>
                    <a:pt x="404" y="4"/>
                  </a:cubicBezTo>
                  <a:cubicBezTo>
                    <a:pt x="405" y="5"/>
                    <a:pt x="406" y="2"/>
                    <a:pt x="408" y="2"/>
                  </a:cubicBezTo>
                  <a:cubicBezTo>
                    <a:pt x="409" y="2"/>
                    <a:pt x="410" y="5"/>
                    <a:pt x="411" y="5"/>
                  </a:cubicBezTo>
                  <a:cubicBezTo>
                    <a:pt x="412" y="5"/>
                    <a:pt x="415" y="2"/>
                    <a:pt x="416" y="3"/>
                  </a:cubicBezTo>
                  <a:cubicBezTo>
                    <a:pt x="416" y="3"/>
                    <a:pt x="419" y="5"/>
                    <a:pt x="419" y="5"/>
                  </a:cubicBezTo>
                  <a:cubicBezTo>
                    <a:pt x="419" y="5"/>
                    <a:pt x="415" y="6"/>
                    <a:pt x="415" y="7"/>
                  </a:cubicBezTo>
                  <a:cubicBezTo>
                    <a:pt x="415" y="7"/>
                    <a:pt x="418" y="9"/>
                    <a:pt x="419" y="9"/>
                  </a:cubicBezTo>
                  <a:cubicBezTo>
                    <a:pt x="419" y="9"/>
                    <a:pt x="422" y="7"/>
                    <a:pt x="423" y="7"/>
                  </a:cubicBezTo>
                  <a:cubicBezTo>
                    <a:pt x="424" y="7"/>
                    <a:pt x="426" y="9"/>
                    <a:pt x="427" y="9"/>
                  </a:cubicBezTo>
                  <a:cubicBezTo>
                    <a:pt x="427" y="9"/>
                    <a:pt x="428" y="9"/>
                    <a:pt x="429" y="8"/>
                  </a:cubicBezTo>
                  <a:cubicBezTo>
                    <a:pt x="430" y="8"/>
                    <a:pt x="431" y="7"/>
                    <a:pt x="431" y="7"/>
                  </a:cubicBezTo>
                  <a:cubicBezTo>
                    <a:pt x="431" y="7"/>
                    <a:pt x="427" y="5"/>
                    <a:pt x="427" y="5"/>
                  </a:cubicBezTo>
                  <a:cubicBezTo>
                    <a:pt x="426" y="5"/>
                    <a:pt x="424" y="7"/>
                    <a:pt x="423" y="7"/>
                  </a:cubicBezTo>
                  <a:cubicBezTo>
                    <a:pt x="423" y="7"/>
                    <a:pt x="419" y="5"/>
                    <a:pt x="419" y="5"/>
                  </a:cubicBezTo>
                  <a:cubicBezTo>
                    <a:pt x="419" y="5"/>
                    <a:pt x="423" y="3"/>
                    <a:pt x="423" y="3"/>
                  </a:cubicBezTo>
                  <a:cubicBezTo>
                    <a:pt x="424" y="3"/>
                    <a:pt x="427" y="1"/>
                    <a:pt x="428" y="1"/>
                  </a:cubicBezTo>
                  <a:cubicBezTo>
                    <a:pt x="428" y="1"/>
                    <a:pt x="430" y="3"/>
                    <a:pt x="431" y="3"/>
                  </a:cubicBezTo>
                  <a:cubicBezTo>
                    <a:pt x="432" y="3"/>
                    <a:pt x="434" y="5"/>
                    <a:pt x="435" y="5"/>
                  </a:cubicBezTo>
                  <a:cubicBezTo>
                    <a:pt x="436" y="5"/>
                    <a:pt x="438" y="4"/>
                    <a:pt x="439" y="3"/>
                  </a:cubicBezTo>
                  <a:cubicBezTo>
                    <a:pt x="440" y="3"/>
                    <a:pt x="442" y="1"/>
                    <a:pt x="443" y="1"/>
                  </a:cubicBezTo>
                  <a:cubicBezTo>
                    <a:pt x="444" y="1"/>
                    <a:pt x="446" y="3"/>
                    <a:pt x="447" y="3"/>
                  </a:cubicBezTo>
                  <a:cubicBezTo>
                    <a:pt x="448" y="3"/>
                    <a:pt x="450" y="1"/>
                    <a:pt x="451" y="1"/>
                  </a:cubicBezTo>
                  <a:cubicBezTo>
                    <a:pt x="452" y="2"/>
                    <a:pt x="454" y="3"/>
                    <a:pt x="455" y="4"/>
                  </a:cubicBezTo>
                  <a:cubicBezTo>
                    <a:pt x="455" y="4"/>
                    <a:pt x="458" y="6"/>
                    <a:pt x="459" y="6"/>
                  </a:cubicBezTo>
                  <a:cubicBezTo>
                    <a:pt x="460" y="6"/>
                    <a:pt x="461" y="8"/>
                    <a:pt x="462" y="8"/>
                  </a:cubicBezTo>
                  <a:cubicBezTo>
                    <a:pt x="462" y="8"/>
                    <a:pt x="466" y="6"/>
                    <a:pt x="466" y="6"/>
                  </a:cubicBezTo>
                  <a:cubicBezTo>
                    <a:pt x="466" y="6"/>
                    <a:pt x="465" y="5"/>
                    <a:pt x="465" y="5"/>
                  </a:cubicBezTo>
                  <a:cubicBezTo>
                    <a:pt x="464" y="4"/>
                    <a:pt x="463" y="4"/>
                    <a:pt x="463" y="4"/>
                  </a:cubicBezTo>
                  <a:cubicBezTo>
                    <a:pt x="464" y="4"/>
                    <a:pt x="466" y="2"/>
                    <a:pt x="467" y="2"/>
                  </a:cubicBezTo>
                  <a:cubicBezTo>
                    <a:pt x="468" y="2"/>
                    <a:pt x="469" y="4"/>
                    <a:pt x="470" y="4"/>
                  </a:cubicBezTo>
                  <a:cubicBezTo>
                    <a:pt x="472" y="4"/>
                    <a:pt x="473" y="2"/>
                    <a:pt x="475" y="2"/>
                  </a:cubicBezTo>
                  <a:cubicBezTo>
                    <a:pt x="476" y="2"/>
                    <a:pt x="477" y="4"/>
                    <a:pt x="478" y="4"/>
                  </a:cubicBezTo>
                  <a:cubicBezTo>
                    <a:pt x="480" y="4"/>
                    <a:pt x="481" y="2"/>
                    <a:pt x="482" y="2"/>
                  </a:cubicBezTo>
                  <a:cubicBezTo>
                    <a:pt x="484" y="2"/>
                    <a:pt x="485" y="4"/>
                    <a:pt x="486" y="4"/>
                  </a:cubicBezTo>
                  <a:cubicBezTo>
                    <a:pt x="487" y="5"/>
                    <a:pt x="489" y="2"/>
                    <a:pt x="490" y="2"/>
                  </a:cubicBezTo>
                  <a:cubicBezTo>
                    <a:pt x="491" y="3"/>
                    <a:pt x="493" y="5"/>
                    <a:pt x="494" y="5"/>
                  </a:cubicBezTo>
                  <a:cubicBezTo>
                    <a:pt x="495" y="4"/>
                    <a:pt x="497" y="3"/>
                    <a:pt x="498" y="3"/>
                  </a:cubicBezTo>
                  <a:cubicBezTo>
                    <a:pt x="502" y="1"/>
                    <a:pt x="502" y="1"/>
                    <a:pt x="502" y="1"/>
                  </a:cubicBezTo>
                  <a:cubicBezTo>
                    <a:pt x="510" y="5"/>
                    <a:pt x="510" y="5"/>
                    <a:pt x="510" y="5"/>
                  </a:cubicBezTo>
                  <a:cubicBezTo>
                    <a:pt x="506" y="7"/>
                    <a:pt x="506" y="7"/>
                    <a:pt x="506" y="7"/>
                  </a:cubicBezTo>
                  <a:cubicBezTo>
                    <a:pt x="505" y="7"/>
                    <a:pt x="502" y="9"/>
                    <a:pt x="501" y="9"/>
                  </a:cubicBezTo>
                  <a:cubicBezTo>
                    <a:pt x="501" y="9"/>
                    <a:pt x="505" y="11"/>
                    <a:pt x="505" y="12"/>
                  </a:cubicBezTo>
                  <a:cubicBezTo>
                    <a:pt x="506" y="12"/>
                    <a:pt x="508" y="9"/>
                    <a:pt x="509" y="9"/>
                  </a:cubicBezTo>
                  <a:cubicBezTo>
                    <a:pt x="510" y="9"/>
                    <a:pt x="512" y="11"/>
                    <a:pt x="513" y="12"/>
                  </a:cubicBezTo>
                  <a:cubicBezTo>
                    <a:pt x="514" y="12"/>
                    <a:pt x="515" y="13"/>
                    <a:pt x="517" y="14"/>
                  </a:cubicBezTo>
                  <a:cubicBezTo>
                    <a:pt x="517" y="13"/>
                    <a:pt x="521" y="13"/>
                    <a:pt x="521" y="12"/>
                  </a:cubicBezTo>
                  <a:cubicBezTo>
                    <a:pt x="521" y="11"/>
                    <a:pt x="517" y="10"/>
                    <a:pt x="517" y="10"/>
                  </a:cubicBezTo>
                  <a:cubicBezTo>
                    <a:pt x="517" y="9"/>
                    <a:pt x="521" y="8"/>
                    <a:pt x="521" y="8"/>
                  </a:cubicBezTo>
                  <a:cubicBezTo>
                    <a:pt x="521" y="8"/>
                    <a:pt x="520" y="7"/>
                    <a:pt x="519" y="6"/>
                  </a:cubicBezTo>
                  <a:cubicBezTo>
                    <a:pt x="518" y="6"/>
                    <a:pt x="518" y="5"/>
                    <a:pt x="518" y="5"/>
                  </a:cubicBezTo>
                  <a:cubicBezTo>
                    <a:pt x="519" y="5"/>
                    <a:pt x="520" y="3"/>
                    <a:pt x="522" y="3"/>
                  </a:cubicBezTo>
                  <a:cubicBezTo>
                    <a:pt x="523" y="3"/>
                    <a:pt x="524" y="6"/>
                    <a:pt x="525" y="6"/>
                  </a:cubicBezTo>
                  <a:cubicBezTo>
                    <a:pt x="526" y="5"/>
                    <a:pt x="529" y="3"/>
                    <a:pt x="529" y="3"/>
                  </a:cubicBezTo>
                  <a:cubicBezTo>
                    <a:pt x="530" y="4"/>
                    <a:pt x="533" y="5"/>
                    <a:pt x="533" y="6"/>
                  </a:cubicBezTo>
                  <a:cubicBezTo>
                    <a:pt x="533" y="6"/>
                    <a:pt x="529" y="7"/>
                    <a:pt x="529" y="8"/>
                  </a:cubicBezTo>
                  <a:cubicBezTo>
                    <a:pt x="529" y="8"/>
                    <a:pt x="533" y="10"/>
                    <a:pt x="533" y="10"/>
                  </a:cubicBezTo>
                  <a:cubicBezTo>
                    <a:pt x="534" y="10"/>
                    <a:pt x="536" y="8"/>
                    <a:pt x="537" y="8"/>
                  </a:cubicBezTo>
                  <a:cubicBezTo>
                    <a:pt x="541" y="6"/>
                    <a:pt x="541" y="6"/>
                    <a:pt x="541" y="6"/>
                  </a:cubicBezTo>
                  <a:cubicBezTo>
                    <a:pt x="545" y="4"/>
                    <a:pt x="545" y="4"/>
                    <a:pt x="545" y="4"/>
                  </a:cubicBezTo>
                  <a:cubicBezTo>
                    <a:pt x="546" y="4"/>
                    <a:pt x="548" y="2"/>
                    <a:pt x="549" y="2"/>
                  </a:cubicBezTo>
                  <a:cubicBezTo>
                    <a:pt x="551" y="2"/>
                    <a:pt x="552" y="4"/>
                    <a:pt x="553" y="4"/>
                  </a:cubicBezTo>
                  <a:cubicBezTo>
                    <a:pt x="554" y="4"/>
                    <a:pt x="557" y="2"/>
                    <a:pt x="557" y="2"/>
                  </a:cubicBezTo>
                  <a:cubicBezTo>
                    <a:pt x="558" y="2"/>
                    <a:pt x="561" y="4"/>
                    <a:pt x="561" y="4"/>
                  </a:cubicBezTo>
                  <a:cubicBezTo>
                    <a:pt x="561" y="4"/>
                    <a:pt x="560" y="5"/>
                    <a:pt x="559" y="5"/>
                  </a:cubicBezTo>
                  <a:cubicBezTo>
                    <a:pt x="558" y="6"/>
                    <a:pt x="557" y="6"/>
                    <a:pt x="557" y="6"/>
                  </a:cubicBezTo>
                  <a:cubicBezTo>
                    <a:pt x="557" y="7"/>
                    <a:pt x="560" y="9"/>
                    <a:pt x="560" y="9"/>
                  </a:cubicBezTo>
                  <a:cubicBezTo>
                    <a:pt x="562" y="9"/>
                    <a:pt x="564" y="6"/>
                    <a:pt x="565" y="7"/>
                  </a:cubicBezTo>
                  <a:cubicBezTo>
                    <a:pt x="566" y="7"/>
                    <a:pt x="567" y="9"/>
                    <a:pt x="568" y="9"/>
                  </a:cubicBezTo>
                  <a:cubicBezTo>
                    <a:pt x="569" y="9"/>
                    <a:pt x="572" y="7"/>
                    <a:pt x="572" y="7"/>
                  </a:cubicBezTo>
                  <a:cubicBezTo>
                    <a:pt x="572" y="6"/>
                    <a:pt x="568" y="5"/>
                    <a:pt x="569" y="4"/>
                  </a:cubicBezTo>
                  <a:cubicBezTo>
                    <a:pt x="569" y="4"/>
                    <a:pt x="572" y="2"/>
                    <a:pt x="573" y="2"/>
                  </a:cubicBezTo>
                  <a:cubicBezTo>
                    <a:pt x="574" y="2"/>
                    <a:pt x="576" y="5"/>
                    <a:pt x="577" y="5"/>
                  </a:cubicBezTo>
                  <a:cubicBezTo>
                    <a:pt x="578" y="4"/>
                    <a:pt x="580" y="3"/>
                    <a:pt x="581" y="3"/>
                  </a:cubicBezTo>
                  <a:cubicBezTo>
                    <a:pt x="581" y="2"/>
                    <a:pt x="584" y="1"/>
                    <a:pt x="585" y="1"/>
                  </a:cubicBezTo>
                  <a:cubicBezTo>
                    <a:pt x="585" y="1"/>
                    <a:pt x="588" y="3"/>
                    <a:pt x="588" y="3"/>
                  </a:cubicBezTo>
                  <a:cubicBezTo>
                    <a:pt x="589" y="3"/>
                    <a:pt x="592" y="5"/>
                    <a:pt x="592" y="5"/>
                  </a:cubicBezTo>
                  <a:cubicBezTo>
                    <a:pt x="593" y="5"/>
                    <a:pt x="596" y="3"/>
                    <a:pt x="596" y="3"/>
                  </a:cubicBezTo>
                  <a:cubicBezTo>
                    <a:pt x="597" y="3"/>
                    <a:pt x="600" y="1"/>
                    <a:pt x="600" y="1"/>
                  </a:cubicBezTo>
                  <a:cubicBezTo>
                    <a:pt x="602" y="1"/>
                    <a:pt x="603" y="3"/>
                    <a:pt x="604" y="3"/>
                  </a:cubicBezTo>
                  <a:cubicBezTo>
                    <a:pt x="605" y="3"/>
                    <a:pt x="607" y="1"/>
                    <a:pt x="608" y="1"/>
                  </a:cubicBezTo>
                  <a:cubicBezTo>
                    <a:pt x="610" y="1"/>
                    <a:pt x="611" y="3"/>
                    <a:pt x="612" y="3"/>
                  </a:cubicBezTo>
                  <a:cubicBezTo>
                    <a:pt x="613" y="3"/>
                    <a:pt x="615" y="1"/>
                    <a:pt x="616" y="1"/>
                  </a:cubicBezTo>
                  <a:cubicBezTo>
                    <a:pt x="617" y="1"/>
                    <a:pt x="619" y="4"/>
                    <a:pt x="620" y="4"/>
                  </a:cubicBezTo>
                  <a:cubicBezTo>
                    <a:pt x="621" y="4"/>
                    <a:pt x="623" y="2"/>
                    <a:pt x="624" y="2"/>
                  </a:cubicBezTo>
                  <a:cubicBezTo>
                    <a:pt x="625" y="2"/>
                    <a:pt x="626" y="4"/>
                    <a:pt x="628" y="4"/>
                  </a:cubicBezTo>
                  <a:cubicBezTo>
                    <a:pt x="629" y="4"/>
                    <a:pt x="631" y="2"/>
                    <a:pt x="632" y="2"/>
                  </a:cubicBezTo>
                  <a:cubicBezTo>
                    <a:pt x="633" y="2"/>
                    <a:pt x="634" y="4"/>
                    <a:pt x="636" y="4"/>
                  </a:cubicBezTo>
                  <a:cubicBezTo>
                    <a:pt x="637" y="4"/>
                    <a:pt x="638" y="2"/>
                    <a:pt x="640" y="2"/>
                  </a:cubicBezTo>
                  <a:cubicBezTo>
                    <a:pt x="641" y="2"/>
                    <a:pt x="642" y="4"/>
                    <a:pt x="643" y="4"/>
                  </a:cubicBezTo>
                  <a:cubicBezTo>
                    <a:pt x="645" y="4"/>
                    <a:pt x="646" y="2"/>
                    <a:pt x="647" y="2"/>
                  </a:cubicBezTo>
                  <a:cubicBezTo>
                    <a:pt x="649" y="2"/>
                    <a:pt x="650" y="4"/>
                    <a:pt x="651" y="4"/>
                  </a:cubicBezTo>
                  <a:cubicBezTo>
                    <a:pt x="653" y="5"/>
                    <a:pt x="654" y="2"/>
                    <a:pt x="655" y="2"/>
                  </a:cubicBezTo>
                  <a:cubicBezTo>
                    <a:pt x="657" y="2"/>
                    <a:pt x="658" y="5"/>
                    <a:pt x="659" y="5"/>
                  </a:cubicBezTo>
                  <a:cubicBezTo>
                    <a:pt x="660" y="5"/>
                    <a:pt x="662" y="2"/>
                    <a:pt x="663" y="3"/>
                  </a:cubicBezTo>
                  <a:cubicBezTo>
                    <a:pt x="664" y="3"/>
                    <a:pt x="667" y="5"/>
                    <a:pt x="667" y="5"/>
                  </a:cubicBezTo>
                  <a:cubicBezTo>
                    <a:pt x="667" y="6"/>
                    <a:pt x="663" y="6"/>
                    <a:pt x="663" y="7"/>
                  </a:cubicBezTo>
                  <a:cubicBezTo>
                    <a:pt x="663" y="7"/>
                    <a:pt x="666" y="9"/>
                    <a:pt x="667" y="9"/>
                  </a:cubicBezTo>
                  <a:cubicBezTo>
                    <a:pt x="667" y="9"/>
                    <a:pt x="670" y="7"/>
                    <a:pt x="671" y="7"/>
                  </a:cubicBezTo>
                  <a:cubicBezTo>
                    <a:pt x="671" y="7"/>
                    <a:pt x="675" y="5"/>
                    <a:pt x="675" y="5"/>
                  </a:cubicBezTo>
                  <a:cubicBezTo>
                    <a:pt x="675" y="5"/>
                    <a:pt x="671" y="3"/>
                    <a:pt x="671" y="3"/>
                  </a:cubicBezTo>
                  <a:cubicBezTo>
                    <a:pt x="672" y="3"/>
                    <a:pt x="674" y="1"/>
                    <a:pt x="675" y="1"/>
                  </a:cubicBezTo>
                  <a:cubicBezTo>
                    <a:pt x="676" y="1"/>
                    <a:pt x="678" y="3"/>
                    <a:pt x="679" y="3"/>
                  </a:cubicBezTo>
                  <a:cubicBezTo>
                    <a:pt x="679" y="3"/>
                    <a:pt x="683" y="5"/>
                    <a:pt x="683" y="5"/>
                  </a:cubicBezTo>
                  <a:cubicBezTo>
                    <a:pt x="683" y="5"/>
                    <a:pt x="678" y="7"/>
                    <a:pt x="678" y="7"/>
                  </a:cubicBezTo>
                  <a:cubicBezTo>
                    <a:pt x="680" y="8"/>
                    <a:pt x="681" y="9"/>
                    <a:pt x="682" y="10"/>
                  </a:cubicBezTo>
                  <a:cubicBezTo>
                    <a:pt x="683" y="10"/>
                    <a:pt x="685" y="8"/>
                    <a:pt x="686" y="8"/>
                  </a:cubicBezTo>
                  <a:cubicBezTo>
                    <a:pt x="687" y="8"/>
                    <a:pt x="689" y="10"/>
                    <a:pt x="690" y="10"/>
                  </a:cubicBezTo>
                  <a:cubicBezTo>
                    <a:pt x="691" y="10"/>
                    <a:pt x="693" y="8"/>
                    <a:pt x="694" y="8"/>
                  </a:cubicBezTo>
                  <a:cubicBezTo>
                    <a:pt x="698" y="6"/>
                    <a:pt x="698" y="6"/>
                    <a:pt x="698" y="6"/>
                  </a:cubicBezTo>
                  <a:cubicBezTo>
                    <a:pt x="702" y="4"/>
                    <a:pt x="702" y="4"/>
                    <a:pt x="702" y="4"/>
                  </a:cubicBezTo>
                  <a:cubicBezTo>
                    <a:pt x="703" y="3"/>
                    <a:pt x="706" y="2"/>
                    <a:pt x="707" y="2"/>
                  </a:cubicBezTo>
                  <a:cubicBezTo>
                    <a:pt x="707" y="2"/>
                    <a:pt x="710" y="4"/>
                    <a:pt x="710" y="4"/>
                  </a:cubicBezTo>
                  <a:cubicBezTo>
                    <a:pt x="711" y="4"/>
                    <a:pt x="713" y="6"/>
                    <a:pt x="714" y="6"/>
                  </a:cubicBezTo>
                  <a:cubicBezTo>
                    <a:pt x="715" y="6"/>
                    <a:pt x="717" y="4"/>
                    <a:pt x="718" y="4"/>
                  </a:cubicBezTo>
                  <a:cubicBezTo>
                    <a:pt x="719" y="4"/>
                    <a:pt x="720" y="6"/>
                    <a:pt x="722" y="6"/>
                  </a:cubicBezTo>
                  <a:cubicBezTo>
                    <a:pt x="723" y="6"/>
                    <a:pt x="724" y="9"/>
                    <a:pt x="726" y="9"/>
                  </a:cubicBezTo>
                  <a:cubicBezTo>
                    <a:pt x="726" y="9"/>
                    <a:pt x="729" y="7"/>
                    <a:pt x="730" y="7"/>
                  </a:cubicBezTo>
                  <a:cubicBezTo>
                    <a:pt x="730" y="6"/>
                    <a:pt x="733" y="5"/>
                    <a:pt x="734" y="4"/>
                  </a:cubicBezTo>
                  <a:cubicBezTo>
                    <a:pt x="735" y="4"/>
                    <a:pt x="736" y="7"/>
                    <a:pt x="738" y="7"/>
                  </a:cubicBezTo>
                  <a:cubicBezTo>
                    <a:pt x="739" y="7"/>
                    <a:pt x="741" y="5"/>
                    <a:pt x="742" y="5"/>
                  </a:cubicBezTo>
                  <a:cubicBezTo>
                    <a:pt x="743" y="5"/>
                    <a:pt x="744" y="7"/>
                    <a:pt x="745" y="7"/>
                  </a:cubicBezTo>
                  <a:cubicBezTo>
                    <a:pt x="747" y="7"/>
                    <a:pt x="748" y="5"/>
                    <a:pt x="749" y="5"/>
                  </a:cubicBezTo>
                  <a:cubicBezTo>
                    <a:pt x="751" y="5"/>
                    <a:pt x="752" y="7"/>
                    <a:pt x="753" y="7"/>
                  </a:cubicBezTo>
                  <a:cubicBezTo>
                    <a:pt x="755" y="7"/>
                    <a:pt x="756" y="5"/>
                    <a:pt x="757" y="5"/>
                  </a:cubicBezTo>
                  <a:cubicBezTo>
                    <a:pt x="759" y="5"/>
                    <a:pt x="760" y="7"/>
                    <a:pt x="761" y="7"/>
                  </a:cubicBezTo>
                  <a:cubicBezTo>
                    <a:pt x="762" y="7"/>
                    <a:pt x="764" y="5"/>
                    <a:pt x="765" y="5"/>
                  </a:cubicBezTo>
                  <a:cubicBezTo>
                    <a:pt x="765" y="5"/>
                    <a:pt x="769" y="7"/>
                    <a:pt x="769" y="8"/>
                  </a:cubicBezTo>
                  <a:cubicBezTo>
                    <a:pt x="769" y="8"/>
                    <a:pt x="765" y="9"/>
                    <a:pt x="765" y="10"/>
                  </a:cubicBezTo>
                  <a:cubicBezTo>
                    <a:pt x="765" y="10"/>
                    <a:pt x="768" y="11"/>
                    <a:pt x="769" y="12"/>
                  </a:cubicBezTo>
                  <a:cubicBezTo>
                    <a:pt x="768" y="13"/>
                    <a:pt x="764" y="13"/>
                    <a:pt x="764" y="14"/>
                  </a:cubicBezTo>
                  <a:cubicBezTo>
                    <a:pt x="764" y="14"/>
                    <a:pt x="768" y="16"/>
                    <a:pt x="768" y="16"/>
                  </a:cubicBezTo>
                  <a:cubicBezTo>
                    <a:pt x="770" y="16"/>
                    <a:pt x="771" y="14"/>
                    <a:pt x="772" y="14"/>
                  </a:cubicBezTo>
                  <a:cubicBezTo>
                    <a:pt x="772" y="13"/>
                    <a:pt x="768" y="13"/>
                    <a:pt x="769" y="12"/>
                  </a:cubicBezTo>
                  <a:cubicBezTo>
                    <a:pt x="769" y="12"/>
                    <a:pt x="772" y="10"/>
                    <a:pt x="773" y="10"/>
                  </a:cubicBezTo>
                  <a:cubicBezTo>
                    <a:pt x="774" y="9"/>
                    <a:pt x="775" y="9"/>
                    <a:pt x="777" y="8"/>
                  </a:cubicBezTo>
                  <a:cubicBezTo>
                    <a:pt x="775" y="7"/>
                    <a:pt x="775" y="6"/>
                    <a:pt x="773" y="6"/>
                  </a:cubicBezTo>
                  <a:cubicBezTo>
                    <a:pt x="774" y="6"/>
                    <a:pt x="776" y="3"/>
                    <a:pt x="777" y="3"/>
                  </a:cubicBezTo>
                  <a:cubicBezTo>
                    <a:pt x="778" y="3"/>
                    <a:pt x="780" y="6"/>
                    <a:pt x="781" y="6"/>
                  </a:cubicBezTo>
                  <a:cubicBezTo>
                    <a:pt x="781" y="6"/>
                    <a:pt x="785" y="4"/>
                    <a:pt x="785" y="4"/>
                  </a:cubicBezTo>
                  <a:cubicBezTo>
                    <a:pt x="785" y="4"/>
                    <a:pt x="789" y="6"/>
                    <a:pt x="789" y="6"/>
                  </a:cubicBezTo>
                  <a:cubicBezTo>
                    <a:pt x="789" y="6"/>
                    <a:pt x="785" y="8"/>
                    <a:pt x="785" y="8"/>
                  </a:cubicBezTo>
                  <a:cubicBezTo>
                    <a:pt x="786" y="8"/>
                    <a:pt x="787" y="10"/>
                    <a:pt x="788" y="10"/>
                  </a:cubicBezTo>
                  <a:cubicBezTo>
                    <a:pt x="789" y="10"/>
                    <a:pt x="791" y="8"/>
                    <a:pt x="792" y="8"/>
                  </a:cubicBezTo>
                  <a:cubicBezTo>
                    <a:pt x="793" y="8"/>
                    <a:pt x="795" y="11"/>
                    <a:pt x="796" y="10"/>
                  </a:cubicBezTo>
                  <a:cubicBezTo>
                    <a:pt x="797" y="10"/>
                    <a:pt x="799" y="9"/>
                    <a:pt x="800" y="8"/>
                  </a:cubicBezTo>
                  <a:cubicBezTo>
                    <a:pt x="804" y="6"/>
                    <a:pt x="804" y="6"/>
                    <a:pt x="804" y="6"/>
                  </a:cubicBezTo>
                  <a:cubicBezTo>
                    <a:pt x="805" y="6"/>
                    <a:pt x="808" y="4"/>
                    <a:pt x="808" y="4"/>
                  </a:cubicBezTo>
                  <a:cubicBezTo>
                    <a:pt x="810" y="4"/>
                    <a:pt x="811" y="7"/>
                    <a:pt x="812" y="7"/>
                  </a:cubicBezTo>
                  <a:cubicBezTo>
                    <a:pt x="813" y="7"/>
                    <a:pt x="815" y="4"/>
                    <a:pt x="816" y="4"/>
                  </a:cubicBezTo>
                  <a:cubicBezTo>
                    <a:pt x="818" y="5"/>
                    <a:pt x="819" y="7"/>
                    <a:pt x="820" y="7"/>
                  </a:cubicBezTo>
                  <a:cubicBezTo>
                    <a:pt x="821" y="7"/>
                    <a:pt x="823" y="5"/>
                    <a:pt x="824" y="5"/>
                  </a:cubicBezTo>
                  <a:cubicBezTo>
                    <a:pt x="825" y="5"/>
                    <a:pt x="827" y="7"/>
                    <a:pt x="828" y="7"/>
                  </a:cubicBezTo>
                  <a:cubicBezTo>
                    <a:pt x="829" y="7"/>
                    <a:pt x="831" y="9"/>
                    <a:pt x="832" y="9"/>
                  </a:cubicBezTo>
                  <a:cubicBezTo>
                    <a:pt x="832" y="9"/>
                    <a:pt x="835" y="7"/>
                    <a:pt x="836" y="7"/>
                  </a:cubicBezTo>
                  <a:cubicBezTo>
                    <a:pt x="837" y="7"/>
                    <a:pt x="839" y="5"/>
                    <a:pt x="840" y="5"/>
                  </a:cubicBezTo>
                  <a:cubicBezTo>
                    <a:pt x="841" y="5"/>
                    <a:pt x="843" y="7"/>
                    <a:pt x="844" y="7"/>
                  </a:cubicBezTo>
                  <a:cubicBezTo>
                    <a:pt x="844" y="7"/>
                    <a:pt x="847" y="5"/>
                    <a:pt x="848" y="5"/>
                  </a:cubicBezTo>
                  <a:cubicBezTo>
                    <a:pt x="849" y="6"/>
                    <a:pt x="851" y="7"/>
                    <a:pt x="851" y="8"/>
                  </a:cubicBezTo>
                  <a:cubicBezTo>
                    <a:pt x="852" y="8"/>
                    <a:pt x="854" y="10"/>
                    <a:pt x="855" y="10"/>
                  </a:cubicBezTo>
                  <a:cubicBezTo>
                    <a:pt x="855" y="10"/>
                    <a:pt x="859" y="8"/>
                    <a:pt x="859" y="8"/>
                  </a:cubicBezTo>
                  <a:cubicBezTo>
                    <a:pt x="859" y="8"/>
                    <a:pt x="856" y="6"/>
                    <a:pt x="856" y="6"/>
                  </a:cubicBezTo>
                  <a:cubicBezTo>
                    <a:pt x="857" y="6"/>
                    <a:pt x="858" y="3"/>
                    <a:pt x="860" y="3"/>
                  </a:cubicBezTo>
                  <a:cubicBezTo>
                    <a:pt x="861" y="3"/>
                    <a:pt x="863" y="5"/>
                    <a:pt x="863" y="6"/>
                  </a:cubicBezTo>
                  <a:cubicBezTo>
                    <a:pt x="865" y="6"/>
                    <a:pt x="866" y="7"/>
                    <a:pt x="867" y="8"/>
                  </a:cubicBezTo>
                  <a:cubicBezTo>
                    <a:pt x="868" y="8"/>
                    <a:pt x="870" y="10"/>
                    <a:pt x="871" y="10"/>
                  </a:cubicBezTo>
                  <a:cubicBezTo>
                    <a:pt x="872" y="10"/>
                    <a:pt x="873" y="13"/>
                    <a:pt x="875" y="13"/>
                  </a:cubicBezTo>
                  <a:cubicBezTo>
                    <a:pt x="876" y="13"/>
                    <a:pt x="878" y="11"/>
                    <a:pt x="879" y="10"/>
                  </a:cubicBezTo>
                  <a:cubicBezTo>
                    <a:pt x="880" y="10"/>
                    <a:pt x="882" y="9"/>
                    <a:pt x="883" y="8"/>
                  </a:cubicBezTo>
                  <a:cubicBezTo>
                    <a:pt x="884" y="8"/>
                    <a:pt x="886" y="6"/>
                    <a:pt x="887" y="6"/>
                  </a:cubicBezTo>
                  <a:cubicBezTo>
                    <a:pt x="888" y="6"/>
                    <a:pt x="890" y="9"/>
                    <a:pt x="891" y="9"/>
                  </a:cubicBezTo>
                  <a:cubicBezTo>
                    <a:pt x="892" y="9"/>
                    <a:pt x="893" y="7"/>
                    <a:pt x="895" y="7"/>
                  </a:cubicBezTo>
                  <a:cubicBezTo>
                    <a:pt x="896" y="7"/>
                    <a:pt x="897" y="9"/>
                    <a:pt x="898" y="9"/>
                  </a:cubicBezTo>
                  <a:cubicBezTo>
                    <a:pt x="900" y="9"/>
                    <a:pt x="901" y="7"/>
                    <a:pt x="903" y="7"/>
                  </a:cubicBezTo>
                  <a:cubicBezTo>
                    <a:pt x="904" y="7"/>
                    <a:pt x="905" y="9"/>
                    <a:pt x="906" y="9"/>
                  </a:cubicBezTo>
                  <a:cubicBezTo>
                    <a:pt x="907" y="9"/>
                    <a:pt x="910" y="7"/>
                    <a:pt x="910" y="7"/>
                  </a:cubicBezTo>
                  <a:cubicBezTo>
                    <a:pt x="911" y="7"/>
                    <a:pt x="914" y="5"/>
                    <a:pt x="915" y="5"/>
                  </a:cubicBezTo>
                  <a:cubicBezTo>
                    <a:pt x="915" y="5"/>
                    <a:pt x="918" y="7"/>
                    <a:pt x="918" y="7"/>
                  </a:cubicBezTo>
                  <a:cubicBezTo>
                    <a:pt x="918" y="7"/>
                    <a:pt x="914" y="9"/>
                    <a:pt x="914" y="9"/>
                  </a:cubicBezTo>
                  <a:cubicBezTo>
                    <a:pt x="915" y="9"/>
                    <a:pt x="917" y="11"/>
                    <a:pt x="918" y="12"/>
                  </a:cubicBezTo>
                  <a:cubicBezTo>
                    <a:pt x="919" y="12"/>
                    <a:pt x="921" y="10"/>
                    <a:pt x="922" y="9"/>
                  </a:cubicBezTo>
                  <a:cubicBezTo>
                    <a:pt x="923" y="9"/>
                    <a:pt x="925" y="8"/>
                    <a:pt x="926" y="7"/>
                  </a:cubicBezTo>
                  <a:cubicBezTo>
                    <a:pt x="927" y="7"/>
                    <a:pt x="929" y="6"/>
                    <a:pt x="930" y="5"/>
                  </a:cubicBezTo>
                  <a:cubicBezTo>
                    <a:pt x="931" y="5"/>
                    <a:pt x="933" y="8"/>
                    <a:pt x="934" y="8"/>
                  </a:cubicBezTo>
                  <a:cubicBezTo>
                    <a:pt x="935" y="8"/>
                    <a:pt x="938" y="6"/>
                    <a:pt x="938" y="6"/>
                  </a:cubicBezTo>
                  <a:cubicBezTo>
                    <a:pt x="939" y="5"/>
                    <a:pt x="941" y="3"/>
                    <a:pt x="942" y="3"/>
                  </a:cubicBezTo>
                  <a:cubicBezTo>
                    <a:pt x="943" y="3"/>
                    <a:pt x="945" y="5"/>
                    <a:pt x="946" y="6"/>
                  </a:cubicBezTo>
                  <a:cubicBezTo>
                    <a:pt x="947" y="6"/>
                    <a:pt x="948" y="8"/>
                    <a:pt x="950" y="8"/>
                  </a:cubicBezTo>
                  <a:cubicBezTo>
                    <a:pt x="950" y="8"/>
                    <a:pt x="953" y="6"/>
                    <a:pt x="954" y="6"/>
                  </a:cubicBezTo>
                  <a:cubicBezTo>
                    <a:pt x="955" y="6"/>
                    <a:pt x="956" y="8"/>
                    <a:pt x="958" y="8"/>
                  </a:cubicBezTo>
                  <a:cubicBezTo>
                    <a:pt x="959" y="8"/>
                    <a:pt x="960" y="10"/>
                    <a:pt x="961" y="10"/>
                  </a:cubicBezTo>
                  <a:cubicBezTo>
                    <a:pt x="962" y="11"/>
                    <a:pt x="965" y="9"/>
                    <a:pt x="965" y="8"/>
                  </a:cubicBezTo>
                  <a:cubicBezTo>
                    <a:pt x="966" y="8"/>
                    <a:pt x="968" y="7"/>
                    <a:pt x="969" y="6"/>
                  </a:cubicBezTo>
                  <a:cubicBezTo>
                    <a:pt x="970" y="6"/>
                    <a:pt x="972" y="9"/>
                    <a:pt x="973" y="9"/>
                  </a:cubicBezTo>
                  <a:cubicBezTo>
                    <a:pt x="974" y="9"/>
                    <a:pt x="976" y="6"/>
                    <a:pt x="977" y="7"/>
                  </a:cubicBezTo>
                  <a:cubicBezTo>
                    <a:pt x="978" y="7"/>
                    <a:pt x="981" y="9"/>
                    <a:pt x="981" y="9"/>
                  </a:cubicBezTo>
                  <a:cubicBezTo>
                    <a:pt x="981" y="9"/>
                    <a:pt x="977" y="11"/>
                    <a:pt x="977" y="11"/>
                  </a:cubicBezTo>
                  <a:cubicBezTo>
                    <a:pt x="978" y="11"/>
                    <a:pt x="979" y="13"/>
                    <a:pt x="981" y="13"/>
                  </a:cubicBezTo>
                  <a:cubicBezTo>
                    <a:pt x="982" y="13"/>
                    <a:pt x="984" y="11"/>
                    <a:pt x="985" y="11"/>
                  </a:cubicBezTo>
                  <a:cubicBezTo>
                    <a:pt x="986" y="11"/>
                    <a:pt x="988" y="10"/>
                    <a:pt x="989" y="9"/>
                  </a:cubicBezTo>
                  <a:cubicBezTo>
                    <a:pt x="990" y="9"/>
                    <a:pt x="992" y="7"/>
                    <a:pt x="993" y="7"/>
                  </a:cubicBezTo>
                  <a:cubicBezTo>
                    <a:pt x="994" y="7"/>
                    <a:pt x="996" y="9"/>
                    <a:pt x="997" y="9"/>
                  </a:cubicBezTo>
                  <a:cubicBezTo>
                    <a:pt x="998" y="9"/>
                    <a:pt x="1000" y="7"/>
                    <a:pt x="1001" y="7"/>
                  </a:cubicBezTo>
                  <a:cubicBezTo>
                    <a:pt x="1002" y="7"/>
                    <a:pt x="1004" y="9"/>
                    <a:pt x="1005" y="9"/>
                  </a:cubicBezTo>
                  <a:cubicBezTo>
                    <a:pt x="1005" y="10"/>
                    <a:pt x="1008" y="12"/>
                    <a:pt x="1008" y="12"/>
                  </a:cubicBezTo>
                  <a:cubicBezTo>
                    <a:pt x="1009" y="12"/>
                    <a:pt x="1012" y="10"/>
                    <a:pt x="1012" y="10"/>
                  </a:cubicBezTo>
                  <a:cubicBezTo>
                    <a:pt x="1012" y="10"/>
                    <a:pt x="1009" y="7"/>
                    <a:pt x="1009" y="7"/>
                  </a:cubicBezTo>
                  <a:cubicBezTo>
                    <a:pt x="1010" y="7"/>
                    <a:pt x="1011" y="5"/>
                    <a:pt x="1013" y="5"/>
                  </a:cubicBezTo>
                  <a:cubicBezTo>
                    <a:pt x="1014" y="5"/>
                    <a:pt x="1015" y="8"/>
                    <a:pt x="1017" y="8"/>
                  </a:cubicBezTo>
                  <a:cubicBezTo>
                    <a:pt x="1017" y="8"/>
                    <a:pt x="1020" y="5"/>
                    <a:pt x="1021" y="6"/>
                  </a:cubicBezTo>
                  <a:cubicBezTo>
                    <a:pt x="1021" y="6"/>
                    <a:pt x="1024" y="7"/>
                    <a:pt x="1024" y="8"/>
                  </a:cubicBezTo>
                  <a:cubicBezTo>
                    <a:pt x="1024" y="8"/>
                    <a:pt x="1021" y="10"/>
                    <a:pt x="1020" y="10"/>
                  </a:cubicBezTo>
                  <a:cubicBezTo>
                    <a:pt x="1022" y="10"/>
                    <a:pt x="1023" y="12"/>
                    <a:pt x="1024" y="12"/>
                  </a:cubicBezTo>
                  <a:cubicBezTo>
                    <a:pt x="1025" y="12"/>
                    <a:pt x="1027" y="10"/>
                    <a:pt x="1028" y="10"/>
                  </a:cubicBezTo>
                  <a:cubicBezTo>
                    <a:pt x="1030" y="10"/>
                    <a:pt x="1031" y="9"/>
                    <a:pt x="1032" y="8"/>
                  </a:cubicBezTo>
                  <a:cubicBezTo>
                    <a:pt x="1033" y="8"/>
                    <a:pt x="1035" y="6"/>
                    <a:pt x="1036" y="6"/>
                  </a:cubicBezTo>
                  <a:cubicBezTo>
                    <a:pt x="1037" y="6"/>
                    <a:pt x="1039" y="8"/>
                    <a:pt x="1040" y="8"/>
                  </a:cubicBezTo>
                  <a:cubicBezTo>
                    <a:pt x="1041" y="8"/>
                    <a:pt x="1043" y="6"/>
                    <a:pt x="1044" y="6"/>
                  </a:cubicBezTo>
                  <a:cubicBezTo>
                    <a:pt x="1045" y="6"/>
                    <a:pt x="1047" y="8"/>
                    <a:pt x="1048" y="8"/>
                  </a:cubicBezTo>
                  <a:cubicBezTo>
                    <a:pt x="1049" y="8"/>
                    <a:pt x="1051" y="6"/>
                    <a:pt x="1052" y="6"/>
                  </a:cubicBezTo>
                  <a:cubicBezTo>
                    <a:pt x="1053" y="6"/>
                    <a:pt x="1054" y="9"/>
                    <a:pt x="1056" y="9"/>
                  </a:cubicBezTo>
                  <a:cubicBezTo>
                    <a:pt x="1057" y="9"/>
                    <a:pt x="1059" y="6"/>
                    <a:pt x="1060" y="7"/>
                  </a:cubicBezTo>
                  <a:cubicBezTo>
                    <a:pt x="1061" y="7"/>
                    <a:pt x="1063" y="8"/>
                    <a:pt x="1064" y="9"/>
                  </a:cubicBezTo>
                  <a:cubicBezTo>
                    <a:pt x="1067" y="11"/>
                    <a:pt x="1067" y="11"/>
                    <a:pt x="1067" y="11"/>
                  </a:cubicBezTo>
                  <a:cubicBezTo>
                    <a:pt x="1069" y="12"/>
                    <a:pt x="1070" y="13"/>
                    <a:pt x="1071" y="13"/>
                  </a:cubicBezTo>
                  <a:cubicBezTo>
                    <a:pt x="1072" y="13"/>
                    <a:pt x="1074" y="11"/>
                    <a:pt x="1075" y="11"/>
                  </a:cubicBezTo>
                  <a:cubicBezTo>
                    <a:pt x="1076" y="11"/>
                    <a:pt x="1078" y="14"/>
                    <a:pt x="1079" y="14"/>
                  </a:cubicBezTo>
                  <a:cubicBezTo>
                    <a:pt x="1079" y="13"/>
                    <a:pt x="1083" y="12"/>
                    <a:pt x="1083" y="12"/>
                  </a:cubicBezTo>
                  <a:cubicBezTo>
                    <a:pt x="1083" y="11"/>
                    <a:pt x="1079" y="9"/>
                    <a:pt x="1079" y="9"/>
                  </a:cubicBezTo>
                  <a:cubicBezTo>
                    <a:pt x="1079" y="9"/>
                    <a:pt x="1078" y="10"/>
                    <a:pt x="1077" y="10"/>
                  </a:cubicBezTo>
                  <a:cubicBezTo>
                    <a:pt x="1076" y="11"/>
                    <a:pt x="1075" y="11"/>
                    <a:pt x="1075" y="11"/>
                  </a:cubicBezTo>
                  <a:cubicBezTo>
                    <a:pt x="1075" y="11"/>
                    <a:pt x="1071" y="10"/>
                    <a:pt x="1071" y="9"/>
                  </a:cubicBezTo>
                  <a:cubicBezTo>
                    <a:pt x="1071" y="9"/>
                    <a:pt x="1075" y="7"/>
                    <a:pt x="1076" y="7"/>
                  </a:cubicBezTo>
                  <a:cubicBezTo>
                    <a:pt x="1077" y="7"/>
                    <a:pt x="1078" y="9"/>
                    <a:pt x="1079" y="9"/>
                  </a:cubicBezTo>
                  <a:cubicBezTo>
                    <a:pt x="1081" y="9"/>
                    <a:pt x="1082" y="7"/>
                    <a:pt x="1083" y="7"/>
                  </a:cubicBezTo>
                  <a:cubicBezTo>
                    <a:pt x="1085" y="7"/>
                    <a:pt x="1086" y="9"/>
                    <a:pt x="1087" y="9"/>
                  </a:cubicBezTo>
                  <a:cubicBezTo>
                    <a:pt x="1088" y="10"/>
                    <a:pt x="1090" y="12"/>
                    <a:pt x="1091" y="12"/>
                  </a:cubicBezTo>
                  <a:cubicBezTo>
                    <a:pt x="1092" y="12"/>
                    <a:pt x="1094" y="10"/>
                    <a:pt x="1095" y="10"/>
                  </a:cubicBezTo>
                  <a:cubicBezTo>
                    <a:pt x="1096" y="9"/>
                    <a:pt x="1098" y="8"/>
                    <a:pt x="1099" y="8"/>
                  </a:cubicBezTo>
                  <a:cubicBezTo>
                    <a:pt x="1100" y="7"/>
                    <a:pt x="1102" y="10"/>
                    <a:pt x="1103" y="10"/>
                  </a:cubicBezTo>
                  <a:cubicBezTo>
                    <a:pt x="1104" y="10"/>
                    <a:pt x="1106" y="8"/>
                    <a:pt x="1107" y="8"/>
                  </a:cubicBezTo>
                  <a:cubicBezTo>
                    <a:pt x="1108" y="8"/>
                    <a:pt x="1109" y="10"/>
                    <a:pt x="1111" y="10"/>
                  </a:cubicBezTo>
                  <a:cubicBezTo>
                    <a:pt x="1112" y="10"/>
                    <a:pt x="1113" y="12"/>
                    <a:pt x="1114" y="12"/>
                  </a:cubicBezTo>
                  <a:cubicBezTo>
                    <a:pt x="1116" y="12"/>
                    <a:pt x="1117" y="10"/>
                    <a:pt x="1118" y="10"/>
                  </a:cubicBezTo>
                  <a:cubicBezTo>
                    <a:pt x="1120" y="10"/>
                    <a:pt x="1121" y="8"/>
                    <a:pt x="1123" y="8"/>
                  </a:cubicBezTo>
                  <a:cubicBezTo>
                    <a:pt x="1124" y="8"/>
                    <a:pt x="1125" y="11"/>
                    <a:pt x="1126" y="10"/>
                  </a:cubicBezTo>
                  <a:cubicBezTo>
                    <a:pt x="1128" y="10"/>
                    <a:pt x="1129" y="8"/>
                    <a:pt x="1130" y="8"/>
                  </a:cubicBezTo>
                  <a:cubicBezTo>
                    <a:pt x="1132" y="8"/>
                    <a:pt x="1133" y="11"/>
                    <a:pt x="1134" y="11"/>
                  </a:cubicBezTo>
                  <a:cubicBezTo>
                    <a:pt x="1135" y="11"/>
                    <a:pt x="1138" y="8"/>
                    <a:pt x="1138" y="9"/>
                  </a:cubicBezTo>
                  <a:cubicBezTo>
                    <a:pt x="1139" y="9"/>
                    <a:pt x="1141" y="10"/>
                    <a:pt x="1142" y="11"/>
                  </a:cubicBezTo>
                  <a:cubicBezTo>
                    <a:pt x="1143" y="11"/>
                    <a:pt x="1145" y="12"/>
                    <a:pt x="1146" y="13"/>
                  </a:cubicBezTo>
                  <a:cubicBezTo>
                    <a:pt x="1146" y="14"/>
                    <a:pt x="1142" y="15"/>
                    <a:pt x="1142" y="15"/>
                  </a:cubicBezTo>
                  <a:cubicBezTo>
                    <a:pt x="1142" y="16"/>
                    <a:pt x="1145" y="17"/>
                    <a:pt x="1145" y="18"/>
                  </a:cubicBezTo>
                  <a:cubicBezTo>
                    <a:pt x="1146" y="18"/>
                    <a:pt x="1148" y="20"/>
                    <a:pt x="1149" y="20"/>
                  </a:cubicBezTo>
                  <a:cubicBezTo>
                    <a:pt x="1150" y="20"/>
                    <a:pt x="1152" y="18"/>
                    <a:pt x="1153" y="18"/>
                  </a:cubicBezTo>
                  <a:cubicBezTo>
                    <a:pt x="1154" y="19"/>
                    <a:pt x="1156" y="19"/>
                    <a:pt x="1157" y="20"/>
                  </a:cubicBezTo>
                  <a:cubicBezTo>
                    <a:pt x="1157" y="20"/>
                    <a:pt x="1161" y="18"/>
                    <a:pt x="1161" y="18"/>
                  </a:cubicBezTo>
                  <a:cubicBezTo>
                    <a:pt x="1161" y="18"/>
                    <a:pt x="1158" y="16"/>
                    <a:pt x="1157" y="16"/>
                  </a:cubicBezTo>
                  <a:cubicBezTo>
                    <a:pt x="1157" y="16"/>
                    <a:pt x="1154" y="18"/>
                    <a:pt x="1153" y="18"/>
                  </a:cubicBezTo>
                  <a:cubicBezTo>
                    <a:pt x="1153" y="18"/>
                    <a:pt x="1150" y="16"/>
                    <a:pt x="1149" y="15"/>
                  </a:cubicBezTo>
                  <a:cubicBezTo>
                    <a:pt x="1149" y="15"/>
                    <a:pt x="1146" y="14"/>
                    <a:pt x="1146" y="13"/>
                  </a:cubicBezTo>
                  <a:cubicBezTo>
                    <a:pt x="1146" y="13"/>
                    <a:pt x="1150" y="12"/>
                    <a:pt x="1150" y="11"/>
                  </a:cubicBezTo>
                  <a:cubicBezTo>
                    <a:pt x="1150" y="10"/>
                    <a:pt x="1147" y="10"/>
                    <a:pt x="1146" y="9"/>
                  </a:cubicBezTo>
                  <a:cubicBezTo>
                    <a:pt x="1146" y="8"/>
                    <a:pt x="1150" y="7"/>
                    <a:pt x="1150" y="7"/>
                  </a:cubicBezTo>
                  <a:cubicBezTo>
                    <a:pt x="1154" y="9"/>
                    <a:pt x="1154" y="9"/>
                    <a:pt x="1154" y="9"/>
                  </a:cubicBezTo>
                  <a:cubicBezTo>
                    <a:pt x="1154" y="9"/>
                    <a:pt x="1157" y="11"/>
                    <a:pt x="1158" y="11"/>
                  </a:cubicBezTo>
                  <a:cubicBezTo>
                    <a:pt x="1158" y="11"/>
                    <a:pt x="1161" y="10"/>
                    <a:pt x="1162" y="9"/>
                  </a:cubicBezTo>
                  <a:cubicBezTo>
                    <a:pt x="1163" y="9"/>
                    <a:pt x="1165" y="7"/>
                    <a:pt x="1166" y="7"/>
                  </a:cubicBezTo>
                  <a:cubicBezTo>
                    <a:pt x="1167" y="7"/>
                    <a:pt x="1169" y="9"/>
                    <a:pt x="1170" y="9"/>
                  </a:cubicBezTo>
                  <a:cubicBezTo>
                    <a:pt x="1171" y="9"/>
                    <a:pt x="1172" y="12"/>
                    <a:pt x="1173" y="12"/>
                  </a:cubicBezTo>
                  <a:cubicBezTo>
                    <a:pt x="1174" y="12"/>
                    <a:pt x="1177" y="10"/>
                    <a:pt x="1178" y="10"/>
                  </a:cubicBezTo>
                  <a:cubicBezTo>
                    <a:pt x="1178" y="9"/>
                    <a:pt x="1180" y="8"/>
                    <a:pt x="1182" y="8"/>
                  </a:cubicBezTo>
                  <a:cubicBezTo>
                    <a:pt x="1183" y="7"/>
                    <a:pt x="1184" y="10"/>
                    <a:pt x="1185" y="10"/>
                  </a:cubicBezTo>
                  <a:cubicBezTo>
                    <a:pt x="1187" y="10"/>
                    <a:pt x="1188" y="8"/>
                    <a:pt x="1189" y="8"/>
                  </a:cubicBezTo>
                  <a:cubicBezTo>
                    <a:pt x="1190" y="8"/>
                    <a:pt x="1193" y="10"/>
                    <a:pt x="1193" y="10"/>
                  </a:cubicBezTo>
                  <a:cubicBezTo>
                    <a:pt x="1194" y="10"/>
                    <a:pt x="1196" y="12"/>
                    <a:pt x="1197" y="12"/>
                  </a:cubicBezTo>
                  <a:cubicBezTo>
                    <a:pt x="1198" y="12"/>
                    <a:pt x="1200" y="11"/>
                    <a:pt x="1201" y="10"/>
                  </a:cubicBezTo>
                  <a:cubicBezTo>
                    <a:pt x="1202" y="10"/>
                    <a:pt x="1205" y="8"/>
                    <a:pt x="1205" y="8"/>
                  </a:cubicBezTo>
                  <a:cubicBezTo>
                    <a:pt x="1205" y="8"/>
                    <a:pt x="1209" y="10"/>
                    <a:pt x="1209" y="10"/>
                  </a:cubicBezTo>
                  <a:cubicBezTo>
                    <a:pt x="1209" y="11"/>
                    <a:pt x="1205" y="13"/>
                    <a:pt x="1205" y="13"/>
                  </a:cubicBezTo>
                  <a:cubicBezTo>
                    <a:pt x="1206" y="13"/>
                    <a:pt x="1207" y="15"/>
                    <a:pt x="1209" y="15"/>
                  </a:cubicBezTo>
                  <a:cubicBezTo>
                    <a:pt x="1209" y="15"/>
                    <a:pt x="1213" y="13"/>
                    <a:pt x="1213" y="13"/>
                  </a:cubicBezTo>
                  <a:cubicBezTo>
                    <a:pt x="1213" y="13"/>
                    <a:pt x="1212" y="12"/>
                    <a:pt x="1211" y="12"/>
                  </a:cubicBezTo>
                  <a:cubicBezTo>
                    <a:pt x="1210" y="11"/>
                    <a:pt x="1209" y="10"/>
                    <a:pt x="1209" y="10"/>
                  </a:cubicBezTo>
                  <a:cubicBezTo>
                    <a:pt x="1210" y="10"/>
                    <a:pt x="1212" y="8"/>
                    <a:pt x="1213" y="8"/>
                  </a:cubicBezTo>
                  <a:cubicBezTo>
                    <a:pt x="1214" y="8"/>
                    <a:pt x="1216" y="11"/>
                    <a:pt x="1217" y="11"/>
                  </a:cubicBezTo>
                  <a:cubicBezTo>
                    <a:pt x="1218" y="10"/>
                    <a:pt x="1220" y="9"/>
                    <a:pt x="1221" y="9"/>
                  </a:cubicBezTo>
                  <a:cubicBezTo>
                    <a:pt x="1221" y="8"/>
                    <a:pt x="1225" y="6"/>
                    <a:pt x="1225" y="7"/>
                  </a:cubicBezTo>
                  <a:cubicBezTo>
                    <a:pt x="1226" y="7"/>
                    <a:pt x="1228" y="8"/>
                    <a:pt x="1229" y="9"/>
                  </a:cubicBezTo>
                  <a:cubicBezTo>
                    <a:pt x="1232" y="11"/>
                    <a:pt x="1232" y="11"/>
                    <a:pt x="1232" y="11"/>
                  </a:cubicBezTo>
                  <a:cubicBezTo>
                    <a:pt x="1236" y="13"/>
                    <a:pt x="1236" y="13"/>
                    <a:pt x="1236" y="13"/>
                  </a:cubicBezTo>
                  <a:cubicBezTo>
                    <a:pt x="1237" y="14"/>
                    <a:pt x="1239" y="16"/>
                    <a:pt x="1240" y="16"/>
                  </a:cubicBezTo>
                  <a:cubicBezTo>
                    <a:pt x="1241" y="16"/>
                    <a:pt x="1243" y="14"/>
                    <a:pt x="1244" y="14"/>
                  </a:cubicBezTo>
                  <a:cubicBezTo>
                    <a:pt x="1248" y="12"/>
                    <a:pt x="1248" y="12"/>
                    <a:pt x="1248" y="12"/>
                  </a:cubicBezTo>
                  <a:cubicBezTo>
                    <a:pt x="1252" y="9"/>
                    <a:pt x="1252" y="9"/>
                    <a:pt x="1252" y="9"/>
                  </a:cubicBezTo>
                  <a:cubicBezTo>
                    <a:pt x="1253" y="9"/>
                    <a:pt x="1255" y="8"/>
                    <a:pt x="1256" y="7"/>
                  </a:cubicBezTo>
                  <a:cubicBezTo>
                    <a:pt x="1257" y="7"/>
                    <a:pt x="1260" y="9"/>
                    <a:pt x="1260" y="10"/>
                  </a:cubicBezTo>
                  <a:cubicBezTo>
                    <a:pt x="1261" y="10"/>
                    <a:pt x="1263" y="12"/>
                    <a:pt x="1264" y="12"/>
                  </a:cubicBezTo>
                  <a:cubicBezTo>
                    <a:pt x="1264" y="12"/>
                    <a:pt x="1267" y="10"/>
                    <a:pt x="1268" y="10"/>
                  </a:cubicBezTo>
                  <a:cubicBezTo>
                    <a:pt x="1268" y="10"/>
                    <a:pt x="1272" y="8"/>
                    <a:pt x="1272" y="8"/>
                  </a:cubicBezTo>
                  <a:cubicBezTo>
                    <a:pt x="1273" y="8"/>
                    <a:pt x="1275" y="10"/>
                    <a:pt x="1276" y="10"/>
                  </a:cubicBezTo>
                  <a:cubicBezTo>
                    <a:pt x="1277" y="11"/>
                    <a:pt x="1278" y="12"/>
                    <a:pt x="1279" y="12"/>
                  </a:cubicBezTo>
                  <a:cubicBezTo>
                    <a:pt x="1280" y="13"/>
                    <a:pt x="1282" y="15"/>
                    <a:pt x="1283" y="15"/>
                  </a:cubicBezTo>
                  <a:cubicBezTo>
                    <a:pt x="1284" y="15"/>
                    <a:pt x="1287" y="12"/>
                    <a:pt x="1287" y="13"/>
                  </a:cubicBezTo>
                  <a:cubicBezTo>
                    <a:pt x="1289" y="13"/>
                    <a:pt x="1290" y="14"/>
                    <a:pt x="1291" y="15"/>
                  </a:cubicBezTo>
                  <a:cubicBezTo>
                    <a:pt x="1292" y="15"/>
                    <a:pt x="1294" y="17"/>
                    <a:pt x="1295" y="17"/>
                  </a:cubicBezTo>
                  <a:cubicBezTo>
                    <a:pt x="1295" y="17"/>
                    <a:pt x="1299" y="15"/>
                    <a:pt x="1299" y="15"/>
                  </a:cubicBezTo>
                  <a:cubicBezTo>
                    <a:pt x="1299" y="15"/>
                    <a:pt x="1295" y="13"/>
                    <a:pt x="1295" y="13"/>
                  </a:cubicBezTo>
                  <a:cubicBezTo>
                    <a:pt x="1296" y="13"/>
                    <a:pt x="1298" y="11"/>
                    <a:pt x="1299" y="11"/>
                  </a:cubicBezTo>
                  <a:cubicBezTo>
                    <a:pt x="1301" y="11"/>
                    <a:pt x="1302" y="13"/>
                    <a:pt x="1303" y="13"/>
                  </a:cubicBezTo>
                  <a:cubicBezTo>
                    <a:pt x="1304" y="13"/>
                    <a:pt x="1305" y="15"/>
                    <a:pt x="1307" y="15"/>
                  </a:cubicBezTo>
                  <a:cubicBezTo>
                    <a:pt x="1308" y="15"/>
                    <a:pt x="1310" y="13"/>
                    <a:pt x="1311" y="13"/>
                  </a:cubicBezTo>
                  <a:cubicBezTo>
                    <a:pt x="1312" y="13"/>
                    <a:pt x="1313" y="15"/>
                    <a:pt x="1315" y="15"/>
                  </a:cubicBezTo>
                  <a:cubicBezTo>
                    <a:pt x="1316" y="15"/>
                    <a:pt x="1318" y="13"/>
                    <a:pt x="1319" y="13"/>
                  </a:cubicBezTo>
                  <a:cubicBezTo>
                    <a:pt x="1319" y="13"/>
                    <a:pt x="1322" y="16"/>
                    <a:pt x="1322" y="16"/>
                  </a:cubicBezTo>
                  <a:cubicBezTo>
                    <a:pt x="1324" y="15"/>
                    <a:pt x="1326" y="14"/>
                    <a:pt x="1327" y="14"/>
                  </a:cubicBezTo>
                  <a:cubicBezTo>
                    <a:pt x="1331" y="12"/>
                    <a:pt x="1331" y="12"/>
                    <a:pt x="1331" y="12"/>
                  </a:cubicBezTo>
                  <a:cubicBezTo>
                    <a:pt x="1331" y="11"/>
                    <a:pt x="1334" y="9"/>
                    <a:pt x="1335" y="9"/>
                  </a:cubicBezTo>
                  <a:cubicBezTo>
                    <a:pt x="1336" y="9"/>
                    <a:pt x="1337" y="12"/>
                    <a:pt x="1338" y="12"/>
                  </a:cubicBezTo>
                  <a:cubicBezTo>
                    <a:pt x="1339" y="12"/>
                    <a:pt x="1342" y="9"/>
                    <a:pt x="1343" y="10"/>
                  </a:cubicBezTo>
                  <a:cubicBezTo>
                    <a:pt x="1344" y="10"/>
                    <a:pt x="1345" y="11"/>
                    <a:pt x="1346" y="12"/>
                  </a:cubicBezTo>
                  <a:cubicBezTo>
                    <a:pt x="1347" y="12"/>
                    <a:pt x="1349" y="14"/>
                    <a:pt x="1350" y="14"/>
                  </a:cubicBezTo>
                  <a:cubicBezTo>
                    <a:pt x="1351" y="14"/>
                    <a:pt x="1354" y="12"/>
                    <a:pt x="1354" y="12"/>
                  </a:cubicBezTo>
                  <a:cubicBezTo>
                    <a:pt x="1355" y="12"/>
                    <a:pt x="1357" y="10"/>
                    <a:pt x="1358" y="10"/>
                  </a:cubicBezTo>
                  <a:cubicBezTo>
                    <a:pt x="1359" y="10"/>
                    <a:pt x="1361" y="12"/>
                    <a:pt x="1362" y="12"/>
                  </a:cubicBezTo>
                  <a:cubicBezTo>
                    <a:pt x="1363" y="12"/>
                    <a:pt x="1365" y="10"/>
                    <a:pt x="1366" y="10"/>
                  </a:cubicBezTo>
                  <a:cubicBezTo>
                    <a:pt x="1367" y="10"/>
                    <a:pt x="1369" y="13"/>
                    <a:pt x="1370" y="13"/>
                  </a:cubicBezTo>
                  <a:cubicBezTo>
                    <a:pt x="1371" y="13"/>
                    <a:pt x="1373" y="11"/>
                    <a:pt x="1374" y="10"/>
                  </a:cubicBezTo>
                  <a:cubicBezTo>
                    <a:pt x="1375" y="10"/>
                    <a:pt x="1377" y="13"/>
                    <a:pt x="1378" y="13"/>
                  </a:cubicBezTo>
                  <a:cubicBezTo>
                    <a:pt x="1378" y="13"/>
                    <a:pt x="1381" y="11"/>
                    <a:pt x="1382" y="11"/>
                  </a:cubicBezTo>
                  <a:cubicBezTo>
                    <a:pt x="1382" y="10"/>
                    <a:pt x="1385" y="9"/>
                    <a:pt x="1386" y="9"/>
                  </a:cubicBezTo>
                  <a:cubicBezTo>
                    <a:pt x="1386" y="9"/>
                    <a:pt x="1390" y="11"/>
                    <a:pt x="1390" y="11"/>
                  </a:cubicBezTo>
                  <a:cubicBezTo>
                    <a:pt x="1390" y="11"/>
                    <a:pt x="1385" y="13"/>
                    <a:pt x="1386" y="13"/>
                  </a:cubicBezTo>
                  <a:cubicBezTo>
                    <a:pt x="1386" y="13"/>
                    <a:pt x="1388" y="15"/>
                    <a:pt x="1389" y="15"/>
                  </a:cubicBezTo>
                  <a:cubicBezTo>
                    <a:pt x="1390" y="15"/>
                    <a:pt x="1392" y="13"/>
                    <a:pt x="1393" y="13"/>
                  </a:cubicBezTo>
                  <a:cubicBezTo>
                    <a:pt x="1395" y="13"/>
                    <a:pt x="1396" y="15"/>
                    <a:pt x="1397" y="15"/>
                  </a:cubicBezTo>
                  <a:cubicBezTo>
                    <a:pt x="1398" y="16"/>
                    <a:pt x="1400" y="13"/>
                    <a:pt x="1401" y="13"/>
                  </a:cubicBezTo>
                  <a:cubicBezTo>
                    <a:pt x="1403" y="13"/>
                    <a:pt x="1404" y="16"/>
                    <a:pt x="1405" y="16"/>
                  </a:cubicBezTo>
                  <a:cubicBezTo>
                    <a:pt x="1406" y="16"/>
                    <a:pt x="1408" y="14"/>
                    <a:pt x="1409" y="14"/>
                  </a:cubicBezTo>
                  <a:cubicBezTo>
                    <a:pt x="1410" y="14"/>
                    <a:pt x="1412" y="16"/>
                    <a:pt x="1413" y="16"/>
                  </a:cubicBezTo>
                  <a:cubicBezTo>
                    <a:pt x="1413" y="16"/>
                    <a:pt x="1417" y="14"/>
                    <a:pt x="1417" y="14"/>
                  </a:cubicBezTo>
                  <a:cubicBezTo>
                    <a:pt x="1417" y="14"/>
                    <a:pt x="1413" y="12"/>
                    <a:pt x="1413" y="12"/>
                  </a:cubicBezTo>
                  <a:cubicBezTo>
                    <a:pt x="1415" y="11"/>
                    <a:pt x="1416" y="9"/>
                    <a:pt x="1417" y="9"/>
                  </a:cubicBezTo>
                  <a:cubicBezTo>
                    <a:pt x="1418" y="9"/>
                    <a:pt x="1420" y="11"/>
                    <a:pt x="1421" y="12"/>
                  </a:cubicBezTo>
                  <a:cubicBezTo>
                    <a:pt x="1421" y="12"/>
                    <a:pt x="1424" y="14"/>
                    <a:pt x="1425" y="14"/>
                  </a:cubicBezTo>
                  <a:cubicBezTo>
                    <a:pt x="1426" y="14"/>
                    <a:pt x="1428" y="12"/>
                    <a:pt x="1429" y="12"/>
                  </a:cubicBezTo>
                  <a:cubicBezTo>
                    <a:pt x="1429" y="12"/>
                    <a:pt x="1433" y="10"/>
                    <a:pt x="1433" y="10"/>
                  </a:cubicBezTo>
                  <a:cubicBezTo>
                    <a:pt x="1433" y="10"/>
                    <a:pt x="1437" y="12"/>
                    <a:pt x="1437" y="12"/>
                  </a:cubicBezTo>
                  <a:cubicBezTo>
                    <a:pt x="1437" y="12"/>
                    <a:pt x="1433" y="14"/>
                    <a:pt x="1433" y="14"/>
                  </a:cubicBezTo>
                  <a:cubicBezTo>
                    <a:pt x="1434" y="14"/>
                    <a:pt x="1435" y="16"/>
                    <a:pt x="1436" y="16"/>
                  </a:cubicBezTo>
                  <a:cubicBezTo>
                    <a:pt x="1437" y="16"/>
                    <a:pt x="1440" y="15"/>
                    <a:pt x="1440" y="14"/>
                  </a:cubicBezTo>
                  <a:cubicBezTo>
                    <a:pt x="1440" y="14"/>
                    <a:pt x="1437" y="12"/>
                    <a:pt x="1437" y="12"/>
                  </a:cubicBezTo>
                  <a:cubicBezTo>
                    <a:pt x="1438" y="12"/>
                    <a:pt x="1440" y="10"/>
                    <a:pt x="1441" y="10"/>
                  </a:cubicBezTo>
                  <a:cubicBezTo>
                    <a:pt x="1442" y="10"/>
                    <a:pt x="1443" y="12"/>
                    <a:pt x="1445" y="12"/>
                  </a:cubicBezTo>
                  <a:cubicBezTo>
                    <a:pt x="1445" y="12"/>
                    <a:pt x="1448" y="10"/>
                    <a:pt x="1449" y="10"/>
                  </a:cubicBezTo>
                  <a:cubicBezTo>
                    <a:pt x="1450" y="11"/>
                    <a:pt x="1452" y="12"/>
                    <a:pt x="1452" y="13"/>
                  </a:cubicBezTo>
                  <a:cubicBezTo>
                    <a:pt x="1453" y="13"/>
                    <a:pt x="1455" y="15"/>
                    <a:pt x="1456" y="15"/>
                  </a:cubicBezTo>
                  <a:cubicBezTo>
                    <a:pt x="1456" y="15"/>
                    <a:pt x="1460" y="13"/>
                    <a:pt x="1460" y="13"/>
                  </a:cubicBezTo>
                  <a:cubicBezTo>
                    <a:pt x="1460" y="13"/>
                    <a:pt x="1457" y="10"/>
                    <a:pt x="1457" y="10"/>
                  </a:cubicBezTo>
                  <a:cubicBezTo>
                    <a:pt x="1458" y="10"/>
                    <a:pt x="1459" y="8"/>
                    <a:pt x="1461" y="8"/>
                  </a:cubicBezTo>
                  <a:cubicBezTo>
                    <a:pt x="1461" y="8"/>
                    <a:pt x="1464" y="10"/>
                    <a:pt x="1464" y="11"/>
                  </a:cubicBezTo>
                  <a:cubicBezTo>
                    <a:pt x="1465" y="11"/>
                    <a:pt x="1467" y="13"/>
                    <a:pt x="1468" y="13"/>
                  </a:cubicBezTo>
                  <a:cubicBezTo>
                    <a:pt x="1469" y="13"/>
                    <a:pt x="1471" y="11"/>
                    <a:pt x="1472" y="11"/>
                  </a:cubicBezTo>
                  <a:cubicBezTo>
                    <a:pt x="1473" y="11"/>
                    <a:pt x="1475" y="13"/>
                    <a:pt x="1476" y="13"/>
                  </a:cubicBezTo>
                  <a:cubicBezTo>
                    <a:pt x="1477" y="13"/>
                    <a:pt x="1479" y="11"/>
                    <a:pt x="1480" y="11"/>
                  </a:cubicBezTo>
                  <a:cubicBezTo>
                    <a:pt x="1481" y="11"/>
                    <a:pt x="1483" y="14"/>
                    <a:pt x="1484" y="13"/>
                  </a:cubicBezTo>
                  <a:cubicBezTo>
                    <a:pt x="1485" y="13"/>
                    <a:pt x="1487" y="12"/>
                    <a:pt x="1488" y="11"/>
                  </a:cubicBezTo>
                  <a:cubicBezTo>
                    <a:pt x="1488" y="11"/>
                    <a:pt x="1491" y="9"/>
                    <a:pt x="1492" y="9"/>
                  </a:cubicBezTo>
                  <a:cubicBezTo>
                    <a:pt x="1492" y="9"/>
                    <a:pt x="1496" y="11"/>
                    <a:pt x="1496" y="12"/>
                  </a:cubicBezTo>
                  <a:cubicBezTo>
                    <a:pt x="1496" y="12"/>
                    <a:pt x="1491" y="14"/>
                    <a:pt x="1492" y="14"/>
                  </a:cubicBezTo>
                  <a:cubicBezTo>
                    <a:pt x="1492" y="14"/>
                    <a:pt x="1495" y="16"/>
                    <a:pt x="1495" y="16"/>
                  </a:cubicBezTo>
                  <a:cubicBezTo>
                    <a:pt x="1496" y="16"/>
                    <a:pt x="1499" y="14"/>
                    <a:pt x="1499" y="14"/>
                  </a:cubicBezTo>
                  <a:cubicBezTo>
                    <a:pt x="1500" y="14"/>
                    <a:pt x="1503" y="12"/>
                    <a:pt x="1504" y="12"/>
                  </a:cubicBezTo>
                  <a:cubicBezTo>
                    <a:pt x="1504" y="12"/>
                    <a:pt x="1507" y="14"/>
                    <a:pt x="1507" y="14"/>
                  </a:cubicBezTo>
                  <a:cubicBezTo>
                    <a:pt x="1509" y="15"/>
                    <a:pt x="1510" y="16"/>
                    <a:pt x="1511" y="16"/>
                  </a:cubicBezTo>
                  <a:cubicBezTo>
                    <a:pt x="1510" y="16"/>
                    <a:pt x="1508" y="18"/>
                    <a:pt x="1507" y="18"/>
                  </a:cubicBezTo>
                  <a:cubicBezTo>
                    <a:pt x="1506" y="18"/>
                    <a:pt x="1504" y="16"/>
                    <a:pt x="1503" y="16"/>
                  </a:cubicBezTo>
                  <a:cubicBezTo>
                    <a:pt x="1503" y="16"/>
                    <a:pt x="1499" y="18"/>
                    <a:pt x="1499" y="18"/>
                  </a:cubicBezTo>
                  <a:cubicBezTo>
                    <a:pt x="1499" y="18"/>
                    <a:pt x="1503" y="20"/>
                    <a:pt x="1503" y="20"/>
                  </a:cubicBezTo>
                  <a:cubicBezTo>
                    <a:pt x="1504" y="20"/>
                    <a:pt x="1506" y="18"/>
                    <a:pt x="1507" y="18"/>
                  </a:cubicBezTo>
                  <a:cubicBezTo>
                    <a:pt x="1508" y="18"/>
                    <a:pt x="1509" y="21"/>
                    <a:pt x="1511" y="21"/>
                  </a:cubicBezTo>
                  <a:cubicBezTo>
                    <a:pt x="1512" y="21"/>
                    <a:pt x="1513" y="19"/>
                    <a:pt x="1515" y="19"/>
                  </a:cubicBezTo>
                  <a:cubicBezTo>
                    <a:pt x="1515" y="18"/>
                    <a:pt x="1511" y="17"/>
                    <a:pt x="1511" y="16"/>
                  </a:cubicBezTo>
                  <a:cubicBezTo>
                    <a:pt x="1511" y="16"/>
                    <a:pt x="1515" y="15"/>
                    <a:pt x="1515" y="14"/>
                  </a:cubicBezTo>
                  <a:cubicBezTo>
                    <a:pt x="1516" y="14"/>
                    <a:pt x="1518" y="12"/>
                    <a:pt x="1519" y="12"/>
                  </a:cubicBezTo>
                  <a:cubicBezTo>
                    <a:pt x="1520" y="12"/>
                    <a:pt x="1522" y="14"/>
                    <a:pt x="1523" y="14"/>
                  </a:cubicBezTo>
                  <a:cubicBezTo>
                    <a:pt x="1524" y="14"/>
                    <a:pt x="1527" y="13"/>
                    <a:pt x="1527" y="12"/>
                  </a:cubicBezTo>
                  <a:cubicBezTo>
                    <a:pt x="1528" y="12"/>
                    <a:pt x="1530" y="10"/>
                    <a:pt x="1531" y="10"/>
                  </a:cubicBezTo>
                  <a:cubicBezTo>
                    <a:pt x="1532" y="10"/>
                    <a:pt x="1534" y="12"/>
                    <a:pt x="1535" y="13"/>
                  </a:cubicBezTo>
                  <a:cubicBezTo>
                    <a:pt x="1535" y="13"/>
                    <a:pt x="1538" y="15"/>
                    <a:pt x="1539" y="15"/>
                  </a:cubicBezTo>
                  <a:cubicBezTo>
                    <a:pt x="1539" y="15"/>
                    <a:pt x="1542" y="13"/>
                    <a:pt x="1543" y="13"/>
                  </a:cubicBezTo>
                  <a:cubicBezTo>
                    <a:pt x="1544" y="12"/>
                    <a:pt x="1546" y="11"/>
                    <a:pt x="1547" y="11"/>
                  </a:cubicBezTo>
                  <a:cubicBezTo>
                    <a:pt x="1548" y="11"/>
                    <a:pt x="1550" y="13"/>
                    <a:pt x="1551" y="13"/>
                  </a:cubicBezTo>
                  <a:cubicBezTo>
                    <a:pt x="1552" y="13"/>
                    <a:pt x="1553" y="11"/>
                    <a:pt x="1555" y="11"/>
                  </a:cubicBezTo>
                  <a:cubicBezTo>
                    <a:pt x="1556" y="11"/>
                    <a:pt x="1557" y="13"/>
                    <a:pt x="1558" y="13"/>
                  </a:cubicBezTo>
                  <a:cubicBezTo>
                    <a:pt x="1560" y="13"/>
                    <a:pt x="1561" y="11"/>
                    <a:pt x="1563" y="11"/>
                  </a:cubicBezTo>
                  <a:cubicBezTo>
                    <a:pt x="1564" y="11"/>
                    <a:pt x="1565" y="13"/>
                    <a:pt x="1566" y="13"/>
                  </a:cubicBezTo>
                  <a:cubicBezTo>
                    <a:pt x="1567" y="13"/>
                    <a:pt x="1570" y="11"/>
                    <a:pt x="1570" y="11"/>
                  </a:cubicBezTo>
                  <a:cubicBezTo>
                    <a:pt x="1571" y="11"/>
                    <a:pt x="1574" y="13"/>
                    <a:pt x="1574" y="14"/>
                  </a:cubicBezTo>
                  <a:cubicBezTo>
                    <a:pt x="1574" y="14"/>
                    <a:pt x="1570" y="15"/>
                    <a:pt x="1570" y="16"/>
                  </a:cubicBezTo>
                  <a:cubicBezTo>
                    <a:pt x="1570" y="16"/>
                    <a:pt x="1573" y="18"/>
                    <a:pt x="1574" y="18"/>
                  </a:cubicBezTo>
                  <a:cubicBezTo>
                    <a:pt x="1574" y="18"/>
                    <a:pt x="1578" y="16"/>
                    <a:pt x="1578" y="16"/>
                  </a:cubicBezTo>
                  <a:cubicBezTo>
                    <a:pt x="1578" y="15"/>
                    <a:pt x="1574" y="14"/>
                    <a:pt x="1574" y="14"/>
                  </a:cubicBezTo>
                  <a:cubicBezTo>
                    <a:pt x="1574" y="13"/>
                    <a:pt x="1578" y="12"/>
                    <a:pt x="1578" y="12"/>
                  </a:cubicBezTo>
                  <a:cubicBezTo>
                    <a:pt x="1578" y="11"/>
                    <a:pt x="1582" y="14"/>
                    <a:pt x="1582" y="14"/>
                  </a:cubicBezTo>
                  <a:cubicBezTo>
                    <a:pt x="1583" y="14"/>
                    <a:pt x="1585" y="12"/>
                    <a:pt x="1586" y="12"/>
                  </a:cubicBezTo>
                  <a:cubicBezTo>
                    <a:pt x="1587" y="11"/>
                    <a:pt x="1589" y="10"/>
                    <a:pt x="1590" y="10"/>
                  </a:cubicBezTo>
                  <a:cubicBezTo>
                    <a:pt x="1591" y="10"/>
                    <a:pt x="1594" y="12"/>
                    <a:pt x="1594" y="12"/>
                  </a:cubicBezTo>
                  <a:cubicBezTo>
                    <a:pt x="1598" y="14"/>
                    <a:pt x="1598" y="14"/>
                    <a:pt x="1598" y="14"/>
                  </a:cubicBezTo>
                  <a:cubicBezTo>
                    <a:pt x="1599" y="15"/>
                    <a:pt x="1600" y="16"/>
                    <a:pt x="1601" y="16"/>
                  </a:cubicBezTo>
                  <a:cubicBezTo>
                    <a:pt x="1602" y="17"/>
                    <a:pt x="1605" y="19"/>
                    <a:pt x="1605" y="19"/>
                  </a:cubicBezTo>
                  <a:cubicBezTo>
                    <a:pt x="1606" y="19"/>
                    <a:pt x="1609" y="17"/>
                    <a:pt x="1609" y="17"/>
                  </a:cubicBezTo>
                  <a:cubicBezTo>
                    <a:pt x="1613" y="15"/>
                    <a:pt x="1613" y="15"/>
                    <a:pt x="1613" y="15"/>
                  </a:cubicBezTo>
                  <a:cubicBezTo>
                    <a:pt x="1617" y="13"/>
                    <a:pt x="1617" y="13"/>
                    <a:pt x="1617" y="13"/>
                  </a:cubicBezTo>
                  <a:cubicBezTo>
                    <a:pt x="1618" y="12"/>
                    <a:pt x="1620" y="11"/>
                    <a:pt x="1622" y="10"/>
                  </a:cubicBezTo>
                  <a:cubicBezTo>
                    <a:pt x="1622" y="10"/>
                    <a:pt x="1625" y="13"/>
                    <a:pt x="1625" y="13"/>
                  </a:cubicBezTo>
                  <a:cubicBezTo>
                    <a:pt x="1626" y="13"/>
                    <a:pt x="1628" y="15"/>
                    <a:pt x="1629" y="15"/>
                  </a:cubicBezTo>
                  <a:cubicBezTo>
                    <a:pt x="1630" y="15"/>
                    <a:pt x="1633" y="13"/>
                    <a:pt x="1633" y="13"/>
                  </a:cubicBezTo>
                  <a:cubicBezTo>
                    <a:pt x="1634" y="13"/>
                    <a:pt x="1637" y="11"/>
                    <a:pt x="1637" y="11"/>
                  </a:cubicBezTo>
                  <a:cubicBezTo>
                    <a:pt x="1638" y="11"/>
                    <a:pt x="1640" y="13"/>
                    <a:pt x="1641" y="13"/>
                  </a:cubicBezTo>
                  <a:cubicBezTo>
                    <a:pt x="1642" y="14"/>
                    <a:pt x="1643" y="15"/>
                    <a:pt x="1645" y="15"/>
                  </a:cubicBezTo>
                  <a:cubicBezTo>
                    <a:pt x="1646" y="16"/>
                    <a:pt x="1648" y="18"/>
                    <a:pt x="1648" y="18"/>
                  </a:cubicBezTo>
                  <a:cubicBezTo>
                    <a:pt x="1649" y="18"/>
                    <a:pt x="1652" y="15"/>
                    <a:pt x="1653" y="16"/>
                  </a:cubicBezTo>
                  <a:cubicBezTo>
                    <a:pt x="1654" y="16"/>
                    <a:pt x="1655" y="17"/>
                    <a:pt x="1656" y="18"/>
                  </a:cubicBezTo>
                  <a:cubicBezTo>
                    <a:pt x="1657" y="18"/>
                    <a:pt x="1659" y="20"/>
                    <a:pt x="1660" y="20"/>
                  </a:cubicBezTo>
                  <a:cubicBezTo>
                    <a:pt x="1660" y="20"/>
                    <a:pt x="1664" y="18"/>
                    <a:pt x="1664" y="18"/>
                  </a:cubicBezTo>
                  <a:cubicBezTo>
                    <a:pt x="1664" y="18"/>
                    <a:pt x="1663" y="18"/>
                    <a:pt x="1662" y="17"/>
                  </a:cubicBezTo>
                  <a:cubicBezTo>
                    <a:pt x="1661" y="16"/>
                    <a:pt x="1660" y="16"/>
                    <a:pt x="1660" y="16"/>
                  </a:cubicBezTo>
                  <a:cubicBezTo>
                    <a:pt x="1661" y="16"/>
                    <a:pt x="1664" y="14"/>
                    <a:pt x="1665" y="14"/>
                  </a:cubicBezTo>
                  <a:cubicBezTo>
                    <a:pt x="1665" y="14"/>
                    <a:pt x="1668" y="16"/>
                    <a:pt x="1668" y="16"/>
                  </a:cubicBezTo>
                  <a:cubicBezTo>
                    <a:pt x="1669" y="16"/>
                    <a:pt x="1671" y="18"/>
                    <a:pt x="1672" y="18"/>
                  </a:cubicBezTo>
                  <a:cubicBezTo>
                    <a:pt x="1672" y="18"/>
                    <a:pt x="1676" y="16"/>
                    <a:pt x="1676" y="16"/>
                  </a:cubicBezTo>
                  <a:cubicBezTo>
                    <a:pt x="1676" y="16"/>
                    <a:pt x="1672" y="15"/>
                    <a:pt x="1672" y="14"/>
                  </a:cubicBezTo>
                  <a:cubicBezTo>
                    <a:pt x="1673" y="14"/>
                    <a:pt x="1676" y="12"/>
                    <a:pt x="1677" y="12"/>
                  </a:cubicBezTo>
                  <a:cubicBezTo>
                    <a:pt x="1677" y="12"/>
                    <a:pt x="1680" y="14"/>
                    <a:pt x="1680" y="14"/>
                  </a:cubicBezTo>
                  <a:cubicBezTo>
                    <a:pt x="1681" y="14"/>
                    <a:pt x="1683" y="12"/>
                    <a:pt x="1684" y="12"/>
                  </a:cubicBezTo>
                  <a:cubicBezTo>
                    <a:pt x="1685" y="12"/>
                    <a:pt x="1688" y="14"/>
                    <a:pt x="1688" y="14"/>
                  </a:cubicBezTo>
                  <a:cubicBezTo>
                    <a:pt x="1688" y="15"/>
                    <a:pt x="1684" y="16"/>
                    <a:pt x="1684" y="16"/>
                  </a:cubicBezTo>
                  <a:cubicBezTo>
                    <a:pt x="1684" y="17"/>
                    <a:pt x="1687" y="18"/>
                    <a:pt x="1688" y="19"/>
                  </a:cubicBezTo>
                  <a:cubicBezTo>
                    <a:pt x="1689" y="20"/>
                    <a:pt x="1690" y="20"/>
                    <a:pt x="1691" y="21"/>
                  </a:cubicBezTo>
                  <a:cubicBezTo>
                    <a:pt x="1695" y="23"/>
                    <a:pt x="1695" y="23"/>
                    <a:pt x="1695" y="23"/>
                  </a:cubicBezTo>
                  <a:cubicBezTo>
                    <a:pt x="1696" y="23"/>
                    <a:pt x="1699" y="22"/>
                    <a:pt x="1699" y="21"/>
                  </a:cubicBezTo>
                  <a:cubicBezTo>
                    <a:pt x="1699" y="21"/>
                    <a:pt x="1696" y="19"/>
                    <a:pt x="1696" y="19"/>
                  </a:cubicBezTo>
                  <a:cubicBezTo>
                    <a:pt x="1695" y="19"/>
                    <a:pt x="1692" y="17"/>
                    <a:pt x="1692" y="17"/>
                  </a:cubicBezTo>
                  <a:cubicBezTo>
                    <a:pt x="1692" y="16"/>
                    <a:pt x="1695" y="15"/>
                    <a:pt x="1696" y="15"/>
                  </a:cubicBezTo>
                  <a:cubicBezTo>
                    <a:pt x="1700" y="13"/>
                    <a:pt x="1700" y="13"/>
                    <a:pt x="1700" y="13"/>
                  </a:cubicBezTo>
                  <a:cubicBezTo>
                    <a:pt x="1700" y="13"/>
                    <a:pt x="1704" y="14"/>
                    <a:pt x="1704" y="15"/>
                  </a:cubicBezTo>
                  <a:cubicBezTo>
                    <a:pt x="1704" y="16"/>
                    <a:pt x="1700" y="16"/>
                    <a:pt x="1700" y="17"/>
                  </a:cubicBezTo>
                  <a:cubicBezTo>
                    <a:pt x="1701" y="17"/>
                    <a:pt x="1702" y="19"/>
                    <a:pt x="1703" y="19"/>
                  </a:cubicBezTo>
                  <a:cubicBezTo>
                    <a:pt x="1704" y="19"/>
                    <a:pt x="1708" y="17"/>
                    <a:pt x="1708" y="17"/>
                  </a:cubicBezTo>
                  <a:cubicBezTo>
                    <a:pt x="1707" y="17"/>
                    <a:pt x="1704" y="15"/>
                    <a:pt x="1704" y="15"/>
                  </a:cubicBezTo>
                  <a:cubicBezTo>
                    <a:pt x="1705" y="15"/>
                    <a:pt x="1707" y="13"/>
                    <a:pt x="1708" y="13"/>
                  </a:cubicBezTo>
                  <a:cubicBezTo>
                    <a:pt x="1709" y="13"/>
                    <a:pt x="1711" y="15"/>
                    <a:pt x="1712" y="15"/>
                  </a:cubicBezTo>
                  <a:cubicBezTo>
                    <a:pt x="1712" y="15"/>
                    <a:pt x="1715" y="17"/>
                    <a:pt x="1715" y="17"/>
                  </a:cubicBezTo>
                  <a:cubicBezTo>
                    <a:pt x="1716" y="17"/>
                    <a:pt x="1719" y="16"/>
                    <a:pt x="1719" y="15"/>
                  </a:cubicBezTo>
                  <a:cubicBezTo>
                    <a:pt x="1720" y="15"/>
                    <a:pt x="1723" y="13"/>
                    <a:pt x="1724" y="13"/>
                  </a:cubicBezTo>
                  <a:cubicBezTo>
                    <a:pt x="1725" y="13"/>
                    <a:pt x="1726" y="15"/>
                    <a:pt x="1727" y="15"/>
                  </a:cubicBezTo>
                  <a:cubicBezTo>
                    <a:pt x="1729" y="15"/>
                    <a:pt x="1730" y="13"/>
                    <a:pt x="1731" y="13"/>
                  </a:cubicBezTo>
                  <a:cubicBezTo>
                    <a:pt x="1733" y="13"/>
                    <a:pt x="1734" y="16"/>
                    <a:pt x="1735" y="16"/>
                  </a:cubicBezTo>
                  <a:cubicBezTo>
                    <a:pt x="1736" y="16"/>
                    <a:pt x="1738" y="14"/>
                    <a:pt x="1739" y="14"/>
                  </a:cubicBezTo>
                  <a:cubicBezTo>
                    <a:pt x="1740" y="14"/>
                    <a:pt x="1742" y="16"/>
                    <a:pt x="1743" y="16"/>
                  </a:cubicBezTo>
                  <a:cubicBezTo>
                    <a:pt x="1744" y="16"/>
                    <a:pt x="1746" y="14"/>
                    <a:pt x="1747" y="14"/>
                  </a:cubicBezTo>
                  <a:cubicBezTo>
                    <a:pt x="1748" y="14"/>
                    <a:pt x="1750" y="12"/>
                    <a:pt x="1751" y="12"/>
                  </a:cubicBezTo>
                  <a:cubicBezTo>
                    <a:pt x="1751" y="12"/>
                    <a:pt x="1755" y="14"/>
                    <a:pt x="1755" y="14"/>
                  </a:cubicBezTo>
                  <a:cubicBezTo>
                    <a:pt x="1755" y="14"/>
                    <a:pt x="1751" y="16"/>
                    <a:pt x="1751" y="16"/>
                  </a:cubicBezTo>
                  <a:cubicBezTo>
                    <a:pt x="1752" y="16"/>
                    <a:pt x="1753" y="18"/>
                    <a:pt x="1755" y="18"/>
                  </a:cubicBezTo>
                  <a:cubicBezTo>
                    <a:pt x="1756" y="18"/>
                    <a:pt x="1758" y="17"/>
                    <a:pt x="1759" y="16"/>
                  </a:cubicBezTo>
                  <a:cubicBezTo>
                    <a:pt x="1760" y="16"/>
                    <a:pt x="1762" y="15"/>
                    <a:pt x="1763" y="14"/>
                  </a:cubicBezTo>
                  <a:cubicBezTo>
                    <a:pt x="1763" y="14"/>
                    <a:pt x="1766" y="12"/>
                    <a:pt x="1767" y="12"/>
                  </a:cubicBezTo>
                  <a:cubicBezTo>
                    <a:pt x="1767" y="12"/>
                    <a:pt x="1770" y="14"/>
                    <a:pt x="1771" y="14"/>
                  </a:cubicBezTo>
                  <a:cubicBezTo>
                    <a:pt x="1772" y="15"/>
                    <a:pt x="1773" y="16"/>
                    <a:pt x="1774" y="17"/>
                  </a:cubicBezTo>
                  <a:cubicBezTo>
                    <a:pt x="1775" y="17"/>
                    <a:pt x="1777" y="19"/>
                    <a:pt x="1778" y="19"/>
                  </a:cubicBezTo>
                  <a:cubicBezTo>
                    <a:pt x="1779" y="19"/>
                    <a:pt x="1782" y="17"/>
                    <a:pt x="1782" y="17"/>
                  </a:cubicBezTo>
                  <a:cubicBezTo>
                    <a:pt x="1786" y="15"/>
                    <a:pt x="1786" y="15"/>
                    <a:pt x="1786" y="15"/>
                  </a:cubicBezTo>
                  <a:cubicBezTo>
                    <a:pt x="1787" y="15"/>
                    <a:pt x="1790" y="13"/>
                    <a:pt x="1790" y="13"/>
                  </a:cubicBezTo>
                  <a:cubicBezTo>
                    <a:pt x="1791" y="13"/>
                    <a:pt x="1794" y="15"/>
                    <a:pt x="1794" y="15"/>
                  </a:cubicBezTo>
                  <a:cubicBezTo>
                    <a:pt x="1795" y="16"/>
                    <a:pt x="1797" y="17"/>
                    <a:pt x="1798" y="17"/>
                  </a:cubicBezTo>
                  <a:cubicBezTo>
                    <a:pt x="1799" y="18"/>
                    <a:pt x="1800" y="19"/>
                    <a:pt x="1802" y="20"/>
                  </a:cubicBezTo>
                  <a:cubicBezTo>
                    <a:pt x="1803" y="20"/>
                    <a:pt x="1805" y="18"/>
                    <a:pt x="1806" y="18"/>
                  </a:cubicBezTo>
                  <a:cubicBezTo>
                    <a:pt x="1807" y="18"/>
                    <a:pt x="1809" y="20"/>
                    <a:pt x="1809" y="20"/>
                  </a:cubicBezTo>
                  <a:cubicBezTo>
                    <a:pt x="1811" y="20"/>
                    <a:pt x="1812" y="18"/>
                    <a:pt x="1814" y="18"/>
                  </a:cubicBezTo>
                  <a:cubicBezTo>
                    <a:pt x="1813" y="18"/>
                    <a:pt x="1811" y="15"/>
                    <a:pt x="1810" y="15"/>
                  </a:cubicBezTo>
                  <a:cubicBezTo>
                    <a:pt x="1811" y="15"/>
                    <a:pt x="1813" y="13"/>
                    <a:pt x="1814" y="13"/>
                  </a:cubicBezTo>
                  <a:cubicBezTo>
                    <a:pt x="1814" y="13"/>
                    <a:pt x="1818" y="16"/>
                    <a:pt x="1818" y="16"/>
                  </a:cubicBezTo>
                  <a:cubicBezTo>
                    <a:pt x="1818" y="16"/>
                    <a:pt x="1814" y="18"/>
                    <a:pt x="1814" y="18"/>
                  </a:cubicBezTo>
                  <a:cubicBezTo>
                    <a:pt x="1815" y="18"/>
                    <a:pt x="1816" y="20"/>
                    <a:pt x="1817" y="20"/>
                  </a:cubicBezTo>
                  <a:cubicBezTo>
                    <a:pt x="1818" y="20"/>
                    <a:pt x="1821" y="18"/>
                    <a:pt x="1821" y="18"/>
                  </a:cubicBezTo>
                  <a:cubicBezTo>
                    <a:pt x="1822" y="18"/>
                    <a:pt x="1825" y="16"/>
                    <a:pt x="1826" y="16"/>
                  </a:cubicBezTo>
                  <a:cubicBezTo>
                    <a:pt x="1826" y="16"/>
                    <a:pt x="1822" y="14"/>
                    <a:pt x="1822" y="14"/>
                  </a:cubicBezTo>
                  <a:cubicBezTo>
                    <a:pt x="1823" y="13"/>
                    <a:pt x="1825" y="11"/>
                    <a:pt x="1826" y="12"/>
                  </a:cubicBezTo>
                  <a:cubicBezTo>
                    <a:pt x="1827" y="12"/>
                    <a:pt x="1829" y="13"/>
                    <a:pt x="1830" y="14"/>
                  </a:cubicBezTo>
                  <a:cubicBezTo>
                    <a:pt x="1831" y="14"/>
                    <a:pt x="1832" y="16"/>
                    <a:pt x="1833" y="16"/>
                  </a:cubicBezTo>
                  <a:cubicBezTo>
                    <a:pt x="1834" y="16"/>
                    <a:pt x="1837" y="14"/>
                    <a:pt x="1837" y="14"/>
                  </a:cubicBezTo>
                  <a:cubicBezTo>
                    <a:pt x="1838" y="14"/>
                    <a:pt x="1841" y="16"/>
                    <a:pt x="1841" y="16"/>
                  </a:cubicBezTo>
                  <a:cubicBezTo>
                    <a:pt x="1842" y="17"/>
                    <a:pt x="1844" y="19"/>
                    <a:pt x="1845" y="19"/>
                  </a:cubicBezTo>
                  <a:cubicBezTo>
                    <a:pt x="1846" y="18"/>
                    <a:pt x="1848" y="17"/>
                    <a:pt x="1849" y="16"/>
                  </a:cubicBezTo>
                  <a:cubicBezTo>
                    <a:pt x="1853" y="14"/>
                    <a:pt x="1853" y="14"/>
                    <a:pt x="1853" y="14"/>
                  </a:cubicBezTo>
                  <a:cubicBezTo>
                    <a:pt x="1854" y="14"/>
                    <a:pt x="1857" y="12"/>
                    <a:pt x="1857" y="12"/>
                  </a:cubicBezTo>
                  <a:cubicBezTo>
                    <a:pt x="1858" y="12"/>
                    <a:pt x="1861" y="14"/>
                    <a:pt x="1861" y="15"/>
                  </a:cubicBezTo>
                  <a:cubicBezTo>
                    <a:pt x="1861" y="15"/>
                    <a:pt x="1857" y="17"/>
                    <a:pt x="1857" y="17"/>
                  </a:cubicBezTo>
                  <a:cubicBezTo>
                    <a:pt x="1858" y="17"/>
                    <a:pt x="1859" y="19"/>
                    <a:pt x="1861" y="19"/>
                  </a:cubicBezTo>
                  <a:cubicBezTo>
                    <a:pt x="1861" y="19"/>
                    <a:pt x="1864" y="17"/>
                    <a:pt x="1865" y="17"/>
                  </a:cubicBezTo>
                  <a:cubicBezTo>
                    <a:pt x="1866" y="16"/>
                    <a:pt x="1867" y="15"/>
                    <a:pt x="1869" y="15"/>
                  </a:cubicBezTo>
                  <a:cubicBezTo>
                    <a:pt x="1870" y="15"/>
                    <a:pt x="1872" y="13"/>
                    <a:pt x="1873" y="13"/>
                  </a:cubicBezTo>
                  <a:cubicBezTo>
                    <a:pt x="1874" y="13"/>
                    <a:pt x="1876" y="15"/>
                    <a:pt x="1877" y="15"/>
                  </a:cubicBezTo>
                  <a:cubicBezTo>
                    <a:pt x="1878" y="15"/>
                    <a:pt x="1880" y="13"/>
                    <a:pt x="1881" y="13"/>
                  </a:cubicBezTo>
                  <a:cubicBezTo>
                    <a:pt x="1882" y="13"/>
                    <a:pt x="1884" y="15"/>
                    <a:pt x="1885" y="15"/>
                  </a:cubicBezTo>
                  <a:cubicBezTo>
                    <a:pt x="1886" y="16"/>
                    <a:pt x="1887" y="17"/>
                    <a:pt x="1888" y="18"/>
                  </a:cubicBezTo>
                  <a:cubicBezTo>
                    <a:pt x="1889" y="18"/>
                    <a:pt x="1891" y="20"/>
                    <a:pt x="1892" y="20"/>
                  </a:cubicBezTo>
                  <a:cubicBezTo>
                    <a:pt x="1893" y="20"/>
                    <a:pt x="1895" y="18"/>
                    <a:pt x="1896" y="18"/>
                  </a:cubicBezTo>
                  <a:cubicBezTo>
                    <a:pt x="1897" y="18"/>
                    <a:pt x="1899" y="20"/>
                    <a:pt x="1900" y="20"/>
                  </a:cubicBezTo>
                  <a:cubicBezTo>
                    <a:pt x="1901" y="20"/>
                    <a:pt x="1903" y="18"/>
                    <a:pt x="1904" y="18"/>
                  </a:cubicBezTo>
                  <a:cubicBezTo>
                    <a:pt x="1905" y="18"/>
                    <a:pt x="1907" y="20"/>
                    <a:pt x="1908" y="20"/>
                  </a:cubicBezTo>
                  <a:cubicBezTo>
                    <a:pt x="1908" y="20"/>
                    <a:pt x="1912" y="18"/>
                    <a:pt x="1912" y="18"/>
                  </a:cubicBezTo>
                  <a:cubicBezTo>
                    <a:pt x="1912" y="18"/>
                    <a:pt x="1908" y="16"/>
                    <a:pt x="1908" y="16"/>
                  </a:cubicBezTo>
                  <a:cubicBezTo>
                    <a:pt x="1908" y="16"/>
                    <a:pt x="1912" y="14"/>
                    <a:pt x="1912" y="14"/>
                  </a:cubicBezTo>
                  <a:cubicBezTo>
                    <a:pt x="1913" y="14"/>
                    <a:pt x="1915" y="16"/>
                    <a:pt x="1916" y="16"/>
                  </a:cubicBezTo>
                  <a:cubicBezTo>
                    <a:pt x="1917" y="16"/>
                    <a:pt x="1919" y="14"/>
                    <a:pt x="1920" y="14"/>
                  </a:cubicBezTo>
                  <a:cubicBezTo>
                    <a:pt x="1920" y="14"/>
                    <a:pt x="1924" y="16"/>
                    <a:pt x="1924" y="16"/>
                  </a:cubicBezTo>
                  <a:cubicBezTo>
                    <a:pt x="1924" y="16"/>
                    <a:pt x="1920" y="18"/>
                    <a:pt x="1920" y="18"/>
                  </a:cubicBezTo>
                  <a:cubicBezTo>
                    <a:pt x="1921" y="18"/>
                    <a:pt x="1922" y="21"/>
                    <a:pt x="1923" y="21"/>
                  </a:cubicBezTo>
                  <a:cubicBezTo>
                    <a:pt x="1924" y="21"/>
                    <a:pt x="1927" y="19"/>
                    <a:pt x="1927" y="19"/>
                  </a:cubicBezTo>
                  <a:cubicBezTo>
                    <a:pt x="1929" y="18"/>
                    <a:pt x="1930" y="17"/>
                    <a:pt x="1932" y="16"/>
                  </a:cubicBezTo>
                  <a:cubicBezTo>
                    <a:pt x="1932" y="16"/>
                    <a:pt x="1935" y="15"/>
                    <a:pt x="1936" y="14"/>
                  </a:cubicBezTo>
                  <a:cubicBezTo>
                    <a:pt x="1937" y="14"/>
                    <a:pt x="1938" y="17"/>
                    <a:pt x="1939" y="17"/>
                  </a:cubicBezTo>
                  <a:cubicBezTo>
                    <a:pt x="1941" y="17"/>
                    <a:pt x="1942" y="15"/>
                    <a:pt x="1944" y="15"/>
                  </a:cubicBezTo>
                  <a:cubicBezTo>
                    <a:pt x="1945" y="15"/>
                    <a:pt x="1946" y="17"/>
                    <a:pt x="1947" y="17"/>
                  </a:cubicBezTo>
                  <a:cubicBezTo>
                    <a:pt x="1949" y="17"/>
                    <a:pt x="1950" y="15"/>
                    <a:pt x="1951" y="15"/>
                  </a:cubicBezTo>
                  <a:cubicBezTo>
                    <a:pt x="1953" y="15"/>
                    <a:pt x="1954" y="17"/>
                    <a:pt x="1955" y="17"/>
                  </a:cubicBezTo>
                  <a:cubicBezTo>
                    <a:pt x="1956" y="17"/>
                    <a:pt x="1959" y="15"/>
                    <a:pt x="1959" y="15"/>
                  </a:cubicBezTo>
                  <a:cubicBezTo>
                    <a:pt x="1960" y="15"/>
                    <a:pt x="1963" y="17"/>
                    <a:pt x="1963" y="17"/>
                  </a:cubicBezTo>
                  <a:cubicBezTo>
                    <a:pt x="1963" y="18"/>
                    <a:pt x="1959" y="19"/>
                    <a:pt x="1959" y="19"/>
                  </a:cubicBezTo>
                  <a:cubicBezTo>
                    <a:pt x="1959" y="20"/>
                    <a:pt x="1962" y="22"/>
                    <a:pt x="1963" y="22"/>
                  </a:cubicBezTo>
                  <a:cubicBezTo>
                    <a:pt x="1963" y="22"/>
                    <a:pt x="1966" y="20"/>
                    <a:pt x="1967" y="20"/>
                  </a:cubicBezTo>
                  <a:cubicBezTo>
                    <a:pt x="1971" y="18"/>
                    <a:pt x="1971" y="18"/>
                    <a:pt x="1971" y="18"/>
                  </a:cubicBezTo>
                  <a:cubicBezTo>
                    <a:pt x="1972" y="17"/>
                    <a:pt x="1974" y="16"/>
                    <a:pt x="1975" y="15"/>
                  </a:cubicBezTo>
                  <a:cubicBezTo>
                    <a:pt x="1976" y="15"/>
                    <a:pt x="1978" y="18"/>
                    <a:pt x="1979" y="18"/>
                  </a:cubicBezTo>
                  <a:cubicBezTo>
                    <a:pt x="1980" y="18"/>
                    <a:pt x="1982" y="16"/>
                    <a:pt x="1983" y="16"/>
                  </a:cubicBezTo>
                  <a:cubicBezTo>
                    <a:pt x="1983" y="16"/>
                    <a:pt x="1986" y="18"/>
                    <a:pt x="1987" y="18"/>
                  </a:cubicBezTo>
                  <a:cubicBezTo>
                    <a:pt x="1987" y="18"/>
                    <a:pt x="1982" y="20"/>
                    <a:pt x="1982" y="20"/>
                  </a:cubicBezTo>
                  <a:cubicBezTo>
                    <a:pt x="1982" y="20"/>
                    <a:pt x="1986" y="22"/>
                    <a:pt x="1986" y="22"/>
                  </a:cubicBezTo>
                  <a:cubicBezTo>
                    <a:pt x="1987" y="22"/>
                    <a:pt x="1990" y="21"/>
                    <a:pt x="1990" y="20"/>
                  </a:cubicBezTo>
                  <a:cubicBezTo>
                    <a:pt x="1991" y="20"/>
                    <a:pt x="1993" y="19"/>
                    <a:pt x="1994" y="18"/>
                  </a:cubicBezTo>
                  <a:cubicBezTo>
                    <a:pt x="1995" y="18"/>
                    <a:pt x="1997" y="16"/>
                    <a:pt x="1998" y="16"/>
                  </a:cubicBezTo>
                  <a:cubicBezTo>
                    <a:pt x="2000" y="16"/>
                    <a:pt x="2001" y="18"/>
                    <a:pt x="2002" y="18"/>
                  </a:cubicBezTo>
                  <a:cubicBezTo>
                    <a:pt x="2003" y="18"/>
                    <a:pt x="2005" y="16"/>
                    <a:pt x="2006" y="16"/>
                  </a:cubicBezTo>
                  <a:cubicBezTo>
                    <a:pt x="2007" y="16"/>
                    <a:pt x="2009" y="19"/>
                    <a:pt x="2010" y="19"/>
                  </a:cubicBezTo>
                  <a:cubicBezTo>
                    <a:pt x="2011" y="19"/>
                    <a:pt x="2014" y="16"/>
                    <a:pt x="2014" y="17"/>
                  </a:cubicBezTo>
                  <a:cubicBezTo>
                    <a:pt x="2015" y="17"/>
                    <a:pt x="2018" y="18"/>
                    <a:pt x="2018" y="19"/>
                  </a:cubicBezTo>
                  <a:cubicBezTo>
                    <a:pt x="2018" y="19"/>
                    <a:pt x="2014" y="20"/>
                    <a:pt x="2014" y="21"/>
                  </a:cubicBezTo>
                  <a:cubicBezTo>
                    <a:pt x="2014" y="21"/>
                    <a:pt x="2017" y="23"/>
                    <a:pt x="2018" y="23"/>
                  </a:cubicBezTo>
                  <a:cubicBezTo>
                    <a:pt x="2018" y="23"/>
                    <a:pt x="2021" y="21"/>
                    <a:pt x="2022" y="21"/>
                  </a:cubicBezTo>
                  <a:cubicBezTo>
                    <a:pt x="2022" y="21"/>
                    <a:pt x="2025" y="19"/>
                    <a:pt x="2026" y="19"/>
                  </a:cubicBezTo>
                  <a:cubicBezTo>
                    <a:pt x="2026" y="19"/>
                    <a:pt x="2029" y="21"/>
                    <a:pt x="2029" y="21"/>
                  </a:cubicBezTo>
                  <a:cubicBezTo>
                    <a:pt x="2030" y="21"/>
                    <a:pt x="2034" y="20"/>
                    <a:pt x="2034" y="19"/>
                  </a:cubicBezTo>
                  <a:cubicBezTo>
                    <a:pt x="2034" y="19"/>
                    <a:pt x="2030" y="17"/>
                    <a:pt x="2030" y="17"/>
                  </a:cubicBezTo>
                  <a:cubicBezTo>
                    <a:pt x="2031" y="17"/>
                    <a:pt x="2033" y="15"/>
                    <a:pt x="2034" y="15"/>
                  </a:cubicBezTo>
                  <a:cubicBezTo>
                    <a:pt x="2035" y="15"/>
                    <a:pt x="2036" y="17"/>
                    <a:pt x="2038" y="17"/>
                  </a:cubicBezTo>
                  <a:cubicBezTo>
                    <a:pt x="2039" y="17"/>
                    <a:pt x="2040" y="19"/>
                    <a:pt x="2041" y="19"/>
                  </a:cubicBezTo>
                  <a:cubicBezTo>
                    <a:pt x="2042" y="19"/>
                    <a:pt x="2045" y="17"/>
                    <a:pt x="2046" y="17"/>
                  </a:cubicBezTo>
                  <a:cubicBezTo>
                    <a:pt x="2046" y="18"/>
                    <a:pt x="2049" y="19"/>
                    <a:pt x="2049" y="20"/>
                  </a:cubicBezTo>
                  <a:cubicBezTo>
                    <a:pt x="2049" y="20"/>
                    <a:pt x="2045" y="21"/>
                    <a:pt x="2045" y="22"/>
                  </a:cubicBezTo>
                  <a:cubicBezTo>
                    <a:pt x="2045" y="22"/>
                    <a:pt x="2049" y="24"/>
                    <a:pt x="2049" y="24"/>
                  </a:cubicBezTo>
                  <a:cubicBezTo>
                    <a:pt x="2049" y="24"/>
                    <a:pt x="2052" y="22"/>
                    <a:pt x="2053" y="22"/>
                  </a:cubicBezTo>
                  <a:cubicBezTo>
                    <a:pt x="2057" y="20"/>
                    <a:pt x="2057" y="20"/>
                    <a:pt x="2057" y="20"/>
                  </a:cubicBezTo>
                  <a:cubicBezTo>
                    <a:pt x="2061" y="18"/>
                    <a:pt x="2061" y="18"/>
                    <a:pt x="2061" y="18"/>
                  </a:cubicBezTo>
                  <a:cubicBezTo>
                    <a:pt x="2062" y="17"/>
                    <a:pt x="2064" y="16"/>
                    <a:pt x="2065" y="16"/>
                  </a:cubicBezTo>
                  <a:cubicBezTo>
                    <a:pt x="2066" y="16"/>
                    <a:pt x="2069" y="18"/>
                    <a:pt x="2069" y="18"/>
                  </a:cubicBezTo>
                  <a:cubicBezTo>
                    <a:pt x="2070" y="19"/>
                    <a:pt x="2072" y="20"/>
                    <a:pt x="2073" y="20"/>
                  </a:cubicBezTo>
                  <a:cubicBezTo>
                    <a:pt x="2073" y="20"/>
                    <a:pt x="2076" y="18"/>
                    <a:pt x="2077" y="18"/>
                  </a:cubicBezTo>
                  <a:cubicBezTo>
                    <a:pt x="2078" y="18"/>
                    <a:pt x="2079" y="20"/>
                    <a:pt x="2081" y="20"/>
                  </a:cubicBezTo>
                  <a:cubicBezTo>
                    <a:pt x="2082" y="21"/>
                    <a:pt x="2084" y="18"/>
                    <a:pt x="2085" y="18"/>
                  </a:cubicBezTo>
                  <a:cubicBezTo>
                    <a:pt x="2086" y="18"/>
                    <a:pt x="2087" y="21"/>
                    <a:pt x="2088" y="21"/>
                  </a:cubicBezTo>
                  <a:cubicBezTo>
                    <a:pt x="2090" y="21"/>
                    <a:pt x="2091" y="19"/>
                    <a:pt x="2093" y="19"/>
                  </a:cubicBezTo>
                  <a:cubicBezTo>
                    <a:pt x="2094" y="19"/>
                    <a:pt x="2095" y="21"/>
                    <a:pt x="2096" y="21"/>
                  </a:cubicBezTo>
                  <a:cubicBezTo>
                    <a:pt x="2097" y="21"/>
                    <a:pt x="2100" y="19"/>
                    <a:pt x="2100" y="19"/>
                  </a:cubicBezTo>
                  <a:cubicBezTo>
                    <a:pt x="2101" y="18"/>
                    <a:pt x="2103" y="17"/>
                    <a:pt x="2105" y="17"/>
                  </a:cubicBezTo>
                  <a:cubicBezTo>
                    <a:pt x="2105" y="17"/>
                    <a:pt x="2107" y="19"/>
                    <a:pt x="2108" y="19"/>
                  </a:cubicBezTo>
                  <a:cubicBezTo>
                    <a:pt x="2110" y="19"/>
                    <a:pt x="2111" y="17"/>
                    <a:pt x="2112" y="17"/>
                  </a:cubicBezTo>
                  <a:cubicBezTo>
                    <a:pt x="2114" y="17"/>
                    <a:pt x="2115" y="19"/>
                    <a:pt x="2116" y="19"/>
                  </a:cubicBezTo>
                  <a:cubicBezTo>
                    <a:pt x="2117" y="19"/>
                    <a:pt x="2119" y="17"/>
                    <a:pt x="2120" y="17"/>
                  </a:cubicBezTo>
                  <a:cubicBezTo>
                    <a:pt x="2122" y="17"/>
                    <a:pt x="2123" y="19"/>
                    <a:pt x="2124" y="19"/>
                  </a:cubicBezTo>
                  <a:cubicBezTo>
                    <a:pt x="2125" y="19"/>
                    <a:pt x="2127" y="17"/>
                    <a:pt x="2128" y="17"/>
                  </a:cubicBezTo>
                  <a:cubicBezTo>
                    <a:pt x="2128" y="17"/>
                    <a:pt x="2132" y="19"/>
                    <a:pt x="2132" y="20"/>
                  </a:cubicBezTo>
                  <a:cubicBezTo>
                    <a:pt x="2132" y="20"/>
                    <a:pt x="2128" y="22"/>
                    <a:pt x="2128" y="22"/>
                  </a:cubicBezTo>
                  <a:cubicBezTo>
                    <a:pt x="2127" y="22"/>
                    <a:pt x="2125" y="19"/>
                    <a:pt x="2124" y="19"/>
                  </a:cubicBezTo>
                  <a:cubicBezTo>
                    <a:pt x="2123" y="20"/>
                    <a:pt x="2121" y="22"/>
                    <a:pt x="2120" y="21"/>
                  </a:cubicBezTo>
                  <a:cubicBezTo>
                    <a:pt x="2119" y="21"/>
                    <a:pt x="2117" y="19"/>
                    <a:pt x="2116" y="19"/>
                  </a:cubicBezTo>
                  <a:cubicBezTo>
                    <a:pt x="2115" y="19"/>
                    <a:pt x="2113" y="21"/>
                    <a:pt x="2112" y="21"/>
                  </a:cubicBezTo>
                  <a:cubicBezTo>
                    <a:pt x="2113" y="21"/>
                    <a:pt x="2114" y="24"/>
                    <a:pt x="2116" y="24"/>
                  </a:cubicBezTo>
                  <a:cubicBezTo>
                    <a:pt x="2117" y="24"/>
                    <a:pt x="2119" y="21"/>
                    <a:pt x="2120" y="21"/>
                  </a:cubicBezTo>
                  <a:cubicBezTo>
                    <a:pt x="2121" y="22"/>
                    <a:pt x="2122" y="24"/>
                    <a:pt x="2124" y="24"/>
                  </a:cubicBezTo>
                  <a:cubicBezTo>
                    <a:pt x="2125" y="24"/>
                    <a:pt x="2126" y="22"/>
                    <a:pt x="2128" y="22"/>
                  </a:cubicBezTo>
                  <a:cubicBezTo>
                    <a:pt x="2128" y="22"/>
                    <a:pt x="2131" y="24"/>
                    <a:pt x="2131" y="24"/>
                  </a:cubicBezTo>
                  <a:cubicBezTo>
                    <a:pt x="2133" y="24"/>
                    <a:pt x="2135" y="22"/>
                    <a:pt x="2136" y="22"/>
                  </a:cubicBezTo>
                  <a:cubicBezTo>
                    <a:pt x="2137" y="21"/>
                    <a:pt x="2138" y="21"/>
                    <a:pt x="2140" y="20"/>
                  </a:cubicBezTo>
                  <a:cubicBezTo>
                    <a:pt x="2140" y="19"/>
                    <a:pt x="2143" y="18"/>
                    <a:pt x="2144" y="18"/>
                  </a:cubicBezTo>
                  <a:cubicBezTo>
                    <a:pt x="2145" y="18"/>
                    <a:pt x="2146" y="20"/>
                    <a:pt x="2147" y="20"/>
                  </a:cubicBezTo>
                  <a:cubicBezTo>
                    <a:pt x="2149" y="20"/>
                    <a:pt x="2151" y="18"/>
                    <a:pt x="2152" y="18"/>
                  </a:cubicBezTo>
                  <a:cubicBezTo>
                    <a:pt x="2153" y="18"/>
                    <a:pt x="2154" y="20"/>
                    <a:pt x="2155" y="20"/>
                  </a:cubicBezTo>
                  <a:cubicBezTo>
                    <a:pt x="2157" y="20"/>
                    <a:pt x="2158" y="22"/>
                    <a:pt x="2159" y="23"/>
                  </a:cubicBezTo>
                  <a:cubicBezTo>
                    <a:pt x="2160" y="23"/>
                    <a:pt x="2163" y="21"/>
                    <a:pt x="2163" y="20"/>
                  </a:cubicBezTo>
                  <a:cubicBezTo>
                    <a:pt x="2164" y="20"/>
                    <a:pt x="2167" y="18"/>
                    <a:pt x="2167" y="18"/>
                  </a:cubicBezTo>
                  <a:cubicBezTo>
                    <a:pt x="2168" y="18"/>
                    <a:pt x="2171" y="20"/>
                    <a:pt x="2171" y="21"/>
                  </a:cubicBezTo>
                  <a:cubicBezTo>
                    <a:pt x="2171" y="21"/>
                    <a:pt x="2167" y="22"/>
                    <a:pt x="2167" y="23"/>
                  </a:cubicBezTo>
                  <a:cubicBezTo>
                    <a:pt x="2167" y="23"/>
                    <a:pt x="2170" y="25"/>
                    <a:pt x="2171" y="25"/>
                  </a:cubicBezTo>
                  <a:cubicBezTo>
                    <a:pt x="2172" y="25"/>
                    <a:pt x="2174" y="23"/>
                    <a:pt x="2175" y="23"/>
                  </a:cubicBezTo>
                  <a:cubicBezTo>
                    <a:pt x="2176" y="23"/>
                    <a:pt x="2177" y="25"/>
                    <a:pt x="2178" y="25"/>
                  </a:cubicBezTo>
                  <a:cubicBezTo>
                    <a:pt x="2186" y="30"/>
                    <a:pt x="2186" y="30"/>
                    <a:pt x="2186" y="30"/>
                  </a:cubicBezTo>
                  <a:cubicBezTo>
                    <a:pt x="2187" y="29"/>
                    <a:pt x="2189" y="28"/>
                    <a:pt x="2190" y="28"/>
                  </a:cubicBezTo>
                  <a:cubicBezTo>
                    <a:pt x="2191" y="27"/>
                    <a:pt x="2194" y="26"/>
                    <a:pt x="2194" y="26"/>
                  </a:cubicBezTo>
                  <a:cubicBezTo>
                    <a:pt x="2194" y="25"/>
                    <a:pt x="2191" y="23"/>
                    <a:pt x="2190" y="23"/>
                  </a:cubicBezTo>
                  <a:cubicBezTo>
                    <a:pt x="2190" y="23"/>
                    <a:pt x="2187" y="26"/>
                    <a:pt x="2186" y="25"/>
                  </a:cubicBezTo>
                  <a:cubicBezTo>
                    <a:pt x="2185" y="25"/>
                    <a:pt x="2184" y="24"/>
                    <a:pt x="2183" y="23"/>
                  </a:cubicBezTo>
                  <a:cubicBezTo>
                    <a:pt x="2181" y="22"/>
                    <a:pt x="2180" y="22"/>
                    <a:pt x="2179" y="21"/>
                  </a:cubicBezTo>
                  <a:cubicBezTo>
                    <a:pt x="2179" y="21"/>
                    <a:pt x="2180" y="20"/>
                    <a:pt x="2181" y="20"/>
                  </a:cubicBezTo>
                  <a:cubicBezTo>
                    <a:pt x="2182" y="19"/>
                    <a:pt x="2183" y="19"/>
                    <a:pt x="2183" y="19"/>
                  </a:cubicBezTo>
                  <a:cubicBezTo>
                    <a:pt x="2184" y="19"/>
                    <a:pt x="2185" y="21"/>
                    <a:pt x="2187" y="21"/>
                  </a:cubicBezTo>
                  <a:cubicBezTo>
                    <a:pt x="2188" y="21"/>
                    <a:pt x="2190" y="19"/>
                    <a:pt x="2191" y="19"/>
                  </a:cubicBezTo>
                  <a:cubicBezTo>
                    <a:pt x="2192" y="19"/>
                    <a:pt x="2193" y="21"/>
                    <a:pt x="2195" y="21"/>
                  </a:cubicBezTo>
                  <a:cubicBezTo>
                    <a:pt x="2196" y="21"/>
                    <a:pt x="2197" y="19"/>
                    <a:pt x="2199" y="19"/>
                  </a:cubicBezTo>
                  <a:cubicBezTo>
                    <a:pt x="2200" y="19"/>
                    <a:pt x="2201" y="21"/>
                    <a:pt x="2202" y="21"/>
                  </a:cubicBezTo>
                  <a:cubicBezTo>
                    <a:pt x="2203" y="22"/>
                    <a:pt x="2205" y="19"/>
                    <a:pt x="2207" y="19"/>
                  </a:cubicBezTo>
                  <a:cubicBezTo>
                    <a:pt x="2207" y="19"/>
                    <a:pt x="2210" y="21"/>
                    <a:pt x="2210" y="22"/>
                  </a:cubicBezTo>
                  <a:cubicBezTo>
                    <a:pt x="2211" y="22"/>
                    <a:pt x="2213" y="24"/>
                    <a:pt x="2214" y="24"/>
                  </a:cubicBezTo>
                  <a:cubicBezTo>
                    <a:pt x="2215" y="24"/>
                    <a:pt x="2217" y="22"/>
                    <a:pt x="2218" y="22"/>
                  </a:cubicBezTo>
                  <a:cubicBezTo>
                    <a:pt x="2219" y="22"/>
                    <a:pt x="2221" y="24"/>
                    <a:pt x="2222" y="24"/>
                  </a:cubicBezTo>
                  <a:cubicBezTo>
                    <a:pt x="2223" y="24"/>
                    <a:pt x="2225" y="23"/>
                    <a:pt x="2226" y="22"/>
                  </a:cubicBezTo>
                  <a:cubicBezTo>
                    <a:pt x="2227" y="22"/>
                    <a:pt x="2229" y="20"/>
                    <a:pt x="2230" y="20"/>
                  </a:cubicBezTo>
                  <a:cubicBezTo>
                    <a:pt x="2231" y="20"/>
                    <a:pt x="2233" y="22"/>
                    <a:pt x="2234" y="22"/>
                  </a:cubicBezTo>
                  <a:cubicBezTo>
                    <a:pt x="2235" y="22"/>
                    <a:pt x="2237" y="20"/>
                    <a:pt x="2238" y="20"/>
                  </a:cubicBezTo>
                  <a:cubicBezTo>
                    <a:pt x="2239" y="21"/>
                    <a:pt x="2241" y="22"/>
                    <a:pt x="2242" y="23"/>
                  </a:cubicBezTo>
                  <a:cubicBezTo>
                    <a:pt x="2242" y="23"/>
                    <a:pt x="2245" y="25"/>
                    <a:pt x="2245" y="25"/>
                  </a:cubicBezTo>
                  <a:cubicBezTo>
                    <a:pt x="2246" y="25"/>
                    <a:pt x="2249" y="23"/>
                    <a:pt x="2249" y="23"/>
                  </a:cubicBezTo>
                  <a:cubicBezTo>
                    <a:pt x="2254" y="21"/>
                    <a:pt x="2254" y="21"/>
                    <a:pt x="2254" y="21"/>
                  </a:cubicBezTo>
                  <a:cubicBezTo>
                    <a:pt x="2254" y="20"/>
                    <a:pt x="2257" y="19"/>
                    <a:pt x="2258" y="19"/>
                  </a:cubicBezTo>
                  <a:cubicBezTo>
                    <a:pt x="2258" y="19"/>
                    <a:pt x="2261" y="21"/>
                    <a:pt x="2261" y="21"/>
                  </a:cubicBezTo>
                  <a:cubicBezTo>
                    <a:pt x="2261" y="21"/>
                    <a:pt x="2257" y="23"/>
                    <a:pt x="2257" y="23"/>
                  </a:cubicBezTo>
                  <a:cubicBezTo>
                    <a:pt x="2258" y="24"/>
                    <a:pt x="2260" y="25"/>
                    <a:pt x="2261" y="25"/>
                  </a:cubicBezTo>
                  <a:cubicBezTo>
                    <a:pt x="2262" y="26"/>
                    <a:pt x="2264" y="27"/>
                    <a:pt x="2265" y="27"/>
                  </a:cubicBezTo>
                  <a:cubicBezTo>
                    <a:pt x="2266" y="28"/>
                    <a:pt x="2267" y="29"/>
                    <a:pt x="2269" y="30"/>
                  </a:cubicBezTo>
                  <a:cubicBezTo>
                    <a:pt x="2271" y="28"/>
                    <a:pt x="2274" y="27"/>
                    <a:pt x="2277" y="26"/>
                  </a:cubicBezTo>
                  <a:cubicBezTo>
                    <a:pt x="2278" y="25"/>
                    <a:pt x="2280" y="24"/>
                    <a:pt x="2281" y="24"/>
                  </a:cubicBezTo>
                  <a:cubicBezTo>
                    <a:pt x="2282" y="23"/>
                    <a:pt x="2284" y="26"/>
                    <a:pt x="2285" y="26"/>
                  </a:cubicBezTo>
                  <a:cubicBezTo>
                    <a:pt x="2285" y="26"/>
                    <a:pt x="2288" y="24"/>
                    <a:pt x="2289" y="24"/>
                  </a:cubicBezTo>
                  <a:cubicBezTo>
                    <a:pt x="2289" y="24"/>
                    <a:pt x="2292" y="26"/>
                    <a:pt x="2292" y="26"/>
                  </a:cubicBezTo>
                  <a:cubicBezTo>
                    <a:pt x="2292" y="27"/>
                    <a:pt x="2288" y="28"/>
                    <a:pt x="2288" y="28"/>
                  </a:cubicBezTo>
                  <a:cubicBezTo>
                    <a:pt x="2288" y="29"/>
                    <a:pt x="2291" y="30"/>
                    <a:pt x="2292" y="30"/>
                  </a:cubicBezTo>
                  <a:cubicBezTo>
                    <a:pt x="2292" y="30"/>
                    <a:pt x="2296" y="29"/>
                    <a:pt x="2296" y="28"/>
                  </a:cubicBezTo>
                  <a:cubicBezTo>
                    <a:pt x="2296" y="28"/>
                    <a:pt x="2293" y="27"/>
                    <a:pt x="2292" y="26"/>
                  </a:cubicBezTo>
                  <a:cubicBezTo>
                    <a:pt x="2294" y="26"/>
                    <a:pt x="2295" y="24"/>
                    <a:pt x="2297" y="24"/>
                  </a:cubicBezTo>
                  <a:cubicBezTo>
                    <a:pt x="2298" y="24"/>
                    <a:pt x="2299" y="26"/>
                    <a:pt x="2300" y="26"/>
                  </a:cubicBezTo>
                  <a:cubicBezTo>
                    <a:pt x="2301" y="26"/>
                    <a:pt x="2304" y="24"/>
                    <a:pt x="2304" y="24"/>
                  </a:cubicBezTo>
                  <a:cubicBezTo>
                    <a:pt x="2306" y="24"/>
                    <a:pt x="2307" y="26"/>
                    <a:pt x="2308" y="26"/>
                  </a:cubicBezTo>
                  <a:cubicBezTo>
                    <a:pt x="2309" y="27"/>
                    <a:pt x="2311" y="29"/>
                    <a:pt x="2312" y="29"/>
                  </a:cubicBezTo>
                  <a:cubicBezTo>
                    <a:pt x="2313" y="29"/>
                    <a:pt x="2314" y="31"/>
                    <a:pt x="2316" y="31"/>
                  </a:cubicBezTo>
                  <a:cubicBezTo>
                    <a:pt x="2317" y="31"/>
                    <a:pt x="2318" y="29"/>
                    <a:pt x="2320" y="29"/>
                  </a:cubicBezTo>
                  <a:cubicBezTo>
                    <a:pt x="2321" y="29"/>
                    <a:pt x="2322" y="31"/>
                    <a:pt x="2323" y="31"/>
                  </a:cubicBezTo>
                  <a:cubicBezTo>
                    <a:pt x="2325" y="31"/>
                    <a:pt x="2326" y="29"/>
                    <a:pt x="2328" y="29"/>
                  </a:cubicBezTo>
                  <a:cubicBezTo>
                    <a:pt x="2328" y="29"/>
                    <a:pt x="2330" y="32"/>
                    <a:pt x="2331" y="31"/>
                  </a:cubicBezTo>
                  <a:cubicBezTo>
                    <a:pt x="2332" y="31"/>
                    <a:pt x="2334" y="30"/>
                    <a:pt x="2335" y="29"/>
                  </a:cubicBezTo>
                  <a:cubicBezTo>
                    <a:pt x="2339" y="27"/>
                    <a:pt x="2339" y="27"/>
                    <a:pt x="2339" y="27"/>
                  </a:cubicBezTo>
                  <a:cubicBezTo>
                    <a:pt x="2348" y="23"/>
                    <a:pt x="2348" y="23"/>
                    <a:pt x="2348" y="23"/>
                  </a:cubicBezTo>
                  <a:cubicBezTo>
                    <a:pt x="2355" y="28"/>
                    <a:pt x="2355" y="28"/>
                    <a:pt x="2355" y="28"/>
                  </a:cubicBezTo>
                  <a:cubicBezTo>
                    <a:pt x="2354" y="28"/>
                    <a:pt x="2352" y="30"/>
                    <a:pt x="2351" y="30"/>
                  </a:cubicBezTo>
                  <a:cubicBezTo>
                    <a:pt x="2351" y="30"/>
                    <a:pt x="2347" y="28"/>
                    <a:pt x="2347" y="27"/>
                  </a:cubicBezTo>
                  <a:cubicBezTo>
                    <a:pt x="2347" y="28"/>
                    <a:pt x="2344" y="29"/>
                    <a:pt x="2343" y="30"/>
                  </a:cubicBezTo>
                  <a:cubicBezTo>
                    <a:pt x="2343" y="30"/>
                    <a:pt x="2347" y="31"/>
                    <a:pt x="2347" y="32"/>
                  </a:cubicBezTo>
                  <a:cubicBezTo>
                    <a:pt x="2347" y="32"/>
                    <a:pt x="2343" y="33"/>
                    <a:pt x="2343" y="34"/>
                  </a:cubicBezTo>
                  <a:cubicBezTo>
                    <a:pt x="2343" y="35"/>
                    <a:pt x="2346" y="36"/>
                    <a:pt x="2347" y="36"/>
                  </a:cubicBezTo>
                  <a:cubicBezTo>
                    <a:pt x="2348" y="37"/>
                    <a:pt x="2349" y="38"/>
                    <a:pt x="2350" y="38"/>
                  </a:cubicBezTo>
                  <a:cubicBezTo>
                    <a:pt x="2351" y="39"/>
                    <a:pt x="2353" y="40"/>
                    <a:pt x="2354" y="41"/>
                  </a:cubicBezTo>
                  <a:cubicBezTo>
                    <a:pt x="2354" y="41"/>
                    <a:pt x="2350" y="42"/>
                    <a:pt x="2350" y="43"/>
                  </a:cubicBezTo>
                  <a:cubicBezTo>
                    <a:pt x="2350" y="43"/>
                    <a:pt x="2353" y="45"/>
                    <a:pt x="2354" y="45"/>
                  </a:cubicBezTo>
                  <a:cubicBezTo>
                    <a:pt x="2354" y="45"/>
                    <a:pt x="2357" y="47"/>
                    <a:pt x="2357" y="47"/>
                  </a:cubicBezTo>
                  <a:cubicBezTo>
                    <a:pt x="2358" y="48"/>
                    <a:pt x="2353" y="49"/>
                    <a:pt x="2353" y="49"/>
                  </a:cubicBezTo>
                  <a:cubicBezTo>
                    <a:pt x="2353" y="50"/>
                    <a:pt x="2357" y="51"/>
                    <a:pt x="2357" y="52"/>
                  </a:cubicBezTo>
                  <a:cubicBezTo>
                    <a:pt x="2357" y="52"/>
                    <a:pt x="2353" y="54"/>
                    <a:pt x="2353" y="54"/>
                  </a:cubicBezTo>
                  <a:cubicBezTo>
                    <a:pt x="2353" y="54"/>
                    <a:pt x="2356" y="56"/>
                    <a:pt x="2357" y="56"/>
                  </a:cubicBezTo>
                  <a:cubicBezTo>
                    <a:pt x="2358" y="56"/>
                    <a:pt x="2360" y="54"/>
                    <a:pt x="2361" y="54"/>
                  </a:cubicBezTo>
                  <a:cubicBezTo>
                    <a:pt x="2362" y="54"/>
                    <a:pt x="2363" y="56"/>
                    <a:pt x="2364" y="56"/>
                  </a:cubicBezTo>
                  <a:cubicBezTo>
                    <a:pt x="2366" y="56"/>
                    <a:pt x="2367" y="55"/>
                    <a:pt x="2369" y="54"/>
                  </a:cubicBezTo>
                  <a:cubicBezTo>
                    <a:pt x="2370" y="54"/>
                    <a:pt x="2372" y="53"/>
                    <a:pt x="2373" y="52"/>
                  </a:cubicBezTo>
                  <a:cubicBezTo>
                    <a:pt x="2373" y="52"/>
                    <a:pt x="2369" y="50"/>
                    <a:pt x="2369" y="50"/>
                  </a:cubicBezTo>
                  <a:cubicBezTo>
                    <a:pt x="2369" y="49"/>
                    <a:pt x="2373" y="48"/>
                    <a:pt x="2373" y="48"/>
                  </a:cubicBezTo>
                  <a:cubicBezTo>
                    <a:pt x="2373" y="47"/>
                    <a:pt x="2369" y="46"/>
                    <a:pt x="2369" y="45"/>
                  </a:cubicBezTo>
                  <a:cubicBezTo>
                    <a:pt x="2369" y="45"/>
                    <a:pt x="2373" y="43"/>
                    <a:pt x="2373" y="43"/>
                  </a:cubicBezTo>
                  <a:cubicBezTo>
                    <a:pt x="2374" y="43"/>
                    <a:pt x="2377" y="45"/>
                    <a:pt x="2377" y="46"/>
                  </a:cubicBezTo>
                  <a:cubicBezTo>
                    <a:pt x="2377" y="46"/>
                    <a:pt x="2373" y="47"/>
                    <a:pt x="2373" y="48"/>
                  </a:cubicBezTo>
                  <a:cubicBezTo>
                    <a:pt x="2373" y="48"/>
                    <a:pt x="2377" y="49"/>
                    <a:pt x="2377" y="50"/>
                  </a:cubicBezTo>
                  <a:cubicBezTo>
                    <a:pt x="2376" y="51"/>
                    <a:pt x="2373" y="51"/>
                    <a:pt x="2373" y="52"/>
                  </a:cubicBezTo>
                  <a:cubicBezTo>
                    <a:pt x="2373" y="52"/>
                    <a:pt x="2377" y="54"/>
                    <a:pt x="2376" y="54"/>
                  </a:cubicBezTo>
                  <a:cubicBezTo>
                    <a:pt x="2376" y="55"/>
                    <a:pt x="2374" y="56"/>
                    <a:pt x="2372" y="56"/>
                  </a:cubicBezTo>
                  <a:cubicBezTo>
                    <a:pt x="2372" y="57"/>
                    <a:pt x="2369" y="59"/>
                    <a:pt x="2368" y="59"/>
                  </a:cubicBezTo>
                  <a:cubicBezTo>
                    <a:pt x="2368" y="58"/>
                    <a:pt x="2365" y="56"/>
                    <a:pt x="2364" y="56"/>
                  </a:cubicBezTo>
                  <a:cubicBezTo>
                    <a:pt x="2363" y="57"/>
                    <a:pt x="2362" y="58"/>
                    <a:pt x="2360" y="58"/>
                  </a:cubicBezTo>
                  <a:cubicBezTo>
                    <a:pt x="2356" y="60"/>
                    <a:pt x="2356" y="60"/>
                    <a:pt x="2356" y="60"/>
                  </a:cubicBezTo>
                  <a:cubicBezTo>
                    <a:pt x="2355" y="61"/>
                    <a:pt x="2354" y="62"/>
                    <a:pt x="2352" y="62"/>
                  </a:cubicBezTo>
                  <a:cubicBezTo>
                    <a:pt x="2351" y="62"/>
                    <a:pt x="2350" y="60"/>
                    <a:pt x="2348" y="60"/>
                  </a:cubicBezTo>
                  <a:cubicBezTo>
                    <a:pt x="2348" y="60"/>
                    <a:pt x="2344" y="62"/>
                    <a:pt x="2344" y="62"/>
                  </a:cubicBezTo>
                  <a:cubicBezTo>
                    <a:pt x="2344" y="62"/>
                    <a:pt x="2341" y="60"/>
                    <a:pt x="2341" y="60"/>
                  </a:cubicBezTo>
                  <a:cubicBezTo>
                    <a:pt x="2341" y="59"/>
                    <a:pt x="2345" y="59"/>
                    <a:pt x="2345" y="58"/>
                  </a:cubicBezTo>
                  <a:cubicBezTo>
                    <a:pt x="2345" y="57"/>
                    <a:pt x="2341" y="56"/>
                    <a:pt x="2341" y="56"/>
                  </a:cubicBezTo>
                  <a:cubicBezTo>
                    <a:pt x="2341" y="55"/>
                    <a:pt x="2345" y="54"/>
                    <a:pt x="2345" y="54"/>
                  </a:cubicBezTo>
                  <a:cubicBezTo>
                    <a:pt x="2345" y="54"/>
                    <a:pt x="2349" y="56"/>
                    <a:pt x="2349" y="56"/>
                  </a:cubicBezTo>
                  <a:cubicBezTo>
                    <a:pt x="2349" y="56"/>
                    <a:pt x="2353" y="54"/>
                    <a:pt x="2353" y="54"/>
                  </a:cubicBezTo>
                  <a:cubicBezTo>
                    <a:pt x="2353" y="54"/>
                    <a:pt x="2349" y="52"/>
                    <a:pt x="2349" y="51"/>
                  </a:cubicBezTo>
                  <a:cubicBezTo>
                    <a:pt x="2349" y="51"/>
                    <a:pt x="2353" y="50"/>
                    <a:pt x="2353" y="49"/>
                  </a:cubicBezTo>
                  <a:cubicBezTo>
                    <a:pt x="2354" y="49"/>
                    <a:pt x="2350" y="48"/>
                    <a:pt x="2350" y="47"/>
                  </a:cubicBezTo>
                  <a:cubicBezTo>
                    <a:pt x="2348" y="48"/>
                    <a:pt x="2347" y="49"/>
                    <a:pt x="2345" y="49"/>
                  </a:cubicBezTo>
                  <a:cubicBezTo>
                    <a:pt x="2345" y="49"/>
                    <a:pt x="2342" y="51"/>
                    <a:pt x="2341" y="51"/>
                  </a:cubicBezTo>
                  <a:cubicBezTo>
                    <a:pt x="2341" y="51"/>
                    <a:pt x="2338" y="49"/>
                    <a:pt x="2338" y="49"/>
                  </a:cubicBezTo>
                  <a:cubicBezTo>
                    <a:pt x="2336" y="49"/>
                    <a:pt x="2335" y="51"/>
                    <a:pt x="2333" y="51"/>
                  </a:cubicBezTo>
                  <a:cubicBezTo>
                    <a:pt x="2329" y="53"/>
                    <a:pt x="2329" y="53"/>
                    <a:pt x="2329" y="53"/>
                  </a:cubicBezTo>
                  <a:cubicBezTo>
                    <a:pt x="2329" y="52"/>
                    <a:pt x="2326" y="52"/>
                    <a:pt x="2326" y="51"/>
                  </a:cubicBezTo>
                  <a:cubicBezTo>
                    <a:pt x="2326" y="50"/>
                    <a:pt x="2329" y="49"/>
                    <a:pt x="2330" y="49"/>
                  </a:cubicBezTo>
                  <a:cubicBezTo>
                    <a:pt x="2331" y="48"/>
                    <a:pt x="2332" y="47"/>
                    <a:pt x="2334" y="47"/>
                  </a:cubicBezTo>
                  <a:cubicBezTo>
                    <a:pt x="2335" y="46"/>
                    <a:pt x="2337" y="45"/>
                    <a:pt x="2338" y="45"/>
                  </a:cubicBezTo>
                  <a:cubicBezTo>
                    <a:pt x="2339" y="45"/>
                    <a:pt x="2341" y="47"/>
                    <a:pt x="2342" y="47"/>
                  </a:cubicBezTo>
                  <a:cubicBezTo>
                    <a:pt x="2342" y="47"/>
                    <a:pt x="2346" y="45"/>
                    <a:pt x="2346" y="45"/>
                  </a:cubicBezTo>
                  <a:cubicBezTo>
                    <a:pt x="2346" y="45"/>
                    <a:pt x="2342" y="43"/>
                    <a:pt x="2342" y="43"/>
                  </a:cubicBezTo>
                  <a:cubicBezTo>
                    <a:pt x="2341" y="43"/>
                    <a:pt x="2339" y="45"/>
                    <a:pt x="2338" y="45"/>
                  </a:cubicBezTo>
                  <a:cubicBezTo>
                    <a:pt x="2337" y="44"/>
                    <a:pt x="2335" y="43"/>
                    <a:pt x="2334" y="42"/>
                  </a:cubicBezTo>
                  <a:cubicBezTo>
                    <a:pt x="2334" y="42"/>
                    <a:pt x="2330" y="40"/>
                    <a:pt x="2331" y="40"/>
                  </a:cubicBezTo>
                  <a:cubicBezTo>
                    <a:pt x="2331" y="40"/>
                    <a:pt x="2334" y="38"/>
                    <a:pt x="2335" y="38"/>
                  </a:cubicBezTo>
                  <a:cubicBezTo>
                    <a:pt x="2336" y="37"/>
                    <a:pt x="2337" y="37"/>
                    <a:pt x="2339" y="36"/>
                  </a:cubicBezTo>
                  <a:cubicBezTo>
                    <a:pt x="2337" y="35"/>
                    <a:pt x="2337" y="34"/>
                    <a:pt x="2335" y="34"/>
                  </a:cubicBezTo>
                  <a:cubicBezTo>
                    <a:pt x="2334" y="33"/>
                    <a:pt x="2333" y="32"/>
                    <a:pt x="2331" y="31"/>
                  </a:cubicBezTo>
                  <a:cubicBezTo>
                    <a:pt x="2330" y="31"/>
                    <a:pt x="2328" y="34"/>
                    <a:pt x="2327" y="33"/>
                  </a:cubicBezTo>
                  <a:cubicBezTo>
                    <a:pt x="2327" y="33"/>
                    <a:pt x="2324" y="31"/>
                    <a:pt x="2323" y="31"/>
                  </a:cubicBezTo>
                  <a:cubicBezTo>
                    <a:pt x="2323" y="31"/>
                    <a:pt x="2319" y="33"/>
                    <a:pt x="2319" y="33"/>
                  </a:cubicBezTo>
                  <a:cubicBezTo>
                    <a:pt x="2319" y="34"/>
                    <a:pt x="2323" y="35"/>
                    <a:pt x="2323" y="36"/>
                  </a:cubicBezTo>
                  <a:cubicBezTo>
                    <a:pt x="2323" y="36"/>
                    <a:pt x="2327" y="38"/>
                    <a:pt x="2327" y="38"/>
                  </a:cubicBezTo>
                  <a:cubicBezTo>
                    <a:pt x="2327" y="38"/>
                    <a:pt x="2323" y="40"/>
                    <a:pt x="2323" y="40"/>
                  </a:cubicBezTo>
                  <a:cubicBezTo>
                    <a:pt x="2322" y="40"/>
                    <a:pt x="2320" y="38"/>
                    <a:pt x="2319" y="38"/>
                  </a:cubicBezTo>
                  <a:cubicBezTo>
                    <a:pt x="2317" y="38"/>
                    <a:pt x="2316" y="39"/>
                    <a:pt x="2315" y="40"/>
                  </a:cubicBezTo>
                  <a:cubicBezTo>
                    <a:pt x="2315" y="39"/>
                    <a:pt x="2311" y="38"/>
                    <a:pt x="2311" y="37"/>
                  </a:cubicBezTo>
                  <a:cubicBezTo>
                    <a:pt x="2311" y="37"/>
                    <a:pt x="2315" y="36"/>
                    <a:pt x="2315" y="35"/>
                  </a:cubicBezTo>
                  <a:cubicBezTo>
                    <a:pt x="2315" y="35"/>
                    <a:pt x="2312" y="34"/>
                    <a:pt x="2311" y="33"/>
                  </a:cubicBezTo>
                  <a:cubicBezTo>
                    <a:pt x="2311" y="32"/>
                    <a:pt x="2309" y="31"/>
                    <a:pt x="2308" y="31"/>
                  </a:cubicBezTo>
                  <a:cubicBezTo>
                    <a:pt x="2307" y="30"/>
                    <a:pt x="2305" y="29"/>
                    <a:pt x="2304" y="29"/>
                  </a:cubicBezTo>
                  <a:cubicBezTo>
                    <a:pt x="2304" y="28"/>
                    <a:pt x="2300" y="30"/>
                    <a:pt x="2300" y="31"/>
                  </a:cubicBezTo>
                  <a:cubicBezTo>
                    <a:pt x="2300" y="31"/>
                    <a:pt x="2303" y="32"/>
                    <a:pt x="2304" y="33"/>
                  </a:cubicBezTo>
                  <a:cubicBezTo>
                    <a:pt x="2303" y="34"/>
                    <a:pt x="2300" y="34"/>
                    <a:pt x="2300" y="35"/>
                  </a:cubicBezTo>
                  <a:cubicBezTo>
                    <a:pt x="2299" y="35"/>
                    <a:pt x="2303" y="37"/>
                    <a:pt x="2303" y="37"/>
                  </a:cubicBezTo>
                  <a:cubicBezTo>
                    <a:pt x="2303" y="38"/>
                    <a:pt x="2299" y="39"/>
                    <a:pt x="2299" y="39"/>
                  </a:cubicBezTo>
                  <a:cubicBezTo>
                    <a:pt x="2300" y="40"/>
                    <a:pt x="2302" y="41"/>
                    <a:pt x="2303" y="42"/>
                  </a:cubicBezTo>
                  <a:cubicBezTo>
                    <a:pt x="2304" y="42"/>
                    <a:pt x="2305" y="43"/>
                    <a:pt x="2307" y="44"/>
                  </a:cubicBezTo>
                  <a:cubicBezTo>
                    <a:pt x="2307" y="44"/>
                    <a:pt x="2309" y="46"/>
                    <a:pt x="2310" y="46"/>
                  </a:cubicBezTo>
                  <a:cubicBezTo>
                    <a:pt x="2310" y="46"/>
                    <a:pt x="2311" y="46"/>
                    <a:pt x="2312" y="45"/>
                  </a:cubicBezTo>
                  <a:cubicBezTo>
                    <a:pt x="2313" y="45"/>
                    <a:pt x="2314" y="44"/>
                    <a:pt x="2314" y="44"/>
                  </a:cubicBezTo>
                  <a:cubicBezTo>
                    <a:pt x="2315" y="45"/>
                    <a:pt x="2318" y="46"/>
                    <a:pt x="2318" y="46"/>
                  </a:cubicBezTo>
                  <a:cubicBezTo>
                    <a:pt x="2318" y="47"/>
                    <a:pt x="2314" y="48"/>
                    <a:pt x="2314" y="48"/>
                  </a:cubicBezTo>
                  <a:cubicBezTo>
                    <a:pt x="2314" y="49"/>
                    <a:pt x="2318" y="50"/>
                    <a:pt x="2318" y="51"/>
                  </a:cubicBezTo>
                  <a:cubicBezTo>
                    <a:pt x="2318" y="51"/>
                    <a:pt x="2314" y="52"/>
                    <a:pt x="2314" y="53"/>
                  </a:cubicBezTo>
                  <a:cubicBezTo>
                    <a:pt x="2314" y="53"/>
                    <a:pt x="2318" y="54"/>
                    <a:pt x="2317" y="55"/>
                  </a:cubicBezTo>
                  <a:cubicBezTo>
                    <a:pt x="2317" y="56"/>
                    <a:pt x="2314" y="56"/>
                    <a:pt x="2313" y="57"/>
                  </a:cubicBezTo>
                  <a:cubicBezTo>
                    <a:pt x="2313" y="58"/>
                    <a:pt x="2309" y="58"/>
                    <a:pt x="2309" y="59"/>
                  </a:cubicBezTo>
                  <a:cubicBezTo>
                    <a:pt x="2309" y="59"/>
                    <a:pt x="2313" y="61"/>
                    <a:pt x="2313" y="61"/>
                  </a:cubicBezTo>
                  <a:cubicBezTo>
                    <a:pt x="2312" y="62"/>
                    <a:pt x="2310" y="63"/>
                    <a:pt x="2309" y="63"/>
                  </a:cubicBezTo>
                  <a:cubicBezTo>
                    <a:pt x="2308" y="63"/>
                    <a:pt x="2306" y="61"/>
                    <a:pt x="2305" y="61"/>
                  </a:cubicBezTo>
                  <a:cubicBezTo>
                    <a:pt x="2304" y="61"/>
                    <a:pt x="2302" y="63"/>
                    <a:pt x="2301" y="63"/>
                  </a:cubicBezTo>
                  <a:cubicBezTo>
                    <a:pt x="2300" y="63"/>
                    <a:pt x="2299" y="61"/>
                    <a:pt x="2297" y="61"/>
                  </a:cubicBezTo>
                  <a:cubicBezTo>
                    <a:pt x="2296" y="61"/>
                    <a:pt x="2294" y="63"/>
                    <a:pt x="2293" y="63"/>
                  </a:cubicBezTo>
                  <a:cubicBezTo>
                    <a:pt x="2292" y="63"/>
                    <a:pt x="2291" y="61"/>
                    <a:pt x="2289" y="61"/>
                  </a:cubicBezTo>
                  <a:cubicBezTo>
                    <a:pt x="2288" y="61"/>
                    <a:pt x="2287" y="59"/>
                    <a:pt x="2286" y="59"/>
                  </a:cubicBezTo>
                  <a:cubicBezTo>
                    <a:pt x="2285" y="58"/>
                    <a:pt x="2282" y="60"/>
                    <a:pt x="2282" y="61"/>
                  </a:cubicBezTo>
                  <a:cubicBezTo>
                    <a:pt x="2281" y="61"/>
                    <a:pt x="2278" y="63"/>
                    <a:pt x="2277" y="63"/>
                  </a:cubicBezTo>
                  <a:cubicBezTo>
                    <a:pt x="2277" y="63"/>
                    <a:pt x="2274" y="61"/>
                    <a:pt x="2274" y="60"/>
                  </a:cubicBezTo>
                  <a:cubicBezTo>
                    <a:pt x="2274" y="60"/>
                    <a:pt x="2277" y="59"/>
                    <a:pt x="2278" y="58"/>
                  </a:cubicBezTo>
                  <a:cubicBezTo>
                    <a:pt x="2278" y="58"/>
                    <a:pt x="2282" y="56"/>
                    <a:pt x="2282" y="56"/>
                  </a:cubicBezTo>
                  <a:cubicBezTo>
                    <a:pt x="2282" y="56"/>
                    <a:pt x="2279" y="54"/>
                    <a:pt x="2278" y="54"/>
                  </a:cubicBezTo>
                  <a:cubicBezTo>
                    <a:pt x="2277" y="54"/>
                    <a:pt x="2275" y="56"/>
                    <a:pt x="2274" y="56"/>
                  </a:cubicBezTo>
                  <a:cubicBezTo>
                    <a:pt x="2273" y="56"/>
                    <a:pt x="2272" y="54"/>
                    <a:pt x="2270" y="54"/>
                  </a:cubicBezTo>
                  <a:cubicBezTo>
                    <a:pt x="2270" y="54"/>
                    <a:pt x="2266" y="56"/>
                    <a:pt x="2266" y="56"/>
                  </a:cubicBezTo>
                  <a:cubicBezTo>
                    <a:pt x="2266" y="55"/>
                    <a:pt x="2262" y="54"/>
                    <a:pt x="2263" y="54"/>
                  </a:cubicBezTo>
                  <a:cubicBezTo>
                    <a:pt x="2263" y="53"/>
                    <a:pt x="2266" y="51"/>
                    <a:pt x="2267" y="51"/>
                  </a:cubicBezTo>
                  <a:cubicBezTo>
                    <a:pt x="2268" y="52"/>
                    <a:pt x="2269" y="53"/>
                    <a:pt x="2270" y="54"/>
                  </a:cubicBezTo>
                  <a:cubicBezTo>
                    <a:pt x="2271" y="53"/>
                    <a:pt x="2274" y="52"/>
                    <a:pt x="2274" y="52"/>
                  </a:cubicBezTo>
                  <a:cubicBezTo>
                    <a:pt x="2275" y="51"/>
                    <a:pt x="2270" y="50"/>
                    <a:pt x="2271" y="49"/>
                  </a:cubicBezTo>
                  <a:cubicBezTo>
                    <a:pt x="2271" y="49"/>
                    <a:pt x="2274" y="48"/>
                    <a:pt x="2275" y="47"/>
                  </a:cubicBezTo>
                  <a:cubicBezTo>
                    <a:pt x="2276" y="47"/>
                    <a:pt x="2278" y="46"/>
                    <a:pt x="2279" y="45"/>
                  </a:cubicBezTo>
                  <a:cubicBezTo>
                    <a:pt x="2279" y="45"/>
                    <a:pt x="2282" y="47"/>
                    <a:pt x="2283" y="48"/>
                  </a:cubicBezTo>
                  <a:cubicBezTo>
                    <a:pt x="2283" y="48"/>
                    <a:pt x="2286" y="50"/>
                    <a:pt x="2286" y="50"/>
                  </a:cubicBezTo>
                  <a:cubicBezTo>
                    <a:pt x="2287" y="50"/>
                    <a:pt x="2290" y="48"/>
                    <a:pt x="2291" y="48"/>
                  </a:cubicBezTo>
                  <a:cubicBezTo>
                    <a:pt x="2291" y="47"/>
                    <a:pt x="2287" y="46"/>
                    <a:pt x="2287" y="45"/>
                  </a:cubicBezTo>
                  <a:cubicBezTo>
                    <a:pt x="2287" y="45"/>
                    <a:pt x="2290" y="44"/>
                    <a:pt x="2291" y="43"/>
                  </a:cubicBezTo>
                  <a:cubicBezTo>
                    <a:pt x="2292" y="43"/>
                    <a:pt x="2294" y="42"/>
                    <a:pt x="2295" y="41"/>
                  </a:cubicBezTo>
                  <a:cubicBezTo>
                    <a:pt x="2296" y="41"/>
                    <a:pt x="2298" y="40"/>
                    <a:pt x="2299" y="39"/>
                  </a:cubicBezTo>
                  <a:cubicBezTo>
                    <a:pt x="2299" y="39"/>
                    <a:pt x="2295" y="38"/>
                    <a:pt x="2295" y="37"/>
                  </a:cubicBezTo>
                  <a:cubicBezTo>
                    <a:pt x="2295" y="36"/>
                    <a:pt x="2300" y="36"/>
                    <a:pt x="2300" y="35"/>
                  </a:cubicBezTo>
                  <a:cubicBezTo>
                    <a:pt x="2299" y="34"/>
                    <a:pt x="2296" y="33"/>
                    <a:pt x="2296" y="33"/>
                  </a:cubicBezTo>
                  <a:cubicBezTo>
                    <a:pt x="2295" y="33"/>
                    <a:pt x="2292" y="34"/>
                    <a:pt x="2292" y="35"/>
                  </a:cubicBezTo>
                  <a:cubicBezTo>
                    <a:pt x="2292" y="35"/>
                    <a:pt x="2296" y="37"/>
                    <a:pt x="2295" y="37"/>
                  </a:cubicBezTo>
                  <a:cubicBezTo>
                    <a:pt x="2295" y="38"/>
                    <a:pt x="2292" y="39"/>
                    <a:pt x="2291" y="39"/>
                  </a:cubicBezTo>
                  <a:cubicBezTo>
                    <a:pt x="2291" y="39"/>
                    <a:pt x="2288" y="41"/>
                    <a:pt x="2287" y="41"/>
                  </a:cubicBezTo>
                  <a:cubicBezTo>
                    <a:pt x="2286" y="41"/>
                    <a:pt x="2284" y="39"/>
                    <a:pt x="2283" y="39"/>
                  </a:cubicBezTo>
                  <a:cubicBezTo>
                    <a:pt x="2283" y="39"/>
                    <a:pt x="2282" y="38"/>
                    <a:pt x="2282" y="38"/>
                  </a:cubicBezTo>
                  <a:cubicBezTo>
                    <a:pt x="2281" y="37"/>
                    <a:pt x="2280" y="37"/>
                    <a:pt x="2280" y="37"/>
                  </a:cubicBezTo>
                  <a:cubicBezTo>
                    <a:pt x="2278" y="37"/>
                    <a:pt x="2277" y="38"/>
                    <a:pt x="2276" y="39"/>
                  </a:cubicBezTo>
                  <a:cubicBezTo>
                    <a:pt x="2275" y="39"/>
                    <a:pt x="2272" y="40"/>
                    <a:pt x="2271" y="41"/>
                  </a:cubicBezTo>
                  <a:cubicBezTo>
                    <a:pt x="2271" y="41"/>
                    <a:pt x="2275" y="43"/>
                    <a:pt x="2275" y="43"/>
                  </a:cubicBezTo>
                  <a:cubicBezTo>
                    <a:pt x="2275" y="43"/>
                    <a:pt x="2272" y="45"/>
                    <a:pt x="2271" y="45"/>
                  </a:cubicBezTo>
                  <a:cubicBezTo>
                    <a:pt x="2270" y="46"/>
                    <a:pt x="2268" y="46"/>
                    <a:pt x="2267" y="47"/>
                  </a:cubicBezTo>
                  <a:cubicBezTo>
                    <a:pt x="2263" y="49"/>
                    <a:pt x="2263" y="49"/>
                    <a:pt x="2263" y="49"/>
                  </a:cubicBezTo>
                  <a:cubicBezTo>
                    <a:pt x="2262" y="50"/>
                    <a:pt x="2260" y="51"/>
                    <a:pt x="2259" y="51"/>
                  </a:cubicBezTo>
                  <a:cubicBezTo>
                    <a:pt x="2258" y="51"/>
                    <a:pt x="2256" y="49"/>
                    <a:pt x="2255" y="49"/>
                  </a:cubicBezTo>
                  <a:cubicBezTo>
                    <a:pt x="2255" y="49"/>
                    <a:pt x="2251" y="51"/>
                    <a:pt x="2251" y="51"/>
                  </a:cubicBezTo>
                  <a:cubicBezTo>
                    <a:pt x="2250" y="52"/>
                    <a:pt x="2247" y="53"/>
                    <a:pt x="2247" y="53"/>
                  </a:cubicBezTo>
                  <a:cubicBezTo>
                    <a:pt x="2247" y="53"/>
                    <a:pt x="2250" y="55"/>
                    <a:pt x="2251" y="55"/>
                  </a:cubicBezTo>
                  <a:cubicBezTo>
                    <a:pt x="2251" y="55"/>
                    <a:pt x="2252" y="55"/>
                    <a:pt x="2253" y="54"/>
                  </a:cubicBezTo>
                  <a:cubicBezTo>
                    <a:pt x="2254" y="54"/>
                    <a:pt x="2255" y="53"/>
                    <a:pt x="2255" y="53"/>
                  </a:cubicBezTo>
                  <a:cubicBezTo>
                    <a:pt x="2255" y="54"/>
                    <a:pt x="2258" y="55"/>
                    <a:pt x="2258" y="56"/>
                  </a:cubicBezTo>
                  <a:cubicBezTo>
                    <a:pt x="2258" y="56"/>
                    <a:pt x="2254" y="57"/>
                    <a:pt x="2254" y="58"/>
                  </a:cubicBezTo>
                  <a:cubicBezTo>
                    <a:pt x="2255" y="59"/>
                    <a:pt x="2258" y="59"/>
                    <a:pt x="2258" y="60"/>
                  </a:cubicBezTo>
                  <a:cubicBezTo>
                    <a:pt x="2258" y="60"/>
                    <a:pt x="2257" y="61"/>
                    <a:pt x="2256" y="61"/>
                  </a:cubicBezTo>
                  <a:cubicBezTo>
                    <a:pt x="2255" y="62"/>
                    <a:pt x="2254" y="62"/>
                    <a:pt x="2254" y="62"/>
                  </a:cubicBezTo>
                  <a:cubicBezTo>
                    <a:pt x="2253" y="62"/>
                    <a:pt x="2252" y="60"/>
                    <a:pt x="2250" y="60"/>
                  </a:cubicBezTo>
                  <a:cubicBezTo>
                    <a:pt x="2242" y="64"/>
                    <a:pt x="2242" y="64"/>
                    <a:pt x="2242" y="64"/>
                  </a:cubicBezTo>
                  <a:cubicBezTo>
                    <a:pt x="2238" y="62"/>
                    <a:pt x="2238" y="62"/>
                    <a:pt x="2238" y="62"/>
                  </a:cubicBezTo>
                  <a:cubicBezTo>
                    <a:pt x="2237" y="61"/>
                    <a:pt x="2235" y="60"/>
                    <a:pt x="2235" y="59"/>
                  </a:cubicBezTo>
                  <a:cubicBezTo>
                    <a:pt x="2234" y="59"/>
                    <a:pt x="2239" y="58"/>
                    <a:pt x="2239" y="57"/>
                  </a:cubicBezTo>
                  <a:cubicBezTo>
                    <a:pt x="2239" y="57"/>
                    <a:pt x="2235" y="56"/>
                    <a:pt x="2235" y="55"/>
                  </a:cubicBezTo>
                  <a:cubicBezTo>
                    <a:pt x="2235" y="55"/>
                    <a:pt x="2238" y="53"/>
                    <a:pt x="2239" y="53"/>
                  </a:cubicBezTo>
                  <a:cubicBezTo>
                    <a:pt x="2239" y="53"/>
                    <a:pt x="2243" y="51"/>
                    <a:pt x="2243" y="51"/>
                  </a:cubicBezTo>
                  <a:cubicBezTo>
                    <a:pt x="2243" y="50"/>
                    <a:pt x="2239" y="49"/>
                    <a:pt x="2239" y="49"/>
                  </a:cubicBezTo>
                  <a:cubicBezTo>
                    <a:pt x="2240" y="48"/>
                    <a:pt x="2236" y="47"/>
                    <a:pt x="2236" y="46"/>
                  </a:cubicBezTo>
                  <a:cubicBezTo>
                    <a:pt x="2232" y="48"/>
                    <a:pt x="2232" y="48"/>
                    <a:pt x="2232" y="48"/>
                  </a:cubicBezTo>
                  <a:cubicBezTo>
                    <a:pt x="2230" y="49"/>
                    <a:pt x="2228" y="50"/>
                    <a:pt x="2227" y="50"/>
                  </a:cubicBezTo>
                  <a:cubicBezTo>
                    <a:pt x="2227" y="51"/>
                    <a:pt x="2223" y="52"/>
                    <a:pt x="2223" y="53"/>
                  </a:cubicBezTo>
                  <a:cubicBezTo>
                    <a:pt x="2223" y="53"/>
                    <a:pt x="2227" y="55"/>
                    <a:pt x="2227" y="55"/>
                  </a:cubicBezTo>
                  <a:cubicBezTo>
                    <a:pt x="2227" y="55"/>
                    <a:pt x="2228" y="54"/>
                    <a:pt x="2229" y="54"/>
                  </a:cubicBezTo>
                  <a:cubicBezTo>
                    <a:pt x="2230" y="53"/>
                    <a:pt x="2231" y="53"/>
                    <a:pt x="2231" y="53"/>
                  </a:cubicBezTo>
                  <a:cubicBezTo>
                    <a:pt x="2232" y="53"/>
                    <a:pt x="2235" y="55"/>
                    <a:pt x="2235" y="55"/>
                  </a:cubicBezTo>
                  <a:cubicBezTo>
                    <a:pt x="2235" y="56"/>
                    <a:pt x="2231" y="56"/>
                    <a:pt x="2231" y="57"/>
                  </a:cubicBezTo>
                  <a:cubicBezTo>
                    <a:pt x="2231" y="58"/>
                    <a:pt x="2234" y="59"/>
                    <a:pt x="2235" y="59"/>
                  </a:cubicBezTo>
                  <a:cubicBezTo>
                    <a:pt x="2230" y="61"/>
                    <a:pt x="2230" y="61"/>
                    <a:pt x="2230" y="61"/>
                  </a:cubicBezTo>
                  <a:cubicBezTo>
                    <a:pt x="2229" y="62"/>
                    <a:pt x="2228" y="63"/>
                    <a:pt x="2226" y="63"/>
                  </a:cubicBezTo>
                  <a:cubicBezTo>
                    <a:pt x="2226" y="64"/>
                    <a:pt x="2223" y="61"/>
                    <a:pt x="2223" y="61"/>
                  </a:cubicBezTo>
                  <a:cubicBezTo>
                    <a:pt x="2221" y="61"/>
                    <a:pt x="2220" y="63"/>
                    <a:pt x="2218" y="63"/>
                  </a:cubicBezTo>
                  <a:cubicBezTo>
                    <a:pt x="2211" y="59"/>
                    <a:pt x="2211" y="59"/>
                    <a:pt x="2211" y="59"/>
                  </a:cubicBezTo>
                  <a:cubicBezTo>
                    <a:pt x="2212" y="58"/>
                    <a:pt x="2214" y="57"/>
                    <a:pt x="2215" y="57"/>
                  </a:cubicBezTo>
                  <a:cubicBezTo>
                    <a:pt x="2216" y="56"/>
                    <a:pt x="2219" y="55"/>
                    <a:pt x="2219" y="55"/>
                  </a:cubicBezTo>
                  <a:cubicBezTo>
                    <a:pt x="2219" y="54"/>
                    <a:pt x="2215" y="53"/>
                    <a:pt x="2215" y="52"/>
                  </a:cubicBezTo>
                  <a:cubicBezTo>
                    <a:pt x="2216" y="52"/>
                    <a:pt x="2218" y="51"/>
                    <a:pt x="2220" y="50"/>
                  </a:cubicBezTo>
                  <a:cubicBezTo>
                    <a:pt x="2220" y="50"/>
                    <a:pt x="2224" y="49"/>
                    <a:pt x="2224" y="48"/>
                  </a:cubicBezTo>
                  <a:cubicBezTo>
                    <a:pt x="2224" y="47"/>
                    <a:pt x="2220" y="47"/>
                    <a:pt x="2220" y="46"/>
                  </a:cubicBezTo>
                  <a:cubicBezTo>
                    <a:pt x="2219" y="47"/>
                    <a:pt x="2217" y="47"/>
                    <a:pt x="2216" y="48"/>
                  </a:cubicBezTo>
                  <a:cubicBezTo>
                    <a:pt x="2215" y="49"/>
                    <a:pt x="2213" y="49"/>
                    <a:pt x="2212" y="50"/>
                  </a:cubicBezTo>
                  <a:cubicBezTo>
                    <a:pt x="2211" y="50"/>
                    <a:pt x="2208" y="52"/>
                    <a:pt x="2208" y="52"/>
                  </a:cubicBezTo>
                  <a:cubicBezTo>
                    <a:pt x="2208" y="53"/>
                    <a:pt x="2212" y="54"/>
                    <a:pt x="2211" y="54"/>
                  </a:cubicBezTo>
                  <a:cubicBezTo>
                    <a:pt x="2211" y="55"/>
                    <a:pt x="2207" y="56"/>
                    <a:pt x="2207" y="56"/>
                  </a:cubicBezTo>
                  <a:cubicBezTo>
                    <a:pt x="2207" y="57"/>
                    <a:pt x="2211" y="58"/>
                    <a:pt x="2211" y="59"/>
                  </a:cubicBezTo>
                  <a:cubicBezTo>
                    <a:pt x="2210" y="59"/>
                    <a:pt x="2208" y="60"/>
                    <a:pt x="2207" y="61"/>
                  </a:cubicBezTo>
                  <a:cubicBezTo>
                    <a:pt x="2206" y="61"/>
                    <a:pt x="2204" y="62"/>
                    <a:pt x="2203" y="63"/>
                  </a:cubicBezTo>
                  <a:cubicBezTo>
                    <a:pt x="2202" y="63"/>
                    <a:pt x="2200" y="61"/>
                    <a:pt x="2199" y="61"/>
                  </a:cubicBezTo>
                  <a:cubicBezTo>
                    <a:pt x="2198" y="61"/>
                    <a:pt x="2196" y="63"/>
                    <a:pt x="2195" y="63"/>
                  </a:cubicBezTo>
                  <a:cubicBezTo>
                    <a:pt x="2194" y="62"/>
                    <a:pt x="2192" y="61"/>
                    <a:pt x="2191" y="60"/>
                  </a:cubicBezTo>
                  <a:cubicBezTo>
                    <a:pt x="2191" y="60"/>
                    <a:pt x="2188" y="58"/>
                    <a:pt x="2187" y="58"/>
                  </a:cubicBezTo>
                  <a:cubicBezTo>
                    <a:pt x="2187" y="58"/>
                    <a:pt x="2184" y="60"/>
                    <a:pt x="2183" y="60"/>
                  </a:cubicBezTo>
                  <a:cubicBezTo>
                    <a:pt x="2182" y="61"/>
                    <a:pt x="2181" y="62"/>
                    <a:pt x="2179" y="62"/>
                  </a:cubicBezTo>
                  <a:cubicBezTo>
                    <a:pt x="2179" y="62"/>
                    <a:pt x="2176" y="60"/>
                    <a:pt x="2175" y="60"/>
                  </a:cubicBezTo>
                  <a:cubicBezTo>
                    <a:pt x="2174" y="60"/>
                    <a:pt x="2173" y="62"/>
                    <a:pt x="2171" y="62"/>
                  </a:cubicBezTo>
                  <a:cubicBezTo>
                    <a:pt x="2170" y="62"/>
                    <a:pt x="2169" y="60"/>
                    <a:pt x="2168" y="60"/>
                  </a:cubicBezTo>
                  <a:cubicBezTo>
                    <a:pt x="2167" y="60"/>
                    <a:pt x="2164" y="62"/>
                    <a:pt x="2164" y="62"/>
                  </a:cubicBezTo>
                  <a:cubicBezTo>
                    <a:pt x="2162" y="62"/>
                    <a:pt x="2161" y="60"/>
                    <a:pt x="2160" y="60"/>
                  </a:cubicBezTo>
                  <a:cubicBezTo>
                    <a:pt x="2159" y="59"/>
                    <a:pt x="2157" y="57"/>
                    <a:pt x="2156" y="57"/>
                  </a:cubicBezTo>
                  <a:cubicBezTo>
                    <a:pt x="2155" y="57"/>
                    <a:pt x="2153" y="59"/>
                    <a:pt x="2152" y="59"/>
                  </a:cubicBezTo>
                  <a:cubicBezTo>
                    <a:pt x="2151" y="60"/>
                    <a:pt x="2149" y="61"/>
                    <a:pt x="2148" y="61"/>
                  </a:cubicBezTo>
                  <a:cubicBezTo>
                    <a:pt x="2147" y="61"/>
                    <a:pt x="2145" y="59"/>
                    <a:pt x="2144" y="59"/>
                  </a:cubicBezTo>
                  <a:cubicBezTo>
                    <a:pt x="2143" y="59"/>
                    <a:pt x="2141" y="61"/>
                    <a:pt x="2140" y="61"/>
                  </a:cubicBezTo>
                  <a:cubicBezTo>
                    <a:pt x="2139" y="61"/>
                    <a:pt x="2138" y="59"/>
                    <a:pt x="2136" y="59"/>
                  </a:cubicBezTo>
                  <a:cubicBezTo>
                    <a:pt x="2135" y="59"/>
                    <a:pt x="2133" y="61"/>
                    <a:pt x="2132" y="61"/>
                  </a:cubicBezTo>
                  <a:cubicBezTo>
                    <a:pt x="2131" y="61"/>
                    <a:pt x="2130" y="59"/>
                    <a:pt x="2128" y="59"/>
                  </a:cubicBezTo>
                  <a:cubicBezTo>
                    <a:pt x="2127" y="59"/>
                    <a:pt x="2126" y="61"/>
                    <a:pt x="2124" y="61"/>
                  </a:cubicBezTo>
                  <a:cubicBezTo>
                    <a:pt x="2123" y="61"/>
                    <a:pt x="2122" y="58"/>
                    <a:pt x="2121" y="59"/>
                  </a:cubicBezTo>
                  <a:cubicBezTo>
                    <a:pt x="2119" y="59"/>
                    <a:pt x="2118" y="61"/>
                    <a:pt x="2116" y="61"/>
                  </a:cubicBezTo>
                  <a:cubicBezTo>
                    <a:pt x="2115" y="61"/>
                    <a:pt x="2114" y="58"/>
                    <a:pt x="2113" y="58"/>
                  </a:cubicBezTo>
                  <a:cubicBezTo>
                    <a:pt x="2112" y="58"/>
                    <a:pt x="2110" y="61"/>
                    <a:pt x="2109" y="60"/>
                  </a:cubicBezTo>
                  <a:cubicBezTo>
                    <a:pt x="2108" y="60"/>
                    <a:pt x="2105" y="58"/>
                    <a:pt x="2105" y="58"/>
                  </a:cubicBezTo>
                  <a:cubicBezTo>
                    <a:pt x="2105" y="57"/>
                    <a:pt x="2109" y="57"/>
                    <a:pt x="2109" y="56"/>
                  </a:cubicBezTo>
                  <a:cubicBezTo>
                    <a:pt x="2109" y="56"/>
                    <a:pt x="2106" y="54"/>
                    <a:pt x="2105" y="54"/>
                  </a:cubicBezTo>
                  <a:cubicBezTo>
                    <a:pt x="2105" y="54"/>
                    <a:pt x="2101" y="56"/>
                    <a:pt x="2101" y="56"/>
                  </a:cubicBezTo>
                  <a:cubicBezTo>
                    <a:pt x="2101" y="56"/>
                    <a:pt x="2105" y="58"/>
                    <a:pt x="2105" y="58"/>
                  </a:cubicBezTo>
                  <a:cubicBezTo>
                    <a:pt x="2105" y="58"/>
                    <a:pt x="2101" y="60"/>
                    <a:pt x="2101" y="60"/>
                  </a:cubicBezTo>
                  <a:cubicBezTo>
                    <a:pt x="2100" y="60"/>
                    <a:pt x="2098" y="58"/>
                    <a:pt x="2097" y="58"/>
                  </a:cubicBezTo>
                  <a:cubicBezTo>
                    <a:pt x="2096" y="58"/>
                    <a:pt x="2094" y="59"/>
                    <a:pt x="2093" y="60"/>
                  </a:cubicBezTo>
                  <a:cubicBezTo>
                    <a:pt x="2092" y="60"/>
                    <a:pt x="2090" y="62"/>
                    <a:pt x="2089" y="62"/>
                  </a:cubicBezTo>
                  <a:cubicBezTo>
                    <a:pt x="2088" y="62"/>
                    <a:pt x="2085" y="60"/>
                    <a:pt x="2085" y="60"/>
                  </a:cubicBezTo>
                  <a:cubicBezTo>
                    <a:pt x="2085" y="59"/>
                    <a:pt x="2082" y="57"/>
                    <a:pt x="2081" y="57"/>
                  </a:cubicBezTo>
                  <a:cubicBezTo>
                    <a:pt x="2081" y="57"/>
                    <a:pt x="2078" y="59"/>
                    <a:pt x="2077" y="60"/>
                  </a:cubicBezTo>
                  <a:cubicBezTo>
                    <a:pt x="2077" y="60"/>
                    <a:pt x="2074" y="62"/>
                    <a:pt x="2073" y="62"/>
                  </a:cubicBezTo>
                  <a:cubicBezTo>
                    <a:pt x="2072" y="62"/>
                    <a:pt x="2070" y="60"/>
                    <a:pt x="2069" y="59"/>
                  </a:cubicBezTo>
                  <a:cubicBezTo>
                    <a:pt x="2069" y="59"/>
                    <a:pt x="2066" y="57"/>
                    <a:pt x="2066" y="57"/>
                  </a:cubicBezTo>
                  <a:cubicBezTo>
                    <a:pt x="2065" y="57"/>
                    <a:pt x="2062" y="59"/>
                    <a:pt x="2062" y="59"/>
                  </a:cubicBezTo>
                  <a:cubicBezTo>
                    <a:pt x="2061" y="59"/>
                    <a:pt x="2058" y="61"/>
                    <a:pt x="2057" y="61"/>
                  </a:cubicBezTo>
                  <a:cubicBezTo>
                    <a:pt x="2056" y="61"/>
                    <a:pt x="2055" y="59"/>
                    <a:pt x="2054" y="59"/>
                  </a:cubicBezTo>
                  <a:cubicBezTo>
                    <a:pt x="2053" y="59"/>
                    <a:pt x="2051" y="61"/>
                    <a:pt x="2050" y="61"/>
                  </a:cubicBezTo>
                  <a:cubicBezTo>
                    <a:pt x="2048" y="61"/>
                    <a:pt x="2047" y="59"/>
                    <a:pt x="2046" y="59"/>
                  </a:cubicBezTo>
                  <a:cubicBezTo>
                    <a:pt x="2045" y="59"/>
                    <a:pt x="2043" y="61"/>
                    <a:pt x="2042" y="61"/>
                  </a:cubicBezTo>
                  <a:cubicBezTo>
                    <a:pt x="2040" y="61"/>
                    <a:pt x="2039" y="59"/>
                    <a:pt x="2038" y="59"/>
                  </a:cubicBezTo>
                  <a:cubicBezTo>
                    <a:pt x="2037" y="58"/>
                    <a:pt x="2035" y="61"/>
                    <a:pt x="2034" y="61"/>
                  </a:cubicBezTo>
                  <a:cubicBezTo>
                    <a:pt x="2033" y="61"/>
                    <a:pt x="2031" y="58"/>
                    <a:pt x="2030" y="58"/>
                  </a:cubicBezTo>
                  <a:cubicBezTo>
                    <a:pt x="2029" y="58"/>
                    <a:pt x="2028" y="60"/>
                    <a:pt x="2026" y="60"/>
                  </a:cubicBezTo>
                  <a:cubicBezTo>
                    <a:pt x="2025" y="60"/>
                    <a:pt x="2024" y="58"/>
                    <a:pt x="2022" y="58"/>
                  </a:cubicBezTo>
                  <a:cubicBezTo>
                    <a:pt x="2021" y="58"/>
                    <a:pt x="2020" y="60"/>
                    <a:pt x="2018" y="60"/>
                  </a:cubicBezTo>
                  <a:cubicBezTo>
                    <a:pt x="2017" y="60"/>
                    <a:pt x="2016" y="58"/>
                    <a:pt x="2015" y="58"/>
                  </a:cubicBezTo>
                  <a:cubicBezTo>
                    <a:pt x="2013" y="58"/>
                    <a:pt x="2011" y="60"/>
                    <a:pt x="2010" y="60"/>
                  </a:cubicBezTo>
                  <a:cubicBezTo>
                    <a:pt x="2009" y="60"/>
                    <a:pt x="2008" y="58"/>
                    <a:pt x="2007" y="58"/>
                  </a:cubicBezTo>
                  <a:cubicBezTo>
                    <a:pt x="2005" y="58"/>
                    <a:pt x="2004" y="60"/>
                    <a:pt x="2003" y="60"/>
                  </a:cubicBezTo>
                  <a:cubicBezTo>
                    <a:pt x="2001" y="60"/>
                    <a:pt x="2000" y="58"/>
                    <a:pt x="1999" y="57"/>
                  </a:cubicBezTo>
                  <a:cubicBezTo>
                    <a:pt x="1998" y="57"/>
                    <a:pt x="1996" y="60"/>
                    <a:pt x="1995" y="60"/>
                  </a:cubicBezTo>
                  <a:cubicBezTo>
                    <a:pt x="1993" y="59"/>
                    <a:pt x="1992" y="57"/>
                    <a:pt x="1991" y="57"/>
                  </a:cubicBezTo>
                  <a:cubicBezTo>
                    <a:pt x="1990" y="57"/>
                    <a:pt x="1988" y="59"/>
                    <a:pt x="1987" y="59"/>
                  </a:cubicBezTo>
                  <a:cubicBezTo>
                    <a:pt x="1986" y="59"/>
                    <a:pt x="1984" y="57"/>
                    <a:pt x="1983" y="57"/>
                  </a:cubicBezTo>
                  <a:cubicBezTo>
                    <a:pt x="1982" y="57"/>
                    <a:pt x="1981" y="55"/>
                    <a:pt x="1979" y="55"/>
                  </a:cubicBezTo>
                  <a:cubicBezTo>
                    <a:pt x="1979" y="55"/>
                    <a:pt x="1976" y="53"/>
                    <a:pt x="1976" y="52"/>
                  </a:cubicBezTo>
                  <a:cubicBezTo>
                    <a:pt x="1976" y="52"/>
                    <a:pt x="1980" y="51"/>
                    <a:pt x="1980" y="50"/>
                  </a:cubicBezTo>
                  <a:cubicBezTo>
                    <a:pt x="1980" y="50"/>
                    <a:pt x="1976" y="49"/>
                    <a:pt x="1976" y="48"/>
                  </a:cubicBezTo>
                  <a:cubicBezTo>
                    <a:pt x="1976" y="48"/>
                    <a:pt x="1980" y="47"/>
                    <a:pt x="1980" y="46"/>
                  </a:cubicBezTo>
                  <a:cubicBezTo>
                    <a:pt x="1980" y="45"/>
                    <a:pt x="1977" y="45"/>
                    <a:pt x="1976" y="44"/>
                  </a:cubicBezTo>
                  <a:cubicBezTo>
                    <a:pt x="1976" y="45"/>
                    <a:pt x="1972" y="45"/>
                    <a:pt x="1972" y="46"/>
                  </a:cubicBezTo>
                  <a:cubicBezTo>
                    <a:pt x="1972" y="47"/>
                    <a:pt x="1976" y="47"/>
                    <a:pt x="1976" y="48"/>
                  </a:cubicBezTo>
                  <a:cubicBezTo>
                    <a:pt x="1976" y="49"/>
                    <a:pt x="1972" y="50"/>
                    <a:pt x="1972" y="50"/>
                  </a:cubicBezTo>
                  <a:cubicBezTo>
                    <a:pt x="1972" y="51"/>
                    <a:pt x="1976" y="52"/>
                    <a:pt x="1976" y="52"/>
                  </a:cubicBezTo>
                  <a:cubicBezTo>
                    <a:pt x="1975" y="53"/>
                    <a:pt x="1972" y="55"/>
                    <a:pt x="1972" y="55"/>
                  </a:cubicBezTo>
                  <a:cubicBezTo>
                    <a:pt x="1971" y="55"/>
                    <a:pt x="1968" y="52"/>
                    <a:pt x="1968" y="52"/>
                  </a:cubicBezTo>
                  <a:cubicBezTo>
                    <a:pt x="1967" y="52"/>
                    <a:pt x="1964" y="54"/>
                    <a:pt x="1964" y="54"/>
                  </a:cubicBezTo>
                  <a:cubicBezTo>
                    <a:pt x="1964" y="55"/>
                    <a:pt x="1967" y="57"/>
                    <a:pt x="1967" y="57"/>
                  </a:cubicBezTo>
                  <a:cubicBezTo>
                    <a:pt x="1967" y="57"/>
                    <a:pt x="1964" y="59"/>
                    <a:pt x="1963" y="59"/>
                  </a:cubicBezTo>
                  <a:cubicBezTo>
                    <a:pt x="1962" y="59"/>
                    <a:pt x="1961" y="56"/>
                    <a:pt x="1960" y="56"/>
                  </a:cubicBezTo>
                  <a:cubicBezTo>
                    <a:pt x="1959" y="56"/>
                    <a:pt x="1956" y="59"/>
                    <a:pt x="1956" y="58"/>
                  </a:cubicBezTo>
                  <a:cubicBezTo>
                    <a:pt x="1954" y="58"/>
                    <a:pt x="1953" y="57"/>
                    <a:pt x="1952" y="56"/>
                  </a:cubicBezTo>
                  <a:cubicBezTo>
                    <a:pt x="1951" y="56"/>
                    <a:pt x="1949" y="54"/>
                    <a:pt x="1948" y="54"/>
                  </a:cubicBezTo>
                  <a:cubicBezTo>
                    <a:pt x="1947" y="54"/>
                    <a:pt x="1945" y="56"/>
                    <a:pt x="1944" y="56"/>
                  </a:cubicBezTo>
                  <a:cubicBezTo>
                    <a:pt x="1943" y="56"/>
                    <a:pt x="1941" y="58"/>
                    <a:pt x="1940" y="58"/>
                  </a:cubicBezTo>
                  <a:cubicBezTo>
                    <a:pt x="1939" y="58"/>
                    <a:pt x="1937" y="56"/>
                    <a:pt x="1936" y="56"/>
                  </a:cubicBezTo>
                  <a:cubicBezTo>
                    <a:pt x="1935" y="56"/>
                    <a:pt x="1933" y="58"/>
                    <a:pt x="1932" y="58"/>
                  </a:cubicBezTo>
                  <a:cubicBezTo>
                    <a:pt x="1931" y="58"/>
                    <a:pt x="1930" y="56"/>
                    <a:pt x="1928" y="56"/>
                  </a:cubicBezTo>
                  <a:cubicBezTo>
                    <a:pt x="1927" y="56"/>
                    <a:pt x="1925" y="58"/>
                    <a:pt x="1924" y="58"/>
                  </a:cubicBezTo>
                  <a:cubicBezTo>
                    <a:pt x="1923" y="58"/>
                    <a:pt x="1922" y="55"/>
                    <a:pt x="1920" y="55"/>
                  </a:cubicBezTo>
                  <a:cubicBezTo>
                    <a:pt x="1919" y="55"/>
                    <a:pt x="1918" y="57"/>
                    <a:pt x="1916" y="57"/>
                  </a:cubicBezTo>
                  <a:cubicBezTo>
                    <a:pt x="1915" y="57"/>
                    <a:pt x="1914" y="55"/>
                    <a:pt x="1913" y="55"/>
                  </a:cubicBezTo>
                  <a:cubicBezTo>
                    <a:pt x="1911" y="55"/>
                    <a:pt x="1910" y="57"/>
                    <a:pt x="1908" y="57"/>
                  </a:cubicBezTo>
                  <a:cubicBezTo>
                    <a:pt x="1907" y="57"/>
                    <a:pt x="1906" y="55"/>
                    <a:pt x="1905" y="55"/>
                  </a:cubicBezTo>
                  <a:cubicBezTo>
                    <a:pt x="1904" y="55"/>
                    <a:pt x="1902" y="57"/>
                    <a:pt x="1901" y="57"/>
                  </a:cubicBezTo>
                  <a:cubicBezTo>
                    <a:pt x="1900" y="57"/>
                    <a:pt x="1897" y="55"/>
                    <a:pt x="1897" y="55"/>
                  </a:cubicBezTo>
                  <a:cubicBezTo>
                    <a:pt x="1897" y="54"/>
                    <a:pt x="1901" y="53"/>
                    <a:pt x="1901" y="53"/>
                  </a:cubicBezTo>
                  <a:cubicBezTo>
                    <a:pt x="1901" y="53"/>
                    <a:pt x="1898" y="50"/>
                    <a:pt x="1897" y="50"/>
                  </a:cubicBezTo>
                  <a:cubicBezTo>
                    <a:pt x="1897" y="50"/>
                    <a:pt x="1893" y="52"/>
                    <a:pt x="1893" y="52"/>
                  </a:cubicBezTo>
                  <a:cubicBezTo>
                    <a:pt x="1893" y="53"/>
                    <a:pt x="1897" y="55"/>
                    <a:pt x="1897" y="55"/>
                  </a:cubicBezTo>
                  <a:cubicBezTo>
                    <a:pt x="1897" y="55"/>
                    <a:pt x="1893" y="57"/>
                    <a:pt x="1893" y="57"/>
                  </a:cubicBezTo>
                  <a:cubicBezTo>
                    <a:pt x="1892" y="57"/>
                    <a:pt x="1890" y="54"/>
                    <a:pt x="1889" y="55"/>
                  </a:cubicBezTo>
                  <a:cubicBezTo>
                    <a:pt x="1888" y="55"/>
                    <a:pt x="1886" y="56"/>
                    <a:pt x="1885" y="57"/>
                  </a:cubicBezTo>
                  <a:cubicBezTo>
                    <a:pt x="1884" y="57"/>
                    <a:pt x="1882" y="59"/>
                    <a:pt x="1881" y="59"/>
                  </a:cubicBezTo>
                  <a:cubicBezTo>
                    <a:pt x="1880" y="59"/>
                    <a:pt x="1877" y="57"/>
                    <a:pt x="1877" y="56"/>
                  </a:cubicBezTo>
                  <a:cubicBezTo>
                    <a:pt x="1876" y="56"/>
                    <a:pt x="1874" y="54"/>
                    <a:pt x="1873" y="54"/>
                  </a:cubicBezTo>
                  <a:cubicBezTo>
                    <a:pt x="1873" y="54"/>
                    <a:pt x="1870" y="56"/>
                    <a:pt x="1869" y="56"/>
                  </a:cubicBezTo>
                  <a:cubicBezTo>
                    <a:pt x="1868" y="57"/>
                    <a:pt x="1866" y="58"/>
                    <a:pt x="1865" y="58"/>
                  </a:cubicBezTo>
                  <a:cubicBezTo>
                    <a:pt x="1864" y="58"/>
                    <a:pt x="1862" y="56"/>
                    <a:pt x="1861" y="56"/>
                  </a:cubicBezTo>
                  <a:cubicBezTo>
                    <a:pt x="1860" y="56"/>
                    <a:pt x="1858" y="58"/>
                    <a:pt x="1857" y="58"/>
                  </a:cubicBezTo>
                  <a:cubicBezTo>
                    <a:pt x="1856" y="58"/>
                    <a:pt x="1854" y="56"/>
                    <a:pt x="1854" y="56"/>
                  </a:cubicBezTo>
                  <a:cubicBezTo>
                    <a:pt x="1853" y="56"/>
                    <a:pt x="1850" y="54"/>
                    <a:pt x="1850" y="54"/>
                  </a:cubicBezTo>
                  <a:cubicBezTo>
                    <a:pt x="1849" y="54"/>
                    <a:pt x="1846" y="56"/>
                    <a:pt x="1846" y="56"/>
                  </a:cubicBezTo>
                  <a:cubicBezTo>
                    <a:pt x="1844" y="55"/>
                    <a:pt x="1843" y="54"/>
                    <a:pt x="1842" y="53"/>
                  </a:cubicBezTo>
                  <a:cubicBezTo>
                    <a:pt x="1841" y="53"/>
                    <a:pt x="1839" y="51"/>
                    <a:pt x="1838" y="51"/>
                  </a:cubicBezTo>
                  <a:cubicBezTo>
                    <a:pt x="1838" y="51"/>
                    <a:pt x="1834" y="53"/>
                    <a:pt x="1834" y="53"/>
                  </a:cubicBezTo>
                  <a:cubicBezTo>
                    <a:pt x="1834" y="53"/>
                    <a:pt x="1838" y="55"/>
                    <a:pt x="1838" y="55"/>
                  </a:cubicBezTo>
                  <a:cubicBezTo>
                    <a:pt x="1837" y="56"/>
                    <a:pt x="1835" y="57"/>
                    <a:pt x="1834" y="57"/>
                  </a:cubicBezTo>
                  <a:cubicBezTo>
                    <a:pt x="1833" y="57"/>
                    <a:pt x="1831" y="55"/>
                    <a:pt x="1830" y="55"/>
                  </a:cubicBezTo>
                  <a:cubicBezTo>
                    <a:pt x="1829" y="55"/>
                    <a:pt x="1827" y="57"/>
                    <a:pt x="1826" y="57"/>
                  </a:cubicBezTo>
                  <a:cubicBezTo>
                    <a:pt x="1825" y="57"/>
                    <a:pt x="1823" y="56"/>
                    <a:pt x="1822" y="55"/>
                  </a:cubicBezTo>
                  <a:cubicBezTo>
                    <a:pt x="1822" y="55"/>
                    <a:pt x="1819" y="53"/>
                    <a:pt x="1818" y="53"/>
                  </a:cubicBezTo>
                  <a:cubicBezTo>
                    <a:pt x="1818" y="53"/>
                    <a:pt x="1815" y="54"/>
                    <a:pt x="1814" y="55"/>
                  </a:cubicBezTo>
                  <a:cubicBezTo>
                    <a:pt x="1814" y="55"/>
                    <a:pt x="1811" y="57"/>
                    <a:pt x="1810" y="57"/>
                  </a:cubicBezTo>
                  <a:cubicBezTo>
                    <a:pt x="1809" y="57"/>
                    <a:pt x="1807" y="54"/>
                    <a:pt x="1806" y="55"/>
                  </a:cubicBezTo>
                  <a:cubicBezTo>
                    <a:pt x="1805" y="55"/>
                    <a:pt x="1804" y="57"/>
                    <a:pt x="1802" y="57"/>
                  </a:cubicBezTo>
                  <a:cubicBezTo>
                    <a:pt x="1801" y="57"/>
                    <a:pt x="1800" y="54"/>
                    <a:pt x="1799" y="54"/>
                  </a:cubicBezTo>
                  <a:cubicBezTo>
                    <a:pt x="1798" y="54"/>
                    <a:pt x="1795" y="57"/>
                    <a:pt x="1795" y="56"/>
                  </a:cubicBezTo>
                  <a:cubicBezTo>
                    <a:pt x="1794" y="56"/>
                    <a:pt x="1791" y="54"/>
                    <a:pt x="1791" y="54"/>
                  </a:cubicBezTo>
                  <a:cubicBezTo>
                    <a:pt x="1791" y="54"/>
                    <a:pt x="1795" y="53"/>
                    <a:pt x="1795" y="52"/>
                  </a:cubicBezTo>
                  <a:cubicBezTo>
                    <a:pt x="1795" y="52"/>
                    <a:pt x="1791" y="50"/>
                    <a:pt x="1791" y="50"/>
                  </a:cubicBezTo>
                  <a:cubicBezTo>
                    <a:pt x="1791" y="50"/>
                    <a:pt x="1787" y="52"/>
                    <a:pt x="1787" y="52"/>
                  </a:cubicBezTo>
                  <a:cubicBezTo>
                    <a:pt x="1787" y="52"/>
                    <a:pt x="1788" y="53"/>
                    <a:pt x="1789" y="53"/>
                  </a:cubicBezTo>
                  <a:cubicBezTo>
                    <a:pt x="1790" y="54"/>
                    <a:pt x="1791" y="54"/>
                    <a:pt x="1791" y="54"/>
                  </a:cubicBezTo>
                  <a:cubicBezTo>
                    <a:pt x="1790" y="54"/>
                    <a:pt x="1788" y="56"/>
                    <a:pt x="1787" y="56"/>
                  </a:cubicBezTo>
                  <a:cubicBezTo>
                    <a:pt x="1785" y="56"/>
                    <a:pt x="1784" y="54"/>
                    <a:pt x="1783" y="54"/>
                  </a:cubicBezTo>
                  <a:cubicBezTo>
                    <a:pt x="1782" y="54"/>
                    <a:pt x="1780" y="56"/>
                    <a:pt x="1779" y="56"/>
                  </a:cubicBezTo>
                  <a:cubicBezTo>
                    <a:pt x="1778" y="56"/>
                    <a:pt x="1776" y="54"/>
                    <a:pt x="1775" y="54"/>
                  </a:cubicBezTo>
                  <a:cubicBezTo>
                    <a:pt x="1774" y="54"/>
                    <a:pt x="1772" y="56"/>
                    <a:pt x="1771" y="56"/>
                  </a:cubicBezTo>
                  <a:cubicBezTo>
                    <a:pt x="1770" y="56"/>
                    <a:pt x="1768" y="53"/>
                    <a:pt x="1767" y="54"/>
                  </a:cubicBezTo>
                  <a:cubicBezTo>
                    <a:pt x="1766" y="54"/>
                    <a:pt x="1764" y="55"/>
                    <a:pt x="1763" y="56"/>
                  </a:cubicBezTo>
                  <a:cubicBezTo>
                    <a:pt x="1763" y="56"/>
                    <a:pt x="1760" y="58"/>
                    <a:pt x="1759" y="58"/>
                  </a:cubicBezTo>
                  <a:cubicBezTo>
                    <a:pt x="1758" y="58"/>
                    <a:pt x="1757" y="55"/>
                    <a:pt x="1755" y="55"/>
                  </a:cubicBezTo>
                  <a:cubicBezTo>
                    <a:pt x="1754" y="55"/>
                    <a:pt x="1752" y="58"/>
                    <a:pt x="1751" y="57"/>
                  </a:cubicBezTo>
                  <a:cubicBezTo>
                    <a:pt x="1750" y="57"/>
                    <a:pt x="1748" y="56"/>
                    <a:pt x="1747" y="55"/>
                  </a:cubicBezTo>
                  <a:cubicBezTo>
                    <a:pt x="1747" y="55"/>
                    <a:pt x="1744" y="53"/>
                    <a:pt x="1744" y="53"/>
                  </a:cubicBezTo>
                  <a:cubicBezTo>
                    <a:pt x="1743" y="53"/>
                    <a:pt x="1740" y="55"/>
                    <a:pt x="1740" y="55"/>
                  </a:cubicBezTo>
                  <a:cubicBezTo>
                    <a:pt x="1739" y="55"/>
                    <a:pt x="1736" y="57"/>
                    <a:pt x="1736" y="57"/>
                  </a:cubicBezTo>
                  <a:cubicBezTo>
                    <a:pt x="1734" y="57"/>
                    <a:pt x="1733" y="55"/>
                    <a:pt x="1732" y="55"/>
                  </a:cubicBezTo>
                  <a:cubicBezTo>
                    <a:pt x="1731" y="55"/>
                    <a:pt x="1729" y="57"/>
                    <a:pt x="1728" y="57"/>
                  </a:cubicBezTo>
                  <a:cubicBezTo>
                    <a:pt x="1726" y="57"/>
                    <a:pt x="1725" y="55"/>
                    <a:pt x="1724" y="55"/>
                  </a:cubicBezTo>
                  <a:cubicBezTo>
                    <a:pt x="1723" y="54"/>
                    <a:pt x="1721" y="57"/>
                    <a:pt x="1720" y="57"/>
                  </a:cubicBezTo>
                  <a:cubicBezTo>
                    <a:pt x="1719" y="57"/>
                    <a:pt x="1717" y="54"/>
                    <a:pt x="1716" y="54"/>
                  </a:cubicBezTo>
                  <a:cubicBezTo>
                    <a:pt x="1715" y="54"/>
                    <a:pt x="1713" y="56"/>
                    <a:pt x="1712" y="56"/>
                  </a:cubicBezTo>
                  <a:cubicBezTo>
                    <a:pt x="1711" y="56"/>
                    <a:pt x="1710" y="54"/>
                    <a:pt x="1708" y="54"/>
                  </a:cubicBezTo>
                  <a:cubicBezTo>
                    <a:pt x="1707" y="54"/>
                    <a:pt x="1705" y="56"/>
                    <a:pt x="1704" y="56"/>
                  </a:cubicBezTo>
                  <a:cubicBezTo>
                    <a:pt x="1703" y="56"/>
                    <a:pt x="1702" y="54"/>
                    <a:pt x="1700" y="54"/>
                  </a:cubicBezTo>
                  <a:cubicBezTo>
                    <a:pt x="1699" y="54"/>
                    <a:pt x="1698" y="56"/>
                    <a:pt x="1696" y="56"/>
                  </a:cubicBezTo>
                  <a:cubicBezTo>
                    <a:pt x="1695" y="56"/>
                    <a:pt x="1694" y="54"/>
                    <a:pt x="1693" y="54"/>
                  </a:cubicBezTo>
                  <a:cubicBezTo>
                    <a:pt x="1691" y="54"/>
                    <a:pt x="1690" y="56"/>
                    <a:pt x="1688" y="56"/>
                  </a:cubicBezTo>
                  <a:cubicBezTo>
                    <a:pt x="1687" y="56"/>
                    <a:pt x="1686" y="54"/>
                    <a:pt x="1685" y="54"/>
                  </a:cubicBezTo>
                  <a:cubicBezTo>
                    <a:pt x="1683" y="53"/>
                    <a:pt x="1682" y="56"/>
                    <a:pt x="1681" y="56"/>
                  </a:cubicBezTo>
                  <a:cubicBezTo>
                    <a:pt x="1679" y="56"/>
                    <a:pt x="1678" y="53"/>
                    <a:pt x="1677" y="53"/>
                  </a:cubicBezTo>
                  <a:cubicBezTo>
                    <a:pt x="1676" y="53"/>
                    <a:pt x="1674" y="55"/>
                    <a:pt x="1673" y="55"/>
                  </a:cubicBezTo>
                  <a:cubicBezTo>
                    <a:pt x="1671" y="55"/>
                    <a:pt x="1670" y="53"/>
                    <a:pt x="1669" y="53"/>
                  </a:cubicBezTo>
                  <a:cubicBezTo>
                    <a:pt x="1668" y="53"/>
                    <a:pt x="1666" y="55"/>
                    <a:pt x="1665" y="55"/>
                  </a:cubicBezTo>
                  <a:cubicBezTo>
                    <a:pt x="1665" y="55"/>
                    <a:pt x="1661" y="53"/>
                    <a:pt x="1661" y="53"/>
                  </a:cubicBezTo>
                  <a:cubicBezTo>
                    <a:pt x="1661" y="52"/>
                    <a:pt x="1665" y="51"/>
                    <a:pt x="1665" y="51"/>
                  </a:cubicBezTo>
                  <a:cubicBezTo>
                    <a:pt x="1665" y="51"/>
                    <a:pt x="1662" y="49"/>
                    <a:pt x="1662" y="49"/>
                  </a:cubicBezTo>
                  <a:cubicBezTo>
                    <a:pt x="1661" y="49"/>
                    <a:pt x="1657" y="50"/>
                    <a:pt x="1657" y="51"/>
                  </a:cubicBezTo>
                  <a:cubicBezTo>
                    <a:pt x="1657" y="51"/>
                    <a:pt x="1661" y="53"/>
                    <a:pt x="1661" y="53"/>
                  </a:cubicBezTo>
                  <a:cubicBezTo>
                    <a:pt x="1661" y="53"/>
                    <a:pt x="1658" y="55"/>
                    <a:pt x="1657" y="55"/>
                  </a:cubicBezTo>
                  <a:cubicBezTo>
                    <a:pt x="1656" y="55"/>
                    <a:pt x="1654" y="53"/>
                    <a:pt x="1653" y="53"/>
                  </a:cubicBezTo>
                  <a:cubicBezTo>
                    <a:pt x="1652" y="53"/>
                    <a:pt x="1650" y="54"/>
                    <a:pt x="1649" y="55"/>
                  </a:cubicBezTo>
                  <a:cubicBezTo>
                    <a:pt x="1648" y="55"/>
                    <a:pt x="1646" y="57"/>
                    <a:pt x="1645" y="57"/>
                  </a:cubicBezTo>
                  <a:cubicBezTo>
                    <a:pt x="1645" y="57"/>
                    <a:pt x="1642" y="55"/>
                    <a:pt x="1641" y="55"/>
                  </a:cubicBezTo>
                  <a:cubicBezTo>
                    <a:pt x="1641" y="54"/>
                    <a:pt x="1638" y="52"/>
                    <a:pt x="1638" y="52"/>
                  </a:cubicBezTo>
                  <a:cubicBezTo>
                    <a:pt x="1637" y="52"/>
                    <a:pt x="1634" y="54"/>
                    <a:pt x="1634" y="54"/>
                  </a:cubicBezTo>
                  <a:cubicBezTo>
                    <a:pt x="1633" y="55"/>
                    <a:pt x="1630" y="56"/>
                    <a:pt x="1629" y="56"/>
                  </a:cubicBezTo>
                  <a:cubicBezTo>
                    <a:pt x="1628" y="57"/>
                    <a:pt x="1627" y="54"/>
                    <a:pt x="1626" y="54"/>
                  </a:cubicBezTo>
                  <a:cubicBezTo>
                    <a:pt x="1625" y="54"/>
                    <a:pt x="1623" y="56"/>
                    <a:pt x="1622" y="56"/>
                  </a:cubicBezTo>
                  <a:cubicBezTo>
                    <a:pt x="1620" y="56"/>
                    <a:pt x="1619" y="54"/>
                    <a:pt x="1618" y="54"/>
                  </a:cubicBezTo>
                  <a:cubicBezTo>
                    <a:pt x="1617" y="54"/>
                    <a:pt x="1615" y="56"/>
                    <a:pt x="1614" y="56"/>
                  </a:cubicBezTo>
                  <a:cubicBezTo>
                    <a:pt x="1612" y="56"/>
                    <a:pt x="1611" y="54"/>
                    <a:pt x="1610" y="54"/>
                  </a:cubicBezTo>
                  <a:cubicBezTo>
                    <a:pt x="1609" y="54"/>
                    <a:pt x="1607" y="56"/>
                    <a:pt x="1606" y="56"/>
                  </a:cubicBezTo>
                  <a:cubicBezTo>
                    <a:pt x="1605" y="56"/>
                    <a:pt x="1603" y="53"/>
                    <a:pt x="1602" y="54"/>
                  </a:cubicBezTo>
                  <a:cubicBezTo>
                    <a:pt x="1601" y="54"/>
                    <a:pt x="1599" y="56"/>
                    <a:pt x="1598" y="56"/>
                  </a:cubicBezTo>
                  <a:cubicBezTo>
                    <a:pt x="1597" y="56"/>
                    <a:pt x="1596" y="53"/>
                    <a:pt x="1594" y="53"/>
                  </a:cubicBezTo>
                  <a:cubicBezTo>
                    <a:pt x="1593" y="53"/>
                    <a:pt x="1591" y="55"/>
                    <a:pt x="1590" y="55"/>
                  </a:cubicBezTo>
                  <a:cubicBezTo>
                    <a:pt x="1589" y="55"/>
                    <a:pt x="1587" y="53"/>
                    <a:pt x="1586" y="53"/>
                  </a:cubicBezTo>
                  <a:cubicBezTo>
                    <a:pt x="1586" y="53"/>
                    <a:pt x="1584" y="51"/>
                    <a:pt x="1583" y="51"/>
                  </a:cubicBezTo>
                  <a:cubicBezTo>
                    <a:pt x="1582" y="51"/>
                    <a:pt x="1579" y="53"/>
                    <a:pt x="1579" y="53"/>
                  </a:cubicBezTo>
                  <a:cubicBezTo>
                    <a:pt x="1578" y="53"/>
                    <a:pt x="1575" y="55"/>
                    <a:pt x="1575" y="55"/>
                  </a:cubicBezTo>
                  <a:cubicBezTo>
                    <a:pt x="1574" y="55"/>
                    <a:pt x="1571" y="53"/>
                    <a:pt x="1571" y="53"/>
                  </a:cubicBezTo>
                  <a:cubicBezTo>
                    <a:pt x="1571" y="53"/>
                    <a:pt x="1575" y="51"/>
                    <a:pt x="1575" y="51"/>
                  </a:cubicBezTo>
                  <a:cubicBezTo>
                    <a:pt x="1574" y="51"/>
                    <a:pt x="1572" y="48"/>
                    <a:pt x="1571" y="48"/>
                  </a:cubicBezTo>
                  <a:cubicBezTo>
                    <a:pt x="1571" y="48"/>
                    <a:pt x="1567" y="50"/>
                    <a:pt x="1567" y="50"/>
                  </a:cubicBezTo>
                  <a:cubicBezTo>
                    <a:pt x="1567" y="51"/>
                    <a:pt x="1571" y="53"/>
                    <a:pt x="1571" y="53"/>
                  </a:cubicBezTo>
                  <a:cubicBezTo>
                    <a:pt x="1570" y="53"/>
                    <a:pt x="1568" y="55"/>
                    <a:pt x="1567" y="55"/>
                  </a:cubicBezTo>
                  <a:cubicBezTo>
                    <a:pt x="1566" y="55"/>
                    <a:pt x="1564" y="52"/>
                    <a:pt x="1563" y="52"/>
                  </a:cubicBezTo>
                  <a:cubicBezTo>
                    <a:pt x="1562" y="53"/>
                    <a:pt x="1560" y="55"/>
                    <a:pt x="1559" y="55"/>
                  </a:cubicBezTo>
                  <a:cubicBezTo>
                    <a:pt x="1558" y="55"/>
                    <a:pt x="1556" y="52"/>
                    <a:pt x="1555" y="52"/>
                  </a:cubicBezTo>
                  <a:cubicBezTo>
                    <a:pt x="1554" y="52"/>
                    <a:pt x="1552" y="54"/>
                    <a:pt x="1551" y="54"/>
                  </a:cubicBezTo>
                  <a:cubicBezTo>
                    <a:pt x="1550" y="54"/>
                    <a:pt x="1549" y="52"/>
                    <a:pt x="1547" y="52"/>
                  </a:cubicBezTo>
                  <a:cubicBezTo>
                    <a:pt x="1546" y="52"/>
                    <a:pt x="1545" y="54"/>
                    <a:pt x="1543" y="54"/>
                  </a:cubicBezTo>
                  <a:cubicBezTo>
                    <a:pt x="1543" y="54"/>
                    <a:pt x="1539" y="52"/>
                    <a:pt x="1539" y="52"/>
                  </a:cubicBezTo>
                  <a:cubicBezTo>
                    <a:pt x="1539" y="52"/>
                    <a:pt x="1543" y="50"/>
                    <a:pt x="1544" y="50"/>
                  </a:cubicBezTo>
                  <a:cubicBezTo>
                    <a:pt x="1544" y="50"/>
                    <a:pt x="1547" y="52"/>
                    <a:pt x="1547" y="52"/>
                  </a:cubicBezTo>
                  <a:cubicBezTo>
                    <a:pt x="1548" y="52"/>
                    <a:pt x="1551" y="50"/>
                    <a:pt x="1551" y="50"/>
                  </a:cubicBezTo>
                  <a:cubicBezTo>
                    <a:pt x="1552" y="50"/>
                    <a:pt x="1555" y="48"/>
                    <a:pt x="1555" y="48"/>
                  </a:cubicBezTo>
                  <a:cubicBezTo>
                    <a:pt x="1556" y="47"/>
                    <a:pt x="1551" y="46"/>
                    <a:pt x="1552" y="46"/>
                  </a:cubicBezTo>
                  <a:cubicBezTo>
                    <a:pt x="1552" y="45"/>
                    <a:pt x="1556" y="44"/>
                    <a:pt x="1556" y="44"/>
                  </a:cubicBezTo>
                  <a:cubicBezTo>
                    <a:pt x="1556" y="43"/>
                    <a:pt x="1552" y="42"/>
                    <a:pt x="1552" y="41"/>
                  </a:cubicBezTo>
                  <a:cubicBezTo>
                    <a:pt x="1551" y="42"/>
                    <a:pt x="1549" y="43"/>
                    <a:pt x="1548" y="43"/>
                  </a:cubicBezTo>
                  <a:cubicBezTo>
                    <a:pt x="1547" y="44"/>
                    <a:pt x="1545" y="45"/>
                    <a:pt x="1544" y="45"/>
                  </a:cubicBezTo>
                  <a:cubicBezTo>
                    <a:pt x="1543" y="45"/>
                    <a:pt x="1541" y="43"/>
                    <a:pt x="1540" y="43"/>
                  </a:cubicBezTo>
                  <a:cubicBezTo>
                    <a:pt x="1539" y="44"/>
                    <a:pt x="1537" y="45"/>
                    <a:pt x="1536" y="45"/>
                  </a:cubicBezTo>
                  <a:cubicBezTo>
                    <a:pt x="1535" y="46"/>
                    <a:pt x="1533" y="47"/>
                    <a:pt x="1532" y="47"/>
                  </a:cubicBezTo>
                  <a:cubicBezTo>
                    <a:pt x="1531" y="48"/>
                    <a:pt x="1528" y="49"/>
                    <a:pt x="1528" y="49"/>
                  </a:cubicBezTo>
                  <a:cubicBezTo>
                    <a:pt x="1528" y="50"/>
                    <a:pt x="1532" y="52"/>
                    <a:pt x="1532" y="52"/>
                  </a:cubicBezTo>
                  <a:cubicBezTo>
                    <a:pt x="1531" y="52"/>
                    <a:pt x="1529" y="54"/>
                    <a:pt x="1527" y="54"/>
                  </a:cubicBezTo>
                  <a:cubicBezTo>
                    <a:pt x="1526" y="54"/>
                    <a:pt x="1525" y="51"/>
                    <a:pt x="1524" y="51"/>
                  </a:cubicBezTo>
                  <a:cubicBezTo>
                    <a:pt x="1522" y="51"/>
                    <a:pt x="1521" y="54"/>
                    <a:pt x="1520" y="54"/>
                  </a:cubicBezTo>
                  <a:cubicBezTo>
                    <a:pt x="1518" y="53"/>
                    <a:pt x="1517" y="51"/>
                    <a:pt x="1516" y="51"/>
                  </a:cubicBezTo>
                  <a:cubicBezTo>
                    <a:pt x="1515" y="51"/>
                    <a:pt x="1513" y="53"/>
                    <a:pt x="1512" y="53"/>
                  </a:cubicBezTo>
                  <a:cubicBezTo>
                    <a:pt x="1511" y="53"/>
                    <a:pt x="1509" y="51"/>
                    <a:pt x="1508" y="51"/>
                  </a:cubicBezTo>
                  <a:cubicBezTo>
                    <a:pt x="1507" y="51"/>
                    <a:pt x="1505" y="53"/>
                    <a:pt x="1504" y="53"/>
                  </a:cubicBezTo>
                  <a:cubicBezTo>
                    <a:pt x="1503" y="53"/>
                    <a:pt x="1500" y="55"/>
                    <a:pt x="1500" y="55"/>
                  </a:cubicBezTo>
                  <a:cubicBezTo>
                    <a:pt x="1499" y="55"/>
                    <a:pt x="1497" y="53"/>
                    <a:pt x="1496" y="53"/>
                  </a:cubicBezTo>
                  <a:cubicBezTo>
                    <a:pt x="1496" y="53"/>
                    <a:pt x="1493" y="51"/>
                    <a:pt x="1492" y="51"/>
                  </a:cubicBezTo>
                  <a:cubicBezTo>
                    <a:pt x="1491" y="51"/>
                    <a:pt x="1490" y="53"/>
                    <a:pt x="1488" y="53"/>
                  </a:cubicBezTo>
                  <a:cubicBezTo>
                    <a:pt x="1487" y="53"/>
                    <a:pt x="1486" y="50"/>
                    <a:pt x="1485" y="50"/>
                  </a:cubicBezTo>
                  <a:cubicBezTo>
                    <a:pt x="1483" y="51"/>
                    <a:pt x="1482" y="52"/>
                    <a:pt x="1480" y="52"/>
                  </a:cubicBezTo>
                  <a:cubicBezTo>
                    <a:pt x="1479" y="53"/>
                    <a:pt x="1478" y="55"/>
                    <a:pt x="1476" y="55"/>
                  </a:cubicBezTo>
                  <a:cubicBezTo>
                    <a:pt x="1475" y="55"/>
                    <a:pt x="1474" y="52"/>
                    <a:pt x="1473" y="52"/>
                  </a:cubicBezTo>
                  <a:cubicBezTo>
                    <a:pt x="1471" y="52"/>
                    <a:pt x="1470" y="54"/>
                    <a:pt x="1468" y="54"/>
                  </a:cubicBezTo>
                  <a:cubicBezTo>
                    <a:pt x="1467" y="54"/>
                    <a:pt x="1466" y="52"/>
                    <a:pt x="1465" y="52"/>
                  </a:cubicBezTo>
                  <a:cubicBezTo>
                    <a:pt x="1464" y="52"/>
                    <a:pt x="1462" y="54"/>
                    <a:pt x="1461" y="54"/>
                  </a:cubicBezTo>
                  <a:cubicBezTo>
                    <a:pt x="1459" y="54"/>
                    <a:pt x="1458" y="52"/>
                    <a:pt x="1457" y="52"/>
                  </a:cubicBezTo>
                  <a:cubicBezTo>
                    <a:pt x="1456" y="52"/>
                    <a:pt x="1454" y="50"/>
                    <a:pt x="1453" y="50"/>
                  </a:cubicBezTo>
                  <a:cubicBezTo>
                    <a:pt x="1452" y="50"/>
                    <a:pt x="1450" y="52"/>
                    <a:pt x="1449" y="52"/>
                  </a:cubicBezTo>
                  <a:cubicBezTo>
                    <a:pt x="1448" y="52"/>
                    <a:pt x="1446" y="54"/>
                    <a:pt x="1445" y="54"/>
                  </a:cubicBezTo>
                  <a:cubicBezTo>
                    <a:pt x="1444" y="54"/>
                    <a:pt x="1442" y="51"/>
                    <a:pt x="1441" y="51"/>
                  </a:cubicBezTo>
                  <a:cubicBezTo>
                    <a:pt x="1440" y="52"/>
                    <a:pt x="1438" y="54"/>
                    <a:pt x="1437" y="54"/>
                  </a:cubicBezTo>
                  <a:cubicBezTo>
                    <a:pt x="1436" y="53"/>
                    <a:pt x="1434" y="51"/>
                    <a:pt x="1433" y="51"/>
                  </a:cubicBezTo>
                  <a:cubicBezTo>
                    <a:pt x="1432" y="51"/>
                    <a:pt x="1430" y="53"/>
                    <a:pt x="1429" y="53"/>
                  </a:cubicBezTo>
                  <a:cubicBezTo>
                    <a:pt x="1429" y="53"/>
                    <a:pt x="1425" y="51"/>
                    <a:pt x="1426" y="51"/>
                  </a:cubicBezTo>
                  <a:cubicBezTo>
                    <a:pt x="1426" y="51"/>
                    <a:pt x="1429" y="49"/>
                    <a:pt x="1430" y="49"/>
                  </a:cubicBezTo>
                  <a:cubicBezTo>
                    <a:pt x="1428" y="49"/>
                    <a:pt x="1427" y="47"/>
                    <a:pt x="1426" y="47"/>
                  </a:cubicBezTo>
                  <a:cubicBezTo>
                    <a:pt x="1426" y="47"/>
                    <a:pt x="1422" y="49"/>
                    <a:pt x="1422" y="49"/>
                  </a:cubicBezTo>
                  <a:cubicBezTo>
                    <a:pt x="1422" y="49"/>
                    <a:pt x="1426" y="51"/>
                    <a:pt x="1426" y="51"/>
                  </a:cubicBezTo>
                  <a:cubicBezTo>
                    <a:pt x="1425" y="51"/>
                    <a:pt x="1422" y="53"/>
                    <a:pt x="1421" y="53"/>
                  </a:cubicBezTo>
                  <a:cubicBezTo>
                    <a:pt x="1420" y="53"/>
                    <a:pt x="1419" y="51"/>
                    <a:pt x="1418" y="51"/>
                  </a:cubicBezTo>
                  <a:cubicBezTo>
                    <a:pt x="1416" y="51"/>
                    <a:pt x="1415" y="53"/>
                    <a:pt x="1414" y="53"/>
                  </a:cubicBezTo>
                  <a:cubicBezTo>
                    <a:pt x="1412" y="53"/>
                    <a:pt x="1411" y="51"/>
                    <a:pt x="1410" y="51"/>
                  </a:cubicBezTo>
                  <a:cubicBezTo>
                    <a:pt x="1409" y="51"/>
                    <a:pt x="1406" y="53"/>
                    <a:pt x="1406" y="53"/>
                  </a:cubicBezTo>
                  <a:cubicBezTo>
                    <a:pt x="1405" y="52"/>
                    <a:pt x="1402" y="51"/>
                    <a:pt x="1402" y="50"/>
                  </a:cubicBezTo>
                  <a:cubicBezTo>
                    <a:pt x="1402" y="50"/>
                    <a:pt x="1406" y="49"/>
                    <a:pt x="1406" y="48"/>
                  </a:cubicBezTo>
                  <a:cubicBezTo>
                    <a:pt x="1406" y="48"/>
                    <a:pt x="1403" y="46"/>
                    <a:pt x="1402" y="46"/>
                  </a:cubicBezTo>
                  <a:cubicBezTo>
                    <a:pt x="1402" y="46"/>
                    <a:pt x="1398" y="48"/>
                    <a:pt x="1398" y="48"/>
                  </a:cubicBezTo>
                  <a:cubicBezTo>
                    <a:pt x="1398" y="49"/>
                    <a:pt x="1402" y="50"/>
                    <a:pt x="1402" y="50"/>
                  </a:cubicBezTo>
                  <a:cubicBezTo>
                    <a:pt x="1401" y="51"/>
                    <a:pt x="1399" y="52"/>
                    <a:pt x="1398" y="52"/>
                  </a:cubicBezTo>
                  <a:cubicBezTo>
                    <a:pt x="1397" y="53"/>
                    <a:pt x="1395" y="54"/>
                    <a:pt x="1394" y="55"/>
                  </a:cubicBezTo>
                  <a:cubicBezTo>
                    <a:pt x="1393" y="55"/>
                    <a:pt x="1390" y="53"/>
                    <a:pt x="1390" y="52"/>
                  </a:cubicBezTo>
                  <a:cubicBezTo>
                    <a:pt x="1390" y="52"/>
                    <a:pt x="1387" y="50"/>
                    <a:pt x="1386" y="50"/>
                  </a:cubicBezTo>
                  <a:cubicBezTo>
                    <a:pt x="1386" y="50"/>
                    <a:pt x="1383" y="52"/>
                    <a:pt x="1382" y="52"/>
                  </a:cubicBezTo>
                  <a:cubicBezTo>
                    <a:pt x="1381" y="52"/>
                    <a:pt x="1379" y="50"/>
                    <a:pt x="1378" y="50"/>
                  </a:cubicBezTo>
                  <a:cubicBezTo>
                    <a:pt x="1378" y="50"/>
                    <a:pt x="1375" y="48"/>
                    <a:pt x="1375" y="48"/>
                  </a:cubicBezTo>
                  <a:cubicBezTo>
                    <a:pt x="1374" y="48"/>
                    <a:pt x="1371" y="49"/>
                    <a:pt x="1371" y="50"/>
                  </a:cubicBezTo>
                  <a:cubicBezTo>
                    <a:pt x="1371" y="50"/>
                    <a:pt x="1374" y="52"/>
                    <a:pt x="1374" y="52"/>
                  </a:cubicBezTo>
                  <a:cubicBezTo>
                    <a:pt x="1373" y="52"/>
                    <a:pt x="1371" y="54"/>
                    <a:pt x="1370" y="54"/>
                  </a:cubicBezTo>
                  <a:cubicBezTo>
                    <a:pt x="1369" y="54"/>
                    <a:pt x="1368" y="52"/>
                    <a:pt x="1366" y="52"/>
                  </a:cubicBezTo>
                  <a:cubicBezTo>
                    <a:pt x="1365" y="52"/>
                    <a:pt x="1364" y="54"/>
                    <a:pt x="1362" y="54"/>
                  </a:cubicBezTo>
                  <a:cubicBezTo>
                    <a:pt x="1361" y="54"/>
                    <a:pt x="1360" y="52"/>
                    <a:pt x="1359" y="51"/>
                  </a:cubicBezTo>
                  <a:cubicBezTo>
                    <a:pt x="1358" y="51"/>
                    <a:pt x="1356" y="54"/>
                    <a:pt x="1355" y="54"/>
                  </a:cubicBezTo>
                  <a:cubicBezTo>
                    <a:pt x="1354" y="54"/>
                    <a:pt x="1351" y="52"/>
                    <a:pt x="1351" y="51"/>
                  </a:cubicBezTo>
                  <a:cubicBezTo>
                    <a:pt x="1350" y="51"/>
                    <a:pt x="1348" y="49"/>
                    <a:pt x="1347" y="49"/>
                  </a:cubicBezTo>
                  <a:cubicBezTo>
                    <a:pt x="1346" y="49"/>
                    <a:pt x="1344" y="51"/>
                    <a:pt x="1343" y="51"/>
                  </a:cubicBezTo>
                  <a:cubicBezTo>
                    <a:pt x="1342" y="51"/>
                    <a:pt x="1340" y="53"/>
                    <a:pt x="1339" y="53"/>
                  </a:cubicBezTo>
                  <a:cubicBezTo>
                    <a:pt x="1338" y="53"/>
                    <a:pt x="1336" y="51"/>
                    <a:pt x="1335" y="51"/>
                  </a:cubicBezTo>
                  <a:cubicBezTo>
                    <a:pt x="1334" y="51"/>
                    <a:pt x="1332" y="53"/>
                    <a:pt x="1331" y="53"/>
                  </a:cubicBezTo>
                  <a:cubicBezTo>
                    <a:pt x="1330" y="53"/>
                    <a:pt x="1329" y="51"/>
                    <a:pt x="1327" y="51"/>
                  </a:cubicBezTo>
                  <a:cubicBezTo>
                    <a:pt x="1326" y="51"/>
                    <a:pt x="1324" y="53"/>
                    <a:pt x="1323" y="53"/>
                  </a:cubicBezTo>
                  <a:cubicBezTo>
                    <a:pt x="1322" y="53"/>
                    <a:pt x="1321" y="50"/>
                    <a:pt x="1319" y="50"/>
                  </a:cubicBezTo>
                  <a:cubicBezTo>
                    <a:pt x="1318" y="50"/>
                    <a:pt x="1317" y="53"/>
                    <a:pt x="1315" y="52"/>
                  </a:cubicBezTo>
                  <a:cubicBezTo>
                    <a:pt x="1314" y="52"/>
                    <a:pt x="1313" y="50"/>
                    <a:pt x="1312" y="50"/>
                  </a:cubicBezTo>
                  <a:cubicBezTo>
                    <a:pt x="1310" y="50"/>
                    <a:pt x="1309" y="52"/>
                    <a:pt x="1307" y="52"/>
                  </a:cubicBezTo>
                  <a:cubicBezTo>
                    <a:pt x="1306" y="52"/>
                    <a:pt x="1305" y="50"/>
                    <a:pt x="1304" y="50"/>
                  </a:cubicBezTo>
                  <a:cubicBezTo>
                    <a:pt x="1303" y="50"/>
                    <a:pt x="1301" y="52"/>
                    <a:pt x="1300" y="52"/>
                  </a:cubicBezTo>
                  <a:cubicBezTo>
                    <a:pt x="1299" y="52"/>
                    <a:pt x="1296" y="50"/>
                    <a:pt x="1296" y="50"/>
                  </a:cubicBezTo>
                  <a:cubicBezTo>
                    <a:pt x="1296" y="49"/>
                    <a:pt x="1300" y="48"/>
                    <a:pt x="1300" y="48"/>
                  </a:cubicBezTo>
                  <a:cubicBezTo>
                    <a:pt x="1300" y="48"/>
                    <a:pt x="1297" y="45"/>
                    <a:pt x="1296" y="45"/>
                  </a:cubicBezTo>
                  <a:cubicBezTo>
                    <a:pt x="1296" y="45"/>
                    <a:pt x="1292" y="47"/>
                    <a:pt x="1292" y="48"/>
                  </a:cubicBezTo>
                  <a:cubicBezTo>
                    <a:pt x="1292" y="48"/>
                    <a:pt x="1296" y="50"/>
                    <a:pt x="1296" y="50"/>
                  </a:cubicBezTo>
                  <a:cubicBezTo>
                    <a:pt x="1296" y="50"/>
                    <a:pt x="1292" y="52"/>
                    <a:pt x="1292" y="52"/>
                  </a:cubicBezTo>
                  <a:cubicBezTo>
                    <a:pt x="1291" y="52"/>
                    <a:pt x="1289" y="49"/>
                    <a:pt x="1288" y="50"/>
                  </a:cubicBezTo>
                  <a:cubicBezTo>
                    <a:pt x="1287" y="50"/>
                    <a:pt x="1285" y="51"/>
                    <a:pt x="1284" y="52"/>
                  </a:cubicBezTo>
                  <a:cubicBezTo>
                    <a:pt x="1283" y="52"/>
                    <a:pt x="1281" y="54"/>
                    <a:pt x="1280" y="54"/>
                  </a:cubicBezTo>
                  <a:cubicBezTo>
                    <a:pt x="1279" y="54"/>
                    <a:pt x="1276" y="52"/>
                    <a:pt x="1276" y="51"/>
                  </a:cubicBezTo>
                  <a:cubicBezTo>
                    <a:pt x="1275" y="51"/>
                    <a:pt x="1273" y="49"/>
                    <a:pt x="1272" y="49"/>
                  </a:cubicBezTo>
                  <a:cubicBezTo>
                    <a:pt x="1272" y="49"/>
                    <a:pt x="1269" y="51"/>
                    <a:pt x="1268" y="51"/>
                  </a:cubicBezTo>
                  <a:cubicBezTo>
                    <a:pt x="1267" y="52"/>
                    <a:pt x="1265" y="53"/>
                    <a:pt x="1264" y="53"/>
                  </a:cubicBezTo>
                  <a:cubicBezTo>
                    <a:pt x="1263" y="53"/>
                    <a:pt x="1261" y="51"/>
                    <a:pt x="1260" y="51"/>
                  </a:cubicBezTo>
                  <a:cubicBezTo>
                    <a:pt x="1259" y="51"/>
                    <a:pt x="1258" y="53"/>
                    <a:pt x="1256" y="53"/>
                  </a:cubicBezTo>
                  <a:cubicBezTo>
                    <a:pt x="1255" y="53"/>
                    <a:pt x="1254" y="51"/>
                    <a:pt x="1253" y="51"/>
                  </a:cubicBezTo>
                  <a:cubicBezTo>
                    <a:pt x="1252" y="51"/>
                    <a:pt x="1249" y="53"/>
                    <a:pt x="1248" y="53"/>
                  </a:cubicBezTo>
                  <a:cubicBezTo>
                    <a:pt x="1247" y="53"/>
                    <a:pt x="1246" y="51"/>
                    <a:pt x="1245" y="51"/>
                  </a:cubicBezTo>
                  <a:cubicBezTo>
                    <a:pt x="1244" y="50"/>
                    <a:pt x="1242" y="48"/>
                    <a:pt x="1241" y="48"/>
                  </a:cubicBezTo>
                  <a:cubicBezTo>
                    <a:pt x="1240" y="48"/>
                    <a:pt x="1237" y="50"/>
                    <a:pt x="1237" y="50"/>
                  </a:cubicBezTo>
                  <a:cubicBezTo>
                    <a:pt x="1236" y="51"/>
                    <a:pt x="1234" y="52"/>
                    <a:pt x="1233" y="52"/>
                  </a:cubicBezTo>
                  <a:cubicBezTo>
                    <a:pt x="1232" y="53"/>
                    <a:pt x="1230" y="50"/>
                    <a:pt x="1229" y="50"/>
                  </a:cubicBezTo>
                  <a:cubicBezTo>
                    <a:pt x="1228" y="50"/>
                    <a:pt x="1226" y="52"/>
                    <a:pt x="1225" y="52"/>
                  </a:cubicBezTo>
                  <a:cubicBezTo>
                    <a:pt x="1224" y="52"/>
                    <a:pt x="1223" y="50"/>
                    <a:pt x="1221" y="50"/>
                  </a:cubicBezTo>
                  <a:cubicBezTo>
                    <a:pt x="1220" y="50"/>
                    <a:pt x="1218" y="52"/>
                    <a:pt x="1217" y="52"/>
                  </a:cubicBezTo>
                  <a:cubicBezTo>
                    <a:pt x="1216" y="52"/>
                    <a:pt x="1215" y="50"/>
                    <a:pt x="1213" y="50"/>
                  </a:cubicBezTo>
                  <a:cubicBezTo>
                    <a:pt x="1212" y="50"/>
                    <a:pt x="1211" y="52"/>
                    <a:pt x="1209" y="52"/>
                  </a:cubicBezTo>
                  <a:cubicBezTo>
                    <a:pt x="1208" y="52"/>
                    <a:pt x="1207" y="50"/>
                    <a:pt x="1206" y="50"/>
                  </a:cubicBezTo>
                  <a:cubicBezTo>
                    <a:pt x="1204" y="50"/>
                    <a:pt x="1203" y="52"/>
                    <a:pt x="1201" y="52"/>
                  </a:cubicBezTo>
                  <a:cubicBezTo>
                    <a:pt x="1200" y="52"/>
                    <a:pt x="1199" y="49"/>
                    <a:pt x="1198" y="49"/>
                  </a:cubicBezTo>
                  <a:cubicBezTo>
                    <a:pt x="1196" y="49"/>
                    <a:pt x="1195" y="51"/>
                    <a:pt x="1194" y="51"/>
                  </a:cubicBezTo>
                  <a:cubicBezTo>
                    <a:pt x="1192" y="51"/>
                    <a:pt x="1191" y="49"/>
                    <a:pt x="1190" y="49"/>
                  </a:cubicBezTo>
                  <a:cubicBezTo>
                    <a:pt x="1189" y="49"/>
                    <a:pt x="1187" y="51"/>
                    <a:pt x="1186" y="51"/>
                  </a:cubicBezTo>
                  <a:cubicBezTo>
                    <a:pt x="1184" y="51"/>
                    <a:pt x="1183" y="49"/>
                    <a:pt x="1182" y="49"/>
                  </a:cubicBezTo>
                  <a:cubicBezTo>
                    <a:pt x="1181" y="49"/>
                    <a:pt x="1179" y="51"/>
                    <a:pt x="1178" y="51"/>
                  </a:cubicBezTo>
                  <a:cubicBezTo>
                    <a:pt x="1177" y="51"/>
                    <a:pt x="1175" y="49"/>
                    <a:pt x="1174" y="49"/>
                  </a:cubicBezTo>
                  <a:cubicBezTo>
                    <a:pt x="1173" y="49"/>
                    <a:pt x="1171" y="51"/>
                    <a:pt x="1170" y="51"/>
                  </a:cubicBezTo>
                  <a:cubicBezTo>
                    <a:pt x="1170" y="51"/>
                    <a:pt x="1166" y="49"/>
                    <a:pt x="1166" y="49"/>
                  </a:cubicBezTo>
                  <a:cubicBezTo>
                    <a:pt x="1166" y="48"/>
                    <a:pt x="1171" y="47"/>
                    <a:pt x="1170" y="46"/>
                  </a:cubicBezTo>
                  <a:cubicBezTo>
                    <a:pt x="1170" y="46"/>
                    <a:pt x="1167" y="44"/>
                    <a:pt x="1167" y="44"/>
                  </a:cubicBezTo>
                  <a:cubicBezTo>
                    <a:pt x="1166" y="44"/>
                    <a:pt x="1163" y="46"/>
                    <a:pt x="1163" y="46"/>
                  </a:cubicBezTo>
                  <a:cubicBezTo>
                    <a:pt x="1163" y="47"/>
                    <a:pt x="1167" y="48"/>
                    <a:pt x="1166" y="49"/>
                  </a:cubicBezTo>
                  <a:cubicBezTo>
                    <a:pt x="1166" y="49"/>
                    <a:pt x="1163" y="51"/>
                    <a:pt x="1162" y="51"/>
                  </a:cubicBezTo>
                  <a:cubicBezTo>
                    <a:pt x="1161" y="51"/>
                    <a:pt x="1159" y="48"/>
                    <a:pt x="1158" y="48"/>
                  </a:cubicBezTo>
                  <a:cubicBezTo>
                    <a:pt x="1157" y="49"/>
                    <a:pt x="1155" y="50"/>
                    <a:pt x="1154" y="50"/>
                  </a:cubicBezTo>
                  <a:cubicBezTo>
                    <a:pt x="1154" y="51"/>
                    <a:pt x="1151" y="53"/>
                    <a:pt x="1150" y="52"/>
                  </a:cubicBezTo>
                  <a:cubicBezTo>
                    <a:pt x="1149" y="52"/>
                    <a:pt x="1147" y="51"/>
                    <a:pt x="1146" y="50"/>
                  </a:cubicBezTo>
                  <a:cubicBezTo>
                    <a:pt x="1146" y="50"/>
                    <a:pt x="1143" y="48"/>
                    <a:pt x="1143" y="48"/>
                  </a:cubicBezTo>
                  <a:cubicBezTo>
                    <a:pt x="1142" y="48"/>
                    <a:pt x="1140" y="46"/>
                    <a:pt x="1139" y="46"/>
                  </a:cubicBezTo>
                  <a:cubicBezTo>
                    <a:pt x="1139" y="46"/>
                    <a:pt x="1135" y="48"/>
                    <a:pt x="1135" y="48"/>
                  </a:cubicBezTo>
                  <a:cubicBezTo>
                    <a:pt x="1135" y="48"/>
                    <a:pt x="1139" y="50"/>
                    <a:pt x="1139" y="50"/>
                  </a:cubicBezTo>
                  <a:cubicBezTo>
                    <a:pt x="1137" y="50"/>
                    <a:pt x="1136" y="52"/>
                    <a:pt x="1135" y="52"/>
                  </a:cubicBezTo>
                  <a:cubicBezTo>
                    <a:pt x="1133" y="52"/>
                    <a:pt x="1132" y="50"/>
                    <a:pt x="1131" y="50"/>
                  </a:cubicBezTo>
                  <a:cubicBezTo>
                    <a:pt x="1129" y="50"/>
                    <a:pt x="1128" y="52"/>
                    <a:pt x="1127" y="52"/>
                  </a:cubicBezTo>
                  <a:cubicBezTo>
                    <a:pt x="1125" y="52"/>
                    <a:pt x="1124" y="50"/>
                    <a:pt x="1123" y="50"/>
                  </a:cubicBezTo>
                  <a:cubicBezTo>
                    <a:pt x="1122" y="50"/>
                    <a:pt x="1120" y="52"/>
                    <a:pt x="1119" y="52"/>
                  </a:cubicBezTo>
                  <a:cubicBezTo>
                    <a:pt x="1118" y="52"/>
                    <a:pt x="1116" y="49"/>
                    <a:pt x="1115" y="49"/>
                  </a:cubicBezTo>
                  <a:cubicBezTo>
                    <a:pt x="1114" y="49"/>
                    <a:pt x="1112" y="51"/>
                    <a:pt x="1111" y="51"/>
                  </a:cubicBezTo>
                  <a:cubicBezTo>
                    <a:pt x="1110" y="51"/>
                    <a:pt x="1109" y="49"/>
                    <a:pt x="1107" y="49"/>
                  </a:cubicBezTo>
                  <a:cubicBezTo>
                    <a:pt x="1106" y="49"/>
                    <a:pt x="1104" y="51"/>
                    <a:pt x="1103" y="51"/>
                  </a:cubicBezTo>
                  <a:cubicBezTo>
                    <a:pt x="1102" y="51"/>
                    <a:pt x="1101" y="49"/>
                    <a:pt x="1099" y="49"/>
                  </a:cubicBezTo>
                  <a:cubicBezTo>
                    <a:pt x="1098" y="49"/>
                    <a:pt x="1097" y="51"/>
                    <a:pt x="1095" y="51"/>
                  </a:cubicBezTo>
                  <a:cubicBezTo>
                    <a:pt x="1094" y="51"/>
                    <a:pt x="1093" y="49"/>
                    <a:pt x="1092" y="49"/>
                  </a:cubicBezTo>
                  <a:cubicBezTo>
                    <a:pt x="1090" y="49"/>
                    <a:pt x="1089" y="51"/>
                    <a:pt x="1087" y="51"/>
                  </a:cubicBezTo>
                  <a:cubicBezTo>
                    <a:pt x="1086" y="51"/>
                    <a:pt x="1085" y="49"/>
                    <a:pt x="1084" y="49"/>
                  </a:cubicBezTo>
                  <a:cubicBezTo>
                    <a:pt x="1083" y="49"/>
                    <a:pt x="1081" y="51"/>
                    <a:pt x="1080" y="51"/>
                  </a:cubicBezTo>
                  <a:cubicBezTo>
                    <a:pt x="1078" y="50"/>
                    <a:pt x="1077" y="48"/>
                    <a:pt x="1076" y="48"/>
                  </a:cubicBezTo>
                  <a:cubicBezTo>
                    <a:pt x="1075" y="48"/>
                    <a:pt x="1073" y="50"/>
                    <a:pt x="1072" y="50"/>
                  </a:cubicBezTo>
                  <a:cubicBezTo>
                    <a:pt x="1071" y="50"/>
                    <a:pt x="1069" y="48"/>
                    <a:pt x="1068" y="48"/>
                  </a:cubicBezTo>
                  <a:cubicBezTo>
                    <a:pt x="1067" y="48"/>
                    <a:pt x="1065" y="50"/>
                    <a:pt x="1064" y="50"/>
                  </a:cubicBezTo>
                  <a:cubicBezTo>
                    <a:pt x="1063" y="50"/>
                    <a:pt x="1062" y="48"/>
                    <a:pt x="1060" y="48"/>
                  </a:cubicBezTo>
                  <a:cubicBezTo>
                    <a:pt x="1059" y="48"/>
                    <a:pt x="1057" y="50"/>
                    <a:pt x="1056" y="50"/>
                  </a:cubicBezTo>
                  <a:cubicBezTo>
                    <a:pt x="1055" y="50"/>
                    <a:pt x="1054" y="48"/>
                    <a:pt x="1052" y="48"/>
                  </a:cubicBezTo>
                  <a:cubicBezTo>
                    <a:pt x="1051" y="48"/>
                    <a:pt x="1050" y="50"/>
                    <a:pt x="1048" y="50"/>
                  </a:cubicBezTo>
                  <a:cubicBezTo>
                    <a:pt x="1047" y="50"/>
                    <a:pt x="1046" y="47"/>
                    <a:pt x="1045" y="48"/>
                  </a:cubicBezTo>
                  <a:cubicBezTo>
                    <a:pt x="1043" y="48"/>
                    <a:pt x="1042" y="50"/>
                    <a:pt x="1040" y="50"/>
                  </a:cubicBezTo>
                  <a:cubicBezTo>
                    <a:pt x="1039" y="50"/>
                    <a:pt x="1038" y="47"/>
                    <a:pt x="1037" y="47"/>
                  </a:cubicBezTo>
                  <a:cubicBezTo>
                    <a:pt x="1037" y="47"/>
                    <a:pt x="1041" y="46"/>
                    <a:pt x="1041" y="45"/>
                  </a:cubicBezTo>
                  <a:cubicBezTo>
                    <a:pt x="1041" y="45"/>
                    <a:pt x="1037" y="44"/>
                    <a:pt x="1037" y="43"/>
                  </a:cubicBezTo>
                  <a:cubicBezTo>
                    <a:pt x="1037" y="42"/>
                    <a:pt x="1041" y="42"/>
                    <a:pt x="1041" y="41"/>
                  </a:cubicBezTo>
                  <a:cubicBezTo>
                    <a:pt x="1041" y="40"/>
                    <a:pt x="1037" y="39"/>
                    <a:pt x="1037" y="39"/>
                  </a:cubicBezTo>
                  <a:cubicBezTo>
                    <a:pt x="1037" y="38"/>
                    <a:pt x="1042" y="37"/>
                    <a:pt x="1042" y="37"/>
                  </a:cubicBezTo>
                  <a:cubicBezTo>
                    <a:pt x="1041" y="36"/>
                    <a:pt x="1038" y="34"/>
                    <a:pt x="1038" y="34"/>
                  </a:cubicBezTo>
                  <a:cubicBezTo>
                    <a:pt x="1037" y="34"/>
                    <a:pt x="1034" y="36"/>
                    <a:pt x="1034" y="36"/>
                  </a:cubicBezTo>
                  <a:cubicBezTo>
                    <a:pt x="1033" y="37"/>
                    <a:pt x="1037" y="38"/>
                    <a:pt x="1037" y="39"/>
                  </a:cubicBezTo>
                  <a:cubicBezTo>
                    <a:pt x="1037" y="39"/>
                    <a:pt x="1033" y="40"/>
                    <a:pt x="1033" y="41"/>
                  </a:cubicBezTo>
                  <a:cubicBezTo>
                    <a:pt x="1033" y="41"/>
                    <a:pt x="1037" y="42"/>
                    <a:pt x="1037" y="43"/>
                  </a:cubicBezTo>
                  <a:cubicBezTo>
                    <a:pt x="1037" y="44"/>
                    <a:pt x="1033" y="44"/>
                    <a:pt x="1033" y="45"/>
                  </a:cubicBezTo>
                  <a:cubicBezTo>
                    <a:pt x="1033" y="46"/>
                    <a:pt x="1036" y="46"/>
                    <a:pt x="1037" y="47"/>
                  </a:cubicBezTo>
                  <a:cubicBezTo>
                    <a:pt x="1035" y="47"/>
                    <a:pt x="1034" y="49"/>
                    <a:pt x="1033" y="49"/>
                  </a:cubicBezTo>
                  <a:cubicBezTo>
                    <a:pt x="1031" y="49"/>
                    <a:pt x="1030" y="47"/>
                    <a:pt x="1029" y="47"/>
                  </a:cubicBezTo>
                  <a:cubicBezTo>
                    <a:pt x="1028" y="47"/>
                    <a:pt x="1026" y="49"/>
                    <a:pt x="1025" y="49"/>
                  </a:cubicBezTo>
                  <a:cubicBezTo>
                    <a:pt x="1023" y="49"/>
                    <a:pt x="1022" y="47"/>
                    <a:pt x="1021" y="47"/>
                  </a:cubicBezTo>
                  <a:cubicBezTo>
                    <a:pt x="1020" y="47"/>
                    <a:pt x="1018" y="49"/>
                    <a:pt x="1017" y="49"/>
                  </a:cubicBezTo>
                  <a:cubicBezTo>
                    <a:pt x="1016" y="49"/>
                    <a:pt x="1014" y="47"/>
                    <a:pt x="1013" y="47"/>
                  </a:cubicBezTo>
                  <a:cubicBezTo>
                    <a:pt x="1013" y="46"/>
                    <a:pt x="1010" y="44"/>
                    <a:pt x="1009" y="44"/>
                  </a:cubicBezTo>
                  <a:cubicBezTo>
                    <a:pt x="1009" y="44"/>
                    <a:pt x="1006" y="46"/>
                    <a:pt x="1005" y="46"/>
                  </a:cubicBezTo>
                  <a:cubicBezTo>
                    <a:pt x="1005" y="47"/>
                    <a:pt x="1002" y="49"/>
                    <a:pt x="1001" y="49"/>
                  </a:cubicBezTo>
                  <a:cubicBezTo>
                    <a:pt x="1000" y="48"/>
                    <a:pt x="998" y="46"/>
                    <a:pt x="997" y="46"/>
                  </a:cubicBezTo>
                  <a:cubicBezTo>
                    <a:pt x="996" y="46"/>
                    <a:pt x="995" y="48"/>
                    <a:pt x="993" y="48"/>
                  </a:cubicBezTo>
                  <a:cubicBezTo>
                    <a:pt x="992" y="48"/>
                    <a:pt x="991" y="46"/>
                    <a:pt x="990" y="46"/>
                  </a:cubicBezTo>
                  <a:cubicBezTo>
                    <a:pt x="989" y="46"/>
                    <a:pt x="986" y="48"/>
                    <a:pt x="986" y="48"/>
                  </a:cubicBezTo>
                  <a:cubicBezTo>
                    <a:pt x="985" y="48"/>
                    <a:pt x="982" y="46"/>
                    <a:pt x="982" y="46"/>
                  </a:cubicBezTo>
                  <a:cubicBezTo>
                    <a:pt x="982" y="45"/>
                    <a:pt x="986" y="44"/>
                    <a:pt x="986" y="44"/>
                  </a:cubicBezTo>
                  <a:cubicBezTo>
                    <a:pt x="986" y="44"/>
                    <a:pt x="982" y="41"/>
                    <a:pt x="982" y="42"/>
                  </a:cubicBezTo>
                  <a:cubicBezTo>
                    <a:pt x="982" y="42"/>
                    <a:pt x="978" y="43"/>
                    <a:pt x="978" y="44"/>
                  </a:cubicBezTo>
                  <a:cubicBezTo>
                    <a:pt x="978" y="44"/>
                    <a:pt x="982" y="45"/>
                    <a:pt x="982" y="46"/>
                  </a:cubicBezTo>
                  <a:cubicBezTo>
                    <a:pt x="982" y="46"/>
                    <a:pt x="978" y="48"/>
                    <a:pt x="978" y="48"/>
                  </a:cubicBezTo>
                  <a:cubicBezTo>
                    <a:pt x="977" y="48"/>
                    <a:pt x="974" y="50"/>
                    <a:pt x="974" y="50"/>
                  </a:cubicBezTo>
                  <a:cubicBezTo>
                    <a:pt x="972" y="50"/>
                    <a:pt x="971" y="48"/>
                    <a:pt x="970" y="48"/>
                  </a:cubicBezTo>
                  <a:cubicBezTo>
                    <a:pt x="968" y="48"/>
                    <a:pt x="967" y="50"/>
                    <a:pt x="966" y="50"/>
                  </a:cubicBezTo>
                  <a:cubicBezTo>
                    <a:pt x="962" y="48"/>
                    <a:pt x="962" y="48"/>
                    <a:pt x="962" y="48"/>
                  </a:cubicBezTo>
                  <a:cubicBezTo>
                    <a:pt x="962" y="47"/>
                    <a:pt x="958" y="46"/>
                    <a:pt x="958" y="45"/>
                  </a:cubicBezTo>
                  <a:cubicBezTo>
                    <a:pt x="958" y="44"/>
                    <a:pt x="962" y="44"/>
                    <a:pt x="962" y="43"/>
                  </a:cubicBezTo>
                  <a:cubicBezTo>
                    <a:pt x="963" y="43"/>
                    <a:pt x="965" y="46"/>
                    <a:pt x="966" y="45"/>
                  </a:cubicBezTo>
                  <a:cubicBezTo>
                    <a:pt x="967" y="45"/>
                    <a:pt x="970" y="44"/>
                    <a:pt x="970" y="43"/>
                  </a:cubicBezTo>
                  <a:cubicBezTo>
                    <a:pt x="970" y="43"/>
                    <a:pt x="967" y="42"/>
                    <a:pt x="966" y="41"/>
                  </a:cubicBezTo>
                  <a:cubicBezTo>
                    <a:pt x="966" y="40"/>
                    <a:pt x="963" y="40"/>
                    <a:pt x="963" y="39"/>
                  </a:cubicBezTo>
                  <a:cubicBezTo>
                    <a:pt x="963" y="38"/>
                    <a:pt x="967" y="37"/>
                    <a:pt x="967" y="37"/>
                  </a:cubicBezTo>
                  <a:cubicBezTo>
                    <a:pt x="966" y="37"/>
                    <a:pt x="964" y="35"/>
                    <a:pt x="963" y="34"/>
                  </a:cubicBezTo>
                  <a:cubicBezTo>
                    <a:pt x="963" y="34"/>
                    <a:pt x="959" y="36"/>
                    <a:pt x="959" y="37"/>
                  </a:cubicBezTo>
                  <a:cubicBezTo>
                    <a:pt x="959" y="37"/>
                    <a:pt x="963" y="39"/>
                    <a:pt x="963" y="39"/>
                  </a:cubicBezTo>
                  <a:cubicBezTo>
                    <a:pt x="963" y="39"/>
                    <a:pt x="959" y="40"/>
                    <a:pt x="959" y="41"/>
                  </a:cubicBezTo>
                  <a:cubicBezTo>
                    <a:pt x="958" y="41"/>
                    <a:pt x="955" y="42"/>
                    <a:pt x="955" y="43"/>
                  </a:cubicBezTo>
                  <a:cubicBezTo>
                    <a:pt x="954" y="43"/>
                    <a:pt x="959" y="45"/>
                    <a:pt x="958" y="45"/>
                  </a:cubicBezTo>
                  <a:cubicBezTo>
                    <a:pt x="958" y="46"/>
                    <a:pt x="955" y="47"/>
                    <a:pt x="954" y="47"/>
                  </a:cubicBezTo>
                  <a:cubicBezTo>
                    <a:pt x="953" y="48"/>
                    <a:pt x="951" y="49"/>
                    <a:pt x="950" y="49"/>
                  </a:cubicBezTo>
                  <a:cubicBezTo>
                    <a:pt x="949" y="50"/>
                    <a:pt x="947" y="47"/>
                    <a:pt x="946" y="47"/>
                  </a:cubicBezTo>
                  <a:cubicBezTo>
                    <a:pt x="945" y="47"/>
                    <a:pt x="943" y="49"/>
                    <a:pt x="942" y="49"/>
                  </a:cubicBezTo>
                  <a:cubicBezTo>
                    <a:pt x="941" y="49"/>
                    <a:pt x="940" y="47"/>
                    <a:pt x="938" y="47"/>
                  </a:cubicBezTo>
                  <a:cubicBezTo>
                    <a:pt x="937" y="47"/>
                    <a:pt x="936" y="49"/>
                    <a:pt x="934" y="49"/>
                  </a:cubicBezTo>
                  <a:cubicBezTo>
                    <a:pt x="933" y="49"/>
                    <a:pt x="932" y="47"/>
                    <a:pt x="931" y="47"/>
                  </a:cubicBezTo>
                  <a:cubicBezTo>
                    <a:pt x="931" y="46"/>
                    <a:pt x="935" y="45"/>
                    <a:pt x="935" y="45"/>
                  </a:cubicBezTo>
                  <a:cubicBezTo>
                    <a:pt x="935" y="44"/>
                    <a:pt x="931" y="42"/>
                    <a:pt x="931" y="42"/>
                  </a:cubicBezTo>
                  <a:cubicBezTo>
                    <a:pt x="931" y="42"/>
                    <a:pt x="927" y="44"/>
                    <a:pt x="927" y="44"/>
                  </a:cubicBezTo>
                  <a:cubicBezTo>
                    <a:pt x="927" y="45"/>
                    <a:pt x="930" y="47"/>
                    <a:pt x="931" y="47"/>
                  </a:cubicBezTo>
                  <a:cubicBezTo>
                    <a:pt x="929" y="47"/>
                    <a:pt x="928" y="49"/>
                    <a:pt x="927" y="49"/>
                  </a:cubicBezTo>
                  <a:cubicBezTo>
                    <a:pt x="925" y="49"/>
                    <a:pt x="924" y="47"/>
                    <a:pt x="923" y="46"/>
                  </a:cubicBezTo>
                  <a:cubicBezTo>
                    <a:pt x="921" y="46"/>
                    <a:pt x="920" y="49"/>
                    <a:pt x="919" y="49"/>
                  </a:cubicBezTo>
                  <a:cubicBezTo>
                    <a:pt x="917" y="49"/>
                    <a:pt x="916" y="46"/>
                    <a:pt x="915" y="46"/>
                  </a:cubicBezTo>
                  <a:cubicBezTo>
                    <a:pt x="914" y="46"/>
                    <a:pt x="912" y="44"/>
                    <a:pt x="911" y="44"/>
                  </a:cubicBezTo>
                  <a:cubicBezTo>
                    <a:pt x="910" y="44"/>
                    <a:pt x="908" y="46"/>
                    <a:pt x="907" y="46"/>
                  </a:cubicBezTo>
                  <a:cubicBezTo>
                    <a:pt x="906" y="46"/>
                    <a:pt x="905" y="44"/>
                    <a:pt x="903" y="44"/>
                  </a:cubicBezTo>
                  <a:cubicBezTo>
                    <a:pt x="903" y="44"/>
                    <a:pt x="899" y="46"/>
                    <a:pt x="899" y="46"/>
                  </a:cubicBezTo>
                  <a:cubicBezTo>
                    <a:pt x="899" y="46"/>
                    <a:pt x="903" y="48"/>
                    <a:pt x="903" y="48"/>
                  </a:cubicBezTo>
                  <a:cubicBezTo>
                    <a:pt x="902" y="48"/>
                    <a:pt x="900" y="50"/>
                    <a:pt x="899" y="50"/>
                  </a:cubicBezTo>
                  <a:cubicBezTo>
                    <a:pt x="898" y="50"/>
                    <a:pt x="896" y="48"/>
                    <a:pt x="895" y="48"/>
                  </a:cubicBezTo>
                  <a:cubicBezTo>
                    <a:pt x="895" y="48"/>
                    <a:pt x="892" y="46"/>
                    <a:pt x="891" y="46"/>
                  </a:cubicBezTo>
                  <a:cubicBezTo>
                    <a:pt x="890" y="46"/>
                    <a:pt x="888" y="47"/>
                    <a:pt x="887" y="48"/>
                  </a:cubicBezTo>
                  <a:cubicBezTo>
                    <a:pt x="887" y="48"/>
                    <a:pt x="884" y="50"/>
                    <a:pt x="883" y="50"/>
                  </a:cubicBezTo>
                  <a:cubicBezTo>
                    <a:pt x="882" y="50"/>
                    <a:pt x="881" y="48"/>
                    <a:pt x="879" y="48"/>
                  </a:cubicBezTo>
                  <a:cubicBezTo>
                    <a:pt x="878" y="48"/>
                    <a:pt x="877" y="45"/>
                    <a:pt x="876" y="45"/>
                  </a:cubicBezTo>
                  <a:cubicBezTo>
                    <a:pt x="875" y="45"/>
                    <a:pt x="872" y="47"/>
                    <a:pt x="872" y="47"/>
                  </a:cubicBezTo>
                  <a:cubicBezTo>
                    <a:pt x="871" y="48"/>
                    <a:pt x="869" y="49"/>
                    <a:pt x="867" y="49"/>
                  </a:cubicBezTo>
                  <a:cubicBezTo>
                    <a:pt x="867" y="49"/>
                    <a:pt x="865" y="47"/>
                    <a:pt x="864" y="47"/>
                  </a:cubicBezTo>
                  <a:cubicBezTo>
                    <a:pt x="863" y="47"/>
                    <a:pt x="860" y="49"/>
                    <a:pt x="860" y="49"/>
                  </a:cubicBezTo>
                  <a:cubicBezTo>
                    <a:pt x="859" y="49"/>
                    <a:pt x="857" y="47"/>
                    <a:pt x="856" y="47"/>
                  </a:cubicBezTo>
                  <a:cubicBezTo>
                    <a:pt x="855" y="46"/>
                    <a:pt x="853" y="45"/>
                    <a:pt x="852" y="45"/>
                  </a:cubicBezTo>
                  <a:cubicBezTo>
                    <a:pt x="852" y="44"/>
                    <a:pt x="856" y="43"/>
                    <a:pt x="856" y="43"/>
                  </a:cubicBezTo>
                  <a:cubicBezTo>
                    <a:pt x="856" y="42"/>
                    <a:pt x="853" y="40"/>
                    <a:pt x="853" y="40"/>
                  </a:cubicBezTo>
                  <a:cubicBezTo>
                    <a:pt x="852" y="40"/>
                    <a:pt x="848" y="42"/>
                    <a:pt x="848" y="42"/>
                  </a:cubicBezTo>
                  <a:cubicBezTo>
                    <a:pt x="848" y="43"/>
                    <a:pt x="852" y="44"/>
                    <a:pt x="852" y="45"/>
                  </a:cubicBezTo>
                  <a:cubicBezTo>
                    <a:pt x="852" y="45"/>
                    <a:pt x="849" y="46"/>
                    <a:pt x="848" y="47"/>
                  </a:cubicBezTo>
                  <a:cubicBezTo>
                    <a:pt x="847" y="47"/>
                    <a:pt x="845" y="49"/>
                    <a:pt x="844" y="49"/>
                  </a:cubicBezTo>
                  <a:cubicBezTo>
                    <a:pt x="843" y="49"/>
                    <a:pt x="841" y="47"/>
                    <a:pt x="840" y="46"/>
                  </a:cubicBezTo>
                  <a:cubicBezTo>
                    <a:pt x="839" y="46"/>
                    <a:pt x="837" y="49"/>
                    <a:pt x="836" y="49"/>
                  </a:cubicBezTo>
                  <a:cubicBezTo>
                    <a:pt x="835" y="49"/>
                    <a:pt x="834" y="46"/>
                    <a:pt x="832" y="46"/>
                  </a:cubicBezTo>
                  <a:cubicBezTo>
                    <a:pt x="831" y="46"/>
                    <a:pt x="830" y="48"/>
                    <a:pt x="828" y="48"/>
                  </a:cubicBezTo>
                  <a:cubicBezTo>
                    <a:pt x="827" y="48"/>
                    <a:pt x="826" y="46"/>
                    <a:pt x="825" y="46"/>
                  </a:cubicBezTo>
                  <a:cubicBezTo>
                    <a:pt x="823" y="46"/>
                    <a:pt x="821" y="48"/>
                    <a:pt x="820" y="48"/>
                  </a:cubicBezTo>
                  <a:cubicBezTo>
                    <a:pt x="819" y="48"/>
                    <a:pt x="818" y="46"/>
                    <a:pt x="817" y="46"/>
                  </a:cubicBezTo>
                  <a:cubicBezTo>
                    <a:pt x="815" y="46"/>
                    <a:pt x="814" y="48"/>
                    <a:pt x="813" y="48"/>
                  </a:cubicBezTo>
                  <a:cubicBezTo>
                    <a:pt x="811" y="48"/>
                    <a:pt x="810" y="46"/>
                    <a:pt x="809" y="46"/>
                  </a:cubicBezTo>
                  <a:cubicBezTo>
                    <a:pt x="808" y="46"/>
                    <a:pt x="806" y="48"/>
                    <a:pt x="805" y="48"/>
                  </a:cubicBezTo>
                  <a:cubicBezTo>
                    <a:pt x="803" y="48"/>
                    <a:pt x="802" y="45"/>
                    <a:pt x="801" y="45"/>
                  </a:cubicBezTo>
                  <a:cubicBezTo>
                    <a:pt x="800" y="45"/>
                    <a:pt x="798" y="48"/>
                    <a:pt x="797" y="48"/>
                  </a:cubicBezTo>
                  <a:cubicBezTo>
                    <a:pt x="796" y="47"/>
                    <a:pt x="794" y="45"/>
                    <a:pt x="793" y="45"/>
                  </a:cubicBezTo>
                  <a:cubicBezTo>
                    <a:pt x="792" y="45"/>
                    <a:pt x="790" y="47"/>
                    <a:pt x="789" y="47"/>
                  </a:cubicBezTo>
                  <a:cubicBezTo>
                    <a:pt x="788" y="47"/>
                    <a:pt x="787" y="45"/>
                    <a:pt x="785" y="45"/>
                  </a:cubicBezTo>
                  <a:cubicBezTo>
                    <a:pt x="784" y="45"/>
                    <a:pt x="782" y="47"/>
                    <a:pt x="781" y="47"/>
                  </a:cubicBezTo>
                  <a:cubicBezTo>
                    <a:pt x="780" y="47"/>
                    <a:pt x="778" y="45"/>
                    <a:pt x="777" y="45"/>
                  </a:cubicBezTo>
                  <a:cubicBezTo>
                    <a:pt x="777" y="45"/>
                    <a:pt x="774" y="43"/>
                    <a:pt x="774" y="43"/>
                  </a:cubicBezTo>
                  <a:cubicBezTo>
                    <a:pt x="773" y="43"/>
                    <a:pt x="770" y="44"/>
                    <a:pt x="770" y="45"/>
                  </a:cubicBezTo>
                  <a:cubicBezTo>
                    <a:pt x="770" y="45"/>
                    <a:pt x="773" y="47"/>
                    <a:pt x="773" y="47"/>
                  </a:cubicBezTo>
                  <a:cubicBezTo>
                    <a:pt x="772" y="47"/>
                    <a:pt x="771" y="49"/>
                    <a:pt x="769" y="49"/>
                  </a:cubicBezTo>
                  <a:cubicBezTo>
                    <a:pt x="768" y="49"/>
                    <a:pt x="767" y="47"/>
                    <a:pt x="766" y="47"/>
                  </a:cubicBezTo>
                  <a:cubicBezTo>
                    <a:pt x="764" y="47"/>
                    <a:pt x="763" y="49"/>
                    <a:pt x="761" y="49"/>
                  </a:cubicBezTo>
                  <a:cubicBezTo>
                    <a:pt x="760" y="49"/>
                    <a:pt x="759" y="47"/>
                    <a:pt x="758" y="46"/>
                  </a:cubicBezTo>
                  <a:cubicBezTo>
                    <a:pt x="757" y="46"/>
                    <a:pt x="755" y="49"/>
                    <a:pt x="754" y="49"/>
                  </a:cubicBezTo>
                  <a:cubicBezTo>
                    <a:pt x="753" y="49"/>
                    <a:pt x="750" y="47"/>
                    <a:pt x="750" y="46"/>
                  </a:cubicBezTo>
                  <a:cubicBezTo>
                    <a:pt x="749" y="46"/>
                    <a:pt x="747" y="44"/>
                    <a:pt x="746" y="44"/>
                  </a:cubicBezTo>
                  <a:cubicBezTo>
                    <a:pt x="745" y="44"/>
                    <a:pt x="743" y="46"/>
                    <a:pt x="742" y="46"/>
                  </a:cubicBezTo>
                  <a:cubicBezTo>
                    <a:pt x="741" y="47"/>
                    <a:pt x="739" y="48"/>
                    <a:pt x="738" y="48"/>
                  </a:cubicBezTo>
                  <a:cubicBezTo>
                    <a:pt x="737" y="48"/>
                    <a:pt x="735" y="46"/>
                    <a:pt x="734" y="46"/>
                  </a:cubicBezTo>
                  <a:cubicBezTo>
                    <a:pt x="733" y="46"/>
                    <a:pt x="731" y="48"/>
                    <a:pt x="730" y="48"/>
                  </a:cubicBezTo>
                  <a:cubicBezTo>
                    <a:pt x="729" y="48"/>
                    <a:pt x="727" y="46"/>
                    <a:pt x="726" y="46"/>
                  </a:cubicBezTo>
                  <a:cubicBezTo>
                    <a:pt x="725" y="46"/>
                    <a:pt x="724" y="43"/>
                    <a:pt x="723" y="43"/>
                  </a:cubicBezTo>
                  <a:cubicBezTo>
                    <a:pt x="722" y="43"/>
                    <a:pt x="719" y="45"/>
                    <a:pt x="718" y="45"/>
                  </a:cubicBezTo>
                  <a:cubicBezTo>
                    <a:pt x="718" y="46"/>
                    <a:pt x="715" y="48"/>
                    <a:pt x="714" y="48"/>
                  </a:cubicBezTo>
                  <a:cubicBezTo>
                    <a:pt x="713" y="47"/>
                    <a:pt x="712" y="45"/>
                    <a:pt x="711" y="45"/>
                  </a:cubicBezTo>
                  <a:cubicBezTo>
                    <a:pt x="710" y="45"/>
                    <a:pt x="707" y="47"/>
                    <a:pt x="706" y="47"/>
                  </a:cubicBezTo>
                  <a:cubicBezTo>
                    <a:pt x="705" y="47"/>
                    <a:pt x="704" y="46"/>
                    <a:pt x="703" y="45"/>
                  </a:cubicBezTo>
                  <a:cubicBezTo>
                    <a:pt x="702" y="45"/>
                    <a:pt x="700" y="43"/>
                    <a:pt x="699" y="43"/>
                  </a:cubicBezTo>
                  <a:cubicBezTo>
                    <a:pt x="698" y="43"/>
                    <a:pt x="696" y="45"/>
                    <a:pt x="695" y="45"/>
                  </a:cubicBezTo>
                  <a:cubicBezTo>
                    <a:pt x="694" y="45"/>
                    <a:pt x="692" y="47"/>
                    <a:pt x="691" y="47"/>
                  </a:cubicBezTo>
                  <a:cubicBezTo>
                    <a:pt x="690" y="47"/>
                    <a:pt x="688" y="45"/>
                    <a:pt x="687" y="45"/>
                  </a:cubicBezTo>
                  <a:cubicBezTo>
                    <a:pt x="686" y="45"/>
                    <a:pt x="684" y="47"/>
                    <a:pt x="683" y="47"/>
                  </a:cubicBezTo>
                  <a:cubicBezTo>
                    <a:pt x="682" y="47"/>
                    <a:pt x="681" y="44"/>
                    <a:pt x="679" y="44"/>
                  </a:cubicBezTo>
                  <a:cubicBezTo>
                    <a:pt x="678" y="44"/>
                    <a:pt x="676" y="47"/>
                    <a:pt x="675" y="46"/>
                  </a:cubicBezTo>
                  <a:cubicBezTo>
                    <a:pt x="674" y="46"/>
                    <a:pt x="673" y="44"/>
                    <a:pt x="671" y="44"/>
                  </a:cubicBezTo>
                  <a:cubicBezTo>
                    <a:pt x="670" y="44"/>
                    <a:pt x="669" y="42"/>
                    <a:pt x="668" y="42"/>
                  </a:cubicBezTo>
                  <a:cubicBezTo>
                    <a:pt x="667" y="42"/>
                    <a:pt x="664" y="44"/>
                    <a:pt x="664" y="44"/>
                  </a:cubicBezTo>
                  <a:cubicBezTo>
                    <a:pt x="663" y="44"/>
                    <a:pt x="661" y="46"/>
                    <a:pt x="659" y="46"/>
                  </a:cubicBezTo>
                  <a:cubicBezTo>
                    <a:pt x="659" y="46"/>
                    <a:pt x="657" y="44"/>
                    <a:pt x="656" y="44"/>
                  </a:cubicBezTo>
                  <a:cubicBezTo>
                    <a:pt x="654" y="44"/>
                    <a:pt x="653" y="46"/>
                    <a:pt x="652" y="46"/>
                  </a:cubicBezTo>
                  <a:cubicBezTo>
                    <a:pt x="650" y="46"/>
                    <a:pt x="649" y="44"/>
                    <a:pt x="648" y="44"/>
                  </a:cubicBezTo>
                  <a:cubicBezTo>
                    <a:pt x="647" y="44"/>
                    <a:pt x="645" y="46"/>
                    <a:pt x="644" y="46"/>
                  </a:cubicBezTo>
                  <a:cubicBezTo>
                    <a:pt x="642" y="46"/>
                    <a:pt x="641" y="43"/>
                    <a:pt x="640" y="43"/>
                  </a:cubicBezTo>
                  <a:cubicBezTo>
                    <a:pt x="639" y="43"/>
                    <a:pt x="637" y="46"/>
                    <a:pt x="636" y="45"/>
                  </a:cubicBezTo>
                  <a:cubicBezTo>
                    <a:pt x="636" y="45"/>
                    <a:pt x="632" y="43"/>
                    <a:pt x="632" y="43"/>
                  </a:cubicBezTo>
                  <a:cubicBezTo>
                    <a:pt x="632" y="43"/>
                    <a:pt x="636" y="42"/>
                    <a:pt x="636" y="41"/>
                  </a:cubicBezTo>
                  <a:cubicBezTo>
                    <a:pt x="636" y="41"/>
                    <a:pt x="633" y="39"/>
                    <a:pt x="633" y="39"/>
                  </a:cubicBezTo>
                  <a:cubicBezTo>
                    <a:pt x="632" y="39"/>
                    <a:pt x="628" y="41"/>
                    <a:pt x="628" y="41"/>
                  </a:cubicBezTo>
                  <a:cubicBezTo>
                    <a:pt x="628" y="41"/>
                    <a:pt x="632" y="43"/>
                    <a:pt x="632" y="43"/>
                  </a:cubicBezTo>
                  <a:cubicBezTo>
                    <a:pt x="631" y="43"/>
                    <a:pt x="629" y="45"/>
                    <a:pt x="628" y="45"/>
                  </a:cubicBezTo>
                  <a:cubicBezTo>
                    <a:pt x="627" y="45"/>
                    <a:pt x="625" y="43"/>
                    <a:pt x="624" y="43"/>
                  </a:cubicBezTo>
                  <a:cubicBezTo>
                    <a:pt x="623" y="43"/>
                    <a:pt x="622" y="45"/>
                    <a:pt x="620" y="45"/>
                  </a:cubicBezTo>
                  <a:cubicBezTo>
                    <a:pt x="619" y="45"/>
                    <a:pt x="618" y="43"/>
                    <a:pt x="616" y="43"/>
                  </a:cubicBezTo>
                  <a:cubicBezTo>
                    <a:pt x="615" y="43"/>
                    <a:pt x="613" y="45"/>
                    <a:pt x="612" y="45"/>
                  </a:cubicBezTo>
                  <a:cubicBezTo>
                    <a:pt x="611" y="45"/>
                    <a:pt x="610" y="43"/>
                    <a:pt x="609" y="43"/>
                  </a:cubicBezTo>
                  <a:cubicBezTo>
                    <a:pt x="607" y="43"/>
                    <a:pt x="606" y="45"/>
                    <a:pt x="605" y="45"/>
                  </a:cubicBezTo>
                  <a:cubicBezTo>
                    <a:pt x="603" y="45"/>
                    <a:pt x="602" y="42"/>
                    <a:pt x="601" y="42"/>
                  </a:cubicBezTo>
                  <a:cubicBezTo>
                    <a:pt x="599" y="42"/>
                    <a:pt x="598" y="44"/>
                    <a:pt x="597" y="44"/>
                  </a:cubicBezTo>
                  <a:cubicBezTo>
                    <a:pt x="595" y="44"/>
                    <a:pt x="594" y="42"/>
                    <a:pt x="593" y="42"/>
                  </a:cubicBezTo>
                  <a:cubicBezTo>
                    <a:pt x="592" y="42"/>
                    <a:pt x="590" y="44"/>
                    <a:pt x="589" y="44"/>
                  </a:cubicBezTo>
                  <a:cubicBezTo>
                    <a:pt x="588" y="44"/>
                    <a:pt x="586" y="42"/>
                    <a:pt x="585" y="42"/>
                  </a:cubicBezTo>
                  <a:cubicBezTo>
                    <a:pt x="584" y="42"/>
                    <a:pt x="582" y="44"/>
                    <a:pt x="581" y="44"/>
                  </a:cubicBezTo>
                  <a:cubicBezTo>
                    <a:pt x="581" y="44"/>
                    <a:pt x="577" y="46"/>
                    <a:pt x="577" y="46"/>
                  </a:cubicBezTo>
                  <a:cubicBezTo>
                    <a:pt x="576" y="46"/>
                    <a:pt x="574" y="44"/>
                    <a:pt x="573" y="44"/>
                  </a:cubicBezTo>
                  <a:cubicBezTo>
                    <a:pt x="572" y="44"/>
                    <a:pt x="570" y="46"/>
                    <a:pt x="569" y="46"/>
                  </a:cubicBezTo>
                  <a:cubicBezTo>
                    <a:pt x="568" y="46"/>
                    <a:pt x="567" y="44"/>
                    <a:pt x="565" y="44"/>
                  </a:cubicBezTo>
                  <a:cubicBezTo>
                    <a:pt x="564" y="44"/>
                    <a:pt x="563" y="46"/>
                    <a:pt x="561" y="46"/>
                  </a:cubicBezTo>
                  <a:cubicBezTo>
                    <a:pt x="560" y="46"/>
                    <a:pt x="559" y="43"/>
                    <a:pt x="557" y="43"/>
                  </a:cubicBezTo>
                  <a:cubicBezTo>
                    <a:pt x="556" y="43"/>
                    <a:pt x="555" y="45"/>
                    <a:pt x="553" y="45"/>
                  </a:cubicBezTo>
                  <a:cubicBezTo>
                    <a:pt x="552" y="45"/>
                    <a:pt x="551" y="43"/>
                    <a:pt x="550" y="43"/>
                  </a:cubicBezTo>
                  <a:cubicBezTo>
                    <a:pt x="548" y="43"/>
                    <a:pt x="547" y="45"/>
                    <a:pt x="546" y="45"/>
                  </a:cubicBezTo>
                  <a:cubicBezTo>
                    <a:pt x="544" y="45"/>
                    <a:pt x="543" y="43"/>
                    <a:pt x="542" y="43"/>
                  </a:cubicBezTo>
                  <a:cubicBezTo>
                    <a:pt x="542" y="42"/>
                    <a:pt x="546" y="42"/>
                    <a:pt x="546" y="41"/>
                  </a:cubicBezTo>
                  <a:cubicBezTo>
                    <a:pt x="546" y="40"/>
                    <a:pt x="542" y="39"/>
                    <a:pt x="542" y="39"/>
                  </a:cubicBezTo>
                  <a:cubicBezTo>
                    <a:pt x="542" y="38"/>
                    <a:pt x="546" y="37"/>
                    <a:pt x="546" y="37"/>
                  </a:cubicBezTo>
                  <a:cubicBezTo>
                    <a:pt x="546" y="36"/>
                    <a:pt x="543" y="35"/>
                    <a:pt x="543" y="34"/>
                  </a:cubicBezTo>
                  <a:cubicBezTo>
                    <a:pt x="543" y="34"/>
                    <a:pt x="547" y="33"/>
                    <a:pt x="547" y="32"/>
                  </a:cubicBezTo>
                  <a:cubicBezTo>
                    <a:pt x="547" y="32"/>
                    <a:pt x="543" y="30"/>
                    <a:pt x="543" y="30"/>
                  </a:cubicBezTo>
                  <a:cubicBezTo>
                    <a:pt x="543" y="30"/>
                    <a:pt x="539" y="32"/>
                    <a:pt x="539" y="32"/>
                  </a:cubicBezTo>
                  <a:cubicBezTo>
                    <a:pt x="539" y="33"/>
                    <a:pt x="542" y="34"/>
                    <a:pt x="543" y="34"/>
                  </a:cubicBezTo>
                  <a:cubicBezTo>
                    <a:pt x="542" y="35"/>
                    <a:pt x="538" y="36"/>
                    <a:pt x="538" y="36"/>
                  </a:cubicBezTo>
                  <a:cubicBezTo>
                    <a:pt x="538" y="37"/>
                    <a:pt x="542" y="38"/>
                    <a:pt x="542" y="39"/>
                  </a:cubicBezTo>
                  <a:cubicBezTo>
                    <a:pt x="542" y="39"/>
                    <a:pt x="538" y="40"/>
                    <a:pt x="538" y="41"/>
                  </a:cubicBezTo>
                  <a:cubicBezTo>
                    <a:pt x="538" y="41"/>
                    <a:pt x="542" y="42"/>
                    <a:pt x="542" y="43"/>
                  </a:cubicBezTo>
                  <a:cubicBezTo>
                    <a:pt x="540" y="43"/>
                    <a:pt x="539" y="45"/>
                    <a:pt x="538" y="45"/>
                  </a:cubicBezTo>
                  <a:cubicBezTo>
                    <a:pt x="537" y="45"/>
                    <a:pt x="535" y="43"/>
                    <a:pt x="534" y="43"/>
                  </a:cubicBezTo>
                  <a:cubicBezTo>
                    <a:pt x="533" y="43"/>
                    <a:pt x="531" y="44"/>
                    <a:pt x="530" y="45"/>
                  </a:cubicBezTo>
                  <a:cubicBezTo>
                    <a:pt x="529" y="45"/>
                    <a:pt x="527" y="47"/>
                    <a:pt x="526" y="47"/>
                  </a:cubicBezTo>
                  <a:cubicBezTo>
                    <a:pt x="525" y="47"/>
                    <a:pt x="522" y="45"/>
                    <a:pt x="522" y="45"/>
                  </a:cubicBezTo>
                  <a:cubicBezTo>
                    <a:pt x="522" y="44"/>
                    <a:pt x="519" y="42"/>
                    <a:pt x="518" y="42"/>
                  </a:cubicBezTo>
                  <a:cubicBezTo>
                    <a:pt x="518" y="42"/>
                    <a:pt x="515" y="44"/>
                    <a:pt x="514" y="44"/>
                  </a:cubicBezTo>
                  <a:cubicBezTo>
                    <a:pt x="514" y="45"/>
                    <a:pt x="511" y="46"/>
                    <a:pt x="510" y="46"/>
                  </a:cubicBezTo>
                  <a:cubicBezTo>
                    <a:pt x="509" y="46"/>
                    <a:pt x="508" y="44"/>
                    <a:pt x="506" y="44"/>
                  </a:cubicBezTo>
                  <a:cubicBezTo>
                    <a:pt x="505" y="44"/>
                    <a:pt x="504" y="46"/>
                    <a:pt x="502" y="46"/>
                  </a:cubicBezTo>
                  <a:cubicBezTo>
                    <a:pt x="501" y="46"/>
                    <a:pt x="500" y="44"/>
                    <a:pt x="498" y="44"/>
                  </a:cubicBezTo>
                  <a:cubicBezTo>
                    <a:pt x="497" y="44"/>
                    <a:pt x="496" y="46"/>
                    <a:pt x="494" y="46"/>
                  </a:cubicBezTo>
                  <a:cubicBezTo>
                    <a:pt x="493" y="46"/>
                    <a:pt x="492" y="44"/>
                    <a:pt x="491" y="44"/>
                  </a:cubicBezTo>
                  <a:cubicBezTo>
                    <a:pt x="490" y="44"/>
                    <a:pt x="488" y="46"/>
                    <a:pt x="487" y="46"/>
                  </a:cubicBezTo>
                  <a:cubicBezTo>
                    <a:pt x="485" y="46"/>
                    <a:pt x="484" y="44"/>
                    <a:pt x="483" y="44"/>
                  </a:cubicBezTo>
                  <a:cubicBezTo>
                    <a:pt x="481" y="44"/>
                    <a:pt x="480" y="46"/>
                    <a:pt x="479" y="46"/>
                  </a:cubicBezTo>
                  <a:cubicBezTo>
                    <a:pt x="478" y="46"/>
                    <a:pt x="476" y="43"/>
                    <a:pt x="475" y="43"/>
                  </a:cubicBezTo>
                  <a:cubicBezTo>
                    <a:pt x="474" y="43"/>
                    <a:pt x="472" y="45"/>
                    <a:pt x="471" y="45"/>
                  </a:cubicBezTo>
                  <a:cubicBezTo>
                    <a:pt x="470" y="45"/>
                    <a:pt x="468" y="43"/>
                    <a:pt x="467" y="43"/>
                  </a:cubicBezTo>
                  <a:cubicBezTo>
                    <a:pt x="466" y="43"/>
                    <a:pt x="464" y="45"/>
                    <a:pt x="463" y="45"/>
                  </a:cubicBezTo>
                  <a:cubicBezTo>
                    <a:pt x="462" y="45"/>
                    <a:pt x="460" y="43"/>
                    <a:pt x="459" y="43"/>
                  </a:cubicBezTo>
                  <a:cubicBezTo>
                    <a:pt x="458" y="43"/>
                    <a:pt x="456" y="45"/>
                    <a:pt x="455" y="45"/>
                  </a:cubicBezTo>
                  <a:cubicBezTo>
                    <a:pt x="455" y="45"/>
                    <a:pt x="452" y="47"/>
                    <a:pt x="451" y="47"/>
                  </a:cubicBezTo>
                  <a:cubicBezTo>
                    <a:pt x="450" y="47"/>
                    <a:pt x="448" y="45"/>
                    <a:pt x="447" y="45"/>
                  </a:cubicBezTo>
                  <a:cubicBezTo>
                    <a:pt x="447" y="44"/>
                    <a:pt x="444" y="43"/>
                    <a:pt x="444" y="43"/>
                  </a:cubicBezTo>
                  <a:cubicBezTo>
                    <a:pt x="442" y="42"/>
                    <a:pt x="441" y="45"/>
                    <a:pt x="439" y="45"/>
                  </a:cubicBezTo>
                  <a:cubicBezTo>
                    <a:pt x="439" y="45"/>
                    <a:pt x="436" y="42"/>
                    <a:pt x="436" y="42"/>
                  </a:cubicBezTo>
                  <a:cubicBezTo>
                    <a:pt x="434" y="43"/>
                    <a:pt x="433" y="44"/>
                    <a:pt x="432" y="44"/>
                  </a:cubicBezTo>
                  <a:cubicBezTo>
                    <a:pt x="431" y="45"/>
                    <a:pt x="428" y="47"/>
                    <a:pt x="428" y="46"/>
                  </a:cubicBezTo>
                  <a:cubicBezTo>
                    <a:pt x="427" y="46"/>
                    <a:pt x="424" y="45"/>
                    <a:pt x="424" y="44"/>
                  </a:cubicBezTo>
                  <a:cubicBezTo>
                    <a:pt x="423" y="44"/>
                    <a:pt x="421" y="42"/>
                    <a:pt x="420" y="42"/>
                  </a:cubicBezTo>
                  <a:cubicBezTo>
                    <a:pt x="419" y="42"/>
                    <a:pt x="417" y="44"/>
                    <a:pt x="416" y="44"/>
                  </a:cubicBezTo>
                  <a:cubicBezTo>
                    <a:pt x="415" y="44"/>
                    <a:pt x="413" y="46"/>
                    <a:pt x="412" y="46"/>
                  </a:cubicBezTo>
                  <a:cubicBezTo>
                    <a:pt x="411" y="46"/>
                    <a:pt x="409" y="44"/>
                    <a:pt x="408" y="44"/>
                  </a:cubicBezTo>
                  <a:cubicBezTo>
                    <a:pt x="407" y="44"/>
                    <a:pt x="405" y="46"/>
                    <a:pt x="404" y="46"/>
                  </a:cubicBezTo>
                  <a:cubicBezTo>
                    <a:pt x="403" y="46"/>
                    <a:pt x="401" y="44"/>
                    <a:pt x="400" y="44"/>
                  </a:cubicBezTo>
                  <a:cubicBezTo>
                    <a:pt x="399" y="44"/>
                    <a:pt x="397" y="46"/>
                    <a:pt x="396" y="46"/>
                  </a:cubicBezTo>
                  <a:cubicBezTo>
                    <a:pt x="395" y="46"/>
                    <a:pt x="394" y="43"/>
                    <a:pt x="392" y="43"/>
                  </a:cubicBezTo>
                  <a:cubicBezTo>
                    <a:pt x="391" y="43"/>
                    <a:pt x="389" y="46"/>
                    <a:pt x="388" y="45"/>
                  </a:cubicBezTo>
                  <a:cubicBezTo>
                    <a:pt x="388" y="45"/>
                    <a:pt x="385" y="43"/>
                    <a:pt x="385" y="43"/>
                  </a:cubicBezTo>
                  <a:cubicBezTo>
                    <a:pt x="385" y="43"/>
                    <a:pt x="389" y="42"/>
                    <a:pt x="389" y="41"/>
                  </a:cubicBezTo>
                  <a:cubicBezTo>
                    <a:pt x="389" y="41"/>
                    <a:pt x="385" y="39"/>
                    <a:pt x="385" y="39"/>
                  </a:cubicBezTo>
                  <a:cubicBezTo>
                    <a:pt x="385" y="39"/>
                    <a:pt x="381" y="41"/>
                    <a:pt x="381" y="41"/>
                  </a:cubicBezTo>
                  <a:cubicBezTo>
                    <a:pt x="381" y="41"/>
                    <a:pt x="385" y="43"/>
                    <a:pt x="385" y="43"/>
                  </a:cubicBezTo>
                  <a:cubicBezTo>
                    <a:pt x="384" y="44"/>
                    <a:pt x="381" y="45"/>
                    <a:pt x="380" y="45"/>
                  </a:cubicBezTo>
                  <a:cubicBezTo>
                    <a:pt x="380" y="46"/>
                    <a:pt x="377" y="47"/>
                    <a:pt x="376" y="47"/>
                  </a:cubicBezTo>
                  <a:cubicBezTo>
                    <a:pt x="375" y="47"/>
                    <a:pt x="374" y="45"/>
                    <a:pt x="373" y="45"/>
                  </a:cubicBezTo>
                  <a:cubicBezTo>
                    <a:pt x="372" y="45"/>
                    <a:pt x="369" y="47"/>
                    <a:pt x="368" y="47"/>
                  </a:cubicBezTo>
                  <a:cubicBezTo>
                    <a:pt x="367" y="47"/>
                    <a:pt x="366" y="45"/>
                    <a:pt x="365" y="45"/>
                  </a:cubicBezTo>
                  <a:cubicBezTo>
                    <a:pt x="364" y="44"/>
                    <a:pt x="362" y="43"/>
                    <a:pt x="361" y="43"/>
                  </a:cubicBezTo>
                  <a:cubicBezTo>
                    <a:pt x="360" y="43"/>
                    <a:pt x="357" y="44"/>
                    <a:pt x="357" y="45"/>
                  </a:cubicBezTo>
                  <a:cubicBezTo>
                    <a:pt x="356" y="45"/>
                    <a:pt x="354" y="47"/>
                    <a:pt x="353" y="47"/>
                  </a:cubicBezTo>
                  <a:cubicBezTo>
                    <a:pt x="352" y="47"/>
                    <a:pt x="350" y="44"/>
                    <a:pt x="349" y="44"/>
                  </a:cubicBezTo>
                  <a:cubicBezTo>
                    <a:pt x="348" y="44"/>
                    <a:pt x="346" y="47"/>
                    <a:pt x="345" y="46"/>
                  </a:cubicBezTo>
                  <a:cubicBezTo>
                    <a:pt x="344" y="46"/>
                    <a:pt x="343" y="44"/>
                    <a:pt x="341" y="44"/>
                  </a:cubicBezTo>
                  <a:cubicBezTo>
                    <a:pt x="340" y="44"/>
                    <a:pt x="338" y="46"/>
                    <a:pt x="337" y="46"/>
                  </a:cubicBezTo>
                  <a:cubicBezTo>
                    <a:pt x="336" y="46"/>
                    <a:pt x="335" y="44"/>
                    <a:pt x="333" y="44"/>
                  </a:cubicBezTo>
                  <a:cubicBezTo>
                    <a:pt x="332" y="44"/>
                    <a:pt x="330" y="46"/>
                    <a:pt x="329" y="46"/>
                  </a:cubicBezTo>
                  <a:cubicBezTo>
                    <a:pt x="328" y="46"/>
                    <a:pt x="327" y="44"/>
                    <a:pt x="326" y="44"/>
                  </a:cubicBezTo>
                  <a:cubicBezTo>
                    <a:pt x="324" y="44"/>
                    <a:pt x="323" y="46"/>
                    <a:pt x="321" y="46"/>
                  </a:cubicBezTo>
                  <a:cubicBezTo>
                    <a:pt x="320" y="46"/>
                    <a:pt x="319" y="43"/>
                    <a:pt x="318" y="44"/>
                  </a:cubicBezTo>
                  <a:cubicBezTo>
                    <a:pt x="316" y="44"/>
                    <a:pt x="315" y="46"/>
                    <a:pt x="314" y="46"/>
                  </a:cubicBezTo>
                  <a:cubicBezTo>
                    <a:pt x="312" y="46"/>
                    <a:pt x="311" y="43"/>
                    <a:pt x="310" y="43"/>
                  </a:cubicBezTo>
                  <a:cubicBezTo>
                    <a:pt x="309" y="43"/>
                    <a:pt x="307" y="46"/>
                    <a:pt x="306" y="45"/>
                  </a:cubicBezTo>
                  <a:cubicBezTo>
                    <a:pt x="305" y="45"/>
                    <a:pt x="303" y="43"/>
                    <a:pt x="302" y="43"/>
                  </a:cubicBezTo>
                  <a:cubicBezTo>
                    <a:pt x="301" y="43"/>
                    <a:pt x="299" y="45"/>
                    <a:pt x="298" y="45"/>
                  </a:cubicBezTo>
                  <a:cubicBezTo>
                    <a:pt x="297" y="46"/>
                    <a:pt x="294" y="47"/>
                    <a:pt x="294" y="47"/>
                  </a:cubicBezTo>
                  <a:cubicBezTo>
                    <a:pt x="293" y="47"/>
                    <a:pt x="291" y="45"/>
                    <a:pt x="290" y="45"/>
                  </a:cubicBezTo>
                  <a:cubicBezTo>
                    <a:pt x="289" y="44"/>
                    <a:pt x="288" y="43"/>
                    <a:pt x="286" y="43"/>
                  </a:cubicBezTo>
                  <a:cubicBezTo>
                    <a:pt x="286" y="43"/>
                    <a:pt x="283" y="45"/>
                    <a:pt x="282" y="45"/>
                  </a:cubicBezTo>
                  <a:cubicBezTo>
                    <a:pt x="281" y="45"/>
                    <a:pt x="280" y="43"/>
                    <a:pt x="278" y="43"/>
                  </a:cubicBezTo>
                  <a:cubicBezTo>
                    <a:pt x="278" y="43"/>
                    <a:pt x="275" y="44"/>
                    <a:pt x="274" y="45"/>
                  </a:cubicBezTo>
                  <a:cubicBezTo>
                    <a:pt x="274" y="45"/>
                    <a:pt x="271" y="47"/>
                    <a:pt x="270" y="47"/>
                  </a:cubicBezTo>
                  <a:cubicBezTo>
                    <a:pt x="269" y="47"/>
                    <a:pt x="268" y="44"/>
                    <a:pt x="267" y="44"/>
                  </a:cubicBezTo>
                  <a:cubicBezTo>
                    <a:pt x="265" y="44"/>
                    <a:pt x="263" y="47"/>
                    <a:pt x="262" y="46"/>
                  </a:cubicBezTo>
                  <a:cubicBezTo>
                    <a:pt x="261" y="46"/>
                    <a:pt x="260" y="44"/>
                    <a:pt x="259" y="44"/>
                  </a:cubicBezTo>
                  <a:cubicBezTo>
                    <a:pt x="257" y="44"/>
                    <a:pt x="256" y="46"/>
                    <a:pt x="255" y="46"/>
                  </a:cubicBezTo>
                  <a:cubicBezTo>
                    <a:pt x="253" y="46"/>
                    <a:pt x="252" y="44"/>
                    <a:pt x="251" y="44"/>
                  </a:cubicBezTo>
                  <a:cubicBezTo>
                    <a:pt x="250" y="44"/>
                    <a:pt x="248" y="46"/>
                    <a:pt x="247" y="46"/>
                  </a:cubicBezTo>
                  <a:cubicBezTo>
                    <a:pt x="245" y="46"/>
                    <a:pt x="244" y="44"/>
                    <a:pt x="243" y="44"/>
                  </a:cubicBezTo>
                  <a:cubicBezTo>
                    <a:pt x="242" y="44"/>
                    <a:pt x="240" y="46"/>
                    <a:pt x="239" y="46"/>
                  </a:cubicBezTo>
                  <a:cubicBezTo>
                    <a:pt x="237" y="46"/>
                    <a:pt x="237" y="44"/>
                    <a:pt x="235" y="44"/>
                  </a:cubicBezTo>
                  <a:cubicBezTo>
                    <a:pt x="234" y="43"/>
                    <a:pt x="232" y="46"/>
                    <a:pt x="231" y="46"/>
                  </a:cubicBezTo>
                  <a:cubicBezTo>
                    <a:pt x="230" y="46"/>
                    <a:pt x="228" y="43"/>
                    <a:pt x="227" y="43"/>
                  </a:cubicBezTo>
                  <a:cubicBezTo>
                    <a:pt x="226" y="43"/>
                    <a:pt x="224" y="45"/>
                    <a:pt x="223" y="45"/>
                  </a:cubicBezTo>
                  <a:cubicBezTo>
                    <a:pt x="223" y="46"/>
                    <a:pt x="220" y="48"/>
                    <a:pt x="219" y="48"/>
                  </a:cubicBezTo>
                  <a:cubicBezTo>
                    <a:pt x="218" y="47"/>
                    <a:pt x="217" y="45"/>
                    <a:pt x="215" y="45"/>
                  </a:cubicBezTo>
                  <a:cubicBezTo>
                    <a:pt x="214" y="45"/>
                    <a:pt x="212" y="47"/>
                    <a:pt x="211" y="47"/>
                  </a:cubicBezTo>
                  <a:cubicBezTo>
                    <a:pt x="210" y="47"/>
                    <a:pt x="209" y="45"/>
                    <a:pt x="208" y="45"/>
                  </a:cubicBezTo>
                  <a:cubicBezTo>
                    <a:pt x="206" y="45"/>
                    <a:pt x="205" y="43"/>
                    <a:pt x="204" y="43"/>
                  </a:cubicBezTo>
                  <a:cubicBezTo>
                    <a:pt x="203" y="43"/>
                    <a:pt x="201" y="45"/>
                    <a:pt x="200" y="45"/>
                  </a:cubicBezTo>
                  <a:cubicBezTo>
                    <a:pt x="199" y="45"/>
                    <a:pt x="197" y="42"/>
                    <a:pt x="196" y="43"/>
                  </a:cubicBezTo>
                  <a:cubicBezTo>
                    <a:pt x="195" y="43"/>
                    <a:pt x="193" y="44"/>
                    <a:pt x="192" y="45"/>
                  </a:cubicBezTo>
                  <a:cubicBezTo>
                    <a:pt x="191" y="45"/>
                    <a:pt x="188" y="47"/>
                    <a:pt x="188" y="47"/>
                  </a:cubicBezTo>
                  <a:cubicBezTo>
                    <a:pt x="187" y="47"/>
                    <a:pt x="185" y="45"/>
                    <a:pt x="184" y="44"/>
                  </a:cubicBezTo>
                  <a:cubicBezTo>
                    <a:pt x="183" y="44"/>
                    <a:pt x="181" y="42"/>
                    <a:pt x="180" y="42"/>
                  </a:cubicBezTo>
                  <a:cubicBezTo>
                    <a:pt x="179" y="42"/>
                    <a:pt x="178" y="40"/>
                    <a:pt x="177" y="40"/>
                  </a:cubicBezTo>
                  <a:cubicBezTo>
                    <a:pt x="176" y="40"/>
                    <a:pt x="172" y="42"/>
                    <a:pt x="172" y="42"/>
                  </a:cubicBezTo>
                  <a:cubicBezTo>
                    <a:pt x="172" y="42"/>
                    <a:pt x="176" y="44"/>
                    <a:pt x="176" y="44"/>
                  </a:cubicBezTo>
                  <a:cubicBezTo>
                    <a:pt x="175" y="44"/>
                    <a:pt x="173" y="46"/>
                    <a:pt x="172" y="46"/>
                  </a:cubicBezTo>
                  <a:cubicBezTo>
                    <a:pt x="171" y="46"/>
                    <a:pt x="169" y="44"/>
                    <a:pt x="168" y="44"/>
                  </a:cubicBezTo>
                  <a:cubicBezTo>
                    <a:pt x="167" y="44"/>
                    <a:pt x="166" y="46"/>
                    <a:pt x="164" y="46"/>
                  </a:cubicBezTo>
                  <a:cubicBezTo>
                    <a:pt x="163" y="46"/>
                    <a:pt x="162" y="44"/>
                    <a:pt x="160" y="44"/>
                  </a:cubicBezTo>
                  <a:cubicBezTo>
                    <a:pt x="159" y="44"/>
                    <a:pt x="158" y="46"/>
                    <a:pt x="156" y="46"/>
                  </a:cubicBezTo>
                  <a:cubicBezTo>
                    <a:pt x="155" y="46"/>
                    <a:pt x="154" y="44"/>
                    <a:pt x="153" y="44"/>
                  </a:cubicBezTo>
                  <a:cubicBezTo>
                    <a:pt x="152" y="44"/>
                    <a:pt x="150" y="46"/>
                    <a:pt x="148" y="46"/>
                  </a:cubicBezTo>
                  <a:cubicBezTo>
                    <a:pt x="147" y="45"/>
                    <a:pt x="146" y="43"/>
                    <a:pt x="145" y="43"/>
                  </a:cubicBezTo>
                  <a:cubicBezTo>
                    <a:pt x="144" y="43"/>
                    <a:pt x="142" y="45"/>
                    <a:pt x="141" y="45"/>
                  </a:cubicBezTo>
                  <a:cubicBezTo>
                    <a:pt x="139" y="45"/>
                    <a:pt x="138" y="43"/>
                    <a:pt x="137" y="43"/>
                  </a:cubicBezTo>
                  <a:cubicBezTo>
                    <a:pt x="136" y="43"/>
                    <a:pt x="134" y="45"/>
                    <a:pt x="133" y="45"/>
                  </a:cubicBezTo>
                  <a:cubicBezTo>
                    <a:pt x="132" y="45"/>
                    <a:pt x="130" y="43"/>
                    <a:pt x="129" y="43"/>
                  </a:cubicBezTo>
                  <a:cubicBezTo>
                    <a:pt x="128" y="43"/>
                    <a:pt x="126" y="45"/>
                    <a:pt x="125" y="45"/>
                  </a:cubicBezTo>
                  <a:cubicBezTo>
                    <a:pt x="124" y="45"/>
                    <a:pt x="122" y="43"/>
                    <a:pt x="121" y="43"/>
                  </a:cubicBezTo>
                  <a:cubicBezTo>
                    <a:pt x="120" y="43"/>
                    <a:pt x="118" y="45"/>
                    <a:pt x="117" y="45"/>
                  </a:cubicBezTo>
                  <a:cubicBezTo>
                    <a:pt x="116" y="45"/>
                    <a:pt x="115" y="43"/>
                    <a:pt x="113" y="43"/>
                  </a:cubicBezTo>
                  <a:cubicBezTo>
                    <a:pt x="112" y="42"/>
                    <a:pt x="111" y="45"/>
                    <a:pt x="109" y="45"/>
                  </a:cubicBezTo>
                  <a:cubicBezTo>
                    <a:pt x="108" y="45"/>
                    <a:pt x="107" y="42"/>
                    <a:pt x="106" y="42"/>
                  </a:cubicBezTo>
                  <a:cubicBezTo>
                    <a:pt x="105" y="42"/>
                    <a:pt x="102" y="45"/>
                    <a:pt x="101" y="44"/>
                  </a:cubicBezTo>
                  <a:cubicBezTo>
                    <a:pt x="101" y="44"/>
                    <a:pt x="98" y="42"/>
                    <a:pt x="98" y="42"/>
                  </a:cubicBezTo>
                  <a:cubicBezTo>
                    <a:pt x="98" y="42"/>
                    <a:pt x="102" y="41"/>
                    <a:pt x="102" y="40"/>
                  </a:cubicBezTo>
                  <a:cubicBezTo>
                    <a:pt x="102" y="40"/>
                    <a:pt x="98" y="38"/>
                    <a:pt x="98" y="38"/>
                  </a:cubicBezTo>
                  <a:cubicBezTo>
                    <a:pt x="98" y="38"/>
                    <a:pt x="94" y="40"/>
                    <a:pt x="94" y="40"/>
                  </a:cubicBezTo>
                  <a:cubicBezTo>
                    <a:pt x="94" y="40"/>
                    <a:pt x="98" y="42"/>
                    <a:pt x="98" y="42"/>
                  </a:cubicBezTo>
                  <a:cubicBezTo>
                    <a:pt x="97" y="43"/>
                    <a:pt x="95" y="44"/>
                    <a:pt x="94" y="44"/>
                  </a:cubicBezTo>
                  <a:cubicBezTo>
                    <a:pt x="93" y="45"/>
                    <a:pt x="91" y="46"/>
                    <a:pt x="89" y="46"/>
                  </a:cubicBezTo>
                  <a:cubicBezTo>
                    <a:pt x="89" y="46"/>
                    <a:pt x="87" y="44"/>
                    <a:pt x="86" y="44"/>
                  </a:cubicBezTo>
                  <a:cubicBezTo>
                    <a:pt x="85" y="44"/>
                    <a:pt x="82" y="46"/>
                    <a:pt x="82" y="46"/>
                  </a:cubicBezTo>
                  <a:cubicBezTo>
                    <a:pt x="80" y="46"/>
                    <a:pt x="79" y="44"/>
                    <a:pt x="78" y="44"/>
                  </a:cubicBezTo>
                  <a:cubicBezTo>
                    <a:pt x="77" y="43"/>
                    <a:pt x="75" y="42"/>
                    <a:pt x="74" y="42"/>
                  </a:cubicBezTo>
                  <a:cubicBezTo>
                    <a:pt x="74" y="41"/>
                    <a:pt x="71" y="43"/>
                    <a:pt x="70" y="44"/>
                  </a:cubicBezTo>
                  <a:cubicBezTo>
                    <a:pt x="70" y="44"/>
                    <a:pt x="67" y="46"/>
                    <a:pt x="66" y="46"/>
                  </a:cubicBezTo>
                  <a:cubicBezTo>
                    <a:pt x="65" y="46"/>
                    <a:pt x="63" y="43"/>
                    <a:pt x="62" y="43"/>
                  </a:cubicBezTo>
                  <a:cubicBezTo>
                    <a:pt x="61" y="43"/>
                    <a:pt x="59" y="45"/>
                    <a:pt x="58" y="45"/>
                  </a:cubicBezTo>
                  <a:cubicBezTo>
                    <a:pt x="57" y="45"/>
                    <a:pt x="55" y="43"/>
                    <a:pt x="54" y="43"/>
                  </a:cubicBezTo>
                  <a:cubicBezTo>
                    <a:pt x="53" y="43"/>
                    <a:pt x="52" y="45"/>
                    <a:pt x="50" y="45"/>
                  </a:cubicBezTo>
                  <a:cubicBezTo>
                    <a:pt x="49" y="45"/>
                    <a:pt x="48" y="43"/>
                    <a:pt x="47" y="43"/>
                  </a:cubicBezTo>
                  <a:cubicBezTo>
                    <a:pt x="46" y="43"/>
                    <a:pt x="43" y="45"/>
                    <a:pt x="42" y="45"/>
                  </a:cubicBezTo>
                  <a:cubicBezTo>
                    <a:pt x="41" y="45"/>
                    <a:pt x="40" y="47"/>
                    <a:pt x="38" y="47"/>
                  </a:cubicBezTo>
                  <a:cubicBezTo>
                    <a:pt x="37" y="47"/>
                    <a:pt x="36" y="45"/>
                    <a:pt x="35" y="45"/>
                  </a:cubicBezTo>
                  <a:cubicBezTo>
                    <a:pt x="33" y="45"/>
                    <a:pt x="32" y="47"/>
                    <a:pt x="30" y="47"/>
                  </a:cubicBezTo>
                  <a:cubicBezTo>
                    <a:pt x="30" y="46"/>
                    <a:pt x="27" y="45"/>
                    <a:pt x="27" y="45"/>
                  </a:cubicBezTo>
                  <a:cubicBezTo>
                    <a:pt x="27" y="44"/>
                    <a:pt x="31" y="43"/>
                    <a:pt x="31" y="43"/>
                  </a:cubicBezTo>
                  <a:cubicBezTo>
                    <a:pt x="31" y="42"/>
                    <a:pt x="27" y="41"/>
                    <a:pt x="27" y="40"/>
                  </a:cubicBezTo>
                  <a:cubicBezTo>
                    <a:pt x="27" y="40"/>
                    <a:pt x="31" y="39"/>
                    <a:pt x="31" y="38"/>
                  </a:cubicBezTo>
                  <a:cubicBezTo>
                    <a:pt x="31" y="38"/>
                    <a:pt x="27" y="37"/>
                    <a:pt x="27" y="36"/>
                  </a:cubicBezTo>
                  <a:cubicBezTo>
                    <a:pt x="28" y="36"/>
                    <a:pt x="31" y="34"/>
                    <a:pt x="32" y="34"/>
                  </a:cubicBezTo>
                  <a:cubicBezTo>
                    <a:pt x="33" y="33"/>
                    <a:pt x="34" y="32"/>
                    <a:pt x="36" y="32"/>
                  </a:cubicBezTo>
                  <a:cubicBezTo>
                    <a:pt x="34" y="32"/>
                    <a:pt x="33" y="30"/>
                    <a:pt x="32" y="29"/>
                  </a:cubicBezTo>
                  <a:cubicBezTo>
                    <a:pt x="31" y="29"/>
                    <a:pt x="29" y="32"/>
                    <a:pt x="28" y="32"/>
                  </a:cubicBezTo>
                  <a:cubicBezTo>
                    <a:pt x="27" y="32"/>
                    <a:pt x="25" y="29"/>
                    <a:pt x="24" y="29"/>
                  </a:cubicBezTo>
                  <a:cubicBezTo>
                    <a:pt x="23" y="29"/>
                    <a:pt x="21" y="31"/>
                    <a:pt x="20" y="31"/>
                  </a:cubicBezTo>
                  <a:cubicBezTo>
                    <a:pt x="19" y="32"/>
                    <a:pt x="17" y="33"/>
                    <a:pt x="16" y="33"/>
                  </a:cubicBezTo>
                  <a:cubicBezTo>
                    <a:pt x="15" y="34"/>
                    <a:pt x="12" y="35"/>
                    <a:pt x="12" y="35"/>
                  </a:cubicBezTo>
                  <a:cubicBezTo>
                    <a:pt x="12" y="36"/>
                    <a:pt x="15" y="37"/>
                    <a:pt x="16" y="38"/>
                  </a:cubicBezTo>
                  <a:cubicBezTo>
                    <a:pt x="7" y="42"/>
                    <a:pt x="7" y="42"/>
                    <a:pt x="7" y="42"/>
                  </a:cubicBezTo>
                  <a:cubicBezTo>
                    <a:pt x="6" y="41"/>
                    <a:pt x="5" y="40"/>
                    <a:pt x="4" y="40"/>
                  </a:cubicBezTo>
                  <a:cubicBezTo>
                    <a:pt x="3" y="39"/>
                    <a:pt x="0" y="38"/>
                    <a:pt x="0" y="37"/>
                  </a:cubicBezTo>
                  <a:cubicBezTo>
                    <a:pt x="0" y="37"/>
                    <a:pt x="4" y="36"/>
                    <a:pt x="4" y="35"/>
                  </a:cubicBezTo>
                  <a:cubicBezTo>
                    <a:pt x="8" y="33"/>
                    <a:pt x="8" y="33"/>
                    <a:pt x="8" y="33"/>
                  </a:cubicBezTo>
                  <a:cubicBezTo>
                    <a:pt x="9" y="33"/>
                    <a:pt x="11" y="32"/>
                    <a:pt x="12" y="31"/>
                  </a:cubicBezTo>
                  <a:cubicBezTo>
                    <a:pt x="13" y="31"/>
                    <a:pt x="16" y="30"/>
                    <a:pt x="16" y="29"/>
                  </a:cubicBezTo>
                  <a:cubicBezTo>
                    <a:pt x="16" y="29"/>
                    <a:pt x="12" y="27"/>
                    <a:pt x="13" y="27"/>
                  </a:cubicBezTo>
                  <a:cubicBezTo>
                    <a:pt x="13" y="27"/>
                    <a:pt x="16" y="25"/>
                    <a:pt x="17" y="25"/>
                  </a:cubicBezTo>
                  <a:cubicBezTo>
                    <a:pt x="18" y="25"/>
                    <a:pt x="19" y="27"/>
                    <a:pt x="20" y="27"/>
                  </a:cubicBezTo>
                  <a:cubicBezTo>
                    <a:pt x="22" y="27"/>
                    <a:pt x="23" y="25"/>
                    <a:pt x="24" y="25"/>
                  </a:cubicBezTo>
                  <a:cubicBezTo>
                    <a:pt x="26" y="25"/>
                    <a:pt x="27" y="27"/>
                    <a:pt x="28" y="27"/>
                  </a:cubicBezTo>
                  <a:cubicBezTo>
                    <a:pt x="29" y="27"/>
                    <a:pt x="32" y="25"/>
                    <a:pt x="32" y="25"/>
                  </a:cubicBezTo>
                  <a:cubicBezTo>
                    <a:pt x="34" y="25"/>
                    <a:pt x="35" y="27"/>
                    <a:pt x="36" y="27"/>
                  </a:cubicBezTo>
                  <a:cubicBezTo>
                    <a:pt x="40" y="30"/>
                    <a:pt x="40" y="30"/>
                    <a:pt x="40" y="30"/>
                  </a:cubicBezTo>
                  <a:lnTo>
                    <a:pt x="44" y="32"/>
                  </a:lnTo>
                  <a:close/>
                  <a:moveTo>
                    <a:pt x="1179" y="42"/>
                  </a:moveTo>
                  <a:cubicBezTo>
                    <a:pt x="1186" y="47"/>
                    <a:pt x="1186" y="47"/>
                    <a:pt x="1186" y="47"/>
                  </a:cubicBezTo>
                  <a:cubicBezTo>
                    <a:pt x="1190" y="49"/>
                    <a:pt x="1190" y="49"/>
                    <a:pt x="1190" y="49"/>
                  </a:cubicBezTo>
                  <a:cubicBezTo>
                    <a:pt x="1194" y="47"/>
                    <a:pt x="1194" y="47"/>
                    <a:pt x="1194" y="47"/>
                  </a:cubicBezTo>
                  <a:cubicBezTo>
                    <a:pt x="1194" y="46"/>
                    <a:pt x="1190" y="46"/>
                    <a:pt x="1190" y="45"/>
                  </a:cubicBezTo>
                  <a:cubicBezTo>
                    <a:pt x="1190" y="44"/>
                    <a:pt x="1195" y="43"/>
                    <a:pt x="1194" y="43"/>
                  </a:cubicBezTo>
                  <a:cubicBezTo>
                    <a:pt x="1194" y="42"/>
                    <a:pt x="1191" y="41"/>
                    <a:pt x="1191" y="40"/>
                  </a:cubicBezTo>
                  <a:cubicBezTo>
                    <a:pt x="1187" y="38"/>
                    <a:pt x="1187" y="38"/>
                    <a:pt x="1187" y="38"/>
                  </a:cubicBezTo>
                  <a:lnTo>
                    <a:pt x="1179" y="42"/>
                  </a:lnTo>
                  <a:close/>
                  <a:moveTo>
                    <a:pt x="1064" y="46"/>
                  </a:moveTo>
                  <a:cubicBezTo>
                    <a:pt x="1065" y="46"/>
                    <a:pt x="1067" y="48"/>
                    <a:pt x="1068" y="48"/>
                  </a:cubicBezTo>
                  <a:cubicBezTo>
                    <a:pt x="1069" y="48"/>
                    <a:pt x="1071" y="47"/>
                    <a:pt x="1072" y="46"/>
                  </a:cubicBezTo>
                  <a:cubicBezTo>
                    <a:pt x="1073" y="46"/>
                    <a:pt x="1076" y="45"/>
                    <a:pt x="1076" y="44"/>
                  </a:cubicBezTo>
                  <a:cubicBezTo>
                    <a:pt x="1076" y="44"/>
                    <a:pt x="1073" y="42"/>
                    <a:pt x="1073" y="42"/>
                  </a:cubicBezTo>
                  <a:cubicBezTo>
                    <a:pt x="1071" y="41"/>
                    <a:pt x="1069" y="40"/>
                    <a:pt x="1069" y="39"/>
                  </a:cubicBezTo>
                  <a:cubicBezTo>
                    <a:pt x="1069" y="39"/>
                    <a:pt x="1073" y="38"/>
                    <a:pt x="1073" y="37"/>
                  </a:cubicBezTo>
                  <a:cubicBezTo>
                    <a:pt x="1073" y="37"/>
                    <a:pt x="1069" y="35"/>
                    <a:pt x="1069" y="35"/>
                  </a:cubicBezTo>
                  <a:cubicBezTo>
                    <a:pt x="1068" y="35"/>
                    <a:pt x="1066" y="37"/>
                    <a:pt x="1065" y="37"/>
                  </a:cubicBezTo>
                  <a:cubicBezTo>
                    <a:pt x="1065" y="38"/>
                    <a:pt x="1069" y="39"/>
                    <a:pt x="1069" y="39"/>
                  </a:cubicBezTo>
                  <a:cubicBezTo>
                    <a:pt x="1069" y="40"/>
                    <a:pt x="1065" y="41"/>
                    <a:pt x="1065" y="42"/>
                  </a:cubicBezTo>
                  <a:cubicBezTo>
                    <a:pt x="1064" y="42"/>
                    <a:pt x="1062" y="43"/>
                    <a:pt x="1061" y="44"/>
                  </a:cubicBezTo>
                  <a:cubicBezTo>
                    <a:pt x="1060" y="44"/>
                    <a:pt x="1057" y="45"/>
                    <a:pt x="1056" y="46"/>
                  </a:cubicBezTo>
                  <a:cubicBezTo>
                    <a:pt x="1056" y="46"/>
                    <a:pt x="1060" y="47"/>
                    <a:pt x="1060" y="48"/>
                  </a:cubicBezTo>
                  <a:cubicBezTo>
                    <a:pt x="1062" y="48"/>
                    <a:pt x="1063" y="46"/>
                    <a:pt x="1064" y="46"/>
                  </a:cubicBezTo>
                  <a:close/>
                  <a:moveTo>
                    <a:pt x="232" y="37"/>
                  </a:moveTo>
                  <a:cubicBezTo>
                    <a:pt x="232" y="38"/>
                    <a:pt x="236" y="39"/>
                    <a:pt x="236" y="39"/>
                  </a:cubicBezTo>
                  <a:cubicBezTo>
                    <a:pt x="236" y="39"/>
                    <a:pt x="232" y="41"/>
                    <a:pt x="231" y="41"/>
                  </a:cubicBezTo>
                  <a:cubicBezTo>
                    <a:pt x="230" y="41"/>
                    <a:pt x="229" y="39"/>
                    <a:pt x="228" y="39"/>
                  </a:cubicBezTo>
                  <a:cubicBezTo>
                    <a:pt x="227" y="40"/>
                    <a:pt x="224" y="40"/>
                    <a:pt x="224" y="41"/>
                  </a:cubicBezTo>
                  <a:cubicBezTo>
                    <a:pt x="224" y="42"/>
                    <a:pt x="227" y="43"/>
                    <a:pt x="227" y="43"/>
                  </a:cubicBezTo>
                  <a:cubicBezTo>
                    <a:pt x="229" y="43"/>
                    <a:pt x="230" y="41"/>
                    <a:pt x="231" y="41"/>
                  </a:cubicBezTo>
                  <a:cubicBezTo>
                    <a:pt x="233" y="41"/>
                    <a:pt x="234" y="43"/>
                    <a:pt x="235" y="44"/>
                  </a:cubicBezTo>
                  <a:cubicBezTo>
                    <a:pt x="239" y="42"/>
                    <a:pt x="239" y="42"/>
                    <a:pt x="239" y="42"/>
                  </a:cubicBezTo>
                  <a:cubicBezTo>
                    <a:pt x="239" y="41"/>
                    <a:pt x="236" y="40"/>
                    <a:pt x="236" y="39"/>
                  </a:cubicBezTo>
                  <a:cubicBezTo>
                    <a:pt x="235" y="39"/>
                    <a:pt x="240" y="38"/>
                    <a:pt x="240" y="37"/>
                  </a:cubicBezTo>
                  <a:cubicBezTo>
                    <a:pt x="240" y="36"/>
                    <a:pt x="236" y="36"/>
                    <a:pt x="236" y="35"/>
                  </a:cubicBezTo>
                  <a:cubicBezTo>
                    <a:pt x="235" y="36"/>
                    <a:pt x="232" y="36"/>
                    <a:pt x="232" y="37"/>
                  </a:cubicBezTo>
                  <a:close/>
                  <a:moveTo>
                    <a:pt x="54" y="43"/>
                  </a:moveTo>
                  <a:cubicBezTo>
                    <a:pt x="56" y="43"/>
                    <a:pt x="57" y="41"/>
                    <a:pt x="58" y="41"/>
                  </a:cubicBezTo>
                  <a:cubicBezTo>
                    <a:pt x="60" y="41"/>
                    <a:pt x="61" y="43"/>
                    <a:pt x="62" y="43"/>
                  </a:cubicBezTo>
                  <a:cubicBezTo>
                    <a:pt x="63" y="43"/>
                    <a:pt x="66" y="42"/>
                    <a:pt x="66" y="41"/>
                  </a:cubicBezTo>
                  <a:cubicBezTo>
                    <a:pt x="66" y="41"/>
                    <a:pt x="63" y="39"/>
                    <a:pt x="63" y="39"/>
                  </a:cubicBezTo>
                  <a:cubicBezTo>
                    <a:pt x="63" y="38"/>
                    <a:pt x="66" y="37"/>
                    <a:pt x="67" y="37"/>
                  </a:cubicBezTo>
                  <a:cubicBezTo>
                    <a:pt x="68" y="36"/>
                    <a:pt x="70" y="35"/>
                    <a:pt x="71" y="35"/>
                  </a:cubicBezTo>
                  <a:cubicBezTo>
                    <a:pt x="72" y="34"/>
                    <a:pt x="73" y="33"/>
                    <a:pt x="75" y="33"/>
                  </a:cubicBezTo>
                  <a:cubicBezTo>
                    <a:pt x="75" y="33"/>
                    <a:pt x="78" y="35"/>
                    <a:pt x="79" y="35"/>
                  </a:cubicBezTo>
                  <a:cubicBezTo>
                    <a:pt x="79" y="35"/>
                    <a:pt x="83" y="33"/>
                    <a:pt x="83" y="33"/>
                  </a:cubicBezTo>
                  <a:cubicBezTo>
                    <a:pt x="83" y="33"/>
                    <a:pt x="79" y="31"/>
                    <a:pt x="79" y="31"/>
                  </a:cubicBezTo>
                  <a:cubicBezTo>
                    <a:pt x="78" y="32"/>
                    <a:pt x="76" y="32"/>
                    <a:pt x="75" y="33"/>
                  </a:cubicBezTo>
                  <a:cubicBezTo>
                    <a:pt x="74" y="32"/>
                    <a:pt x="72" y="31"/>
                    <a:pt x="71" y="31"/>
                  </a:cubicBezTo>
                  <a:cubicBezTo>
                    <a:pt x="71" y="30"/>
                    <a:pt x="68" y="28"/>
                    <a:pt x="67" y="28"/>
                  </a:cubicBezTo>
                  <a:cubicBezTo>
                    <a:pt x="67" y="28"/>
                    <a:pt x="64" y="30"/>
                    <a:pt x="63" y="30"/>
                  </a:cubicBezTo>
                  <a:cubicBezTo>
                    <a:pt x="63" y="30"/>
                    <a:pt x="67" y="32"/>
                    <a:pt x="67" y="33"/>
                  </a:cubicBezTo>
                  <a:cubicBezTo>
                    <a:pt x="67" y="33"/>
                    <a:pt x="63" y="34"/>
                    <a:pt x="63" y="35"/>
                  </a:cubicBezTo>
                  <a:cubicBezTo>
                    <a:pt x="63" y="36"/>
                    <a:pt x="59" y="36"/>
                    <a:pt x="59" y="37"/>
                  </a:cubicBezTo>
                  <a:cubicBezTo>
                    <a:pt x="59" y="37"/>
                    <a:pt x="63" y="38"/>
                    <a:pt x="63" y="39"/>
                  </a:cubicBezTo>
                  <a:cubicBezTo>
                    <a:pt x="63" y="39"/>
                    <a:pt x="59" y="41"/>
                    <a:pt x="58" y="41"/>
                  </a:cubicBezTo>
                  <a:cubicBezTo>
                    <a:pt x="58" y="41"/>
                    <a:pt x="55" y="39"/>
                    <a:pt x="55" y="39"/>
                  </a:cubicBezTo>
                  <a:cubicBezTo>
                    <a:pt x="53" y="39"/>
                    <a:pt x="52" y="41"/>
                    <a:pt x="51" y="41"/>
                  </a:cubicBezTo>
                  <a:cubicBezTo>
                    <a:pt x="49" y="41"/>
                    <a:pt x="48" y="39"/>
                    <a:pt x="47" y="39"/>
                  </a:cubicBezTo>
                  <a:cubicBezTo>
                    <a:pt x="47" y="39"/>
                    <a:pt x="43" y="41"/>
                    <a:pt x="43" y="41"/>
                  </a:cubicBezTo>
                  <a:cubicBezTo>
                    <a:pt x="43" y="41"/>
                    <a:pt x="46" y="43"/>
                    <a:pt x="47" y="43"/>
                  </a:cubicBezTo>
                  <a:cubicBezTo>
                    <a:pt x="48" y="43"/>
                    <a:pt x="49" y="41"/>
                    <a:pt x="51" y="41"/>
                  </a:cubicBezTo>
                  <a:lnTo>
                    <a:pt x="54" y="43"/>
                  </a:lnTo>
                  <a:close/>
                  <a:moveTo>
                    <a:pt x="95" y="31"/>
                  </a:moveTo>
                  <a:cubicBezTo>
                    <a:pt x="95" y="31"/>
                    <a:pt x="98" y="29"/>
                    <a:pt x="99" y="29"/>
                  </a:cubicBezTo>
                  <a:cubicBezTo>
                    <a:pt x="103" y="27"/>
                    <a:pt x="103" y="27"/>
                    <a:pt x="103" y="27"/>
                  </a:cubicBezTo>
                  <a:cubicBezTo>
                    <a:pt x="95" y="22"/>
                    <a:pt x="95" y="22"/>
                    <a:pt x="95" y="22"/>
                  </a:cubicBezTo>
                  <a:cubicBezTo>
                    <a:pt x="97" y="22"/>
                    <a:pt x="98" y="21"/>
                    <a:pt x="100" y="20"/>
                  </a:cubicBezTo>
                  <a:cubicBezTo>
                    <a:pt x="100" y="20"/>
                    <a:pt x="104" y="19"/>
                    <a:pt x="104" y="18"/>
                  </a:cubicBezTo>
                  <a:cubicBezTo>
                    <a:pt x="104" y="18"/>
                    <a:pt x="100" y="17"/>
                    <a:pt x="100" y="16"/>
                  </a:cubicBezTo>
                  <a:cubicBezTo>
                    <a:pt x="99" y="17"/>
                    <a:pt x="97" y="17"/>
                    <a:pt x="96" y="18"/>
                  </a:cubicBezTo>
                  <a:cubicBezTo>
                    <a:pt x="95" y="18"/>
                    <a:pt x="92" y="20"/>
                    <a:pt x="92" y="20"/>
                  </a:cubicBezTo>
                  <a:cubicBezTo>
                    <a:pt x="92" y="21"/>
                    <a:pt x="95" y="22"/>
                    <a:pt x="95" y="22"/>
                  </a:cubicBezTo>
                  <a:cubicBezTo>
                    <a:pt x="95" y="23"/>
                    <a:pt x="92" y="24"/>
                    <a:pt x="91" y="25"/>
                  </a:cubicBezTo>
                  <a:cubicBezTo>
                    <a:pt x="91" y="25"/>
                    <a:pt x="95" y="26"/>
                    <a:pt x="95" y="27"/>
                  </a:cubicBezTo>
                  <a:cubicBezTo>
                    <a:pt x="95" y="28"/>
                    <a:pt x="91" y="28"/>
                    <a:pt x="91" y="29"/>
                  </a:cubicBezTo>
                  <a:cubicBezTo>
                    <a:pt x="92" y="29"/>
                    <a:pt x="93" y="31"/>
                    <a:pt x="95" y="31"/>
                  </a:cubicBezTo>
                  <a:close/>
                  <a:moveTo>
                    <a:pt x="259" y="40"/>
                  </a:moveTo>
                  <a:cubicBezTo>
                    <a:pt x="263" y="38"/>
                    <a:pt x="263" y="38"/>
                    <a:pt x="263" y="38"/>
                  </a:cubicBezTo>
                  <a:cubicBezTo>
                    <a:pt x="264" y="37"/>
                    <a:pt x="267" y="36"/>
                    <a:pt x="267" y="36"/>
                  </a:cubicBezTo>
                  <a:cubicBezTo>
                    <a:pt x="267" y="35"/>
                    <a:pt x="264" y="34"/>
                    <a:pt x="264" y="33"/>
                  </a:cubicBezTo>
                  <a:cubicBezTo>
                    <a:pt x="263" y="33"/>
                    <a:pt x="260" y="31"/>
                    <a:pt x="260" y="31"/>
                  </a:cubicBezTo>
                  <a:cubicBezTo>
                    <a:pt x="259" y="31"/>
                    <a:pt x="256" y="33"/>
                    <a:pt x="256" y="33"/>
                  </a:cubicBezTo>
                  <a:cubicBezTo>
                    <a:pt x="252" y="35"/>
                    <a:pt x="252" y="35"/>
                    <a:pt x="252" y="35"/>
                  </a:cubicBezTo>
                  <a:cubicBezTo>
                    <a:pt x="251" y="36"/>
                    <a:pt x="248" y="37"/>
                    <a:pt x="247" y="37"/>
                  </a:cubicBezTo>
                  <a:cubicBezTo>
                    <a:pt x="247" y="38"/>
                    <a:pt x="251" y="39"/>
                    <a:pt x="251" y="40"/>
                  </a:cubicBezTo>
                  <a:cubicBezTo>
                    <a:pt x="255" y="42"/>
                    <a:pt x="255" y="42"/>
                    <a:pt x="255" y="42"/>
                  </a:cubicBezTo>
                  <a:lnTo>
                    <a:pt x="259" y="40"/>
                  </a:lnTo>
                  <a:close/>
                  <a:moveTo>
                    <a:pt x="265" y="20"/>
                  </a:moveTo>
                  <a:cubicBezTo>
                    <a:pt x="265" y="21"/>
                    <a:pt x="261" y="22"/>
                    <a:pt x="261" y="22"/>
                  </a:cubicBezTo>
                  <a:cubicBezTo>
                    <a:pt x="260" y="23"/>
                    <a:pt x="264" y="24"/>
                    <a:pt x="264" y="25"/>
                  </a:cubicBezTo>
                  <a:cubicBezTo>
                    <a:pt x="265" y="24"/>
                    <a:pt x="268" y="23"/>
                    <a:pt x="268" y="23"/>
                  </a:cubicBezTo>
                  <a:cubicBezTo>
                    <a:pt x="268" y="22"/>
                    <a:pt x="265" y="21"/>
                    <a:pt x="265" y="20"/>
                  </a:cubicBezTo>
                  <a:cubicBezTo>
                    <a:pt x="265" y="20"/>
                    <a:pt x="269" y="19"/>
                    <a:pt x="269" y="18"/>
                  </a:cubicBezTo>
                  <a:cubicBezTo>
                    <a:pt x="269" y="18"/>
                    <a:pt x="265" y="17"/>
                    <a:pt x="265" y="16"/>
                  </a:cubicBezTo>
                  <a:cubicBezTo>
                    <a:pt x="264" y="16"/>
                    <a:pt x="262" y="18"/>
                    <a:pt x="261" y="18"/>
                  </a:cubicBezTo>
                  <a:cubicBezTo>
                    <a:pt x="260" y="18"/>
                    <a:pt x="258" y="16"/>
                    <a:pt x="257" y="16"/>
                  </a:cubicBezTo>
                  <a:cubicBezTo>
                    <a:pt x="256" y="16"/>
                    <a:pt x="254" y="18"/>
                    <a:pt x="253" y="18"/>
                  </a:cubicBezTo>
                  <a:cubicBezTo>
                    <a:pt x="254" y="18"/>
                    <a:pt x="256" y="20"/>
                    <a:pt x="257" y="20"/>
                  </a:cubicBezTo>
                  <a:cubicBezTo>
                    <a:pt x="258" y="20"/>
                    <a:pt x="260" y="18"/>
                    <a:pt x="261" y="18"/>
                  </a:cubicBezTo>
                  <a:cubicBezTo>
                    <a:pt x="261" y="19"/>
                    <a:pt x="264" y="20"/>
                    <a:pt x="265" y="20"/>
                  </a:cubicBezTo>
                  <a:close/>
                  <a:moveTo>
                    <a:pt x="366" y="27"/>
                  </a:moveTo>
                  <a:cubicBezTo>
                    <a:pt x="367" y="27"/>
                    <a:pt x="370" y="26"/>
                    <a:pt x="370" y="25"/>
                  </a:cubicBezTo>
                  <a:cubicBezTo>
                    <a:pt x="370" y="25"/>
                    <a:pt x="367" y="23"/>
                    <a:pt x="367" y="23"/>
                  </a:cubicBezTo>
                  <a:cubicBezTo>
                    <a:pt x="363" y="21"/>
                    <a:pt x="363" y="21"/>
                    <a:pt x="363" y="21"/>
                  </a:cubicBezTo>
                  <a:cubicBezTo>
                    <a:pt x="367" y="19"/>
                    <a:pt x="367" y="19"/>
                    <a:pt x="367" y="19"/>
                  </a:cubicBezTo>
                  <a:cubicBezTo>
                    <a:pt x="368" y="19"/>
                    <a:pt x="369" y="21"/>
                    <a:pt x="371" y="21"/>
                  </a:cubicBezTo>
                  <a:cubicBezTo>
                    <a:pt x="371" y="21"/>
                    <a:pt x="375" y="19"/>
                    <a:pt x="375" y="19"/>
                  </a:cubicBezTo>
                  <a:cubicBezTo>
                    <a:pt x="375" y="18"/>
                    <a:pt x="371" y="17"/>
                    <a:pt x="371" y="17"/>
                  </a:cubicBezTo>
                  <a:cubicBezTo>
                    <a:pt x="370" y="17"/>
                    <a:pt x="369" y="19"/>
                    <a:pt x="367" y="19"/>
                  </a:cubicBezTo>
                  <a:cubicBezTo>
                    <a:pt x="366" y="19"/>
                    <a:pt x="364" y="17"/>
                    <a:pt x="363" y="16"/>
                  </a:cubicBezTo>
                  <a:cubicBezTo>
                    <a:pt x="362" y="16"/>
                    <a:pt x="360" y="18"/>
                    <a:pt x="359" y="19"/>
                  </a:cubicBezTo>
                  <a:cubicBezTo>
                    <a:pt x="359" y="19"/>
                    <a:pt x="363" y="20"/>
                    <a:pt x="363" y="21"/>
                  </a:cubicBezTo>
                  <a:cubicBezTo>
                    <a:pt x="363" y="22"/>
                    <a:pt x="359" y="22"/>
                    <a:pt x="359" y="23"/>
                  </a:cubicBezTo>
                  <a:cubicBezTo>
                    <a:pt x="359" y="24"/>
                    <a:pt x="355" y="24"/>
                    <a:pt x="355" y="25"/>
                  </a:cubicBezTo>
                  <a:cubicBezTo>
                    <a:pt x="355" y="25"/>
                    <a:pt x="358" y="27"/>
                    <a:pt x="358" y="27"/>
                  </a:cubicBezTo>
                  <a:cubicBezTo>
                    <a:pt x="360" y="27"/>
                    <a:pt x="361" y="25"/>
                    <a:pt x="363" y="25"/>
                  </a:cubicBezTo>
                  <a:cubicBezTo>
                    <a:pt x="364" y="25"/>
                    <a:pt x="365" y="27"/>
                    <a:pt x="366" y="27"/>
                  </a:cubicBezTo>
                  <a:close/>
                  <a:moveTo>
                    <a:pt x="413" y="29"/>
                  </a:moveTo>
                  <a:cubicBezTo>
                    <a:pt x="414" y="28"/>
                    <a:pt x="417" y="27"/>
                    <a:pt x="417" y="27"/>
                  </a:cubicBezTo>
                  <a:cubicBezTo>
                    <a:pt x="417" y="26"/>
                    <a:pt x="414" y="25"/>
                    <a:pt x="414" y="24"/>
                  </a:cubicBezTo>
                  <a:cubicBezTo>
                    <a:pt x="414" y="24"/>
                    <a:pt x="417" y="23"/>
                    <a:pt x="418" y="22"/>
                  </a:cubicBezTo>
                  <a:cubicBezTo>
                    <a:pt x="418" y="22"/>
                    <a:pt x="414" y="21"/>
                    <a:pt x="414" y="20"/>
                  </a:cubicBezTo>
                  <a:cubicBezTo>
                    <a:pt x="414" y="19"/>
                    <a:pt x="418" y="18"/>
                    <a:pt x="418" y="18"/>
                  </a:cubicBezTo>
                  <a:cubicBezTo>
                    <a:pt x="418" y="18"/>
                    <a:pt x="422" y="20"/>
                    <a:pt x="422" y="20"/>
                  </a:cubicBezTo>
                  <a:cubicBezTo>
                    <a:pt x="422" y="20"/>
                    <a:pt x="426" y="18"/>
                    <a:pt x="426" y="18"/>
                  </a:cubicBezTo>
                  <a:cubicBezTo>
                    <a:pt x="426" y="17"/>
                    <a:pt x="422" y="17"/>
                    <a:pt x="422" y="16"/>
                  </a:cubicBezTo>
                  <a:cubicBezTo>
                    <a:pt x="421" y="16"/>
                    <a:pt x="420" y="18"/>
                    <a:pt x="418" y="18"/>
                  </a:cubicBezTo>
                  <a:cubicBezTo>
                    <a:pt x="417" y="18"/>
                    <a:pt x="416" y="16"/>
                    <a:pt x="414" y="16"/>
                  </a:cubicBezTo>
                  <a:cubicBezTo>
                    <a:pt x="414" y="16"/>
                    <a:pt x="411" y="17"/>
                    <a:pt x="410" y="18"/>
                  </a:cubicBezTo>
                  <a:cubicBezTo>
                    <a:pt x="410" y="18"/>
                    <a:pt x="414" y="20"/>
                    <a:pt x="414" y="20"/>
                  </a:cubicBezTo>
                  <a:cubicBezTo>
                    <a:pt x="414" y="20"/>
                    <a:pt x="410" y="22"/>
                    <a:pt x="410" y="22"/>
                  </a:cubicBezTo>
                  <a:cubicBezTo>
                    <a:pt x="409" y="22"/>
                    <a:pt x="406" y="24"/>
                    <a:pt x="406" y="24"/>
                  </a:cubicBezTo>
                  <a:cubicBezTo>
                    <a:pt x="406" y="25"/>
                    <a:pt x="409" y="26"/>
                    <a:pt x="410" y="26"/>
                  </a:cubicBezTo>
                  <a:cubicBezTo>
                    <a:pt x="410" y="27"/>
                    <a:pt x="406" y="28"/>
                    <a:pt x="405" y="28"/>
                  </a:cubicBezTo>
                  <a:cubicBezTo>
                    <a:pt x="405" y="29"/>
                    <a:pt x="409" y="30"/>
                    <a:pt x="409" y="31"/>
                  </a:cubicBezTo>
                  <a:lnTo>
                    <a:pt x="413" y="29"/>
                  </a:lnTo>
                  <a:close/>
                  <a:moveTo>
                    <a:pt x="672" y="40"/>
                  </a:moveTo>
                  <a:cubicBezTo>
                    <a:pt x="673" y="40"/>
                    <a:pt x="674" y="42"/>
                    <a:pt x="676" y="42"/>
                  </a:cubicBezTo>
                  <a:cubicBezTo>
                    <a:pt x="676" y="42"/>
                    <a:pt x="679" y="40"/>
                    <a:pt x="680" y="40"/>
                  </a:cubicBezTo>
                  <a:cubicBezTo>
                    <a:pt x="681" y="40"/>
                    <a:pt x="682" y="42"/>
                    <a:pt x="683" y="42"/>
                  </a:cubicBezTo>
                  <a:cubicBezTo>
                    <a:pt x="684" y="42"/>
                    <a:pt x="687" y="41"/>
                    <a:pt x="687" y="40"/>
                  </a:cubicBezTo>
                  <a:cubicBezTo>
                    <a:pt x="687" y="40"/>
                    <a:pt x="684" y="38"/>
                    <a:pt x="684" y="38"/>
                  </a:cubicBezTo>
                  <a:cubicBezTo>
                    <a:pt x="683" y="38"/>
                    <a:pt x="680" y="40"/>
                    <a:pt x="680" y="40"/>
                  </a:cubicBezTo>
                  <a:cubicBezTo>
                    <a:pt x="678" y="40"/>
                    <a:pt x="677" y="38"/>
                    <a:pt x="676" y="38"/>
                  </a:cubicBezTo>
                  <a:cubicBezTo>
                    <a:pt x="674" y="37"/>
                    <a:pt x="674" y="36"/>
                    <a:pt x="672" y="36"/>
                  </a:cubicBezTo>
                  <a:cubicBezTo>
                    <a:pt x="673" y="35"/>
                    <a:pt x="675" y="34"/>
                    <a:pt x="676" y="33"/>
                  </a:cubicBezTo>
                  <a:cubicBezTo>
                    <a:pt x="677" y="33"/>
                    <a:pt x="680" y="32"/>
                    <a:pt x="680" y="31"/>
                  </a:cubicBezTo>
                  <a:cubicBezTo>
                    <a:pt x="680" y="31"/>
                    <a:pt x="677" y="29"/>
                    <a:pt x="677" y="29"/>
                  </a:cubicBezTo>
                  <a:cubicBezTo>
                    <a:pt x="676" y="29"/>
                    <a:pt x="673" y="31"/>
                    <a:pt x="673" y="31"/>
                  </a:cubicBezTo>
                  <a:cubicBezTo>
                    <a:pt x="672" y="32"/>
                    <a:pt x="669" y="33"/>
                    <a:pt x="668" y="33"/>
                  </a:cubicBezTo>
                  <a:cubicBezTo>
                    <a:pt x="668" y="34"/>
                    <a:pt x="672" y="35"/>
                    <a:pt x="672" y="36"/>
                  </a:cubicBezTo>
                  <a:cubicBezTo>
                    <a:pt x="672" y="36"/>
                    <a:pt x="668" y="37"/>
                    <a:pt x="668" y="38"/>
                  </a:cubicBezTo>
                  <a:lnTo>
                    <a:pt x="672" y="40"/>
                  </a:lnTo>
                  <a:close/>
                  <a:moveTo>
                    <a:pt x="647" y="11"/>
                  </a:moveTo>
                  <a:cubicBezTo>
                    <a:pt x="648" y="11"/>
                    <a:pt x="650" y="13"/>
                    <a:pt x="650" y="13"/>
                  </a:cubicBezTo>
                  <a:cubicBezTo>
                    <a:pt x="651" y="13"/>
                    <a:pt x="655" y="11"/>
                    <a:pt x="655" y="11"/>
                  </a:cubicBezTo>
                  <a:cubicBezTo>
                    <a:pt x="655" y="11"/>
                    <a:pt x="651" y="9"/>
                    <a:pt x="651" y="9"/>
                  </a:cubicBezTo>
                  <a:cubicBezTo>
                    <a:pt x="650" y="8"/>
                    <a:pt x="648" y="7"/>
                    <a:pt x="647" y="7"/>
                  </a:cubicBezTo>
                  <a:cubicBezTo>
                    <a:pt x="646" y="6"/>
                    <a:pt x="644" y="9"/>
                    <a:pt x="643" y="9"/>
                  </a:cubicBezTo>
                  <a:cubicBezTo>
                    <a:pt x="642" y="9"/>
                    <a:pt x="640" y="6"/>
                    <a:pt x="639" y="6"/>
                  </a:cubicBezTo>
                  <a:cubicBezTo>
                    <a:pt x="639" y="6"/>
                    <a:pt x="635" y="8"/>
                    <a:pt x="635" y="8"/>
                  </a:cubicBezTo>
                  <a:cubicBezTo>
                    <a:pt x="635" y="9"/>
                    <a:pt x="639" y="11"/>
                    <a:pt x="639" y="11"/>
                  </a:cubicBezTo>
                  <a:cubicBezTo>
                    <a:pt x="640" y="11"/>
                    <a:pt x="642" y="8"/>
                    <a:pt x="643" y="9"/>
                  </a:cubicBezTo>
                  <a:cubicBezTo>
                    <a:pt x="644" y="9"/>
                    <a:pt x="645" y="10"/>
                    <a:pt x="647" y="11"/>
                  </a:cubicBezTo>
                  <a:close/>
                  <a:moveTo>
                    <a:pt x="819" y="20"/>
                  </a:moveTo>
                  <a:cubicBezTo>
                    <a:pt x="819" y="20"/>
                    <a:pt x="815" y="18"/>
                    <a:pt x="815" y="18"/>
                  </a:cubicBezTo>
                  <a:cubicBezTo>
                    <a:pt x="814" y="17"/>
                    <a:pt x="812" y="19"/>
                    <a:pt x="811" y="20"/>
                  </a:cubicBezTo>
                  <a:cubicBezTo>
                    <a:pt x="811" y="20"/>
                    <a:pt x="815" y="21"/>
                    <a:pt x="815" y="22"/>
                  </a:cubicBezTo>
                  <a:cubicBezTo>
                    <a:pt x="815" y="23"/>
                    <a:pt x="811" y="23"/>
                    <a:pt x="811" y="24"/>
                  </a:cubicBezTo>
                  <a:cubicBezTo>
                    <a:pt x="810" y="25"/>
                    <a:pt x="807" y="25"/>
                    <a:pt x="807" y="26"/>
                  </a:cubicBezTo>
                  <a:cubicBezTo>
                    <a:pt x="807" y="27"/>
                    <a:pt x="810" y="28"/>
                    <a:pt x="810" y="28"/>
                  </a:cubicBezTo>
                  <a:cubicBezTo>
                    <a:pt x="814" y="26"/>
                    <a:pt x="814" y="26"/>
                    <a:pt x="814" y="26"/>
                  </a:cubicBezTo>
                  <a:cubicBezTo>
                    <a:pt x="815" y="26"/>
                    <a:pt x="818" y="24"/>
                    <a:pt x="819" y="24"/>
                  </a:cubicBezTo>
                  <a:cubicBezTo>
                    <a:pt x="820" y="24"/>
                    <a:pt x="821" y="26"/>
                    <a:pt x="822" y="26"/>
                  </a:cubicBezTo>
                  <a:cubicBezTo>
                    <a:pt x="823" y="26"/>
                    <a:pt x="826" y="25"/>
                    <a:pt x="826" y="24"/>
                  </a:cubicBezTo>
                  <a:cubicBezTo>
                    <a:pt x="826" y="24"/>
                    <a:pt x="823" y="22"/>
                    <a:pt x="823" y="22"/>
                  </a:cubicBezTo>
                  <a:cubicBezTo>
                    <a:pt x="822" y="22"/>
                    <a:pt x="819" y="24"/>
                    <a:pt x="819" y="24"/>
                  </a:cubicBezTo>
                  <a:cubicBezTo>
                    <a:pt x="817" y="24"/>
                    <a:pt x="816" y="22"/>
                    <a:pt x="815" y="22"/>
                  </a:cubicBezTo>
                  <a:cubicBezTo>
                    <a:pt x="815" y="21"/>
                    <a:pt x="819" y="21"/>
                    <a:pt x="819" y="20"/>
                  </a:cubicBezTo>
                  <a:close/>
                  <a:moveTo>
                    <a:pt x="968" y="28"/>
                  </a:moveTo>
                  <a:cubicBezTo>
                    <a:pt x="968" y="27"/>
                    <a:pt x="964" y="26"/>
                    <a:pt x="964" y="26"/>
                  </a:cubicBezTo>
                  <a:cubicBezTo>
                    <a:pt x="964" y="25"/>
                    <a:pt x="968" y="24"/>
                    <a:pt x="968" y="24"/>
                  </a:cubicBezTo>
                  <a:cubicBezTo>
                    <a:pt x="968" y="23"/>
                    <a:pt x="964" y="22"/>
                    <a:pt x="964" y="21"/>
                  </a:cubicBezTo>
                  <a:cubicBezTo>
                    <a:pt x="964" y="21"/>
                    <a:pt x="968" y="20"/>
                    <a:pt x="968" y="19"/>
                  </a:cubicBezTo>
                  <a:cubicBezTo>
                    <a:pt x="968" y="19"/>
                    <a:pt x="965" y="18"/>
                    <a:pt x="965" y="17"/>
                  </a:cubicBezTo>
                  <a:cubicBezTo>
                    <a:pt x="964" y="18"/>
                    <a:pt x="961" y="18"/>
                    <a:pt x="960" y="19"/>
                  </a:cubicBezTo>
                  <a:cubicBezTo>
                    <a:pt x="960" y="20"/>
                    <a:pt x="964" y="21"/>
                    <a:pt x="964" y="21"/>
                  </a:cubicBezTo>
                  <a:cubicBezTo>
                    <a:pt x="964" y="22"/>
                    <a:pt x="960" y="23"/>
                    <a:pt x="960" y="24"/>
                  </a:cubicBezTo>
                  <a:cubicBezTo>
                    <a:pt x="960" y="24"/>
                    <a:pt x="964" y="25"/>
                    <a:pt x="964" y="26"/>
                  </a:cubicBezTo>
                  <a:cubicBezTo>
                    <a:pt x="964" y="26"/>
                    <a:pt x="960" y="27"/>
                    <a:pt x="960" y="28"/>
                  </a:cubicBezTo>
                  <a:cubicBezTo>
                    <a:pt x="960" y="29"/>
                    <a:pt x="963" y="29"/>
                    <a:pt x="963" y="30"/>
                  </a:cubicBezTo>
                  <a:cubicBezTo>
                    <a:pt x="964" y="29"/>
                    <a:pt x="967" y="29"/>
                    <a:pt x="968" y="28"/>
                  </a:cubicBezTo>
                  <a:close/>
                  <a:moveTo>
                    <a:pt x="1012" y="18"/>
                  </a:moveTo>
                  <a:cubicBezTo>
                    <a:pt x="1012" y="18"/>
                    <a:pt x="1015" y="17"/>
                    <a:pt x="1016" y="16"/>
                  </a:cubicBezTo>
                  <a:cubicBezTo>
                    <a:pt x="1017" y="16"/>
                    <a:pt x="1019" y="15"/>
                    <a:pt x="1020" y="14"/>
                  </a:cubicBezTo>
                  <a:cubicBezTo>
                    <a:pt x="1019" y="14"/>
                    <a:pt x="1017" y="12"/>
                    <a:pt x="1016" y="12"/>
                  </a:cubicBezTo>
                  <a:cubicBezTo>
                    <a:pt x="1015" y="12"/>
                    <a:pt x="1013" y="14"/>
                    <a:pt x="1012" y="14"/>
                  </a:cubicBezTo>
                  <a:cubicBezTo>
                    <a:pt x="1012" y="14"/>
                    <a:pt x="1008" y="16"/>
                    <a:pt x="1008" y="16"/>
                  </a:cubicBezTo>
                  <a:cubicBezTo>
                    <a:pt x="1007" y="16"/>
                    <a:pt x="1006" y="14"/>
                    <a:pt x="1004" y="14"/>
                  </a:cubicBezTo>
                  <a:cubicBezTo>
                    <a:pt x="1004" y="15"/>
                    <a:pt x="1000" y="15"/>
                    <a:pt x="1000" y="16"/>
                  </a:cubicBezTo>
                  <a:cubicBezTo>
                    <a:pt x="1000" y="16"/>
                    <a:pt x="1003" y="18"/>
                    <a:pt x="1004" y="18"/>
                  </a:cubicBezTo>
                  <a:cubicBezTo>
                    <a:pt x="1004" y="18"/>
                    <a:pt x="1005" y="18"/>
                    <a:pt x="1006" y="17"/>
                  </a:cubicBezTo>
                  <a:cubicBezTo>
                    <a:pt x="1007" y="17"/>
                    <a:pt x="1008" y="16"/>
                    <a:pt x="1008" y="16"/>
                  </a:cubicBezTo>
                  <a:cubicBezTo>
                    <a:pt x="1009" y="16"/>
                    <a:pt x="1011" y="18"/>
                    <a:pt x="1012" y="18"/>
                  </a:cubicBezTo>
                  <a:cubicBezTo>
                    <a:pt x="1012" y="18"/>
                    <a:pt x="1008" y="20"/>
                    <a:pt x="1008" y="20"/>
                  </a:cubicBezTo>
                  <a:cubicBezTo>
                    <a:pt x="1008" y="21"/>
                    <a:pt x="1011" y="23"/>
                    <a:pt x="1011" y="23"/>
                  </a:cubicBezTo>
                  <a:cubicBezTo>
                    <a:pt x="1013" y="23"/>
                    <a:pt x="1014" y="21"/>
                    <a:pt x="1015" y="21"/>
                  </a:cubicBezTo>
                  <a:cubicBezTo>
                    <a:pt x="1015" y="20"/>
                    <a:pt x="1012" y="19"/>
                    <a:pt x="1012" y="18"/>
                  </a:cubicBezTo>
                  <a:close/>
                  <a:moveTo>
                    <a:pt x="1093" y="27"/>
                  </a:moveTo>
                  <a:cubicBezTo>
                    <a:pt x="1093" y="27"/>
                    <a:pt x="1090" y="29"/>
                    <a:pt x="1089" y="29"/>
                  </a:cubicBezTo>
                  <a:cubicBezTo>
                    <a:pt x="1089" y="29"/>
                    <a:pt x="1085" y="31"/>
                    <a:pt x="1085" y="31"/>
                  </a:cubicBezTo>
                  <a:cubicBezTo>
                    <a:pt x="1085" y="31"/>
                    <a:pt x="1089" y="33"/>
                    <a:pt x="1089" y="33"/>
                  </a:cubicBezTo>
                  <a:cubicBezTo>
                    <a:pt x="1090" y="33"/>
                    <a:pt x="1092" y="32"/>
                    <a:pt x="1093" y="31"/>
                  </a:cubicBezTo>
                  <a:cubicBezTo>
                    <a:pt x="1095" y="31"/>
                    <a:pt x="1096" y="30"/>
                    <a:pt x="1097" y="29"/>
                  </a:cubicBezTo>
                  <a:cubicBezTo>
                    <a:pt x="1101" y="32"/>
                    <a:pt x="1101" y="32"/>
                    <a:pt x="1101" y="32"/>
                  </a:cubicBezTo>
                  <a:cubicBezTo>
                    <a:pt x="1101" y="31"/>
                    <a:pt x="1105" y="30"/>
                    <a:pt x="1105" y="30"/>
                  </a:cubicBezTo>
                  <a:cubicBezTo>
                    <a:pt x="1105" y="29"/>
                    <a:pt x="1101" y="28"/>
                    <a:pt x="1101" y="27"/>
                  </a:cubicBezTo>
                  <a:cubicBezTo>
                    <a:pt x="1101" y="27"/>
                    <a:pt x="1105" y="25"/>
                    <a:pt x="1105" y="25"/>
                  </a:cubicBezTo>
                  <a:cubicBezTo>
                    <a:pt x="1107" y="25"/>
                    <a:pt x="1108" y="23"/>
                    <a:pt x="1110" y="23"/>
                  </a:cubicBezTo>
                  <a:cubicBezTo>
                    <a:pt x="1110" y="23"/>
                    <a:pt x="1113" y="25"/>
                    <a:pt x="1113" y="25"/>
                  </a:cubicBezTo>
                  <a:cubicBezTo>
                    <a:pt x="1114" y="25"/>
                    <a:pt x="1116" y="23"/>
                    <a:pt x="1117" y="23"/>
                  </a:cubicBezTo>
                  <a:cubicBezTo>
                    <a:pt x="1118" y="23"/>
                    <a:pt x="1121" y="25"/>
                    <a:pt x="1121" y="26"/>
                  </a:cubicBezTo>
                  <a:cubicBezTo>
                    <a:pt x="1121" y="26"/>
                    <a:pt x="1117" y="27"/>
                    <a:pt x="1117" y="28"/>
                  </a:cubicBezTo>
                  <a:cubicBezTo>
                    <a:pt x="1117" y="28"/>
                    <a:pt x="1121" y="29"/>
                    <a:pt x="1121" y="30"/>
                  </a:cubicBezTo>
                  <a:cubicBezTo>
                    <a:pt x="1129" y="26"/>
                    <a:pt x="1129" y="26"/>
                    <a:pt x="1129" y="26"/>
                  </a:cubicBezTo>
                  <a:cubicBezTo>
                    <a:pt x="1129" y="25"/>
                    <a:pt x="1133" y="24"/>
                    <a:pt x="1133" y="24"/>
                  </a:cubicBezTo>
                  <a:cubicBezTo>
                    <a:pt x="1133" y="24"/>
                    <a:pt x="1130" y="22"/>
                    <a:pt x="1129" y="21"/>
                  </a:cubicBezTo>
                  <a:cubicBezTo>
                    <a:pt x="1129" y="21"/>
                    <a:pt x="1126" y="24"/>
                    <a:pt x="1125" y="24"/>
                  </a:cubicBezTo>
                  <a:cubicBezTo>
                    <a:pt x="1124" y="23"/>
                    <a:pt x="1123" y="21"/>
                    <a:pt x="1121" y="21"/>
                  </a:cubicBezTo>
                  <a:cubicBezTo>
                    <a:pt x="1120" y="21"/>
                    <a:pt x="1119" y="23"/>
                    <a:pt x="1117" y="23"/>
                  </a:cubicBezTo>
                  <a:cubicBezTo>
                    <a:pt x="1116" y="23"/>
                    <a:pt x="1115" y="21"/>
                    <a:pt x="1114" y="21"/>
                  </a:cubicBezTo>
                  <a:cubicBezTo>
                    <a:pt x="1112" y="21"/>
                    <a:pt x="1111" y="23"/>
                    <a:pt x="1110" y="23"/>
                  </a:cubicBezTo>
                  <a:cubicBezTo>
                    <a:pt x="1108" y="23"/>
                    <a:pt x="1107" y="21"/>
                    <a:pt x="1106" y="21"/>
                  </a:cubicBezTo>
                  <a:cubicBezTo>
                    <a:pt x="1104" y="21"/>
                    <a:pt x="1103" y="23"/>
                    <a:pt x="1102" y="23"/>
                  </a:cubicBezTo>
                  <a:cubicBezTo>
                    <a:pt x="1101" y="23"/>
                    <a:pt x="1099" y="21"/>
                    <a:pt x="1098" y="21"/>
                  </a:cubicBezTo>
                  <a:cubicBezTo>
                    <a:pt x="1097" y="21"/>
                    <a:pt x="1094" y="22"/>
                    <a:pt x="1094" y="23"/>
                  </a:cubicBezTo>
                  <a:cubicBezTo>
                    <a:pt x="1094" y="23"/>
                    <a:pt x="1097" y="25"/>
                    <a:pt x="1098" y="25"/>
                  </a:cubicBezTo>
                  <a:cubicBezTo>
                    <a:pt x="1098" y="25"/>
                    <a:pt x="1101" y="27"/>
                    <a:pt x="1101" y="27"/>
                  </a:cubicBezTo>
                  <a:cubicBezTo>
                    <a:pt x="1101" y="28"/>
                    <a:pt x="1098" y="29"/>
                    <a:pt x="1097" y="29"/>
                  </a:cubicBezTo>
                  <a:cubicBezTo>
                    <a:pt x="1096" y="29"/>
                    <a:pt x="1095" y="27"/>
                    <a:pt x="1093" y="27"/>
                  </a:cubicBezTo>
                  <a:close/>
                  <a:moveTo>
                    <a:pt x="1144" y="31"/>
                  </a:moveTo>
                  <a:cubicBezTo>
                    <a:pt x="1144" y="30"/>
                    <a:pt x="1141" y="28"/>
                    <a:pt x="1141" y="28"/>
                  </a:cubicBezTo>
                  <a:cubicBezTo>
                    <a:pt x="1140" y="28"/>
                    <a:pt x="1137" y="30"/>
                    <a:pt x="1136" y="30"/>
                  </a:cubicBezTo>
                  <a:cubicBezTo>
                    <a:pt x="1135" y="30"/>
                    <a:pt x="1134" y="28"/>
                    <a:pt x="1133" y="28"/>
                  </a:cubicBezTo>
                  <a:cubicBezTo>
                    <a:pt x="1132" y="29"/>
                    <a:pt x="1129" y="29"/>
                    <a:pt x="1129" y="30"/>
                  </a:cubicBezTo>
                  <a:cubicBezTo>
                    <a:pt x="1129" y="31"/>
                    <a:pt x="1132" y="32"/>
                    <a:pt x="1132" y="32"/>
                  </a:cubicBezTo>
                  <a:cubicBezTo>
                    <a:pt x="1133" y="33"/>
                    <a:pt x="1135" y="35"/>
                    <a:pt x="1136" y="35"/>
                  </a:cubicBezTo>
                  <a:cubicBezTo>
                    <a:pt x="1137" y="35"/>
                    <a:pt x="1139" y="33"/>
                    <a:pt x="1140" y="33"/>
                  </a:cubicBezTo>
                  <a:cubicBezTo>
                    <a:pt x="1140" y="32"/>
                    <a:pt x="1144" y="31"/>
                    <a:pt x="1144" y="31"/>
                  </a:cubicBezTo>
                  <a:close/>
                  <a:moveTo>
                    <a:pt x="1281" y="41"/>
                  </a:moveTo>
                  <a:cubicBezTo>
                    <a:pt x="1281" y="40"/>
                    <a:pt x="1278" y="39"/>
                    <a:pt x="1277" y="38"/>
                  </a:cubicBezTo>
                  <a:cubicBezTo>
                    <a:pt x="1277" y="38"/>
                    <a:pt x="1274" y="36"/>
                    <a:pt x="1273" y="36"/>
                  </a:cubicBezTo>
                  <a:cubicBezTo>
                    <a:pt x="1272" y="36"/>
                    <a:pt x="1271" y="38"/>
                    <a:pt x="1269" y="38"/>
                  </a:cubicBezTo>
                  <a:cubicBezTo>
                    <a:pt x="1270" y="39"/>
                    <a:pt x="1273" y="40"/>
                    <a:pt x="1273" y="40"/>
                  </a:cubicBezTo>
                  <a:cubicBezTo>
                    <a:pt x="1273" y="41"/>
                    <a:pt x="1269" y="42"/>
                    <a:pt x="1269" y="43"/>
                  </a:cubicBezTo>
                  <a:cubicBezTo>
                    <a:pt x="1269" y="43"/>
                    <a:pt x="1272" y="45"/>
                    <a:pt x="1273" y="45"/>
                  </a:cubicBezTo>
                  <a:cubicBezTo>
                    <a:pt x="1274" y="45"/>
                    <a:pt x="1276" y="43"/>
                    <a:pt x="1277" y="43"/>
                  </a:cubicBezTo>
                  <a:cubicBezTo>
                    <a:pt x="1277" y="42"/>
                    <a:pt x="1281" y="41"/>
                    <a:pt x="1281" y="41"/>
                  </a:cubicBezTo>
                  <a:close/>
                  <a:moveTo>
                    <a:pt x="1399" y="35"/>
                  </a:moveTo>
                  <a:cubicBezTo>
                    <a:pt x="1400" y="35"/>
                    <a:pt x="1403" y="33"/>
                    <a:pt x="1403" y="33"/>
                  </a:cubicBezTo>
                  <a:cubicBezTo>
                    <a:pt x="1403" y="33"/>
                    <a:pt x="1400" y="31"/>
                    <a:pt x="1400" y="31"/>
                  </a:cubicBezTo>
                  <a:cubicBezTo>
                    <a:pt x="1399" y="30"/>
                    <a:pt x="1396" y="29"/>
                    <a:pt x="1396" y="28"/>
                  </a:cubicBezTo>
                  <a:cubicBezTo>
                    <a:pt x="1396" y="28"/>
                    <a:pt x="1400" y="27"/>
                    <a:pt x="1400" y="26"/>
                  </a:cubicBezTo>
                  <a:cubicBezTo>
                    <a:pt x="1400" y="26"/>
                    <a:pt x="1397" y="25"/>
                    <a:pt x="1396" y="24"/>
                  </a:cubicBezTo>
                  <a:cubicBezTo>
                    <a:pt x="1395" y="25"/>
                    <a:pt x="1393" y="25"/>
                    <a:pt x="1392" y="26"/>
                  </a:cubicBezTo>
                  <a:cubicBezTo>
                    <a:pt x="1392" y="26"/>
                    <a:pt x="1396" y="28"/>
                    <a:pt x="1396" y="28"/>
                  </a:cubicBezTo>
                  <a:cubicBezTo>
                    <a:pt x="1396" y="29"/>
                    <a:pt x="1392" y="30"/>
                    <a:pt x="1392" y="31"/>
                  </a:cubicBezTo>
                  <a:cubicBezTo>
                    <a:pt x="1392" y="31"/>
                    <a:pt x="1388" y="32"/>
                    <a:pt x="1388" y="33"/>
                  </a:cubicBezTo>
                  <a:cubicBezTo>
                    <a:pt x="1388" y="33"/>
                    <a:pt x="1391" y="35"/>
                    <a:pt x="1392" y="35"/>
                  </a:cubicBezTo>
                  <a:cubicBezTo>
                    <a:pt x="1395" y="37"/>
                    <a:pt x="1395" y="37"/>
                    <a:pt x="1395" y="37"/>
                  </a:cubicBezTo>
                  <a:lnTo>
                    <a:pt x="1399" y="35"/>
                  </a:lnTo>
                  <a:close/>
                  <a:moveTo>
                    <a:pt x="1451" y="26"/>
                  </a:moveTo>
                  <a:cubicBezTo>
                    <a:pt x="1451" y="26"/>
                    <a:pt x="1455" y="28"/>
                    <a:pt x="1455" y="28"/>
                  </a:cubicBezTo>
                  <a:cubicBezTo>
                    <a:pt x="1456" y="28"/>
                    <a:pt x="1458" y="26"/>
                    <a:pt x="1459" y="26"/>
                  </a:cubicBezTo>
                  <a:cubicBezTo>
                    <a:pt x="1460" y="26"/>
                    <a:pt x="1462" y="28"/>
                    <a:pt x="1463" y="28"/>
                  </a:cubicBezTo>
                  <a:cubicBezTo>
                    <a:pt x="1464" y="28"/>
                    <a:pt x="1466" y="26"/>
                    <a:pt x="1467" y="26"/>
                  </a:cubicBezTo>
                  <a:cubicBezTo>
                    <a:pt x="1468" y="26"/>
                    <a:pt x="1469" y="28"/>
                    <a:pt x="1471" y="28"/>
                  </a:cubicBezTo>
                  <a:cubicBezTo>
                    <a:pt x="1472" y="28"/>
                    <a:pt x="1473" y="26"/>
                    <a:pt x="1475" y="26"/>
                  </a:cubicBezTo>
                  <a:cubicBezTo>
                    <a:pt x="1476" y="26"/>
                    <a:pt x="1477" y="28"/>
                    <a:pt x="1479" y="28"/>
                  </a:cubicBezTo>
                  <a:cubicBezTo>
                    <a:pt x="1480" y="29"/>
                    <a:pt x="1481" y="27"/>
                    <a:pt x="1483" y="26"/>
                  </a:cubicBezTo>
                  <a:cubicBezTo>
                    <a:pt x="1481" y="26"/>
                    <a:pt x="1480" y="24"/>
                    <a:pt x="1479" y="24"/>
                  </a:cubicBezTo>
                  <a:cubicBezTo>
                    <a:pt x="1478" y="24"/>
                    <a:pt x="1476" y="26"/>
                    <a:pt x="1475" y="26"/>
                  </a:cubicBezTo>
                  <a:cubicBezTo>
                    <a:pt x="1473" y="26"/>
                    <a:pt x="1472" y="24"/>
                    <a:pt x="1471" y="24"/>
                  </a:cubicBezTo>
                  <a:cubicBezTo>
                    <a:pt x="1470" y="24"/>
                    <a:pt x="1468" y="26"/>
                    <a:pt x="1467" y="26"/>
                  </a:cubicBezTo>
                  <a:cubicBezTo>
                    <a:pt x="1466" y="26"/>
                    <a:pt x="1464" y="24"/>
                    <a:pt x="1463" y="24"/>
                  </a:cubicBezTo>
                  <a:cubicBezTo>
                    <a:pt x="1462" y="24"/>
                    <a:pt x="1461" y="21"/>
                    <a:pt x="1459" y="21"/>
                  </a:cubicBezTo>
                  <a:cubicBezTo>
                    <a:pt x="1458" y="21"/>
                    <a:pt x="1457" y="23"/>
                    <a:pt x="1455" y="24"/>
                  </a:cubicBezTo>
                  <a:cubicBezTo>
                    <a:pt x="1455" y="24"/>
                    <a:pt x="1451" y="25"/>
                    <a:pt x="1451" y="26"/>
                  </a:cubicBezTo>
                  <a:close/>
                  <a:moveTo>
                    <a:pt x="1482" y="35"/>
                  </a:moveTo>
                  <a:cubicBezTo>
                    <a:pt x="1483" y="35"/>
                    <a:pt x="1485" y="33"/>
                    <a:pt x="1486" y="33"/>
                  </a:cubicBezTo>
                  <a:cubicBezTo>
                    <a:pt x="1487" y="32"/>
                    <a:pt x="1489" y="32"/>
                    <a:pt x="1490" y="31"/>
                  </a:cubicBezTo>
                  <a:cubicBezTo>
                    <a:pt x="1498" y="27"/>
                    <a:pt x="1498" y="27"/>
                    <a:pt x="1498" y="27"/>
                  </a:cubicBezTo>
                  <a:cubicBezTo>
                    <a:pt x="1498" y="27"/>
                    <a:pt x="1502" y="29"/>
                    <a:pt x="1502" y="29"/>
                  </a:cubicBezTo>
                  <a:cubicBezTo>
                    <a:pt x="1502" y="30"/>
                    <a:pt x="1499" y="31"/>
                    <a:pt x="1498" y="31"/>
                  </a:cubicBezTo>
                  <a:cubicBezTo>
                    <a:pt x="1497" y="32"/>
                    <a:pt x="1494" y="33"/>
                    <a:pt x="1494" y="33"/>
                  </a:cubicBezTo>
                  <a:cubicBezTo>
                    <a:pt x="1494" y="34"/>
                    <a:pt x="1497" y="35"/>
                    <a:pt x="1498" y="36"/>
                  </a:cubicBezTo>
                  <a:cubicBezTo>
                    <a:pt x="1502" y="33"/>
                    <a:pt x="1502" y="33"/>
                    <a:pt x="1502" y="33"/>
                  </a:cubicBezTo>
                  <a:cubicBezTo>
                    <a:pt x="1503" y="33"/>
                    <a:pt x="1505" y="32"/>
                    <a:pt x="1506" y="31"/>
                  </a:cubicBezTo>
                  <a:cubicBezTo>
                    <a:pt x="1506" y="31"/>
                    <a:pt x="1502" y="30"/>
                    <a:pt x="1502" y="29"/>
                  </a:cubicBezTo>
                  <a:cubicBezTo>
                    <a:pt x="1502" y="29"/>
                    <a:pt x="1506" y="28"/>
                    <a:pt x="1506" y="27"/>
                  </a:cubicBezTo>
                  <a:cubicBezTo>
                    <a:pt x="1506" y="27"/>
                    <a:pt x="1503" y="25"/>
                    <a:pt x="1502" y="25"/>
                  </a:cubicBezTo>
                  <a:cubicBezTo>
                    <a:pt x="1502" y="25"/>
                    <a:pt x="1499" y="27"/>
                    <a:pt x="1498" y="27"/>
                  </a:cubicBezTo>
                  <a:cubicBezTo>
                    <a:pt x="1498" y="27"/>
                    <a:pt x="1495" y="24"/>
                    <a:pt x="1495" y="25"/>
                  </a:cubicBezTo>
                  <a:cubicBezTo>
                    <a:pt x="1493" y="25"/>
                    <a:pt x="1491" y="26"/>
                    <a:pt x="1490" y="27"/>
                  </a:cubicBezTo>
                  <a:cubicBezTo>
                    <a:pt x="1486" y="29"/>
                    <a:pt x="1486" y="29"/>
                    <a:pt x="1486" y="29"/>
                  </a:cubicBezTo>
                  <a:cubicBezTo>
                    <a:pt x="1485" y="29"/>
                    <a:pt x="1484" y="30"/>
                    <a:pt x="1482" y="31"/>
                  </a:cubicBezTo>
                  <a:cubicBezTo>
                    <a:pt x="1481" y="31"/>
                    <a:pt x="1479" y="32"/>
                    <a:pt x="1478" y="33"/>
                  </a:cubicBezTo>
                  <a:cubicBezTo>
                    <a:pt x="1479" y="33"/>
                    <a:pt x="1481" y="35"/>
                    <a:pt x="1482" y="35"/>
                  </a:cubicBezTo>
                  <a:close/>
                  <a:moveTo>
                    <a:pt x="1533" y="34"/>
                  </a:moveTo>
                  <a:cubicBezTo>
                    <a:pt x="1533" y="34"/>
                    <a:pt x="1537" y="32"/>
                    <a:pt x="1537" y="32"/>
                  </a:cubicBezTo>
                  <a:cubicBezTo>
                    <a:pt x="1537" y="32"/>
                    <a:pt x="1534" y="30"/>
                    <a:pt x="1533" y="30"/>
                  </a:cubicBezTo>
                  <a:cubicBezTo>
                    <a:pt x="1532" y="30"/>
                    <a:pt x="1530" y="32"/>
                    <a:pt x="1529" y="32"/>
                  </a:cubicBezTo>
                  <a:cubicBezTo>
                    <a:pt x="1528" y="32"/>
                    <a:pt x="1527" y="30"/>
                    <a:pt x="1526" y="30"/>
                  </a:cubicBezTo>
                  <a:cubicBezTo>
                    <a:pt x="1524" y="30"/>
                    <a:pt x="1523" y="27"/>
                    <a:pt x="1522" y="27"/>
                  </a:cubicBezTo>
                  <a:cubicBezTo>
                    <a:pt x="1522" y="27"/>
                    <a:pt x="1518" y="29"/>
                    <a:pt x="1518" y="30"/>
                  </a:cubicBezTo>
                  <a:cubicBezTo>
                    <a:pt x="1518" y="30"/>
                    <a:pt x="1521" y="31"/>
                    <a:pt x="1521" y="32"/>
                  </a:cubicBezTo>
                  <a:cubicBezTo>
                    <a:pt x="1522" y="32"/>
                    <a:pt x="1524" y="34"/>
                    <a:pt x="1525" y="34"/>
                  </a:cubicBezTo>
                  <a:cubicBezTo>
                    <a:pt x="1526" y="34"/>
                    <a:pt x="1529" y="32"/>
                    <a:pt x="1529" y="32"/>
                  </a:cubicBezTo>
                  <a:cubicBezTo>
                    <a:pt x="1531" y="32"/>
                    <a:pt x="1532" y="34"/>
                    <a:pt x="1533" y="34"/>
                  </a:cubicBezTo>
                  <a:close/>
                  <a:moveTo>
                    <a:pt x="1565" y="26"/>
                  </a:moveTo>
                  <a:cubicBezTo>
                    <a:pt x="1566" y="26"/>
                    <a:pt x="1569" y="28"/>
                    <a:pt x="1569" y="29"/>
                  </a:cubicBezTo>
                  <a:cubicBezTo>
                    <a:pt x="1569" y="29"/>
                    <a:pt x="1565" y="31"/>
                    <a:pt x="1565" y="31"/>
                  </a:cubicBezTo>
                  <a:cubicBezTo>
                    <a:pt x="1565" y="31"/>
                    <a:pt x="1569" y="32"/>
                    <a:pt x="1569" y="33"/>
                  </a:cubicBezTo>
                  <a:cubicBezTo>
                    <a:pt x="1568" y="34"/>
                    <a:pt x="1565" y="34"/>
                    <a:pt x="1564" y="35"/>
                  </a:cubicBezTo>
                  <a:cubicBezTo>
                    <a:pt x="1566" y="35"/>
                    <a:pt x="1567" y="37"/>
                    <a:pt x="1568" y="37"/>
                  </a:cubicBezTo>
                  <a:cubicBezTo>
                    <a:pt x="1568" y="37"/>
                    <a:pt x="1572" y="35"/>
                    <a:pt x="1572" y="35"/>
                  </a:cubicBezTo>
                  <a:cubicBezTo>
                    <a:pt x="1572" y="35"/>
                    <a:pt x="1568" y="34"/>
                    <a:pt x="1569" y="33"/>
                  </a:cubicBezTo>
                  <a:cubicBezTo>
                    <a:pt x="1569" y="32"/>
                    <a:pt x="1572" y="32"/>
                    <a:pt x="1573" y="31"/>
                  </a:cubicBezTo>
                  <a:cubicBezTo>
                    <a:pt x="1573" y="30"/>
                    <a:pt x="1569" y="29"/>
                    <a:pt x="1569" y="29"/>
                  </a:cubicBezTo>
                  <a:cubicBezTo>
                    <a:pt x="1569" y="28"/>
                    <a:pt x="1573" y="27"/>
                    <a:pt x="1573" y="27"/>
                  </a:cubicBezTo>
                  <a:cubicBezTo>
                    <a:pt x="1573" y="26"/>
                    <a:pt x="1577" y="25"/>
                    <a:pt x="1577" y="25"/>
                  </a:cubicBezTo>
                  <a:cubicBezTo>
                    <a:pt x="1577" y="24"/>
                    <a:pt x="1574" y="23"/>
                    <a:pt x="1573" y="22"/>
                  </a:cubicBezTo>
                  <a:cubicBezTo>
                    <a:pt x="1569" y="24"/>
                    <a:pt x="1569" y="24"/>
                    <a:pt x="1569" y="24"/>
                  </a:cubicBezTo>
                  <a:cubicBezTo>
                    <a:pt x="1568" y="25"/>
                    <a:pt x="1567" y="26"/>
                    <a:pt x="1565" y="26"/>
                  </a:cubicBezTo>
                  <a:cubicBezTo>
                    <a:pt x="1565" y="27"/>
                    <a:pt x="1562" y="24"/>
                    <a:pt x="1561" y="24"/>
                  </a:cubicBezTo>
                  <a:cubicBezTo>
                    <a:pt x="1561" y="24"/>
                    <a:pt x="1557" y="26"/>
                    <a:pt x="1557" y="26"/>
                  </a:cubicBezTo>
                  <a:cubicBezTo>
                    <a:pt x="1557" y="27"/>
                    <a:pt x="1561" y="28"/>
                    <a:pt x="1561" y="28"/>
                  </a:cubicBezTo>
                  <a:cubicBezTo>
                    <a:pt x="1562" y="28"/>
                    <a:pt x="1564" y="26"/>
                    <a:pt x="1565" y="26"/>
                  </a:cubicBezTo>
                  <a:close/>
                  <a:moveTo>
                    <a:pt x="1626" y="45"/>
                  </a:moveTo>
                  <a:cubicBezTo>
                    <a:pt x="1628" y="45"/>
                    <a:pt x="1629" y="48"/>
                    <a:pt x="1630" y="48"/>
                  </a:cubicBezTo>
                  <a:cubicBezTo>
                    <a:pt x="1632" y="48"/>
                    <a:pt x="1633" y="46"/>
                    <a:pt x="1634" y="46"/>
                  </a:cubicBezTo>
                  <a:cubicBezTo>
                    <a:pt x="1635" y="46"/>
                    <a:pt x="1637" y="48"/>
                    <a:pt x="1638" y="48"/>
                  </a:cubicBezTo>
                  <a:cubicBezTo>
                    <a:pt x="1639" y="48"/>
                    <a:pt x="1641" y="46"/>
                    <a:pt x="1642" y="46"/>
                  </a:cubicBezTo>
                  <a:cubicBezTo>
                    <a:pt x="1646" y="44"/>
                    <a:pt x="1646" y="44"/>
                    <a:pt x="1646" y="44"/>
                  </a:cubicBezTo>
                  <a:cubicBezTo>
                    <a:pt x="1639" y="39"/>
                    <a:pt x="1639" y="39"/>
                    <a:pt x="1639" y="39"/>
                  </a:cubicBezTo>
                  <a:cubicBezTo>
                    <a:pt x="1635" y="41"/>
                    <a:pt x="1635" y="41"/>
                    <a:pt x="1635" y="41"/>
                  </a:cubicBezTo>
                  <a:cubicBezTo>
                    <a:pt x="1631" y="43"/>
                    <a:pt x="1631" y="43"/>
                    <a:pt x="1631" y="43"/>
                  </a:cubicBezTo>
                  <a:cubicBezTo>
                    <a:pt x="1629" y="44"/>
                    <a:pt x="1628" y="45"/>
                    <a:pt x="1626" y="45"/>
                  </a:cubicBezTo>
                  <a:cubicBezTo>
                    <a:pt x="1626" y="46"/>
                    <a:pt x="1623" y="43"/>
                    <a:pt x="1623" y="43"/>
                  </a:cubicBezTo>
                  <a:cubicBezTo>
                    <a:pt x="1623" y="43"/>
                    <a:pt x="1619" y="45"/>
                    <a:pt x="1619" y="45"/>
                  </a:cubicBezTo>
                  <a:cubicBezTo>
                    <a:pt x="1619" y="46"/>
                    <a:pt x="1622" y="47"/>
                    <a:pt x="1622" y="48"/>
                  </a:cubicBezTo>
                  <a:cubicBezTo>
                    <a:pt x="1624" y="47"/>
                    <a:pt x="1625" y="45"/>
                    <a:pt x="1626" y="45"/>
                  </a:cubicBezTo>
                  <a:close/>
                  <a:moveTo>
                    <a:pt x="1632" y="30"/>
                  </a:moveTo>
                  <a:cubicBezTo>
                    <a:pt x="1632" y="30"/>
                    <a:pt x="1636" y="28"/>
                    <a:pt x="1636" y="28"/>
                  </a:cubicBezTo>
                  <a:cubicBezTo>
                    <a:pt x="1636" y="28"/>
                    <a:pt x="1632" y="26"/>
                    <a:pt x="1632" y="26"/>
                  </a:cubicBezTo>
                  <a:cubicBezTo>
                    <a:pt x="1631" y="26"/>
                    <a:pt x="1629" y="28"/>
                    <a:pt x="1628" y="28"/>
                  </a:cubicBezTo>
                  <a:cubicBezTo>
                    <a:pt x="1627" y="28"/>
                    <a:pt x="1625" y="26"/>
                    <a:pt x="1624" y="26"/>
                  </a:cubicBezTo>
                  <a:cubicBezTo>
                    <a:pt x="1623" y="26"/>
                    <a:pt x="1621" y="27"/>
                    <a:pt x="1620" y="28"/>
                  </a:cubicBezTo>
                  <a:cubicBezTo>
                    <a:pt x="1619" y="29"/>
                    <a:pt x="1617" y="29"/>
                    <a:pt x="1616" y="30"/>
                  </a:cubicBezTo>
                  <a:cubicBezTo>
                    <a:pt x="1615" y="30"/>
                    <a:pt x="1612" y="31"/>
                    <a:pt x="1612" y="32"/>
                  </a:cubicBezTo>
                  <a:cubicBezTo>
                    <a:pt x="1612" y="32"/>
                    <a:pt x="1615" y="34"/>
                    <a:pt x="1616" y="34"/>
                  </a:cubicBezTo>
                  <a:cubicBezTo>
                    <a:pt x="1617" y="34"/>
                    <a:pt x="1618" y="32"/>
                    <a:pt x="1620" y="32"/>
                  </a:cubicBezTo>
                  <a:cubicBezTo>
                    <a:pt x="1621" y="32"/>
                    <a:pt x="1623" y="30"/>
                    <a:pt x="1624" y="30"/>
                  </a:cubicBezTo>
                  <a:cubicBezTo>
                    <a:pt x="1625" y="30"/>
                    <a:pt x="1626" y="29"/>
                    <a:pt x="1628" y="28"/>
                  </a:cubicBezTo>
                  <a:cubicBezTo>
                    <a:pt x="1628" y="28"/>
                    <a:pt x="1631" y="30"/>
                    <a:pt x="1632" y="30"/>
                  </a:cubicBezTo>
                  <a:close/>
                  <a:moveTo>
                    <a:pt x="1777" y="36"/>
                  </a:moveTo>
                  <a:cubicBezTo>
                    <a:pt x="1777" y="36"/>
                    <a:pt x="1773" y="35"/>
                    <a:pt x="1773" y="34"/>
                  </a:cubicBezTo>
                  <a:cubicBezTo>
                    <a:pt x="1773" y="33"/>
                    <a:pt x="1777" y="33"/>
                    <a:pt x="1777" y="32"/>
                  </a:cubicBezTo>
                  <a:cubicBezTo>
                    <a:pt x="1777" y="31"/>
                    <a:pt x="1773" y="30"/>
                    <a:pt x="1773" y="30"/>
                  </a:cubicBezTo>
                  <a:cubicBezTo>
                    <a:pt x="1773" y="29"/>
                    <a:pt x="1777" y="28"/>
                    <a:pt x="1777" y="28"/>
                  </a:cubicBezTo>
                  <a:cubicBezTo>
                    <a:pt x="1777" y="27"/>
                    <a:pt x="1774" y="26"/>
                    <a:pt x="1774" y="25"/>
                  </a:cubicBezTo>
                  <a:cubicBezTo>
                    <a:pt x="1773" y="26"/>
                    <a:pt x="1770" y="27"/>
                    <a:pt x="1770" y="27"/>
                  </a:cubicBezTo>
                  <a:cubicBezTo>
                    <a:pt x="1769" y="28"/>
                    <a:pt x="1773" y="29"/>
                    <a:pt x="1773" y="30"/>
                  </a:cubicBezTo>
                  <a:cubicBezTo>
                    <a:pt x="1773" y="30"/>
                    <a:pt x="1769" y="31"/>
                    <a:pt x="1769" y="32"/>
                  </a:cubicBezTo>
                  <a:cubicBezTo>
                    <a:pt x="1769" y="33"/>
                    <a:pt x="1773" y="33"/>
                    <a:pt x="1773" y="34"/>
                  </a:cubicBezTo>
                  <a:cubicBezTo>
                    <a:pt x="1773" y="35"/>
                    <a:pt x="1769" y="36"/>
                    <a:pt x="1769" y="36"/>
                  </a:cubicBezTo>
                  <a:cubicBezTo>
                    <a:pt x="1769" y="37"/>
                    <a:pt x="1772" y="38"/>
                    <a:pt x="1773" y="38"/>
                  </a:cubicBezTo>
                  <a:cubicBezTo>
                    <a:pt x="1773" y="38"/>
                    <a:pt x="1776" y="37"/>
                    <a:pt x="1777" y="36"/>
                  </a:cubicBezTo>
                  <a:close/>
                  <a:moveTo>
                    <a:pt x="1855" y="34"/>
                  </a:moveTo>
                  <a:cubicBezTo>
                    <a:pt x="1855" y="33"/>
                    <a:pt x="1852" y="33"/>
                    <a:pt x="1852" y="32"/>
                  </a:cubicBezTo>
                  <a:cubicBezTo>
                    <a:pt x="1853" y="31"/>
                    <a:pt x="1854" y="30"/>
                    <a:pt x="1856" y="30"/>
                  </a:cubicBezTo>
                  <a:cubicBezTo>
                    <a:pt x="1857" y="30"/>
                    <a:pt x="1858" y="32"/>
                    <a:pt x="1860" y="32"/>
                  </a:cubicBezTo>
                  <a:cubicBezTo>
                    <a:pt x="1861" y="32"/>
                    <a:pt x="1862" y="30"/>
                    <a:pt x="1864" y="30"/>
                  </a:cubicBezTo>
                  <a:cubicBezTo>
                    <a:pt x="1862" y="30"/>
                    <a:pt x="1861" y="28"/>
                    <a:pt x="1860" y="28"/>
                  </a:cubicBezTo>
                  <a:cubicBezTo>
                    <a:pt x="1859" y="28"/>
                    <a:pt x="1857" y="30"/>
                    <a:pt x="1856" y="30"/>
                  </a:cubicBezTo>
                  <a:cubicBezTo>
                    <a:pt x="1855" y="30"/>
                    <a:pt x="1853" y="27"/>
                    <a:pt x="1852" y="27"/>
                  </a:cubicBezTo>
                  <a:cubicBezTo>
                    <a:pt x="1851" y="27"/>
                    <a:pt x="1849" y="29"/>
                    <a:pt x="1848" y="30"/>
                  </a:cubicBezTo>
                  <a:cubicBezTo>
                    <a:pt x="1847" y="30"/>
                    <a:pt x="1845" y="27"/>
                    <a:pt x="1844" y="27"/>
                  </a:cubicBezTo>
                  <a:cubicBezTo>
                    <a:pt x="1843" y="27"/>
                    <a:pt x="1841" y="29"/>
                    <a:pt x="1840" y="29"/>
                  </a:cubicBezTo>
                  <a:cubicBezTo>
                    <a:pt x="1842" y="30"/>
                    <a:pt x="1842" y="31"/>
                    <a:pt x="1844" y="32"/>
                  </a:cubicBezTo>
                  <a:cubicBezTo>
                    <a:pt x="1845" y="32"/>
                    <a:pt x="1847" y="30"/>
                    <a:pt x="1848" y="30"/>
                  </a:cubicBezTo>
                  <a:cubicBezTo>
                    <a:pt x="1849" y="30"/>
                    <a:pt x="1850" y="32"/>
                    <a:pt x="1852" y="32"/>
                  </a:cubicBezTo>
                  <a:cubicBezTo>
                    <a:pt x="1851" y="33"/>
                    <a:pt x="1848" y="33"/>
                    <a:pt x="1848" y="34"/>
                  </a:cubicBezTo>
                  <a:cubicBezTo>
                    <a:pt x="1848" y="35"/>
                    <a:pt x="1851" y="35"/>
                    <a:pt x="1851" y="36"/>
                  </a:cubicBezTo>
                  <a:cubicBezTo>
                    <a:pt x="1852" y="35"/>
                    <a:pt x="1855" y="35"/>
                    <a:pt x="1855" y="34"/>
                  </a:cubicBezTo>
                  <a:close/>
                  <a:moveTo>
                    <a:pt x="1917" y="53"/>
                  </a:moveTo>
                  <a:cubicBezTo>
                    <a:pt x="1918" y="52"/>
                    <a:pt x="1919" y="52"/>
                    <a:pt x="1921" y="51"/>
                  </a:cubicBezTo>
                  <a:cubicBezTo>
                    <a:pt x="1924" y="50"/>
                    <a:pt x="1926" y="48"/>
                    <a:pt x="1929" y="47"/>
                  </a:cubicBezTo>
                  <a:cubicBezTo>
                    <a:pt x="1930" y="46"/>
                    <a:pt x="1932" y="46"/>
                    <a:pt x="1933" y="45"/>
                  </a:cubicBezTo>
                  <a:cubicBezTo>
                    <a:pt x="1933" y="45"/>
                    <a:pt x="1929" y="43"/>
                    <a:pt x="1929" y="43"/>
                  </a:cubicBezTo>
                  <a:cubicBezTo>
                    <a:pt x="1929" y="42"/>
                    <a:pt x="1933" y="41"/>
                    <a:pt x="1933" y="40"/>
                  </a:cubicBezTo>
                  <a:cubicBezTo>
                    <a:pt x="1934" y="40"/>
                    <a:pt x="1937" y="39"/>
                    <a:pt x="1938" y="38"/>
                  </a:cubicBezTo>
                  <a:cubicBezTo>
                    <a:pt x="1938" y="38"/>
                    <a:pt x="1934" y="37"/>
                    <a:pt x="1934" y="36"/>
                  </a:cubicBezTo>
                  <a:cubicBezTo>
                    <a:pt x="1934" y="35"/>
                    <a:pt x="1938" y="35"/>
                    <a:pt x="1938" y="34"/>
                  </a:cubicBezTo>
                  <a:cubicBezTo>
                    <a:pt x="1937" y="34"/>
                    <a:pt x="1936" y="32"/>
                    <a:pt x="1934" y="32"/>
                  </a:cubicBezTo>
                  <a:cubicBezTo>
                    <a:pt x="1934" y="32"/>
                    <a:pt x="1930" y="34"/>
                    <a:pt x="1930" y="34"/>
                  </a:cubicBezTo>
                  <a:cubicBezTo>
                    <a:pt x="1930" y="34"/>
                    <a:pt x="1934" y="36"/>
                    <a:pt x="1934" y="36"/>
                  </a:cubicBezTo>
                  <a:cubicBezTo>
                    <a:pt x="1933" y="37"/>
                    <a:pt x="1931" y="38"/>
                    <a:pt x="1930" y="38"/>
                  </a:cubicBezTo>
                  <a:cubicBezTo>
                    <a:pt x="1929" y="39"/>
                    <a:pt x="1926" y="40"/>
                    <a:pt x="1926" y="40"/>
                  </a:cubicBezTo>
                  <a:cubicBezTo>
                    <a:pt x="1925" y="41"/>
                    <a:pt x="1929" y="42"/>
                    <a:pt x="1929" y="43"/>
                  </a:cubicBezTo>
                  <a:cubicBezTo>
                    <a:pt x="1929" y="43"/>
                    <a:pt x="1926" y="44"/>
                    <a:pt x="1925" y="45"/>
                  </a:cubicBezTo>
                  <a:cubicBezTo>
                    <a:pt x="1925" y="45"/>
                    <a:pt x="1922" y="47"/>
                    <a:pt x="1921" y="47"/>
                  </a:cubicBezTo>
                  <a:cubicBezTo>
                    <a:pt x="1920" y="47"/>
                    <a:pt x="1918" y="44"/>
                    <a:pt x="1917" y="44"/>
                  </a:cubicBezTo>
                  <a:cubicBezTo>
                    <a:pt x="1916" y="45"/>
                    <a:pt x="1914" y="46"/>
                    <a:pt x="1913" y="46"/>
                  </a:cubicBezTo>
                  <a:cubicBezTo>
                    <a:pt x="1909" y="49"/>
                    <a:pt x="1909" y="49"/>
                    <a:pt x="1909" y="49"/>
                  </a:cubicBezTo>
                  <a:lnTo>
                    <a:pt x="1917" y="53"/>
                  </a:lnTo>
                  <a:close/>
                  <a:moveTo>
                    <a:pt x="1906" y="38"/>
                  </a:moveTo>
                  <a:cubicBezTo>
                    <a:pt x="1907" y="38"/>
                    <a:pt x="1909" y="40"/>
                    <a:pt x="1910" y="40"/>
                  </a:cubicBezTo>
                  <a:cubicBezTo>
                    <a:pt x="1910" y="40"/>
                    <a:pt x="1914" y="38"/>
                    <a:pt x="1914" y="38"/>
                  </a:cubicBezTo>
                  <a:cubicBezTo>
                    <a:pt x="1914" y="37"/>
                    <a:pt x="1911" y="36"/>
                    <a:pt x="1910" y="36"/>
                  </a:cubicBezTo>
                  <a:cubicBezTo>
                    <a:pt x="1909" y="35"/>
                    <a:pt x="1908" y="34"/>
                    <a:pt x="1907" y="33"/>
                  </a:cubicBezTo>
                  <a:cubicBezTo>
                    <a:pt x="1906" y="33"/>
                    <a:pt x="1903" y="35"/>
                    <a:pt x="1902" y="35"/>
                  </a:cubicBezTo>
                  <a:cubicBezTo>
                    <a:pt x="1902" y="35"/>
                    <a:pt x="1899" y="33"/>
                    <a:pt x="1899" y="33"/>
                  </a:cubicBezTo>
                  <a:cubicBezTo>
                    <a:pt x="1898" y="33"/>
                    <a:pt x="1895" y="35"/>
                    <a:pt x="1895" y="35"/>
                  </a:cubicBezTo>
                  <a:cubicBezTo>
                    <a:pt x="1895" y="35"/>
                    <a:pt x="1898" y="37"/>
                    <a:pt x="1898" y="37"/>
                  </a:cubicBezTo>
                  <a:cubicBezTo>
                    <a:pt x="1899" y="37"/>
                    <a:pt x="1902" y="35"/>
                    <a:pt x="1902" y="35"/>
                  </a:cubicBezTo>
                  <a:cubicBezTo>
                    <a:pt x="1904" y="36"/>
                    <a:pt x="1905" y="37"/>
                    <a:pt x="1906" y="38"/>
                  </a:cubicBezTo>
                  <a:close/>
                  <a:moveTo>
                    <a:pt x="2078" y="51"/>
                  </a:moveTo>
                  <a:cubicBezTo>
                    <a:pt x="2077" y="51"/>
                    <a:pt x="2075" y="49"/>
                    <a:pt x="2074" y="49"/>
                  </a:cubicBezTo>
                  <a:cubicBezTo>
                    <a:pt x="2074" y="49"/>
                    <a:pt x="2070" y="51"/>
                    <a:pt x="2070" y="51"/>
                  </a:cubicBezTo>
                  <a:cubicBezTo>
                    <a:pt x="2070" y="51"/>
                    <a:pt x="2074" y="53"/>
                    <a:pt x="2074" y="53"/>
                  </a:cubicBezTo>
                  <a:cubicBezTo>
                    <a:pt x="2075" y="53"/>
                    <a:pt x="2077" y="51"/>
                    <a:pt x="2078" y="51"/>
                  </a:cubicBezTo>
                  <a:cubicBezTo>
                    <a:pt x="2079" y="51"/>
                    <a:pt x="2081" y="53"/>
                    <a:pt x="2082" y="53"/>
                  </a:cubicBezTo>
                  <a:cubicBezTo>
                    <a:pt x="2083" y="53"/>
                    <a:pt x="2085" y="52"/>
                    <a:pt x="2086" y="51"/>
                  </a:cubicBezTo>
                  <a:cubicBezTo>
                    <a:pt x="2086" y="51"/>
                    <a:pt x="2090" y="49"/>
                    <a:pt x="2090" y="49"/>
                  </a:cubicBezTo>
                  <a:cubicBezTo>
                    <a:pt x="2090" y="48"/>
                    <a:pt x="2086" y="47"/>
                    <a:pt x="2086" y="47"/>
                  </a:cubicBezTo>
                  <a:cubicBezTo>
                    <a:pt x="2085" y="47"/>
                    <a:pt x="2084" y="44"/>
                    <a:pt x="2082" y="44"/>
                  </a:cubicBezTo>
                  <a:cubicBezTo>
                    <a:pt x="2082" y="44"/>
                    <a:pt x="2078" y="46"/>
                    <a:pt x="2078" y="47"/>
                  </a:cubicBezTo>
                  <a:cubicBezTo>
                    <a:pt x="2078" y="47"/>
                    <a:pt x="2082" y="48"/>
                    <a:pt x="2082" y="49"/>
                  </a:cubicBezTo>
                  <a:cubicBezTo>
                    <a:pt x="2081" y="49"/>
                    <a:pt x="2079" y="51"/>
                    <a:pt x="2078" y="51"/>
                  </a:cubicBezTo>
                  <a:close/>
                  <a:moveTo>
                    <a:pt x="2060" y="35"/>
                  </a:moveTo>
                  <a:cubicBezTo>
                    <a:pt x="2060" y="36"/>
                    <a:pt x="2056" y="37"/>
                    <a:pt x="2056" y="37"/>
                  </a:cubicBezTo>
                  <a:cubicBezTo>
                    <a:pt x="2056" y="37"/>
                    <a:pt x="2059" y="39"/>
                    <a:pt x="2059" y="39"/>
                  </a:cubicBezTo>
                  <a:cubicBezTo>
                    <a:pt x="2061" y="40"/>
                    <a:pt x="2062" y="37"/>
                    <a:pt x="2063" y="37"/>
                  </a:cubicBezTo>
                  <a:cubicBezTo>
                    <a:pt x="2063" y="37"/>
                    <a:pt x="2060" y="35"/>
                    <a:pt x="2060" y="35"/>
                  </a:cubicBezTo>
                  <a:cubicBezTo>
                    <a:pt x="2060" y="35"/>
                    <a:pt x="2063" y="33"/>
                    <a:pt x="2064" y="33"/>
                  </a:cubicBezTo>
                  <a:cubicBezTo>
                    <a:pt x="2065" y="33"/>
                    <a:pt x="2067" y="35"/>
                    <a:pt x="2068" y="35"/>
                  </a:cubicBezTo>
                  <a:cubicBezTo>
                    <a:pt x="2069" y="35"/>
                    <a:pt x="2070" y="33"/>
                    <a:pt x="2072" y="33"/>
                  </a:cubicBezTo>
                  <a:cubicBezTo>
                    <a:pt x="2073" y="33"/>
                    <a:pt x="2074" y="35"/>
                    <a:pt x="2075" y="36"/>
                  </a:cubicBezTo>
                  <a:cubicBezTo>
                    <a:pt x="2076" y="36"/>
                    <a:pt x="2079" y="34"/>
                    <a:pt x="2080" y="33"/>
                  </a:cubicBezTo>
                  <a:cubicBezTo>
                    <a:pt x="2080" y="33"/>
                    <a:pt x="2076" y="31"/>
                    <a:pt x="2076" y="31"/>
                  </a:cubicBezTo>
                  <a:cubicBezTo>
                    <a:pt x="2074" y="32"/>
                    <a:pt x="2073" y="33"/>
                    <a:pt x="2072" y="33"/>
                  </a:cubicBezTo>
                  <a:cubicBezTo>
                    <a:pt x="2070" y="33"/>
                    <a:pt x="2069" y="32"/>
                    <a:pt x="2068" y="31"/>
                  </a:cubicBezTo>
                  <a:cubicBezTo>
                    <a:pt x="2067" y="31"/>
                    <a:pt x="2066" y="29"/>
                    <a:pt x="2064" y="29"/>
                  </a:cubicBezTo>
                  <a:cubicBezTo>
                    <a:pt x="2063" y="29"/>
                    <a:pt x="2061" y="31"/>
                    <a:pt x="2060" y="31"/>
                  </a:cubicBezTo>
                  <a:cubicBezTo>
                    <a:pt x="2059" y="31"/>
                    <a:pt x="2057" y="28"/>
                    <a:pt x="2056" y="29"/>
                  </a:cubicBezTo>
                  <a:cubicBezTo>
                    <a:pt x="2055" y="29"/>
                    <a:pt x="2053" y="30"/>
                    <a:pt x="2052" y="31"/>
                  </a:cubicBezTo>
                  <a:cubicBezTo>
                    <a:pt x="2052" y="31"/>
                    <a:pt x="2048" y="32"/>
                    <a:pt x="2048" y="33"/>
                  </a:cubicBezTo>
                  <a:cubicBezTo>
                    <a:pt x="2048" y="33"/>
                    <a:pt x="2052" y="34"/>
                    <a:pt x="2052" y="35"/>
                  </a:cubicBezTo>
                  <a:cubicBezTo>
                    <a:pt x="2052" y="34"/>
                    <a:pt x="2056" y="33"/>
                    <a:pt x="2056" y="33"/>
                  </a:cubicBezTo>
                  <a:cubicBezTo>
                    <a:pt x="2056" y="34"/>
                    <a:pt x="2060" y="34"/>
                    <a:pt x="2060" y="35"/>
                  </a:cubicBezTo>
                  <a:close/>
                  <a:moveTo>
                    <a:pt x="2121" y="54"/>
                  </a:moveTo>
                  <a:cubicBezTo>
                    <a:pt x="2122" y="54"/>
                    <a:pt x="2124" y="53"/>
                    <a:pt x="2125" y="52"/>
                  </a:cubicBezTo>
                  <a:cubicBezTo>
                    <a:pt x="2126" y="52"/>
                    <a:pt x="2129" y="50"/>
                    <a:pt x="2129" y="50"/>
                  </a:cubicBezTo>
                  <a:cubicBezTo>
                    <a:pt x="2129" y="50"/>
                    <a:pt x="2126" y="48"/>
                    <a:pt x="2125" y="48"/>
                  </a:cubicBezTo>
                  <a:cubicBezTo>
                    <a:pt x="2125" y="48"/>
                    <a:pt x="2122" y="50"/>
                    <a:pt x="2121" y="50"/>
                  </a:cubicBezTo>
                  <a:cubicBezTo>
                    <a:pt x="2120" y="50"/>
                    <a:pt x="2118" y="52"/>
                    <a:pt x="2117" y="52"/>
                  </a:cubicBezTo>
                  <a:cubicBezTo>
                    <a:pt x="2116" y="52"/>
                    <a:pt x="2114" y="50"/>
                    <a:pt x="2113" y="50"/>
                  </a:cubicBezTo>
                  <a:cubicBezTo>
                    <a:pt x="2113" y="50"/>
                    <a:pt x="2109" y="52"/>
                    <a:pt x="2109" y="52"/>
                  </a:cubicBezTo>
                  <a:cubicBezTo>
                    <a:pt x="2109" y="52"/>
                    <a:pt x="2113" y="54"/>
                    <a:pt x="2113" y="54"/>
                  </a:cubicBezTo>
                  <a:cubicBezTo>
                    <a:pt x="2114" y="54"/>
                    <a:pt x="2116" y="52"/>
                    <a:pt x="2117" y="52"/>
                  </a:cubicBezTo>
                  <a:cubicBezTo>
                    <a:pt x="2118" y="52"/>
                    <a:pt x="2120" y="54"/>
                    <a:pt x="2121" y="54"/>
                  </a:cubicBezTo>
                  <a:close/>
                  <a:moveTo>
                    <a:pt x="2106" y="41"/>
                  </a:moveTo>
                  <a:cubicBezTo>
                    <a:pt x="2107" y="41"/>
                    <a:pt x="2110" y="39"/>
                    <a:pt x="2111" y="39"/>
                  </a:cubicBezTo>
                  <a:cubicBezTo>
                    <a:pt x="2111" y="39"/>
                    <a:pt x="2107" y="36"/>
                    <a:pt x="2107" y="36"/>
                  </a:cubicBezTo>
                  <a:cubicBezTo>
                    <a:pt x="2106" y="36"/>
                    <a:pt x="2104" y="38"/>
                    <a:pt x="2103" y="38"/>
                  </a:cubicBezTo>
                  <a:cubicBezTo>
                    <a:pt x="2101" y="38"/>
                    <a:pt x="2100" y="36"/>
                    <a:pt x="2099" y="36"/>
                  </a:cubicBezTo>
                  <a:cubicBezTo>
                    <a:pt x="2098" y="36"/>
                    <a:pt x="2097" y="34"/>
                    <a:pt x="2095" y="34"/>
                  </a:cubicBezTo>
                  <a:cubicBezTo>
                    <a:pt x="2095" y="34"/>
                    <a:pt x="2091" y="36"/>
                    <a:pt x="2091" y="36"/>
                  </a:cubicBezTo>
                  <a:cubicBezTo>
                    <a:pt x="2091" y="36"/>
                    <a:pt x="2094" y="38"/>
                    <a:pt x="2095" y="38"/>
                  </a:cubicBezTo>
                  <a:cubicBezTo>
                    <a:pt x="2096" y="39"/>
                    <a:pt x="2097" y="40"/>
                    <a:pt x="2099" y="41"/>
                  </a:cubicBezTo>
                  <a:cubicBezTo>
                    <a:pt x="2099" y="41"/>
                    <a:pt x="2102" y="38"/>
                    <a:pt x="2103" y="38"/>
                  </a:cubicBezTo>
                  <a:cubicBezTo>
                    <a:pt x="2104" y="39"/>
                    <a:pt x="2105" y="41"/>
                    <a:pt x="2106" y="41"/>
                  </a:cubicBezTo>
                  <a:close/>
                  <a:moveTo>
                    <a:pt x="2161" y="47"/>
                  </a:moveTo>
                  <a:cubicBezTo>
                    <a:pt x="2153" y="42"/>
                    <a:pt x="2153" y="42"/>
                    <a:pt x="2153" y="42"/>
                  </a:cubicBezTo>
                  <a:cubicBezTo>
                    <a:pt x="2153" y="43"/>
                    <a:pt x="2149" y="43"/>
                    <a:pt x="2149" y="44"/>
                  </a:cubicBezTo>
                  <a:cubicBezTo>
                    <a:pt x="2149" y="45"/>
                    <a:pt x="2153" y="46"/>
                    <a:pt x="2153" y="46"/>
                  </a:cubicBezTo>
                  <a:cubicBezTo>
                    <a:pt x="2154" y="47"/>
                    <a:pt x="2156" y="48"/>
                    <a:pt x="2157" y="49"/>
                  </a:cubicBezTo>
                  <a:cubicBezTo>
                    <a:pt x="2157" y="49"/>
                    <a:pt x="2160" y="51"/>
                    <a:pt x="2161" y="51"/>
                  </a:cubicBezTo>
                  <a:cubicBezTo>
                    <a:pt x="2162" y="51"/>
                    <a:pt x="2163" y="49"/>
                    <a:pt x="2165" y="49"/>
                  </a:cubicBezTo>
                  <a:lnTo>
                    <a:pt x="2161" y="47"/>
                  </a:lnTo>
                  <a:close/>
                  <a:moveTo>
                    <a:pt x="2142" y="35"/>
                  </a:moveTo>
                  <a:cubicBezTo>
                    <a:pt x="2143" y="35"/>
                    <a:pt x="2146" y="38"/>
                    <a:pt x="2146" y="37"/>
                  </a:cubicBezTo>
                  <a:cubicBezTo>
                    <a:pt x="2147" y="37"/>
                    <a:pt x="2150" y="36"/>
                    <a:pt x="2150" y="35"/>
                  </a:cubicBezTo>
                  <a:cubicBezTo>
                    <a:pt x="2150" y="35"/>
                    <a:pt x="2147" y="33"/>
                    <a:pt x="2146" y="33"/>
                  </a:cubicBezTo>
                  <a:cubicBezTo>
                    <a:pt x="2145" y="33"/>
                    <a:pt x="2144" y="31"/>
                    <a:pt x="2143" y="31"/>
                  </a:cubicBezTo>
                  <a:cubicBezTo>
                    <a:pt x="2142" y="31"/>
                    <a:pt x="2139" y="33"/>
                    <a:pt x="2139" y="33"/>
                  </a:cubicBezTo>
                  <a:cubicBezTo>
                    <a:pt x="2138" y="33"/>
                    <a:pt x="2134" y="35"/>
                    <a:pt x="2134" y="35"/>
                  </a:cubicBezTo>
                  <a:cubicBezTo>
                    <a:pt x="2134" y="36"/>
                    <a:pt x="2138" y="36"/>
                    <a:pt x="2138" y="37"/>
                  </a:cubicBezTo>
                  <a:cubicBezTo>
                    <a:pt x="2139" y="37"/>
                    <a:pt x="2141" y="35"/>
                    <a:pt x="2142" y="35"/>
                  </a:cubicBezTo>
                  <a:close/>
                  <a:moveTo>
                    <a:pt x="2180" y="58"/>
                  </a:moveTo>
                  <a:cubicBezTo>
                    <a:pt x="2180" y="58"/>
                    <a:pt x="2183" y="56"/>
                    <a:pt x="2184" y="56"/>
                  </a:cubicBezTo>
                  <a:cubicBezTo>
                    <a:pt x="2188" y="54"/>
                    <a:pt x="2188" y="54"/>
                    <a:pt x="2188" y="54"/>
                  </a:cubicBezTo>
                  <a:cubicBezTo>
                    <a:pt x="2189" y="53"/>
                    <a:pt x="2191" y="52"/>
                    <a:pt x="2192" y="52"/>
                  </a:cubicBezTo>
                  <a:cubicBezTo>
                    <a:pt x="2193" y="51"/>
                    <a:pt x="2196" y="50"/>
                    <a:pt x="2196" y="50"/>
                  </a:cubicBezTo>
                  <a:cubicBezTo>
                    <a:pt x="2196" y="49"/>
                    <a:pt x="2193" y="48"/>
                    <a:pt x="2192" y="47"/>
                  </a:cubicBezTo>
                  <a:cubicBezTo>
                    <a:pt x="2190" y="49"/>
                    <a:pt x="2187" y="50"/>
                    <a:pt x="2184" y="51"/>
                  </a:cubicBezTo>
                  <a:cubicBezTo>
                    <a:pt x="2181" y="53"/>
                    <a:pt x="2179" y="54"/>
                    <a:pt x="2176" y="56"/>
                  </a:cubicBezTo>
                  <a:cubicBezTo>
                    <a:pt x="2177" y="56"/>
                    <a:pt x="2178" y="58"/>
                    <a:pt x="2180" y="58"/>
                  </a:cubicBezTo>
                  <a:close/>
                  <a:moveTo>
                    <a:pt x="2193" y="39"/>
                  </a:moveTo>
                  <a:cubicBezTo>
                    <a:pt x="2193" y="39"/>
                    <a:pt x="2189" y="41"/>
                    <a:pt x="2189" y="41"/>
                  </a:cubicBezTo>
                  <a:cubicBezTo>
                    <a:pt x="2189" y="41"/>
                    <a:pt x="2192" y="43"/>
                    <a:pt x="2193" y="43"/>
                  </a:cubicBezTo>
                  <a:cubicBezTo>
                    <a:pt x="2193" y="43"/>
                    <a:pt x="2196" y="45"/>
                    <a:pt x="2196" y="45"/>
                  </a:cubicBezTo>
                  <a:cubicBezTo>
                    <a:pt x="2197" y="45"/>
                    <a:pt x="2200" y="43"/>
                    <a:pt x="2201" y="43"/>
                  </a:cubicBezTo>
                  <a:cubicBezTo>
                    <a:pt x="2202" y="43"/>
                    <a:pt x="2204" y="42"/>
                    <a:pt x="2205" y="41"/>
                  </a:cubicBezTo>
                  <a:cubicBezTo>
                    <a:pt x="2205" y="41"/>
                    <a:pt x="2209" y="40"/>
                    <a:pt x="2209" y="39"/>
                  </a:cubicBezTo>
                  <a:cubicBezTo>
                    <a:pt x="2209" y="39"/>
                    <a:pt x="2205" y="37"/>
                    <a:pt x="2205" y="37"/>
                  </a:cubicBezTo>
                  <a:cubicBezTo>
                    <a:pt x="2205" y="37"/>
                    <a:pt x="2201" y="39"/>
                    <a:pt x="2201" y="39"/>
                  </a:cubicBezTo>
                  <a:cubicBezTo>
                    <a:pt x="2197" y="41"/>
                    <a:pt x="2197" y="41"/>
                    <a:pt x="2197" y="41"/>
                  </a:cubicBezTo>
                  <a:cubicBezTo>
                    <a:pt x="2195" y="41"/>
                    <a:pt x="2194" y="39"/>
                    <a:pt x="2193" y="39"/>
                  </a:cubicBezTo>
                  <a:close/>
                  <a:moveTo>
                    <a:pt x="2209" y="35"/>
                  </a:moveTo>
                  <a:cubicBezTo>
                    <a:pt x="2209" y="35"/>
                    <a:pt x="2213" y="37"/>
                    <a:pt x="2213" y="37"/>
                  </a:cubicBezTo>
                  <a:cubicBezTo>
                    <a:pt x="2214" y="37"/>
                    <a:pt x="2216" y="35"/>
                    <a:pt x="2217" y="35"/>
                  </a:cubicBezTo>
                  <a:cubicBezTo>
                    <a:pt x="2221" y="37"/>
                    <a:pt x="2221" y="37"/>
                    <a:pt x="2221" y="37"/>
                  </a:cubicBezTo>
                  <a:cubicBezTo>
                    <a:pt x="2225" y="35"/>
                    <a:pt x="2225" y="35"/>
                    <a:pt x="2225" y="35"/>
                  </a:cubicBezTo>
                  <a:cubicBezTo>
                    <a:pt x="2225" y="35"/>
                    <a:pt x="2228" y="33"/>
                    <a:pt x="2229" y="33"/>
                  </a:cubicBezTo>
                  <a:cubicBezTo>
                    <a:pt x="2230" y="33"/>
                    <a:pt x="2232" y="35"/>
                    <a:pt x="2233" y="35"/>
                  </a:cubicBezTo>
                  <a:cubicBezTo>
                    <a:pt x="2234" y="36"/>
                    <a:pt x="2235" y="37"/>
                    <a:pt x="2236" y="38"/>
                  </a:cubicBezTo>
                  <a:cubicBezTo>
                    <a:pt x="2237" y="38"/>
                    <a:pt x="2239" y="40"/>
                    <a:pt x="2240" y="40"/>
                  </a:cubicBezTo>
                  <a:cubicBezTo>
                    <a:pt x="2241" y="40"/>
                    <a:pt x="2244" y="38"/>
                    <a:pt x="2244" y="38"/>
                  </a:cubicBezTo>
                  <a:cubicBezTo>
                    <a:pt x="2246" y="37"/>
                    <a:pt x="2247" y="36"/>
                    <a:pt x="2248" y="36"/>
                  </a:cubicBezTo>
                  <a:cubicBezTo>
                    <a:pt x="2257" y="32"/>
                    <a:pt x="2257" y="32"/>
                    <a:pt x="2257" y="32"/>
                  </a:cubicBezTo>
                  <a:cubicBezTo>
                    <a:pt x="2257" y="31"/>
                    <a:pt x="2261" y="30"/>
                    <a:pt x="2261" y="30"/>
                  </a:cubicBezTo>
                  <a:cubicBezTo>
                    <a:pt x="2261" y="29"/>
                    <a:pt x="2257" y="27"/>
                    <a:pt x="2257" y="27"/>
                  </a:cubicBezTo>
                  <a:cubicBezTo>
                    <a:pt x="2256" y="27"/>
                    <a:pt x="2253" y="29"/>
                    <a:pt x="2253" y="29"/>
                  </a:cubicBezTo>
                  <a:cubicBezTo>
                    <a:pt x="2245" y="33"/>
                    <a:pt x="2245" y="33"/>
                    <a:pt x="2245" y="33"/>
                  </a:cubicBezTo>
                  <a:cubicBezTo>
                    <a:pt x="2243" y="33"/>
                    <a:pt x="2242" y="31"/>
                    <a:pt x="2241" y="31"/>
                  </a:cubicBezTo>
                  <a:cubicBezTo>
                    <a:pt x="2240" y="31"/>
                    <a:pt x="2238" y="33"/>
                    <a:pt x="2237" y="33"/>
                  </a:cubicBezTo>
                  <a:cubicBezTo>
                    <a:pt x="2236" y="33"/>
                    <a:pt x="2234" y="31"/>
                    <a:pt x="2233" y="31"/>
                  </a:cubicBezTo>
                  <a:cubicBezTo>
                    <a:pt x="2232" y="30"/>
                    <a:pt x="2230" y="29"/>
                    <a:pt x="2229" y="29"/>
                  </a:cubicBezTo>
                  <a:cubicBezTo>
                    <a:pt x="2226" y="26"/>
                    <a:pt x="2226" y="26"/>
                    <a:pt x="2226" y="26"/>
                  </a:cubicBezTo>
                  <a:cubicBezTo>
                    <a:pt x="2221" y="29"/>
                    <a:pt x="2221" y="29"/>
                    <a:pt x="2221" y="29"/>
                  </a:cubicBezTo>
                  <a:cubicBezTo>
                    <a:pt x="2213" y="33"/>
                    <a:pt x="2213" y="33"/>
                    <a:pt x="2213" y="33"/>
                  </a:cubicBezTo>
                  <a:cubicBezTo>
                    <a:pt x="2213" y="33"/>
                    <a:pt x="2209" y="34"/>
                    <a:pt x="220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
            <p:cNvSpPr/>
            <p:nvPr/>
          </p:nvSpPr>
          <p:spPr bwMode="auto">
            <a:xfrm>
              <a:off x="1118" y="2190"/>
              <a:ext cx="106" cy="45"/>
            </a:xfrm>
            <a:custGeom>
              <a:avLst/>
              <a:gdLst>
                <a:gd name="T0" fmla="*/ 5 w 45"/>
                <a:gd name="T1" fmla="*/ 10 h 19"/>
                <a:gd name="T2" fmla="*/ 9 w 45"/>
                <a:gd name="T3" fmla="*/ 8 h 19"/>
                <a:gd name="T4" fmla="*/ 13 w 45"/>
                <a:gd name="T5" fmla="*/ 6 h 19"/>
                <a:gd name="T6" fmla="*/ 17 w 45"/>
                <a:gd name="T7" fmla="*/ 8 h 19"/>
                <a:gd name="T8" fmla="*/ 21 w 45"/>
                <a:gd name="T9" fmla="*/ 6 h 19"/>
                <a:gd name="T10" fmla="*/ 24 w 45"/>
                <a:gd name="T11" fmla="*/ 8 h 19"/>
                <a:gd name="T12" fmla="*/ 28 w 45"/>
                <a:gd name="T13" fmla="*/ 6 h 19"/>
                <a:gd name="T14" fmla="*/ 25 w 45"/>
                <a:gd name="T15" fmla="*/ 4 h 19"/>
                <a:gd name="T16" fmla="*/ 29 w 45"/>
                <a:gd name="T17" fmla="*/ 2 h 19"/>
                <a:gd name="T18" fmla="*/ 33 w 45"/>
                <a:gd name="T19" fmla="*/ 4 h 19"/>
                <a:gd name="T20" fmla="*/ 37 w 45"/>
                <a:gd name="T21" fmla="*/ 2 h 19"/>
                <a:gd name="T22" fmla="*/ 41 w 45"/>
                <a:gd name="T23" fmla="*/ 0 h 19"/>
                <a:gd name="T24" fmla="*/ 45 w 45"/>
                <a:gd name="T25" fmla="*/ 2 h 19"/>
                <a:gd name="T26" fmla="*/ 40 w 45"/>
                <a:gd name="T27" fmla="*/ 4 h 19"/>
                <a:gd name="T28" fmla="*/ 44 w 45"/>
                <a:gd name="T29" fmla="*/ 7 h 19"/>
                <a:gd name="T30" fmla="*/ 40 w 45"/>
                <a:gd name="T31" fmla="*/ 9 h 19"/>
                <a:gd name="T32" fmla="*/ 32 w 45"/>
                <a:gd name="T33" fmla="*/ 13 h 19"/>
                <a:gd name="T34" fmla="*/ 28 w 45"/>
                <a:gd name="T35" fmla="*/ 15 h 19"/>
                <a:gd name="T36" fmla="*/ 24 w 45"/>
                <a:gd name="T37" fmla="*/ 13 h 19"/>
                <a:gd name="T38" fmla="*/ 28 w 45"/>
                <a:gd name="T39" fmla="*/ 10 h 19"/>
                <a:gd name="T40" fmla="*/ 24 w 45"/>
                <a:gd name="T41" fmla="*/ 8 h 19"/>
                <a:gd name="T42" fmla="*/ 20 w 45"/>
                <a:gd name="T43" fmla="*/ 10 h 19"/>
                <a:gd name="T44" fmla="*/ 17 w 45"/>
                <a:gd name="T45" fmla="*/ 8 h 19"/>
                <a:gd name="T46" fmla="*/ 12 w 45"/>
                <a:gd name="T47" fmla="*/ 10 h 19"/>
                <a:gd name="T48" fmla="*/ 20 w 45"/>
                <a:gd name="T49" fmla="*/ 15 h 19"/>
                <a:gd name="T50" fmla="*/ 24 w 45"/>
                <a:gd name="T51" fmla="*/ 17 h 19"/>
                <a:gd name="T52" fmla="*/ 19 w 45"/>
                <a:gd name="T53" fmla="*/ 19 h 19"/>
                <a:gd name="T54" fmla="*/ 16 w 45"/>
                <a:gd name="T55" fmla="*/ 17 h 19"/>
                <a:gd name="T56" fmla="*/ 12 w 45"/>
                <a:gd name="T57" fmla="*/ 19 h 19"/>
                <a:gd name="T58" fmla="*/ 8 w 45"/>
                <a:gd name="T59" fmla="*/ 16 h 19"/>
                <a:gd name="T60" fmla="*/ 12 w 45"/>
                <a:gd name="T61" fmla="*/ 14 h 19"/>
                <a:gd name="T62" fmla="*/ 8 w 45"/>
                <a:gd name="T63" fmla="*/ 12 h 19"/>
                <a:gd name="T64" fmla="*/ 4 w 45"/>
                <a:gd name="T65" fmla="*/ 14 h 19"/>
                <a:gd name="T66" fmla="*/ 0 w 45"/>
                <a:gd name="T67" fmla="*/ 12 h 19"/>
                <a:gd name="T68" fmla="*/ 5 w 45"/>
                <a:gd name="T6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19">
                  <a:moveTo>
                    <a:pt x="5" y="10"/>
                  </a:moveTo>
                  <a:cubicBezTo>
                    <a:pt x="9" y="8"/>
                    <a:pt x="9" y="8"/>
                    <a:pt x="9" y="8"/>
                  </a:cubicBezTo>
                  <a:cubicBezTo>
                    <a:pt x="9" y="8"/>
                    <a:pt x="12" y="6"/>
                    <a:pt x="13" y="6"/>
                  </a:cubicBezTo>
                  <a:cubicBezTo>
                    <a:pt x="14" y="6"/>
                    <a:pt x="15" y="8"/>
                    <a:pt x="17" y="8"/>
                  </a:cubicBezTo>
                  <a:cubicBezTo>
                    <a:pt x="18" y="8"/>
                    <a:pt x="19" y="6"/>
                    <a:pt x="21" y="6"/>
                  </a:cubicBezTo>
                  <a:cubicBezTo>
                    <a:pt x="21" y="6"/>
                    <a:pt x="24" y="8"/>
                    <a:pt x="24" y="8"/>
                  </a:cubicBezTo>
                  <a:cubicBezTo>
                    <a:pt x="25" y="8"/>
                    <a:pt x="28" y="6"/>
                    <a:pt x="28" y="6"/>
                  </a:cubicBezTo>
                  <a:cubicBezTo>
                    <a:pt x="28" y="6"/>
                    <a:pt x="24" y="4"/>
                    <a:pt x="25" y="4"/>
                  </a:cubicBezTo>
                  <a:cubicBezTo>
                    <a:pt x="25" y="4"/>
                    <a:pt x="28" y="2"/>
                    <a:pt x="29" y="2"/>
                  </a:cubicBezTo>
                  <a:cubicBezTo>
                    <a:pt x="30" y="2"/>
                    <a:pt x="32" y="4"/>
                    <a:pt x="33" y="4"/>
                  </a:cubicBezTo>
                  <a:cubicBezTo>
                    <a:pt x="34" y="4"/>
                    <a:pt x="36" y="2"/>
                    <a:pt x="37" y="2"/>
                  </a:cubicBezTo>
                  <a:cubicBezTo>
                    <a:pt x="37" y="2"/>
                    <a:pt x="40" y="0"/>
                    <a:pt x="41" y="0"/>
                  </a:cubicBezTo>
                  <a:cubicBezTo>
                    <a:pt x="41" y="0"/>
                    <a:pt x="45" y="2"/>
                    <a:pt x="45" y="2"/>
                  </a:cubicBezTo>
                  <a:cubicBezTo>
                    <a:pt x="44" y="3"/>
                    <a:pt x="40" y="4"/>
                    <a:pt x="40" y="4"/>
                  </a:cubicBezTo>
                  <a:cubicBezTo>
                    <a:pt x="41" y="5"/>
                    <a:pt x="44" y="6"/>
                    <a:pt x="44" y="7"/>
                  </a:cubicBezTo>
                  <a:cubicBezTo>
                    <a:pt x="40" y="9"/>
                    <a:pt x="40" y="9"/>
                    <a:pt x="40" y="9"/>
                  </a:cubicBezTo>
                  <a:cubicBezTo>
                    <a:pt x="32" y="13"/>
                    <a:pt x="32" y="13"/>
                    <a:pt x="32" y="13"/>
                  </a:cubicBezTo>
                  <a:cubicBezTo>
                    <a:pt x="31" y="13"/>
                    <a:pt x="29" y="15"/>
                    <a:pt x="28" y="15"/>
                  </a:cubicBezTo>
                  <a:cubicBezTo>
                    <a:pt x="28" y="15"/>
                    <a:pt x="24" y="13"/>
                    <a:pt x="24" y="13"/>
                  </a:cubicBezTo>
                  <a:cubicBezTo>
                    <a:pt x="24" y="12"/>
                    <a:pt x="28" y="11"/>
                    <a:pt x="28" y="10"/>
                  </a:cubicBezTo>
                  <a:cubicBezTo>
                    <a:pt x="28" y="10"/>
                    <a:pt x="25" y="8"/>
                    <a:pt x="24" y="8"/>
                  </a:cubicBezTo>
                  <a:cubicBezTo>
                    <a:pt x="23" y="8"/>
                    <a:pt x="21" y="10"/>
                    <a:pt x="20" y="10"/>
                  </a:cubicBezTo>
                  <a:cubicBezTo>
                    <a:pt x="19" y="10"/>
                    <a:pt x="17" y="8"/>
                    <a:pt x="17" y="8"/>
                  </a:cubicBezTo>
                  <a:cubicBezTo>
                    <a:pt x="15" y="8"/>
                    <a:pt x="14" y="10"/>
                    <a:pt x="12" y="10"/>
                  </a:cubicBezTo>
                  <a:cubicBezTo>
                    <a:pt x="20" y="15"/>
                    <a:pt x="20" y="15"/>
                    <a:pt x="20" y="15"/>
                  </a:cubicBezTo>
                  <a:cubicBezTo>
                    <a:pt x="20" y="15"/>
                    <a:pt x="24" y="17"/>
                    <a:pt x="24" y="17"/>
                  </a:cubicBezTo>
                  <a:cubicBezTo>
                    <a:pt x="24" y="17"/>
                    <a:pt x="20" y="19"/>
                    <a:pt x="19" y="19"/>
                  </a:cubicBezTo>
                  <a:cubicBezTo>
                    <a:pt x="18" y="19"/>
                    <a:pt x="17" y="17"/>
                    <a:pt x="16" y="17"/>
                  </a:cubicBezTo>
                  <a:cubicBezTo>
                    <a:pt x="12" y="19"/>
                    <a:pt x="12" y="19"/>
                    <a:pt x="12" y="19"/>
                  </a:cubicBezTo>
                  <a:cubicBezTo>
                    <a:pt x="11" y="18"/>
                    <a:pt x="8" y="17"/>
                    <a:pt x="8" y="16"/>
                  </a:cubicBezTo>
                  <a:cubicBezTo>
                    <a:pt x="8" y="16"/>
                    <a:pt x="12" y="15"/>
                    <a:pt x="12" y="14"/>
                  </a:cubicBezTo>
                  <a:cubicBezTo>
                    <a:pt x="12" y="14"/>
                    <a:pt x="9" y="12"/>
                    <a:pt x="8" y="12"/>
                  </a:cubicBezTo>
                  <a:cubicBezTo>
                    <a:pt x="8" y="12"/>
                    <a:pt x="4" y="14"/>
                    <a:pt x="4" y="14"/>
                  </a:cubicBezTo>
                  <a:cubicBezTo>
                    <a:pt x="4" y="14"/>
                    <a:pt x="0" y="12"/>
                    <a:pt x="0" y="12"/>
                  </a:cubicBezTo>
                  <a:cubicBezTo>
                    <a:pt x="1" y="11"/>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9"/>
            <p:cNvSpPr/>
            <p:nvPr/>
          </p:nvSpPr>
          <p:spPr bwMode="auto">
            <a:xfrm>
              <a:off x="3601" y="2259"/>
              <a:ext cx="47" cy="31"/>
            </a:xfrm>
            <a:custGeom>
              <a:avLst/>
              <a:gdLst>
                <a:gd name="T0" fmla="*/ 4 w 20"/>
                <a:gd name="T1" fmla="*/ 13 h 13"/>
                <a:gd name="T2" fmla="*/ 0 w 20"/>
                <a:gd name="T3" fmla="*/ 11 h 13"/>
                <a:gd name="T4" fmla="*/ 5 w 20"/>
                <a:gd name="T5" fmla="*/ 9 h 13"/>
                <a:gd name="T6" fmla="*/ 9 w 20"/>
                <a:gd name="T7" fmla="*/ 7 h 13"/>
                <a:gd name="T8" fmla="*/ 13 w 20"/>
                <a:gd name="T9" fmla="*/ 4 h 13"/>
                <a:gd name="T10" fmla="*/ 9 w 20"/>
                <a:gd name="T11" fmla="*/ 2 h 13"/>
                <a:gd name="T12" fmla="*/ 13 w 20"/>
                <a:gd name="T13" fmla="*/ 0 h 13"/>
                <a:gd name="T14" fmla="*/ 17 w 20"/>
                <a:gd name="T15" fmla="*/ 2 h 13"/>
                <a:gd name="T16" fmla="*/ 13 w 20"/>
                <a:gd name="T17" fmla="*/ 4 h 13"/>
                <a:gd name="T18" fmla="*/ 17 w 20"/>
                <a:gd name="T19" fmla="*/ 7 h 13"/>
                <a:gd name="T20" fmla="*/ 20 w 20"/>
                <a:gd name="T21" fmla="*/ 9 h 13"/>
                <a:gd name="T22" fmla="*/ 16 w 20"/>
                <a:gd name="T23" fmla="*/ 11 h 13"/>
                <a:gd name="T24" fmla="*/ 12 w 20"/>
                <a:gd name="T25" fmla="*/ 13 h 13"/>
                <a:gd name="T26" fmla="*/ 8 w 20"/>
                <a:gd name="T27" fmla="*/ 11 h 13"/>
                <a:gd name="T28" fmla="*/ 4 w 20"/>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3">
                  <a:moveTo>
                    <a:pt x="4" y="13"/>
                  </a:moveTo>
                  <a:cubicBezTo>
                    <a:pt x="4" y="12"/>
                    <a:pt x="0" y="11"/>
                    <a:pt x="0" y="11"/>
                  </a:cubicBezTo>
                  <a:cubicBezTo>
                    <a:pt x="1" y="10"/>
                    <a:pt x="4" y="9"/>
                    <a:pt x="5" y="9"/>
                  </a:cubicBezTo>
                  <a:cubicBezTo>
                    <a:pt x="6" y="8"/>
                    <a:pt x="8" y="7"/>
                    <a:pt x="9" y="7"/>
                  </a:cubicBezTo>
                  <a:cubicBezTo>
                    <a:pt x="9" y="6"/>
                    <a:pt x="13" y="5"/>
                    <a:pt x="13" y="4"/>
                  </a:cubicBezTo>
                  <a:cubicBezTo>
                    <a:pt x="13" y="4"/>
                    <a:pt x="9" y="3"/>
                    <a:pt x="9" y="2"/>
                  </a:cubicBezTo>
                  <a:cubicBezTo>
                    <a:pt x="10" y="2"/>
                    <a:pt x="12" y="0"/>
                    <a:pt x="13" y="0"/>
                  </a:cubicBezTo>
                  <a:cubicBezTo>
                    <a:pt x="13" y="0"/>
                    <a:pt x="17" y="2"/>
                    <a:pt x="17" y="2"/>
                  </a:cubicBezTo>
                  <a:cubicBezTo>
                    <a:pt x="17" y="3"/>
                    <a:pt x="13" y="4"/>
                    <a:pt x="13" y="4"/>
                  </a:cubicBezTo>
                  <a:cubicBezTo>
                    <a:pt x="13" y="5"/>
                    <a:pt x="15" y="6"/>
                    <a:pt x="17" y="7"/>
                  </a:cubicBezTo>
                  <a:cubicBezTo>
                    <a:pt x="17" y="7"/>
                    <a:pt x="20" y="9"/>
                    <a:pt x="20" y="9"/>
                  </a:cubicBezTo>
                  <a:cubicBezTo>
                    <a:pt x="20" y="10"/>
                    <a:pt x="17" y="11"/>
                    <a:pt x="16" y="11"/>
                  </a:cubicBezTo>
                  <a:cubicBezTo>
                    <a:pt x="15" y="12"/>
                    <a:pt x="13" y="13"/>
                    <a:pt x="12" y="13"/>
                  </a:cubicBezTo>
                  <a:cubicBezTo>
                    <a:pt x="11" y="13"/>
                    <a:pt x="9" y="11"/>
                    <a:pt x="8" y="11"/>
                  </a:cubicBezTo>
                  <a:cubicBezTo>
                    <a:pt x="7" y="11"/>
                    <a:pt x="6"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0"/>
            <p:cNvSpPr/>
            <p:nvPr/>
          </p:nvSpPr>
          <p:spPr bwMode="auto">
            <a:xfrm>
              <a:off x="2063" y="2214"/>
              <a:ext cx="50" cy="35"/>
            </a:xfrm>
            <a:custGeom>
              <a:avLst/>
              <a:gdLst>
                <a:gd name="T0" fmla="*/ 4 w 21"/>
                <a:gd name="T1" fmla="*/ 15 h 15"/>
                <a:gd name="T2" fmla="*/ 0 w 21"/>
                <a:gd name="T3" fmla="*/ 12 h 15"/>
                <a:gd name="T4" fmla="*/ 5 w 21"/>
                <a:gd name="T5" fmla="*/ 10 h 15"/>
                <a:gd name="T6" fmla="*/ 1 w 21"/>
                <a:gd name="T7" fmla="*/ 8 h 15"/>
                <a:gd name="T8" fmla="*/ 5 w 21"/>
                <a:gd name="T9" fmla="*/ 6 h 15"/>
                <a:gd name="T10" fmla="*/ 9 w 21"/>
                <a:gd name="T11" fmla="*/ 4 h 15"/>
                <a:gd name="T12" fmla="*/ 5 w 21"/>
                <a:gd name="T13" fmla="*/ 2 h 15"/>
                <a:gd name="T14" fmla="*/ 9 w 21"/>
                <a:gd name="T15" fmla="*/ 0 h 15"/>
                <a:gd name="T16" fmla="*/ 13 w 21"/>
                <a:gd name="T17" fmla="*/ 2 h 15"/>
                <a:gd name="T18" fmla="*/ 17 w 21"/>
                <a:gd name="T19" fmla="*/ 0 h 15"/>
                <a:gd name="T20" fmla="*/ 21 w 21"/>
                <a:gd name="T21" fmla="*/ 2 h 15"/>
                <a:gd name="T22" fmla="*/ 17 w 21"/>
                <a:gd name="T23" fmla="*/ 4 h 15"/>
                <a:gd name="T24" fmla="*/ 13 w 21"/>
                <a:gd name="T25" fmla="*/ 2 h 15"/>
                <a:gd name="T26" fmla="*/ 9 w 21"/>
                <a:gd name="T27" fmla="*/ 4 h 15"/>
                <a:gd name="T28" fmla="*/ 13 w 21"/>
                <a:gd name="T29" fmla="*/ 6 h 15"/>
                <a:gd name="T30" fmla="*/ 9 w 21"/>
                <a:gd name="T31" fmla="*/ 8 h 15"/>
                <a:gd name="T32" fmla="*/ 12 w 21"/>
                <a:gd name="T33" fmla="*/ 11 h 15"/>
                <a:gd name="T34" fmla="*/ 8 w 21"/>
                <a:gd name="T35" fmla="*/ 13 h 15"/>
                <a:gd name="T36" fmla="*/ 4 w 21"/>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5">
                  <a:moveTo>
                    <a:pt x="4" y="15"/>
                  </a:moveTo>
                  <a:cubicBezTo>
                    <a:pt x="4" y="14"/>
                    <a:pt x="0" y="13"/>
                    <a:pt x="0" y="12"/>
                  </a:cubicBezTo>
                  <a:cubicBezTo>
                    <a:pt x="1" y="12"/>
                    <a:pt x="5" y="11"/>
                    <a:pt x="5" y="10"/>
                  </a:cubicBezTo>
                  <a:cubicBezTo>
                    <a:pt x="4" y="10"/>
                    <a:pt x="1" y="9"/>
                    <a:pt x="1" y="8"/>
                  </a:cubicBezTo>
                  <a:cubicBezTo>
                    <a:pt x="1" y="8"/>
                    <a:pt x="4" y="6"/>
                    <a:pt x="5" y="6"/>
                  </a:cubicBezTo>
                  <a:cubicBezTo>
                    <a:pt x="5" y="6"/>
                    <a:pt x="9" y="4"/>
                    <a:pt x="9" y="4"/>
                  </a:cubicBezTo>
                  <a:cubicBezTo>
                    <a:pt x="9" y="4"/>
                    <a:pt x="5" y="2"/>
                    <a:pt x="5" y="2"/>
                  </a:cubicBezTo>
                  <a:cubicBezTo>
                    <a:pt x="6" y="1"/>
                    <a:pt x="9" y="0"/>
                    <a:pt x="9" y="0"/>
                  </a:cubicBezTo>
                  <a:cubicBezTo>
                    <a:pt x="11" y="0"/>
                    <a:pt x="12" y="2"/>
                    <a:pt x="13" y="2"/>
                  </a:cubicBezTo>
                  <a:cubicBezTo>
                    <a:pt x="15" y="2"/>
                    <a:pt x="16" y="0"/>
                    <a:pt x="17" y="0"/>
                  </a:cubicBezTo>
                  <a:cubicBezTo>
                    <a:pt x="17" y="1"/>
                    <a:pt x="21" y="1"/>
                    <a:pt x="21" y="2"/>
                  </a:cubicBezTo>
                  <a:cubicBezTo>
                    <a:pt x="21" y="2"/>
                    <a:pt x="17" y="4"/>
                    <a:pt x="17" y="4"/>
                  </a:cubicBezTo>
                  <a:cubicBezTo>
                    <a:pt x="17" y="4"/>
                    <a:pt x="13" y="2"/>
                    <a:pt x="13" y="2"/>
                  </a:cubicBezTo>
                  <a:cubicBezTo>
                    <a:pt x="13" y="2"/>
                    <a:pt x="9" y="3"/>
                    <a:pt x="9" y="4"/>
                  </a:cubicBezTo>
                  <a:cubicBezTo>
                    <a:pt x="9" y="5"/>
                    <a:pt x="13" y="6"/>
                    <a:pt x="13" y="6"/>
                  </a:cubicBezTo>
                  <a:cubicBezTo>
                    <a:pt x="12" y="7"/>
                    <a:pt x="9" y="8"/>
                    <a:pt x="9" y="8"/>
                  </a:cubicBezTo>
                  <a:cubicBezTo>
                    <a:pt x="9" y="9"/>
                    <a:pt x="12" y="10"/>
                    <a:pt x="12" y="11"/>
                  </a:cubicBezTo>
                  <a:cubicBezTo>
                    <a:pt x="12" y="11"/>
                    <a:pt x="9" y="12"/>
                    <a:pt x="8" y="13"/>
                  </a:cubicBez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1"/>
            <p:cNvSpPr/>
            <p:nvPr/>
          </p:nvSpPr>
          <p:spPr bwMode="auto">
            <a:xfrm>
              <a:off x="2684" y="2245"/>
              <a:ext cx="45" cy="30"/>
            </a:xfrm>
            <a:custGeom>
              <a:avLst/>
              <a:gdLst>
                <a:gd name="T0" fmla="*/ 0 w 19"/>
                <a:gd name="T1" fmla="*/ 9 h 13"/>
                <a:gd name="T2" fmla="*/ 4 w 19"/>
                <a:gd name="T3" fmla="*/ 7 h 13"/>
                <a:gd name="T4" fmla="*/ 0 w 19"/>
                <a:gd name="T5" fmla="*/ 4 h 13"/>
                <a:gd name="T6" fmla="*/ 5 w 19"/>
                <a:gd name="T7" fmla="*/ 2 h 13"/>
                <a:gd name="T8" fmla="*/ 9 w 19"/>
                <a:gd name="T9" fmla="*/ 0 h 13"/>
                <a:gd name="T10" fmla="*/ 12 w 19"/>
                <a:gd name="T11" fmla="*/ 2 h 13"/>
                <a:gd name="T12" fmla="*/ 8 w 19"/>
                <a:gd name="T13" fmla="*/ 4 h 13"/>
                <a:gd name="T14" fmla="*/ 4 w 19"/>
                <a:gd name="T15" fmla="*/ 7 h 13"/>
                <a:gd name="T16" fmla="*/ 8 w 19"/>
                <a:gd name="T17" fmla="*/ 9 h 13"/>
                <a:gd name="T18" fmla="*/ 12 w 19"/>
                <a:gd name="T19" fmla="*/ 11 h 13"/>
                <a:gd name="T20" fmla="*/ 16 w 19"/>
                <a:gd name="T21" fmla="*/ 9 h 13"/>
                <a:gd name="T22" fmla="*/ 19 w 19"/>
                <a:gd name="T23" fmla="*/ 11 h 13"/>
                <a:gd name="T24" fmla="*/ 15 w 19"/>
                <a:gd name="T25" fmla="*/ 13 h 13"/>
                <a:gd name="T26" fmla="*/ 12 w 19"/>
                <a:gd name="T27" fmla="*/ 11 h 13"/>
                <a:gd name="T28" fmla="*/ 8 w 19"/>
                <a:gd name="T29" fmla="*/ 13 h 13"/>
                <a:gd name="T30" fmla="*/ 4 w 19"/>
                <a:gd name="T31" fmla="*/ 11 h 13"/>
                <a:gd name="T32" fmla="*/ 0 w 19"/>
                <a:gd name="T3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
                  <a:moveTo>
                    <a:pt x="0" y="9"/>
                  </a:moveTo>
                  <a:cubicBezTo>
                    <a:pt x="0" y="8"/>
                    <a:pt x="4" y="7"/>
                    <a:pt x="4" y="7"/>
                  </a:cubicBezTo>
                  <a:cubicBezTo>
                    <a:pt x="4" y="6"/>
                    <a:pt x="0" y="5"/>
                    <a:pt x="0" y="4"/>
                  </a:cubicBezTo>
                  <a:cubicBezTo>
                    <a:pt x="1" y="4"/>
                    <a:pt x="4" y="3"/>
                    <a:pt x="5" y="2"/>
                  </a:cubicBezTo>
                  <a:cubicBezTo>
                    <a:pt x="5" y="2"/>
                    <a:pt x="8" y="0"/>
                    <a:pt x="9" y="0"/>
                  </a:cubicBezTo>
                  <a:cubicBezTo>
                    <a:pt x="9" y="0"/>
                    <a:pt x="12" y="2"/>
                    <a:pt x="12" y="2"/>
                  </a:cubicBezTo>
                  <a:cubicBezTo>
                    <a:pt x="12" y="3"/>
                    <a:pt x="9" y="4"/>
                    <a:pt x="8" y="4"/>
                  </a:cubicBezTo>
                  <a:cubicBezTo>
                    <a:pt x="7" y="5"/>
                    <a:pt x="5" y="6"/>
                    <a:pt x="4" y="7"/>
                  </a:cubicBezTo>
                  <a:cubicBezTo>
                    <a:pt x="6" y="7"/>
                    <a:pt x="6" y="8"/>
                    <a:pt x="8" y="9"/>
                  </a:cubicBezTo>
                  <a:cubicBezTo>
                    <a:pt x="9" y="9"/>
                    <a:pt x="10" y="11"/>
                    <a:pt x="12" y="11"/>
                  </a:cubicBezTo>
                  <a:cubicBezTo>
                    <a:pt x="12" y="11"/>
                    <a:pt x="15" y="9"/>
                    <a:pt x="16" y="9"/>
                  </a:cubicBezTo>
                  <a:cubicBezTo>
                    <a:pt x="16" y="9"/>
                    <a:pt x="19" y="11"/>
                    <a:pt x="19" y="11"/>
                  </a:cubicBezTo>
                  <a:cubicBezTo>
                    <a:pt x="19" y="12"/>
                    <a:pt x="16" y="13"/>
                    <a:pt x="15" y="13"/>
                  </a:cubicBezTo>
                  <a:cubicBezTo>
                    <a:pt x="14" y="13"/>
                    <a:pt x="13" y="11"/>
                    <a:pt x="12" y="11"/>
                  </a:cubicBezTo>
                  <a:cubicBezTo>
                    <a:pt x="11" y="11"/>
                    <a:pt x="8" y="13"/>
                    <a:pt x="8" y="13"/>
                  </a:cubicBezTo>
                  <a:cubicBezTo>
                    <a:pt x="6" y="13"/>
                    <a:pt x="5" y="11"/>
                    <a:pt x="4" y="1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2"/>
            <p:cNvSpPr/>
            <p:nvPr/>
          </p:nvSpPr>
          <p:spPr bwMode="auto">
            <a:xfrm>
              <a:off x="2606" y="2190"/>
              <a:ext cx="48" cy="17"/>
            </a:xfrm>
            <a:custGeom>
              <a:avLst/>
              <a:gdLst>
                <a:gd name="T0" fmla="*/ 8 w 20"/>
                <a:gd name="T1" fmla="*/ 3 h 7"/>
                <a:gd name="T2" fmla="*/ 4 w 20"/>
                <a:gd name="T3" fmla="*/ 5 h 7"/>
                <a:gd name="T4" fmla="*/ 0 w 20"/>
                <a:gd name="T5" fmla="*/ 2 h 7"/>
                <a:gd name="T6" fmla="*/ 4 w 20"/>
                <a:gd name="T7" fmla="*/ 0 h 7"/>
                <a:gd name="T8" fmla="*/ 8 w 20"/>
                <a:gd name="T9" fmla="*/ 3 h 7"/>
                <a:gd name="T10" fmla="*/ 12 w 20"/>
                <a:gd name="T11" fmla="*/ 1 h 7"/>
                <a:gd name="T12" fmla="*/ 16 w 20"/>
                <a:gd name="T13" fmla="*/ 3 h 7"/>
                <a:gd name="T14" fmla="*/ 20 w 20"/>
                <a:gd name="T15" fmla="*/ 5 h 7"/>
                <a:gd name="T16" fmla="*/ 15 w 20"/>
                <a:gd name="T17" fmla="*/ 7 h 7"/>
                <a:gd name="T18" fmla="*/ 12 w 20"/>
                <a:gd name="T19" fmla="*/ 5 h 7"/>
                <a:gd name="T20" fmla="*/ 8 w 20"/>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
                  <a:moveTo>
                    <a:pt x="8" y="3"/>
                  </a:moveTo>
                  <a:cubicBezTo>
                    <a:pt x="7" y="2"/>
                    <a:pt x="5" y="5"/>
                    <a:pt x="4" y="5"/>
                  </a:cubicBezTo>
                  <a:cubicBezTo>
                    <a:pt x="4" y="5"/>
                    <a:pt x="0" y="3"/>
                    <a:pt x="0" y="2"/>
                  </a:cubicBezTo>
                  <a:cubicBezTo>
                    <a:pt x="0" y="2"/>
                    <a:pt x="4" y="0"/>
                    <a:pt x="4" y="0"/>
                  </a:cubicBezTo>
                  <a:cubicBezTo>
                    <a:pt x="5" y="0"/>
                    <a:pt x="7" y="3"/>
                    <a:pt x="8" y="3"/>
                  </a:cubicBezTo>
                  <a:cubicBezTo>
                    <a:pt x="9" y="3"/>
                    <a:pt x="11" y="0"/>
                    <a:pt x="12" y="1"/>
                  </a:cubicBezTo>
                  <a:cubicBezTo>
                    <a:pt x="13" y="1"/>
                    <a:pt x="15" y="2"/>
                    <a:pt x="16" y="3"/>
                  </a:cubicBezTo>
                  <a:cubicBezTo>
                    <a:pt x="16" y="3"/>
                    <a:pt x="20" y="5"/>
                    <a:pt x="20" y="5"/>
                  </a:cubicBezTo>
                  <a:cubicBezTo>
                    <a:pt x="20" y="5"/>
                    <a:pt x="16" y="7"/>
                    <a:pt x="15" y="7"/>
                  </a:cubicBezTo>
                  <a:cubicBezTo>
                    <a:pt x="15" y="7"/>
                    <a:pt x="13" y="5"/>
                    <a:pt x="12" y="5"/>
                  </a:cubicBezTo>
                  <a:cubicBezTo>
                    <a:pt x="10" y="4"/>
                    <a:pt x="9"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3"/>
            <p:cNvSpPr/>
            <p:nvPr/>
          </p:nvSpPr>
          <p:spPr bwMode="auto">
            <a:xfrm>
              <a:off x="3013" y="2216"/>
              <a:ext cx="45" cy="26"/>
            </a:xfrm>
            <a:custGeom>
              <a:avLst/>
              <a:gdLst>
                <a:gd name="T0" fmla="*/ 8 w 19"/>
                <a:gd name="T1" fmla="*/ 5 h 11"/>
                <a:gd name="T2" fmla="*/ 12 w 19"/>
                <a:gd name="T3" fmla="*/ 7 h 11"/>
                <a:gd name="T4" fmla="*/ 16 w 19"/>
                <a:gd name="T5" fmla="*/ 5 h 11"/>
                <a:gd name="T6" fmla="*/ 19 w 19"/>
                <a:gd name="T7" fmla="*/ 7 h 11"/>
                <a:gd name="T8" fmla="*/ 15 w 19"/>
                <a:gd name="T9" fmla="*/ 9 h 11"/>
                <a:gd name="T10" fmla="*/ 12 w 19"/>
                <a:gd name="T11" fmla="*/ 7 h 11"/>
                <a:gd name="T12" fmla="*/ 7 w 19"/>
                <a:gd name="T13" fmla="*/ 9 h 11"/>
                <a:gd name="T14" fmla="*/ 3 w 19"/>
                <a:gd name="T15" fmla="*/ 11 h 11"/>
                <a:gd name="T16" fmla="*/ 0 w 19"/>
                <a:gd name="T17" fmla="*/ 9 h 11"/>
                <a:gd name="T18" fmla="*/ 4 w 19"/>
                <a:gd name="T19" fmla="*/ 7 h 11"/>
                <a:gd name="T20" fmla="*/ 8 w 19"/>
                <a:gd name="T21" fmla="*/ 5 h 11"/>
                <a:gd name="T22" fmla="*/ 4 w 19"/>
                <a:gd name="T23" fmla="*/ 3 h 11"/>
                <a:gd name="T24" fmla="*/ 8 w 19"/>
                <a:gd name="T25" fmla="*/ 1 h 11"/>
                <a:gd name="T26" fmla="*/ 12 w 19"/>
                <a:gd name="T27" fmla="*/ 3 h 11"/>
                <a:gd name="T28" fmla="*/ 8 w 19"/>
                <a:gd name="T2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1">
                  <a:moveTo>
                    <a:pt x="8" y="5"/>
                  </a:moveTo>
                  <a:cubicBezTo>
                    <a:pt x="9" y="5"/>
                    <a:pt x="10" y="7"/>
                    <a:pt x="12" y="7"/>
                  </a:cubicBezTo>
                  <a:cubicBezTo>
                    <a:pt x="12" y="7"/>
                    <a:pt x="15" y="5"/>
                    <a:pt x="16" y="5"/>
                  </a:cubicBezTo>
                  <a:cubicBezTo>
                    <a:pt x="16" y="5"/>
                    <a:pt x="19" y="7"/>
                    <a:pt x="19" y="7"/>
                  </a:cubicBezTo>
                  <a:cubicBezTo>
                    <a:pt x="19" y="8"/>
                    <a:pt x="16" y="9"/>
                    <a:pt x="15" y="9"/>
                  </a:cubicBezTo>
                  <a:cubicBezTo>
                    <a:pt x="14" y="9"/>
                    <a:pt x="13" y="7"/>
                    <a:pt x="12" y="7"/>
                  </a:cubicBezTo>
                  <a:cubicBezTo>
                    <a:pt x="11" y="7"/>
                    <a:pt x="8" y="9"/>
                    <a:pt x="7" y="9"/>
                  </a:cubicBezTo>
                  <a:cubicBezTo>
                    <a:pt x="3" y="11"/>
                    <a:pt x="3" y="11"/>
                    <a:pt x="3" y="11"/>
                  </a:cubicBezTo>
                  <a:cubicBezTo>
                    <a:pt x="3" y="11"/>
                    <a:pt x="0" y="10"/>
                    <a:pt x="0" y="9"/>
                  </a:cubicBezTo>
                  <a:cubicBezTo>
                    <a:pt x="0" y="8"/>
                    <a:pt x="3" y="8"/>
                    <a:pt x="4" y="7"/>
                  </a:cubicBezTo>
                  <a:cubicBezTo>
                    <a:pt x="4" y="6"/>
                    <a:pt x="8" y="6"/>
                    <a:pt x="8" y="5"/>
                  </a:cubicBezTo>
                  <a:cubicBezTo>
                    <a:pt x="8" y="4"/>
                    <a:pt x="4" y="3"/>
                    <a:pt x="4" y="3"/>
                  </a:cubicBezTo>
                  <a:cubicBezTo>
                    <a:pt x="5" y="2"/>
                    <a:pt x="7" y="0"/>
                    <a:pt x="8" y="1"/>
                  </a:cubicBezTo>
                  <a:cubicBezTo>
                    <a:pt x="8" y="1"/>
                    <a:pt x="12" y="3"/>
                    <a:pt x="12" y="3"/>
                  </a:cubicBezTo>
                  <a:cubicBezTo>
                    <a:pt x="12" y="4"/>
                    <a:pt x="8" y="4"/>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4"/>
            <p:cNvSpPr/>
            <p:nvPr/>
          </p:nvSpPr>
          <p:spPr bwMode="auto">
            <a:xfrm>
              <a:off x="3374" y="2216"/>
              <a:ext cx="19" cy="31"/>
            </a:xfrm>
            <a:custGeom>
              <a:avLst/>
              <a:gdLst>
                <a:gd name="T0" fmla="*/ 3 w 8"/>
                <a:gd name="T1" fmla="*/ 13 h 13"/>
                <a:gd name="T2" fmla="*/ 0 w 8"/>
                <a:gd name="T3" fmla="*/ 11 h 13"/>
                <a:gd name="T4" fmla="*/ 4 w 8"/>
                <a:gd name="T5" fmla="*/ 9 h 13"/>
                <a:gd name="T6" fmla="*/ 0 w 8"/>
                <a:gd name="T7" fmla="*/ 7 h 13"/>
                <a:gd name="T8" fmla="*/ 4 w 8"/>
                <a:gd name="T9" fmla="*/ 4 h 13"/>
                <a:gd name="T10" fmla="*/ 0 w 8"/>
                <a:gd name="T11" fmla="*/ 2 h 13"/>
                <a:gd name="T12" fmla="*/ 5 w 8"/>
                <a:gd name="T13" fmla="*/ 0 h 13"/>
                <a:gd name="T14" fmla="*/ 8 w 8"/>
                <a:gd name="T15" fmla="*/ 2 h 13"/>
                <a:gd name="T16" fmla="*/ 4 w 8"/>
                <a:gd name="T17" fmla="*/ 4 h 13"/>
                <a:gd name="T18" fmla="*/ 8 w 8"/>
                <a:gd name="T19" fmla="*/ 7 h 13"/>
                <a:gd name="T20" fmla="*/ 4 w 8"/>
                <a:gd name="T21" fmla="*/ 9 h 13"/>
                <a:gd name="T22" fmla="*/ 8 w 8"/>
                <a:gd name="T23" fmla="*/ 11 h 13"/>
                <a:gd name="T24" fmla="*/ 3 w 8"/>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3" y="13"/>
                  </a:moveTo>
                  <a:cubicBezTo>
                    <a:pt x="3" y="12"/>
                    <a:pt x="0" y="12"/>
                    <a:pt x="0" y="11"/>
                  </a:cubicBezTo>
                  <a:cubicBezTo>
                    <a:pt x="0" y="10"/>
                    <a:pt x="4" y="9"/>
                    <a:pt x="4" y="9"/>
                  </a:cubicBezTo>
                  <a:cubicBezTo>
                    <a:pt x="4" y="8"/>
                    <a:pt x="0" y="7"/>
                    <a:pt x="0" y="7"/>
                  </a:cubicBezTo>
                  <a:cubicBezTo>
                    <a:pt x="0" y="6"/>
                    <a:pt x="4" y="5"/>
                    <a:pt x="4" y="4"/>
                  </a:cubicBezTo>
                  <a:cubicBezTo>
                    <a:pt x="4" y="4"/>
                    <a:pt x="0" y="3"/>
                    <a:pt x="0" y="2"/>
                  </a:cubicBezTo>
                  <a:cubicBezTo>
                    <a:pt x="1" y="1"/>
                    <a:pt x="4" y="1"/>
                    <a:pt x="5" y="0"/>
                  </a:cubicBezTo>
                  <a:cubicBezTo>
                    <a:pt x="5" y="1"/>
                    <a:pt x="8" y="2"/>
                    <a:pt x="8" y="2"/>
                  </a:cubicBezTo>
                  <a:cubicBezTo>
                    <a:pt x="8" y="3"/>
                    <a:pt x="4" y="4"/>
                    <a:pt x="4" y="4"/>
                  </a:cubicBezTo>
                  <a:cubicBezTo>
                    <a:pt x="4" y="5"/>
                    <a:pt x="8" y="6"/>
                    <a:pt x="8" y="7"/>
                  </a:cubicBezTo>
                  <a:cubicBezTo>
                    <a:pt x="8" y="7"/>
                    <a:pt x="4" y="8"/>
                    <a:pt x="4" y="9"/>
                  </a:cubicBezTo>
                  <a:cubicBezTo>
                    <a:pt x="4" y="9"/>
                    <a:pt x="8" y="10"/>
                    <a:pt x="8" y="11"/>
                  </a:cubicBezTo>
                  <a:cubicBezTo>
                    <a:pt x="7" y="12"/>
                    <a:pt x="4" y="12"/>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5"/>
            <p:cNvSpPr/>
            <p:nvPr/>
          </p:nvSpPr>
          <p:spPr bwMode="auto">
            <a:xfrm>
              <a:off x="3469" y="2204"/>
              <a:ext cx="47" cy="26"/>
            </a:xfrm>
            <a:custGeom>
              <a:avLst/>
              <a:gdLst>
                <a:gd name="T0" fmla="*/ 15 w 20"/>
                <a:gd name="T1" fmla="*/ 9 h 11"/>
                <a:gd name="T2" fmla="*/ 11 w 20"/>
                <a:gd name="T3" fmla="*/ 11 h 11"/>
                <a:gd name="T4" fmla="*/ 8 w 20"/>
                <a:gd name="T5" fmla="*/ 8 h 11"/>
                <a:gd name="T6" fmla="*/ 12 w 20"/>
                <a:gd name="T7" fmla="*/ 6 h 11"/>
                <a:gd name="T8" fmla="*/ 8 w 20"/>
                <a:gd name="T9" fmla="*/ 4 h 11"/>
                <a:gd name="T10" fmla="*/ 6 w 20"/>
                <a:gd name="T11" fmla="*/ 5 h 11"/>
                <a:gd name="T12" fmla="*/ 4 w 20"/>
                <a:gd name="T13" fmla="*/ 6 h 11"/>
                <a:gd name="T14" fmla="*/ 0 w 20"/>
                <a:gd name="T15" fmla="*/ 4 h 11"/>
                <a:gd name="T16" fmla="*/ 4 w 20"/>
                <a:gd name="T17" fmla="*/ 2 h 11"/>
                <a:gd name="T18" fmla="*/ 8 w 20"/>
                <a:gd name="T19" fmla="*/ 4 h 11"/>
                <a:gd name="T20" fmla="*/ 12 w 20"/>
                <a:gd name="T21" fmla="*/ 2 h 11"/>
                <a:gd name="T22" fmla="*/ 16 w 20"/>
                <a:gd name="T23" fmla="*/ 0 h 11"/>
                <a:gd name="T24" fmla="*/ 20 w 20"/>
                <a:gd name="T25" fmla="*/ 2 h 11"/>
                <a:gd name="T26" fmla="*/ 16 w 20"/>
                <a:gd name="T27" fmla="*/ 4 h 11"/>
                <a:gd name="T28" fmla="*/ 12 w 20"/>
                <a:gd name="T29" fmla="*/ 6 h 11"/>
                <a:gd name="T30" fmla="*/ 15 w 20"/>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1">
                  <a:moveTo>
                    <a:pt x="15" y="9"/>
                  </a:moveTo>
                  <a:cubicBezTo>
                    <a:pt x="14" y="9"/>
                    <a:pt x="13" y="11"/>
                    <a:pt x="11" y="11"/>
                  </a:cubicBezTo>
                  <a:cubicBezTo>
                    <a:pt x="11" y="11"/>
                    <a:pt x="8" y="9"/>
                    <a:pt x="8" y="8"/>
                  </a:cubicBezTo>
                  <a:cubicBezTo>
                    <a:pt x="8" y="8"/>
                    <a:pt x="12" y="6"/>
                    <a:pt x="12" y="6"/>
                  </a:cubicBezTo>
                  <a:cubicBezTo>
                    <a:pt x="11" y="6"/>
                    <a:pt x="9" y="4"/>
                    <a:pt x="8" y="4"/>
                  </a:cubicBezTo>
                  <a:cubicBezTo>
                    <a:pt x="8" y="4"/>
                    <a:pt x="7" y="5"/>
                    <a:pt x="6" y="5"/>
                  </a:cubicBezTo>
                  <a:cubicBezTo>
                    <a:pt x="5" y="6"/>
                    <a:pt x="4" y="6"/>
                    <a:pt x="4" y="6"/>
                  </a:cubicBezTo>
                  <a:cubicBezTo>
                    <a:pt x="3" y="6"/>
                    <a:pt x="0" y="4"/>
                    <a:pt x="0" y="4"/>
                  </a:cubicBezTo>
                  <a:cubicBezTo>
                    <a:pt x="0" y="3"/>
                    <a:pt x="4" y="3"/>
                    <a:pt x="4" y="2"/>
                  </a:cubicBezTo>
                  <a:cubicBezTo>
                    <a:pt x="6" y="2"/>
                    <a:pt x="7" y="4"/>
                    <a:pt x="8" y="4"/>
                  </a:cubicBezTo>
                  <a:cubicBezTo>
                    <a:pt x="8" y="4"/>
                    <a:pt x="12" y="2"/>
                    <a:pt x="12" y="2"/>
                  </a:cubicBezTo>
                  <a:cubicBezTo>
                    <a:pt x="13" y="2"/>
                    <a:pt x="15" y="0"/>
                    <a:pt x="16" y="0"/>
                  </a:cubicBezTo>
                  <a:cubicBezTo>
                    <a:pt x="17" y="0"/>
                    <a:pt x="19" y="2"/>
                    <a:pt x="20" y="2"/>
                  </a:cubicBezTo>
                  <a:cubicBezTo>
                    <a:pt x="19" y="3"/>
                    <a:pt x="17" y="4"/>
                    <a:pt x="16" y="4"/>
                  </a:cubicBezTo>
                  <a:cubicBezTo>
                    <a:pt x="15" y="5"/>
                    <a:pt x="12" y="6"/>
                    <a:pt x="12" y="6"/>
                  </a:cubicBezTo>
                  <a:cubicBezTo>
                    <a:pt x="12" y="7"/>
                    <a:pt x="15" y="8"/>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6"/>
            <p:cNvSpPr/>
            <p:nvPr/>
          </p:nvSpPr>
          <p:spPr bwMode="auto">
            <a:xfrm>
              <a:off x="3670" y="2226"/>
              <a:ext cx="113" cy="28"/>
            </a:xfrm>
            <a:custGeom>
              <a:avLst/>
              <a:gdLst>
                <a:gd name="T0" fmla="*/ 12 w 48"/>
                <a:gd name="T1" fmla="*/ 8 h 12"/>
                <a:gd name="T2" fmla="*/ 16 w 48"/>
                <a:gd name="T3" fmla="*/ 6 h 12"/>
                <a:gd name="T4" fmla="*/ 13 w 48"/>
                <a:gd name="T5" fmla="*/ 4 h 12"/>
                <a:gd name="T6" fmla="*/ 9 w 48"/>
                <a:gd name="T7" fmla="*/ 2 h 12"/>
                <a:gd name="T8" fmla="*/ 13 w 48"/>
                <a:gd name="T9" fmla="*/ 0 h 12"/>
                <a:gd name="T10" fmla="*/ 17 w 48"/>
                <a:gd name="T11" fmla="*/ 2 h 12"/>
                <a:gd name="T12" fmla="*/ 21 w 48"/>
                <a:gd name="T13" fmla="*/ 0 h 12"/>
                <a:gd name="T14" fmla="*/ 25 w 48"/>
                <a:gd name="T15" fmla="*/ 2 h 12"/>
                <a:gd name="T16" fmla="*/ 29 w 48"/>
                <a:gd name="T17" fmla="*/ 0 h 12"/>
                <a:gd name="T18" fmla="*/ 32 w 48"/>
                <a:gd name="T19" fmla="*/ 2 h 12"/>
                <a:gd name="T20" fmla="*/ 36 w 48"/>
                <a:gd name="T21" fmla="*/ 0 h 12"/>
                <a:gd name="T22" fmla="*/ 40 w 48"/>
                <a:gd name="T23" fmla="*/ 3 h 12"/>
                <a:gd name="T24" fmla="*/ 44 w 48"/>
                <a:gd name="T25" fmla="*/ 0 h 12"/>
                <a:gd name="T26" fmla="*/ 48 w 48"/>
                <a:gd name="T27" fmla="*/ 3 h 12"/>
                <a:gd name="T28" fmla="*/ 44 w 48"/>
                <a:gd name="T29" fmla="*/ 5 h 12"/>
                <a:gd name="T30" fmla="*/ 36 w 48"/>
                <a:gd name="T31" fmla="*/ 9 h 12"/>
                <a:gd name="T32" fmla="*/ 32 w 48"/>
                <a:gd name="T33" fmla="*/ 7 h 12"/>
                <a:gd name="T34" fmla="*/ 36 w 48"/>
                <a:gd name="T35" fmla="*/ 5 h 12"/>
                <a:gd name="T36" fmla="*/ 32 w 48"/>
                <a:gd name="T37" fmla="*/ 2 h 12"/>
                <a:gd name="T38" fmla="*/ 28 w 48"/>
                <a:gd name="T39" fmla="*/ 4 h 12"/>
                <a:gd name="T40" fmla="*/ 25 w 48"/>
                <a:gd name="T41" fmla="*/ 2 h 12"/>
                <a:gd name="T42" fmla="*/ 20 w 48"/>
                <a:gd name="T43" fmla="*/ 4 h 12"/>
                <a:gd name="T44" fmla="*/ 16 w 48"/>
                <a:gd name="T45" fmla="*/ 6 h 12"/>
                <a:gd name="T46" fmla="*/ 20 w 48"/>
                <a:gd name="T47" fmla="*/ 9 h 12"/>
                <a:gd name="T48" fmla="*/ 16 w 48"/>
                <a:gd name="T49" fmla="*/ 11 h 12"/>
                <a:gd name="T50" fmla="*/ 12 w 48"/>
                <a:gd name="T51" fmla="*/ 8 h 12"/>
                <a:gd name="T52" fmla="*/ 8 w 48"/>
                <a:gd name="T53" fmla="*/ 10 h 12"/>
                <a:gd name="T54" fmla="*/ 4 w 48"/>
                <a:gd name="T55" fmla="*/ 12 h 12"/>
                <a:gd name="T56" fmla="*/ 0 w 48"/>
                <a:gd name="T57" fmla="*/ 10 h 12"/>
                <a:gd name="T58" fmla="*/ 4 w 48"/>
                <a:gd name="T59" fmla="*/ 8 h 12"/>
                <a:gd name="T60" fmla="*/ 8 w 48"/>
                <a:gd name="T61" fmla="*/ 6 h 12"/>
                <a:gd name="T62" fmla="*/ 12 w 48"/>
                <a:gd name="T6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12">
                  <a:moveTo>
                    <a:pt x="12" y="8"/>
                  </a:moveTo>
                  <a:cubicBezTo>
                    <a:pt x="13" y="8"/>
                    <a:pt x="16" y="7"/>
                    <a:pt x="16" y="6"/>
                  </a:cubicBezTo>
                  <a:cubicBezTo>
                    <a:pt x="16" y="6"/>
                    <a:pt x="13" y="4"/>
                    <a:pt x="13" y="4"/>
                  </a:cubicBezTo>
                  <a:cubicBezTo>
                    <a:pt x="12" y="4"/>
                    <a:pt x="9" y="2"/>
                    <a:pt x="9" y="2"/>
                  </a:cubicBezTo>
                  <a:cubicBezTo>
                    <a:pt x="9" y="1"/>
                    <a:pt x="12" y="0"/>
                    <a:pt x="13" y="0"/>
                  </a:cubicBezTo>
                  <a:cubicBezTo>
                    <a:pt x="14" y="0"/>
                    <a:pt x="16" y="2"/>
                    <a:pt x="17" y="2"/>
                  </a:cubicBezTo>
                  <a:cubicBezTo>
                    <a:pt x="18" y="2"/>
                    <a:pt x="19" y="0"/>
                    <a:pt x="21" y="0"/>
                  </a:cubicBezTo>
                  <a:cubicBezTo>
                    <a:pt x="22" y="0"/>
                    <a:pt x="23" y="2"/>
                    <a:pt x="25" y="2"/>
                  </a:cubicBezTo>
                  <a:cubicBezTo>
                    <a:pt x="26" y="2"/>
                    <a:pt x="27" y="0"/>
                    <a:pt x="29" y="0"/>
                  </a:cubicBezTo>
                  <a:cubicBezTo>
                    <a:pt x="30" y="0"/>
                    <a:pt x="31" y="2"/>
                    <a:pt x="32" y="2"/>
                  </a:cubicBezTo>
                  <a:cubicBezTo>
                    <a:pt x="34" y="2"/>
                    <a:pt x="35" y="0"/>
                    <a:pt x="36" y="0"/>
                  </a:cubicBezTo>
                  <a:cubicBezTo>
                    <a:pt x="38" y="0"/>
                    <a:pt x="39" y="2"/>
                    <a:pt x="40" y="3"/>
                  </a:cubicBezTo>
                  <a:cubicBezTo>
                    <a:pt x="41" y="3"/>
                    <a:pt x="44" y="0"/>
                    <a:pt x="44" y="0"/>
                  </a:cubicBezTo>
                  <a:cubicBezTo>
                    <a:pt x="45" y="1"/>
                    <a:pt x="48" y="3"/>
                    <a:pt x="48" y="3"/>
                  </a:cubicBezTo>
                  <a:cubicBezTo>
                    <a:pt x="48" y="3"/>
                    <a:pt x="44" y="4"/>
                    <a:pt x="44" y="5"/>
                  </a:cubicBezTo>
                  <a:cubicBezTo>
                    <a:pt x="36" y="9"/>
                    <a:pt x="36" y="9"/>
                    <a:pt x="36" y="9"/>
                  </a:cubicBezTo>
                  <a:cubicBezTo>
                    <a:pt x="36" y="8"/>
                    <a:pt x="32" y="7"/>
                    <a:pt x="32" y="7"/>
                  </a:cubicBezTo>
                  <a:cubicBezTo>
                    <a:pt x="32" y="6"/>
                    <a:pt x="36" y="5"/>
                    <a:pt x="36" y="5"/>
                  </a:cubicBezTo>
                  <a:cubicBezTo>
                    <a:pt x="36" y="4"/>
                    <a:pt x="33" y="2"/>
                    <a:pt x="32" y="2"/>
                  </a:cubicBezTo>
                  <a:cubicBezTo>
                    <a:pt x="31" y="2"/>
                    <a:pt x="29" y="4"/>
                    <a:pt x="28" y="4"/>
                  </a:cubicBezTo>
                  <a:cubicBezTo>
                    <a:pt x="28" y="4"/>
                    <a:pt x="25" y="2"/>
                    <a:pt x="25" y="2"/>
                  </a:cubicBezTo>
                  <a:cubicBezTo>
                    <a:pt x="23" y="2"/>
                    <a:pt x="22" y="4"/>
                    <a:pt x="20" y="4"/>
                  </a:cubicBezTo>
                  <a:cubicBezTo>
                    <a:pt x="20" y="4"/>
                    <a:pt x="16" y="6"/>
                    <a:pt x="16" y="6"/>
                  </a:cubicBezTo>
                  <a:cubicBezTo>
                    <a:pt x="16" y="7"/>
                    <a:pt x="20" y="8"/>
                    <a:pt x="20" y="9"/>
                  </a:cubicBezTo>
                  <a:cubicBezTo>
                    <a:pt x="20" y="9"/>
                    <a:pt x="16" y="10"/>
                    <a:pt x="16" y="11"/>
                  </a:cubicBezTo>
                  <a:cubicBezTo>
                    <a:pt x="12" y="8"/>
                    <a:pt x="12" y="8"/>
                    <a:pt x="12" y="8"/>
                  </a:cubicBezTo>
                  <a:cubicBezTo>
                    <a:pt x="11" y="9"/>
                    <a:pt x="10" y="10"/>
                    <a:pt x="8" y="10"/>
                  </a:cubicBezTo>
                  <a:cubicBezTo>
                    <a:pt x="7" y="11"/>
                    <a:pt x="5" y="12"/>
                    <a:pt x="4" y="12"/>
                  </a:cubicBezTo>
                  <a:cubicBezTo>
                    <a:pt x="4" y="12"/>
                    <a:pt x="0" y="10"/>
                    <a:pt x="0" y="10"/>
                  </a:cubicBezTo>
                  <a:cubicBezTo>
                    <a:pt x="0" y="10"/>
                    <a:pt x="4" y="8"/>
                    <a:pt x="4" y="8"/>
                  </a:cubicBezTo>
                  <a:cubicBezTo>
                    <a:pt x="5" y="8"/>
                    <a:pt x="8" y="6"/>
                    <a:pt x="8" y="6"/>
                  </a:cubicBezTo>
                  <a:cubicBezTo>
                    <a:pt x="10" y="6"/>
                    <a:pt x="11"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7"/>
            <p:cNvSpPr/>
            <p:nvPr/>
          </p:nvSpPr>
          <p:spPr bwMode="auto">
            <a:xfrm>
              <a:off x="4385" y="2233"/>
              <a:ext cx="36" cy="31"/>
            </a:xfrm>
            <a:custGeom>
              <a:avLst/>
              <a:gdLst>
                <a:gd name="T0" fmla="*/ 7 w 15"/>
                <a:gd name="T1" fmla="*/ 13 h 13"/>
                <a:gd name="T2" fmla="*/ 4 w 15"/>
                <a:gd name="T3" fmla="*/ 11 h 13"/>
                <a:gd name="T4" fmla="*/ 0 w 15"/>
                <a:gd name="T5" fmla="*/ 9 h 13"/>
                <a:gd name="T6" fmla="*/ 4 w 15"/>
                <a:gd name="T7" fmla="*/ 7 h 13"/>
                <a:gd name="T8" fmla="*/ 8 w 15"/>
                <a:gd name="T9" fmla="*/ 4 h 13"/>
                <a:gd name="T10" fmla="*/ 4 w 15"/>
                <a:gd name="T11" fmla="*/ 2 h 13"/>
                <a:gd name="T12" fmla="*/ 8 w 15"/>
                <a:gd name="T13" fmla="*/ 0 h 13"/>
                <a:gd name="T14" fmla="*/ 12 w 15"/>
                <a:gd name="T15" fmla="*/ 2 h 13"/>
                <a:gd name="T16" fmla="*/ 8 w 15"/>
                <a:gd name="T17" fmla="*/ 4 h 13"/>
                <a:gd name="T18" fmla="*/ 12 w 15"/>
                <a:gd name="T19" fmla="*/ 7 h 13"/>
                <a:gd name="T20" fmla="*/ 15 w 15"/>
                <a:gd name="T21" fmla="*/ 9 h 13"/>
                <a:gd name="T22" fmla="*/ 11 w 15"/>
                <a:gd name="T23" fmla="*/ 11 h 13"/>
                <a:gd name="T24" fmla="*/ 7 w 15"/>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7" y="13"/>
                  </a:moveTo>
                  <a:cubicBezTo>
                    <a:pt x="4" y="11"/>
                    <a:pt x="4" y="11"/>
                    <a:pt x="4" y="11"/>
                  </a:cubicBezTo>
                  <a:cubicBezTo>
                    <a:pt x="3" y="11"/>
                    <a:pt x="0" y="9"/>
                    <a:pt x="0" y="9"/>
                  </a:cubicBezTo>
                  <a:cubicBezTo>
                    <a:pt x="0" y="8"/>
                    <a:pt x="4" y="7"/>
                    <a:pt x="4" y="7"/>
                  </a:cubicBezTo>
                  <a:cubicBezTo>
                    <a:pt x="4" y="6"/>
                    <a:pt x="8" y="5"/>
                    <a:pt x="8" y="4"/>
                  </a:cubicBezTo>
                  <a:cubicBezTo>
                    <a:pt x="8" y="4"/>
                    <a:pt x="4" y="2"/>
                    <a:pt x="4" y="2"/>
                  </a:cubicBezTo>
                  <a:cubicBezTo>
                    <a:pt x="5" y="1"/>
                    <a:pt x="7" y="1"/>
                    <a:pt x="8" y="0"/>
                  </a:cubicBezTo>
                  <a:cubicBezTo>
                    <a:pt x="9" y="1"/>
                    <a:pt x="12" y="2"/>
                    <a:pt x="12" y="2"/>
                  </a:cubicBezTo>
                  <a:cubicBezTo>
                    <a:pt x="12" y="3"/>
                    <a:pt x="8" y="4"/>
                    <a:pt x="8" y="4"/>
                  </a:cubicBezTo>
                  <a:cubicBezTo>
                    <a:pt x="8" y="5"/>
                    <a:pt x="11" y="6"/>
                    <a:pt x="12" y="7"/>
                  </a:cubicBezTo>
                  <a:cubicBezTo>
                    <a:pt x="12" y="7"/>
                    <a:pt x="15" y="9"/>
                    <a:pt x="15" y="9"/>
                  </a:cubicBezTo>
                  <a:cubicBezTo>
                    <a:pt x="15" y="9"/>
                    <a:pt x="12" y="11"/>
                    <a:pt x="11" y="11"/>
                  </a:cubicBez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8"/>
            <p:cNvSpPr/>
            <p:nvPr/>
          </p:nvSpPr>
          <p:spPr bwMode="auto">
            <a:xfrm>
              <a:off x="4534" y="2226"/>
              <a:ext cx="76" cy="19"/>
            </a:xfrm>
            <a:custGeom>
              <a:avLst/>
              <a:gdLst>
                <a:gd name="T0" fmla="*/ 4 w 32"/>
                <a:gd name="T1" fmla="*/ 3 h 8"/>
                <a:gd name="T2" fmla="*/ 8 w 32"/>
                <a:gd name="T3" fmla="*/ 0 h 8"/>
                <a:gd name="T4" fmla="*/ 12 w 32"/>
                <a:gd name="T5" fmla="*/ 3 h 8"/>
                <a:gd name="T6" fmla="*/ 16 w 32"/>
                <a:gd name="T7" fmla="*/ 5 h 8"/>
                <a:gd name="T8" fmla="*/ 20 w 32"/>
                <a:gd name="T9" fmla="*/ 3 h 8"/>
                <a:gd name="T10" fmla="*/ 24 w 32"/>
                <a:gd name="T11" fmla="*/ 5 h 8"/>
                <a:gd name="T12" fmla="*/ 28 w 32"/>
                <a:gd name="T13" fmla="*/ 3 h 8"/>
                <a:gd name="T14" fmla="*/ 32 w 32"/>
                <a:gd name="T15" fmla="*/ 5 h 8"/>
                <a:gd name="T16" fmla="*/ 28 w 32"/>
                <a:gd name="T17" fmla="*/ 7 h 8"/>
                <a:gd name="T18" fmla="*/ 24 w 32"/>
                <a:gd name="T19" fmla="*/ 5 h 8"/>
                <a:gd name="T20" fmla="*/ 20 w 32"/>
                <a:gd name="T21" fmla="*/ 7 h 8"/>
                <a:gd name="T22" fmla="*/ 16 w 32"/>
                <a:gd name="T23" fmla="*/ 5 h 8"/>
                <a:gd name="T24" fmla="*/ 12 w 32"/>
                <a:gd name="T25" fmla="*/ 7 h 8"/>
                <a:gd name="T26" fmla="*/ 8 w 32"/>
                <a:gd name="T27" fmla="*/ 5 h 8"/>
                <a:gd name="T28" fmla="*/ 4 w 32"/>
                <a:gd name="T29" fmla="*/ 7 h 8"/>
                <a:gd name="T30" fmla="*/ 0 w 32"/>
                <a:gd name="T31" fmla="*/ 5 h 8"/>
                <a:gd name="T32" fmla="*/ 4 w 32"/>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8">
                  <a:moveTo>
                    <a:pt x="4" y="3"/>
                  </a:moveTo>
                  <a:cubicBezTo>
                    <a:pt x="6" y="2"/>
                    <a:pt x="7" y="0"/>
                    <a:pt x="8" y="0"/>
                  </a:cubicBezTo>
                  <a:cubicBezTo>
                    <a:pt x="10" y="0"/>
                    <a:pt x="11" y="3"/>
                    <a:pt x="12" y="3"/>
                  </a:cubicBezTo>
                  <a:cubicBezTo>
                    <a:pt x="13" y="3"/>
                    <a:pt x="15" y="5"/>
                    <a:pt x="16" y="5"/>
                  </a:cubicBezTo>
                  <a:cubicBezTo>
                    <a:pt x="17" y="5"/>
                    <a:pt x="19" y="3"/>
                    <a:pt x="20" y="3"/>
                  </a:cubicBezTo>
                  <a:cubicBezTo>
                    <a:pt x="21" y="3"/>
                    <a:pt x="22" y="5"/>
                    <a:pt x="24" y="5"/>
                  </a:cubicBezTo>
                  <a:cubicBezTo>
                    <a:pt x="25" y="5"/>
                    <a:pt x="27" y="3"/>
                    <a:pt x="28" y="3"/>
                  </a:cubicBezTo>
                  <a:cubicBezTo>
                    <a:pt x="29" y="3"/>
                    <a:pt x="30" y="5"/>
                    <a:pt x="32" y="5"/>
                  </a:cubicBezTo>
                  <a:cubicBezTo>
                    <a:pt x="30" y="6"/>
                    <a:pt x="29" y="8"/>
                    <a:pt x="28" y="7"/>
                  </a:cubicBezTo>
                  <a:cubicBezTo>
                    <a:pt x="26" y="7"/>
                    <a:pt x="25" y="5"/>
                    <a:pt x="24" y="5"/>
                  </a:cubicBezTo>
                  <a:cubicBezTo>
                    <a:pt x="22" y="5"/>
                    <a:pt x="21" y="7"/>
                    <a:pt x="20" y="7"/>
                  </a:cubicBezTo>
                  <a:cubicBezTo>
                    <a:pt x="18" y="7"/>
                    <a:pt x="17" y="5"/>
                    <a:pt x="16" y="5"/>
                  </a:cubicBezTo>
                  <a:cubicBezTo>
                    <a:pt x="15" y="5"/>
                    <a:pt x="13" y="7"/>
                    <a:pt x="12" y="7"/>
                  </a:cubicBezTo>
                  <a:cubicBezTo>
                    <a:pt x="11" y="7"/>
                    <a:pt x="9" y="5"/>
                    <a:pt x="8" y="5"/>
                  </a:cubicBezTo>
                  <a:cubicBezTo>
                    <a:pt x="7" y="5"/>
                    <a:pt x="5" y="7"/>
                    <a:pt x="4" y="7"/>
                  </a:cubicBezTo>
                  <a:cubicBezTo>
                    <a:pt x="4" y="7"/>
                    <a:pt x="0" y="5"/>
                    <a:pt x="0" y="5"/>
                  </a:cubicBezTo>
                  <a:cubicBezTo>
                    <a:pt x="0" y="4"/>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9"/>
            <p:cNvSpPr/>
            <p:nvPr/>
          </p:nvSpPr>
          <p:spPr bwMode="auto">
            <a:xfrm>
              <a:off x="4598" y="2233"/>
              <a:ext cx="66" cy="28"/>
            </a:xfrm>
            <a:custGeom>
              <a:avLst/>
              <a:gdLst>
                <a:gd name="T0" fmla="*/ 0 w 28"/>
                <a:gd name="T1" fmla="*/ 9 h 12"/>
                <a:gd name="T2" fmla="*/ 4 w 28"/>
                <a:gd name="T3" fmla="*/ 7 h 12"/>
                <a:gd name="T4" fmla="*/ 8 w 28"/>
                <a:gd name="T5" fmla="*/ 5 h 12"/>
                <a:gd name="T6" fmla="*/ 12 w 28"/>
                <a:gd name="T7" fmla="*/ 3 h 12"/>
                <a:gd name="T8" fmla="*/ 17 w 28"/>
                <a:gd name="T9" fmla="*/ 1 h 12"/>
                <a:gd name="T10" fmla="*/ 20 w 28"/>
                <a:gd name="T11" fmla="*/ 3 h 12"/>
                <a:gd name="T12" fmla="*/ 24 w 28"/>
                <a:gd name="T13" fmla="*/ 1 h 12"/>
                <a:gd name="T14" fmla="*/ 28 w 28"/>
                <a:gd name="T15" fmla="*/ 3 h 12"/>
                <a:gd name="T16" fmla="*/ 24 w 28"/>
                <a:gd name="T17" fmla="*/ 5 h 12"/>
                <a:gd name="T18" fmla="*/ 28 w 28"/>
                <a:gd name="T19" fmla="*/ 7 h 12"/>
                <a:gd name="T20" fmla="*/ 24 w 28"/>
                <a:gd name="T21" fmla="*/ 9 h 12"/>
                <a:gd name="T22" fmla="*/ 20 w 28"/>
                <a:gd name="T23" fmla="*/ 12 h 12"/>
                <a:gd name="T24" fmla="*/ 16 w 28"/>
                <a:gd name="T25" fmla="*/ 9 h 12"/>
                <a:gd name="T26" fmla="*/ 20 w 28"/>
                <a:gd name="T27" fmla="*/ 7 h 12"/>
                <a:gd name="T28" fmla="*/ 24 w 28"/>
                <a:gd name="T29" fmla="*/ 5 h 12"/>
                <a:gd name="T30" fmla="*/ 20 w 28"/>
                <a:gd name="T31" fmla="*/ 3 h 12"/>
                <a:gd name="T32" fmla="*/ 12 w 28"/>
                <a:gd name="T33" fmla="*/ 7 h 12"/>
                <a:gd name="T34" fmla="*/ 8 w 28"/>
                <a:gd name="T35" fmla="*/ 9 h 12"/>
                <a:gd name="T36" fmla="*/ 4 w 28"/>
                <a:gd name="T37" fmla="*/ 11 h 12"/>
                <a:gd name="T38" fmla="*/ 0 w 28"/>
                <a:gd name="T3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2">
                  <a:moveTo>
                    <a:pt x="0" y="9"/>
                  </a:moveTo>
                  <a:cubicBezTo>
                    <a:pt x="1" y="8"/>
                    <a:pt x="3" y="7"/>
                    <a:pt x="4" y="7"/>
                  </a:cubicBezTo>
                  <a:cubicBezTo>
                    <a:pt x="6" y="6"/>
                    <a:pt x="7" y="5"/>
                    <a:pt x="8" y="5"/>
                  </a:cubicBezTo>
                  <a:cubicBezTo>
                    <a:pt x="12" y="3"/>
                    <a:pt x="12" y="3"/>
                    <a:pt x="12" y="3"/>
                  </a:cubicBezTo>
                  <a:cubicBezTo>
                    <a:pt x="13" y="2"/>
                    <a:pt x="15" y="1"/>
                    <a:pt x="17" y="1"/>
                  </a:cubicBezTo>
                  <a:cubicBezTo>
                    <a:pt x="17" y="0"/>
                    <a:pt x="20" y="3"/>
                    <a:pt x="20" y="3"/>
                  </a:cubicBezTo>
                  <a:cubicBezTo>
                    <a:pt x="21" y="3"/>
                    <a:pt x="24" y="1"/>
                    <a:pt x="24" y="1"/>
                  </a:cubicBezTo>
                  <a:cubicBezTo>
                    <a:pt x="25" y="1"/>
                    <a:pt x="28" y="3"/>
                    <a:pt x="28" y="3"/>
                  </a:cubicBezTo>
                  <a:cubicBezTo>
                    <a:pt x="28" y="4"/>
                    <a:pt x="24" y="5"/>
                    <a:pt x="24" y="5"/>
                  </a:cubicBezTo>
                  <a:cubicBezTo>
                    <a:pt x="24" y="6"/>
                    <a:pt x="28" y="7"/>
                    <a:pt x="28" y="7"/>
                  </a:cubicBezTo>
                  <a:cubicBezTo>
                    <a:pt x="27" y="8"/>
                    <a:pt x="25" y="9"/>
                    <a:pt x="24" y="9"/>
                  </a:cubicBezTo>
                  <a:cubicBezTo>
                    <a:pt x="20" y="12"/>
                    <a:pt x="20" y="12"/>
                    <a:pt x="20" y="12"/>
                  </a:cubicBezTo>
                  <a:cubicBezTo>
                    <a:pt x="19" y="11"/>
                    <a:pt x="16" y="10"/>
                    <a:pt x="16" y="9"/>
                  </a:cubicBezTo>
                  <a:cubicBezTo>
                    <a:pt x="16" y="9"/>
                    <a:pt x="19" y="8"/>
                    <a:pt x="20" y="7"/>
                  </a:cubicBezTo>
                  <a:cubicBezTo>
                    <a:pt x="21" y="7"/>
                    <a:pt x="24" y="6"/>
                    <a:pt x="24" y="5"/>
                  </a:cubicBezTo>
                  <a:cubicBezTo>
                    <a:pt x="24" y="5"/>
                    <a:pt x="20" y="3"/>
                    <a:pt x="20" y="3"/>
                  </a:cubicBezTo>
                  <a:cubicBezTo>
                    <a:pt x="12" y="7"/>
                    <a:pt x="12" y="7"/>
                    <a:pt x="12" y="7"/>
                  </a:cubicBezTo>
                  <a:cubicBezTo>
                    <a:pt x="11" y="8"/>
                    <a:pt x="9" y="8"/>
                    <a:pt x="8" y="9"/>
                  </a:cubicBezTo>
                  <a:cubicBezTo>
                    <a:pt x="7" y="9"/>
                    <a:pt x="5" y="11"/>
                    <a:pt x="4" y="11"/>
                  </a:cubicBezTo>
                  <a:cubicBezTo>
                    <a:pt x="3" y="11"/>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0"/>
            <p:cNvSpPr/>
            <p:nvPr/>
          </p:nvSpPr>
          <p:spPr bwMode="auto">
            <a:xfrm>
              <a:off x="4692" y="2240"/>
              <a:ext cx="45" cy="16"/>
            </a:xfrm>
            <a:custGeom>
              <a:avLst/>
              <a:gdLst>
                <a:gd name="T0" fmla="*/ 11 w 19"/>
                <a:gd name="T1" fmla="*/ 5 h 7"/>
                <a:gd name="T2" fmla="*/ 7 w 19"/>
                <a:gd name="T3" fmla="*/ 7 h 7"/>
                <a:gd name="T4" fmla="*/ 3 w 19"/>
                <a:gd name="T5" fmla="*/ 5 h 7"/>
                <a:gd name="T6" fmla="*/ 0 w 19"/>
                <a:gd name="T7" fmla="*/ 3 h 7"/>
                <a:gd name="T8" fmla="*/ 4 w 19"/>
                <a:gd name="T9" fmla="*/ 0 h 7"/>
                <a:gd name="T10" fmla="*/ 8 w 19"/>
                <a:gd name="T11" fmla="*/ 3 h 7"/>
                <a:gd name="T12" fmla="*/ 11 w 19"/>
                <a:gd name="T13" fmla="*/ 5 h 7"/>
                <a:gd name="T14" fmla="*/ 15 w 19"/>
                <a:gd name="T15" fmla="*/ 3 h 7"/>
                <a:gd name="T16" fmla="*/ 19 w 19"/>
                <a:gd name="T17" fmla="*/ 5 h 7"/>
                <a:gd name="T18" fmla="*/ 15 w 19"/>
                <a:gd name="T19" fmla="*/ 7 h 7"/>
                <a:gd name="T20" fmla="*/ 11 w 19"/>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7">
                  <a:moveTo>
                    <a:pt x="11" y="5"/>
                  </a:moveTo>
                  <a:cubicBezTo>
                    <a:pt x="11" y="5"/>
                    <a:pt x="8" y="7"/>
                    <a:pt x="7" y="7"/>
                  </a:cubicBezTo>
                  <a:cubicBezTo>
                    <a:pt x="6" y="7"/>
                    <a:pt x="4" y="5"/>
                    <a:pt x="3" y="5"/>
                  </a:cubicBezTo>
                  <a:cubicBezTo>
                    <a:pt x="3" y="4"/>
                    <a:pt x="0" y="3"/>
                    <a:pt x="0" y="3"/>
                  </a:cubicBezTo>
                  <a:cubicBezTo>
                    <a:pt x="0" y="2"/>
                    <a:pt x="4" y="0"/>
                    <a:pt x="4" y="0"/>
                  </a:cubicBezTo>
                  <a:cubicBezTo>
                    <a:pt x="5" y="0"/>
                    <a:pt x="6" y="3"/>
                    <a:pt x="8" y="3"/>
                  </a:cubicBezTo>
                  <a:cubicBezTo>
                    <a:pt x="9" y="3"/>
                    <a:pt x="10" y="5"/>
                    <a:pt x="11" y="5"/>
                  </a:cubicBezTo>
                  <a:cubicBezTo>
                    <a:pt x="12" y="5"/>
                    <a:pt x="14" y="3"/>
                    <a:pt x="15" y="3"/>
                  </a:cubicBezTo>
                  <a:cubicBezTo>
                    <a:pt x="16" y="3"/>
                    <a:pt x="19" y="5"/>
                    <a:pt x="19" y="5"/>
                  </a:cubicBezTo>
                  <a:cubicBezTo>
                    <a:pt x="19" y="5"/>
                    <a:pt x="15" y="7"/>
                    <a:pt x="15" y="7"/>
                  </a:cubicBezTo>
                  <a:cubicBezTo>
                    <a:pt x="14" y="7"/>
                    <a:pt x="13" y="5"/>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1"/>
            <p:cNvSpPr/>
            <p:nvPr/>
          </p:nvSpPr>
          <p:spPr bwMode="auto">
            <a:xfrm>
              <a:off x="4785" y="2228"/>
              <a:ext cx="47" cy="36"/>
            </a:xfrm>
            <a:custGeom>
              <a:avLst/>
              <a:gdLst>
                <a:gd name="T0" fmla="*/ 4 w 20"/>
                <a:gd name="T1" fmla="*/ 6 h 15"/>
                <a:gd name="T2" fmla="*/ 0 w 20"/>
                <a:gd name="T3" fmla="*/ 4 h 15"/>
                <a:gd name="T4" fmla="*/ 4 w 20"/>
                <a:gd name="T5" fmla="*/ 2 h 15"/>
                <a:gd name="T6" fmla="*/ 8 w 20"/>
                <a:gd name="T7" fmla="*/ 4 h 15"/>
                <a:gd name="T8" fmla="*/ 12 w 20"/>
                <a:gd name="T9" fmla="*/ 2 h 15"/>
                <a:gd name="T10" fmla="*/ 16 w 20"/>
                <a:gd name="T11" fmla="*/ 0 h 15"/>
                <a:gd name="T12" fmla="*/ 20 w 20"/>
                <a:gd name="T13" fmla="*/ 3 h 15"/>
                <a:gd name="T14" fmla="*/ 16 w 20"/>
                <a:gd name="T15" fmla="*/ 5 h 15"/>
                <a:gd name="T16" fmla="*/ 12 w 20"/>
                <a:gd name="T17" fmla="*/ 7 h 15"/>
                <a:gd name="T18" fmla="*/ 16 w 20"/>
                <a:gd name="T19" fmla="*/ 9 h 15"/>
                <a:gd name="T20" fmla="*/ 12 w 20"/>
                <a:gd name="T21" fmla="*/ 11 h 15"/>
                <a:gd name="T22" fmla="*/ 15 w 20"/>
                <a:gd name="T23" fmla="*/ 13 h 15"/>
                <a:gd name="T24" fmla="*/ 11 w 20"/>
                <a:gd name="T25" fmla="*/ 15 h 15"/>
                <a:gd name="T26" fmla="*/ 7 w 20"/>
                <a:gd name="T27" fmla="*/ 13 h 15"/>
                <a:gd name="T28" fmla="*/ 12 w 20"/>
                <a:gd name="T29" fmla="*/ 11 h 15"/>
                <a:gd name="T30" fmla="*/ 8 w 20"/>
                <a:gd name="T31" fmla="*/ 9 h 15"/>
                <a:gd name="T32" fmla="*/ 12 w 20"/>
                <a:gd name="T33" fmla="*/ 7 h 15"/>
                <a:gd name="T34" fmla="*/ 8 w 20"/>
                <a:gd name="T35" fmla="*/ 4 h 15"/>
                <a:gd name="T36" fmla="*/ 4 w 20"/>
                <a:gd name="T3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4" y="6"/>
                  </a:moveTo>
                  <a:cubicBezTo>
                    <a:pt x="4" y="6"/>
                    <a:pt x="0" y="5"/>
                    <a:pt x="0" y="4"/>
                  </a:cubicBezTo>
                  <a:cubicBezTo>
                    <a:pt x="0" y="4"/>
                    <a:pt x="4" y="2"/>
                    <a:pt x="4" y="2"/>
                  </a:cubicBezTo>
                  <a:cubicBezTo>
                    <a:pt x="5" y="2"/>
                    <a:pt x="8" y="5"/>
                    <a:pt x="8" y="4"/>
                  </a:cubicBezTo>
                  <a:cubicBezTo>
                    <a:pt x="10" y="4"/>
                    <a:pt x="11" y="3"/>
                    <a:pt x="12" y="2"/>
                  </a:cubicBezTo>
                  <a:cubicBezTo>
                    <a:pt x="16" y="0"/>
                    <a:pt x="16" y="0"/>
                    <a:pt x="16" y="0"/>
                  </a:cubicBezTo>
                  <a:cubicBezTo>
                    <a:pt x="17" y="1"/>
                    <a:pt x="20" y="2"/>
                    <a:pt x="20" y="3"/>
                  </a:cubicBezTo>
                  <a:cubicBezTo>
                    <a:pt x="20" y="3"/>
                    <a:pt x="16" y="4"/>
                    <a:pt x="16" y="5"/>
                  </a:cubicBezTo>
                  <a:cubicBezTo>
                    <a:pt x="16" y="5"/>
                    <a:pt x="12" y="6"/>
                    <a:pt x="12" y="7"/>
                  </a:cubicBezTo>
                  <a:cubicBezTo>
                    <a:pt x="12" y="7"/>
                    <a:pt x="16" y="8"/>
                    <a:pt x="16" y="9"/>
                  </a:cubicBezTo>
                  <a:cubicBezTo>
                    <a:pt x="15" y="10"/>
                    <a:pt x="12" y="10"/>
                    <a:pt x="12" y="11"/>
                  </a:cubicBezTo>
                  <a:cubicBezTo>
                    <a:pt x="11" y="12"/>
                    <a:pt x="15" y="13"/>
                    <a:pt x="15" y="13"/>
                  </a:cubicBezTo>
                  <a:cubicBezTo>
                    <a:pt x="15" y="13"/>
                    <a:pt x="11" y="15"/>
                    <a:pt x="11" y="15"/>
                  </a:cubicBezTo>
                  <a:cubicBezTo>
                    <a:pt x="10" y="15"/>
                    <a:pt x="9" y="13"/>
                    <a:pt x="7" y="13"/>
                  </a:cubicBezTo>
                  <a:cubicBezTo>
                    <a:pt x="8" y="12"/>
                    <a:pt x="11" y="12"/>
                    <a:pt x="12" y="11"/>
                  </a:cubicBezTo>
                  <a:cubicBezTo>
                    <a:pt x="12" y="10"/>
                    <a:pt x="8" y="9"/>
                    <a:pt x="8" y="9"/>
                  </a:cubicBezTo>
                  <a:cubicBezTo>
                    <a:pt x="8" y="9"/>
                    <a:pt x="12" y="7"/>
                    <a:pt x="12" y="7"/>
                  </a:cubicBezTo>
                  <a:cubicBezTo>
                    <a:pt x="12" y="6"/>
                    <a:pt x="9" y="4"/>
                    <a:pt x="8" y="4"/>
                  </a:cubicBezTo>
                  <a:cubicBezTo>
                    <a:pt x="7"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2"/>
            <p:cNvSpPr/>
            <p:nvPr/>
          </p:nvSpPr>
          <p:spPr bwMode="auto">
            <a:xfrm>
              <a:off x="4931" y="2268"/>
              <a:ext cx="64" cy="22"/>
            </a:xfrm>
            <a:custGeom>
              <a:avLst/>
              <a:gdLst>
                <a:gd name="T0" fmla="*/ 3 w 27"/>
                <a:gd name="T1" fmla="*/ 9 h 9"/>
                <a:gd name="T2" fmla="*/ 0 w 27"/>
                <a:gd name="T3" fmla="*/ 6 h 9"/>
                <a:gd name="T4" fmla="*/ 4 w 27"/>
                <a:gd name="T5" fmla="*/ 4 h 9"/>
                <a:gd name="T6" fmla="*/ 7 w 27"/>
                <a:gd name="T7" fmla="*/ 6 h 9"/>
                <a:gd name="T8" fmla="*/ 12 w 27"/>
                <a:gd name="T9" fmla="*/ 4 h 9"/>
                <a:gd name="T10" fmla="*/ 16 w 27"/>
                <a:gd name="T11" fmla="*/ 2 h 9"/>
                <a:gd name="T12" fmla="*/ 20 w 27"/>
                <a:gd name="T13" fmla="*/ 0 h 9"/>
                <a:gd name="T14" fmla="*/ 27 w 27"/>
                <a:gd name="T15" fmla="*/ 5 h 9"/>
                <a:gd name="T16" fmla="*/ 23 w 27"/>
                <a:gd name="T17" fmla="*/ 7 h 9"/>
                <a:gd name="T18" fmla="*/ 19 w 27"/>
                <a:gd name="T19" fmla="*/ 9 h 9"/>
                <a:gd name="T20" fmla="*/ 15 w 27"/>
                <a:gd name="T21" fmla="*/ 7 h 9"/>
                <a:gd name="T22" fmla="*/ 11 w 27"/>
                <a:gd name="T23" fmla="*/ 9 h 9"/>
                <a:gd name="T24" fmla="*/ 7 w 27"/>
                <a:gd name="T25" fmla="*/ 6 h 9"/>
                <a:gd name="T26" fmla="*/ 3 w 27"/>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9">
                  <a:moveTo>
                    <a:pt x="3" y="9"/>
                  </a:moveTo>
                  <a:cubicBezTo>
                    <a:pt x="3" y="8"/>
                    <a:pt x="0" y="7"/>
                    <a:pt x="0" y="6"/>
                  </a:cubicBezTo>
                  <a:cubicBezTo>
                    <a:pt x="0" y="6"/>
                    <a:pt x="4" y="4"/>
                    <a:pt x="4" y="4"/>
                  </a:cubicBezTo>
                  <a:cubicBezTo>
                    <a:pt x="4" y="4"/>
                    <a:pt x="7" y="7"/>
                    <a:pt x="7" y="6"/>
                  </a:cubicBezTo>
                  <a:cubicBezTo>
                    <a:pt x="9" y="6"/>
                    <a:pt x="10" y="5"/>
                    <a:pt x="12" y="4"/>
                  </a:cubicBezTo>
                  <a:cubicBezTo>
                    <a:pt x="16" y="2"/>
                    <a:pt x="16" y="2"/>
                    <a:pt x="16" y="2"/>
                  </a:cubicBezTo>
                  <a:cubicBezTo>
                    <a:pt x="20" y="0"/>
                    <a:pt x="20" y="0"/>
                    <a:pt x="20" y="0"/>
                  </a:cubicBezTo>
                  <a:cubicBezTo>
                    <a:pt x="27" y="5"/>
                    <a:pt x="27" y="5"/>
                    <a:pt x="27" y="5"/>
                  </a:cubicBezTo>
                  <a:cubicBezTo>
                    <a:pt x="23" y="7"/>
                    <a:pt x="23" y="7"/>
                    <a:pt x="23" y="7"/>
                  </a:cubicBezTo>
                  <a:cubicBezTo>
                    <a:pt x="22" y="7"/>
                    <a:pt x="20" y="9"/>
                    <a:pt x="19" y="9"/>
                  </a:cubicBezTo>
                  <a:cubicBezTo>
                    <a:pt x="18" y="9"/>
                    <a:pt x="16" y="7"/>
                    <a:pt x="15" y="7"/>
                  </a:cubicBezTo>
                  <a:cubicBezTo>
                    <a:pt x="14" y="7"/>
                    <a:pt x="13" y="9"/>
                    <a:pt x="11" y="9"/>
                  </a:cubicBezTo>
                  <a:cubicBezTo>
                    <a:pt x="10" y="9"/>
                    <a:pt x="9" y="6"/>
                    <a:pt x="7" y="6"/>
                  </a:cubicBezTo>
                  <a:cubicBezTo>
                    <a:pt x="6" y="6"/>
                    <a:pt x="5" y="8"/>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
            <p:cNvSpPr/>
            <p:nvPr/>
          </p:nvSpPr>
          <p:spPr bwMode="auto">
            <a:xfrm>
              <a:off x="4914" y="2238"/>
              <a:ext cx="57" cy="18"/>
            </a:xfrm>
            <a:custGeom>
              <a:avLst/>
              <a:gdLst>
                <a:gd name="T0" fmla="*/ 16 w 24"/>
                <a:gd name="T1" fmla="*/ 2 h 8"/>
                <a:gd name="T2" fmla="*/ 12 w 24"/>
                <a:gd name="T3" fmla="*/ 4 h 8"/>
                <a:gd name="T4" fmla="*/ 8 w 24"/>
                <a:gd name="T5" fmla="*/ 6 h 8"/>
                <a:gd name="T6" fmla="*/ 4 w 24"/>
                <a:gd name="T7" fmla="*/ 8 h 8"/>
                <a:gd name="T8" fmla="*/ 0 w 24"/>
                <a:gd name="T9" fmla="*/ 6 h 8"/>
                <a:gd name="T10" fmla="*/ 4 w 24"/>
                <a:gd name="T11" fmla="*/ 4 h 8"/>
                <a:gd name="T12" fmla="*/ 8 w 24"/>
                <a:gd name="T13" fmla="*/ 2 h 8"/>
                <a:gd name="T14" fmla="*/ 12 w 24"/>
                <a:gd name="T15" fmla="*/ 0 h 8"/>
                <a:gd name="T16" fmla="*/ 16 w 24"/>
                <a:gd name="T17" fmla="*/ 2 h 8"/>
                <a:gd name="T18" fmla="*/ 20 w 24"/>
                <a:gd name="T19" fmla="*/ 0 h 8"/>
                <a:gd name="T20" fmla="*/ 24 w 24"/>
                <a:gd name="T21" fmla="*/ 2 h 8"/>
                <a:gd name="T22" fmla="*/ 20 w 24"/>
                <a:gd name="T23" fmla="*/ 4 h 8"/>
                <a:gd name="T24" fmla="*/ 16 w 24"/>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8">
                  <a:moveTo>
                    <a:pt x="16" y="2"/>
                  </a:moveTo>
                  <a:cubicBezTo>
                    <a:pt x="14" y="3"/>
                    <a:pt x="13" y="4"/>
                    <a:pt x="12" y="4"/>
                  </a:cubicBezTo>
                  <a:cubicBezTo>
                    <a:pt x="11" y="4"/>
                    <a:pt x="9" y="6"/>
                    <a:pt x="8" y="6"/>
                  </a:cubicBezTo>
                  <a:cubicBezTo>
                    <a:pt x="6" y="6"/>
                    <a:pt x="5" y="8"/>
                    <a:pt x="4" y="8"/>
                  </a:cubicBezTo>
                  <a:cubicBezTo>
                    <a:pt x="3" y="8"/>
                    <a:pt x="0" y="6"/>
                    <a:pt x="0" y="6"/>
                  </a:cubicBezTo>
                  <a:cubicBezTo>
                    <a:pt x="0" y="5"/>
                    <a:pt x="3" y="4"/>
                    <a:pt x="4" y="4"/>
                  </a:cubicBezTo>
                  <a:cubicBezTo>
                    <a:pt x="5" y="3"/>
                    <a:pt x="7" y="3"/>
                    <a:pt x="8" y="2"/>
                  </a:cubicBezTo>
                  <a:cubicBezTo>
                    <a:pt x="9" y="1"/>
                    <a:pt x="11" y="0"/>
                    <a:pt x="12" y="0"/>
                  </a:cubicBezTo>
                  <a:cubicBezTo>
                    <a:pt x="13" y="0"/>
                    <a:pt x="15" y="2"/>
                    <a:pt x="16" y="2"/>
                  </a:cubicBezTo>
                  <a:cubicBezTo>
                    <a:pt x="17" y="2"/>
                    <a:pt x="19" y="0"/>
                    <a:pt x="20" y="0"/>
                  </a:cubicBezTo>
                  <a:cubicBezTo>
                    <a:pt x="20" y="0"/>
                    <a:pt x="24" y="2"/>
                    <a:pt x="24" y="2"/>
                  </a:cubicBezTo>
                  <a:cubicBezTo>
                    <a:pt x="24" y="2"/>
                    <a:pt x="20" y="4"/>
                    <a:pt x="20" y="4"/>
                  </a:cubicBezTo>
                  <a:cubicBezTo>
                    <a:pt x="19" y="4"/>
                    <a:pt x="16"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4"/>
            <p:cNvSpPr/>
            <p:nvPr/>
          </p:nvSpPr>
          <p:spPr bwMode="auto">
            <a:xfrm>
              <a:off x="5285" y="2235"/>
              <a:ext cx="19" cy="31"/>
            </a:xfrm>
            <a:custGeom>
              <a:avLst/>
              <a:gdLst>
                <a:gd name="T0" fmla="*/ 4 w 8"/>
                <a:gd name="T1" fmla="*/ 13 h 13"/>
                <a:gd name="T2" fmla="*/ 0 w 8"/>
                <a:gd name="T3" fmla="*/ 11 h 13"/>
                <a:gd name="T4" fmla="*/ 4 w 8"/>
                <a:gd name="T5" fmla="*/ 9 h 13"/>
                <a:gd name="T6" fmla="*/ 0 w 8"/>
                <a:gd name="T7" fmla="*/ 7 h 13"/>
                <a:gd name="T8" fmla="*/ 4 w 8"/>
                <a:gd name="T9" fmla="*/ 5 h 13"/>
                <a:gd name="T10" fmla="*/ 1 w 8"/>
                <a:gd name="T11" fmla="*/ 2 h 13"/>
                <a:gd name="T12" fmla="*/ 5 w 8"/>
                <a:gd name="T13" fmla="*/ 0 h 13"/>
                <a:gd name="T14" fmla="*/ 8 w 8"/>
                <a:gd name="T15" fmla="*/ 3 h 13"/>
                <a:gd name="T16" fmla="*/ 4 w 8"/>
                <a:gd name="T17" fmla="*/ 5 h 13"/>
                <a:gd name="T18" fmla="*/ 8 w 8"/>
                <a:gd name="T19" fmla="*/ 7 h 13"/>
                <a:gd name="T20" fmla="*/ 4 w 8"/>
                <a:gd name="T21" fmla="*/ 9 h 13"/>
                <a:gd name="T22" fmla="*/ 8 w 8"/>
                <a:gd name="T23" fmla="*/ 11 h 13"/>
                <a:gd name="T24" fmla="*/ 4 w 8"/>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4" y="13"/>
                  </a:moveTo>
                  <a:cubicBezTo>
                    <a:pt x="3" y="13"/>
                    <a:pt x="0" y="12"/>
                    <a:pt x="0" y="11"/>
                  </a:cubicBezTo>
                  <a:cubicBezTo>
                    <a:pt x="0" y="11"/>
                    <a:pt x="4" y="10"/>
                    <a:pt x="4" y="9"/>
                  </a:cubicBezTo>
                  <a:cubicBezTo>
                    <a:pt x="4" y="8"/>
                    <a:pt x="0" y="8"/>
                    <a:pt x="0" y="7"/>
                  </a:cubicBezTo>
                  <a:cubicBezTo>
                    <a:pt x="0" y="6"/>
                    <a:pt x="4" y="5"/>
                    <a:pt x="4" y="5"/>
                  </a:cubicBezTo>
                  <a:cubicBezTo>
                    <a:pt x="4" y="4"/>
                    <a:pt x="0" y="3"/>
                    <a:pt x="1" y="2"/>
                  </a:cubicBezTo>
                  <a:cubicBezTo>
                    <a:pt x="1" y="2"/>
                    <a:pt x="4" y="1"/>
                    <a:pt x="5" y="0"/>
                  </a:cubicBezTo>
                  <a:cubicBezTo>
                    <a:pt x="5" y="1"/>
                    <a:pt x="8" y="2"/>
                    <a:pt x="8" y="3"/>
                  </a:cubicBezTo>
                  <a:cubicBezTo>
                    <a:pt x="8" y="3"/>
                    <a:pt x="4" y="4"/>
                    <a:pt x="4" y="5"/>
                  </a:cubicBezTo>
                  <a:cubicBezTo>
                    <a:pt x="4" y="5"/>
                    <a:pt x="8" y="6"/>
                    <a:pt x="8" y="7"/>
                  </a:cubicBezTo>
                  <a:cubicBezTo>
                    <a:pt x="8" y="8"/>
                    <a:pt x="4" y="8"/>
                    <a:pt x="4" y="9"/>
                  </a:cubicBezTo>
                  <a:cubicBezTo>
                    <a:pt x="4" y="10"/>
                    <a:pt x="8" y="11"/>
                    <a:pt x="8" y="11"/>
                  </a:cubicBezTo>
                  <a:cubicBezTo>
                    <a:pt x="7" y="12"/>
                    <a:pt x="4"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5"/>
            <p:cNvSpPr/>
            <p:nvPr/>
          </p:nvSpPr>
          <p:spPr bwMode="auto">
            <a:xfrm>
              <a:off x="5453" y="2240"/>
              <a:ext cx="57" cy="21"/>
            </a:xfrm>
            <a:custGeom>
              <a:avLst/>
              <a:gdLst>
                <a:gd name="T0" fmla="*/ 11 w 24"/>
                <a:gd name="T1" fmla="*/ 9 h 9"/>
                <a:gd name="T2" fmla="*/ 8 w 24"/>
                <a:gd name="T3" fmla="*/ 7 h 9"/>
                <a:gd name="T4" fmla="*/ 12 w 24"/>
                <a:gd name="T5" fmla="*/ 5 h 9"/>
                <a:gd name="T6" fmla="*/ 8 w 24"/>
                <a:gd name="T7" fmla="*/ 3 h 9"/>
                <a:gd name="T8" fmla="*/ 4 w 24"/>
                <a:gd name="T9" fmla="*/ 5 h 9"/>
                <a:gd name="T10" fmla="*/ 0 w 24"/>
                <a:gd name="T11" fmla="*/ 2 h 9"/>
                <a:gd name="T12" fmla="*/ 4 w 24"/>
                <a:gd name="T13" fmla="*/ 0 h 9"/>
                <a:gd name="T14" fmla="*/ 8 w 24"/>
                <a:gd name="T15" fmla="*/ 3 h 9"/>
                <a:gd name="T16" fmla="*/ 12 w 24"/>
                <a:gd name="T17" fmla="*/ 0 h 9"/>
                <a:gd name="T18" fmla="*/ 16 w 24"/>
                <a:gd name="T19" fmla="*/ 3 h 9"/>
                <a:gd name="T20" fmla="*/ 20 w 24"/>
                <a:gd name="T21" fmla="*/ 1 h 9"/>
                <a:gd name="T22" fmla="*/ 24 w 24"/>
                <a:gd name="T23" fmla="*/ 3 h 9"/>
                <a:gd name="T24" fmla="*/ 20 w 24"/>
                <a:gd name="T25" fmla="*/ 5 h 9"/>
                <a:gd name="T26" fmla="*/ 16 w 24"/>
                <a:gd name="T27" fmla="*/ 3 h 9"/>
                <a:gd name="T28" fmla="*/ 12 w 24"/>
                <a:gd name="T29" fmla="*/ 5 h 9"/>
                <a:gd name="T30" fmla="*/ 15 w 24"/>
                <a:gd name="T31" fmla="*/ 7 h 9"/>
                <a:gd name="T32" fmla="*/ 11 w 24"/>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1" y="9"/>
                  </a:moveTo>
                  <a:cubicBezTo>
                    <a:pt x="11" y="8"/>
                    <a:pt x="8" y="8"/>
                    <a:pt x="8" y="7"/>
                  </a:cubicBezTo>
                  <a:cubicBezTo>
                    <a:pt x="8" y="6"/>
                    <a:pt x="11" y="6"/>
                    <a:pt x="12" y="5"/>
                  </a:cubicBezTo>
                  <a:cubicBezTo>
                    <a:pt x="10" y="5"/>
                    <a:pt x="9" y="3"/>
                    <a:pt x="8" y="3"/>
                  </a:cubicBezTo>
                  <a:cubicBezTo>
                    <a:pt x="7" y="3"/>
                    <a:pt x="5" y="5"/>
                    <a:pt x="4" y="5"/>
                  </a:cubicBezTo>
                  <a:cubicBezTo>
                    <a:pt x="2" y="4"/>
                    <a:pt x="2" y="3"/>
                    <a:pt x="0" y="2"/>
                  </a:cubicBezTo>
                  <a:cubicBezTo>
                    <a:pt x="1" y="2"/>
                    <a:pt x="3" y="0"/>
                    <a:pt x="4" y="0"/>
                  </a:cubicBezTo>
                  <a:cubicBezTo>
                    <a:pt x="5" y="0"/>
                    <a:pt x="7" y="3"/>
                    <a:pt x="8" y="3"/>
                  </a:cubicBezTo>
                  <a:cubicBezTo>
                    <a:pt x="9" y="2"/>
                    <a:pt x="11" y="0"/>
                    <a:pt x="12" y="0"/>
                  </a:cubicBezTo>
                  <a:cubicBezTo>
                    <a:pt x="13" y="0"/>
                    <a:pt x="15" y="3"/>
                    <a:pt x="16" y="3"/>
                  </a:cubicBezTo>
                  <a:cubicBezTo>
                    <a:pt x="17" y="3"/>
                    <a:pt x="19" y="1"/>
                    <a:pt x="20" y="1"/>
                  </a:cubicBezTo>
                  <a:cubicBezTo>
                    <a:pt x="21" y="1"/>
                    <a:pt x="22" y="3"/>
                    <a:pt x="24" y="3"/>
                  </a:cubicBezTo>
                  <a:cubicBezTo>
                    <a:pt x="22" y="3"/>
                    <a:pt x="21" y="5"/>
                    <a:pt x="20" y="5"/>
                  </a:cubicBezTo>
                  <a:cubicBezTo>
                    <a:pt x="18" y="5"/>
                    <a:pt x="17" y="3"/>
                    <a:pt x="16" y="3"/>
                  </a:cubicBezTo>
                  <a:cubicBezTo>
                    <a:pt x="14" y="3"/>
                    <a:pt x="13" y="4"/>
                    <a:pt x="12" y="5"/>
                  </a:cubicBezTo>
                  <a:cubicBezTo>
                    <a:pt x="12" y="6"/>
                    <a:pt x="15" y="6"/>
                    <a:pt x="15" y="7"/>
                  </a:cubicBezTo>
                  <a:cubicBezTo>
                    <a:pt x="15" y="8"/>
                    <a:pt x="12" y="8"/>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6"/>
            <p:cNvSpPr/>
            <p:nvPr/>
          </p:nvSpPr>
          <p:spPr bwMode="auto">
            <a:xfrm>
              <a:off x="5616" y="2252"/>
              <a:ext cx="69" cy="49"/>
            </a:xfrm>
            <a:custGeom>
              <a:avLst/>
              <a:gdLst>
                <a:gd name="T0" fmla="*/ 0 w 29"/>
                <a:gd name="T1" fmla="*/ 17 h 21"/>
                <a:gd name="T2" fmla="*/ 4 w 29"/>
                <a:gd name="T3" fmla="*/ 14 h 21"/>
                <a:gd name="T4" fmla="*/ 8 w 29"/>
                <a:gd name="T5" fmla="*/ 12 h 21"/>
                <a:gd name="T6" fmla="*/ 12 w 29"/>
                <a:gd name="T7" fmla="*/ 15 h 21"/>
                <a:gd name="T8" fmla="*/ 16 w 29"/>
                <a:gd name="T9" fmla="*/ 13 h 21"/>
                <a:gd name="T10" fmla="*/ 20 w 29"/>
                <a:gd name="T11" fmla="*/ 11 h 21"/>
                <a:gd name="T12" fmla="*/ 17 w 29"/>
                <a:gd name="T13" fmla="*/ 8 h 21"/>
                <a:gd name="T14" fmla="*/ 21 w 29"/>
                <a:gd name="T15" fmla="*/ 6 h 21"/>
                <a:gd name="T16" fmla="*/ 25 w 29"/>
                <a:gd name="T17" fmla="*/ 4 h 21"/>
                <a:gd name="T18" fmla="*/ 21 w 29"/>
                <a:gd name="T19" fmla="*/ 2 h 21"/>
                <a:gd name="T20" fmla="*/ 25 w 29"/>
                <a:gd name="T21" fmla="*/ 0 h 21"/>
                <a:gd name="T22" fmla="*/ 29 w 29"/>
                <a:gd name="T23" fmla="*/ 2 h 21"/>
                <a:gd name="T24" fmla="*/ 25 w 29"/>
                <a:gd name="T25" fmla="*/ 4 h 21"/>
                <a:gd name="T26" fmla="*/ 29 w 29"/>
                <a:gd name="T27" fmla="*/ 6 h 21"/>
                <a:gd name="T28" fmla="*/ 24 w 29"/>
                <a:gd name="T29" fmla="*/ 8 h 21"/>
                <a:gd name="T30" fmla="*/ 20 w 29"/>
                <a:gd name="T31" fmla="*/ 11 h 21"/>
                <a:gd name="T32" fmla="*/ 24 w 29"/>
                <a:gd name="T33" fmla="*/ 13 h 21"/>
                <a:gd name="T34" fmla="*/ 20 w 29"/>
                <a:gd name="T35" fmla="*/ 15 h 21"/>
                <a:gd name="T36" fmla="*/ 12 w 29"/>
                <a:gd name="T37" fmla="*/ 19 h 21"/>
                <a:gd name="T38" fmla="*/ 8 w 29"/>
                <a:gd name="T39" fmla="*/ 21 h 21"/>
                <a:gd name="T40" fmla="*/ 0 w 29"/>
                <a:gd name="T4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1">
                  <a:moveTo>
                    <a:pt x="0" y="17"/>
                  </a:moveTo>
                  <a:cubicBezTo>
                    <a:pt x="4" y="14"/>
                    <a:pt x="4" y="14"/>
                    <a:pt x="4" y="14"/>
                  </a:cubicBezTo>
                  <a:cubicBezTo>
                    <a:pt x="5" y="14"/>
                    <a:pt x="7" y="13"/>
                    <a:pt x="8" y="12"/>
                  </a:cubicBezTo>
                  <a:cubicBezTo>
                    <a:pt x="9" y="12"/>
                    <a:pt x="11" y="15"/>
                    <a:pt x="12" y="15"/>
                  </a:cubicBezTo>
                  <a:cubicBezTo>
                    <a:pt x="13" y="15"/>
                    <a:pt x="16" y="13"/>
                    <a:pt x="16" y="13"/>
                  </a:cubicBezTo>
                  <a:cubicBezTo>
                    <a:pt x="17" y="12"/>
                    <a:pt x="20" y="11"/>
                    <a:pt x="20" y="11"/>
                  </a:cubicBezTo>
                  <a:cubicBezTo>
                    <a:pt x="20" y="10"/>
                    <a:pt x="16" y="9"/>
                    <a:pt x="17" y="8"/>
                  </a:cubicBezTo>
                  <a:cubicBezTo>
                    <a:pt x="17" y="8"/>
                    <a:pt x="20" y="7"/>
                    <a:pt x="21" y="6"/>
                  </a:cubicBezTo>
                  <a:cubicBezTo>
                    <a:pt x="22" y="6"/>
                    <a:pt x="24" y="5"/>
                    <a:pt x="25" y="4"/>
                  </a:cubicBezTo>
                  <a:cubicBezTo>
                    <a:pt x="25" y="4"/>
                    <a:pt x="21" y="2"/>
                    <a:pt x="21" y="2"/>
                  </a:cubicBezTo>
                  <a:cubicBezTo>
                    <a:pt x="21" y="2"/>
                    <a:pt x="25" y="0"/>
                    <a:pt x="25" y="0"/>
                  </a:cubicBezTo>
                  <a:cubicBezTo>
                    <a:pt x="27" y="0"/>
                    <a:pt x="28" y="2"/>
                    <a:pt x="29" y="2"/>
                  </a:cubicBezTo>
                  <a:cubicBezTo>
                    <a:pt x="29" y="3"/>
                    <a:pt x="25" y="3"/>
                    <a:pt x="25" y="4"/>
                  </a:cubicBezTo>
                  <a:cubicBezTo>
                    <a:pt x="25" y="5"/>
                    <a:pt x="29" y="6"/>
                    <a:pt x="29" y="6"/>
                  </a:cubicBezTo>
                  <a:cubicBezTo>
                    <a:pt x="28" y="7"/>
                    <a:pt x="25" y="8"/>
                    <a:pt x="24" y="8"/>
                  </a:cubicBezTo>
                  <a:cubicBezTo>
                    <a:pt x="24" y="9"/>
                    <a:pt x="20" y="10"/>
                    <a:pt x="20" y="11"/>
                  </a:cubicBezTo>
                  <a:cubicBezTo>
                    <a:pt x="20" y="11"/>
                    <a:pt x="24" y="13"/>
                    <a:pt x="24" y="13"/>
                  </a:cubicBezTo>
                  <a:cubicBezTo>
                    <a:pt x="23" y="14"/>
                    <a:pt x="21" y="14"/>
                    <a:pt x="20" y="15"/>
                  </a:cubicBezTo>
                  <a:cubicBezTo>
                    <a:pt x="17" y="16"/>
                    <a:pt x="15" y="18"/>
                    <a:pt x="12" y="19"/>
                  </a:cubicBezTo>
                  <a:cubicBezTo>
                    <a:pt x="10" y="20"/>
                    <a:pt x="9" y="20"/>
                    <a:pt x="8" y="21"/>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7"/>
            <p:cNvSpPr/>
            <p:nvPr/>
          </p:nvSpPr>
          <p:spPr bwMode="auto">
            <a:xfrm>
              <a:off x="5583" y="2254"/>
              <a:ext cx="45" cy="17"/>
            </a:xfrm>
            <a:custGeom>
              <a:avLst/>
              <a:gdLst>
                <a:gd name="T0" fmla="*/ 7 w 19"/>
                <a:gd name="T1" fmla="*/ 2 h 7"/>
                <a:gd name="T2" fmla="*/ 3 w 19"/>
                <a:gd name="T3" fmla="*/ 4 h 7"/>
                <a:gd name="T4" fmla="*/ 0 w 19"/>
                <a:gd name="T5" fmla="*/ 2 h 7"/>
                <a:gd name="T6" fmla="*/ 4 w 19"/>
                <a:gd name="T7" fmla="*/ 0 h 7"/>
                <a:gd name="T8" fmla="*/ 7 w 19"/>
                <a:gd name="T9" fmla="*/ 2 h 7"/>
                <a:gd name="T10" fmla="*/ 12 w 19"/>
                <a:gd name="T11" fmla="*/ 0 h 7"/>
                <a:gd name="T12" fmla="*/ 15 w 19"/>
                <a:gd name="T13" fmla="*/ 3 h 7"/>
                <a:gd name="T14" fmla="*/ 19 w 19"/>
                <a:gd name="T15" fmla="*/ 5 h 7"/>
                <a:gd name="T16" fmla="*/ 15 w 19"/>
                <a:gd name="T17" fmla="*/ 7 h 7"/>
                <a:gd name="T18" fmla="*/ 11 w 19"/>
                <a:gd name="T19" fmla="*/ 5 h 7"/>
                <a:gd name="T20" fmla="*/ 7 w 19"/>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7">
                  <a:moveTo>
                    <a:pt x="7" y="2"/>
                  </a:moveTo>
                  <a:cubicBezTo>
                    <a:pt x="7" y="2"/>
                    <a:pt x="4" y="4"/>
                    <a:pt x="3" y="4"/>
                  </a:cubicBezTo>
                  <a:cubicBezTo>
                    <a:pt x="3" y="4"/>
                    <a:pt x="0" y="2"/>
                    <a:pt x="0" y="2"/>
                  </a:cubicBezTo>
                  <a:cubicBezTo>
                    <a:pt x="0" y="2"/>
                    <a:pt x="3" y="0"/>
                    <a:pt x="4" y="0"/>
                  </a:cubicBezTo>
                  <a:cubicBezTo>
                    <a:pt x="4" y="0"/>
                    <a:pt x="7" y="2"/>
                    <a:pt x="7" y="2"/>
                  </a:cubicBezTo>
                  <a:cubicBezTo>
                    <a:pt x="8" y="2"/>
                    <a:pt x="11" y="0"/>
                    <a:pt x="12" y="0"/>
                  </a:cubicBezTo>
                  <a:cubicBezTo>
                    <a:pt x="13" y="1"/>
                    <a:pt x="14" y="2"/>
                    <a:pt x="15" y="3"/>
                  </a:cubicBezTo>
                  <a:cubicBezTo>
                    <a:pt x="16" y="3"/>
                    <a:pt x="19" y="4"/>
                    <a:pt x="19" y="5"/>
                  </a:cubicBezTo>
                  <a:cubicBezTo>
                    <a:pt x="19" y="5"/>
                    <a:pt x="15" y="7"/>
                    <a:pt x="15" y="7"/>
                  </a:cubicBezTo>
                  <a:cubicBezTo>
                    <a:pt x="14" y="7"/>
                    <a:pt x="12" y="5"/>
                    <a:pt x="11" y="5"/>
                  </a:cubicBezTo>
                  <a:cubicBezTo>
                    <a:pt x="10" y="4"/>
                    <a:pt x="9"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8"/>
            <p:cNvSpPr/>
            <p:nvPr/>
          </p:nvSpPr>
          <p:spPr bwMode="auto">
            <a:xfrm>
              <a:off x="5996" y="2280"/>
              <a:ext cx="48" cy="21"/>
            </a:xfrm>
            <a:custGeom>
              <a:avLst/>
              <a:gdLst>
                <a:gd name="T0" fmla="*/ 12 w 20"/>
                <a:gd name="T1" fmla="*/ 5 h 9"/>
                <a:gd name="T2" fmla="*/ 8 w 20"/>
                <a:gd name="T3" fmla="*/ 3 h 9"/>
                <a:gd name="T4" fmla="*/ 12 w 20"/>
                <a:gd name="T5" fmla="*/ 0 h 9"/>
                <a:gd name="T6" fmla="*/ 16 w 20"/>
                <a:gd name="T7" fmla="*/ 3 h 9"/>
                <a:gd name="T8" fmla="*/ 20 w 20"/>
                <a:gd name="T9" fmla="*/ 5 h 9"/>
                <a:gd name="T10" fmla="*/ 16 w 20"/>
                <a:gd name="T11" fmla="*/ 7 h 9"/>
                <a:gd name="T12" fmla="*/ 12 w 20"/>
                <a:gd name="T13" fmla="*/ 9 h 9"/>
                <a:gd name="T14" fmla="*/ 8 w 20"/>
                <a:gd name="T15" fmla="*/ 7 h 9"/>
                <a:gd name="T16" fmla="*/ 4 w 20"/>
                <a:gd name="T17" fmla="*/ 9 h 9"/>
                <a:gd name="T18" fmla="*/ 0 w 20"/>
                <a:gd name="T19" fmla="*/ 7 h 9"/>
                <a:gd name="T20" fmla="*/ 4 w 20"/>
                <a:gd name="T21" fmla="*/ 5 h 9"/>
                <a:gd name="T22" fmla="*/ 8 w 20"/>
                <a:gd name="T23" fmla="*/ 7 h 9"/>
                <a:gd name="T24" fmla="*/ 12 w 20"/>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9">
                  <a:moveTo>
                    <a:pt x="12" y="5"/>
                  </a:moveTo>
                  <a:cubicBezTo>
                    <a:pt x="12" y="4"/>
                    <a:pt x="8" y="3"/>
                    <a:pt x="8" y="3"/>
                  </a:cubicBezTo>
                  <a:cubicBezTo>
                    <a:pt x="8" y="2"/>
                    <a:pt x="12" y="0"/>
                    <a:pt x="12" y="0"/>
                  </a:cubicBezTo>
                  <a:cubicBezTo>
                    <a:pt x="14" y="0"/>
                    <a:pt x="15" y="3"/>
                    <a:pt x="16" y="3"/>
                  </a:cubicBezTo>
                  <a:cubicBezTo>
                    <a:pt x="16" y="3"/>
                    <a:pt x="20" y="4"/>
                    <a:pt x="20" y="5"/>
                  </a:cubicBezTo>
                  <a:cubicBezTo>
                    <a:pt x="20" y="5"/>
                    <a:pt x="16" y="7"/>
                    <a:pt x="16" y="7"/>
                  </a:cubicBezTo>
                  <a:cubicBezTo>
                    <a:pt x="15" y="8"/>
                    <a:pt x="13" y="9"/>
                    <a:pt x="12" y="9"/>
                  </a:cubicBezTo>
                  <a:cubicBezTo>
                    <a:pt x="11" y="9"/>
                    <a:pt x="9" y="7"/>
                    <a:pt x="8" y="7"/>
                  </a:cubicBezTo>
                  <a:cubicBezTo>
                    <a:pt x="7" y="7"/>
                    <a:pt x="5" y="9"/>
                    <a:pt x="4" y="9"/>
                  </a:cubicBezTo>
                  <a:cubicBezTo>
                    <a:pt x="4" y="9"/>
                    <a:pt x="0" y="7"/>
                    <a:pt x="0" y="7"/>
                  </a:cubicBezTo>
                  <a:cubicBezTo>
                    <a:pt x="0" y="7"/>
                    <a:pt x="4" y="5"/>
                    <a:pt x="4" y="5"/>
                  </a:cubicBezTo>
                  <a:cubicBezTo>
                    <a:pt x="5" y="5"/>
                    <a:pt x="7" y="7"/>
                    <a:pt x="8" y="7"/>
                  </a:cubicBezTo>
                  <a:cubicBezTo>
                    <a:pt x="9" y="7"/>
                    <a:pt x="11" y="5"/>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9"/>
            <p:cNvSpPr/>
            <p:nvPr/>
          </p:nvSpPr>
          <p:spPr bwMode="auto">
            <a:xfrm>
              <a:off x="5944" y="2242"/>
              <a:ext cx="76" cy="29"/>
            </a:xfrm>
            <a:custGeom>
              <a:avLst/>
              <a:gdLst>
                <a:gd name="T0" fmla="*/ 8 w 32"/>
                <a:gd name="T1" fmla="*/ 5 h 12"/>
                <a:gd name="T2" fmla="*/ 4 w 32"/>
                <a:gd name="T3" fmla="*/ 7 h 12"/>
                <a:gd name="T4" fmla="*/ 0 w 32"/>
                <a:gd name="T5" fmla="*/ 5 h 12"/>
                <a:gd name="T6" fmla="*/ 4 w 32"/>
                <a:gd name="T7" fmla="*/ 3 h 12"/>
                <a:gd name="T8" fmla="*/ 8 w 32"/>
                <a:gd name="T9" fmla="*/ 1 h 12"/>
                <a:gd name="T10" fmla="*/ 12 w 32"/>
                <a:gd name="T11" fmla="*/ 3 h 12"/>
                <a:gd name="T12" fmla="*/ 16 w 32"/>
                <a:gd name="T13" fmla="*/ 1 h 12"/>
                <a:gd name="T14" fmla="*/ 20 w 32"/>
                <a:gd name="T15" fmla="*/ 3 h 12"/>
                <a:gd name="T16" fmla="*/ 24 w 32"/>
                <a:gd name="T17" fmla="*/ 5 h 12"/>
                <a:gd name="T18" fmla="*/ 28 w 32"/>
                <a:gd name="T19" fmla="*/ 3 h 12"/>
                <a:gd name="T20" fmla="*/ 32 w 32"/>
                <a:gd name="T21" fmla="*/ 5 h 12"/>
                <a:gd name="T22" fmla="*/ 27 w 32"/>
                <a:gd name="T23" fmla="*/ 8 h 12"/>
                <a:gd name="T24" fmla="*/ 24 w 32"/>
                <a:gd name="T25" fmla="*/ 5 h 12"/>
                <a:gd name="T26" fmla="*/ 20 w 32"/>
                <a:gd name="T27" fmla="*/ 7 h 12"/>
                <a:gd name="T28" fmla="*/ 16 w 32"/>
                <a:gd name="T29" fmla="*/ 5 h 12"/>
                <a:gd name="T30" fmla="*/ 12 w 32"/>
                <a:gd name="T31" fmla="*/ 7 h 12"/>
                <a:gd name="T32" fmla="*/ 15 w 32"/>
                <a:gd name="T33" fmla="*/ 9 h 12"/>
                <a:gd name="T34" fmla="*/ 11 w 32"/>
                <a:gd name="T35" fmla="*/ 11 h 12"/>
                <a:gd name="T36" fmla="*/ 8 w 32"/>
                <a:gd name="T37" fmla="*/ 9 h 12"/>
                <a:gd name="T38" fmla="*/ 12 w 32"/>
                <a:gd name="T39" fmla="*/ 7 h 12"/>
                <a:gd name="T40" fmla="*/ 8 w 32"/>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2">
                  <a:moveTo>
                    <a:pt x="8" y="5"/>
                  </a:moveTo>
                  <a:cubicBezTo>
                    <a:pt x="8" y="5"/>
                    <a:pt x="4" y="6"/>
                    <a:pt x="4" y="7"/>
                  </a:cubicBezTo>
                  <a:cubicBezTo>
                    <a:pt x="4" y="6"/>
                    <a:pt x="0" y="5"/>
                    <a:pt x="0" y="5"/>
                  </a:cubicBezTo>
                  <a:cubicBezTo>
                    <a:pt x="0" y="4"/>
                    <a:pt x="4" y="3"/>
                    <a:pt x="4" y="3"/>
                  </a:cubicBezTo>
                  <a:cubicBezTo>
                    <a:pt x="5" y="2"/>
                    <a:pt x="7" y="1"/>
                    <a:pt x="8" y="1"/>
                  </a:cubicBezTo>
                  <a:cubicBezTo>
                    <a:pt x="9" y="0"/>
                    <a:pt x="11" y="3"/>
                    <a:pt x="12" y="3"/>
                  </a:cubicBezTo>
                  <a:cubicBezTo>
                    <a:pt x="13" y="3"/>
                    <a:pt x="15" y="1"/>
                    <a:pt x="16" y="1"/>
                  </a:cubicBezTo>
                  <a:cubicBezTo>
                    <a:pt x="18" y="1"/>
                    <a:pt x="19" y="3"/>
                    <a:pt x="20" y="3"/>
                  </a:cubicBezTo>
                  <a:cubicBezTo>
                    <a:pt x="21" y="4"/>
                    <a:pt x="22" y="5"/>
                    <a:pt x="24" y="5"/>
                  </a:cubicBezTo>
                  <a:cubicBezTo>
                    <a:pt x="25" y="5"/>
                    <a:pt x="26" y="4"/>
                    <a:pt x="28" y="3"/>
                  </a:cubicBezTo>
                  <a:cubicBezTo>
                    <a:pt x="28" y="3"/>
                    <a:pt x="32" y="5"/>
                    <a:pt x="32" y="5"/>
                  </a:cubicBezTo>
                  <a:cubicBezTo>
                    <a:pt x="31" y="6"/>
                    <a:pt x="28" y="8"/>
                    <a:pt x="27" y="8"/>
                  </a:cubicBezTo>
                  <a:cubicBezTo>
                    <a:pt x="26" y="7"/>
                    <a:pt x="25" y="5"/>
                    <a:pt x="24" y="5"/>
                  </a:cubicBezTo>
                  <a:cubicBezTo>
                    <a:pt x="22" y="5"/>
                    <a:pt x="21" y="7"/>
                    <a:pt x="20" y="7"/>
                  </a:cubicBezTo>
                  <a:cubicBezTo>
                    <a:pt x="19" y="7"/>
                    <a:pt x="17" y="5"/>
                    <a:pt x="16" y="5"/>
                  </a:cubicBezTo>
                  <a:cubicBezTo>
                    <a:pt x="15" y="5"/>
                    <a:pt x="12" y="7"/>
                    <a:pt x="12" y="7"/>
                  </a:cubicBezTo>
                  <a:cubicBezTo>
                    <a:pt x="12" y="7"/>
                    <a:pt x="15" y="9"/>
                    <a:pt x="15" y="9"/>
                  </a:cubicBezTo>
                  <a:cubicBezTo>
                    <a:pt x="14" y="9"/>
                    <a:pt x="13" y="12"/>
                    <a:pt x="11" y="11"/>
                  </a:cubicBezTo>
                  <a:cubicBezTo>
                    <a:pt x="11" y="11"/>
                    <a:pt x="8" y="9"/>
                    <a:pt x="8" y="9"/>
                  </a:cubicBezTo>
                  <a:cubicBezTo>
                    <a:pt x="8" y="9"/>
                    <a:pt x="12" y="8"/>
                    <a:pt x="12" y="7"/>
                  </a:cubicBezTo>
                  <a:cubicBezTo>
                    <a:pt x="12" y="6"/>
                    <a:pt x="8" y="6"/>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0"/>
            <p:cNvSpPr/>
            <p:nvPr/>
          </p:nvSpPr>
          <p:spPr bwMode="auto">
            <a:xfrm>
              <a:off x="6089" y="2290"/>
              <a:ext cx="47" cy="14"/>
            </a:xfrm>
            <a:custGeom>
              <a:avLst/>
              <a:gdLst>
                <a:gd name="T0" fmla="*/ 8 w 20"/>
                <a:gd name="T1" fmla="*/ 4 h 6"/>
                <a:gd name="T2" fmla="*/ 4 w 20"/>
                <a:gd name="T3" fmla="*/ 6 h 6"/>
                <a:gd name="T4" fmla="*/ 0 w 20"/>
                <a:gd name="T5" fmla="*/ 4 h 6"/>
                <a:gd name="T6" fmla="*/ 4 w 20"/>
                <a:gd name="T7" fmla="*/ 2 h 6"/>
                <a:gd name="T8" fmla="*/ 8 w 20"/>
                <a:gd name="T9" fmla="*/ 4 h 6"/>
                <a:gd name="T10" fmla="*/ 12 w 20"/>
                <a:gd name="T11" fmla="*/ 2 h 6"/>
                <a:gd name="T12" fmla="*/ 16 w 20"/>
                <a:gd name="T13" fmla="*/ 0 h 6"/>
                <a:gd name="T14" fmla="*/ 20 w 20"/>
                <a:gd name="T15" fmla="*/ 2 h 6"/>
                <a:gd name="T16" fmla="*/ 16 w 20"/>
                <a:gd name="T17" fmla="*/ 4 h 6"/>
                <a:gd name="T18" fmla="*/ 12 w 20"/>
                <a:gd name="T19" fmla="*/ 6 h 6"/>
                <a:gd name="T20" fmla="*/ 8 w 20"/>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
                  <a:moveTo>
                    <a:pt x="8" y="4"/>
                  </a:moveTo>
                  <a:cubicBezTo>
                    <a:pt x="7" y="4"/>
                    <a:pt x="5" y="6"/>
                    <a:pt x="4" y="6"/>
                  </a:cubicBezTo>
                  <a:cubicBezTo>
                    <a:pt x="4" y="6"/>
                    <a:pt x="0" y="4"/>
                    <a:pt x="0" y="4"/>
                  </a:cubicBezTo>
                  <a:cubicBezTo>
                    <a:pt x="0" y="4"/>
                    <a:pt x="4" y="2"/>
                    <a:pt x="4" y="2"/>
                  </a:cubicBezTo>
                  <a:cubicBezTo>
                    <a:pt x="5" y="2"/>
                    <a:pt x="7" y="4"/>
                    <a:pt x="8" y="4"/>
                  </a:cubicBezTo>
                  <a:cubicBezTo>
                    <a:pt x="9" y="4"/>
                    <a:pt x="11" y="2"/>
                    <a:pt x="12" y="2"/>
                  </a:cubicBezTo>
                  <a:cubicBezTo>
                    <a:pt x="13" y="2"/>
                    <a:pt x="16" y="0"/>
                    <a:pt x="16" y="0"/>
                  </a:cubicBezTo>
                  <a:cubicBezTo>
                    <a:pt x="17" y="0"/>
                    <a:pt x="20" y="2"/>
                    <a:pt x="20" y="2"/>
                  </a:cubicBezTo>
                  <a:cubicBezTo>
                    <a:pt x="20" y="2"/>
                    <a:pt x="17" y="4"/>
                    <a:pt x="16" y="4"/>
                  </a:cubicBezTo>
                  <a:cubicBezTo>
                    <a:pt x="15" y="5"/>
                    <a:pt x="13" y="6"/>
                    <a:pt x="12" y="6"/>
                  </a:cubicBezTo>
                  <a:cubicBezTo>
                    <a:pt x="11" y="6"/>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1"/>
            <p:cNvSpPr/>
            <p:nvPr/>
          </p:nvSpPr>
          <p:spPr bwMode="auto">
            <a:xfrm>
              <a:off x="6046" y="2256"/>
              <a:ext cx="47" cy="17"/>
            </a:xfrm>
            <a:custGeom>
              <a:avLst/>
              <a:gdLst>
                <a:gd name="T0" fmla="*/ 12 w 20"/>
                <a:gd name="T1" fmla="*/ 4 h 7"/>
                <a:gd name="T2" fmla="*/ 8 w 20"/>
                <a:gd name="T3" fmla="*/ 7 h 7"/>
                <a:gd name="T4" fmla="*/ 4 w 20"/>
                <a:gd name="T5" fmla="*/ 4 h 7"/>
                <a:gd name="T6" fmla="*/ 0 w 20"/>
                <a:gd name="T7" fmla="*/ 2 h 7"/>
                <a:gd name="T8" fmla="*/ 4 w 20"/>
                <a:gd name="T9" fmla="*/ 0 h 7"/>
                <a:gd name="T10" fmla="*/ 8 w 20"/>
                <a:gd name="T11" fmla="*/ 2 h 7"/>
                <a:gd name="T12" fmla="*/ 12 w 20"/>
                <a:gd name="T13" fmla="*/ 4 h 7"/>
                <a:gd name="T14" fmla="*/ 16 w 20"/>
                <a:gd name="T15" fmla="*/ 2 h 7"/>
                <a:gd name="T16" fmla="*/ 20 w 20"/>
                <a:gd name="T17" fmla="*/ 5 h 7"/>
                <a:gd name="T18" fmla="*/ 15 w 20"/>
                <a:gd name="T19" fmla="*/ 7 h 7"/>
                <a:gd name="T20" fmla="*/ 12 w 20"/>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
                  <a:moveTo>
                    <a:pt x="12" y="4"/>
                  </a:moveTo>
                  <a:cubicBezTo>
                    <a:pt x="11" y="4"/>
                    <a:pt x="8" y="7"/>
                    <a:pt x="8" y="7"/>
                  </a:cubicBezTo>
                  <a:cubicBezTo>
                    <a:pt x="6" y="6"/>
                    <a:pt x="5" y="5"/>
                    <a:pt x="4" y="4"/>
                  </a:cubicBezTo>
                  <a:cubicBezTo>
                    <a:pt x="3" y="4"/>
                    <a:pt x="0" y="2"/>
                    <a:pt x="0" y="2"/>
                  </a:cubicBezTo>
                  <a:cubicBezTo>
                    <a:pt x="0" y="2"/>
                    <a:pt x="4" y="0"/>
                    <a:pt x="4" y="0"/>
                  </a:cubicBezTo>
                  <a:cubicBezTo>
                    <a:pt x="6" y="0"/>
                    <a:pt x="7" y="2"/>
                    <a:pt x="8" y="2"/>
                  </a:cubicBezTo>
                  <a:cubicBezTo>
                    <a:pt x="9" y="2"/>
                    <a:pt x="10" y="4"/>
                    <a:pt x="12" y="4"/>
                  </a:cubicBezTo>
                  <a:cubicBezTo>
                    <a:pt x="13" y="4"/>
                    <a:pt x="15" y="2"/>
                    <a:pt x="16" y="2"/>
                  </a:cubicBezTo>
                  <a:cubicBezTo>
                    <a:pt x="16" y="2"/>
                    <a:pt x="20" y="5"/>
                    <a:pt x="20" y="5"/>
                  </a:cubicBezTo>
                  <a:cubicBezTo>
                    <a:pt x="19" y="5"/>
                    <a:pt x="16" y="7"/>
                    <a:pt x="15" y="7"/>
                  </a:cubicBezTo>
                  <a:cubicBezTo>
                    <a:pt x="14" y="7"/>
                    <a:pt x="13" y="5"/>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2"/>
            <p:cNvSpPr/>
            <p:nvPr/>
          </p:nvSpPr>
          <p:spPr bwMode="auto">
            <a:xfrm>
              <a:off x="6767" y="2285"/>
              <a:ext cx="56" cy="31"/>
            </a:xfrm>
            <a:custGeom>
              <a:avLst/>
              <a:gdLst>
                <a:gd name="T0" fmla="*/ 4 w 24"/>
                <a:gd name="T1" fmla="*/ 13 h 13"/>
                <a:gd name="T2" fmla="*/ 0 w 24"/>
                <a:gd name="T3" fmla="*/ 11 h 13"/>
                <a:gd name="T4" fmla="*/ 4 w 24"/>
                <a:gd name="T5" fmla="*/ 9 h 13"/>
                <a:gd name="T6" fmla="*/ 8 w 24"/>
                <a:gd name="T7" fmla="*/ 7 h 13"/>
                <a:gd name="T8" fmla="*/ 4 w 24"/>
                <a:gd name="T9" fmla="*/ 5 h 13"/>
                <a:gd name="T10" fmla="*/ 8 w 24"/>
                <a:gd name="T11" fmla="*/ 3 h 13"/>
                <a:gd name="T12" fmla="*/ 13 w 24"/>
                <a:gd name="T13" fmla="*/ 1 h 13"/>
                <a:gd name="T14" fmla="*/ 16 w 24"/>
                <a:gd name="T15" fmla="*/ 3 h 13"/>
                <a:gd name="T16" fmla="*/ 20 w 24"/>
                <a:gd name="T17" fmla="*/ 1 h 13"/>
                <a:gd name="T18" fmla="*/ 24 w 24"/>
                <a:gd name="T19" fmla="*/ 3 h 13"/>
                <a:gd name="T20" fmla="*/ 20 w 24"/>
                <a:gd name="T21" fmla="*/ 5 h 13"/>
                <a:gd name="T22" fmla="*/ 16 w 24"/>
                <a:gd name="T23" fmla="*/ 7 h 13"/>
                <a:gd name="T24" fmla="*/ 12 w 24"/>
                <a:gd name="T25" fmla="*/ 5 h 13"/>
                <a:gd name="T26" fmla="*/ 8 w 24"/>
                <a:gd name="T27" fmla="*/ 7 h 13"/>
                <a:gd name="T28" fmla="*/ 12 w 24"/>
                <a:gd name="T29" fmla="*/ 9 h 13"/>
                <a:gd name="T30" fmla="*/ 8 w 24"/>
                <a:gd name="T31" fmla="*/ 11 h 13"/>
                <a:gd name="T32" fmla="*/ 4 w 24"/>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3">
                  <a:moveTo>
                    <a:pt x="4" y="13"/>
                  </a:moveTo>
                  <a:cubicBezTo>
                    <a:pt x="3" y="13"/>
                    <a:pt x="0" y="12"/>
                    <a:pt x="0" y="11"/>
                  </a:cubicBezTo>
                  <a:cubicBezTo>
                    <a:pt x="0" y="10"/>
                    <a:pt x="4" y="10"/>
                    <a:pt x="4" y="9"/>
                  </a:cubicBezTo>
                  <a:cubicBezTo>
                    <a:pt x="4" y="8"/>
                    <a:pt x="8" y="8"/>
                    <a:pt x="8" y="7"/>
                  </a:cubicBezTo>
                  <a:cubicBezTo>
                    <a:pt x="8" y="6"/>
                    <a:pt x="5" y="5"/>
                    <a:pt x="4" y="5"/>
                  </a:cubicBezTo>
                  <a:cubicBezTo>
                    <a:pt x="8" y="3"/>
                    <a:pt x="8" y="3"/>
                    <a:pt x="8" y="3"/>
                  </a:cubicBezTo>
                  <a:cubicBezTo>
                    <a:pt x="9" y="2"/>
                    <a:pt x="11" y="1"/>
                    <a:pt x="13" y="1"/>
                  </a:cubicBezTo>
                  <a:cubicBezTo>
                    <a:pt x="13" y="0"/>
                    <a:pt x="15" y="3"/>
                    <a:pt x="16" y="3"/>
                  </a:cubicBezTo>
                  <a:cubicBezTo>
                    <a:pt x="17" y="3"/>
                    <a:pt x="20" y="1"/>
                    <a:pt x="20" y="1"/>
                  </a:cubicBezTo>
                  <a:cubicBezTo>
                    <a:pt x="22" y="1"/>
                    <a:pt x="23" y="3"/>
                    <a:pt x="24" y="3"/>
                  </a:cubicBezTo>
                  <a:cubicBezTo>
                    <a:pt x="23" y="4"/>
                    <a:pt x="21" y="4"/>
                    <a:pt x="20" y="5"/>
                  </a:cubicBezTo>
                  <a:cubicBezTo>
                    <a:pt x="20" y="5"/>
                    <a:pt x="16" y="7"/>
                    <a:pt x="16" y="7"/>
                  </a:cubicBezTo>
                  <a:cubicBezTo>
                    <a:pt x="15" y="7"/>
                    <a:pt x="13" y="5"/>
                    <a:pt x="12" y="5"/>
                  </a:cubicBezTo>
                  <a:cubicBezTo>
                    <a:pt x="11" y="5"/>
                    <a:pt x="10" y="7"/>
                    <a:pt x="8" y="7"/>
                  </a:cubicBezTo>
                  <a:cubicBezTo>
                    <a:pt x="8" y="8"/>
                    <a:pt x="12" y="8"/>
                    <a:pt x="12" y="9"/>
                  </a:cubicBezTo>
                  <a:cubicBezTo>
                    <a:pt x="12" y="10"/>
                    <a:pt x="8" y="11"/>
                    <a:pt x="8" y="11"/>
                  </a:cubicBezTo>
                  <a:cubicBezTo>
                    <a:pt x="6" y="12"/>
                    <a:pt x="5"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3"/>
            <p:cNvSpPr/>
            <p:nvPr/>
          </p:nvSpPr>
          <p:spPr bwMode="auto">
            <a:xfrm>
              <a:off x="6771" y="2235"/>
              <a:ext cx="47" cy="26"/>
            </a:xfrm>
            <a:custGeom>
              <a:avLst/>
              <a:gdLst>
                <a:gd name="T0" fmla="*/ 16 w 20"/>
                <a:gd name="T1" fmla="*/ 6 h 11"/>
                <a:gd name="T2" fmla="*/ 20 w 20"/>
                <a:gd name="T3" fmla="*/ 9 h 11"/>
                <a:gd name="T4" fmla="*/ 15 w 20"/>
                <a:gd name="T5" fmla="*/ 11 h 11"/>
                <a:gd name="T6" fmla="*/ 12 w 20"/>
                <a:gd name="T7" fmla="*/ 8 h 11"/>
                <a:gd name="T8" fmla="*/ 16 w 20"/>
                <a:gd name="T9" fmla="*/ 6 h 11"/>
                <a:gd name="T10" fmla="*/ 12 w 20"/>
                <a:gd name="T11" fmla="*/ 4 h 11"/>
                <a:gd name="T12" fmla="*/ 8 w 20"/>
                <a:gd name="T13" fmla="*/ 2 h 11"/>
                <a:gd name="T14" fmla="*/ 4 w 20"/>
                <a:gd name="T15" fmla="*/ 4 h 11"/>
                <a:gd name="T16" fmla="*/ 0 w 20"/>
                <a:gd name="T17" fmla="*/ 2 h 11"/>
                <a:gd name="T18" fmla="*/ 5 w 20"/>
                <a:gd name="T19" fmla="*/ 0 h 11"/>
                <a:gd name="T20" fmla="*/ 8 w 20"/>
                <a:gd name="T21" fmla="*/ 2 h 11"/>
                <a:gd name="T22" fmla="*/ 12 w 20"/>
                <a:gd name="T23" fmla="*/ 0 h 11"/>
                <a:gd name="T24" fmla="*/ 16 w 20"/>
                <a:gd name="T25" fmla="*/ 2 h 11"/>
                <a:gd name="T26" fmla="*/ 20 w 20"/>
                <a:gd name="T27" fmla="*/ 4 h 11"/>
                <a:gd name="T28" fmla="*/ 16 w 20"/>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1">
                  <a:moveTo>
                    <a:pt x="16" y="6"/>
                  </a:moveTo>
                  <a:cubicBezTo>
                    <a:pt x="16" y="7"/>
                    <a:pt x="20" y="8"/>
                    <a:pt x="20" y="9"/>
                  </a:cubicBezTo>
                  <a:cubicBezTo>
                    <a:pt x="19" y="9"/>
                    <a:pt x="16" y="11"/>
                    <a:pt x="15" y="11"/>
                  </a:cubicBezTo>
                  <a:cubicBezTo>
                    <a:pt x="15" y="11"/>
                    <a:pt x="12" y="9"/>
                    <a:pt x="12" y="8"/>
                  </a:cubicBezTo>
                  <a:cubicBezTo>
                    <a:pt x="11" y="8"/>
                    <a:pt x="16" y="7"/>
                    <a:pt x="16" y="6"/>
                  </a:cubicBezTo>
                  <a:cubicBezTo>
                    <a:pt x="16" y="6"/>
                    <a:pt x="13" y="4"/>
                    <a:pt x="12" y="4"/>
                  </a:cubicBezTo>
                  <a:cubicBezTo>
                    <a:pt x="12" y="4"/>
                    <a:pt x="9" y="2"/>
                    <a:pt x="8" y="2"/>
                  </a:cubicBezTo>
                  <a:cubicBezTo>
                    <a:pt x="7" y="2"/>
                    <a:pt x="5" y="4"/>
                    <a:pt x="4" y="4"/>
                  </a:cubicBezTo>
                  <a:cubicBezTo>
                    <a:pt x="4" y="4"/>
                    <a:pt x="0" y="2"/>
                    <a:pt x="0" y="2"/>
                  </a:cubicBezTo>
                  <a:cubicBezTo>
                    <a:pt x="1" y="1"/>
                    <a:pt x="4" y="0"/>
                    <a:pt x="5" y="0"/>
                  </a:cubicBezTo>
                  <a:cubicBezTo>
                    <a:pt x="6" y="0"/>
                    <a:pt x="7" y="2"/>
                    <a:pt x="8" y="2"/>
                  </a:cubicBezTo>
                  <a:cubicBezTo>
                    <a:pt x="9" y="2"/>
                    <a:pt x="12" y="0"/>
                    <a:pt x="12" y="0"/>
                  </a:cubicBezTo>
                  <a:cubicBezTo>
                    <a:pt x="13" y="0"/>
                    <a:pt x="16" y="2"/>
                    <a:pt x="16" y="2"/>
                  </a:cubicBezTo>
                  <a:cubicBezTo>
                    <a:pt x="17" y="2"/>
                    <a:pt x="20" y="4"/>
                    <a:pt x="20" y="4"/>
                  </a:cubicBezTo>
                  <a:cubicBezTo>
                    <a:pt x="20" y="5"/>
                    <a:pt x="16" y="6"/>
                    <a:pt x="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2" name="Group 5"/>
          <p:cNvGrpSpPr/>
          <p:nvPr/>
        </p:nvGrpSpPr>
        <p:grpSpPr bwMode="auto">
          <a:xfrm>
            <a:off x="4118546" y="4919202"/>
            <a:ext cx="4320000" cy="72000"/>
            <a:chOff x="1102" y="2176"/>
            <a:chExt cx="5794" cy="151"/>
          </a:xfrm>
          <a:solidFill>
            <a:schemeClr val="bg1">
              <a:lumMod val="85000"/>
            </a:schemeClr>
          </a:solidFill>
        </p:grpSpPr>
        <p:sp>
          <p:nvSpPr>
            <p:cNvPr id="123" name="Freeform 6"/>
            <p:cNvSpPr/>
            <p:nvPr/>
          </p:nvSpPr>
          <p:spPr bwMode="auto">
            <a:xfrm>
              <a:off x="1102" y="2188"/>
              <a:ext cx="30" cy="21"/>
            </a:xfrm>
            <a:custGeom>
              <a:avLst/>
              <a:gdLst>
                <a:gd name="T0" fmla="*/ 12 w 13"/>
                <a:gd name="T1" fmla="*/ 7 h 9"/>
                <a:gd name="T2" fmla="*/ 8 w 13"/>
                <a:gd name="T3" fmla="*/ 9 h 9"/>
                <a:gd name="T4" fmla="*/ 4 w 13"/>
                <a:gd name="T5" fmla="*/ 6 h 9"/>
                <a:gd name="T6" fmla="*/ 0 w 13"/>
                <a:gd name="T7" fmla="*/ 4 h 9"/>
                <a:gd name="T8" fmla="*/ 4 w 13"/>
                <a:gd name="T9" fmla="*/ 2 h 9"/>
                <a:gd name="T10" fmla="*/ 9 w 13"/>
                <a:gd name="T11" fmla="*/ 0 h 9"/>
                <a:gd name="T12" fmla="*/ 12 w 13"/>
                <a:gd name="T13" fmla="*/ 2 h 9"/>
                <a:gd name="T14" fmla="*/ 8 w 13"/>
                <a:gd name="T15" fmla="*/ 4 h 9"/>
                <a:gd name="T16" fmla="*/ 12 w 1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2" y="7"/>
                  </a:moveTo>
                  <a:cubicBezTo>
                    <a:pt x="11" y="7"/>
                    <a:pt x="9" y="9"/>
                    <a:pt x="8" y="9"/>
                  </a:cubicBezTo>
                  <a:cubicBezTo>
                    <a:pt x="7" y="9"/>
                    <a:pt x="5" y="7"/>
                    <a:pt x="4" y="6"/>
                  </a:cubicBezTo>
                  <a:cubicBezTo>
                    <a:pt x="4" y="6"/>
                    <a:pt x="0" y="4"/>
                    <a:pt x="0" y="4"/>
                  </a:cubicBezTo>
                  <a:cubicBezTo>
                    <a:pt x="0" y="3"/>
                    <a:pt x="4" y="3"/>
                    <a:pt x="4" y="2"/>
                  </a:cubicBezTo>
                  <a:cubicBezTo>
                    <a:pt x="6" y="2"/>
                    <a:pt x="7" y="0"/>
                    <a:pt x="9" y="0"/>
                  </a:cubicBezTo>
                  <a:cubicBezTo>
                    <a:pt x="9" y="0"/>
                    <a:pt x="12" y="2"/>
                    <a:pt x="12" y="2"/>
                  </a:cubicBezTo>
                  <a:cubicBezTo>
                    <a:pt x="13" y="2"/>
                    <a:pt x="8" y="4"/>
                    <a:pt x="8" y="4"/>
                  </a:cubicBezTo>
                  <a:cubicBezTo>
                    <a:pt x="8" y="5"/>
                    <a:pt x="12" y="6"/>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7"/>
            <p:cNvSpPr/>
            <p:nvPr/>
          </p:nvSpPr>
          <p:spPr bwMode="auto">
            <a:xfrm>
              <a:off x="1267" y="2223"/>
              <a:ext cx="38" cy="17"/>
            </a:xfrm>
            <a:custGeom>
              <a:avLst/>
              <a:gdLst>
                <a:gd name="T0" fmla="*/ 4 w 16"/>
                <a:gd name="T1" fmla="*/ 6 h 7"/>
                <a:gd name="T2" fmla="*/ 0 w 16"/>
                <a:gd name="T3" fmla="*/ 4 h 7"/>
                <a:gd name="T4" fmla="*/ 4 w 16"/>
                <a:gd name="T5" fmla="*/ 2 h 7"/>
                <a:gd name="T6" fmla="*/ 8 w 16"/>
                <a:gd name="T7" fmla="*/ 0 h 7"/>
                <a:gd name="T8" fmla="*/ 12 w 16"/>
                <a:gd name="T9" fmla="*/ 2 h 7"/>
                <a:gd name="T10" fmla="*/ 16 w 16"/>
                <a:gd name="T11" fmla="*/ 4 h 7"/>
                <a:gd name="T12" fmla="*/ 11 w 16"/>
                <a:gd name="T13" fmla="*/ 6 h 7"/>
                <a:gd name="T14" fmla="*/ 8 w 16"/>
                <a:gd name="T15" fmla="*/ 4 h 7"/>
                <a:gd name="T16" fmla="*/ 4 w 16"/>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4" y="6"/>
                  </a:moveTo>
                  <a:cubicBezTo>
                    <a:pt x="3" y="5"/>
                    <a:pt x="0" y="5"/>
                    <a:pt x="0" y="4"/>
                  </a:cubicBezTo>
                  <a:cubicBezTo>
                    <a:pt x="0" y="4"/>
                    <a:pt x="3" y="2"/>
                    <a:pt x="4" y="2"/>
                  </a:cubicBezTo>
                  <a:cubicBezTo>
                    <a:pt x="4" y="2"/>
                    <a:pt x="7" y="0"/>
                    <a:pt x="8" y="0"/>
                  </a:cubicBezTo>
                  <a:cubicBezTo>
                    <a:pt x="9" y="0"/>
                    <a:pt x="11" y="2"/>
                    <a:pt x="12" y="2"/>
                  </a:cubicBezTo>
                  <a:cubicBezTo>
                    <a:pt x="12" y="2"/>
                    <a:pt x="16" y="4"/>
                    <a:pt x="16" y="4"/>
                  </a:cubicBezTo>
                  <a:cubicBezTo>
                    <a:pt x="15" y="5"/>
                    <a:pt x="12" y="6"/>
                    <a:pt x="11" y="6"/>
                  </a:cubicBezTo>
                  <a:cubicBezTo>
                    <a:pt x="11" y="7"/>
                    <a:pt x="8" y="4"/>
                    <a:pt x="8" y="4"/>
                  </a:cubicBezTo>
                  <a:cubicBezTo>
                    <a:pt x="6"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
            <p:cNvSpPr/>
            <p:nvPr/>
          </p:nvSpPr>
          <p:spPr bwMode="auto">
            <a:xfrm>
              <a:off x="1572" y="2230"/>
              <a:ext cx="38" cy="17"/>
            </a:xfrm>
            <a:custGeom>
              <a:avLst/>
              <a:gdLst>
                <a:gd name="T0" fmla="*/ 12 w 16"/>
                <a:gd name="T1" fmla="*/ 5 h 7"/>
                <a:gd name="T2" fmla="*/ 8 w 16"/>
                <a:gd name="T3" fmla="*/ 7 h 7"/>
                <a:gd name="T4" fmla="*/ 4 w 16"/>
                <a:gd name="T5" fmla="*/ 4 h 7"/>
                <a:gd name="T6" fmla="*/ 0 w 16"/>
                <a:gd name="T7" fmla="*/ 2 h 7"/>
                <a:gd name="T8" fmla="*/ 5 w 16"/>
                <a:gd name="T9" fmla="*/ 0 h 7"/>
                <a:gd name="T10" fmla="*/ 8 w 16"/>
                <a:gd name="T11" fmla="*/ 2 h 7"/>
                <a:gd name="T12" fmla="*/ 12 w 16"/>
                <a:gd name="T13" fmla="*/ 0 h 7"/>
                <a:gd name="T14" fmla="*/ 16 w 16"/>
                <a:gd name="T15" fmla="*/ 3 h 7"/>
                <a:gd name="T16" fmla="*/ 12 w 16"/>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12" y="5"/>
                  </a:moveTo>
                  <a:cubicBezTo>
                    <a:pt x="11" y="5"/>
                    <a:pt x="9" y="7"/>
                    <a:pt x="8" y="7"/>
                  </a:cubicBezTo>
                  <a:cubicBezTo>
                    <a:pt x="7" y="7"/>
                    <a:pt x="5" y="5"/>
                    <a:pt x="4" y="4"/>
                  </a:cubicBezTo>
                  <a:cubicBezTo>
                    <a:pt x="4" y="4"/>
                    <a:pt x="0" y="3"/>
                    <a:pt x="0" y="2"/>
                  </a:cubicBezTo>
                  <a:cubicBezTo>
                    <a:pt x="0" y="1"/>
                    <a:pt x="4" y="1"/>
                    <a:pt x="5" y="0"/>
                  </a:cubicBezTo>
                  <a:cubicBezTo>
                    <a:pt x="6" y="0"/>
                    <a:pt x="7" y="2"/>
                    <a:pt x="8" y="2"/>
                  </a:cubicBezTo>
                  <a:cubicBezTo>
                    <a:pt x="9" y="2"/>
                    <a:pt x="12" y="0"/>
                    <a:pt x="12" y="0"/>
                  </a:cubicBezTo>
                  <a:cubicBezTo>
                    <a:pt x="13" y="0"/>
                    <a:pt x="16" y="2"/>
                    <a:pt x="16" y="3"/>
                  </a:cubicBezTo>
                  <a:cubicBezTo>
                    <a:pt x="16" y="3"/>
                    <a:pt x="12" y="4"/>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9"/>
            <p:cNvSpPr/>
            <p:nvPr/>
          </p:nvSpPr>
          <p:spPr bwMode="auto">
            <a:xfrm>
              <a:off x="1803" y="2256"/>
              <a:ext cx="45" cy="22"/>
            </a:xfrm>
            <a:custGeom>
              <a:avLst/>
              <a:gdLst>
                <a:gd name="T0" fmla="*/ 0 w 19"/>
                <a:gd name="T1" fmla="*/ 5 h 9"/>
                <a:gd name="T2" fmla="*/ 8 w 19"/>
                <a:gd name="T3" fmla="*/ 0 h 9"/>
                <a:gd name="T4" fmla="*/ 11 w 19"/>
                <a:gd name="T5" fmla="*/ 3 h 9"/>
                <a:gd name="T6" fmla="*/ 19 w 19"/>
                <a:gd name="T7" fmla="*/ 7 h 9"/>
                <a:gd name="T8" fmla="*/ 15 w 19"/>
                <a:gd name="T9" fmla="*/ 9 h 9"/>
                <a:gd name="T10" fmla="*/ 11 w 19"/>
                <a:gd name="T11" fmla="*/ 7 h 9"/>
                <a:gd name="T12" fmla="*/ 7 w 19"/>
                <a:gd name="T13" fmla="*/ 5 h 9"/>
                <a:gd name="T14" fmla="*/ 3 w 19"/>
                <a:gd name="T15" fmla="*/ 7 h 9"/>
                <a:gd name="T16" fmla="*/ 0 w 19"/>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0" y="5"/>
                  </a:moveTo>
                  <a:cubicBezTo>
                    <a:pt x="8" y="0"/>
                    <a:pt x="8" y="0"/>
                    <a:pt x="8" y="0"/>
                  </a:cubicBezTo>
                  <a:cubicBezTo>
                    <a:pt x="11" y="3"/>
                    <a:pt x="11" y="3"/>
                    <a:pt x="11" y="3"/>
                  </a:cubicBezTo>
                  <a:cubicBezTo>
                    <a:pt x="19" y="7"/>
                    <a:pt x="19" y="7"/>
                    <a:pt x="19" y="7"/>
                  </a:cubicBezTo>
                  <a:cubicBezTo>
                    <a:pt x="18" y="7"/>
                    <a:pt x="16" y="9"/>
                    <a:pt x="15" y="9"/>
                  </a:cubicBezTo>
                  <a:cubicBezTo>
                    <a:pt x="14" y="9"/>
                    <a:pt x="12" y="7"/>
                    <a:pt x="11" y="7"/>
                  </a:cubicBezTo>
                  <a:cubicBezTo>
                    <a:pt x="10" y="7"/>
                    <a:pt x="9" y="5"/>
                    <a:pt x="7" y="5"/>
                  </a:cubicBezTo>
                  <a:cubicBezTo>
                    <a:pt x="7" y="5"/>
                    <a:pt x="4" y="7"/>
                    <a:pt x="3" y="7"/>
                  </a:cubicBezTo>
                  <a:cubicBezTo>
                    <a:pt x="2" y="7"/>
                    <a:pt x="1"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
            <p:cNvSpPr/>
            <p:nvPr/>
          </p:nvSpPr>
          <p:spPr bwMode="auto">
            <a:xfrm>
              <a:off x="1761" y="2214"/>
              <a:ext cx="35" cy="16"/>
            </a:xfrm>
            <a:custGeom>
              <a:avLst/>
              <a:gdLst>
                <a:gd name="T0" fmla="*/ 11 w 15"/>
                <a:gd name="T1" fmla="*/ 5 h 7"/>
                <a:gd name="T2" fmla="*/ 7 w 15"/>
                <a:gd name="T3" fmla="*/ 7 h 7"/>
                <a:gd name="T4" fmla="*/ 3 w 15"/>
                <a:gd name="T5" fmla="*/ 5 h 7"/>
                <a:gd name="T6" fmla="*/ 0 w 15"/>
                <a:gd name="T7" fmla="*/ 3 h 7"/>
                <a:gd name="T8" fmla="*/ 4 w 15"/>
                <a:gd name="T9" fmla="*/ 0 h 7"/>
                <a:gd name="T10" fmla="*/ 7 w 15"/>
                <a:gd name="T11" fmla="*/ 3 h 7"/>
                <a:gd name="T12" fmla="*/ 12 w 15"/>
                <a:gd name="T13" fmla="*/ 1 h 7"/>
                <a:gd name="T14" fmla="*/ 15 w 15"/>
                <a:gd name="T15" fmla="*/ 3 h 7"/>
                <a:gd name="T16" fmla="*/ 11 w 1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5"/>
                  </a:moveTo>
                  <a:cubicBezTo>
                    <a:pt x="10" y="5"/>
                    <a:pt x="8" y="7"/>
                    <a:pt x="7" y="7"/>
                  </a:cubicBezTo>
                  <a:cubicBezTo>
                    <a:pt x="6" y="7"/>
                    <a:pt x="4" y="5"/>
                    <a:pt x="3" y="5"/>
                  </a:cubicBezTo>
                  <a:cubicBezTo>
                    <a:pt x="3" y="5"/>
                    <a:pt x="0" y="3"/>
                    <a:pt x="0" y="3"/>
                  </a:cubicBezTo>
                  <a:cubicBezTo>
                    <a:pt x="0" y="2"/>
                    <a:pt x="3" y="1"/>
                    <a:pt x="4" y="0"/>
                  </a:cubicBezTo>
                  <a:cubicBezTo>
                    <a:pt x="5" y="1"/>
                    <a:pt x="6" y="3"/>
                    <a:pt x="7" y="3"/>
                  </a:cubicBezTo>
                  <a:cubicBezTo>
                    <a:pt x="8" y="3"/>
                    <a:pt x="11" y="1"/>
                    <a:pt x="12" y="1"/>
                  </a:cubicBezTo>
                  <a:cubicBezTo>
                    <a:pt x="12" y="1"/>
                    <a:pt x="15" y="3"/>
                    <a:pt x="15" y="3"/>
                  </a:cubicBezTo>
                  <a:cubicBezTo>
                    <a:pt x="15" y="4"/>
                    <a:pt x="12"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
            <p:cNvSpPr/>
            <p:nvPr/>
          </p:nvSpPr>
          <p:spPr bwMode="auto">
            <a:xfrm>
              <a:off x="2266" y="2249"/>
              <a:ext cx="31" cy="22"/>
            </a:xfrm>
            <a:custGeom>
              <a:avLst/>
              <a:gdLst>
                <a:gd name="T0" fmla="*/ 12 w 13"/>
                <a:gd name="T1" fmla="*/ 7 h 9"/>
                <a:gd name="T2" fmla="*/ 8 w 13"/>
                <a:gd name="T3" fmla="*/ 9 h 9"/>
                <a:gd name="T4" fmla="*/ 4 w 13"/>
                <a:gd name="T5" fmla="*/ 6 h 9"/>
                <a:gd name="T6" fmla="*/ 0 w 13"/>
                <a:gd name="T7" fmla="*/ 4 h 9"/>
                <a:gd name="T8" fmla="*/ 4 w 13"/>
                <a:gd name="T9" fmla="*/ 2 h 9"/>
                <a:gd name="T10" fmla="*/ 9 w 13"/>
                <a:gd name="T11" fmla="*/ 0 h 9"/>
                <a:gd name="T12" fmla="*/ 12 w 13"/>
                <a:gd name="T13" fmla="*/ 2 h 9"/>
                <a:gd name="T14" fmla="*/ 8 w 13"/>
                <a:gd name="T15" fmla="*/ 4 h 9"/>
                <a:gd name="T16" fmla="*/ 12 w 1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2" y="7"/>
                  </a:moveTo>
                  <a:cubicBezTo>
                    <a:pt x="11" y="7"/>
                    <a:pt x="9" y="9"/>
                    <a:pt x="8" y="9"/>
                  </a:cubicBezTo>
                  <a:cubicBezTo>
                    <a:pt x="7" y="9"/>
                    <a:pt x="5" y="7"/>
                    <a:pt x="4" y="6"/>
                  </a:cubicBezTo>
                  <a:cubicBezTo>
                    <a:pt x="4" y="6"/>
                    <a:pt x="0" y="4"/>
                    <a:pt x="0" y="4"/>
                  </a:cubicBezTo>
                  <a:cubicBezTo>
                    <a:pt x="0" y="3"/>
                    <a:pt x="4" y="3"/>
                    <a:pt x="4" y="2"/>
                  </a:cubicBezTo>
                  <a:cubicBezTo>
                    <a:pt x="6" y="2"/>
                    <a:pt x="7" y="0"/>
                    <a:pt x="9" y="0"/>
                  </a:cubicBezTo>
                  <a:cubicBezTo>
                    <a:pt x="9" y="0"/>
                    <a:pt x="12" y="2"/>
                    <a:pt x="12" y="2"/>
                  </a:cubicBezTo>
                  <a:cubicBezTo>
                    <a:pt x="13" y="2"/>
                    <a:pt x="8" y="4"/>
                    <a:pt x="8" y="4"/>
                  </a:cubicBezTo>
                  <a:cubicBezTo>
                    <a:pt x="8" y="5"/>
                    <a:pt x="12" y="6"/>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
            <p:cNvSpPr/>
            <p:nvPr/>
          </p:nvSpPr>
          <p:spPr bwMode="auto">
            <a:xfrm>
              <a:off x="2630" y="2249"/>
              <a:ext cx="45" cy="26"/>
            </a:xfrm>
            <a:custGeom>
              <a:avLst/>
              <a:gdLst>
                <a:gd name="T0" fmla="*/ 4 w 19"/>
                <a:gd name="T1" fmla="*/ 4 h 11"/>
                <a:gd name="T2" fmla="*/ 0 w 19"/>
                <a:gd name="T3" fmla="*/ 2 h 11"/>
                <a:gd name="T4" fmla="*/ 4 w 19"/>
                <a:gd name="T5" fmla="*/ 0 h 11"/>
                <a:gd name="T6" fmla="*/ 8 w 19"/>
                <a:gd name="T7" fmla="*/ 2 h 11"/>
                <a:gd name="T8" fmla="*/ 11 w 19"/>
                <a:gd name="T9" fmla="*/ 4 h 11"/>
                <a:gd name="T10" fmla="*/ 15 w 19"/>
                <a:gd name="T11" fmla="*/ 6 h 11"/>
                <a:gd name="T12" fmla="*/ 19 w 19"/>
                <a:gd name="T13" fmla="*/ 9 h 11"/>
                <a:gd name="T14" fmla="*/ 15 w 19"/>
                <a:gd name="T15" fmla="*/ 11 h 11"/>
                <a:gd name="T16" fmla="*/ 11 w 19"/>
                <a:gd name="T17" fmla="*/ 8 h 11"/>
                <a:gd name="T18" fmla="*/ 7 w 19"/>
                <a:gd name="T19" fmla="*/ 6 h 11"/>
                <a:gd name="T20" fmla="*/ 4 w 19"/>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4" y="4"/>
                  </a:moveTo>
                  <a:cubicBezTo>
                    <a:pt x="3" y="3"/>
                    <a:pt x="0" y="2"/>
                    <a:pt x="0" y="2"/>
                  </a:cubicBezTo>
                  <a:cubicBezTo>
                    <a:pt x="0" y="1"/>
                    <a:pt x="4" y="0"/>
                    <a:pt x="4" y="0"/>
                  </a:cubicBezTo>
                  <a:cubicBezTo>
                    <a:pt x="5" y="0"/>
                    <a:pt x="7" y="1"/>
                    <a:pt x="8" y="2"/>
                  </a:cubicBezTo>
                  <a:cubicBezTo>
                    <a:pt x="9" y="2"/>
                    <a:pt x="10" y="3"/>
                    <a:pt x="11" y="4"/>
                  </a:cubicBezTo>
                  <a:cubicBezTo>
                    <a:pt x="15" y="6"/>
                    <a:pt x="15" y="6"/>
                    <a:pt x="15" y="6"/>
                  </a:cubicBezTo>
                  <a:cubicBezTo>
                    <a:pt x="15" y="7"/>
                    <a:pt x="19" y="8"/>
                    <a:pt x="19" y="9"/>
                  </a:cubicBezTo>
                  <a:cubicBezTo>
                    <a:pt x="19" y="9"/>
                    <a:pt x="15" y="11"/>
                    <a:pt x="15" y="11"/>
                  </a:cubicBezTo>
                  <a:cubicBezTo>
                    <a:pt x="14" y="11"/>
                    <a:pt x="12" y="9"/>
                    <a:pt x="11" y="8"/>
                  </a:cubicBezTo>
                  <a:cubicBezTo>
                    <a:pt x="10" y="8"/>
                    <a:pt x="8" y="7"/>
                    <a:pt x="7" y="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3"/>
            <p:cNvSpPr/>
            <p:nvPr/>
          </p:nvSpPr>
          <p:spPr bwMode="auto">
            <a:xfrm>
              <a:off x="2743" y="2216"/>
              <a:ext cx="48" cy="14"/>
            </a:xfrm>
            <a:custGeom>
              <a:avLst/>
              <a:gdLst>
                <a:gd name="T0" fmla="*/ 0 w 20"/>
                <a:gd name="T1" fmla="*/ 4 h 6"/>
                <a:gd name="T2" fmla="*/ 4 w 20"/>
                <a:gd name="T3" fmla="*/ 2 h 6"/>
                <a:gd name="T4" fmla="*/ 8 w 20"/>
                <a:gd name="T5" fmla="*/ 0 h 6"/>
                <a:gd name="T6" fmla="*/ 12 w 20"/>
                <a:gd name="T7" fmla="*/ 2 h 6"/>
                <a:gd name="T8" fmla="*/ 16 w 20"/>
                <a:gd name="T9" fmla="*/ 0 h 6"/>
                <a:gd name="T10" fmla="*/ 20 w 20"/>
                <a:gd name="T11" fmla="*/ 2 h 6"/>
                <a:gd name="T12" fmla="*/ 16 w 20"/>
                <a:gd name="T13" fmla="*/ 4 h 6"/>
                <a:gd name="T14" fmla="*/ 12 w 20"/>
                <a:gd name="T15" fmla="*/ 6 h 6"/>
                <a:gd name="T16" fmla="*/ 8 w 20"/>
                <a:gd name="T17" fmla="*/ 4 h 6"/>
                <a:gd name="T18" fmla="*/ 4 w 20"/>
                <a:gd name="T19" fmla="*/ 6 h 6"/>
                <a:gd name="T20" fmla="*/ 0 w 20"/>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
                  <a:moveTo>
                    <a:pt x="0" y="4"/>
                  </a:moveTo>
                  <a:cubicBezTo>
                    <a:pt x="4" y="2"/>
                    <a:pt x="4" y="2"/>
                    <a:pt x="4" y="2"/>
                  </a:cubicBezTo>
                  <a:cubicBezTo>
                    <a:pt x="5" y="1"/>
                    <a:pt x="7" y="0"/>
                    <a:pt x="8" y="0"/>
                  </a:cubicBezTo>
                  <a:cubicBezTo>
                    <a:pt x="9" y="0"/>
                    <a:pt x="11" y="2"/>
                    <a:pt x="12" y="2"/>
                  </a:cubicBezTo>
                  <a:cubicBezTo>
                    <a:pt x="13" y="2"/>
                    <a:pt x="15" y="0"/>
                    <a:pt x="16" y="0"/>
                  </a:cubicBezTo>
                  <a:cubicBezTo>
                    <a:pt x="18" y="0"/>
                    <a:pt x="18" y="2"/>
                    <a:pt x="20" y="2"/>
                  </a:cubicBezTo>
                  <a:cubicBezTo>
                    <a:pt x="16" y="4"/>
                    <a:pt x="16" y="4"/>
                    <a:pt x="16" y="4"/>
                  </a:cubicBezTo>
                  <a:cubicBezTo>
                    <a:pt x="15" y="5"/>
                    <a:pt x="13" y="6"/>
                    <a:pt x="12" y="6"/>
                  </a:cubicBezTo>
                  <a:cubicBezTo>
                    <a:pt x="11" y="6"/>
                    <a:pt x="9" y="4"/>
                    <a:pt x="8" y="4"/>
                  </a:cubicBezTo>
                  <a:cubicBezTo>
                    <a:pt x="7" y="4"/>
                    <a:pt x="5" y="6"/>
                    <a:pt x="4" y="6"/>
                  </a:cubicBezTo>
                  <a:cubicBezTo>
                    <a:pt x="2" y="6"/>
                    <a:pt x="2"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4"/>
            <p:cNvSpPr/>
            <p:nvPr/>
          </p:nvSpPr>
          <p:spPr bwMode="auto">
            <a:xfrm>
              <a:off x="3105" y="2214"/>
              <a:ext cx="38" cy="21"/>
            </a:xfrm>
            <a:custGeom>
              <a:avLst/>
              <a:gdLst>
                <a:gd name="T0" fmla="*/ 4 w 16"/>
                <a:gd name="T1" fmla="*/ 9 h 9"/>
                <a:gd name="T2" fmla="*/ 0 w 16"/>
                <a:gd name="T3" fmla="*/ 7 h 9"/>
                <a:gd name="T4" fmla="*/ 4 w 16"/>
                <a:gd name="T5" fmla="*/ 5 h 9"/>
                <a:gd name="T6" fmla="*/ 1 w 16"/>
                <a:gd name="T7" fmla="*/ 2 h 9"/>
                <a:gd name="T8" fmla="*/ 5 w 16"/>
                <a:gd name="T9" fmla="*/ 0 h 9"/>
                <a:gd name="T10" fmla="*/ 8 w 16"/>
                <a:gd name="T11" fmla="*/ 3 h 9"/>
                <a:gd name="T12" fmla="*/ 13 w 16"/>
                <a:gd name="T13" fmla="*/ 0 h 9"/>
                <a:gd name="T14" fmla="*/ 16 w 16"/>
                <a:gd name="T15" fmla="*/ 3 h 9"/>
                <a:gd name="T16" fmla="*/ 12 w 16"/>
                <a:gd name="T17" fmla="*/ 5 h 9"/>
                <a:gd name="T18" fmla="*/ 8 w 16"/>
                <a:gd name="T19" fmla="*/ 7 h 9"/>
                <a:gd name="T20" fmla="*/ 4 w 16"/>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
                  <a:moveTo>
                    <a:pt x="4" y="9"/>
                  </a:moveTo>
                  <a:cubicBezTo>
                    <a:pt x="4" y="8"/>
                    <a:pt x="0" y="7"/>
                    <a:pt x="0" y="7"/>
                  </a:cubicBezTo>
                  <a:cubicBezTo>
                    <a:pt x="0" y="6"/>
                    <a:pt x="4" y="5"/>
                    <a:pt x="4" y="5"/>
                  </a:cubicBezTo>
                  <a:cubicBezTo>
                    <a:pt x="4" y="4"/>
                    <a:pt x="0" y="3"/>
                    <a:pt x="1" y="2"/>
                  </a:cubicBezTo>
                  <a:cubicBezTo>
                    <a:pt x="1" y="2"/>
                    <a:pt x="4" y="0"/>
                    <a:pt x="5" y="0"/>
                  </a:cubicBezTo>
                  <a:cubicBezTo>
                    <a:pt x="6" y="0"/>
                    <a:pt x="7" y="3"/>
                    <a:pt x="8" y="3"/>
                  </a:cubicBezTo>
                  <a:cubicBezTo>
                    <a:pt x="9" y="3"/>
                    <a:pt x="13" y="0"/>
                    <a:pt x="13" y="0"/>
                  </a:cubicBezTo>
                  <a:cubicBezTo>
                    <a:pt x="13" y="1"/>
                    <a:pt x="16" y="2"/>
                    <a:pt x="16" y="3"/>
                  </a:cubicBezTo>
                  <a:cubicBezTo>
                    <a:pt x="16" y="3"/>
                    <a:pt x="13" y="4"/>
                    <a:pt x="12" y="5"/>
                  </a:cubicBezTo>
                  <a:cubicBezTo>
                    <a:pt x="11" y="6"/>
                    <a:pt x="9" y="6"/>
                    <a:pt x="8" y="7"/>
                  </a:cubicBezTo>
                  <a:lnTo>
                    <a:pt x="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5"/>
            <p:cNvSpPr/>
            <p:nvPr/>
          </p:nvSpPr>
          <p:spPr bwMode="auto">
            <a:xfrm>
              <a:off x="3773" y="2242"/>
              <a:ext cx="36" cy="17"/>
            </a:xfrm>
            <a:custGeom>
              <a:avLst/>
              <a:gdLst>
                <a:gd name="T0" fmla="*/ 11 w 15"/>
                <a:gd name="T1" fmla="*/ 5 h 7"/>
                <a:gd name="T2" fmla="*/ 7 w 15"/>
                <a:gd name="T3" fmla="*/ 7 h 7"/>
                <a:gd name="T4" fmla="*/ 3 w 15"/>
                <a:gd name="T5" fmla="*/ 4 h 7"/>
                <a:gd name="T6" fmla="*/ 0 w 15"/>
                <a:gd name="T7" fmla="*/ 2 h 7"/>
                <a:gd name="T8" fmla="*/ 4 w 15"/>
                <a:gd name="T9" fmla="*/ 0 h 7"/>
                <a:gd name="T10" fmla="*/ 7 w 15"/>
                <a:gd name="T11" fmla="*/ 2 h 7"/>
                <a:gd name="T12" fmla="*/ 12 w 15"/>
                <a:gd name="T13" fmla="*/ 0 h 7"/>
                <a:gd name="T14" fmla="*/ 15 w 15"/>
                <a:gd name="T15" fmla="*/ 3 h 7"/>
                <a:gd name="T16" fmla="*/ 11 w 1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5"/>
                  </a:moveTo>
                  <a:cubicBezTo>
                    <a:pt x="10" y="5"/>
                    <a:pt x="8" y="7"/>
                    <a:pt x="7" y="7"/>
                  </a:cubicBezTo>
                  <a:cubicBezTo>
                    <a:pt x="6" y="7"/>
                    <a:pt x="4" y="5"/>
                    <a:pt x="3" y="4"/>
                  </a:cubicBezTo>
                  <a:cubicBezTo>
                    <a:pt x="3" y="4"/>
                    <a:pt x="0" y="3"/>
                    <a:pt x="0" y="2"/>
                  </a:cubicBezTo>
                  <a:cubicBezTo>
                    <a:pt x="0" y="1"/>
                    <a:pt x="3" y="1"/>
                    <a:pt x="4" y="0"/>
                  </a:cubicBezTo>
                  <a:cubicBezTo>
                    <a:pt x="5" y="0"/>
                    <a:pt x="6" y="2"/>
                    <a:pt x="7" y="2"/>
                  </a:cubicBezTo>
                  <a:cubicBezTo>
                    <a:pt x="8" y="2"/>
                    <a:pt x="11" y="0"/>
                    <a:pt x="12" y="0"/>
                  </a:cubicBezTo>
                  <a:cubicBezTo>
                    <a:pt x="12" y="0"/>
                    <a:pt x="15" y="2"/>
                    <a:pt x="15" y="3"/>
                  </a:cubicBezTo>
                  <a:cubicBezTo>
                    <a:pt x="15" y="3"/>
                    <a:pt x="11"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6"/>
            <p:cNvSpPr/>
            <p:nvPr/>
          </p:nvSpPr>
          <p:spPr bwMode="auto">
            <a:xfrm>
              <a:off x="3892" y="2266"/>
              <a:ext cx="37" cy="26"/>
            </a:xfrm>
            <a:custGeom>
              <a:avLst/>
              <a:gdLst>
                <a:gd name="T0" fmla="*/ 8 w 16"/>
                <a:gd name="T1" fmla="*/ 0 h 11"/>
                <a:gd name="T2" fmla="*/ 12 w 16"/>
                <a:gd name="T3" fmla="*/ 2 h 11"/>
                <a:gd name="T4" fmla="*/ 15 w 16"/>
                <a:gd name="T5" fmla="*/ 5 h 11"/>
                <a:gd name="T6" fmla="*/ 11 w 16"/>
                <a:gd name="T7" fmla="*/ 7 h 11"/>
                <a:gd name="T8" fmla="*/ 15 w 16"/>
                <a:gd name="T9" fmla="*/ 9 h 11"/>
                <a:gd name="T10" fmla="*/ 11 w 16"/>
                <a:gd name="T11" fmla="*/ 11 h 11"/>
                <a:gd name="T12" fmla="*/ 7 w 16"/>
                <a:gd name="T13" fmla="*/ 9 h 11"/>
                <a:gd name="T14" fmla="*/ 0 w 16"/>
                <a:gd name="T15" fmla="*/ 4 h 11"/>
                <a:gd name="T16" fmla="*/ 8 w 1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8" y="0"/>
                  </a:moveTo>
                  <a:cubicBezTo>
                    <a:pt x="12" y="2"/>
                    <a:pt x="12" y="2"/>
                    <a:pt x="12" y="2"/>
                  </a:cubicBezTo>
                  <a:cubicBezTo>
                    <a:pt x="12" y="3"/>
                    <a:pt x="15" y="4"/>
                    <a:pt x="15" y="5"/>
                  </a:cubicBezTo>
                  <a:cubicBezTo>
                    <a:pt x="16" y="5"/>
                    <a:pt x="11" y="6"/>
                    <a:pt x="11" y="7"/>
                  </a:cubicBezTo>
                  <a:cubicBezTo>
                    <a:pt x="11" y="8"/>
                    <a:pt x="15" y="8"/>
                    <a:pt x="15" y="9"/>
                  </a:cubicBezTo>
                  <a:cubicBezTo>
                    <a:pt x="11" y="11"/>
                    <a:pt x="11" y="11"/>
                    <a:pt x="11" y="11"/>
                  </a:cubicBezTo>
                  <a:cubicBezTo>
                    <a:pt x="7" y="9"/>
                    <a:pt x="7" y="9"/>
                    <a:pt x="7" y="9"/>
                  </a:cubicBezTo>
                  <a:cubicBezTo>
                    <a:pt x="0" y="4"/>
                    <a:pt x="0" y="4"/>
                    <a:pt x="0"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7"/>
            <p:cNvSpPr/>
            <p:nvPr/>
          </p:nvSpPr>
          <p:spPr bwMode="auto">
            <a:xfrm>
              <a:off x="4104" y="2261"/>
              <a:ext cx="29" cy="21"/>
            </a:xfrm>
            <a:custGeom>
              <a:avLst/>
              <a:gdLst>
                <a:gd name="T0" fmla="*/ 8 w 12"/>
                <a:gd name="T1" fmla="*/ 7 h 9"/>
                <a:gd name="T2" fmla="*/ 4 w 12"/>
                <a:gd name="T3" fmla="*/ 9 h 9"/>
                <a:gd name="T4" fmla="*/ 0 w 12"/>
                <a:gd name="T5" fmla="*/ 7 h 9"/>
                <a:gd name="T6" fmla="*/ 4 w 12"/>
                <a:gd name="T7" fmla="*/ 4 h 9"/>
                <a:gd name="T8" fmla="*/ 0 w 12"/>
                <a:gd name="T9" fmla="*/ 2 h 9"/>
                <a:gd name="T10" fmla="*/ 4 w 12"/>
                <a:gd name="T11" fmla="*/ 0 h 9"/>
                <a:gd name="T12" fmla="*/ 8 w 12"/>
                <a:gd name="T13" fmla="*/ 2 h 9"/>
                <a:gd name="T14" fmla="*/ 12 w 12"/>
                <a:gd name="T15" fmla="*/ 5 h 9"/>
                <a:gd name="T16" fmla="*/ 8 w 1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8" y="7"/>
                  </a:moveTo>
                  <a:cubicBezTo>
                    <a:pt x="7" y="7"/>
                    <a:pt x="5" y="9"/>
                    <a:pt x="4" y="9"/>
                  </a:cubicBezTo>
                  <a:cubicBezTo>
                    <a:pt x="3" y="9"/>
                    <a:pt x="0" y="7"/>
                    <a:pt x="0" y="7"/>
                  </a:cubicBezTo>
                  <a:cubicBezTo>
                    <a:pt x="0" y="6"/>
                    <a:pt x="4" y="5"/>
                    <a:pt x="4" y="4"/>
                  </a:cubicBezTo>
                  <a:cubicBezTo>
                    <a:pt x="4" y="4"/>
                    <a:pt x="1" y="3"/>
                    <a:pt x="0" y="2"/>
                  </a:cubicBezTo>
                  <a:cubicBezTo>
                    <a:pt x="2" y="2"/>
                    <a:pt x="3" y="0"/>
                    <a:pt x="4" y="0"/>
                  </a:cubicBezTo>
                  <a:cubicBezTo>
                    <a:pt x="5" y="0"/>
                    <a:pt x="8" y="2"/>
                    <a:pt x="8" y="2"/>
                  </a:cubicBezTo>
                  <a:cubicBezTo>
                    <a:pt x="9" y="3"/>
                    <a:pt x="12" y="4"/>
                    <a:pt x="12" y="5"/>
                  </a:cubicBezTo>
                  <a:cubicBezTo>
                    <a:pt x="12" y="5"/>
                    <a:pt x="8" y="6"/>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8"/>
            <p:cNvSpPr/>
            <p:nvPr/>
          </p:nvSpPr>
          <p:spPr bwMode="auto">
            <a:xfrm>
              <a:off x="6183" y="2275"/>
              <a:ext cx="38" cy="22"/>
            </a:xfrm>
            <a:custGeom>
              <a:avLst/>
              <a:gdLst>
                <a:gd name="T0" fmla="*/ 16 w 16"/>
                <a:gd name="T1" fmla="*/ 7 h 9"/>
                <a:gd name="T2" fmla="*/ 12 w 16"/>
                <a:gd name="T3" fmla="*/ 9 h 9"/>
                <a:gd name="T4" fmla="*/ 8 w 16"/>
                <a:gd name="T5" fmla="*/ 7 h 9"/>
                <a:gd name="T6" fmla="*/ 4 w 16"/>
                <a:gd name="T7" fmla="*/ 4 h 9"/>
                <a:gd name="T8" fmla="*/ 0 w 16"/>
                <a:gd name="T9" fmla="*/ 2 h 9"/>
                <a:gd name="T10" fmla="*/ 4 w 16"/>
                <a:gd name="T11" fmla="*/ 0 h 9"/>
                <a:gd name="T12" fmla="*/ 12 w 16"/>
                <a:gd name="T13" fmla="*/ 5 h 9"/>
                <a:gd name="T14" fmla="*/ 16 w 16"/>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7"/>
                  </a:moveTo>
                  <a:cubicBezTo>
                    <a:pt x="14" y="7"/>
                    <a:pt x="13" y="9"/>
                    <a:pt x="12" y="9"/>
                  </a:cubicBezTo>
                  <a:cubicBezTo>
                    <a:pt x="11" y="9"/>
                    <a:pt x="8" y="7"/>
                    <a:pt x="8" y="7"/>
                  </a:cubicBezTo>
                  <a:cubicBezTo>
                    <a:pt x="7" y="6"/>
                    <a:pt x="5" y="5"/>
                    <a:pt x="4" y="4"/>
                  </a:cubicBezTo>
                  <a:cubicBezTo>
                    <a:pt x="4" y="4"/>
                    <a:pt x="0" y="3"/>
                    <a:pt x="0" y="2"/>
                  </a:cubicBezTo>
                  <a:cubicBezTo>
                    <a:pt x="0" y="1"/>
                    <a:pt x="4" y="1"/>
                    <a:pt x="4" y="0"/>
                  </a:cubicBezTo>
                  <a:cubicBezTo>
                    <a:pt x="12" y="5"/>
                    <a:pt x="12" y="5"/>
                    <a:pt x="12" y="5"/>
                  </a:cubicBez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9"/>
            <p:cNvSpPr/>
            <p:nvPr/>
          </p:nvSpPr>
          <p:spPr bwMode="auto">
            <a:xfrm>
              <a:off x="6148" y="2249"/>
              <a:ext cx="37" cy="17"/>
            </a:xfrm>
            <a:custGeom>
              <a:avLst/>
              <a:gdLst>
                <a:gd name="T0" fmla="*/ 4 w 16"/>
                <a:gd name="T1" fmla="*/ 6 h 7"/>
                <a:gd name="T2" fmla="*/ 0 w 16"/>
                <a:gd name="T3" fmla="*/ 4 h 7"/>
                <a:gd name="T4" fmla="*/ 5 w 16"/>
                <a:gd name="T5" fmla="*/ 2 h 7"/>
                <a:gd name="T6" fmla="*/ 9 w 16"/>
                <a:gd name="T7" fmla="*/ 0 h 7"/>
                <a:gd name="T8" fmla="*/ 12 w 16"/>
                <a:gd name="T9" fmla="*/ 2 h 7"/>
                <a:gd name="T10" fmla="*/ 16 w 16"/>
                <a:gd name="T11" fmla="*/ 4 h 7"/>
                <a:gd name="T12" fmla="*/ 12 w 16"/>
                <a:gd name="T13" fmla="*/ 6 h 7"/>
                <a:gd name="T14" fmla="*/ 8 w 16"/>
                <a:gd name="T15" fmla="*/ 4 h 7"/>
                <a:gd name="T16" fmla="*/ 4 w 16"/>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4" y="6"/>
                  </a:moveTo>
                  <a:cubicBezTo>
                    <a:pt x="4" y="5"/>
                    <a:pt x="0" y="5"/>
                    <a:pt x="0" y="4"/>
                  </a:cubicBezTo>
                  <a:cubicBezTo>
                    <a:pt x="0" y="4"/>
                    <a:pt x="4" y="2"/>
                    <a:pt x="5" y="2"/>
                  </a:cubicBezTo>
                  <a:cubicBezTo>
                    <a:pt x="5" y="2"/>
                    <a:pt x="8" y="0"/>
                    <a:pt x="9" y="0"/>
                  </a:cubicBezTo>
                  <a:cubicBezTo>
                    <a:pt x="10" y="0"/>
                    <a:pt x="11" y="2"/>
                    <a:pt x="12" y="2"/>
                  </a:cubicBezTo>
                  <a:cubicBezTo>
                    <a:pt x="13" y="2"/>
                    <a:pt x="16" y="4"/>
                    <a:pt x="16" y="4"/>
                  </a:cubicBezTo>
                  <a:cubicBezTo>
                    <a:pt x="16" y="5"/>
                    <a:pt x="13" y="6"/>
                    <a:pt x="12" y="6"/>
                  </a:cubicBezTo>
                  <a:cubicBezTo>
                    <a:pt x="12" y="7"/>
                    <a:pt x="9" y="4"/>
                    <a:pt x="8" y="4"/>
                  </a:cubicBezTo>
                  <a:cubicBezTo>
                    <a:pt x="7"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0"/>
            <p:cNvSpPr/>
            <p:nvPr/>
          </p:nvSpPr>
          <p:spPr bwMode="auto">
            <a:xfrm>
              <a:off x="6247" y="2287"/>
              <a:ext cx="47" cy="26"/>
            </a:xfrm>
            <a:custGeom>
              <a:avLst/>
              <a:gdLst>
                <a:gd name="T0" fmla="*/ 0 w 20"/>
                <a:gd name="T1" fmla="*/ 9 h 11"/>
                <a:gd name="T2" fmla="*/ 8 w 20"/>
                <a:gd name="T3" fmla="*/ 4 h 11"/>
                <a:gd name="T4" fmla="*/ 16 w 20"/>
                <a:gd name="T5" fmla="*/ 0 h 11"/>
                <a:gd name="T6" fmla="*/ 20 w 20"/>
                <a:gd name="T7" fmla="*/ 3 h 11"/>
                <a:gd name="T8" fmla="*/ 16 w 20"/>
                <a:gd name="T9" fmla="*/ 5 h 11"/>
                <a:gd name="T10" fmla="*/ 12 w 20"/>
                <a:gd name="T11" fmla="*/ 7 h 11"/>
                <a:gd name="T12" fmla="*/ 8 w 20"/>
                <a:gd name="T13" fmla="*/ 9 h 11"/>
                <a:gd name="T14" fmla="*/ 4 w 20"/>
                <a:gd name="T15" fmla="*/ 11 h 11"/>
                <a:gd name="T16" fmla="*/ 0 w 20"/>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
                  <a:moveTo>
                    <a:pt x="0" y="9"/>
                  </a:moveTo>
                  <a:cubicBezTo>
                    <a:pt x="3" y="7"/>
                    <a:pt x="5" y="6"/>
                    <a:pt x="8" y="4"/>
                  </a:cubicBezTo>
                  <a:cubicBezTo>
                    <a:pt x="11" y="3"/>
                    <a:pt x="14" y="2"/>
                    <a:pt x="16" y="0"/>
                  </a:cubicBezTo>
                  <a:cubicBezTo>
                    <a:pt x="17" y="1"/>
                    <a:pt x="20" y="2"/>
                    <a:pt x="20" y="3"/>
                  </a:cubicBezTo>
                  <a:cubicBezTo>
                    <a:pt x="20" y="3"/>
                    <a:pt x="17" y="4"/>
                    <a:pt x="16" y="5"/>
                  </a:cubicBezTo>
                  <a:cubicBezTo>
                    <a:pt x="15" y="5"/>
                    <a:pt x="13" y="6"/>
                    <a:pt x="12" y="7"/>
                  </a:cubicBezTo>
                  <a:cubicBezTo>
                    <a:pt x="8" y="9"/>
                    <a:pt x="8" y="9"/>
                    <a:pt x="8" y="9"/>
                  </a:cubicBezTo>
                  <a:cubicBezTo>
                    <a:pt x="7" y="9"/>
                    <a:pt x="4" y="11"/>
                    <a:pt x="4" y="11"/>
                  </a:cubicBezTo>
                  <a:cubicBezTo>
                    <a:pt x="2" y="11"/>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1"/>
            <p:cNvSpPr/>
            <p:nvPr/>
          </p:nvSpPr>
          <p:spPr bwMode="auto">
            <a:xfrm>
              <a:off x="6278" y="2264"/>
              <a:ext cx="47" cy="18"/>
            </a:xfrm>
            <a:custGeom>
              <a:avLst/>
              <a:gdLst>
                <a:gd name="T0" fmla="*/ 8 w 20"/>
                <a:gd name="T1" fmla="*/ 4 h 8"/>
                <a:gd name="T2" fmla="*/ 12 w 20"/>
                <a:gd name="T3" fmla="*/ 2 h 8"/>
                <a:gd name="T4" fmla="*/ 16 w 20"/>
                <a:gd name="T5" fmla="*/ 0 h 8"/>
                <a:gd name="T6" fmla="*/ 20 w 20"/>
                <a:gd name="T7" fmla="*/ 2 h 8"/>
                <a:gd name="T8" fmla="*/ 16 w 20"/>
                <a:gd name="T9" fmla="*/ 4 h 8"/>
                <a:gd name="T10" fmla="*/ 12 w 20"/>
                <a:gd name="T11" fmla="*/ 6 h 8"/>
                <a:gd name="T12" fmla="*/ 7 w 20"/>
                <a:gd name="T13" fmla="*/ 8 h 8"/>
                <a:gd name="T14" fmla="*/ 4 w 20"/>
                <a:gd name="T15" fmla="*/ 6 h 8"/>
                <a:gd name="T16" fmla="*/ 0 w 20"/>
                <a:gd name="T17" fmla="*/ 4 h 8"/>
                <a:gd name="T18" fmla="*/ 4 w 20"/>
                <a:gd name="T19" fmla="*/ 2 h 8"/>
                <a:gd name="T20" fmla="*/ 8 w 20"/>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8">
                  <a:moveTo>
                    <a:pt x="8" y="4"/>
                  </a:moveTo>
                  <a:cubicBezTo>
                    <a:pt x="12" y="2"/>
                    <a:pt x="12" y="2"/>
                    <a:pt x="12" y="2"/>
                  </a:cubicBezTo>
                  <a:cubicBezTo>
                    <a:pt x="12" y="2"/>
                    <a:pt x="16" y="0"/>
                    <a:pt x="16" y="0"/>
                  </a:cubicBezTo>
                  <a:cubicBezTo>
                    <a:pt x="16" y="0"/>
                    <a:pt x="20" y="2"/>
                    <a:pt x="20" y="2"/>
                  </a:cubicBezTo>
                  <a:cubicBezTo>
                    <a:pt x="20" y="3"/>
                    <a:pt x="16" y="4"/>
                    <a:pt x="16" y="4"/>
                  </a:cubicBezTo>
                  <a:cubicBezTo>
                    <a:pt x="15" y="5"/>
                    <a:pt x="13" y="6"/>
                    <a:pt x="12" y="6"/>
                  </a:cubicBezTo>
                  <a:cubicBezTo>
                    <a:pt x="11" y="6"/>
                    <a:pt x="8" y="8"/>
                    <a:pt x="7" y="8"/>
                  </a:cubicBezTo>
                  <a:cubicBezTo>
                    <a:pt x="7" y="8"/>
                    <a:pt x="4" y="6"/>
                    <a:pt x="4" y="6"/>
                  </a:cubicBezTo>
                  <a:cubicBezTo>
                    <a:pt x="3" y="6"/>
                    <a:pt x="0" y="4"/>
                    <a:pt x="0" y="4"/>
                  </a:cubicBezTo>
                  <a:cubicBezTo>
                    <a:pt x="0" y="4"/>
                    <a:pt x="4" y="2"/>
                    <a:pt x="4" y="2"/>
                  </a:cubicBezTo>
                  <a:cubicBezTo>
                    <a:pt x="5" y="2"/>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2"/>
            <p:cNvSpPr/>
            <p:nvPr/>
          </p:nvSpPr>
          <p:spPr bwMode="auto">
            <a:xfrm>
              <a:off x="6325" y="2238"/>
              <a:ext cx="123" cy="33"/>
            </a:xfrm>
            <a:custGeom>
              <a:avLst/>
              <a:gdLst>
                <a:gd name="T0" fmla="*/ 4 w 52"/>
                <a:gd name="T1" fmla="*/ 7 h 14"/>
                <a:gd name="T2" fmla="*/ 12 w 52"/>
                <a:gd name="T3" fmla="*/ 3 h 14"/>
                <a:gd name="T4" fmla="*/ 17 w 52"/>
                <a:gd name="T5" fmla="*/ 0 h 14"/>
                <a:gd name="T6" fmla="*/ 20 w 52"/>
                <a:gd name="T7" fmla="*/ 3 h 14"/>
                <a:gd name="T8" fmla="*/ 24 w 52"/>
                <a:gd name="T9" fmla="*/ 5 h 14"/>
                <a:gd name="T10" fmla="*/ 28 w 52"/>
                <a:gd name="T11" fmla="*/ 7 h 14"/>
                <a:gd name="T12" fmla="*/ 32 w 52"/>
                <a:gd name="T13" fmla="*/ 5 h 14"/>
                <a:gd name="T14" fmla="*/ 36 w 52"/>
                <a:gd name="T15" fmla="*/ 7 h 14"/>
                <a:gd name="T16" fmla="*/ 44 w 52"/>
                <a:gd name="T17" fmla="*/ 3 h 14"/>
                <a:gd name="T18" fmla="*/ 48 w 52"/>
                <a:gd name="T19" fmla="*/ 1 h 14"/>
                <a:gd name="T20" fmla="*/ 52 w 52"/>
                <a:gd name="T21" fmla="*/ 4 h 14"/>
                <a:gd name="T22" fmla="*/ 48 w 52"/>
                <a:gd name="T23" fmla="*/ 6 h 14"/>
                <a:gd name="T24" fmla="*/ 39 w 52"/>
                <a:gd name="T25" fmla="*/ 10 h 14"/>
                <a:gd name="T26" fmla="*/ 35 w 52"/>
                <a:gd name="T27" fmla="*/ 12 h 14"/>
                <a:gd name="T28" fmla="*/ 31 w 52"/>
                <a:gd name="T29" fmla="*/ 14 h 14"/>
                <a:gd name="T30" fmla="*/ 27 w 52"/>
                <a:gd name="T31" fmla="*/ 12 h 14"/>
                <a:gd name="T32" fmla="*/ 24 w 52"/>
                <a:gd name="T33" fmla="*/ 9 h 14"/>
                <a:gd name="T34" fmla="*/ 20 w 52"/>
                <a:gd name="T35" fmla="*/ 7 h 14"/>
                <a:gd name="T36" fmla="*/ 16 w 52"/>
                <a:gd name="T37" fmla="*/ 9 h 14"/>
                <a:gd name="T38" fmla="*/ 12 w 52"/>
                <a:gd name="T39" fmla="*/ 11 h 14"/>
                <a:gd name="T40" fmla="*/ 8 w 52"/>
                <a:gd name="T41" fmla="*/ 9 h 14"/>
                <a:gd name="T42" fmla="*/ 4 w 52"/>
                <a:gd name="T43" fmla="*/ 11 h 14"/>
                <a:gd name="T44" fmla="*/ 0 w 52"/>
                <a:gd name="T45" fmla="*/ 9 h 14"/>
                <a:gd name="T46" fmla="*/ 4 w 52"/>
                <a:gd name="T4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4">
                  <a:moveTo>
                    <a:pt x="4" y="7"/>
                  </a:moveTo>
                  <a:cubicBezTo>
                    <a:pt x="12" y="3"/>
                    <a:pt x="12" y="3"/>
                    <a:pt x="12" y="3"/>
                  </a:cubicBezTo>
                  <a:cubicBezTo>
                    <a:pt x="17" y="0"/>
                    <a:pt x="17" y="0"/>
                    <a:pt x="17" y="0"/>
                  </a:cubicBezTo>
                  <a:cubicBezTo>
                    <a:pt x="20" y="3"/>
                    <a:pt x="20" y="3"/>
                    <a:pt x="20" y="3"/>
                  </a:cubicBezTo>
                  <a:cubicBezTo>
                    <a:pt x="21" y="3"/>
                    <a:pt x="23" y="4"/>
                    <a:pt x="24" y="5"/>
                  </a:cubicBezTo>
                  <a:cubicBezTo>
                    <a:pt x="25" y="5"/>
                    <a:pt x="27" y="7"/>
                    <a:pt x="28" y="7"/>
                  </a:cubicBezTo>
                  <a:cubicBezTo>
                    <a:pt x="29" y="7"/>
                    <a:pt x="31" y="5"/>
                    <a:pt x="32" y="5"/>
                  </a:cubicBezTo>
                  <a:cubicBezTo>
                    <a:pt x="33" y="5"/>
                    <a:pt x="34" y="7"/>
                    <a:pt x="36" y="7"/>
                  </a:cubicBezTo>
                  <a:cubicBezTo>
                    <a:pt x="44" y="3"/>
                    <a:pt x="44" y="3"/>
                    <a:pt x="44" y="3"/>
                  </a:cubicBezTo>
                  <a:cubicBezTo>
                    <a:pt x="44" y="3"/>
                    <a:pt x="47" y="1"/>
                    <a:pt x="48" y="1"/>
                  </a:cubicBezTo>
                  <a:cubicBezTo>
                    <a:pt x="48" y="1"/>
                    <a:pt x="52" y="3"/>
                    <a:pt x="52" y="4"/>
                  </a:cubicBezTo>
                  <a:cubicBezTo>
                    <a:pt x="52" y="4"/>
                    <a:pt x="48" y="5"/>
                    <a:pt x="48" y="6"/>
                  </a:cubicBezTo>
                  <a:cubicBezTo>
                    <a:pt x="39" y="10"/>
                    <a:pt x="39" y="10"/>
                    <a:pt x="39" y="10"/>
                  </a:cubicBezTo>
                  <a:cubicBezTo>
                    <a:pt x="38" y="10"/>
                    <a:pt x="37" y="11"/>
                    <a:pt x="35" y="12"/>
                  </a:cubicBezTo>
                  <a:cubicBezTo>
                    <a:pt x="35" y="12"/>
                    <a:pt x="32" y="14"/>
                    <a:pt x="31" y="14"/>
                  </a:cubicBezTo>
                  <a:cubicBezTo>
                    <a:pt x="30" y="14"/>
                    <a:pt x="28" y="12"/>
                    <a:pt x="27" y="12"/>
                  </a:cubicBezTo>
                  <a:cubicBezTo>
                    <a:pt x="26" y="11"/>
                    <a:pt x="25" y="10"/>
                    <a:pt x="24" y="9"/>
                  </a:cubicBezTo>
                  <a:cubicBezTo>
                    <a:pt x="23" y="9"/>
                    <a:pt x="21" y="7"/>
                    <a:pt x="20" y="7"/>
                  </a:cubicBezTo>
                  <a:cubicBezTo>
                    <a:pt x="19" y="7"/>
                    <a:pt x="16" y="9"/>
                    <a:pt x="16" y="9"/>
                  </a:cubicBezTo>
                  <a:cubicBezTo>
                    <a:pt x="12" y="11"/>
                    <a:pt x="12" y="11"/>
                    <a:pt x="12" y="11"/>
                  </a:cubicBezTo>
                  <a:cubicBezTo>
                    <a:pt x="8" y="9"/>
                    <a:pt x="8" y="9"/>
                    <a:pt x="8" y="9"/>
                  </a:cubicBezTo>
                  <a:cubicBezTo>
                    <a:pt x="7" y="9"/>
                    <a:pt x="5" y="11"/>
                    <a:pt x="4" y="11"/>
                  </a:cubicBezTo>
                  <a:cubicBezTo>
                    <a:pt x="4" y="11"/>
                    <a:pt x="0" y="9"/>
                    <a:pt x="0" y="9"/>
                  </a:cubicBezTo>
                  <a:cubicBezTo>
                    <a:pt x="0" y="8"/>
                    <a:pt x="4"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3"/>
            <p:cNvSpPr/>
            <p:nvPr/>
          </p:nvSpPr>
          <p:spPr bwMode="auto">
            <a:xfrm>
              <a:off x="6568" y="2219"/>
              <a:ext cx="38" cy="26"/>
            </a:xfrm>
            <a:custGeom>
              <a:avLst/>
              <a:gdLst>
                <a:gd name="T0" fmla="*/ 8 w 16"/>
                <a:gd name="T1" fmla="*/ 11 h 11"/>
                <a:gd name="T2" fmla="*/ 4 w 16"/>
                <a:gd name="T3" fmla="*/ 9 h 11"/>
                <a:gd name="T4" fmla="*/ 0 w 16"/>
                <a:gd name="T5" fmla="*/ 6 h 11"/>
                <a:gd name="T6" fmla="*/ 4 w 16"/>
                <a:gd name="T7" fmla="*/ 4 h 11"/>
                <a:gd name="T8" fmla="*/ 8 w 16"/>
                <a:gd name="T9" fmla="*/ 2 h 11"/>
                <a:gd name="T10" fmla="*/ 13 w 16"/>
                <a:gd name="T11" fmla="*/ 0 h 11"/>
                <a:gd name="T12" fmla="*/ 16 w 16"/>
                <a:gd name="T13" fmla="*/ 2 h 11"/>
                <a:gd name="T14" fmla="*/ 12 w 16"/>
                <a:gd name="T15" fmla="*/ 5 h 11"/>
                <a:gd name="T16" fmla="*/ 16 w 16"/>
                <a:gd name="T17" fmla="*/ 7 h 11"/>
                <a:gd name="T18" fmla="*/ 12 w 16"/>
                <a:gd name="T19" fmla="*/ 9 h 11"/>
                <a:gd name="T20" fmla="*/ 8 w 16"/>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8" y="11"/>
                  </a:moveTo>
                  <a:cubicBezTo>
                    <a:pt x="4" y="9"/>
                    <a:pt x="4" y="9"/>
                    <a:pt x="4" y="9"/>
                  </a:cubicBezTo>
                  <a:cubicBezTo>
                    <a:pt x="3" y="8"/>
                    <a:pt x="0" y="7"/>
                    <a:pt x="0" y="6"/>
                  </a:cubicBezTo>
                  <a:cubicBezTo>
                    <a:pt x="0" y="6"/>
                    <a:pt x="4" y="5"/>
                    <a:pt x="4" y="4"/>
                  </a:cubicBezTo>
                  <a:cubicBezTo>
                    <a:pt x="8" y="2"/>
                    <a:pt x="8" y="2"/>
                    <a:pt x="8" y="2"/>
                  </a:cubicBezTo>
                  <a:cubicBezTo>
                    <a:pt x="9" y="2"/>
                    <a:pt x="12" y="0"/>
                    <a:pt x="13" y="0"/>
                  </a:cubicBezTo>
                  <a:cubicBezTo>
                    <a:pt x="14" y="0"/>
                    <a:pt x="15" y="2"/>
                    <a:pt x="16" y="2"/>
                  </a:cubicBezTo>
                  <a:cubicBezTo>
                    <a:pt x="16" y="3"/>
                    <a:pt x="12" y="4"/>
                    <a:pt x="12" y="5"/>
                  </a:cubicBezTo>
                  <a:cubicBezTo>
                    <a:pt x="12" y="5"/>
                    <a:pt x="16" y="6"/>
                    <a:pt x="16" y="7"/>
                  </a:cubicBezTo>
                  <a:cubicBezTo>
                    <a:pt x="15" y="7"/>
                    <a:pt x="13" y="8"/>
                    <a:pt x="12" y="9"/>
                  </a:cubicBezTo>
                  <a:cubicBezTo>
                    <a:pt x="10" y="10"/>
                    <a:pt x="9" y="10"/>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4"/>
            <p:cNvSpPr/>
            <p:nvPr/>
          </p:nvSpPr>
          <p:spPr bwMode="auto">
            <a:xfrm>
              <a:off x="6670" y="2233"/>
              <a:ext cx="66" cy="26"/>
            </a:xfrm>
            <a:custGeom>
              <a:avLst/>
              <a:gdLst>
                <a:gd name="T0" fmla="*/ 0 w 28"/>
                <a:gd name="T1" fmla="*/ 8 h 11"/>
                <a:gd name="T2" fmla="*/ 4 w 28"/>
                <a:gd name="T3" fmla="*/ 6 h 11"/>
                <a:gd name="T4" fmla="*/ 8 w 28"/>
                <a:gd name="T5" fmla="*/ 4 h 11"/>
                <a:gd name="T6" fmla="*/ 12 w 28"/>
                <a:gd name="T7" fmla="*/ 2 h 11"/>
                <a:gd name="T8" fmla="*/ 16 w 28"/>
                <a:gd name="T9" fmla="*/ 0 h 11"/>
                <a:gd name="T10" fmla="*/ 20 w 28"/>
                <a:gd name="T11" fmla="*/ 2 h 11"/>
                <a:gd name="T12" fmla="*/ 24 w 28"/>
                <a:gd name="T13" fmla="*/ 0 h 11"/>
                <a:gd name="T14" fmla="*/ 28 w 28"/>
                <a:gd name="T15" fmla="*/ 2 h 11"/>
                <a:gd name="T16" fmla="*/ 24 w 28"/>
                <a:gd name="T17" fmla="*/ 4 h 11"/>
                <a:gd name="T18" fmla="*/ 20 w 28"/>
                <a:gd name="T19" fmla="*/ 6 h 11"/>
                <a:gd name="T20" fmla="*/ 15 w 28"/>
                <a:gd name="T21" fmla="*/ 8 h 11"/>
                <a:gd name="T22" fmla="*/ 11 w 28"/>
                <a:gd name="T23" fmla="*/ 11 h 11"/>
                <a:gd name="T24" fmla="*/ 8 w 28"/>
                <a:gd name="T25" fmla="*/ 8 h 11"/>
                <a:gd name="T26" fmla="*/ 4 w 28"/>
                <a:gd name="T27" fmla="*/ 10 h 11"/>
                <a:gd name="T28" fmla="*/ 0 w 28"/>
                <a:gd name="T2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1">
                  <a:moveTo>
                    <a:pt x="0" y="8"/>
                  </a:moveTo>
                  <a:cubicBezTo>
                    <a:pt x="4" y="6"/>
                    <a:pt x="4" y="6"/>
                    <a:pt x="4" y="6"/>
                  </a:cubicBezTo>
                  <a:cubicBezTo>
                    <a:pt x="5" y="5"/>
                    <a:pt x="7" y="5"/>
                    <a:pt x="8" y="4"/>
                  </a:cubicBezTo>
                  <a:cubicBezTo>
                    <a:pt x="9" y="3"/>
                    <a:pt x="11" y="3"/>
                    <a:pt x="12" y="2"/>
                  </a:cubicBezTo>
                  <a:cubicBezTo>
                    <a:pt x="13" y="1"/>
                    <a:pt x="15" y="0"/>
                    <a:pt x="16" y="0"/>
                  </a:cubicBezTo>
                  <a:cubicBezTo>
                    <a:pt x="17" y="0"/>
                    <a:pt x="19" y="2"/>
                    <a:pt x="20" y="2"/>
                  </a:cubicBezTo>
                  <a:cubicBezTo>
                    <a:pt x="21" y="2"/>
                    <a:pt x="23" y="0"/>
                    <a:pt x="24" y="0"/>
                  </a:cubicBezTo>
                  <a:cubicBezTo>
                    <a:pt x="26" y="0"/>
                    <a:pt x="26" y="2"/>
                    <a:pt x="28" y="2"/>
                  </a:cubicBezTo>
                  <a:cubicBezTo>
                    <a:pt x="26" y="3"/>
                    <a:pt x="25" y="4"/>
                    <a:pt x="24" y="4"/>
                  </a:cubicBezTo>
                  <a:cubicBezTo>
                    <a:pt x="22" y="5"/>
                    <a:pt x="21" y="6"/>
                    <a:pt x="20" y="6"/>
                  </a:cubicBezTo>
                  <a:cubicBezTo>
                    <a:pt x="18" y="7"/>
                    <a:pt x="17" y="8"/>
                    <a:pt x="15" y="8"/>
                  </a:cubicBezTo>
                  <a:cubicBezTo>
                    <a:pt x="14" y="9"/>
                    <a:pt x="13" y="10"/>
                    <a:pt x="11" y="11"/>
                  </a:cubicBezTo>
                  <a:cubicBezTo>
                    <a:pt x="11" y="11"/>
                    <a:pt x="8" y="8"/>
                    <a:pt x="8" y="8"/>
                  </a:cubicBezTo>
                  <a:cubicBezTo>
                    <a:pt x="7" y="8"/>
                    <a:pt x="4" y="10"/>
                    <a:pt x="4" y="10"/>
                  </a:cubicBezTo>
                  <a:cubicBezTo>
                    <a:pt x="2" y="10"/>
                    <a:pt x="1"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5"/>
            <p:cNvSpPr/>
            <p:nvPr/>
          </p:nvSpPr>
          <p:spPr bwMode="auto">
            <a:xfrm>
              <a:off x="6724" y="2249"/>
              <a:ext cx="45" cy="31"/>
            </a:xfrm>
            <a:custGeom>
              <a:avLst/>
              <a:gdLst>
                <a:gd name="T0" fmla="*/ 3 w 19"/>
                <a:gd name="T1" fmla="*/ 13 h 13"/>
                <a:gd name="T2" fmla="*/ 0 w 19"/>
                <a:gd name="T3" fmla="*/ 10 h 13"/>
                <a:gd name="T4" fmla="*/ 4 w 19"/>
                <a:gd name="T5" fmla="*/ 8 h 13"/>
                <a:gd name="T6" fmla="*/ 8 w 19"/>
                <a:gd name="T7" fmla="*/ 6 h 13"/>
                <a:gd name="T8" fmla="*/ 4 w 19"/>
                <a:gd name="T9" fmla="*/ 4 h 13"/>
                <a:gd name="T10" fmla="*/ 8 w 19"/>
                <a:gd name="T11" fmla="*/ 2 h 13"/>
                <a:gd name="T12" fmla="*/ 12 w 19"/>
                <a:gd name="T13" fmla="*/ 0 h 13"/>
                <a:gd name="T14" fmla="*/ 16 w 19"/>
                <a:gd name="T15" fmla="*/ 2 h 13"/>
                <a:gd name="T16" fmla="*/ 12 w 19"/>
                <a:gd name="T17" fmla="*/ 4 h 13"/>
                <a:gd name="T18" fmla="*/ 16 w 19"/>
                <a:gd name="T19" fmla="*/ 6 h 13"/>
                <a:gd name="T20" fmla="*/ 19 w 19"/>
                <a:gd name="T21" fmla="*/ 9 h 13"/>
                <a:gd name="T22" fmla="*/ 15 w 19"/>
                <a:gd name="T23" fmla="*/ 11 h 13"/>
                <a:gd name="T24" fmla="*/ 12 w 19"/>
                <a:gd name="T25" fmla="*/ 8 h 13"/>
                <a:gd name="T26" fmla="*/ 7 w 19"/>
                <a:gd name="T27" fmla="*/ 11 h 13"/>
                <a:gd name="T28" fmla="*/ 3 w 19"/>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3">
                  <a:moveTo>
                    <a:pt x="3" y="13"/>
                  </a:moveTo>
                  <a:cubicBezTo>
                    <a:pt x="3" y="12"/>
                    <a:pt x="0" y="11"/>
                    <a:pt x="0" y="10"/>
                  </a:cubicBezTo>
                  <a:cubicBezTo>
                    <a:pt x="0" y="10"/>
                    <a:pt x="3" y="9"/>
                    <a:pt x="4" y="8"/>
                  </a:cubicBezTo>
                  <a:cubicBezTo>
                    <a:pt x="4" y="8"/>
                    <a:pt x="8" y="7"/>
                    <a:pt x="8" y="6"/>
                  </a:cubicBezTo>
                  <a:cubicBezTo>
                    <a:pt x="8" y="6"/>
                    <a:pt x="4" y="4"/>
                    <a:pt x="4" y="4"/>
                  </a:cubicBezTo>
                  <a:cubicBezTo>
                    <a:pt x="5" y="3"/>
                    <a:pt x="7" y="2"/>
                    <a:pt x="8" y="2"/>
                  </a:cubicBezTo>
                  <a:cubicBezTo>
                    <a:pt x="12" y="0"/>
                    <a:pt x="12" y="0"/>
                    <a:pt x="12" y="0"/>
                  </a:cubicBezTo>
                  <a:cubicBezTo>
                    <a:pt x="12" y="1"/>
                    <a:pt x="16" y="1"/>
                    <a:pt x="16" y="2"/>
                  </a:cubicBezTo>
                  <a:cubicBezTo>
                    <a:pt x="16" y="3"/>
                    <a:pt x="12" y="4"/>
                    <a:pt x="12" y="4"/>
                  </a:cubicBezTo>
                  <a:cubicBezTo>
                    <a:pt x="12" y="5"/>
                    <a:pt x="15" y="6"/>
                    <a:pt x="16" y="6"/>
                  </a:cubicBezTo>
                  <a:cubicBezTo>
                    <a:pt x="16" y="7"/>
                    <a:pt x="19" y="9"/>
                    <a:pt x="19" y="9"/>
                  </a:cubicBezTo>
                  <a:cubicBezTo>
                    <a:pt x="19" y="9"/>
                    <a:pt x="16" y="11"/>
                    <a:pt x="15" y="11"/>
                  </a:cubicBezTo>
                  <a:cubicBezTo>
                    <a:pt x="14" y="11"/>
                    <a:pt x="12" y="8"/>
                    <a:pt x="12" y="8"/>
                  </a:cubicBezTo>
                  <a:cubicBezTo>
                    <a:pt x="10" y="9"/>
                    <a:pt x="8" y="10"/>
                    <a:pt x="7" y="11"/>
                  </a:cubicBez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6"/>
            <p:cNvSpPr/>
            <p:nvPr/>
          </p:nvSpPr>
          <p:spPr bwMode="auto">
            <a:xfrm>
              <a:off x="6866" y="2200"/>
              <a:ext cx="30" cy="19"/>
            </a:xfrm>
            <a:custGeom>
              <a:avLst/>
              <a:gdLst>
                <a:gd name="T0" fmla="*/ 4 w 13"/>
                <a:gd name="T1" fmla="*/ 2 h 8"/>
                <a:gd name="T2" fmla="*/ 9 w 13"/>
                <a:gd name="T3" fmla="*/ 0 h 8"/>
                <a:gd name="T4" fmla="*/ 12 w 13"/>
                <a:gd name="T5" fmla="*/ 2 h 8"/>
                <a:gd name="T6" fmla="*/ 8 w 13"/>
                <a:gd name="T7" fmla="*/ 4 h 8"/>
                <a:gd name="T8" fmla="*/ 12 w 13"/>
                <a:gd name="T9" fmla="*/ 6 h 8"/>
                <a:gd name="T10" fmla="*/ 8 w 13"/>
                <a:gd name="T11" fmla="*/ 8 h 8"/>
                <a:gd name="T12" fmla="*/ 4 w 13"/>
                <a:gd name="T13" fmla="*/ 6 h 8"/>
                <a:gd name="T14" fmla="*/ 0 w 13"/>
                <a:gd name="T15" fmla="*/ 4 h 8"/>
                <a:gd name="T16" fmla="*/ 4 w 1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4" y="2"/>
                  </a:moveTo>
                  <a:cubicBezTo>
                    <a:pt x="6" y="2"/>
                    <a:pt x="7" y="0"/>
                    <a:pt x="9" y="0"/>
                  </a:cubicBezTo>
                  <a:cubicBezTo>
                    <a:pt x="9" y="0"/>
                    <a:pt x="12" y="2"/>
                    <a:pt x="12" y="2"/>
                  </a:cubicBezTo>
                  <a:cubicBezTo>
                    <a:pt x="13" y="2"/>
                    <a:pt x="8" y="4"/>
                    <a:pt x="8" y="4"/>
                  </a:cubicBezTo>
                  <a:cubicBezTo>
                    <a:pt x="8" y="5"/>
                    <a:pt x="12" y="6"/>
                    <a:pt x="12" y="6"/>
                  </a:cubicBezTo>
                  <a:cubicBezTo>
                    <a:pt x="11" y="6"/>
                    <a:pt x="9" y="8"/>
                    <a:pt x="8" y="8"/>
                  </a:cubicBezTo>
                  <a:cubicBezTo>
                    <a:pt x="7" y="8"/>
                    <a:pt x="5" y="6"/>
                    <a:pt x="4" y="6"/>
                  </a:cubicBezTo>
                  <a:cubicBezTo>
                    <a:pt x="4" y="6"/>
                    <a:pt x="0" y="4"/>
                    <a:pt x="0" y="4"/>
                  </a:cubicBezTo>
                  <a:cubicBezTo>
                    <a:pt x="0" y="3"/>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7"/>
            <p:cNvSpPr>
              <a:spLocks noEditPoints="1"/>
            </p:cNvSpPr>
            <p:nvPr/>
          </p:nvSpPr>
          <p:spPr bwMode="auto">
            <a:xfrm>
              <a:off x="1106" y="2176"/>
              <a:ext cx="5616" cy="151"/>
            </a:xfrm>
            <a:custGeom>
              <a:avLst/>
              <a:gdLst>
                <a:gd name="T0" fmla="*/ 109 w 2377"/>
                <a:gd name="T1" fmla="*/ 3 h 64"/>
                <a:gd name="T2" fmla="*/ 199 w 2377"/>
                <a:gd name="T3" fmla="*/ 8 h 64"/>
                <a:gd name="T4" fmla="*/ 282 w 2377"/>
                <a:gd name="T5" fmla="*/ 3 h 64"/>
                <a:gd name="T6" fmla="*/ 388 w 2377"/>
                <a:gd name="T7" fmla="*/ 4 h 64"/>
                <a:gd name="T8" fmla="*/ 482 w 2377"/>
                <a:gd name="T9" fmla="*/ 2 h 64"/>
                <a:gd name="T10" fmla="*/ 572 w 2377"/>
                <a:gd name="T11" fmla="*/ 7 h 64"/>
                <a:gd name="T12" fmla="*/ 682 w 2377"/>
                <a:gd name="T13" fmla="*/ 10 h 64"/>
                <a:gd name="T14" fmla="*/ 785 w 2377"/>
                <a:gd name="T15" fmla="*/ 8 h 64"/>
                <a:gd name="T16" fmla="*/ 918 w 2377"/>
                <a:gd name="T17" fmla="*/ 7 h 64"/>
                <a:gd name="T18" fmla="*/ 1028 w 2377"/>
                <a:gd name="T19" fmla="*/ 10 h 64"/>
                <a:gd name="T20" fmla="*/ 1142 w 2377"/>
                <a:gd name="T21" fmla="*/ 11 h 64"/>
                <a:gd name="T22" fmla="*/ 1217 w 2377"/>
                <a:gd name="T23" fmla="*/ 11 h 64"/>
                <a:gd name="T24" fmla="*/ 1350 w 2377"/>
                <a:gd name="T25" fmla="*/ 14 h 64"/>
                <a:gd name="T26" fmla="*/ 1460 w 2377"/>
                <a:gd name="T27" fmla="*/ 13 h 64"/>
                <a:gd name="T28" fmla="*/ 1555 w 2377"/>
                <a:gd name="T29" fmla="*/ 11 h 64"/>
                <a:gd name="T30" fmla="*/ 1668 w 2377"/>
                <a:gd name="T31" fmla="*/ 16 h 64"/>
                <a:gd name="T32" fmla="*/ 1755 w 2377"/>
                <a:gd name="T33" fmla="*/ 18 h 64"/>
                <a:gd name="T34" fmla="*/ 1865 w 2377"/>
                <a:gd name="T35" fmla="*/ 17 h 64"/>
                <a:gd name="T36" fmla="*/ 1983 w 2377"/>
                <a:gd name="T37" fmla="*/ 16 h 64"/>
                <a:gd name="T38" fmla="*/ 2093 w 2377"/>
                <a:gd name="T39" fmla="*/ 19 h 64"/>
                <a:gd name="T40" fmla="*/ 2190 w 2377"/>
                <a:gd name="T41" fmla="*/ 28 h 64"/>
                <a:gd name="T42" fmla="*/ 2292 w 2377"/>
                <a:gd name="T43" fmla="*/ 26 h 64"/>
                <a:gd name="T44" fmla="*/ 2369 w 2377"/>
                <a:gd name="T45" fmla="*/ 54 h 64"/>
                <a:gd name="T46" fmla="*/ 2338 w 2377"/>
                <a:gd name="T47" fmla="*/ 45 h 64"/>
                <a:gd name="T48" fmla="*/ 2318 w 2377"/>
                <a:gd name="T49" fmla="*/ 51 h 64"/>
                <a:gd name="T50" fmla="*/ 2295 w 2377"/>
                <a:gd name="T51" fmla="*/ 37 h 64"/>
                <a:gd name="T52" fmla="*/ 2239 w 2377"/>
                <a:gd name="T53" fmla="*/ 49 h 64"/>
                <a:gd name="T54" fmla="*/ 2175 w 2377"/>
                <a:gd name="T55" fmla="*/ 60 h 64"/>
                <a:gd name="T56" fmla="*/ 2050 w 2377"/>
                <a:gd name="T57" fmla="*/ 61 h 64"/>
                <a:gd name="T58" fmla="*/ 1948 w 2377"/>
                <a:gd name="T59" fmla="*/ 54 h 64"/>
                <a:gd name="T60" fmla="*/ 1830 w 2377"/>
                <a:gd name="T61" fmla="*/ 55 h 64"/>
                <a:gd name="T62" fmla="*/ 1708 w 2377"/>
                <a:gd name="T63" fmla="*/ 54 h 64"/>
                <a:gd name="T64" fmla="*/ 1583 w 2377"/>
                <a:gd name="T65" fmla="*/ 51 h 64"/>
                <a:gd name="T66" fmla="*/ 1504 w 2377"/>
                <a:gd name="T67" fmla="*/ 53 h 64"/>
                <a:gd name="T68" fmla="*/ 1394 w 2377"/>
                <a:gd name="T69" fmla="*/ 55 h 64"/>
                <a:gd name="T70" fmla="*/ 1276 w 2377"/>
                <a:gd name="T71" fmla="*/ 51 h 64"/>
                <a:gd name="T72" fmla="*/ 1150 w 2377"/>
                <a:gd name="T73" fmla="*/ 52 h 64"/>
                <a:gd name="T74" fmla="*/ 1042 w 2377"/>
                <a:gd name="T75" fmla="*/ 37 h 64"/>
                <a:gd name="T76" fmla="*/ 963 w 2377"/>
                <a:gd name="T77" fmla="*/ 39 h 64"/>
                <a:gd name="T78" fmla="*/ 867 w 2377"/>
                <a:gd name="T79" fmla="*/ 49 h 64"/>
                <a:gd name="T80" fmla="*/ 750 w 2377"/>
                <a:gd name="T81" fmla="*/ 46 h 64"/>
                <a:gd name="T82" fmla="*/ 624 w 2377"/>
                <a:gd name="T83" fmla="*/ 43 h 64"/>
                <a:gd name="T84" fmla="*/ 530 w 2377"/>
                <a:gd name="T85" fmla="*/ 45 h 64"/>
                <a:gd name="T86" fmla="*/ 388 w 2377"/>
                <a:gd name="T87" fmla="*/ 45 h 64"/>
                <a:gd name="T88" fmla="*/ 262 w 2377"/>
                <a:gd name="T89" fmla="*/ 46 h 64"/>
                <a:gd name="T90" fmla="*/ 129 w 2377"/>
                <a:gd name="T91" fmla="*/ 43 h 64"/>
                <a:gd name="T92" fmla="*/ 36 w 2377"/>
                <a:gd name="T93" fmla="*/ 32 h 64"/>
                <a:gd name="T94" fmla="*/ 1076 w 2377"/>
                <a:gd name="T95" fmla="*/ 44 h 64"/>
                <a:gd name="T96" fmla="*/ 75 w 2377"/>
                <a:gd name="T97" fmla="*/ 33 h 64"/>
                <a:gd name="T98" fmla="*/ 252 w 2377"/>
                <a:gd name="T99" fmla="*/ 35 h 64"/>
                <a:gd name="T100" fmla="*/ 417 w 2377"/>
                <a:gd name="T101" fmla="*/ 27 h 64"/>
                <a:gd name="T102" fmla="*/ 650 w 2377"/>
                <a:gd name="T103" fmla="*/ 13 h 64"/>
                <a:gd name="T104" fmla="*/ 963 w 2377"/>
                <a:gd name="T105" fmla="*/ 30 h 64"/>
                <a:gd name="T106" fmla="*/ 1129 w 2377"/>
                <a:gd name="T107" fmla="*/ 21 h 64"/>
                <a:gd name="T108" fmla="*/ 1400 w 2377"/>
                <a:gd name="T109" fmla="*/ 26 h 64"/>
                <a:gd name="T110" fmla="*/ 1502 w 2377"/>
                <a:gd name="T111" fmla="*/ 29 h 64"/>
                <a:gd name="T112" fmla="*/ 1561 w 2377"/>
                <a:gd name="T113" fmla="*/ 24 h 64"/>
                <a:gd name="T114" fmla="*/ 1774 w 2377"/>
                <a:gd name="T115" fmla="*/ 25 h 64"/>
                <a:gd name="T116" fmla="*/ 1934 w 2377"/>
                <a:gd name="T117" fmla="*/ 36 h 64"/>
                <a:gd name="T118" fmla="*/ 2059 w 2377"/>
                <a:gd name="T119" fmla="*/ 39 h 64"/>
                <a:gd name="T120" fmla="*/ 2091 w 2377"/>
                <a:gd name="T121" fmla="*/ 36 h 64"/>
                <a:gd name="T122" fmla="*/ 2205 w 2377"/>
                <a:gd name="T123"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7" h="64">
                  <a:moveTo>
                    <a:pt x="44" y="32"/>
                  </a:moveTo>
                  <a:cubicBezTo>
                    <a:pt x="44" y="31"/>
                    <a:pt x="48" y="31"/>
                    <a:pt x="48" y="30"/>
                  </a:cubicBezTo>
                  <a:cubicBezTo>
                    <a:pt x="48" y="29"/>
                    <a:pt x="44" y="28"/>
                    <a:pt x="44" y="28"/>
                  </a:cubicBezTo>
                  <a:cubicBezTo>
                    <a:pt x="44" y="27"/>
                    <a:pt x="48" y="26"/>
                    <a:pt x="48" y="26"/>
                  </a:cubicBezTo>
                  <a:cubicBezTo>
                    <a:pt x="48" y="25"/>
                    <a:pt x="45" y="24"/>
                    <a:pt x="44" y="23"/>
                  </a:cubicBezTo>
                  <a:cubicBezTo>
                    <a:pt x="44" y="23"/>
                    <a:pt x="40" y="21"/>
                    <a:pt x="41" y="21"/>
                  </a:cubicBezTo>
                  <a:cubicBezTo>
                    <a:pt x="41" y="21"/>
                    <a:pt x="44" y="19"/>
                    <a:pt x="45" y="19"/>
                  </a:cubicBezTo>
                  <a:cubicBezTo>
                    <a:pt x="46" y="19"/>
                    <a:pt x="47" y="21"/>
                    <a:pt x="48" y="21"/>
                  </a:cubicBezTo>
                  <a:cubicBezTo>
                    <a:pt x="50" y="21"/>
                    <a:pt x="51" y="19"/>
                    <a:pt x="53" y="19"/>
                  </a:cubicBezTo>
                  <a:cubicBezTo>
                    <a:pt x="53" y="19"/>
                    <a:pt x="56" y="22"/>
                    <a:pt x="56" y="21"/>
                  </a:cubicBezTo>
                  <a:cubicBezTo>
                    <a:pt x="57" y="21"/>
                    <a:pt x="60" y="20"/>
                    <a:pt x="60" y="19"/>
                  </a:cubicBezTo>
                  <a:cubicBezTo>
                    <a:pt x="60" y="19"/>
                    <a:pt x="57" y="18"/>
                    <a:pt x="57" y="17"/>
                  </a:cubicBezTo>
                  <a:cubicBezTo>
                    <a:pt x="56" y="16"/>
                    <a:pt x="53" y="16"/>
                    <a:pt x="53" y="15"/>
                  </a:cubicBezTo>
                  <a:cubicBezTo>
                    <a:pt x="53" y="14"/>
                    <a:pt x="57" y="13"/>
                    <a:pt x="57" y="13"/>
                  </a:cubicBezTo>
                  <a:cubicBezTo>
                    <a:pt x="57" y="12"/>
                    <a:pt x="53" y="11"/>
                    <a:pt x="53" y="10"/>
                  </a:cubicBezTo>
                  <a:cubicBezTo>
                    <a:pt x="53" y="10"/>
                    <a:pt x="57" y="9"/>
                    <a:pt x="57" y="8"/>
                  </a:cubicBezTo>
                  <a:cubicBezTo>
                    <a:pt x="59" y="8"/>
                    <a:pt x="60" y="7"/>
                    <a:pt x="61" y="6"/>
                  </a:cubicBezTo>
                  <a:cubicBezTo>
                    <a:pt x="63" y="7"/>
                    <a:pt x="64" y="9"/>
                    <a:pt x="65" y="9"/>
                  </a:cubicBezTo>
                  <a:cubicBezTo>
                    <a:pt x="66" y="9"/>
                    <a:pt x="69" y="6"/>
                    <a:pt x="69" y="7"/>
                  </a:cubicBezTo>
                  <a:cubicBezTo>
                    <a:pt x="70" y="7"/>
                    <a:pt x="73" y="9"/>
                    <a:pt x="73" y="9"/>
                  </a:cubicBezTo>
                  <a:cubicBezTo>
                    <a:pt x="73" y="9"/>
                    <a:pt x="72" y="9"/>
                    <a:pt x="71" y="10"/>
                  </a:cubicBezTo>
                  <a:cubicBezTo>
                    <a:pt x="70" y="10"/>
                    <a:pt x="69" y="11"/>
                    <a:pt x="69" y="11"/>
                  </a:cubicBezTo>
                  <a:cubicBezTo>
                    <a:pt x="70" y="11"/>
                    <a:pt x="72" y="13"/>
                    <a:pt x="73" y="13"/>
                  </a:cubicBezTo>
                  <a:cubicBezTo>
                    <a:pt x="74" y="13"/>
                    <a:pt x="76" y="11"/>
                    <a:pt x="77" y="11"/>
                  </a:cubicBezTo>
                  <a:cubicBezTo>
                    <a:pt x="78" y="11"/>
                    <a:pt x="79" y="13"/>
                    <a:pt x="81" y="13"/>
                  </a:cubicBezTo>
                  <a:cubicBezTo>
                    <a:pt x="85" y="11"/>
                    <a:pt x="85" y="11"/>
                    <a:pt x="85" y="11"/>
                  </a:cubicBezTo>
                  <a:cubicBezTo>
                    <a:pt x="86" y="11"/>
                    <a:pt x="88" y="10"/>
                    <a:pt x="89" y="9"/>
                  </a:cubicBezTo>
                  <a:cubicBezTo>
                    <a:pt x="89" y="9"/>
                    <a:pt x="93" y="8"/>
                    <a:pt x="93" y="7"/>
                  </a:cubicBezTo>
                  <a:cubicBezTo>
                    <a:pt x="93" y="7"/>
                    <a:pt x="89" y="5"/>
                    <a:pt x="89" y="5"/>
                  </a:cubicBezTo>
                  <a:cubicBezTo>
                    <a:pt x="90" y="5"/>
                    <a:pt x="92" y="3"/>
                    <a:pt x="93" y="3"/>
                  </a:cubicBezTo>
                  <a:cubicBezTo>
                    <a:pt x="94" y="3"/>
                    <a:pt x="96" y="5"/>
                    <a:pt x="97" y="5"/>
                  </a:cubicBezTo>
                  <a:cubicBezTo>
                    <a:pt x="98" y="5"/>
                    <a:pt x="100" y="3"/>
                    <a:pt x="101" y="3"/>
                  </a:cubicBezTo>
                  <a:cubicBezTo>
                    <a:pt x="102" y="3"/>
                    <a:pt x="104" y="5"/>
                    <a:pt x="105" y="5"/>
                  </a:cubicBezTo>
                  <a:cubicBezTo>
                    <a:pt x="105" y="6"/>
                    <a:pt x="108" y="8"/>
                    <a:pt x="109" y="8"/>
                  </a:cubicBezTo>
                  <a:cubicBezTo>
                    <a:pt x="109" y="8"/>
                    <a:pt x="113" y="6"/>
                    <a:pt x="113" y="6"/>
                  </a:cubicBezTo>
                  <a:cubicBezTo>
                    <a:pt x="113" y="5"/>
                    <a:pt x="109" y="3"/>
                    <a:pt x="109" y="3"/>
                  </a:cubicBezTo>
                  <a:cubicBezTo>
                    <a:pt x="110" y="3"/>
                    <a:pt x="112" y="1"/>
                    <a:pt x="113" y="1"/>
                  </a:cubicBezTo>
                  <a:cubicBezTo>
                    <a:pt x="114" y="1"/>
                    <a:pt x="115" y="3"/>
                    <a:pt x="117" y="3"/>
                  </a:cubicBezTo>
                  <a:cubicBezTo>
                    <a:pt x="118" y="3"/>
                    <a:pt x="120" y="1"/>
                    <a:pt x="121" y="1"/>
                  </a:cubicBezTo>
                  <a:cubicBezTo>
                    <a:pt x="122" y="1"/>
                    <a:pt x="123" y="3"/>
                    <a:pt x="125" y="4"/>
                  </a:cubicBezTo>
                  <a:cubicBezTo>
                    <a:pt x="126" y="4"/>
                    <a:pt x="127" y="6"/>
                    <a:pt x="128" y="6"/>
                  </a:cubicBezTo>
                  <a:cubicBezTo>
                    <a:pt x="129" y="6"/>
                    <a:pt x="132" y="4"/>
                    <a:pt x="132" y="4"/>
                  </a:cubicBezTo>
                  <a:cubicBezTo>
                    <a:pt x="134" y="4"/>
                    <a:pt x="135" y="6"/>
                    <a:pt x="136" y="6"/>
                  </a:cubicBezTo>
                  <a:cubicBezTo>
                    <a:pt x="137" y="6"/>
                    <a:pt x="139" y="8"/>
                    <a:pt x="140" y="8"/>
                  </a:cubicBezTo>
                  <a:cubicBezTo>
                    <a:pt x="140" y="8"/>
                    <a:pt x="144" y="6"/>
                    <a:pt x="144" y="6"/>
                  </a:cubicBezTo>
                  <a:cubicBezTo>
                    <a:pt x="144" y="6"/>
                    <a:pt x="140" y="4"/>
                    <a:pt x="140" y="4"/>
                  </a:cubicBezTo>
                  <a:cubicBezTo>
                    <a:pt x="141" y="4"/>
                    <a:pt x="144" y="2"/>
                    <a:pt x="144" y="2"/>
                  </a:cubicBezTo>
                  <a:cubicBezTo>
                    <a:pt x="145" y="2"/>
                    <a:pt x="148" y="4"/>
                    <a:pt x="148" y="4"/>
                  </a:cubicBezTo>
                  <a:cubicBezTo>
                    <a:pt x="148" y="4"/>
                    <a:pt x="151" y="7"/>
                    <a:pt x="152" y="7"/>
                  </a:cubicBezTo>
                  <a:cubicBezTo>
                    <a:pt x="152" y="6"/>
                    <a:pt x="156" y="5"/>
                    <a:pt x="156" y="4"/>
                  </a:cubicBezTo>
                  <a:cubicBezTo>
                    <a:pt x="156" y="4"/>
                    <a:pt x="153" y="2"/>
                    <a:pt x="152" y="2"/>
                  </a:cubicBezTo>
                  <a:cubicBezTo>
                    <a:pt x="154" y="2"/>
                    <a:pt x="155" y="0"/>
                    <a:pt x="156" y="0"/>
                  </a:cubicBezTo>
                  <a:cubicBezTo>
                    <a:pt x="157" y="0"/>
                    <a:pt x="160" y="2"/>
                    <a:pt x="160" y="2"/>
                  </a:cubicBezTo>
                  <a:cubicBezTo>
                    <a:pt x="160" y="2"/>
                    <a:pt x="159" y="3"/>
                    <a:pt x="158" y="3"/>
                  </a:cubicBezTo>
                  <a:cubicBezTo>
                    <a:pt x="157" y="4"/>
                    <a:pt x="156" y="4"/>
                    <a:pt x="156" y="4"/>
                  </a:cubicBezTo>
                  <a:cubicBezTo>
                    <a:pt x="157" y="5"/>
                    <a:pt x="159" y="7"/>
                    <a:pt x="160" y="7"/>
                  </a:cubicBezTo>
                  <a:cubicBezTo>
                    <a:pt x="160" y="7"/>
                    <a:pt x="163" y="5"/>
                    <a:pt x="164" y="5"/>
                  </a:cubicBezTo>
                  <a:cubicBezTo>
                    <a:pt x="165" y="4"/>
                    <a:pt x="167" y="3"/>
                    <a:pt x="168" y="3"/>
                  </a:cubicBezTo>
                  <a:cubicBezTo>
                    <a:pt x="169" y="3"/>
                    <a:pt x="171" y="5"/>
                    <a:pt x="172" y="5"/>
                  </a:cubicBezTo>
                  <a:cubicBezTo>
                    <a:pt x="173" y="5"/>
                    <a:pt x="174" y="7"/>
                    <a:pt x="175" y="7"/>
                  </a:cubicBezTo>
                  <a:cubicBezTo>
                    <a:pt x="176" y="7"/>
                    <a:pt x="179" y="5"/>
                    <a:pt x="179" y="5"/>
                  </a:cubicBezTo>
                  <a:cubicBezTo>
                    <a:pt x="180" y="5"/>
                    <a:pt x="182" y="3"/>
                    <a:pt x="184" y="3"/>
                  </a:cubicBezTo>
                  <a:cubicBezTo>
                    <a:pt x="185" y="3"/>
                    <a:pt x="186" y="5"/>
                    <a:pt x="187" y="5"/>
                  </a:cubicBezTo>
                  <a:cubicBezTo>
                    <a:pt x="188" y="5"/>
                    <a:pt x="191" y="3"/>
                    <a:pt x="191" y="3"/>
                  </a:cubicBezTo>
                  <a:cubicBezTo>
                    <a:pt x="192" y="3"/>
                    <a:pt x="195" y="5"/>
                    <a:pt x="195" y="6"/>
                  </a:cubicBezTo>
                  <a:cubicBezTo>
                    <a:pt x="195" y="6"/>
                    <a:pt x="191" y="7"/>
                    <a:pt x="191" y="8"/>
                  </a:cubicBezTo>
                  <a:cubicBezTo>
                    <a:pt x="191" y="8"/>
                    <a:pt x="194" y="9"/>
                    <a:pt x="195" y="10"/>
                  </a:cubicBezTo>
                  <a:cubicBezTo>
                    <a:pt x="196" y="11"/>
                    <a:pt x="197" y="11"/>
                    <a:pt x="199" y="12"/>
                  </a:cubicBezTo>
                  <a:cubicBezTo>
                    <a:pt x="202" y="14"/>
                    <a:pt x="202" y="14"/>
                    <a:pt x="202" y="14"/>
                  </a:cubicBezTo>
                  <a:cubicBezTo>
                    <a:pt x="203" y="14"/>
                    <a:pt x="206" y="13"/>
                    <a:pt x="206" y="12"/>
                  </a:cubicBezTo>
                  <a:cubicBezTo>
                    <a:pt x="206" y="12"/>
                    <a:pt x="203" y="10"/>
                    <a:pt x="203" y="10"/>
                  </a:cubicBezTo>
                  <a:cubicBezTo>
                    <a:pt x="202" y="10"/>
                    <a:pt x="199" y="8"/>
                    <a:pt x="199" y="8"/>
                  </a:cubicBezTo>
                  <a:cubicBezTo>
                    <a:pt x="199" y="7"/>
                    <a:pt x="202" y="6"/>
                    <a:pt x="203" y="6"/>
                  </a:cubicBezTo>
                  <a:cubicBezTo>
                    <a:pt x="207" y="4"/>
                    <a:pt x="207" y="4"/>
                    <a:pt x="207" y="4"/>
                  </a:cubicBezTo>
                  <a:cubicBezTo>
                    <a:pt x="208" y="3"/>
                    <a:pt x="210" y="2"/>
                    <a:pt x="211" y="2"/>
                  </a:cubicBezTo>
                  <a:cubicBezTo>
                    <a:pt x="211" y="2"/>
                    <a:pt x="215" y="4"/>
                    <a:pt x="215" y="4"/>
                  </a:cubicBezTo>
                  <a:cubicBezTo>
                    <a:pt x="215" y="5"/>
                    <a:pt x="211" y="5"/>
                    <a:pt x="211" y="6"/>
                  </a:cubicBezTo>
                  <a:cubicBezTo>
                    <a:pt x="218" y="10"/>
                    <a:pt x="218" y="10"/>
                    <a:pt x="218" y="10"/>
                  </a:cubicBezTo>
                  <a:cubicBezTo>
                    <a:pt x="219" y="11"/>
                    <a:pt x="222" y="12"/>
                    <a:pt x="222" y="13"/>
                  </a:cubicBezTo>
                  <a:cubicBezTo>
                    <a:pt x="222" y="13"/>
                    <a:pt x="218" y="14"/>
                    <a:pt x="218" y="15"/>
                  </a:cubicBezTo>
                  <a:cubicBezTo>
                    <a:pt x="218" y="16"/>
                    <a:pt x="222" y="16"/>
                    <a:pt x="222" y="17"/>
                  </a:cubicBezTo>
                  <a:cubicBezTo>
                    <a:pt x="222" y="18"/>
                    <a:pt x="218" y="18"/>
                    <a:pt x="218" y="19"/>
                  </a:cubicBezTo>
                  <a:cubicBezTo>
                    <a:pt x="218" y="20"/>
                    <a:pt x="221" y="21"/>
                    <a:pt x="221" y="21"/>
                  </a:cubicBezTo>
                  <a:cubicBezTo>
                    <a:pt x="225" y="19"/>
                    <a:pt x="225" y="19"/>
                    <a:pt x="225" y="19"/>
                  </a:cubicBezTo>
                  <a:cubicBezTo>
                    <a:pt x="226" y="19"/>
                    <a:pt x="230" y="18"/>
                    <a:pt x="230" y="17"/>
                  </a:cubicBezTo>
                  <a:cubicBezTo>
                    <a:pt x="230" y="17"/>
                    <a:pt x="226" y="15"/>
                    <a:pt x="226" y="15"/>
                  </a:cubicBezTo>
                  <a:cubicBezTo>
                    <a:pt x="225" y="15"/>
                    <a:pt x="222" y="13"/>
                    <a:pt x="222" y="13"/>
                  </a:cubicBezTo>
                  <a:cubicBezTo>
                    <a:pt x="222" y="12"/>
                    <a:pt x="226" y="11"/>
                    <a:pt x="226" y="11"/>
                  </a:cubicBezTo>
                  <a:cubicBezTo>
                    <a:pt x="227" y="10"/>
                    <a:pt x="230" y="9"/>
                    <a:pt x="230" y="9"/>
                  </a:cubicBezTo>
                  <a:cubicBezTo>
                    <a:pt x="230" y="8"/>
                    <a:pt x="226" y="6"/>
                    <a:pt x="227" y="6"/>
                  </a:cubicBezTo>
                  <a:cubicBezTo>
                    <a:pt x="227" y="6"/>
                    <a:pt x="230" y="4"/>
                    <a:pt x="231" y="4"/>
                  </a:cubicBezTo>
                  <a:cubicBezTo>
                    <a:pt x="231" y="4"/>
                    <a:pt x="234" y="7"/>
                    <a:pt x="234" y="7"/>
                  </a:cubicBezTo>
                  <a:cubicBezTo>
                    <a:pt x="236" y="6"/>
                    <a:pt x="238" y="5"/>
                    <a:pt x="239" y="4"/>
                  </a:cubicBezTo>
                  <a:cubicBezTo>
                    <a:pt x="240" y="4"/>
                    <a:pt x="241" y="3"/>
                    <a:pt x="243" y="2"/>
                  </a:cubicBezTo>
                  <a:cubicBezTo>
                    <a:pt x="243" y="2"/>
                    <a:pt x="246" y="5"/>
                    <a:pt x="246" y="5"/>
                  </a:cubicBezTo>
                  <a:cubicBezTo>
                    <a:pt x="247" y="5"/>
                    <a:pt x="250" y="2"/>
                    <a:pt x="250" y="3"/>
                  </a:cubicBezTo>
                  <a:cubicBezTo>
                    <a:pt x="251" y="3"/>
                    <a:pt x="254" y="5"/>
                    <a:pt x="254" y="5"/>
                  </a:cubicBezTo>
                  <a:cubicBezTo>
                    <a:pt x="254" y="5"/>
                    <a:pt x="250" y="7"/>
                    <a:pt x="250" y="7"/>
                  </a:cubicBezTo>
                  <a:cubicBezTo>
                    <a:pt x="251" y="7"/>
                    <a:pt x="253" y="9"/>
                    <a:pt x="254" y="9"/>
                  </a:cubicBezTo>
                  <a:cubicBezTo>
                    <a:pt x="255" y="9"/>
                    <a:pt x="257" y="7"/>
                    <a:pt x="258" y="7"/>
                  </a:cubicBezTo>
                  <a:cubicBezTo>
                    <a:pt x="259" y="7"/>
                    <a:pt x="260" y="9"/>
                    <a:pt x="262" y="9"/>
                  </a:cubicBezTo>
                  <a:cubicBezTo>
                    <a:pt x="263" y="9"/>
                    <a:pt x="264" y="7"/>
                    <a:pt x="266" y="7"/>
                  </a:cubicBezTo>
                  <a:cubicBezTo>
                    <a:pt x="267" y="7"/>
                    <a:pt x="268" y="10"/>
                    <a:pt x="270" y="10"/>
                  </a:cubicBezTo>
                  <a:cubicBezTo>
                    <a:pt x="270" y="10"/>
                    <a:pt x="274" y="8"/>
                    <a:pt x="274" y="8"/>
                  </a:cubicBezTo>
                  <a:cubicBezTo>
                    <a:pt x="274" y="7"/>
                    <a:pt x="270" y="6"/>
                    <a:pt x="270" y="5"/>
                  </a:cubicBezTo>
                  <a:cubicBezTo>
                    <a:pt x="270" y="5"/>
                    <a:pt x="273" y="3"/>
                    <a:pt x="274" y="3"/>
                  </a:cubicBezTo>
                  <a:cubicBezTo>
                    <a:pt x="275" y="3"/>
                    <a:pt x="277" y="6"/>
                    <a:pt x="278" y="6"/>
                  </a:cubicBezTo>
                  <a:cubicBezTo>
                    <a:pt x="279" y="5"/>
                    <a:pt x="281" y="4"/>
                    <a:pt x="282" y="3"/>
                  </a:cubicBezTo>
                  <a:cubicBezTo>
                    <a:pt x="283" y="3"/>
                    <a:pt x="285" y="1"/>
                    <a:pt x="286" y="1"/>
                  </a:cubicBezTo>
                  <a:cubicBezTo>
                    <a:pt x="287" y="1"/>
                    <a:pt x="289" y="4"/>
                    <a:pt x="290" y="4"/>
                  </a:cubicBezTo>
                  <a:cubicBezTo>
                    <a:pt x="291" y="4"/>
                    <a:pt x="292" y="2"/>
                    <a:pt x="294" y="2"/>
                  </a:cubicBezTo>
                  <a:cubicBezTo>
                    <a:pt x="295" y="2"/>
                    <a:pt x="296" y="4"/>
                    <a:pt x="298" y="4"/>
                  </a:cubicBezTo>
                  <a:cubicBezTo>
                    <a:pt x="299" y="4"/>
                    <a:pt x="300" y="2"/>
                    <a:pt x="302" y="2"/>
                  </a:cubicBezTo>
                  <a:cubicBezTo>
                    <a:pt x="303" y="2"/>
                    <a:pt x="304" y="4"/>
                    <a:pt x="305" y="4"/>
                  </a:cubicBezTo>
                  <a:cubicBezTo>
                    <a:pt x="306" y="4"/>
                    <a:pt x="308" y="2"/>
                    <a:pt x="309" y="2"/>
                  </a:cubicBezTo>
                  <a:cubicBezTo>
                    <a:pt x="311" y="2"/>
                    <a:pt x="312" y="4"/>
                    <a:pt x="313" y="4"/>
                  </a:cubicBezTo>
                  <a:cubicBezTo>
                    <a:pt x="315" y="4"/>
                    <a:pt x="316" y="7"/>
                    <a:pt x="317" y="7"/>
                  </a:cubicBezTo>
                  <a:cubicBezTo>
                    <a:pt x="318" y="7"/>
                    <a:pt x="320" y="5"/>
                    <a:pt x="321" y="4"/>
                  </a:cubicBezTo>
                  <a:cubicBezTo>
                    <a:pt x="322" y="4"/>
                    <a:pt x="324" y="3"/>
                    <a:pt x="325" y="2"/>
                  </a:cubicBezTo>
                  <a:cubicBezTo>
                    <a:pt x="326" y="2"/>
                    <a:pt x="328" y="5"/>
                    <a:pt x="329" y="5"/>
                  </a:cubicBezTo>
                  <a:cubicBezTo>
                    <a:pt x="330" y="5"/>
                    <a:pt x="332" y="3"/>
                    <a:pt x="333" y="3"/>
                  </a:cubicBezTo>
                  <a:cubicBezTo>
                    <a:pt x="334" y="3"/>
                    <a:pt x="336" y="5"/>
                    <a:pt x="337" y="5"/>
                  </a:cubicBezTo>
                  <a:cubicBezTo>
                    <a:pt x="338" y="5"/>
                    <a:pt x="340" y="3"/>
                    <a:pt x="341" y="3"/>
                  </a:cubicBezTo>
                  <a:cubicBezTo>
                    <a:pt x="342" y="3"/>
                    <a:pt x="343" y="5"/>
                    <a:pt x="345" y="5"/>
                  </a:cubicBezTo>
                  <a:cubicBezTo>
                    <a:pt x="346" y="5"/>
                    <a:pt x="348" y="3"/>
                    <a:pt x="349" y="3"/>
                  </a:cubicBezTo>
                  <a:cubicBezTo>
                    <a:pt x="349" y="3"/>
                    <a:pt x="352" y="5"/>
                    <a:pt x="352" y="5"/>
                  </a:cubicBezTo>
                  <a:cubicBezTo>
                    <a:pt x="352" y="6"/>
                    <a:pt x="349" y="7"/>
                    <a:pt x="348" y="7"/>
                  </a:cubicBezTo>
                  <a:cubicBezTo>
                    <a:pt x="348" y="8"/>
                    <a:pt x="344" y="9"/>
                    <a:pt x="344" y="9"/>
                  </a:cubicBezTo>
                  <a:cubicBezTo>
                    <a:pt x="345" y="10"/>
                    <a:pt x="347" y="12"/>
                    <a:pt x="348" y="12"/>
                  </a:cubicBezTo>
                  <a:cubicBezTo>
                    <a:pt x="349" y="12"/>
                    <a:pt x="351" y="10"/>
                    <a:pt x="352" y="10"/>
                  </a:cubicBezTo>
                  <a:cubicBezTo>
                    <a:pt x="354" y="10"/>
                    <a:pt x="354" y="12"/>
                    <a:pt x="356" y="12"/>
                  </a:cubicBezTo>
                  <a:cubicBezTo>
                    <a:pt x="360" y="10"/>
                    <a:pt x="360" y="10"/>
                    <a:pt x="360" y="10"/>
                  </a:cubicBezTo>
                  <a:cubicBezTo>
                    <a:pt x="360" y="10"/>
                    <a:pt x="364" y="8"/>
                    <a:pt x="364" y="8"/>
                  </a:cubicBezTo>
                  <a:cubicBezTo>
                    <a:pt x="364" y="8"/>
                    <a:pt x="363" y="7"/>
                    <a:pt x="362" y="7"/>
                  </a:cubicBezTo>
                  <a:cubicBezTo>
                    <a:pt x="361" y="6"/>
                    <a:pt x="360" y="6"/>
                    <a:pt x="360" y="6"/>
                  </a:cubicBezTo>
                  <a:cubicBezTo>
                    <a:pt x="361" y="5"/>
                    <a:pt x="363" y="3"/>
                    <a:pt x="364" y="3"/>
                  </a:cubicBezTo>
                  <a:cubicBezTo>
                    <a:pt x="365" y="3"/>
                    <a:pt x="367" y="6"/>
                    <a:pt x="368" y="6"/>
                  </a:cubicBezTo>
                  <a:cubicBezTo>
                    <a:pt x="369" y="6"/>
                    <a:pt x="372" y="4"/>
                    <a:pt x="372" y="4"/>
                  </a:cubicBezTo>
                  <a:cubicBezTo>
                    <a:pt x="373" y="4"/>
                    <a:pt x="376" y="6"/>
                    <a:pt x="376" y="6"/>
                  </a:cubicBezTo>
                  <a:cubicBezTo>
                    <a:pt x="376" y="7"/>
                    <a:pt x="372" y="7"/>
                    <a:pt x="372" y="8"/>
                  </a:cubicBezTo>
                  <a:cubicBezTo>
                    <a:pt x="372" y="8"/>
                    <a:pt x="375" y="10"/>
                    <a:pt x="376" y="10"/>
                  </a:cubicBezTo>
                  <a:cubicBezTo>
                    <a:pt x="376" y="10"/>
                    <a:pt x="379" y="9"/>
                    <a:pt x="380" y="8"/>
                  </a:cubicBezTo>
                  <a:cubicBezTo>
                    <a:pt x="384" y="6"/>
                    <a:pt x="384" y="6"/>
                    <a:pt x="384" y="6"/>
                  </a:cubicBezTo>
                  <a:cubicBezTo>
                    <a:pt x="388" y="4"/>
                    <a:pt x="388" y="4"/>
                    <a:pt x="388" y="4"/>
                  </a:cubicBezTo>
                  <a:cubicBezTo>
                    <a:pt x="389" y="4"/>
                    <a:pt x="391" y="2"/>
                    <a:pt x="392" y="2"/>
                  </a:cubicBezTo>
                  <a:cubicBezTo>
                    <a:pt x="393" y="2"/>
                    <a:pt x="395" y="4"/>
                    <a:pt x="396" y="4"/>
                  </a:cubicBezTo>
                  <a:cubicBezTo>
                    <a:pt x="397" y="4"/>
                    <a:pt x="399" y="2"/>
                    <a:pt x="400" y="2"/>
                  </a:cubicBezTo>
                  <a:cubicBezTo>
                    <a:pt x="401" y="2"/>
                    <a:pt x="402" y="4"/>
                    <a:pt x="404" y="4"/>
                  </a:cubicBezTo>
                  <a:cubicBezTo>
                    <a:pt x="405" y="5"/>
                    <a:pt x="406" y="2"/>
                    <a:pt x="408" y="2"/>
                  </a:cubicBezTo>
                  <a:cubicBezTo>
                    <a:pt x="409" y="2"/>
                    <a:pt x="410" y="5"/>
                    <a:pt x="411" y="5"/>
                  </a:cubicBezTo>
                  <a:cubicBezTo>
                    <a:pt x="412" y="5"/>
                    <a:pt x="415" y="2"/>
                    <a:pt x="416" y="3"/>
                  </a:cubicBezTo>
                  <a:cubicBezTo>
                    <a:pt x="416" y="3"/>
                    <a:pt x="419" y="5"/>
                    <a:pt x="419" y="5"/>
                  </a:cubicBezTo>
                  <a:cubicBezTo>
                    <a:pt x="419" y="5"/>
                    <a:pt x="415" y="6"/>
                    <a:pt x="415" y="7"/>
                  </a:cubicBezTo>
                  <a:cubicBezTo>
                    <a:pt x="415" y="7"/>
                    <a:pt x="418" y="9"/>
                    <a:pt x="419" y="9"/>
                  </a:cubicBezTo>
                  <a:cubicBezTo>
                    <a:pt x="419" y="9"/>
                    <a:pt x="422" y="7"/>
                    <a:pt x="423" y="7"/>
                  </a:cubicBezTo>
                  <a:cubicBezTo>
                    <a:pt x="424" y="7"/>
                    <a:pt x="426" y="9"/>
                    <a:pt x="427" y="9"/>
                  </a:cubicBezTo>
                  <a:cubicBezTo>
                    <a:pt x="427" y="9"/>
                    <a:pt x="428" y="9"/>
                    <a:pt x="429" y="8"/>
                  </a:cubicBezTo>
                  <a:cubicBezTo>
                    <a:pt x="430" y="8"/>
                    <a:pt x="431" y="7"/>
                    <a:pt x="431" y="7"/>
                  </a:cubicBezTo>
                  <a:cubicBezTo>
                    <a:pt x="431" y="7"/>
                    <a:pt x="427" y="5"/>
                    <a:pt x="427" y="5"/>
                  </a:cubicBezTo>
                  <a:cubicBezTo>
                    <a:pt x="426" y="5"/>
                    <a:pt x="424" y="7"/>
                    <a:pt x="423" y="7"/>
                  </a:cubicBezTo>
                  <a:cubicBezTo>
                    <a:pt x="423" y="7"/>
                    <a:pt x="419" y="5"/>
                    <a:pt x="419" y="5"/>
                  </a:cubicBezTo>
                  <a:cubicBezTo>
                    <a:pt x="419" y="5"/>
                    <a:pt x="423" y="3"/>
                    <a:pt x="423" y="3"/>
                  </a:cubicBezTo>
                  <a:cubicBezTo>
                    <a:pt x="424" y="3"/>
                    <a:pt x="427" y="1"/>
                    <a:pt x="428" y="1"/>
                  </a:cubicBezTo>
                  <a:cubicBezTo>
                    <a:pt x="428" y="1"/>
                    <a:pt x="430" y="3"/>
                    <a:pt x="431" y="3"/>
                  </a:cubicBezTo>
                  <a:cubicBezTo>
                    <a:pt x="432" y="3"/>
                    <a:pt x="434" y="5"/>
                    <a:pt x="435" y="5"/>
                  </a:cubicBezTo>
                  <a:cubicBezTo>
                    <a:pt x="436" y="5"/>
                    <a:pt x="438" y="4"/>
                    <a:pt x="439" y="3"/>
                  </a:cubicBezTo>
                  <a:cubicBezTo>
                    <a:pt x="440" y="3"/>
                    <a:pt x="442" y="1"/>
                    <a:pt x="443" y="1"/>
                  </a:cubicBezTo>
                  <a:cubicBezTo>
                    <a:pt x="444" y="1"/>
                    <a:pt x="446" y="3"/>
                    <a:pt x="447" y="3"/>
                  </a:cubicBezTo>
                  <a:cubicBezTo>
                    <a:pt x="448" y="3"/>
                    <a:pt x="450" y="1"/>
                    <a:pt x="451" y="1"/>
                  </a:cubicBezTo>
                  <a:cubicBezTo>
                    <a:pt x="452" y="2"/>
                    <a:pt x="454" y="3"/>
                    <a:pt x="455" y="4"/>
                  </a:cubicBezTo>
                  <a:cubicBezTo>
                    <a:pt x="455" y="4"/>
                    <a:pt x="458" y="6"/>
                    <a:pt x="459" y="6"/>
                  </a:cubicBezTo>
                  <a:cubicBezTo>
                    <a:pt x="460" y="6"/>
                    <a:pt x="461" y="8"/>
                    <a:pt x="462" y="8"/>
                  </a:cubicBezTo>
                  <a:cubicBezTo>
                    <a:pt x="462" y="8"/>
                    <a:pt x="466" y="6"/>
                    <a:pt x="466" y="6"/>
                  </a:cubicBezTo>
                  <a:cubicBezTo>
                    <a:pt x="466" y="6"/>
                    <a:pt x="465" y="5"/>
                    <a:pt x="465" y="5"/>
                  </a:cubicBezTo>
                  <a:cubicBezTo>
                    <a:pt x="464" y="4"/>
                    <a:pt x="463" y="4"/>
                    <a:pt x="463" y="4"/>
                  </a:cubicBezTo>
                  <a:cubicBezTo>
                    <a:pt x="464" y="4"/>
                    <a:pt x="466" y="2"/>
                    <a:pt x="467" y="2"/>
                  </a:cubicBezTo>
                  <a:cubicBezTo>
                    <a:pt x="468" y="2"/>
                    <a:pt x="469" y="4"/>
                    <a:pt x="470" y="4"/>
                  </a:cubicBezTo>
                  <a:cubicBezTo>
                    <a:pt x="472" y="4"/>
                    <a:pt x="473" y="2"/>
                    <a:pt x="475" y="2"/>
                  </a:cubicBezTo>
                  <a:cubicBezTo>
                    <a:pt x="476" y="2"/>
                    <a:pt x="477" y="4"/>
                    <a:pt x="478" y="4"/>
                  </a:cubicBezTo>
                  <a:cubicBezTo>
                    <a:pt x="480" y="4"/>
                    <a:pt x="481" y="2"/>
                    <a:pt x="482" y="2"/>
                  </a:cubicBezTo>
                  <a:cubicBezTo>
                    <a:pt x="484" y="2"/>
                    <a:pt x="485" y="4"/>
                    <a:pt x="486" y="4"/>
                  </a:cubicBezTo>
                  <a:cubicBezTo>
                    <a:pt x="487" y="5"/>
                    <a:pt x="489" y="2"/>
                    <a:pt x="490" y="2"/>
                  </a:cubicBezTo>
                  <a:cubicBezTo>
                    <a:pt x="491" y="3"/>
                    <a:pt x="493" y="5"/>
                    <a:pt x="494" y="5"/>
                  </a:cubicBezTo>
                  <a:cubicBezTo>
                    <a:pt x="495" y="4"/>
                    <a:pt x="497" y="3"/>
                    <a:pt x="498" y="3"/>
                  </a:cubicBezTo>
                  <a:cubicBezTo>
                    <a:pt x="502" y="1"/>
                    <a:pt x="502" y="1"/>
                    <a:pt x="502" y="1"/>
                  </a:cubicBezTo>
                  <a:cubicBezTo>
                    <a:pt x="510" y="5"/>
                    <a:pt x="510" y="5"/>
                    <a:pt x="510" y="5"/>
                  </a:cubicBezTo>
                  <a:cubicBezTo>
                    <a:pt x="506" y="7"/>
                    <a:pt x="506" y="7"/>
                    <a:pt x="506" y="7"/>
                  </a:cubicBezTo>
                  <a:cubicBezTo>
                    <a:pt x="505" y="7"/>
                    <a:pt x="502" y="9"/>
                    <a:pt x="501" y="9"/>
                  </a:cubicBezTo>
                  <a:cubicBezTo>
                    <a:pt x="501" y="9"/>
                    <a:pt x="505" y="11"/>
                    <a:pt x="505" y="12"/>
                  </a:cubicBezTo>
                  <a:cubicBezTo>
                    <a:pt x="506" y="12"/>
                    <a:pt x="508" y="9"/>
                    <a:pt x="509" y="9"/>
                  </a:cubicBezTo>
                  <a:cubicBezTo>
                    <a:pt x="510" y="9"/>
                    <a:pt x="512" y="11"/>
                    <a:pt x="513" y="12"/>
                  </a:cubicBezTo>
                  <a:cubicBezTo>
                    <a:pt x="514" y="12"/>
                    <a:pt x="515" y="13"/>
                    <a:pt x="517" y="14"/>
                  </a:cubicBezTo>
                  <a:cubicBezTo>
                    <a:pt x="517" y="13"/>
                    <a:pt x="521" y="13"/>
                    <a:pt x="521" y="12"/>
                  </a:cubicBezTo>
                  <a:cubicBezTo>
                    <a:pt x="521" y="11"/>
                    <a:pt x="517" y="10"/>
                    <a:pt x="517" y="10"/>
                  </a:cubicBezTo>
                  <a:cubicBezTo>
                    <a:pt x="517" y="9"/>
                    <a:pt x="521" y="8"/>
                    <a:pt x="521" y="8"/>
                  </a:cubicBezTo>
                  <a:cubicBezTo>
                    <a:pt x="521" y="8"/>
                    <a:pt x="520" y="7"/>
                    <a:pt x="519" y="6"/>
                  </a:cubicBezTo>
                  <a:cubicBezTo>
                    <a:pt x="518" y="6"/>
                    <a:pt x="518" y="5"/>
                    <a:pt x="518" y="5"/>
                  </a:cubicBezTo>
                  <a:cubicBezTo>
                    <a:pt x="519" y="5"/>
                    <a:pt x="520" y="3"/>
                    <a:pt x="522" y="3"/>
                  </a:cubicBezTo>
                  <a:cubicBezTo>
                    <a:pt x="523" y="3"/>
                    <a:pt x="524" y="6"/>
                    <a:pt x="525" y="6"/>
                  </a:cubicBezTo>
                  <a:cubicBezTo>
                    <a:pt x="526" y="5"/>
                    <a:pt x="529" y="3"/>
                    <a:pt x="529" y="3"/>
                  </a:cubicBezTo>
                  <a:cubicBezTo>
                    <a:pt x="530" y="4"/>
                    <a:pt x="533" y="5"/>
                    <a:pt x="533" y="6"/>
                  </a:cubicBezTo>
                  <a:cubicBezTo>
                    <a:pt x="533" y="6"/>
                    <a:pt x="529" y="7"/>
                    <a:pt x="529" y="8"/>
                  </a:cubicBezTo>
                  <a:cubicBezTo>
                    <a:pt x="529" y="8"/>
                    <a:pt x="533" y="10"/>
                    <a:pt x="533" y="10"/>
                  </a:cubicBezTo>
                  <a:cubicBezTo>
                    <a:pt x="534" y="10"/>
                    <a:pt x="536" y="8"/>
                    <a:pt x="537" y="8"/>
                  </a:cubicBezTo>
                  <a:cubicBezTo>
                    <a:pt x="541" y="6"/>
                    <a:pt x="541" y="6"/>
                    <a:pt x="541" y="6"/>
                  </a:cubicBezTo>
                  <a:cubicBezTo>
                    <a:pt x="545" y="4"/>
                    <a:pt x="545" y="4"/>
                    <a:pt x="545" y="4"/>
                  </a:cubicBezTo>
                  <a:cubicBezTo>
                    <a:pt x="546" y="4"/>
                    <a:pt x="548" y="2"/>
                    <a:pt x="549" y="2"/>
                  </a:cubicBezTo>
                  <a:cubicBezTo>
                    <a:pt x="551" y="2"/>
                    <a:pt x="552" y="4"/>
                    <a:pt x="553" y="4"/>
                  </a:cubicBezTo>
                  <a:cubicBezTo>
                    <a:pt x="554" y="4"/>
                    <a:pt x="557" y="2"/>
                    <a:pt x="557" y="2"/>
                  </a:cubicBezTo>
                  <a:cubicBezTo>
                    <a:pt x="558" y="2"/>
                    <a:pt x="561" y="4"/>
                    <a:pt x="561" y="4"/>
                  </a:cubicBezTo>
                  <a:cubicBezTo>
                    <a:pt x="561" y="4"/>
                    <a:pt x="560" y="5"/>
                    <a:pt x="559" y="5"/>
                  </a:cubicBezTo>
                  <a:cubicBezTo>
                    <a:pt x="558" y="6"/>
                    <a:pt x="557" y="6"/>
                    <a:pt x="557" y="6"/>
                  </a:cubicBezTo>
                  <a:cubicBezTo>
                    <a:pt x="557" y="7"/>
                    <a:pt x="560" y="9"/>
                    <a:pt x="560" y="9"/>
                  </a:cubicBezTo>
                  <a:cubicBezTo>
                    <a:pt x="562" y="9"/>
                    <a:pt x="564" y="6"/>
                    <a:pt x="565" y="7"/>
                  </a:cubicBezTo>
                  <a:cubicBezTo>
                    <a:pt x="566" y="7"/>
                    <a:pt x="567" y="9"/>
                    <a:pt x="568" y="9"/>
                  </a:cubicBezTo>
                  <a:cubicBezTo>
                    <a:pt x="569" y="9"/>
                    <a:pt x="572" y="7"/>
                    <a:pt x="572" y="7"/>
                  </a:cubicBezTo>
                  <a:cubicBezTo>
                    <a:pt x="572" y="6"/>
                    <a:pt x="568" y="5"/>
                    <a:pt x="569" y="4"/>
                  </a:cubicBezTo>
                  <a:cubicBezTo>
                    <a:pt x="569" y="4"/>
                    <a:pt x="572" y="2"/>
                    <a:pt x="573" y="2"/>
                  </a:cubicBezTo>
                  <a:cubicBezTo>
                    <a:pt x="574" y="2"/>
                    <a:pt x="576" y="5"/>
                    <a:pt x="577" y="5"/>
                  </a:cubicBezTo>
                  <a:cubicBezTo>
                    <a:pt x="578" y="4"/>
                    <a:pt x="580" y="3"/>
                    <a:pt x="581" y="3"/>
                  </a:cubicBezTo>
                  <a:cubicBezTo>
                    <a:pt x="581" y="2"/>
                    <a:pt x="584" y="1"/>
                    <a:pt x="585" y="1"/>
                  </a:cubicBezTo>
                  <a:cubicBezTo>
                    <a:pt x="585" y="1"/>
                    <a:pt x="588" y="3"/>
                    <a:pt x="588" y="3"/>
                  </a:cubicBezTo>
                  <a:cubicBezTo>
                    <a:pt x="589" y="3"/>
                    <a:pt x="592" y="5"/>
                    <a:pt x="592" y="5"/>
                  </a:cubicBezTo>
                  <a:cubicBezTo>
                    <a:pt x="593" y="5"/>
                    <a:pt x="596" y="3"/>
                    <a:pt x="596" y="3"/>
                  </a:cubicBezTo>
                  <a:cubicBezTo>
                    <a:pt x="597" y="3"/>
                    <a:pt x="600" y="1"/>
                    <a:pt x="600" y="1"/>
                  </a:cubicBezTo>
                  <a:cubicBezTo>
                    <a:pt x="602" y="1"/>
                    <a:pt x="603" y="3"/>
                    <a:pt x="604" y="3"/>
                  </a:cubicBezTo>
                  <a:cubicBezTo>
                    <a:pt x="605" y="3"/>
                    <a:pt x="607" y="1"/>
                    <a:pt x="608" y="1"/>
                  </a:cubicBezTo>
                  <a:cubicBezTo>
                    <a:pt x="610" y="1"/>
                    <a:pt x="611" y="3"/>
                    <a:pt x="612" y="3"/>
                  </a:cubicBezTo>
                  <a:cubicBezTo>
                    <a:pt x="613" y="3"/>
                    <a:pt x="615" y="1"/>
                    <a:pt x="616" y="1"/>
                  </a:cubicBezTo>
                  <a:cubicBezTo>
                    <a:pt x="617" y="1"/>
                    <a:pt x="619" y="4"/>
                    <a:pt x="620" y="4"/>
                  </a:cubicBezTo>
                  <a:cubicBezTo>
                    <a:pt x="621" y="4"/>
                    <a:pt x="623" y="2"/>
                    <a:pt x="624" y="2"/>
                  </a:cubicBezTo>
                  <a:cubicBezTo>
                    <a:pt x="625" y="2"/>
                    <a:pt x="626" y="4"/>
                    <a:pt x="628" y="4"/>
                  </a:cubicBezTo>
                  <a:cubicBezTo>
                    <a:pt x="629" y="4"/>
                    <a:pt x="631" y="2"/>
                    <a:pt x="632" y="2"/>
                  </a:cubicBezTo>
                  <a:cubicBezTo>
                    <a:pt x="633" y="2"/>
                    <a:pt x="634" y="4"/>
                    <a:pt x="636" y="4"/>
                  </a:cubicBezTo>
                  <a:cubicBezTo>
                    <a:pt x="637" y="4"/>
                    <a:pt x="638" y="2"/>
                    <a:pt x="640" y="2"/>
                  </a:cubicBezTo>
                  <a:cubicBezTo>
                    <a:pt x="641" y="2"/>
                    <a:pt x="642" y="4"/>
                    <a:pt x="643" y="4"/>
                  </a:cubicBezTo>
                  <a:cubicBezTo>
                    <a:pt x="645" y="4"/>
                    <a:pt x="646" y="2"/>
                    <a:pt x="647" y="2"/>
                  </a:cubicBezTo>
                  <a:cubicBezTo>
                    <a:pt x="649" y="2"/>
                    <a:pt x="650" y="4"/>
                    <a:pt x="651" y="4"/>
                  </a:cubicBezTo>
                  <a:cubicBezTo>
                    <a:pt x="653" y="5"/>
                    <a:pt x="654" y="2"/>
                    <a:pt x="655" y="2"/>
                  </a:cubicBezTo>
                  <a:cubicBezTo>
                    <a:pt x="657" y="2"/>
                    <a:pt x="658" y="5"/>
                    <a:pt x="659" y="5"/>
                  </a:cubicBezTo>
                  <a:cubicBezTo>
                    <a:pt x="660" y="5"/>
                    <a:pt x="662" y="2"/>
                    <a:pt x="663" y="3"/>
                  </a:cubicBezTo>
                  <a:cubicBezTo>
                    <a:pt x="664" y="3"/>
                    <a:pt x="667" y="5"/>
                    <a:pt x="667" y="5"/>
                  </a:cubicBezTo>
                  <a:cubicBezTo>
                    <a:pt x="667" y="6"/>
                    <a:pt x="663" y="6"/>
                    <a:pt x="663" y="7"/>
                  </a:cubicBezTo>
                  <a:cubicBezTo>
                    <a:pt x="663" y="7"/>
                    <a:pt x="666" y="9"/>
                    <a:pt x="667" y="9"/>
                  </a:cubicBezTo>
                  <a:cubicBezTo>
                    <a:pt x="667" y="9"/>
                    <a:pt x="670" y="7"/>
                    <a:pt x="671" y="7"/>
                  </a:cubicBezTo>
                  <a:cubicBezTo>
                    <a:pt x="671" y="7"/>
                    <a:pt x="675" y="5"/>
                    <a:pt x="675" y="5"/>
                  </a:cubicBezTo>
                  <a:cubicBezTo>
                    <a:pt x="675" y="5"/>
                    <a:pt x="671" y="3"/>
                    <a:pt x="671" y="3"/>
                  </a:cubicBezTo>
                  <a:cubicBezTo>
                    <a:pt x="672" y="3"/>
                    <a:pt x="674" y="1"/>
                    <a:pt x="675" y="1"/>
                  </a:cubicBezTo>
                  <a:cubicBezTo>
                    <a:pt x="676" y="1"/>
                    <a:pt x="678" y="3"/>
                    <a:pt x="679" y="3"/>
                  </a:cubicBezTo>
                  <a:cubicBezTo>
                    <a:pt x="679" y="3"/>
                    <a:pt x="683" y="5"/>
                    <a:pt x="683" y="5"/>
                  </a:cubicBezTo>
                  <a:cubicBezTo>
                    <a:pt x="683" y="5"/>
                    <a:pt x="678" y="7"/>
                    <a:pt x="678" y="7"/>
                  </a:cubicBezTo>
                  <a:cubicBezTo>
                    <a:pt x="680" y="8"/>
                    <a:pt x="681" y="9"/>
                    <a:pt x="682" y="10"/>
                  </a:cubicBezTo>
                  <a:cubicBezTo>
                    <a:pt x="683" y="10"/>
                    <a:pt x="685" y="8"/>
                    <a:pt x="686" y="8"/>
                  </a:cubicBezTo>
                  <a:cubicBezTo>
                    <a:pt x="687" y="8"/>
                    <a:pt x="689" y="10"/>
                    <a:pt x="690" y="10"/>
                  </a:cubicBezTo>
                  <a:cubicBezTo>
                    <a:pt x="691" y="10"/>
                    <a:pt x="693" y="8"/>
                    <a:pt x="694" y="8"/>
                  </a:cubicBezTo>
                  <a:cubicBezTo>
                    <a:pt x="698" y="6"/>
                    <a:pt x="698" y="6"/>
                    <a:pt x="698" y="6"/>
                  </a:cubicBezTo>
                  <a:cubicBezTo>
                    <a:pt x="702" y="4"/>
                    <a:pt x="702" y="4"/>
                    <a:pt x="702" y="4"/>
                  </a:cubicBezTo>
                  <a:cubicBezTo>
                    <a:pt x="703" y="3"/>
                    <a:pt x="706" y="2"/>
                    <a:pt x="707" y="2"/>
                  </a:cubicBezTo>
                  <a:cubicBezTo>
                    <a:pt x="707" y="2"/>
                    <a:pt x="710" y="4"/>
                    <a:pt x="710" y="4"/>
                  </a:cubicBezTo>
                  <a:cubicBezTo>
                    <a:pt x="711" y="4"/>
                    <a:pt x="713" y="6"/>
                    <a:pt x="714" y="6"/>
                  </a:cubicBezTo>
                  <a:cubicBezTo>
                    <a:pt x="715" y="6"/>
                    <a:pt x="717" y="4"/>
                    <a:pt x="718" y="4"/>
                  </a:cubicBezTo>
                  <a:cubicBezTo>
                    <a:pt x="719" y="4"/>
                    <a:pt x="720" y="6"/>
                    <a:pt x="722" y="6"/>
                  </a:cubicBezTo>
                  <a:cubicBezTo>
                    <a:pt x="723" y="6"/>
                    <a:pt x="724" y="9"/>
                    <a:pt x="726" y="9"/>
                  </a:cubicBezTo>
                  <a:cubicBezTo>
                    <a:pt x="726" y="9"/>
                    <a:pt x="729" y="7"/>
                    <a:pt x="730" y="7"/>
                  </a:cubicBezTo>
                  <a:cubicBezTo>
                    <a:pt x="730" y="6"/>
                    <a:pt x="733" y="5"/>
                    <a:pt x="734" y="4"/>
                  </a:cubicBezTo>
                  <a:cubicBezTo>
                    <a:pt x="735" y="4"/>
                    <a:pt x="736" y="7"/>
                    <a:pt x="738" y="7"/>
                  </a:cubicBezTo>
                  <a:cubicBezTo>
                    <a:pt x="739" y="7"/>
                    <a:pt x="741" y="5"/>
                    <a:pt x="742" y="5"/>
                  </a:cubicBezTo>
                  <a:cubicBezTo>
                    <a:pt x="743" y="5"/>
                    <a:pt x="744" y="7"/>
                    <a:pt x="745" y="7"/>
                  </a:cubicBezTo>
                  <a:cubicBezTo>
                    <a:pt x="747" y="7"/>
                    <a:pt x="748" y="5"/>
                    <a:pt x="749" y="5"/>
                  </a:cubicBezTo>
                  <a:cubicBezTo>
                    <a:pt x="751" y="5"/>
                    <a:pt x="752" y="7"/>
                    <a:pt x="753" y="7"/>
                  </a:cubicBezTo>
                  <a:cubicBezTo>
                    <a:pt x="755" y="7"/>
                    <a:pt x="756" y="5"/>
                    <a:pt x="757" y="5"/>
                  </a:cubicBezTo>
                  <a:cubicBezTo>
                    <a:pt x="759" y="5"/>
                    <a:pt x="760" y="7"/>
                    <a:pt x="761" y="7"/>
                  </a:cubicBezTo>
                  <a:cubicBezTo>
                    <a:pt x="762" y="7"/>
                    <a:pt x="764" y="5"/>
                    <a:pt x="765" y="5"/>
                  </a:cubicBezTo>
                  <a:cubicBezTo>
                    <a:pt x="765" y="5"/>
                    <a:pt x="769" y="7"/>
                    <a:pt x="769" y="8"/>
                  </a:cubicBezTo>
                  <a:cubicBezTo>
                    <a:pt x="769" y="8"/>
                    <a:pt x="765" y="9"/>
                    <a:pt x="765" y="10"/>
                  </a:cubicBezTo>
                  <a:cubicBezTo>
                    <a:pt x="765" y="10"/>
                    <a:pt x="768" y="11"/>
                    <a:pt x="769" y="12"/>
                  </a:cubicBezTo>
                  <a:cubicBezTo>
                    <a:pt x="768" y="13"/>
                    <a:pt x="764" y="13"/>
                    <a:pt x="764" y="14"/>
                  </a:cubicBezTo>
                  <a:cubicBezTo>
                    <a:pt x="764" y="14"/>
                    <a:pt x="768" y="16"/>
                    <a:pt x="768" y="16"/>
                  </a:cubicBezTo>
                  <a:cubicBezTo>
                    <a:pt x="770" y="16"/>
                    <a:pt x="771" y="14"/>
                    <a:pt x="772" y="14"/>
                  </a:cubicBezTo>
                  <a:cubicBezTo>
                    <a:pt x="772" y="13"/>
                    <a:pt x="768" y="13"/>
                    <a:pt x="769" y="12"/>
                  </a:cubicBezTo>
                  <a:cubicBezTo>
                    <a:pt x="769" y="12"/>
                    <a:pt x="772" y="10"/>
                    <a:pt x="773" y="10"/>
                  </a:cubicBezTo>
                  <a:cubicBezTo>
                    <a:pt x="774" y="9"/>
                    <a:pt x="775" y="9"/>
                    <a:pt x="777" y="8"/>
                  </a:cubicBezTo>
                  <a:cubicBezTo>
                    <a:pt x="775" y="7"/>
                    <a:pt x="775" y="6"/>
                    <a:pt x="773" y="6"/>
                  </a:cubicBezTo>
                  <a:cubicBezTo>
                    <a:pt x="774" y="6"/>
                    <a:pt x="776" y="3"/>
                    <a:pt x="777" y="3"/>
                  </a:cubicBezTo>
                  <a:cubicBezTo>
                    <a:pt x="778" y="3"/>
                    <a:pt x="780" y="6"/>
                    <a:pt x="781" y="6"/>
                  </a:cubicBezTo>
                  <a:cubicBezTo>
                    <a:pt x="781" y="6"/>
                    <a:pt x="785" y="4"/>
                    <a:pt x="785" y="4"/>
                  </a:cubicBezTo>
                  <a:cubicBezTo>
                    <a:pt x="785" y="4"/>
                    <a:pt x="789" y="6"/>
                    <a:pt x="789" y="6"/>
                  </a:cubicBezTo>
                  <a:cubicBezTo>
                    <a:pt x="789" y="6"/>
                    <a:pt x="785" y="8"/>
                    <a:pt x="785" y="8"/>
                  </a:cubicBezTo>
                  <a:cubicBezTo>
                    <a:pt x="786" y="8"/>
                    <a:pt x="787" y="10"/>
                    <a:pt x="788" y="10"/>
                  </a:cubicBezTo>
                  <a:cubicBezTo>
                    <a:pt x="789" y="10"/>
                    <a:pt x="791" y="8"/>
                    <a:pt x="792" y="8"/>
                  </a:cubicBezTo>
                  <a:cubicBezTo>
                    <a:pt x="793" y="8"/>
                    <a:pt x="795" y="11"/>
                    <a:pt x="796" y="10"/>
                  </a:cubicBezTo>
                  <a:cubicBezTo>
                    <a:pt x="797" y="10"/>
                    <a:pt x="799" y="9"/>
                    <a:pt x="800" y="8"/>
                  </a:cubicBezTo>
                  <a:cubicBezTo>
                    <a:pt x="804" y="6"/>
                    <a:pt x="804" y="6"/>
                    <a:pt x="804" y="6"/>
                  </a:cubicBezTo>
                  <a:cubicBezTo>
                    <a:pt x="805" y="6"/>
                    <a:pt x="808" y="4"/>
                    <a:pt x="808" y="4"/>
                  </a:cubicBezTo>
                  <a:cubicBezTo>
                    <a:pt x="810" y="4"/>
                    <a:pt x="811" y="7"/>
                    <a:pt x="812" y="7"/>
                  </a:cubicBezTo>
                  <a:cubicBezTo>
                    <a:pt x="813" y="7"/>
                    <a:pt x="815" y="4"/>
                    <a:pt x="816" y="4"/>
                  </a:cubicBezTo>
                  <a:cubicBezTo>
                    <a:pt x="818" y="5"/>
                    <a:pt x="819" y="7"/>
                    <a:pt x="820" y="7"/>
                  </a:cubicBezTo>
                  <a:cubicBezTo>
                    <a:pt x="821" y="7"/>
                    <a:pt x="823" y="5"/>
                    <a:pt x="824" y="5"/>
                  </a:cubicBezTo>
                  <a:cubicBezTo>
                    <a:pt x="825" y="5"/>
                    <a:pt x="827" y="7"/>
                    <a:pt x="828" y="7"/>
                  </a:cubicBezTo>
                  <a:cubicBezTo>
                    <a:pt x="829" y="7"/>
                    <a:pt x="831" y="9"/>
                    <a:pt x="832" y="9"/>
                  </a:cubicBezTo>
                  <a:cubicBezTo>
                    <a:pt x="832" y="9"/>
                    <a:pt x="835" y="7"/>
                    <a:pt x="836" y="7"/>
                  </a:cubicBezTo>
                  <a:cubicBezTo>
                    <a:pt x="837" y="7"/>
                    <a:pt x="839" y="5"/>
                    <a:pt x="840" y="5"/>
                  </a:cubicBezTo>
                  <a:cubicBezTo>
                    <a:pt x="841" y="5"/>
                    <a:pt x="843" y="7"/>
                    <a:pt x="844" y="7"/>
                  </a:cubicBezTo>
                  <a:cubicBezTo>
                    <a:pt x="844" y="7"/>
                    <a:pt x="847" y="5"/>
                    <a:pt x="848" y="5"/>
                  </a:cubicBezTo>
                  <a:cubicBezTo>
                    <a:pt x="849" y="6"/>
                    <a:pt x="851" y="7"/>
                    <a:pt x="851" y="8"/>
                  </a:cubicBezTo>
                  <a:cubicBezTo>
                    <a:pt x="852" y="8"/>
                    <a:pt x="854" y="10"/>
                    <a:pt x="855" y="10"/>
                  </a:cubicBezTo>
                  <a:cubicBezTo>
                    <a:pt x="855" y="10"/>
                    <a:pt x="859" y="8"/>
                    <a:pt x="859" y="8"/>
                  </a:cubicBezTo>
                  <a:cubicBezTo>
                    <a:pt x="859" y="8"/>
                    <a:pt x="856" y="6"/>
                    <a:pt x="856" y="6"/>
                  </a:cubicBezTo>
                  <a:cubicBezTo>
                    <a:pt x="857" y="6"/>
                    <a:pt x="858" y="3"/>
                    <a:pt x="860" y="3"/>
                  </a:cubicBezTo>
                  <a:cubicBezTo>
                    <a:pt x="861" y="3"/>
                    <a:pt x="863" y="5"/>
                    <a:pt x="863" y="6"/>
                  </a:cubicBezTo>
                  <a:cubicBezTo>
                    <a:pt x="865" y="6"/>
                    <a:pt x="866" y="7"/>
                    <a:pt x="867" y="8"/>
                  </a:cubicBezTo>
                  <a:cubicBezTo>
                    <a:pt x="868" y="8"/>
                    <a:pt x="870" y="10"/>
                    <a:pt x="871" y="10"/>
                  </a:cubicBezTo>
                  <a:cubicBezTo>
                    <a:pt x="872" y="10"/>
                    <a:pt x="873" y="13"/>
                    <a:pt x="875" y="13"/>
                  </a:cubicBezTo>
                  <a:cubicBezTo>
                    <a:pt x="876" y="13"/>
                    <a:pt x="878" y="11"/>
                    <a:pt x="879" y="10"/>
                  </a:cubicBezTo>
                  <a:cubicBezTo>
                    <a:pt x="880" y="10"/>
                    <a:pt x="882" y="9"/>
                    <a:pt x="883" y="8"/>
                  </a:cubicBezTo>
                  <a:cubicBezTo>
                    <a:pt x="884" y="8"/>
                    <a:pt x="886" y="6"/>
                    <a:pt x="887" y="6"/>
                  </a:cubicBezTo>
                  <a:cubicBezTo>
                    <a:pt x="888" y="6"/>
                    <a:pt x="890" y="9"/>
                    <a:pt x="891" y="9"/>
                  </a:cubicBezTo>
                  <a:cubicBezTo>
                    <a:pt x="892" y="9"/>
                    <a:pt x="893" y="7"/>
                    <a:pt x="895" y="7"/>
                  </a:cubicBezTo>
                  <a:cubicBezTo>
                    <a:pt x="896" y="7"/>
                    <a:pt x="897" y="9"/>
                    <a:pt x="898" y="9"/>
                  </a:cubicBezTo>
                  <a:cubicBezTo>
                    <a:pt x="900" y="9"/>
                    <a:pt x="901" y="7"/>
                    <a:pt x="903" y="7"/>
                  </a:cubicBezTo>
                  <a:cubicBezTo>
                    <a:pt x="904" y="7"/>
                    <a:pt x="905" y="9"/>
                    <a:pt x="906" y="9"/>
                  </a:cubicBezTo>
                  <a:cubicBezTo>
                    <a:pt x="907" y="9"/>
                    <a:pt x="910" y="7"/>
                    <a:pt x="910" y="7"/>
                  </a:cubicBezTo>
                  <a:cubicBezTo>
                    <a:pt x="911" y="7"/>
                    <a:pt x="914" y="5"/>
                    <a:pt x="915" y="5"/>
                  </a:cubicBezTo>
                  <a:cubicBezTo>
                    <a:pt x="915" y="5"/>
                    <a:pt x="918" y="7"/>
                    <a:pt x="918" y="7"/>
                  </a:cubicBezTo>
                  <a:cubicBezTo>
                    <a:pt x="918" y="7"/>
                    <a:pt x="914" y="9"/>
                    <a:pt x="914" y="9"/>
                  </a:cubicBezTo>
                  <a:cubicBezTo>
                    <a:pt x="915" y="9"/>
                    <a:pt x="917" y="11"/>
                    <a:pt x="918" y="12"/>
                  </a:cubicBezTo>
                  <a:cubicBezTo>
                    <a:pt x="919" y="12"/>
                    <a:pt x="921" y="10"/>
                    <a:pt x="922" y="9"/>
                  </a:cubicBezTo>
                  <a:cubicBezTo>
                    <a:pt x="923" y="9"/>
                    <a:pt x="925" y="8"/>
                    <a:pt x="926" y="7"/>
                  </a:cubicBezTo>
                  <a:cubicBezTo>
                    <a:pt x="927" y="7"/>
                    <a:pt x="929" y="6"/>
                    <a:pt x="930" y="5"/>
                  </a:cubicBezTo>
                  <a:cubicBezTo>
                    <a:pt x="931" y="5"/>
                    <a:pt x="933" y="8"/>
                    <a:pt x="934" y="8"/>
                  </a:cubicBezTo>
                  <a:cubicBezTo>
                    <a:pt x="935" y="8"/>
                    <a:pt x="938" y="6"/>
                    <a:pt x="938" y="6"/>
                  </a:cubicBezTo>
                  <a:cubicBezTo>
                    <a:pt x="939" y="5"/>
                    <a:pt x="941" y="3"/>
                    <a:pt x="942" y="3"/>
                  </a:cubicBezTo>
                  <a:cubicBezTo>
                    <a:pt x="943" y="3"/>
                    <a:pt x="945" y="5"/>
                    <a:pt x="946" y="6"/>
                  </a:cubicBezTo>
                  <a:cubicBezTo>
                    <a:pt x="947" y="6"/>
                    <a:pt x="948" y="8"/>
                    <a:pt x="950" y="8"/>
                  </a:cubicBezTo>
                  <a:cubicBezTo>
                    <a:pt x="950" y="8"/>
                    <a:pt x="953" y="6"/>
                    <a:pt x="954" y="6"/>
                  </a:cubicBezTo>
                  <a:cubicBezTo>
                    <a:pt x="955" y="6"/>
                    <a:pt x="956" y="8"/>
                    <a:pt x="958" y="8"/>
                  </a:cubicBezTo>
                  <a:cubicBezTo>
                    <a:pt x="959" y="8"/>
                    <a:pt x="960" y="10"/>
                    <a:pt x="961" y="10"/>
                  </a:cubicBezTo>
                  <a:cubicBezTo>
                    <a:pt x="962" y="11"/>
                    <a:pt x="965" y="9"/>
                    <a:pt x="965" y="8"/>
                  </a:cubicBezTo>
                  <a:cubicBezTo>
                    <a:pt x="966" y="8"/>
                    <a:pt x="968" y="7"/>
                    <a:pt x="969" y="6"/>
                  </a:cubicBezTo>
                  <a:cubicBezTo>
                    <a:pt x="970" y="6"/>
                    <a:pt x="972" y="9"/>
                    <a:pt x="973" y="9"/>
                  </a:cubicBezTo>
                  <a:cubicBezTo>
                    <a:pt x="974" y="9"/>
                    <a:pt x="976" y="6"/>
                    <a:pt x="977" y="7"/>
                  </a:cubicBezTo>
                  <a:cubicBezTo>
                    <a:pt x="978" y="7"/>
                    <a:pt x="981" y="9"/>
                    <a:pt x="981" y="9"/>
                  </a:cubicBezTo>
                  <a:cubicBezTo>
                    <a:pt x="981" y="9"/>
                    <a:pt x="977" y="11"/>
                    <a:pt x="977" y="11"/>
                  </a:cubicBezTo>
                  <a:cubicBezTo>
                    <a:pt x="978" y="11"/>
                    <a:pt x="979" y="13"/>
                    <a:pt x="981" y="13"/>
                  </a:cubicBezTo>
                  <a:cubicBezTo>
                    <a:pt x="982" y="13"/>
                    <a:pt x="984" y="11"/>
                    <a:pt x="985" y="11"/>
                  </a:cubicBezTo>
                  <a:cubicBezTo>
                    <a:pt x="986" y="11"/>
                    <a:pt x="988" y="10"/>
                    <a:pt x="989" y="9"/>
                  </a:cubicBezTo>
                  <a:cubicBezTo>
                    <a:pt x="990" y="9"/>
                    <a:pt x="992" y="7"/>
                    <a:pt x="993" y="7"/>
                  </a:cubicBezTo>
                  <a:cubicBezTo>
                    <a:pt x="994" y="7"/>
                    <a:pt x="996" y="9"/>
                    <a:pt x="997" y="9"/>
                  </a:cubicBezTo>
                  <a:cubicBezTo>
                    <a:pt x="998" y="9"/>
                    <a:pt x="1000" y="7"/>
                    <a:pt x="1001" y="7"/>
                  </a:cubicBezTo>
                  <a:cubicBezTo>
                    <a:pt x="1002" y="7"/>
                    <a:pt x="1004" y="9"/>
                    <a:pt x="1005" y="9"/>
                  </a:cubicBezTo>
                  <a:cubicBezTo>
                    <a:pt x="1005" y="10"/>
                    <a:pt x="1008" y="12"/>
                    <a:pt x="1008" y="12"/>
                  </a:cubicBezTo>
                  <a:cubicBezTo>
                    <a:pt x="1009" y="12"/>
                    <a:pt x="1012" y="10"/>
                    <a:pt x="1012" y="10"/>
                  </a:cubicBezTo>
                  <a:cubicBezTo>
                    <a:pt x="1012" y="10"/>
                    <a:pt x="1009" y="7"/>
                    <a:pt x="1009" y="7"/>
                  </a:cubicBezTo>
                  <a:cubicBezTo>
                    <a:pt x="1010" y="7"/>
                    <a:pt x="1011" y="5"/>
                    <a:pt x="1013" y="5"/>
                  </a:cubicBezTo>
                  <a:cubicBezTo>
                    <a:pt x="1014" y="5"/>
                    <a:pt x="1015" y="8"/>
                    <a:pt x="1017" y="8"/>
                  </a:cubicBezTo>
                  <a:cubicBezTo>
                    <a:pt x="1017" y="8"/>
                    <a:pt x="1020" y="5"/>
                    <a:pt x="1021" y="6"/>
                  </a:cubicBezTo>
                  <a:cubicBezTo>
                    <a:pt x="1021" y="6"/>
                    <a:pt x="1024" y="7"/>
                    <a:pt x="1024" y="8"/>
                  </a:cubicBezTo>
                  <a:cubicBezTo>
                    <a:pt x="1024" y="8"/>
                    <a:pt x="1021" y="10"/>
                    <a:pt x="1020" y="10"/>
                  </a:cubicBezTo>
                  <a:cubicBezTo>
                    <a:pt x="1022" y="10"/>
                    <a:pt x="1023" y="12"/>
                    <a:pt x="1024" y="12"/>
                  </a:cubicBezTo>
                  <a:cubicBezTo>
                    <a:pt x="1025" y="12"/>
                    <a:pt x="1027" y="10"/>
                    <a:pt x="1028" y="10"/>
                  </a:cubicBezTo>
                  <a:cubicBezTo>
                    <a:pt x="1030" y="10"/>
                    <a:pt x="1031" y="9"/>
                    <a:pt x="1032" y="8"/>
                  </a:cubicBezTo>
                  <a:cubicBezTo>
                    <a:pt x="1033" y="8"/>
                    <a:pt x="1035" y="6"/>
                    <a:pt x="1036" y="6"/>
                  </a:cubicBezTo>
                  <a:cubicBezTo>
                    <a:pt x="1037" y="6"/>
                    <a:pt x="1039" y="8"/>
                    <a:pt x="1040" y="8"/>
                  </a:cubicBezTo>
                  <a:cubicBezTo>
                    <a:pt x="1041" y="8"/>
                    <a:pt x="1043" y="6"/>
                    <a:pt x="1044" y="6"/>
                  </a:cubicBezTo>
                  <a:cubicBezTo>
                    <a:pt x="1045" y="6"/>
                    <a:pt x="1047" y="8"/>
                    <a:pt x="1048" y="8"/>
                  </a:cubicBezTo>
                  <a:cubicBezTo>
                    <a:pt x="1049" y="8"/>
                    <a:pt x="1051" y="6"/>
                    <a:pt x="1052" y="6"/>
                  </a:cubicBezTo>
                  <a:cubicBezTo>
                    <a:pt x="1053" y="6"/>
                    <a:pt x="1054" y="9"/>
                    <a:pt x="1056" y="9"/>
                  </a:cubicBezTo>
                  <a:cubicBezTo>
                    <a:pt x="1057" y="9"/>
                    <a:pt x="1059" y="6"/>
                    <a:pt x="1060" y="7"/>
                  </a:cubicBezTo>
                  <a:cubicBezTo>
                    <a:pt x="1061" y="7"/>
                    <a:pt x="1063" y="8"/>
                    <a:pt x="1064" y="9"/>
                  </a:cubicBezTo>
                  <a:cubicBezTo>
                    <a:pt x="1067" y="11"/>
                    <a:pt x="1067" y="11"/>
                    <a:pt x="1067" y="11"/>
                  </a:cubicBezTo>
                  <a:cubicBezTo>
                    <a:pt x="1069" y="12"/>
                    <a:pt x="1070" y="13"/>
                    <a:pt x="1071" y="13"/>
                  </a:cubicBezTo>
                  <a:cubicBezTo>
                    <a:pt x="1072" y="13"/>
                    <a:pt x="1074" y="11"/>
                    <a:pt x="1075" y="11"/>
                  </a:cubicBezTo>
                  <a:cubicBezTo>
                    <a:pt x="1076" y="11"/>
                    <a:pt x="1078" y="14"/>
                    <a:pt x="1079" y="14"/>
                  </a:cubicBezTo>
                  <a:cubicBezTo>
                    <a:pt x="1079" y="13"/>
                    <a:pt x="1083" y="12"/>
                    <a:pt x="1083" y="12"/>
                  </a:cubicBezTo>
                  <a:cubicBezTo>
                    <a:pt x="1083" y="11"/>
                    <a:pt x="1079" y="9"/>
                    <a:pt x="1079" y="9"/>
                  </a:cubicBezTo>
                  <a:cubicBezTo>
                    <a:pt x="1079" y="9"/>
                    <a:pt x="1078" y="10"/>
                    <a:pt x="1077" y="10"/>
                  </a:cubicBezTo>
                  <a:cubicBezTo>
                    <a:pt x="1076" y="11"/>
                    <a:pt x="1075" y="11"/>
                    <a:pt x="1075" y="11"/>
                  </a:cubicBezTo>
                  <a:cubicBezTo>
                    <a:pt x="1075" y="11"/>
                    <a:pt x="1071" y="10"/>
                    <a:pt x="1071" y="9"/>
                  </a:cubicBezTo>
                  <a:cubicBezTo>
                    <a:pt x="1071" y="9"/>
                    <a:pt x="1075" y="7"/>
                    <a:pt x="1076" y="7"/>
                  </a:cubicBezTo>
                  <a:cubicBezTo>
                    <a:pt x="1077" y="7"/>
                    <a:pt x="1078" y="9"/>
                    <a:pt x="1079" y="9"/>
                  </a:cubicBezTo>
                  <a:cubicBezTo>
                    <a:pt x="1081" y="9"/>
                    <a:pt x="1082" y="7"/>
                    <a:pt x="1083" y="7"/>
                  </a:cubicBezTo>
                  <a:cubicBezTo>
                    <a:pt x="1085" y="7"/>
                    <a:pt x="1086" y="9"/>
                    <a:pt x="1087" y="9"/>
                  </a:cubicBezTo>
                  <a:cubicBezTo>
                    <a:pt x="1088" y="10"/>
                    <a:pt x="1090" y="12"/>
                    <a:pt x="1091" y="12"/>
                  </a:cubicBezTo>
                  <a:cubicBezTo>
                    <a:pt x="1092" y="12"/>
                    <a:pt x="1094" y="10"/>
                    <a:pt x="1095" y="10"/>
                  </a:cubicBezTo>
                  <a:cubicBezTo>
                    <a:pt x="1096" y="9"/>
                    <a:pt x="1098" y="8"/>
                    <a:pt x="1099" y="8"/>
                  </a:cubicBezTo>
                  <a:cubicBezTo>
                    <a:pt x="1100" y="7"/>
                    <a:pt x="1102" y="10"/>
                    <a:pt x="1103" y="10"/>
                  </a:cubicBezTo>
                  <a:cubicBezTo>
                    <a:pt x="1104" y="10"/>
                    <a:pt x="1106" y="8"/>
                    <a:pt x="1107" y="8"/>
                  </a:cubicBezTo>
                  <a:cubicBezTo>
                    <a:pt x="1108" y="8"/>
                    <a:pt x="1109" y="10"/>
                    <a:pt x="1111" y="10"/>
                  </a:cubicBezTo>
                  <a:cubicBezTo>
                    <a:pt x="1112" y="10"/>
                    <a:pt x="1113" y="12"/>
                    <a:pt x="1114" y="12"/>
                  </a:cubicBezTo>
                  <a:cubicBezTo>
                    <a:pt x="1116" y="12"/>
                    <a:pt x="1117" y="10"/>
                    <a:pt x="1118" y="10"/>
                  </a:cubicBezTo>
                  <a:cubicBezTo>
                    <a:pt x="1120" y="10"/>
                    <a:pt x="1121" y="8"/>
                    <a:pt x="1123" y="8"/>
                  </a:cubicBezTo>
                  <a:cubicBezTo>
                    <a:pt x="1124" y="8"/>
                    <a:pt x="1125" y="11"/>
                    <a:pt x="1126" y="10"/>
                  </a:cubicBezTo>
                  <a:cubicBezTo>
                    <a:pt x="1128" y="10"/>
                    <a:pt x="1129" y="8"/>
                    <a:pt x="1130" y="8"/>
                  </a:cubicBezTo>
                  <a:cubicBezTo>
                    <a:pt x="1132" y="8"/>
                    <a:pt x="1133" y="11"/>
                    <a:pt x="1134" y="11"/>
                  </a:cubicBezTo>
                  <a:cubicBezTo>
                    <a:pt x="1135" y="11"/>
                    <a:pt x="1138" y="8"/>
                    <a:pt x="1138" y="9"/>
                  </a:cubicBezTo>
                  <a:cubicBezTo>
                    <a:pt x="1139" y="9"/>
                    <a:pt x="1141" y="10"/>
                    <a:pt x="1142" y="11"/>
                  </a:cubicBezTo>
                  <a:cubicBezTo>
                    <a:pt x="1143" y="11"/>
                    <a:pt x="1145" y="12"/>
                    <a:pt x="1146" y="13"/>
                  </a:cubicBezTo>
                  <a:cubicBezTo>
                    <a:pt x="1146" y="14"/>
                    <a:pt x="1142" y="15"/>
                    <a:pt x="1142" y="15"/>
                  </a:cubicBezTo>
                  <a:cubicBezTo>
                    <a:pt x="1142" y="16"/>
                    <a:pt x="1145" y="17"/>
                    <a:pt x="1145" y="18"/>
                  </a:cubicBezTo>
                  <a:cubicBezTo>
                    <a:pt x="1146" y="18"/>
                    <a:pt x="1148" y="20"/>
                    <a:pt x="1149" y="20"/>
                  </a:cubicBezTo>
                  <a:cubicBezTo>
                    <a:pt x="1150" y="20"/>
                    <a:pt x="1152" y="18"/>
                    <a:pt x="1153" y="18"/>
                  </a:cubicBezTo>
                  <a:cubicBezTo>
                    <a:pt x="1154" y="19"/>
                    <a:pt x="1156" y="19"/>
                    <a:pt x="1157" y="20"/>
                  </a:cubicBezTo>
                  <a:cubicBezTo>
                    <a:pt x="1157" y="20"/>
                    <a:pt x="1161" y="18"/>
                    <a:pt x="1161" y="18"/>
                  </a:cubicBezTo>
                  <a:cubicBezTo>
                    <a:pt x="1161" y="18"/>
                    <a:pt x="1158" y="16"/>
                    <a:pt x="1157" y="16"/>
                  </a:cubicBezTo>
                  <a:cubicBezTo>
                    <a:pt x="1157" y="16"/>
                    <a:pt x="1154" y="18"/>
                    <a:pt x="1153" y="18"/>
                  </a:cubicBezTo>
                  <a:cubicBezTo>
                    <a:pt x="1153" y="18"/>
                    <a:pt x="1150" y="16"/>
                    <a:pt x="1149" y="15"/>
                  </a:cubicBezTo>
                  <a:cubicBezTo>
                    <a:pt x="1149" y="15"/>
                    <a:pt x="1146" y="14"/>
                    <a:pt x="1146" y="13"/>
                  </a:cubicBezTo>
                  <a:cubicBezTo>
                    <a:pt x="1146" y="13"/>
                    <a:pt x="1150" y="12"/>
                    <a:pt x="1150" y="11"/>
                  </a:cubicBezTo>
                  <a:cubicBezTo>
                    <a:pt x="1150" y="10"/>
                    <a:pt x="1147" y="10"/>
                    <a:pt x="1146" y="9"/>
                  </a:cubicBezTo>
                  <a:cubicBezTo>
                    <a:pt x="1146" y="8"/>
                    <a:pt x="1150" y="7"/>
                    <a:pt x="1150" y="7"/>
                  </a:cubicBezTo>
                  <a:cubicBezTo>
                    <a:pt x="1154" y="9"/>
                    <a:pt x="1154" y="9"/>
                    <a:pt x="1154" y="9"/>
                  </a:cubicBezTo>
                  <a:cubicBezTo>
                    <a:pt x="1154" y="9"/>
                    <a:pt x="1157" y="11"/>
                    <a:pt x="1158" y="11"/>
                  </a:cubicBezTo>
                  <a:cubicBezTo>
                    <a:pt x="1158" y="11"/>
                    <a:pt x="1161" y="10"/>
                    <a:pt x="1162" y="9"/>
                  </a:cubicBezTo>
                  <a:cubicBezTo>
                    <a:pt x="1163" y="9"/>
                    <a:pt x="1165" y="7"/>
                    <a:pt x="1166" y="7"/>
                  </a:cubicBezTo>
                  <a:cubicBezTo>
                    <a:pt x="1167" y="7"/>
                    <a:pt x="1169" y="9"/>
                    <a:pt x="1170" y="9"/>
                  </a:cubicBezTo>
                  <a:cubicBezTo>
                    <a:pt x="1171" y="9"/>
                    <a:pt x="1172" y="12"/>
                    <a:pt x="1173" y="12"/>
                  </a:cubicBezTo>
                  <a:cubicBezTo>
                    <a:pt x="1174" y="12"/>
                    <a:pt x="1177" y="10"/>
                    <a:pt x="1178" y="10"/>
                  </a:cubicBezTo>
                  <a:cubicBezTo>
                    <a:pt x="1178" y="9"/>
                    <a:pt x="1180" y="8"/>
                    <a:pt x="1182" y="8"/>
                  </a:cubicBezTo>
                  <a:cubicBezTo>
                    <a:pt x="1183" y="7"/>
                    <a:pt x="1184" y="10"/>
                    <a:pt x="1185" y="10"/>
                  </a:cubicBezTo>
                  <a:cubicBezTo>
                    <a:pt x="1187" y="10"/>
                    <a:pt x="1188" y="8"/>
                    <a:pt x="1189" y="8"/>
                  </a:cubicBezTo>
                  <a:cubicBezTo>
                    <a:pt x="1190" y="8"/>
                    <a:pt x="1193" y="10"/>
                    <a:pt x="1193" y="10"/>
                  </a:cubicBezTo>
                  <a:cubicBezTo>
                    <a:pt x="1194" y="10"/>
                    <a:pt x="1196" y="12"/>
                    <a:pt x="1197" y="12"/>
                  </a:cubicBezTo>
                  <a:cubicBezTo>
                    <a:pt x="1198" y="12"/>
                    <a:pt x="1200" y="11"/>
                    <a:pt x="1201" y="10"/>
                  </a:cubicBezTo>
                  <a:cubicBezTo>
                    <a:pt x="1202" y="10"/>
                    <a:pt x="1205" y="8"/>
                    <a:pt x="1205" y="8"/>
                  </a:cubicBezTo>
                  <a:cubicBezTo>
                    <a:pt x="1205" y="8"/>
                    <a:pt x="1209" y="10"/>
                    <a:pt x="1209" y="10"/>
                  </a:cubicBezTo>
                  <a:cubicBezTo>
                    <a:pt x="1209" y="11"/>
                    <a:pt x="1205" y="13"/>
                    <a:pt x="1205" y="13"/>
                  </a:cubicBezTo>
                  <a:cubicBezTo>
                    <a:pt x="1206" y="13"/>
                    <a:pt x="1207" y="15"/>
                    <a:pt x="1209" y="15"/>
                  </a:cubicBezTo>
                  <a:cubicBezTo>
                    <a:pt x="1209" y="15"/>
                    <a:pt x="1213" y="13"/>
                    <a:pt x="1213" y="13"/>
                  </a:cubicBezTo>
                  <a:cubicBezTo>
                    <a:pt x="1213" y="13"/>
                    <a:pt x="1212" y="12"/>
                    <a:pt x="1211" y="12"/>
                  </a:cubicBezTo>
                  <a:cubicBezTo>
                    <a:pt x="1210" y="11"/>
                    <a:pt x="1209" y="10"/>
                    <a:pt x="1209" y="10"/>
                  </a:cubicBezTo>
                  <a:cubicBezTo>
                    <a:pt x="1210" y="10"/>
                    <a:pt x="1212" y="8"/>
                    <a:pt x="1213" y="8"/>
                  </a:cubicBezTo>
                  <a:cubicBezTo>
                    <a:pt x="1214" y="8"/>
                    <a:pt x="1216" y="11"/>
                    <a:pt x="1217" y="11"/>
                  </a:cubicBezTo>
                  <a:cubicBezTo>
                    <a:pt x="1218" y="10"/>
                    <a:pt x="1220" y="9"/>
                    <a:pt x="1221" y="9"/>
                  </a:cubicBezTo>
                  <a:cubicBezTo>
                    <a:pt x="1221" y="8"/>
                    <a:pt x="1225" y="6"/>
                    <a:pt x="1225" y="7"/>
                  </a:cubicBezTo>
                  <a:cubicBezTo>
                    <a:pt x="1226" y="7"/>
                    <a:pt x="1228" y="8"/>
                    <a:pt x="1229" y="9"/>
                  </a:cubicBezTo>
                  <a:cubicBezTo>
                    <a:pt x="1232" y="11"/>
                    <a:pt x="1232" y="11"/>
                    <a:pt x="1232" y="11"/>
                  </a:cubicBezTo>
                  <a:cubicBezTo>
                    <a:pt x="1236" y="13"/>
                    <a:pt x="1236" y="13"/>
                    <a:pt x="1236" y="13"/>
                  </a:cubicBezTo>
                  <a:cubicBezTo>
                    <a:pt x="1237" y="14"/>
                    <a:pt x="1239" y="16"/>
                    <a:pt x="1240" y="16"/>
                  </a:cubicBezTo>
                  <a:cubicBezTo>
                    <a:pt x="1241" y="16"/>
                    <a:pt x="1243" y="14"/>
                    <a:pt x="1244" y="14"/>
                  </a:cubicBezTo>
                  <a:cubicBezTo>
                    <a:pt x="1248" y="12"/>
                    <a:pt x="1248" y="12"/>
                    <a:pt x="1248" y="12"/>
                  </a:cubicBezTo>
                  <a:cubicBezTo>
                    <a:pt x="1252" y="9"/>
                    <a:pt x="1252" y="9"/>
                    <a:pt x="1252" y="9"/>
                  </a:cubicBezTo>
                  <a:cubicBezTo>
                    <a:pt x="1253" y="9"/>
                    <a:pt x="1255" y="8"/>
                    <a:pt x="1256" y="7"/>
                  </a:cubicBezTo>
                  <a:cubicBezTo>
                    <a:pt x="1257" y="7"/>
                    <a:pt x="1260" y="9"/>
                    <a:pt x="1260" y="10"/>
                  </a:cubicBezTo>
                  <a:cubicBezTo>
                    <a:pt x="1261" y="10"/>
                    <a:pt x="1263" y="12"/>
                    <a:pt x="1264" y="12"/>
                  </a:cubicBezTo>
                  <a:cubicBezTo>
                    <a:pt x="1264" y="12"/>
                    <a:pt x="1267" y="10"/>
                    <a:pt x="1268" y="10"/>
                  </a:cubicBezTo>
                  <a:cubicBezTo>
                    <a:pt x="1268" y="10"/>
                    <a:pt x="1272" y="8"/>
                    <a:pt x="1272" y="8"/>
                  </a:cubicBezTo>
                  <a:cubicBezTo>
                    <a:pt x="1273" y="8"/>
                    <a:pt x="1275" y="10"/>
                    <a:pt x="1276" y="10"/>
                  </a:cubicBezTo>
                  <a:cubicBezTo>
                    <a:pt x="1277" y="11"/>
                    <a:pt x="1278" y="12"/>
                    <a:pt x="1279" y="12"/>
                  </a:cubicBezTo>
                  <a:cubicBezTo>
                    <a:pt x="1280" y="13"/>
                    <a:pt x="1282" y="15"/>
                    <a:pt x="1283" y="15"/>
                  </a:cubicBezTo>
                  <a:cubicBezTo>
                    <a:pt x="1284" y="15"/>
                    <a:pt x="1287" y="12"/>
                    <a:pt x="1287" y="13"/>
                  </a:cubicBezTo>
                  <a:cubicBezTo>
                    <a:pt x="1289" y="13"/>
                    <a:pt x="1290" y="14"/>
                    <a:pt x="1291" y="15"/>
                  </a:cubicBezTo>
                  <a:cubicBezTo>
                    <a:pt x="1292" y="15"/>
                    <a:pt x="1294" y="17"/>
                    <a:pt x="1295" y="17"/>
                  </a:cubicBezTo>
                  <a:cubicBezTo>
                    <a:pt x="1295" y="17"/>
                    <a:pt x="1299" y="15"/>
                    <a:pt x="1299" y="15"/>
                  </a:cubicBezTo>
                  <a:cubicBezTo>
                    <a:pt x="1299" y="15"/>
                    <a:pt x="1295" y="13"/>
                    <a:pt x="1295" y="13"/>
                  </a:cubicBezTo>
                  <a:cubicBezTo>
                    <a:pt x="1296" y="13"/>
                    <a:pt x="1298" y="11"/>
                    <a:pt x="1299" y="11"/>
                  </a:cubicBezTo>
                  <a:cubicBezTo>
                    <a:pt x="1301" y="11"/>
                    <a:pt x="1302" y="13"/>
                    <a:pt x="1303" y="13"/>
                  </a:cubicBezTo>
                  <a:cubicBezTo>
                    <a:pt x="1304" y="13"/>
                    <a:pt x="1305" y="15"/>
                    <a:pt x="1307" y="15"/>
                  </a:cubicBezTo>
                  <a:cubicBezTo>
                    <a:pt x="1308" y="15"/>
                    <a:pt x="1310" y="13"/>
                    <a:pt x="1311" y="13"/>
                  </a:cubicBezTo>
                  <a:cubicBezTo>
                    <a:pt x="1312" y="13"/>
                    <a:pt x="1313" y="15"/>
                    <a:pt x="1315" y="15"/>
                  </a:cubicBezTo>
                  <a:cubicBezTo>
                    <a:pt x="1316" y="15"/>
                    <a:pt x="1318" y="13"/>
                    <a:pt x="1319" y="13"/>
                  </a:cubicBezTo>
                  <a:cubicBezTo>
                    <a:pt x="1319" y="13"/>
                    <a:pt x="1322" y="16"/>
                    <a:pt x="1322" y="16"/>
                  </a:cubicBezTo>
                  <a:cubicBezTo>
                    <a:pt x="1324" y="15"/>
                    <a:pt x="1326" y="14"/>
                    <a:pt x="1327" y="14"/>
                  </a:cubicBezTo>
                  <a:cubicBezTo>
                    <a:pt x="1331" y="12"/>
                    <a:pt x="1331" y="12"/>
                    <a:pt x="1331" y="12"/>
                  </a:cubicBezTo>
                  <a:cubicBezTo>
                    <a:pt x="1331" y="11"/>
                    <a:pt x="1334" y="9"/>
                    <a:pt x="1335" y="9"/>
                  </a:cubicBezTo>
                  <a:cubicBezTo>
                    <a:pt x="1336" y="9"/>
                    <a:pt x="1337" y="12"/>
                    <a:pt x="1338" y="12"/>
                  </a:cubicBezTo>
                  <a:cubicBezTo>
                    <a:pt x="1339" y="12"/>
                    <a:pt x="1342" y="9"/>
                    <a:pt x="1343" y="10"/>
                  </a:cubicBezTo>
                  <a:cubicBezTo>
                    <a:pt x="1344" y="10"/>
                    <a:pt x="1345" y="11"/>
                    <a:pt x="1346" y="12"/>
                  </a:cubicBezTo>
                  <a:cubicBezTo>
                    <a:pt x="1347" y="12"/>
                    <a:pt x="1349" y="14"/>
                    <a:pt x="1350" y="14"/>
                  </a:cubicBezTo>
                  <a:cubicBezTo>
                    <a:pt x="1351" y="14"/>
                    <a:pt x="1354" y="12"/>
                    <a:pt x="1354" y="12"/>
                  </a:cubicBezTo>
                  <a:cubicBezTo>
                    <a:pt x="1355" y="12"/>
                    <a:pt x="1357" y="10"/>
                    <a:pt x="1358" y="10"/>
                  </a:cubicBezTo>
                  <a:cubicBezTo>
                    <a:pt x="1359" y="10"/>
                    <a:pt x="1361" y="12"/>
                    <a:pt x="1362" y="12"/>
                  </a:cubicBezTo>
                  <a:cubicBezTo>
                    <a:pt x="1363" y="12"/>
                    <a:pt x="1365" y="10"/>
                    <a:pt x="1366" y="10"/>
                  </a:cubicBezTo>
                  <a:cubicBezTo>
                    <a:pt x="1367" y="10"/>
                    <a:pt x="1369" y="13"/>
                    <a:pt x="1370" y="13"/>
                  </a:cubicBezTo>
                  <a:cubicBezTo>
                    <a:pt x="1371" y="13"/>
                    <a:pt x="1373" y="11"/>
                    <a:pt x="1374" y="10"/>
                  </a:cubicBezTo>
                  <a:cubicBezTo>
                    <a:pt x="1375" y="10"/>
                    <a:pt x="1377" y="13"/>
                    <a:pt x="1378" y="13"/>
                  </a:cubicBezTo>
                  <a:cubicBezTo>
                    <a:pt x="1378" y="13"/>
                    <a:pt x="1381" y="11"/>
                    <a:pt x="1382" y="11"/>
                  </a:cubicBezTo>
                  <a:cubicBezTo>
                    <a:pt x="1382" y="10"/>
                    <a:pt x="1385" y="9"/>
                    <a:pt x="1386" y="9"/>
                  </a:cubicBezTo>
                  <a:cubicBezTo>
                    <a:pt x="1386" y="9"/>
                    <a:pt x="1390" y="11"/>
                    <a:pt x="1390" y="11"/>
                  </a:cubicBezTo>
                  <a:cubicBezTo>
                    <a:pt x="1390" y="11"/>
                    <a:pt x="1385" y="13"/>
                    <a:pt x="1386" y="13"/>
                  </a:cubicBezTo>
                  <a:cubicBezTo>
                    <a:pt x="1386" y="13"/>
                    <a:pt x="1388" y="15"/>
                    <a:pt x="1389" y="15"/>
                  </a:cubicBezTo>
                  <a:cubicBezTo>
                    <a:pt x="1390" y="15"/>
                    <a:pt x="1392" y="13"/>
                    <a:pt x="1393" y="13"/>
                  </a:cubicBezTo>
                  <a:cubicBezTo>
                    <a:pt x="1395" y="13"/>
                    <a:pt x="1396" y="15"/>
                    <a:pt x="1397" y="15"/>
                  </a:cubicBezTo>
                  <a:cubicBezTo>
                    <a:pt x="1398" y="16"/>
                    <a:pt x="1400" y="13"/>
                    <a:pt x="1401" y="13"/>
                  </a:cubicBezTo>
                  <a:cubicBezTo>
                    <a:pt x="1403" y="13"/>
                    <a:pt x="1404" y="16"/>
                    <a:pt x="1405" y="16"/>
                  </a:cubicBezTo>
                  <a:cubicBezTo>
                    <a:pt x="1406" y="16"/>
                    <a:pt x="1408" y="14"/>
                    <a:pt x="1409" y="14"/>
                  </a:cubicBezTo>
                  <a:cubicBezTo>
                    <a:pt x="1410" y="14"/>
                    <a:pt x="1412" y="16"/>
                    <a:pt x="1413" y="16"/>
                  </a:cubicBezTo>
                  <a:cubicBezTo>
                    <a:pt x="1413" y="16"/>
                    <a:pt x="1417" y="14"/>
                    <a:pt x="1417" y="14"/>
                  </a:cubicBezTo>
                  <a:cubicBezTo>
                    <a:pt x="1417" y="14"/>
                    <a:pt x="1413" y="12"/>
                    <a:pt x="1413" y="12"/>
                  </a:cubicBezTo>
                  <a:cubicBezTo>
                    <a:pt x="1415" y="11"/>
                    <a:pt x="1416" y="9"/>
                    <a:pt x="1417" y="9"/>
                  </a:cubicBezTo>
                  <a:cubicBezTo>
                    <a:pt x="1418" y="9"/>
                    <a:pt x="1420" y="11"/>
                    <a:pt x="1421" y="12"/>
                  </a:cubicBezTo>
                  <a:cubicBezTo>
                    <a:pt x="1421" y="12"/>
                    <a:pt x="1424" y="14"/>
                    <a:pt x="1425" y="14"/>
                  </a:cubicBezTo>
                  <a:cubicBezTo>
                    <a:pt x="1426" y="14"/>
                    <a:pt x="1428" y="12"/>
                    <a:pt x="1429" y="12"/>
                  </a:cubicBezTo>
                  <a:cubicBezTo>
                    <a:pt x="1429" y="12"/>
                    <a:pt x="1433" y="10"/>
                    <a:pt x="1433" y="10"/>
                  </a:cubicBezTo>
                  <a:cubicBezTo>
                    <a:pt x="1433" y="10"/>
                    <a:pt x="1437" y="12"/>
                    <a:pt x="1437" y="12"/>
                  </a:cubicBezTo>
                  <a:cubicBezTo>
                    <a:pt x="1437" y="12"/>
                    <a:pt x="1433" y="14"/>
                    <a:pt x="1433" y="14"/>
                  </a:cubicBezTo>
                  <a:cubicBezTo>
                    <a:pt x="1434" y="14"/>
                    <a:pt x="1435" y="16"/>
                    <a:pt x="1436" y="16"/>
                  </a:cubicBezTo>
                  <a:cubicBezTo>
                    <a:pt x="1437" y="16"/>
                    <a:pt x="1440" y="15"/>
                    <a:pt x="1440" y="14"/>
                  </a:cubicBezTo>
                  <a:cubicBezTo>
                    <a:pt x="1440" y="14"/>
                    <a:pt x="1437" y="12"/>
                    <a:pt x="1437" y="12"/>
                  </a:cubicBezTo>
                  <a:cubicBezTo>
                    <a:pt x="1438" y="12"/>
                    <a:pt x="1440" y="10"/>
                    <a:pt x="1441" y="10"/>
                  </a:cubicBezTo>
                  <a:cubicBezTo>
                    <a:pt x="1442" y="10"/>
                    <a:pt x="1443" y="12"/>
                    <a:pt x="1445" y="12"/>
                  </a:cubicBezTo>
                  <a:cubicBezTo>
                    <a:pt x="1445" y="12"/>
                    <a:pt x="1448" y="10"/>
                    <a:pt x="1449" y="10"/>
                  </a:cubicBezTo>
                  <a:cubicBezTo>
                    <a:pt x="1450" y="11"/>
                    <a:pt x="1452" y="12"/>
                    <a:pt x="1452" y="13"/>
                  </a:cubicBezTo>
                  <a:cubicBezTo>
                    <a:pt x="1453" y="13"/>
                    <a:pt x="1455" y="15"/>
                    <a:pt x="1456" y="15"/>
                  </a:cubicBezTo>
                  <a:cubicBezTo>
                    <a:pt x="1456" y="15"/>
                    <a:pt x="1460" y="13"/>
                    <a:pt x="1460" y="13"/>
                  </a:cubicBezTo>
                  <a:cubicBezTo>
                    <a:pt x="1460" y="13"/>
                    <a:pt x="1457" y="10"/>
                    <a:pt x="1457" y="10"/>
                  </a:cubicBezTo>
                  <a:cubicBezTo>
                    <a:pt x="1458" y="10"/>
                    <a:pt x="1459" y="8"/>
                    <a:pt x="1461" y="8"/>
                  </a:cubicBezTo>
                  <a:cubicBezTo>
                    <a:pt x="1461" y="8"/>
                    <a:pt x="1464" y="10"/>
                    <a:pt x="1464" y="11"/>
                  </a:cubicBezTo>
                  <a:cubicBezTo>
                    <a:pt x="1465" y="11"/>
                    <a:pt x="1467" y="13"/>
                    <a:pt x="1468" y="13"/>
                  </a:cubicBezTo>
                  <a:cubicBezTo>
                    <a:pt x="1469" y="13"/>
                    <a:pt x="1471" y="11"/>
                    <a:pt x="1472" y="11"/>
                  </a:cubicBezTo>
                  <a:cubicBezTo>
                    <a:pt x="1473" y="11"/>
                    <a:pt x="1475" y="13"/>
                    <a:pt x="1476" y="13"/>
                  </a:cubicBezTo>
                  <a:cubicBezTo>
                    <a:pt x="1477" y="13"/>
                    <a:pt x="1479" y="11"/>
                    <a:pt x="1480" y="11"/>
                  </a:cubicBezTo>
                  <a:cubicBezTo>
                    <a:pt x="1481" y="11"/>
                    <a:pt x="1483" y="14"/>
                    <a:pt x="1484" y="13"/>
                  </a:cubicBezTo>
                  <a:cubicBezTo>
                    <a:pt x="1485" y="13"/>
                    <a:pt x="1487" y="12"/>
                    <a:pt x="1488" y="11"/>
                  </a:cubicBezTo>
                  <a:cubicBezTo>
                    <a:pt x="1488" y="11"/>
                    <a:pt x="1491" y="9"/>
                    <a:pt x="1492" y="9"/>
                  </a:cubicBezTo>
                  <a:cubicBezTo>
                    <a:pt x="1492" y="9"/>
                    <a:pt x="1496" y="11"/>
                    <a:pt x="1496" y="12"/>
                  </a:cubicBezTo>
                  <a:cubicBezTo>
                    <a:pt x="1496" y="12"/>
                    <a:pt x="1491" y="14"/>
                    <a:pt x="1492" y="14"/>
                  </a:cubicBezTo>
                  <a:cubicBezTo>
                    <a:pt x="1492" y="14"/>
                    <a:pt x="1495" y="16"/>
                    <a:pt x="1495" y="16"/>
                  </a:cubicBezTo>
                  <a:cubicBezTo>
                    <a:pt x="1496" y="16"/>
                    <a:pt x="1499" y="14"/>
                    <a:pt x="1499" y="14"/>
                  </a:cubicBezTo>
                  <a:cubicBezTo>
                    <a:pt x="1500" y="14"/>
                    <a:pt x="1503" y="12"/>
                    <a:pt x="1504" y="12"/>
                  </a:cubicBezTo>
                  <a:cubicBezTo>
                    <a:pt x="1504" y="12"/>
                    <a:pt x="1507" y="14"/>
                    <a:pt x="1507" y="14"/>
                  </a:cubicBezTo>
                  <a:cubicBezTo>
                    <a:pt x="1509" y="15"/>
                    <a:pt x="1510" y="16"/>
                    <a:pt x="1511" y="16"/>
                  </a:cubicBezTo>
                  <a:cubicBezTo>
                    <a:pt x="1510" y="16"/>
                    <a:pt x="1508" y="18"/>
                    <a:pt x="1507" y="18"/>
                  </a:cubicBezTo>
                  <a:cubicBezTo>
                    <a:pt x="1506" y="18"/>
                    <a:pt x="1504" y="16"/>
                    <a:pt x="1503" y="16"/>
                  </a:cubicBezTo>
                  <a:cubicBezTo>
                    <a:pt x="1503" y="16"/>
                    <a:pt x="1499" y="18"/>
                    <a:pt x="1499" y="18"/>
                  </a:cubicBezTo>
                  <a:cubicBezTo>
                    <a:pt x="1499" y="18"/>
                    <a:pt x="1503" y="20"/>
                    <a:pt x="1503" y="20"/>
                  </a:cubicBezTo>
                  <a:cubicBezTo>
                    <a:pt x="1504" y="20"/>
                    <a:pt x="1506" y="18"/>
                    <a:pt x="1507" y="18"/>
                  </a:cubicBezTo>
                  <a:cubicBezTo>
                    <a:pt x="1508" y="18"/>
                    <a:pt x="1509" y="21"/>
                    <a:pt x="1511" y="21"/>
                  </a:cubicBezTo>
                  <a:cubicBezTo>
                    <a:pt x="1512" y="21"/>
                    <a:pt x="1513" y="19"/>
                    <a:pt x="1515" y="19"/>
                  </a:cubicBezTo>
                  <a:cubicBezTo>
                    <a:pt x="1515" y="18"/>
                    <a:pt x="1511" y="17"/>
                    <a:pt x="1511" y="16"/>
                  </a:cubicBezTo>
                  <a:cubicBezTo>
                    <a:pt x="1511" y="16"/>
                    <a:pt x="1515" y="15"/>
                    <a:pt x="1515" y="14"/>
                  </a:cubicBezTo>
                  <a:cubicBezTo>
                    <a:pt x="1516" y="14"/>
                    <a:pt x="1518" y="12"/>
                    <a:pt x="1519" y="12"/>
                  </a:cubicBezTo>
                  <a:cubicBezTo>
                    <a:pt x="1520" y="12"/>
                    <a:pt x="1522" y="14"/>
                    <a:pt x="1523" y="14"/>
                  </a:cubicBezTo>
                  <a:cubicBezTo>
                    <a:pt x="1524" y="14"/>
                    <a:pt x="1527" y="13"/>
                    <a:pt x="1527" y="12"/>
                  </a:cubicBezTo>
                  <a:cubicBezTo>
                    <a:pt x="1528" y="12"/>
                    <a:pt x="1530" y="10"/>
                    <a:pt x="1531" y="10"/>
                  </a:cubicBezTo>
                  <a:cubicBezTo>
                    <a:pt x="1532" y="10"/>
                    <a:pt x="1534" y="12"/>
                    <a:pt x="1535" y="13"/>
                  </a:cubicBezTo>
                  <a:cubicBezTo>
                    <a:pt x="1535" y="13"/>
                    <a:pt x="1538" y="15"/>
                    <a:pt x="1539" y="15"/>
                  </a:cubicBezTo>
                  <a:cubicBezTo>
                    <a:pt x="1539" y="15"/>
                    <a:pt x="1542" y="13"/>
                    <a:pt x="1543" y="13"/>
                  </a:cubicBezTo>
                  <a:cubicBezTo>
                    <a:pt x="1544" y="12"/>
                    <a:pt x="1546" y="11"/>
                    <a:pt x="1547" y="11"/>
                  </a:cubicBezTo>
                  <a:cubicBezTo>
                    <a:pt x="1548" y="11"/>
                    <a:pt x="1550" y="13"/>
                    <a:pt x="1551" y="13"/>
                  </a:cubicBezTo>
                  <a:cubicBezTo>
                    <a:pt x="1552" y="13"/>
                    <a:pt x="1553" y="11"/>
                    <a:pt x="1555" y="11"/>
                  </a:cubicBezTo>
                  <a:cubicBezTo>
                    <a:pt x="1556" y="11"/>
                    <a:pt x="1557" y="13"/>
                    <a:pt x="1558" y="13"/>
                  </a:cubicBezTo>
                  <a:cubicBezTo>
                    <a:pt x="1560" y="13"/>
                    <a:pt x="1561" y="11"/>
                    <a:pt x="1563" y="11"/>
                  </a:cubicBezTo>
                  <a:cubicBezTo>
                    <a:pt x="1564" y="11"/>
                    <a:pt x="1565" y="13"/>
                    <a:pt x="1566" y="13"/>
                  </a:cubicBezTo>
                  <a:cubicBezTo>
                    <a:pt x="1567" y="13"/>
                    <a:pt x="1570" y="11"/>
                    <a:pt x="1570" y="11"/>
                  </a:cubicBezTo>
                  <a:cubicBezTo>
                    <a:pt x="1571" y="11"/>
                    <a:pt x="1574" y="13"/>
                    <a:pt x="1574" y="14"/>
                  </a:cubicBezTo>
                  <a:cubicBezTo>
                    <a:pt x="1574" y="14"/>
                    <a:pt x="1570" y="15"/>
                    <a:pt x="1570" y="16"/>
                  </a:cubicBezTo>
                  <a:cubicBezTo>
                    <a:pt x="1570" y="16"/>
                    <a:pt x="1573" y="18"/>
                    <a:pt x="1574" y="18"/>
                  </a:cubicBezTo>
                  <a:cubicBezTo>
                    <a:pt x="1574" y="18"/>
                    <a:pt x="1578" y="16"/>
                    <a:pt x="1578" y="16"/>
                  </a:cubicBezTo>
                  <a:cubicBezTo>
                    <a:pt x="1578" y="15"/>
                    <a:pt x="1574" y="14"/>
                    <a:pt x="1574" y="14"/>
                  </a:cubicBezTo>
                  <a:cubicBezTo>
                    <a:pt x="1574" y="13"/>
                    <a:pt x="1578" y="12"/>
                    <a:pt x="1578" y="12"/>
                  </a:cubicBezTo>
                  <a:cubicBezTo>
                    <a:pt x="1578" y="11"/>
                    <a:pt x="1582" y="14"/>
                    <a:pt x="1582" y="14"/>
                  </a:cubicBezTo>
                  <a:cubicBezTo>
                    <a:pt x="1583" y="14"/>
                    <a:pt x="1585" y="12"/>
                    <a:pt x="1586" y="12"/>
                  </a:cubicBezTo>
                  <a:cubicBezTo>
                    <a:pt x="1587" y="11"/>
                    <a:pt x="1589" y="10"/>
                    <a:pt x="1590" y="10"/>
                  </a:cubicBezTo>
                  <a:cubicBezTo>
                    <a:pt x="1591" y="10"/>
                    <a:pt x="1594" y="12"/>
                    <a:pt x="1594" y="12"/>
                  </a:cubicBezTo>
                  <a:cubicBezTo>
                    <a:pt x="1598" y="14"/>
                    <a:pt x="1598" y="14"/>
                    <a:pt x="1598" y="14"/>
                  </a:cubicBezTo>
                  <a:cubicBezTo>
                    <a:pt x="1599" y="15"/>
                    <a:pt x="1600" y="16"/>
                    <a:pt x="1601" y="16"/>
                  </a:cubicBezTo>
                  <a:cubicBezTo>
                    <a:pt x="1602" y="17"/>
                    <a:pt x="1605" y="19"/>
                    <a:pt x="1605" y="19"/>
                  </a:cubicBezTo>
                  <a:cubicBezTo>
                    <a:pt x="1606" y="19"/>
                    <a:pt x="1609" y="17"/>
                    <a:pt x="1609" y="17"/>
                  </a:cubicBezTo>
                  <a:cubicBezTo>
                    <a:pt x="1613" y="15"/>
                    <a:pt x="1613" y="15"/>
                    <a:pt x="1613" y="15"/>
                  </a:cubicBezTo>
                  <a:cubicBezTo>
                    <a:pt x="1617" y="13"/>
                    <a:pt x="1617" y="13"/>
                    <a:pt x="1617" y="13"/>
                  </a:cubicBezTo>
                  <a:cubicBezTo>
                    <a:pt x="1618" y="12"/>
                    <a:pt x="1620" y="11"/>
                    <a:pt x="1622" y="10"/>
                  </a:cubicBezTo>
                  <a:cubicBezTo>
                    <a:pt x="1622" y="10"/>
                    <a:pt x="1625" y="13"/>
                    <a:pt x="1625" y="13"/>
                  </a:cubicBezTo>
                  <a:cubicBezTo>
                    <a:pt x="1626" y="13"/>
                    <a:pt x="1628" y="15"/>
                    <a:pt x="1629" y="15"/>
                  </a:cubicBezTo>
                  <a:cubicBezTo>
                    <a:pt x="1630" y="15"/>
                    <a:pt x="1633" y="13"/>
                    <a:pt x="1633" y="13"/>
                  </a:cubicBezTo>
                  <a:cubicBezTo>
                    <a:pt x="1634" y="13"/>
                    <a:pt x="1637" y="11"/>
                    <a:pt x="1637" y="11"/>
                  </a:cubicBezTo>
                  <a:cubicBezTo>
                    <a:pt x="1638" y="11"/>
                    <a:pt x="1640" y="13"/>
                    <a:pt x="1641" y="13"/>
                  </a:cubicBezTo>
                  <a:cubicBezTo>
                    <a:pt x="1642" y="14"/>
                    <a:pt x="1643" y="15"/>
                    <a:pt x="1645" y="15"/>
                  </a:cubicBezTo>
                  <a:cubicBezTo>
                    <a:pt x="1646" y="16"/>
                    <a:pt x="1648" y="18"/>
                    <a:pt x="1648" y="18"/>
                  </a:cubicBezTo>
                  <a:cubicBezTo>
                    <a:pt x="1649" y="18"/>
                    <a:pt x="1652" y="15"/>
                    <a:pt x="1653" y="16"/>
                  </a:cubicBezTo>
                  <a:cubicBezTo>
                    <a:pt x="1654" y="16"/>
                    <a:pt x="1655" y="17"/>
                    <a:pt x="1656" y="18"/>
                  </a:cubicBezTo>
                  <a:cubicBezTo>
                    <a:pt x="1657" y="18"/>
                    <a:pt x="1659" y="20"/>
                    <a:pt x="1660" y="20"/>
                  </a:cubicBezTo>
                  <a:cubicBezTo>
                    <a:pt x="1660" y="20"/>
                    <a:pt x="1664" y="18"/>
                    <a:pt x="1664" y="18"/>
                  </a:cubicBezTo>
                  <a:cubicBezTo>
                    <a:pt x="1664" y="18"/>
                    <a:pt x="1663" y="18"/>
                    <a:pt x="1662" y="17"/>
                  </a:cubicBezTo>
                  <a:cubicBezTo>
                    <a:pt x="1661" y="16"/>
                    <a:pt x="1660" y="16"/>
                    <a:pt x="1660" y="16"/>
                  </a:cubicBezTo>
                  <a:cubicBezTo>
                    <a:pt x="1661" y="16"/>
                    <a:pt x="1664" y="14"/>
                    <a:pt x="1665" y="14"/>
                  </a:cubicBezTo>
                  <a:cubicBezTo>
                    <a:pt x="1665" y="14"/>
                    <a:pt x="1668" y="16"/>
                    <a:pt x="1668" y="16"/>
                  </a:cubicBezTo>
                  <a:cubicBezTo>
                    <a:pt x="1669" y="16"/>
                    <a:pt x="1671" y="18"/>
                    <a:pt x="1672" y="18"/>
                  </a:cubicBezTo>
                  <a:cubicBezTo>
                    <a:pt x="1672" y="18"/>
                    <a:pt x="1676" y="16"/>
                    <a:pt x="1676" y="16"/>
                  </a:cubicBezTo>
                  <a:cubicBezTo>
                    <a:pt x="1676" y="16"/>
                    <a:pt x="1672" y="15"/>
                    <a:pt x="1672" y="14"/>
                  </a:cubicBezTo>
                  <a:cubicBezTo>
                    <a:pt x="1673" y="14"/>
                    <a:pt x="1676" y="12"/>
                    <a:pt x="1677" y="12"/>
                  </a:cubicBezTo>
                  <a:cubicBezTo>
                    <a:pt x="1677" y="12"/>
                    <a:pt x="1680" y="14"/>
                    <a:pt x="1680" y="14"/>
                  </a:cubicBezTo>
                  <a:cubicBezTo>
                    <a:pt x="1681" y="14"/>
                    <a:pt x="1683" y="12"/>
                    <a:pt x="1684" y="12"/>
                  </a:cubicBezTo>
                  <a:cubicBezTo>
                    <a:pt x="1685" y="12"/>
                    <a:pt x="1688" y="14"/>
                    <a:pt x="1688" y="14"/>
                  </a:cubicBezTo>
                  <a:cubicBezTo>
                    <a:pt x="1688" y="15"/>
                    <a:pt x="1684" y="16"/>
                    <a:pt x="1684" y="16"/>
                  </a:cubicBezTo>
                  <a:cubicBezTo>
                    <a:pt x="1684" y="17"/>
                    <a:pt x="1687" y="18"/>
                    <a:pt x="1688" y="19"/>
                  </a:cubicBezTo>
                  <a:cubicBezTo>
                    <a:pt x="1689" y="20"/>
                    <a:pt x="1690" y="20"/>
                    <a:pt x="1691" y="21"/>
                  </a:cubicBezTo>
                  <a:cubicBezTo>
                    <a:pt x="1695" y="23"/>
                    <a:pt x="1695" y="23"/>
                    <a:pt x="1695" y="23"/>
                  </a:cubicBezTo>
                  <a:cubicBezTo>
                    <a:pt x="1696" y="23"/>
                    <a:pt x="1699" y="22"/>
                    <a:pt x="1699" y="21"/>
                  </a:cubicBezTo>
                  <a:cubicBezTo>
                    <a:pt x="1699" y="21"/>
                    <a:pt x="1696" y="19"/>
                    <a:pt x="1696" y="19"/>
                  </a:cubicBezTo>
                  <a:cubicBezTo>
                    <a:pt x="1695" y="19"/>
                    <a:pt x="1692" y="17"/>
                    <a:pt x="1692" y="17"/>
                  </a:cubicBezTo>
                  <a:cubicBezTo>
                    <a:pt x="1692" y="16"/>
                    <a:pt x="1695" y="15"/>
                    <a:pt x="1696" y="15"/>
                  </a:cubicBezTo>
                  <a:cubicBezTo>
                    <a:pt x="1700" y="13"/>
                    <a:pt x="1700" y="13"/>
                    <a:pt x="1700" y="13"/>
                  </a:cubicBezTo>
                  <a:cubicBezTo>
                    <a:pt x="1700" y="13"/>
                    <a:pt x="1704" y="14"/>
                    <a:pt x="1704" y="15"/>
                  </a:cubicBezTo>
                  <a:cubicBezTo>
                    <a:pt x="1704" y="16"/>
                    <a:pt x="1700" y="16"/>
                    <a:pt x="1700" y="17"/>
                  </a:cubicBezTo>
                  <a:cubicBezTo>
                    <a:pt x="1701" y="17"/>
                    <a:pt x="1702" y="19"/>
                    <a:pt x="1703" y="19"/>
                  </a:cubicBezTo>
                  <a:cubicBezTo>
                    <a:pt x="1704" y="19"/>
                    <a:pt x="1708" y="17"/>
                    <a:pt x="1708" y="17"/>
                  </a:cubicBezTo>
                  <a:cubicBezTo>
                    <a:pt x="1707" y="17"/>
                    <a:pt x="1704" y="15"/>
                    <a:pt x="1704" y="15"/>
                  </a:cubicBezTo>
                  <a:cubicBezTo>
                    <a:pt x="1705" y="15"/>
                    <a:pt x="1707" y="13"/>
                    <a:pt x="1708" y="13"/>
                  </a:cubicBezTo>
                  <a:cubicBezTo>
                    <a:pt x="1709" y="13"/>
                    <a:pt x="1711" y="15"/>
                    <a:pt x="1712" y="15"/>
                  </a:cubicBezTo>
                  <a:cubicBezTo>
                    <a:pt x="1712" y="15"/>
                    <a:pt x="1715" y="17"/>
                    <a:pt x="1715" y="17"/>
                  </a:cubicBezTo>
                  <a:cubicBezTo>
                    <a:pt x="1716" y="17"/>
                    <a:pt x="1719" y="16"/>
                    <a:pt x="1719" y="15"/>
                  </a:cubicBezTo>
                  <a:cubicBezTo>
                    <a:pt x="1720" y="15"/>
                    <a:pt x="1723" y="13"/>
                    <a:pt x="1724" y="13"/>
                  </a:cubicBezTo>
                  <a:cubicBezTo>
                    <a:pt x="1725" y="13"/>
                    <a:pt x="1726" y="15"/>
                    <a:pt x="1727" y="15"/>
                  </a:cubicBezTo>
                  <a:cubicBezTo>
                    <a:pt x="1729" y="15"/>
                    <a:pt x="1730" y="13"/>
                    <a:pt x="1731" y="13"/>
                  </a:cubicBezTo>
                  <a:cubicBezTo>
                    <a:pt x="1733" y="13"/>
                    <a:pt x="1734" y="16"/>
                    <a:pt x="1735" y="16"/>
                  </a:cubicBezTo>
                  <a:cubicBezTo>
                    <a:pt x="1736" y="16"/>
                    <a:pt x="1738" y="14"/>
                    <a:pt x="1739" y="14"/>
                  </a:cubicBezTo>
                  <a:cubicBezTo>
                    <a:pt x="1740" y="14"/>
                    <a:pt x="1742" y="16"/>
                    <a:pt x="1743" y="16"/>
                  </a:cubicBezTo>
                  <a:cubicBezTo>
                    <a:pt x="1744" y="16"/>
                    <a:pt x="1746" y="14"/>
                    <a:pt x="1747" y="14"/>
                  </a:cubicBezTo>
                  <a:cubicBezTo>
                    <a:pt x="1748" y="14"/>
                    <a:pt x="1750" y="12"/>
                    <a:pt x="1751" y="12"/>
                  </a:cubicBezTo>
                  <a:cubicBezTo>
                    <a:pt x="1751" y="12"/>
                    <a:pt x="1755" y="14"/>
                    <a:pt x="1755" y="14"/>
                  </a:cubicBezTo>
                  <a:cubicBezTo>
                    <a:pt x="1755" y="14"/>
                    <a:pt x="1751" y="16"/>
                    <a:pt x="1751" y="16"/>
                  </a:cubicBezTo>
                  <a:cubicBezTo>
                    <a:pt x="1752" y="16"/>
                    <a:pt x="1753" y="18"/>
                    <a:pt x="1755" y="18"/>
                  </a:cubicBezTo>
                  <a:cubicBezTo>
                    <a:pt x="1756" y="18"/>
                    <a:pt x="1758" y="17"/>
                    <a:pt x="1759" y="16"/>
                  </a:cubicBezTo>
                  <a:cubicBezTo>
                    <a:pt x="1760" y="16"/>
                    <a:pt x="1762" y="15"/>
                    <a:pt x="1763" y="14"/>
                  </a:cubicBezTo>
                  <a:cubicBezTo>
                    <a:pt x="1763" y="14"/>
                    <a:pt x="1766" y="12"/>
                    <a:pt x="1767" y="12"/>
                  </a:cubicBezTo>
                  <a:cubicBezTo>
                    <a:pt x="1767" y="12"/>
                    <a:pt x="1770" y="14"/>
                    <a:pt x="1771" y="14"/>
                  </a:cubicBezTo>
                  <a:cubicBezTo>
                    <a:pt x="1772" y="15"/>
                    <a:pt x="1773" y="16"/>
                    <a:pt x="1774" y="17"/>
                  </a:cubicBezTo>
                  <a:cubicBezTo>
                    <a:pt x="1775" y="17"/>
                    <a:pt x="1777" y="19"/>
                    <a:pt x="1778" y="19"/>
                  </a:cubicBezTo>
                  <a:cubicBezTo>
                    <a:pt x="1779" y="19"/>
                    <a:pt x="1782" y="17"/>
                    <a:pt x="1782" y="17"/>
                  </a:cubicBezTo>
                  <a:cubicBezTo>
                    <a:pt x="1786" y="15"/>
                    <a:pt x="1786" y="15"/>
                    <a:pt x="1786" y="15"/>
                  </a:cubicBezTo>
                  <a:cubicBezTo>
                    <a:pt x="1787" y="15"/>
                    <a:pt x="1790" y="13"/>
                    <a:pt x="1790" y="13"/>
                  </a:cubicBezTo>
                  <a:cubicBezTo>
                    <a:pt x="1791" y="13"/>
                    <a:pt x="1794" y="15"/>
                    <a:pt x="1794" y="15"/>
                  </a:cubicBezTo>
                  <a:cubicBezTo>
                    <a:pt x="1795" y="16"/>
                    <a:pt x="1797" y="17"/>
                    <a:pt x="1798" y="17"/>
                  </a:cubicBezTo>
                  <a:cubicBezTo>
                    <a:pt x="1799" y="18"/>
                    <a:pt x="1800" y="19"/>
                    <a:pt x="1802" y="20"/>
                  </a:cubicBezTo>
                  <a:cubicBezTo>
                    <a:pt x="1803" y="20"/>
                    <a:pt x="1805" y="18"/>
                    <a:pt x="1806" y="18"/>
                  </a:cubicBezTo>
                  <a:cubicBezTo>
                    <a:pt x="1807" y="18"/>
                    <a:pt x="1809" y="20"/>
                    <a:pt x="1809" y="20"/>
                  </a:cubicBezTo>
                  <a:cubicBezTo>
                    <a:pt x="1811" y="20"/>
                    <a:pt x="1812" y="18"/>
                    <a:pt x="1814" y="18"/>
                  </a:cubicBezTo>
                  <a:cubicBezTo>
                    <a:pt x="1813" y="18"/>
                    <a:pt x="1811" y="15"/>
                    <a:pt x="1810" y="15"/>
                  </a:cubicBezTo>
                  <a:cubicBezTo>
                    <a:pt x="1811" y="15"/>
                    <a:pt x="1813" y="13"/>
                    <a:pt x="1814" y="13"/>
                  </a:cubicBezTo>
                  <a:cubicBezTo>
                    <a:pt x="1814" y="13"/>
                    <a:pt x="1818" y="16"/>
                    <a:pt x="1818" y="16"/>
                  </a:cubicBezTo>
                  <a:cubicBezTo>
                    <a:pt x="1818" y="16"/>
                    <a:pt x="1814" y="18"/>
                    <a:pt x="1814" y="18"/>
                  </a:cubicBezTo>
                  <a:cubicBezTo>
                    <a:pt x="1815" y="18"/>
                    <a:pt x="1816" y="20"/>
                    <a:pt x="1817" y="20"/>
                  </a:cubicBezTo>
                  <a:cubicBezTo>
                    <a:pt x="1818" y="20"/>
                    <a:pt x="1821" y="18"/>
                    <a:pt x="1821" y="18"/>
                  </a:cubicBezTo>
                  <a:cubicBezTo>
                    <a:pt x="1822" y="18"/>
                    <a:pt x="1825" y="16"/>
                    <a:pt x="1826" y="16"/>
                  </a:cubicBezTo>
                  <a:cubicBezTo>
                    <a:pt x="1826" y="16"/>
                    <a:pt x="1822" y="14"/>
                    <a:pt x="1822" y="14"/>
                  </a:cubicBezTo>
                  <a:cubicBezTo>
                    <a:pt x="1823" y="13"/>
                    <a:pt x="1825" y="11"/>
                    <a:pt x="1826" y="12"/>
                  </a:cubicBezTo>
                  <a:cubicBezTo>
                    <a:pt x="1827" y="12"/>
                    <a:pt x="1829" y="13"/>
                    <a:pt x="1830" y="14"/>
                  </a:cubicBezTo>
                  <a:cubicBezTo>
                    <a:pt x="1831" y="14"/>
                    <a:pt x="1832" y="16"/>
                    <a:pt x="1833" y="16"/>
                  </a:cubicBezTo>
                  <a:cubicBezTo>
                    <a:pt x="1834" y="16"/>
                    <a:pt x="1837" y="14"/>
                    <a:pt x="1837" y="14"/>
                  </a:cubicBezTo>
                  <a:cubicBezTo>
                    <a:pt x="1838" y="14"/>
                    <a:pt x="1841" y="16"/>
                    <a:pt x="1841" y="16"/>
                  </a:cubicBezTo>
                  <a:cubicBezTo>
                    <a:pt x="1842" y="17"/>
                    <a:pt x="1844" y="19"/>
                    <a:pt x="1845" y="19"/>
                  </a:cubicBezTo>
                  <a:cubicBezTo>
                    <a:pt x="1846" y="18"/>
                    <a:pt x="1848" y="17"/>
                    <a:pt x="1849" y="16"/>
                  </a:cubicBezTo>
                  <a:cubicBezTo>
                    <a:pt x="1853" y="14"/>
                    <a:pt x="1853" y="14"/>
                    <a:pt x="1853" y="14"/>
                  </a:cubicBezTo>
                  <a:cubicBezTo>
                    <a:pt x="1854" y="14"/>
                    <a:pt x="1857" y="12"/>
                    <a:pt x="1857" y="12"/>
                  </a:cubicBezTo>
                  <a:cubicBezTo>
                    <a:pt x="1858" y="12"/>
                    <a:pt x="1861" y="14"/>
                    <a:pt x="1861" y="15"/>
                  </a:cubicBezTo>
                  <a:cubicBezTo>
                    <a:pt x="1861" y="15"/>
                    <a:pt x="1857" y="17"/>
                    <a:pt x="1857" y="17"/>
                  </a:cubicBezTo>
                  <a:cubicBezTo>
                    <a:pt x="1858" y="17"/>
                    <a:pt x="1859" y="19"/>
                    <a:pt x="1861" y="19"/>
                  </a:cubicBezTo>
                  <a:cubicBezTo>
                    <a:pt x="1861" y="19"/>
                    <a:pt x="1864" y="17"/>
                    <a:pt x="1865" y="17"/>
                  </a:cubicBezTo>
                  <a:cubicBezTo>
                    <a:pt x="1866" y="16"/>
                    <a:pt x="1867" y="15"/>
                    <a:pt x="1869" y="15"/>
                  </a:cubicBezTo>
                  <a:cubicBezTo>
                    <a:pt x="1870" y="15"/>
                    <a:pt x="1872" y="13"/>
                    <a:pt x="1873" y="13"/>
                  </a:cubicBezTo>
                  <a:cubicBezTo>
                    <a:pt x="1874" y="13"/>
                    <a:pt x="1876" y="15"/>
                    <a:pt x="1877" y="15"/>
                  </a:cubicBezTo>
                  <a:cubicBezTo>
                    <a:pt x="1878" y="15"/>
                    <a:pt x="1880" y="13"/>
                    <a:pt x="1881" y="13"/>
                  </a:cubicBezTo>
                  <a:cubicBezTo>
                    <a:pt x="1882" y="13"/>
                    <a:pt x="1884" y="15"/>
                    <a:pt x="1885" y="15"/>
                  </a:cubicBezTo>
                  <a:cubicBezTo>
                    <a:pt x="1886" y="16"/>
                    <a:pt x="1887" y="17"/>
                    <a:pt x="1888" y="18"/>
                  </a:cubicBezTo>
                  <a:cubicBezTo>
                    <a:pt x="1889" y="18"/>
                    <a:pt x="1891" y="20"/>
                    <a:pt x="1892" y="20"/>
                  </a:cubicBezTo>
                  <a:cubicBezTo>
                    <a:pt x="1893" y="20"/>
                    <a:pt x="1895" y="18"/>
                    <a:pt x="1896" y="18"/>
                  </a:cubicBezTo>
                  <a:cubicBezTo>
                    <a:pt x="1897" y="18"/>
                    <a:pt x="1899" y="20"/>
                    <a:pt x="1900" y="20"/>
                  </a:cubicBezTo>
                  <a:cubicBezTo>
                    <a:pt x="1901" y="20"/>
                    <a:pt x="1903" y="18"/>
                    <a:pt x="1904" y="18"/>
                  </a:cubicBezTo>
                  <a:cubicBezTo>
                    <a:pt x="1905" y="18"/>
                    <a:pt x="1907" y="20"/>
                    <a:pt x="1908" y="20"/>
                  </a:cubicBezTo>
                  <a:cubicBezTo>
                    <a:pt x="1908" y="20"/>
                    <a:pt x="1912" y="18"/>
                    <a:pt x="1912" y="18"/>
                  </a:cubicBezTo>
                  <a:cubicBezTo>
                    <a:pt x="1912" y="18"/>
                    <a:pt x="1908" y="16"/>
                    <a:pt x="1908" y="16"/>
                  </a:cubicBezTo>
                  <a:cubicBezTo>
                    <a:pt x="1908" y="16"/>
                    <a:pt x="1912" y="14"/>
                    <a:pt x="1912" y="14"/>
                  </a:cubicBezTo>
                  <a:cubicBezTo>
                    <a:pt x="1913" y="14"/>
                    <a:pt x="1915" y="16"/>
                    <a:pt x="1916" y="16"/>
                  </a:cubicBezTo>
                  <a:cubicBezTo>
                    <a:pt x="1917" y="16"/>
                    <a:pt x="1919" y="14"/>
                    <a:pt x="1920" y="14"/>
                  </a:cubicBezTo>
                  <a:cubicBezTo>
                    <a:pt x="1920" y="14"/>
                    <a:pt x="1924" y="16"/>
                    <a:pt x="1924" y="16"/>
                  </a:cubicBezTo>
                  <a:cubicBezTo>
                    <a:pt x="1924" y="16"/>
                    <a:pt x="1920" y="18"/>
                    <a:pt x="1920" y="18"/>
                  </a:cubicBezTo>
                  <a:cubicBezTo>
                    <a:pt x="1921" y="18"/>
                    <a:pt x="1922" y="21"/>
                    <a:pt x="1923" y="21"/>
                  </a:cubicBezTo>
                  <a:cubicBezTo>
                    <a:pt x="1924" y="21"/>
                    <a:pt x="1927" y="19"/>
                    <a:pt x="1927" y="19"/>
                  </a:cubicBezTo>
                  <a:cubicBezTo>
                    <a:pt x="1929" y="18"/>
                    <a:pt x="1930" y="17"/>
                    <a:pt x="1932" y="16"/>
                  </a:cubicBezTo>
                  <a:cubicBezTo>
                    <a:pt x="1932" y="16"/>
                    <a:pt x="1935" y="15"/>
                    <a:pt x="1936" y="14"/>
                  </a:cubicBezTo>
                  <a:cubicBezTo>
                    <a:pt x="1937" y="14"/>
                    <a:pt x="1938" y="17"/>
                    <a:pt x="1939" y="17"/>
                  </a:cubicBezTo>
                  <a:cubicBezTo>
                    <a:pt x="1941" y="17"/>
                    <a:pt x="1942" y="15"/>
                    <a:pt x="1944" y="15"/>
                  </a:cubicBezTo>
                  <a:cubicBezTo>
                    <a:pt x="1945" y="15"/>
                    <a:pt x="1946" y="17"/>
                    <a:pt x="1947" y="17"/>
                  </a:cubicBezTo>
                  <a:cubicBezTo>
                    <a:pt x="1949" y="17"/>
                    <a:pt x="1950" y="15"/>
                    <a:pt x="1951" y="15"/>
                  </a:cubicBezTo>
                  <a:cubicBezTo>
                    <a:pt x="1953" y="15"/>
                    <a:pt x="1954" y="17"/>
                    <a:pt x="1955" y="17"/>
                  </a:cubicBezTo>
                  <a:cubicBezTo>
                    <a:pt x="1956" y="17"/>
                    <a:pt x="1959" y="15"/>
                    <a:pt x="1959" y="15"/>
                  </a:cubicBezTo>
                  <a:cubicBezTo>
                    <a:pt x="1960" y="15"/>
                    <a:pt x="1963" y="17"/>
                    <a:pt x="1963" y="17"/>
                  </a:cubicBezTo>
                  <a:cubicBezTo>
                    <a:pt x="1963" y="18"/>
                    <a:pt x="1959" y="19"/>
                    <a:pt x="1959" y="19"/>
                  </a:cubicBezTo>
                  <a:cubicBezTo>
                    <a:pt x="1959" y="20"/>
                    <a:pt x="1962" y="22"/>
                    <a:pt x="1963" y="22"/>
                  </a:cubicBezTo>
                  <a:cubicBezTo>
                    <a:pt x="1963" y="22"/>
                    <a:pt x="1966" y="20"/>
                    <a:pt x="1967" y="20"/>
                  </a:cubicBezTo>
                  <a:cubicBezTo>
                    <a:pt x="1971" y="18"/>
                    <a:pt x="1971" y="18"/>
                    <a:pt x="1971" y="18"/>
                  </a:cubicBezTo>
                  <a:cubicBezTo>
                    <a:pt x="1972" y="17"/>
                    <a:pt x="1974" y="16"/>
                    <a:pt x="1975" y="15"/>
                  </a:cubicBezTo>
                  <a:cubicBezTo>
                    <a:pt x="1976" y="15"/>
                    <a:pt x="1978" y="18"/>
                    <a:pt x="1979" y="18"/>
                  </a:cubicBezTo>
                  <a:cubicBezTo>
                    <a:pt x="1980" y="18"/>
                    <a:pt x="1982" y="16"/>
                    <a:pt x="1983" y="16"/>
                  </a:cubicBezTo>
                  <a:cubicBezTo>
                    <a:pt x="1983" y="16"/>
                    <a:pt x="1986" y="18"/>
                    <a:pt x="1987" y="18"/>
                  </a:cubicBezTo>
                  <a:cubicBezTo>
                    <a:pt x="1987" y="18"/>
                    <a:pt x="1982" y="20"/>
                    <a:pt x="1982" y="20"/>
                  </a:cubicBezTo>
                  <a:cubicBezTo>
                    <a:pt x="1982" y="20"/>
                    <a:pt x="1986" y="22"/>
                    <a:pt x="1986" y="22"/>
                  </a:cubicBezTo>
                  <a:cubicBezTo>
                    <a:pt x="1987" y="22"/>
                    <a:pt x="1990" y="21"/>
                    <a:pt x="1990" y="20"/>
                  </a:cubicBezTo>
                  <a:cubicBezTo>
                    <a:pt x="1991" y="20"/>
                    <a:pt x="1993" y="19"/>
                    <a:pt x="1994" y="18"/>
                  </a:cubicBezTo>
                  <a:cubicBezTo>
                    <a:pt x="1995" y="18"/>
                    <a:pt x="1997" y="16"/>
                    <a:pt x="1998" y="16"/>
                  </a:cubicBezTo>
                  <a:cubicBezTo>
                    <a:pt x="2000" y="16"/>
                    <a:pt x="2001" y="18"/>
                    <a:pt x="2002" y="18"/>
                  </a:cubicBezTo>
                  <a:cubicBezTo>
                    <a:pt x="2003" y="18"/>
                    <a:pt x="2005" y="16"/>
                    <a:pt x="2006" y="16"/>
                  </a:cubicBezTo>
                  <a:cubicBezTo>
                    <a:pt x="2007" y="16"/>
                    <a:pt x="2009" y="19"/>
                    <a:pt x="2010" y="19"/>
                  </a:cubicBezTo>
                  <a:cubicBezTo>
                    <a:pt x="2011" y="19"/>
                    <a:pt x="2014" y="16"/>
                    <a:pt x="2014" y="17"/>
                  </a:cubicBezTo>
                  <a:cubicBezTo>
                    <a:pt x="2015" y="17"/>
                    <a:pt x="2018" y="18"/>
                    <a:pt x="2018" y="19"/>
                  </a:cubicBezTo>
                  <a:cubicBezTo>
                    <a:pt x="2018" y="19"/>
                    <a:pt x="2014" y="20"/>
                    <a:pt x="2014" y="21"/>
                  </a:cubicBezTo>
                  <a:cubicBezTo>
                    <a:pt x="2014" y="21"/>
                    <a:pt x="2017" y="23"/>
                    <a:pt x="2018" y="23"/>
                  </a:cubicBezTo>
                  <a:cubicBezTo>
                    <a:pt x="2018" y="23"/>
                    <a:pt x="2021" y="21"/>
                    <a:pt x="2022" y="21"/>
                  </a:cubicBezTo>
                  <a:cubicBezTo>
                    <a:pt x="2022" y="21"/>
                    <a:pt x="2025" y="19"/>
                    <a:pt x="2026" y="19"/>
                  </a:cubicBezTo>
                  <a:cubicBezTo>
                    <a:pt x="2026" y="19"/>
                    <a:pt x="2029" y="21"/>
                    <a:pt x="2029" y="21"/>
                  </a:cubicBezTo>
                  <a:cubicBezTo>
                    <a:pt x="2030" y="21"/>
                    <a:pt x="2034" y="20"/>
                    <a:pt x="2034" y="19"/>
                  </a:cubicBezTo>
                  <a:cubicBezTo>
                    <a:pt x="2034" y="19"/>
                    <a:pt x="2030" y="17"/>
                    <a:pt x="2030" y="17"/>
                  </a:cubicBezTo>
                  <a:cubicBezTo>
                    <a:pt x="2031" y="17"/>
                    <a:pt x="2033" y="15"/>
                    <a:pt x="2034" y="15"/>
                  </a:cubicBezTo>
                  <a:cubicBezTo>
                    <a:pt x="2035" y="15"/>
                    <a:pt x="2036" y="17"/>
                    <a:pt x="2038" y="17"/>
                  </a:cubicBezTo>
                  <a:cubicBezTo>
                    <a:pt x="2039" y="17"/>
                    <a:pt x="2040" y="19"/>
                    <a:pt x="2041" y="19"/>
                  </a:cubicBezTo>
                  <a:cubicBezTo>
                    <a:pt x="2042" y="19"/>
                    <a:pt x="2045" y="17"/>
                    <a:pt x="2046" y="17"/>
                  </a:cubicBezTo>
                  <a:cubicBezTo>
                    <a:pt x="2046" y="18"/>
                    <a:pt x="2049" y="19"/>
                    <a:pt x="2049" y="20"/>
                  </a:cubicBezTo>
                  <a:cubicBezTo>
                    <a:pt x="2049" y="20"/>
                    <a:pt x="2045" y="21"/>
                    <a:pt x="2045" y="22"/>
                  </a:cubicBezTo>
                  <a:cubicBezTo>
                    <a:pt x="2045" y="22"/>
                    <a:pt x="2049" y="24"/>
                    <a:pt x="2049" y="24"/>
                  </a:cubicBezTo>
                  <a:cubicBezTo>
                    <a:pt x="2049" y="24"/>
                    <a:pt x="2052" y="22"/>
                    <a:pt x="2053" y="22"/>
                  </a:cubicBezTo>
                  <a:cubicBezTo>
                    <a:pt x="2057" y="20"/>
                    <a:pt x="2057" y="20"/>
                    <a:pt x="2057" y="20"/>
                  </a:cubicBezTo>
                  <a:cubicBezTo>
                    <a:pt x="2061" y="18"/>
                    <a:pt x="2061" y="18"/>
                    <a:pt x="2061" y="18"/>
                  </a:cubicBezTo>
                  <a:cubicBezTo>
                    <a:pt x="2062" y="17"/>
                    <a:pt x="2064" y="16"/>
                    <a:pt x="2065" y="16"/>
                  </a:cubicBezTo>
                  <a:cubicBezTo>
                    <a:pt x="2066" y="16"/>
                    <a:pt x="2069" y="18"/>
                    <a:pt x="2069" y="18"/>
                  </a:cubicBezTo>
                  <a:cubicBezTo>
                    <a:pt x="2070" y="19"/>
                    <a:pt x="2072" y="20"/>
                    <a:pt x="2073" y="20"/>
                  </a:cubicBezTo>
                  <a:cubicBezTo>
                    <a:pt x="2073" y="20"/>
                    <a:pt x="2076" y="18"/>
                    <a:pt x="2077" y="18"/>
                  </a:cubicBezTo>
                  <a:cubicBezTo>
                    <a:pt x="2078" y="18"/>
                    <a:pt x="2079" y="20"/>
                    <a:pt x="2081" y="20"/>
                  </a:cubicBezTo>
                  <a:cubicBezTo>
                    <a:pt x="2082" y="21"/>
                    <a:pt x="2084" y="18"/>
                    <a:pt x="2085" y="18"/>
                  </a:cubicBezTo>
                  <a:cubicBezTo>
                    <a:pt x="2086" y="18"/>
                    <a:pt x="2087" y="21"/>
                    <a:pt x="2088" y="21"/>
                  </a:cubicBezTo>
                  <a:cubicBezTo>
                    <a:pt x="2090" y="21"/>
                    <a:pt x="2091" y="19"/>
                    <a:pt x="2093" y="19"/>
                  </a:cubicBezTo>
                  <a:cubicBezTo>
                    <a:pt x="2094" y="19"/>
                    <a:pt x="2095" y="21"/>
                    <a:pt x="2096" y="21"/>
                  </a:cubicBezTo>
                  <a:cubicBezTo>
                    <a:pt x="2097" y="21"/>
                    <a:pt x="2100" y="19"/>
                    <a:pt x="2100" y="19"/>
                  </a:cubicBezTo>
                  <a:cubicBezTo>
                    <a:pt x="2101" y="18"/>
                    <a:pt x="2103" y="17"/>
                    <a:pt x="2105" y="17"/>
                  </a:cubicBezTo>
                  <a:cubicBezTo>
                    <a:pt x="2105" y="17"/>
                    <a:pt x="2107" y="19"/>
                    <a:pt x="2108" y="19"/>
                  </a:cubicBezTo>
                  <a:cubicBezTo>
                    <a:pt x="2110" y="19"/>
                    <a:pt x="2111" y="17"/>
                    <a:pt x="2112" y="17"/>
                  </a:cubicBezTo>
                  <a:cubicBezTo>
                    <a:pt x="2114" y="17"/>
                    <a:pt x="2115" y="19"/>
                    <a:pt x="2116" y="19"/>
                  </a:cubicBezTo>
                  <a:cubicBezTo>
                    <a:pt x="2117" y="19"/>
                    <a:pt x="2119" y="17"/>
                    <a:pt x="2120" y="17"/>
                  </a:cubicBezTo>
                  <a:cubicBezTo>
                    <a:pt x="2122" y="17"/>
                    <a:pt x="2123" y="19"/>
                    <a:pt x="2124" y="19"/>
                  </a:cubicBezTo>
                  <a:cubicBezTo>
                    <a:pt x="2125" y="19"/>
                    <a:pt x="2127" y="17"/>
                    <a:pt x="2128" y="17"/>
                  </a:cubicBezTo>
                  <a:cubicBezTo>
                    <a:pt x="2128" y="17"/>
                    <a:pt x="2132" y="19"/>
                    <a:pt x="2132" y="20"/>
                  </a:cubicBezTo>
                  <a:cubicBezTo>
                    <a:pt x="2132" y="20"/>
                    <a:pt x="2128" y="22"/>
                    <a:pt x="2128" y="22"/>
                  </a:cubicBezTo>
                  <a:cubicBezTo>
                    <a:pt x="2127" y="22"/>
                    <a:pt x="2125" y="19"/>
                    <a:pt x="2124" y="19"/>
                  </a:cubicBezTo>
                  <a:cubicBezTo>
                    <a:pt x="2123" y="20"/>
                    <a:pt x="2121" y="22"/>
                    <a:pt x="2120" y="21"/>
                  </a:cubicBezTo>
                  <a:cubicBezTo>
                    <a:pt x="2119" y="21"/>
                    <a:pt x="2117" y="19"/>
                    <a:pt x="2116" y="19"/>
                  </a:cubicBezTo>
                  <a:cubicBezTo>
                    <a:pt x="2115" y="19"/>
                    <a:pt x="2113" y="21"/>
                    <a:pt x="2112" y="21"/>
                  </a:cubicBezTo>
                  <a:cubicBezTo>
                    <a:pt x="2113" y="21"/>
                    <a:pt x="2114" y="24"/>
                    <a:pt x="2116" y="24"/>
                  </a:cubicBezTo>
                  <a:cubicBezTo>
                    <a:pt x="2117" y="24"/>
                    <a:pt x="2119" y="21"/>
                    <a:pt x="2120" y="21"/>
                  </a:cubicBezTo>
                  <a:cubicBezTo>
                    <a:pt x="2121" y="22"/>
                    <a:pt x="2122" y="24"/>
                    <a:pt x="2124" y="24"/>
                  </a:cubicBezTo>
                  <a:cubicBezTo>
                    <a:pt x="2125" y="24"/>
                    <a:pt x="2126" y="22"/>
                    <a:pt x="2128" y="22"/>
                  </a:cubicBezTo>
                  <a:cubicBezTo>
                    <a:pt x="2128" y="22"/>
                    <a:pt x="2131" y="24"/>
                    <a:pt x="2131" y="24"/>
                  </a:cubicBezTo>
                  <a:cubicBezTo>
                    <a:pt x="2133" y="24"/>
                    <a:pt x="2135" y="22"/>
                    <a:pt x="2136" y="22"/>
                  </a:cubicBezTo>
                  <a:cubicBezTo>
                    <a:pt x="2137" y="21"/>
                    <a:pt x="2138" y="21"/>
                    <a:pt x="2140" y="20"/>
                  </a:cubicBezTo>
                  <a:cubicBezTo>
                    <a:pt x="2140" y="19"/>
                    <a:pt x="2143" y="18"/>
                    <a:pt x="2144" y="18"/>
                  </a:cubicBezTo>
                  <a:cubicBezTo>
                    <a:pt x="2145" y="18"/>
                    <a:pt x="2146" y="20"/>
                    <a:pt x="2147" y="20"/>
                  </a:cubicBezTo>
                  <a:cubicBezTo>
                    <a:pt x="2149" y="20"/>
                    <a:pt x="2151" y="18"/>
                    <a:pt x="2152" y="18"/>
                  </a:cubicBezTo>
                  <a:cubicBezTo>
                    <a:pt x="2153" y="18"/>
                    <a:pt x="2154" y="20"/>
                    <a:pt x="2155" y="20"/>
                  </a:cubicBezTo>
                  <a:cubicBezTo>
                    <a:pt x="2157" y="20"/>
                    <a:pt x="2158" y="22"/>
                    <a:pt x="2159" y="23"/>
                  </a:cubicBezTo>
                  <a:cubicBezTo>
                    <a:pt x="2160" y="23"/>
                    <a:pt x="2163" y="21"/>
                    <a:pt x="2163" y="20"/>
                  </a:cubicBezTo>
                  <a:cubicBezTo>
                    <a:pt x="2164" y="20"/>
                    <a:pt x="2167" y="18"/>
                    <a:pt x="2167" y="18"/>
                  </a:cubicBezTo>
                  <a:cubicBezTo>
                    <a:pt x="2168" y="18"/>
                    <a:pt x="2171" y="20"/>
                    <a:pt x="2171" y="21"/>
                  </a:cubicBezTo>
                  <a:cubicBezTo>
                    <a:pt x="2171" y="21"/>
                    <a:pt x="2167" y="22"/>
                    <a:pt x="2167" y="23"/>
                  </a:cubicBezTo>
                  <a:cubicBezTo>
                    <a:pt x="2167" y="23"/>
                    <a:pt x="2170" y="25"/>
                    <a:pt x="2171" y="25"/>
                  </a:cubicBezTo>
                  <a:cubicBezTo>
                    <a:pt x="2172" y="25"/>
                    <a:pt x="2174" y="23"/>
                    <a:pt x="2175" y="23"/>
                  </a:cubicBezTo>
                  <a:cubicBezTo>
                    <a:pt x="2176" y="23"/>
                    <a:pt x="2177" y="25"/>
                    <a:pt x="2178" y="25"/>
                  </a:cubicBezTo>
                  <a:cubicBezTo>
                    <a:pt x="2186" y="30"/>
                    <a:pt x="2186" y="30"/>
                    <a:pt x="2186" y="30"/>
                  </a:cubicBezTo>
                  <a:cubicBezTo>
                    <a:pt x="2187" y="29"/>
                    <a:pt x="2189" y="28"/>
                    <a:pt x="2190" y="28"/>
                  </a:cubicBezTo>
                  <a:cubicBezTo>
                    <a:pt x="2191" y="27"/>
                    <a:pt x="2194" y="26"/>
                    <a:pt x="2194" y="26"/>
                  </a:cubicBezTo>
                  <a:cubicBezTo>
                    <a:pt x="2194" y="25"/>
                    <a:pt x="2191" y="23"/>
                    <a:pt x="2190" y="23"/>
                  </a:cubicBezTo>
                  <a:cubicBezTo>
                    <a:pt x="2190" y="23"/>
                    <a:pt x="2187" y="26"/>
                    <a:pt x="2186" y="25"/>
                  </a:cubicBezTo>
                  <a:cubicBezTo>
                    <a:pt x="2185" y="25"/>
                    <a:pt x="2184" y="24"/>
                    <a:pt x="2183" y="23"/>
                  </a:cubicBezTo>
                  <a:cubicBezTo>
                    <a:pt x="2181" y="22"/>
                    <a:pt x="2180" y="22"/>
                    <a:pt x="2179" y="21"/>
                  </a:cubicBezTo>
                  <a:cubicBezTo>
                    <a:pt x="2179" y="21"/>
                    <a:pt x="2180" y="20"/>
                    <a:pt x="2181" y="20"/>
                  </a:cubicBezTo>
                  <a:cubicBezTo>
                    <a:pt x="2182" y="19"/>
                    <a:pt x="2183" y="19"/>
                    <a:pt x="2183" y="19"/>
                  </a:cubicBezTo>
                  <a:cubicBezTo>
                    <a:pt x="2184" y="19"/>
                    <a:pt x="2185" y="21"/>
                    <a:pt x="2187" y="21"/>
                  </a:cubicBezTo>
                  <a:cubicBezTo>
                    <a:pt x="2188" y="21"/>
                    <a:pt x="2190" y="19"/>
                    <a:pt x="2191" y="19"/>
                  </a:cubicBezTo>
                  <a:cubicBezTo>
                    <a:pt x="2192" y="19"/>
                    <a:pt x="2193" y="21"/>
                    <a:pt x="2195" y="21"/>
                  </a:cubicBezTo>
                  <a:cubicBezTo>
                    <a:pt x="2196" y="21"/>
                    <a:pt x="2197" y="19"/>
                    <a:pt x="2199" y="19"/>
                  </a:cubicBezTo>
                  <a:cubicBezTo>
                    <a:pt x="2200" y="19"/>
                    <a:pt x="2201" y="21"/>
                    <a:pt x="2202" y="21"/>
                  </a:cubicBezTo>
                  <a:cubicBezTo>
                    <a:pt x="2203" y="22"/>
                    <a:pt x="2205" y="19"/>
                    <a:pt x="2207" y="19"/>
                  </a:cubicBezTo>
                  <a:cubicBezTo>
                    <a:pt x="2207" y="19"/>
                    <a:pt x="2210" y="21"/>
                    <a:pt x="2210" y="22"/>
                  </a:cubicBezTo>
                  <a:cubicBezTo>
                    <a:pt x="2211" y="22"/>
                    <a:pt x="2213" y="24"/>
                    <a:pt x="2214" y="24"/>
                  </a:cubicBezTo>
                  <a:cubicBezTo>
                    <a:pt x="2215" y="24"/>
                    <a:pt x="2217" y="22"/>
                    <a:pt x="2218" y="22"/>
                  </a:cubicBezTo>
                  <a:cubicBezTo>
                    <a:pt x="2219" y="22"/>
                    <a:pt x="2221" y="24"/>
                    <a:pt x="2222" y="24"/>
                  </a:cubicBezTo>
                  <a:cubicBezTo>
                    <a:pt x="2223" y="24"/>
                    <a:pt x="2225" y="23"/>
                    <a:pt x="2226" y="22"/>
                  </a:cubicBezTo>
                  <a:cubicBezTo>
                    <a:pt x="2227" y="22"/>
                    <a:pt x="2229" y="20"/>
                    <a:pt x="2230" y="20"/>
                  </a:cubicBezTo>
                  <a:cubicBezTo>
                    <a:pt x="2231" y="20"/>
                    <a:pt x="2233" y="22"/>
                    <a:pt x="2234" y="22"/>
                  </a:cubicBezTo>
                  <a:cubicBezTo>
                    <a:pt x="2235" y="22"/>
                    <a:pt x="2237" y="20"/>
                    <a:pt x="2238" y="20"/>
                  </a:cubicBezTo>
                  <a:cubicBezTo>
                    <a:pt x="2239" y="21"/>
                    <a:pt x="2241" y="22"/>
                    <a:pt x="2242" y="23"/>
                  </a:cubicBezTo>
                  <a:cubicBezTo>
                    <a:pt x="2242" y="23"/>
                    <a:pt x="2245" y="25"/>
                    <a:pt x="2245" y="25"/>
                  </a:cubicBezTo>
                  <a:cubicBezTo>
                    <a:pt x="2246" y="25"/>
                    <a:pt x="2249" y="23"/>
                    <a:pt x="2249" y="23"/>
                  </a:cubicBezTo>
                  <a:cubicBezTo>
                    <a:pt x="2254" y="21"/>
                    <a:pt x="2254" y="21"/>
                    <a:pt x="2254" y="21"/>
                  </a:cubicBezTo>
                  <a:cubicBezTo>
                    <a:pt x="2254" y="20"/>
                    <a:pt x="2257" y="19"/>
                    <a:pt x="2258" y="19"/>
                  </a:cubicBezTo>
                  <a:cubicBezTo>
                    <a:pt x="2258" y="19"/>
                    <a:pt x="2261" y="21"/>
                    <a:pt x="2261" y="21"/>
                  </a:cubicBezTo>
                  <a:cubicBezTo>
                    <a:pt x="2261" y="21"/>
                    <a:pt x="2257" y="23"/>
                    <a:pt x="2257" y="23"/>
                  </a:cubicBezTo>
                  <a:cubicBezTo>
                    <a:pt x="2258" y="24"/>
                    <a:pt x="2260" y="25"/>
                    <a:pt x="2261" y="25"/>
                  </a:cubicBezTo>
                  <a:cubicBezTo>
                    <a:pt x="2262" y="26"/>
                    <a:pt x="2264" y="27"/>
                    <a:pt x="2265" y="27"/>
                  </a:cubicBezTo>
                  <a:cubicBezTo>
                    <a:pt x="2266" y="28"/>
                    <a:pt x="2267" y="29"/>
                    <a:pt x="2269" y="30"/>
                  </a:cubicBezTo>
                  <a:cubicBezTo>
                    <a:pt x="2271" y="28"/>
                    <a:pt x="2274" y="27"/>
                    <a:pt x="2277" y="26"/>
                  </a:cubicBezTo>
                  <a:cubicBezTo>
                    <a:pt x="2278" y="25"/>
                    <a:pt x="2280" y="24"/>
                    <a:pt x="2281" y="24"/>
                  </a:cubicBezTo>
                  <a:cubicBezTo>
                    <a:pt x="2282" y="23"/>
                    <a:pt x="2284" y="26"/>
                    <a:pt x="2285" y="26"/>
                  </a:cubicBezTo>
                  <a:cubicBezTo>
                    <a:pt x="2285" y="26"/>
                    <a:pt x="2288" y="24"/>
                    <a:pt x="2289" y="24"/>
                  </a:cubicBezTo>
                  <a:cubicBezTo>
                    <a:pt x="2289" y="24"/>
                    <a:pt x="2292" y="26"/>
                    <a:pt x="2292" y="26"/>
                  </a:cubicBezTo>
                  <a:cubicBezTo>
                    <a:pt x="2292" y="27"/>
                    <a:pt x="2288" y="28"/>
                    <a:pt x="2288" y="28"/>
                  </a:cubicBezTo>
                  <a:cubicBezTo>
                    <a:pt x="2288" y="29"/>
                    <a:pt x="2291" y="30"/>
                    <a:pt x="2292" y="30"/>
                  </a:cubicBezTo>
                  <a:cubicBezTo>
                    <a:pt x="2292" y="30"/>
                    <a:pt x="2296" y="29"/>
                    <a:pt x="2296" y="28"/>
                  </a:cubicBezTo>
                  <a:cubicBezTo>
                    <a:pt x="2296" y="28"/>
                    <a:pt x="2293" y="27"/>
                    <a:pt x="2292" y="26"/>
                  </a:cubicBezTo>
                  <a:cubicBezTo>
                    <a:pt x="2294" y="26"/>
                    <a:pt x="2295" y="24"/>
                    <a:pt x="2297" y="24"/>
                  </a:cubicBezTo>
                  <a:cubicBezTo>
                    <a:pt x="2298" y="24"/>
                    <a:pt x="2299" y="26"/>
                    <a:pt x="2300" y="26"/>
                  </a:cubicBezTo>
                  <a:cubicBezTo>
                    <a:pt x="2301" y="26"/>
                    <a:pt x="2304" y="24"/>
                    <a:pt x="2304" y="24"/>
                  </a:cubicBezTo>
                  <a:cubicBezTo>
                    <a:pt x="2306" y="24"/>
                    <a:pt x="2307" y="26"/>
                    <a:pt x="2308" y="26"/>
                  </a:cubicBezTo>
                  <a:cubicBezTo>
                    <a:pt x="2309" y="27"/>
                    <a:pt x="2311" y="29"/>
                    <a:pt x="2312" y="29"/>
                  </a:cubicBezTo>
                  <a:cubicBezTo>
                    <a:pt x="2313" y="29"/>
                    <a:pt x="2314" y="31"/>
                    <a:pt x="2316" y="31"/>
                  </a:cubicBezTo>
                  <a:cubicBezTo>
                    <a:pt x="2317" y="31"/>
                    <a:pt x="2318" y="29"/>
                    <a:pt x="2320" y="29"/>
                  </a:cubicBezTo>
                  <a:cubicBezTo>
                    <a:pt x="2321" y="29"/>
                    <a:pt x="2322" y="31"/>
                    <a:pt x="2323" y="31"/>
                  </a:cubicBezTo>
                  <a:cubicBezTo>
                    <a:pt x="2325" y="31"/>
                    <a:pt x="2326" y="29"/>
                    <a:pt x="2328" y="29"/>
                  </a:cubicBezTo>
                  <a:cubicBezTo>
                    <a:pt x="2328" y="29"/>
                    <a:pt x="2330" y="32"/>
                    <a:pt x="2331" y="31"/>
                  </a:cubicBezTo>
                  <a:cubicBezTo>
                    <a:pt x="2332" y="31"/>
                    <a:pt x="2334" y="30"/>
                    <a:pt x="2335" y="29"/>
                  </a:cubicBezTo>
                  <a:cubicBezTo>
                    <a:pt x="2339" y="27"/>
                    <a:pt x="2339" y="27"/>
                    <a:pt x="2339" y="27"/>
                  </a:cubicBezTo>
                  <a:cubicBezTo>
                    <a:pt x="2348" y="23"/>
                    <a:pt x="2348" y="23"/>
                    <a:pt x="2348" y="23"/>
                  </a:cubicBezTo>
                  <a:cubicBezTo>
                    <a:pt x="2355" y="28"/>
                    <a:pt x="2355" y="28"/>
                    <a:pt x="2355" y="28"/>
                  </a:cubicBezTo>
                  <a:cubicBezTo>
                    <a:pt x="2354" y="28"/>
                    <a:pt x="2352" y="30"/>
                    <a:pt x="2351" y="30"/>
                  </a:cubicBezTo>
                  <a:cubicBezTo>
                    <a:pt x="2351" y="30"/>
                    <a:pt x="2347" y="28"/>
                    <a:pt x="2347" y="27"/>
                  </a:cubicBezTo>
                  <a:cubicBezTo>
                    <a:pt x="2347" y="28"/>
                    <a:pt x="2344" y="29"/>
                    <a:pt x="2343" y="30"/>
                  </a:cubicBezTo>
                  <a:cubicBezTo>
                    <a:pt x="2343" y="30"/>
                    <a:pt x="2347" y="31"/>
                    <a:pt x="2347" y="32"/>
                  </a:cubicBezTo>
                  <a:cubicBezTo>
                    <a:pt x="2347" y="32"/>
                    <a:pt x="2343" y="33"/>
                    <a:pt x="2343" y="34"/>
                  </a:cubicBezTo>
                  <a:cubicBezTo>
                    <a:pt x="2343" y="35"/>
                    <a:pt x="2346" y="36"/>
                    <a:pt x="2347" y="36"/>
                  </a:cubicBezTo>
                  <a:cubicBezTo>
                    <a:pt x="2348" y="37"/>
                    <a:pt x="2349" y="38"/>
                    <a:pt x="2350" y="38"/>
                  </a:cubicBezTo>
                  <a:cubicBezTo>
                    <a:pt x="2351" y="39"/>
                    <a:pt x="2353" y="40"/>
                    <a:pt x="2354" y="41"/>
                  </a:cubicBezTo>
                  <a:cubicBezTo>
                    <a:pt x="2354" y="41"/>
                    <a:pt x="2350" y="42"/>
                    <a:pt x="2350" y="43"/>
                  </a:cubicBezTo>
                  <a:cubicBezTo>
                    <a:pt x="2350" y="43"/>
                    <a:pt x="2353" y="45"/>
                    <a:pt x="2354" y="45"/>
                  </a:cubicBezTo>
                  <a:cubicBezTo>
                    <a:pt x="2354" y="45"/>
                    <a:pt x="2357" y="47"/>
                    <a:pt x="2357" y="47"/>
                  </a:cubicBezTo>
                  <a:cubicBezTo>
                    <a:pt x="2358" y="48"/>
                    <a:pt x="2353" y="49"/>
                    <a:pt x="2353" y="49"/>
                  </a:cubicBezTo>
                  <a:cubicBezTo>
                    <a:pt x="2353" y="50"/>
                    <a:pt x="2357" y="51"/>
                    <a:pt x="2357" y="52"/>
                  </a:cubicBezTo>
                  <a:cubicBezTo>
                    <a:pt x="2357" y="52"/>
                    <a:pt x="2353" y="54"/>
                    <a:pt x="2353" y="54"/>
                  </a:cubicBezTo>
                  <a:cubicBezTo>
                    <a:pt x="2353" y="54"/>
                    <a:pt x="2356" y="56"/>
                    <a:pt x="2357" y="56"/>
                  </a:cubicBezTo>
                  <a:cubicBezTo>
                    <a:pt x="2358" y="56"/>
                    <a:pt x="2360" y="54"/>
                    <a:pt x="2361" y="54"/>
                  </a:cubicBezTo>
                  <a:cubicBezTo>
                    <a:pt x="2362" y="54"/>
                    <a:pt x="2363" y="56"/>
                    <a:pt x="2364" y="56"/>
                  </a:cubicBezTo>
                  <a:cubicBezTo>
                    <a:pt x="2366" y="56"/>
                    <a:pt x="2367" y="55"/>
                    <a:pt x="2369" y="54"/>
                  </a:cubicBezTo>
                  <a:cubicBezTo>
                    <a:pt x="2370" y="54"/>
                    <a:pt x="2372" y="53"/>
                    <a:pt x="2373" y="52"/>
                  </a:cubicBezTo>
                  <a:cubicBezTo>
                    <a:pt x="2373" y="52"/>
                    <a:pt x="2369" y="50"/>
                    <a:pt x="2369" y="50"/>
                  </a:cubicBezTo>
                  <a:cubicBezTo>
                    <a:pt x="2369" y="49"/>
                    <a:pt x="2373" y="48"/>
                    <a:pt x="2373" y="48"/>
                  </a:cubicBezTo>
                  <a:cubicBezTo>
                    <a:pt x="2373" y="47"/>
                    <a:pt x="2369" y="46"/>
                    <a:pt x="2369" y="45"/>
                  </a:cubicBezTo>
                  <a:cubicBezTo>
                    <a:pt x="2369" y="45"/>
                    <a:pt x="2373" y="43"/>
                    <a:pt x="2373" y="43"/>
                  </a:cubicBezTo>
                  <a:cubicBezTo>
                    <a:pt x="2374" y="43"/>
                    <a:pt x="2377" y="45"/>
                    <a:pt x="2377" y="46"/>
                  </a:cubicBezTo>
                  <a:cubicBezTo>
                    <a:pt x="2377" y="46"/>
                    <a:pt x="2373" y="47"/>
                    <a:pt x="2373" y="48"/>
                  </a:cubicBezTo>
                  <a:cubicBezTo>
                    <a:pt x="2373" y="48"/>
                    <a:pt x="2377" y="49"/>
                    <a:pt x="2377" y="50"/>
                  </a:cubicBezTo>
                  <a:cubicBezTo>
                    <a:pt x="2376" y="51"/>
                    <a:pt x="2373" y="51"/>
                    <a:pt x="2373" y="52"/>
                  </a:cubicBezTo>
                  <a:cubicBezTo>
                    <a:pt x="2373" y="52"/>
                    <a:pt x="2377" y="54"/>
                    <a:pt x="2376" y="54"/>
                  </a:cubicBezTo>
                  <a:cubicBezTo>
                    <a:pt x="2376" y="55"/>
                    <a:pt x="2374" y="56"/>
                    <a:pt x="2372" y="56"/>
                  </a:cubicBezTo>
                  <a:cubicBezTo>
                    <a:pt x="2372" y="57"/>
                    <a:pt x="2369" y="59"/>
                    <a:pt x="2368" y="59"/>
                  </a:cubicBezTo>
                  <a:cubicBezTo>
                    <a:pt x="2368" y="58"/>
                    <a:pt x="2365" y="56"/>
                    <a:pt x="2364" y="56"/>
                  </a:cubicBezTo>
                  <a:cubicBezTo>
                    <a:pt x="2363" y="57"/>
                    <a:pt x="2362" y="58"/>
                    <a:pt x="2360" y="58"/>
                  </a:cubicBezTo>
                  <a:cubicBezTo>
                    <a:pt x="2356" y="60"/>
                    <a:pt x="2356" y="60"/>
                    <a:pt x="2356" y="60"/>
                  </a:cubicBezTo>
                  <a:cubicBezTo>
                    <a:pt x="2355" y="61"/>
                    <a:pt x="2354" y="62"/>
                    <a:pt x="2352" y="62"/>
                  </a:cubicBezTo>
                  <a:cubicBezTo>
                    <a:pt x="2351" y="62"/>
                    <a:pt x="2350" y="60"/>
                    <a:pt x="2348" y="60"/>
                  </a:cubicBezTo>
                  <a:cubicBezTo>
                    <a:pt x="2348" y="60"/>
                    <a:pt x="2344" y="62"/>
                    <a:pt x="2344" y="62"/>
                  </a:cubicBezTo>
                  <a:cubicBezTo>
                    <a:pt x="2344" y="62"/>
                    <a:pt x="2341" y="60"/>
                    <a:pt x="2341" y="60"/>
                  </a:cubicBezTo>
                  <a:cubicBezTo>
                    <a:pt x="2341" y="59"/>
                    <a:pt x="2345" y="59"/>
                    <a:pt x="2345" y="58"/>
                  </a:cubicBezTo>
                  <a:cubicBezTo>
                    <a:pt x="2345" y="57"/>
                    <a:pt x="2341" y="56"/>
                    <a:pt x="2341" y="56"/>
                  </a:cubicBezTo>
                  <a:cubicBezTo>
                    <a:pt x="2341" y="55"/>
                    <a:pt x="2345" y="54"/>
                    <a:pt x="2345" y="54"/>
                  </a:cubicBezTo>
                  <a:cubicBezTo>
                    <a:pt x="2345" y="54"/>
                    <a:pt x="2349" y="56"/>
                    <a:pt x="2349" y="56"/>
                  </a:cubicBezTo>
                  <a:cubicBezTo>
                    <a:pt x="2349" y="56"/>
                    <a:pt x="2353" y="54"/>
                    <a:pt x="2353" y="54"/>
                  </a:cubicBezTo>
                  <a:cubicBezTo>
                    <a:pt x="2353" y="54"/>
                    <a:pt x="2349" y="52"/>
                    <a:pt x="2349" y="51"/>
                  </a:cubicBezTo>
                  <a:cubicBezTo>
                    <a:pt x="2349" y="51"/>
                    <a:pt x="2353" y="50"/>
                    <a:pt x="2353" y="49"/>
                  </a:cubicBezTo>
                  <a:cubicBezTo>
                    <a:pt x="2354" y="49"/>
                    <a:pt x="2350" y="48"/>
                    <a:pt x="2350" y="47"/>
                  </a:cubicBezTo>
                  <a:cubicBezTo>
                    <a:pt x="2348" y="48"/>
                    <a:pt x="2347" y="49"/>
                    <a:pt x="2345" y="49"/>
                  </a:cubicBezTo>
                  <a:cubicBezTo>
                    <a:pt x="2345" y="49"/>
                    <a:pt x="2342" y="51"/>
                    <a:pt x="2341" y="51"/>
                  </a:cubicBezTo>
                  <a:cubicBezTo>
                    <a:pt x="2341" y="51"/>
                    <a:pt x="2338" y="49"/>
                    <a:pt x="2338" y="49"/>
                  </a:cubicBezTo>
                  <a:cubicBezTo>
                    <a:pt x="2336" y="49"/>
                    <a:pt x="2335" y="51"/>
                    <a:pt x="2333" y="51"/>
                  </a:cubicBezTo>
                  <a:cubicBezTo>
                    <a:pt x="2329" y="53"/>
                    <a:pt x="2329" y="53"/>
                    <a:pt x="2329" y="53"/>
                  </a:cubicBezTo>
                  <a:cubicBezTo>
                    <a:pt x="2329" y="52"/>
                    <a:pt x="2326" y="52"/>
                    <a:pt x="2326" y="51"/>
                  </a:cubicBezTo>
                  <a:cubicBezTo>
                    <a:pt x="2326" y="50"/>
                    <a:pt x="2329" y="49"/>
                    <a:pt x="2330" y="49"/>
                  </a:cubicBezTo>
                  <a:cubicBezTo>
                    <a:pt x="2331" y="48"/>
                    <a:pt x="2332" y="47"/>
                    <a:pt x="2334" y="47"/>
                  </a:cubicBezTo>
                  <a:cubicBezTo>
                    <a:pt x="2335" y="46"/>
                    <a:pt x="2337" y="45"/>
                    <a:pt x="2338" y="45"/>
                  </a:cubicBezTo>
                  <a:cubicBezTo>
                    <a:pt x="2339" y="45"/>
                    <a:pt x="2341" y="47"/>
                    <a:pt x="2342" y="47"/>
                  </a:cubicBezTo>
                  <a:cubicBezTo>
                    <a:pt x="2342" y="47"/>
                    <a:pt x="2346" y="45"/>
                    <a:pt x="2346" y="45"/>
                  </a:cubicBezTo>
                  <a:cubicBezTo>
                    <a:pt x="2346" y="45"/>
                    <a:pt x="2342" y="43"/>
                    <a:pt x="2342" y="43"/>
                  </a:cubicBezTo>
                  <a:cubicBezTo>
                    <a:pt x="2341" y="43"/>
                    <a:pt x="2339" y="45"/>
                    <a:pt x="2338" y="45"/>
                  </a:cubicBezTo>
                  <a:cubicBezTo>
                    <a:pt x="2337" y="44"/>
                    <a:pt x="2335" y="43"/>
                    <a:pt x="2334" y="42"/>
                  </a:cubicBezTo>
                  <a:cubicBezTo>
                    <a:pt x="2334" y="42"/>
                    <a:pt x="2330" y="40"/>
                    <a:pt x="2331" y="40"/>
                  </a:cubicBezTo>
                  <a:cubicBezTo>
                    <a:pt x="2331" y="40"/>
                    <a:pt x="2334" y="38"/>
                    <a:pt x="2335" y="38"/>
                  </a:cubicBezTo>
                  <a:cubicBezTo>
                    <a:pt x="2336" y="37"/>
                    <a:pt x="2337" y="37"/>
                    <a:pt x="2339" y="36"/>
                  </a:cubicBezTo>
                  <a:cubicBezTo>
                    <a:pt x="2337" y="35"/>
                    <a:pt x="2337" y="34"/>
                    <a:pt x="2335" y="34"/>
                  </a:cubicBezTo>
                  <a:cubicBezTo>
                    <a:pt x="2334" y="33"/>
                    <a:pt x="2333" y="32"/>
                    <a:pt x="2331" y="31"/>
                  </a:cubicBezTo>
                  <a:cubicBezTo>
                    <a:pt x="2330" y="31"/>
                    <a:pt x="2328" y="34"/>
                    <a:pt x="2327" y="33"/>
                  </a:cubicBezTo>
                  <a:cubicBezTo>
                    <a:pt x="2327" y="33"/>
                    <a:pt x="2324" y="31"/>
                    <a:pt x="2323" y="31"/>
                  </a:cubicBezTo>
                  <a:cubicBezTo>
                    <a:pt x="2323" y="31"/>
                    <a:pt x="2319" y="33"/>
                    <a:pt x="2319" y="33"/>
                  </a:cubicBezTo>
                  <a:cubicBezTo>
                    <a:pt x="2319" y="34"/>
                    <a:pt x="2323" y="35"/>
                    <a:pt x="2323" y="36"/>
                  </a:cubicBezTo>
                  <a:cubicBezTo>
                    <a:pt x="2323" y="36"/>
                    <a:pt x="2327" y="38"/>
                    <a:pt x="2327" y="38"/>
                  </a:cubicBezTo>
                  <a:cubicBezTo>
                    <a:pt x="2327" y="38"/>
                    <a:pt x="2323" y="40"/>
                    <a:pt x="2323" y="40"/>
                  </a:cubicBezTo>
                  <a:cubicBezTo>
                    <a:pt x="2322" y="40"/>
                    <a:pt x="2320" y="38"/>
                    <a:pt x="2319" y="38"/>
                  </a:cubicBezTo>
                  <a:cubicBezTo>
                    <a:pt x="2317" y="38"/>
                    <a:pt x="2316" y="39"/>
                    <a:pt x="2315" y="40"/>
                  </a:cubicBezTo>
                  <a:cubicBezTo>
                    <a:pt x="2315" y="39"/>
                    <a:pt x="2311" y="38"/>
                    <a:pt x="2311" y="37"/>
                  </a:cubicBezTo>
                  <a:cubicBezTo>
                    <a:pt x="2311" y="37"/>
                    <a:pt x="2315" y="36"/>
                    <a:pt x="2315" y="35"/>
                  </a:cubicBezTo>
                  <a:cubicBezTo>
                    <a:pt x="2315" y="35"/>
                    <a:pt x="2312" y="34"/>
                    <a:pt x="2311" y="33"/>
                  </a:cubicBezTo>
                  <a:cubicBezTo>
                    <a:pt x="2311" y="32"/>
                    <a:pt x="2309" y="31"/>
                    <a:pt x="2308" y="31"/>
                  </a:cubicBezTo>
                  <a:cubicBezTo>
                    <a:pt x="2307" y="30"/>
                    <a:pt x="2305" y="29"/>
                    <a:pt x="2304" y="29"/>
                  </a:cubicBezTo>
                  <a:cubicBezTo>
                    <a:pt x="2304" y="28"/>
                    <a:pt x="2300" y="30"/>
                    <a:pt x="2300" y="31"/>
                  </a:cubicBezTo>
                  <a:cubicBezTo>
                    <a:pt x="2300" y="31"/>
                    <a:pt x="2303" y="32"/>
                    <a:pt x="2304" y="33"/>
                  </a:cubicBezTo>
                  <a:cubicBezTo>
                    <a:pt x="2303" y="34"/>
                    <a:pt x="2300" y="34"/>
                    <a:pt x="2300" y="35"/>
                  </a:cubicBezTo>
                  <a:cubicBezTo>
                    <a:pt x="2299" y="35"/>
                    <a:pt x="2303" y="37"/>
                    <a:pt x="2303" y="37"/>
                  </a:cubicBezTo>
                  <a:cubicBezTo>
                    <a:pt x="2303" y="38"/>
                    <a:pt x="2299" y="39"/>
                    <a:pt x="2299" y="39"/>
                  </a:cubicBezTo>
                  <a:cubicBezTo>
                    <a:pt x="2300" y="40"/>
                    <a:pt x="2302" y="41"/>
                    <a:pt x="2303" y="42"/>
                  </a:cubicBezTo>
                  <a:cubicBezTo>
                    <a:pt x="2304" y="42"/>
                    <a:pt x="2305" y="43"/>
                    <a:pt x="2307" y="44"/>
                  </a:cubicBezTo>
                  <a:cubicBezTo>
                    <a:pt x="2307" y="44"/>
                    <a:pt x="2309" y="46"/>
                    <a:pt x="2310" y="46"/>
                  </a:cubicBezTo>
                  <a:cubicBezTo>
                    <a:pt x="2310" y="46"/>
                    <a:pt x="2311" y="46"/>
                    <a:pt x="2312" y="45"/>
                  </a:cubicBezTo>
                  <a:cubicBezTo>
                    <a:pt x="2313" y="45"/>
                    <a:pt x="2314" y="44"/>
                    <a:pt x="2314" y="44"/>
                  </a:cubicBezTo>
                  <a:cubicBezTo>
                    <a:pt x="2315" y="45"/>
                    <a:pt x="2318" y="46"/>
                    <a:pt x="2318" y="46"/>
                  </a:cubicBezTo>
                  <a:cubicBezTo>
                    <a:pt x="2318" y="47"/>
                    <a:pt x="2314" y="48"/>
                    <a:pt x="2314" y="48"/>
                  </a:cubicBezTo>
                  <a:cubicBezTo>
                    <a:pt x="2314" y="49"/>
                    <a:pt x="2318" y="50"/>
                    <a:pt x="2318" y="51"/>
                  </a:cubicBezTo>
                  <a:cubicBezTo>
                    <a:pt x="2318" y="51"/>
                    <a:pt x="2314" y="52"/>
                    <a:pt x="2314" y="53"/>
                  </a:cubicBezTo>
                  <a:cubicBezTo>
                    <a:pt x="2314" y="53"/>
                    <a:pt x="2318" y="54"/>
                    <a:pt x="2317" y="55"/>
                  </a:cubicBezTo>
                  <a:cubicBezTo>
                    <a:pt x="2317" y="56"/>
                    <a:pt x="2314" y="56"/>
                    <a:pt x="2313" y="57"/>
                  </a:cubicBezTo>
                  <a:cubicBezTo>
                    <a:pt x="2313" y="58"/>
                    <a:pt x="2309" y="58"/>
                    <a:pt x="2309" y="59"/>
                  </a:cubicBezTo>
                  <a:cubicBezTo>
                    <a:pt x="2309" y="59"/>
                    <a:pt x="2313" y="61"/>
                    <a:pt x="2313" y="61"/>
                  </a:cubicBezTo>
                  <a:cubicBezTo>
                    <a:pt x="2312" y="62"/>
                    <a:pt x="2310" y="63"/>
                    <a:pt x="2309" y="63"/>
                  </a:cubicBezTo>
                  <a:cubicBezTo>
                    <a:pt x="2308" y="63"/>
                    <a:pt x="2306" y="61"/>
                    <a:pt x="2305" y="61"/>
                  </a:cubicBezTo>
                  <a:cubicBezTo>
                    <a:pt x="2304" y="61"/>
                    <a:pt x="2302" y="63"/>
                    <a:pt x="2301" y="63"/>
                  </a:cubicBezTo>
                  <a:cubicBezTo>
                    <a:pt x="2300" y="63"/>
                    <a:pt x="2299" y="61"/>
                    <a:pt x="2297" y="61"/>
                  </a:cubicBezTo>
                  <a:cubicBezTo>
                    <a:pt x="2296" y="61"/>
                    <a:pt x="2294" y="63"/>
                    <a:pt x="2293" y="63"/>
                  </a:cubicBezTo>
                  <a:cubicBezTo>
                    <a:pt x="2292" y="63"/>
                    <a:pt x="2291" y="61"/>
                    <a:pt x="2289" y="61"/>
                  </a:cubicBezTo>
                  <a:cubicBezTo>
                    <a:pt x="2288" y="61"/>
                    <a:pt x="2287" y="59"/>
                    <a:pt x="2286" y="59"/>
                  </a:cubicBezTo>
                  <a:cubicBezTo>
                    <a:pt x="2285" y="58"/>
                    <a:pt x="2282" y="60"/>
                    <a:pt x="2282" y="61"/>
                  </a:cubicBezTo>
                  <a:cubicBezTo>
                    <a:pt x="2281" y="61"/>
                    <a:pt x="2278" y="63"/>
                    <a:pt x="2277" y="63"/>
                  </a:cubicBezTo>
                  <a:cubicBezTo>
                    <a:pt x="2277" y="63"/>
                    <a:pt x="2274" y="61"/>
                    <a:pt x="2274" y="60"/>
                  </a:cubicBezTo>
                  <a:cubicBezTo>
                    <a:pt x="2274" y="60"/>
                    <a:pt x="2277" y="59"/>
                    <a:pt x="2278" y="58"/>
                  </a:cubicBezTo>
                  <a:cubicBezTo>
                    <a:pt x="2278" y="58"/>
                    <a:pt x="2282" y="56"/>
                    <a:pt x="2282" y="56"/>
                  </a:cubicBezTo>
                  <a:cubicBezTo>
                    <a:pt x="2282" y="56"/>
                    <a:pt x="2279" y="54"/>
                    <a:pt x="2278" y="54"/>
                  </a:cubicBezTo>
                  <a:cubicBezTo>
                    <a:pt x="2277" y="54"/>
                    <a:pt x="2275" y="56"/>
                    <a:pt x="2274" y="56"/>
                  </a:cubicBezTo>
                  <a:cubicBezTo>
                    <a:pt x="2273" y="56"/>
                    <a:pt x="2272" y="54"/>
                    <a:pt x="2270" y="54"/>
                  </a:cubicBezTo>
                  <a:cubicBezTo>
                    <a:pt x="2270" y="54"/>
                    <a:pt x="2266" y="56"/>
                    <a:pt x="2266" y="56"/>
                  </a:cubicBezTo>
                  <a:cubicBezTo>
                    <a:pt x="2266" y="55"/>
                    <a:pt x="2262" y="54"/>
                    <a:pt x="2263" y="54"/>
                  </a:cubicBezTo>
                  <a:cubicBezTo>
                    <a:pt x="2263" y="53"/>
                    <a:pt x="2266" y="51"/>
                    <a:pt x="2267" y="51"/>
                  </a:cubicBezTo>
                  <a:cubicBezTo>
                    <a:pt x="2268" y="52"/>
                    <a:pt x="2269" y="53"/>
                    <a:pt x="2270" y="54"/>
                  </a:cubicBezTo>
                  <a:cubicBezTo>
                    <a:pt x="2271" y="53"/>
                    <a:pt x="2274" y="52"/>
                    <a:pt x="2274" y="52"/>
                  </a:cubicBezTo>
                  <a:cubicBezTo>
                    <a:pt x="2275" y="51"/>
                    <a:pt x="2270" y="50"/>
                    <a:pt x="2271" y="49"/>
                  </a:cubicBezTo>
                  <a:cubicBezTo>
                    <a:pt x="2271" y="49"/>
                    <a:pt x="2274" y="48"/>
                    <a:pt x="2275" y="47"/>
                  </a:cubicBezTo>
                  <a:cubicBezTo>
                    <a:pt x="2276" y="47"/>
                    <a:pt x="2278" y="46"/>
                    <a:pt x="2279" y="45"/>
                  </a:cubicBezTo>
                  <a:cubicBezTo>
                    <a:pt x="2279" y="45"/>
                    <a:pt x="2282" y="47"/>
                    <a:pt x="2283" y="48"/>
                  </a:cubicBezTo>
                  <a:cubicBezTo>
                    <a:pt x="2283" y="48"/>
                    <a:pt x="2286" y="50"/>
                    <a:pt x="2286" y="50"/>
                  </a:cubicBezTo>
                  <a:cubicBezTo>
                    <a:pt x="2287" y="50"/>
                    <a:pt x="2290" y="48"/>
                    <a:pt x="2291" y="48"/>
                  </a:cubicBezTo>
                  <a:cubicBezTo>
                    <a:pt x="2291" y="47"/>
                    <a:pt x="2287" y="46"/>
                    <a:pt x="2287" y="45"/>
                  </a:cubicBezTo>
                  <a:cubicBezTo>
                    <a:pt x="2287" y="45"/>
                    <a:pt x="2290" y="44"/>
                    <a:pt x="2291" y="43"/>
                  </a:cubicBezTo>
                  <a:cubicBezTo>
                    <a:pt x="2292" y="43"/>
                    <a:pt x="2294" y="42"/>
                    <a:pt x="2295" y="41"/>
                  </a:cubicBezTo>
                  <a:cubicBezTo>
                    <a:pt x="2296" y="41"/>
                    <a:pt x="2298" y="40"/>
                    <a:pt x="2299" y="39"/>
                  </a:cubicBezTo>
                  <a:cubicBezTo>
                    <a:pt x="2299" y="39"/>
                    <a:pt x="2295" y="38"/>
                    <a:pt x="2295" y="37"/>
                  </a:cubicBezTo>
                  <a:cubicBezTo>
                    <a:pt x="2295" y="36"/>
                    <a:pt x="2300" y="36"/>
                    <a:pt x="2300" y="35"/>
                  </a:cubicBezTo>
                  <a:cubicBezTo>
                    <a:pt x="2299" y="34"/>
                    <a:pt x="2296" y="33"/>
                    <a:pt x="2296" y="33"/>
                  </a:cubicBezTo>
                  <a:cubicBezTo>
                    <a:pt x="2295" y="33"/>
                    <a:pt x="2292" y="34"/>
                    <a:pt x="2292" y="35"/>
                  </a:cubicBezTo>
                  <a:cubicBezTo>
                    <a:pt x="2292" y="35"/>
                    <a:pt x="2296" y="37"/>
                    <a:pt x="2295" y="37"/>
                  </a:cubicBezTo>
                  <a:cubicBezTo>
                    <a:pt x="2295" y="38"/>
                    <a:pt x="2292" y="39"/>
                    <a:pt x="2291" y="39"/>
                  </a:cubicBezTo>
                  <a:cubicBezTo>
                    <a:pt x="2291" y="39"/>
                    <a:pt x="2288" y="41"/>
                    <a:pt x="2287" y="41"/>
                  </a:cubicBezTo>
                  <a:cubicBezTo>
                    <a:pt x="2286" y="41"/>
                    <a:pt x="2284" y="39"/>
                    <a:pt x="2283" y="39"/>
                  </a:cubicBezTo>
                  <a:cubicBezTo>
                    <a:pt x="2283" y="39"/>
                    <a:pt x="2282" y="38"/>
                    <a:pt x="2282" y="38"/>
                  </a:cubicBezTo>
                  <a:cubicBezTo>
                    <a:pt x="2281" y="37"/>
                    <a:pt x="2280" y="37"/>
                    <a:pt x="2280" y="37"/>
                  </a:cubicBezTo>
                  <a:cubicBezTo>
                    <a:pt x="2278" y="37"/>
                    <a:pt x="2277" y="38"/>
                    <a:pt x="2276" y="39"/>
                  </a:cubicBezTo>
                  <a:cubicBezTo>
                    <a:pt x="2275" y="39"/>
                    <a:pt x="2272" y="40"/>
                    <a:pt x="2271" y="41"/>
                  </a:cubicBezTo>
                  <a:cubicBezTo>
                    <a:pt x="2271" y="41"/>
                    <a:pt x="2275" y="43"/>
                    <a:pt x="2275" y="43"/>
                  </a:cubicBezTo>
                  <a:cubicBezTo>
                    <a:pt x="2275" y="43"/>
                    <a:pt x="2272" y="45"/>
                    <a:pt x="2271" y="45"/>
                  </a:cubicBezTo>
                  <a:cubicBezTo>
                    <a:pt x="2270" y="46"/>
                    <a:pt x="2268" y="46"/>
                    <a:pt x="2267" y="47"/>
                  </a:cubicBezTo>
                  <a:cubicBezTo>
                    <a:pt x="2263" y="49"/>
                    <a:pt x="2263" y="49"/>
                    <a:pt x="2263" y="49"/>
                  </a:cubicBezTo>
                  <a:cubicBezTo>
                    <a:pt x="2262" y="50"/>
                    <a:pt x="2260" y="51"/>
                    <a:pt x="2259" y="51"/>
                  </a:cubicBezTo>
                  <a:cubicBezTo>
                    <a:pt x="2258" y="51"/>
                    <a:pt x="2256" y="49"/>
                    <a:pt x="2255" y="49"/>
                  </a:cubicBezTo>
                  <a:cubicBezTo>
                    <a:pt x="2255" y="49"/>
                    <a:pt x="2251" y="51"/>
                    <a:pt x="2251" y="51"/>
                  </a:cubicBezTo>
                  <a:cubicBezTo>
                    <a:pt x="2250" y="52"/>
                    <a:pt x="2247" y="53"/>
                    <a:pt x="2247" y="53"/>
                  </a:cubicBezTo>
                  <a:cubicBezTo>
                    <a:pt x="2247" y="53"/>
                    <a:pt x="2250" y="55"/>
                    <a:pt x="2251" y="55"/>
                  </a:cubicBezTo>
                  <a:cubicBezTo>
                    <a:pt x="2251" y="55"/>
                    <a:pt x="2252" y="55"/>
                    <a:pt x="2253" y="54"/>
                  </a:cubicBezTo>
                  <a:cubicBezTo>
                    <a:pt x="2254" y="54"/>
                    <a:pt x="2255" y="53"/>
                    <a:pt x="2255" y="53"/>
                  </a:cubicBezTo>
                  <a:cubicBezTo>
                    <a:pt x="2255" y="54"/>
                    <a:pt x="2258" y="55"/>
                    <a:pt x="2258" y="56"/>
                  </a:cubicBezTo>
                  <a:cubicBezTo>
                    <a:pt x="2258" y="56"/>
                    <a:pt x="2254" y="57"/>
                    <a:pt x="2254" y="58"/>
                  </a:cubicBezTo>
                  <a:cubicBezTo>
                    <a:pt x="2255" y="59"/>
                    <a:pt x="2258" y="59"/>
                    <a:pt x="2258" y="60"/>
                  </a:cubicBezTo>
                  <a:cubicBezTo>
                    <a:pt x="2258" y="60"/>
                    <a:pt x="2257" y="61"/>
                    <a:pt x="2256" y="61"/>
                  </a:cubicBezTo>
                  <a:cubicBezTo>
                    <a:pt x="2255" y="62"/>
                    <a:pt x="2254" y="62"/>
                    <a:pt x="2254" y="62"/>
                  </a:cubicBezTo>
                  <a:cubicBezTo>
                    <a:pt x="2253" y="62"/>
                    <a:pt x="2252" y="60"/>
                    <a:pt x="2250" y="60"/>
                  </a:cubicBezTo>
                  <a:cubicBezTo>
                    <a:pt x="2242" y="64"/>
                    <a:pt x="2242" y="64"/>
                    <a:pt x="2242" y="64"/>
                  </a:cubicBezTo>
                  <a:cubicBezTo>
                    <a:pt x="2238" y="62"/>
                    <a:pt x="2238" y="62"/>
                    <a:pt x="2238" y="62"/>
                  </a:cubicBezTo>
                  <a:cubicBezTo>
                    <a:pt x="2237" y="61"/>
                    <a:pt x="2235" y="60"/>
                    <a:pt x="2235" y="59"/>
                  </a:cubicBezTo>
                  <a:cubicBezTo>
                    <a:pt x="2234" y="59"/>
                    <a:pt x="2239" y="58"/>
                    <a:pt x="2239" y="57"/>
                  </a:cubicBezTo>
                  <a:cubicBezTo>
                    <a:pt x="2239" y="57"/>
                    <a:pt x="2235" y="56"/>
                    <a:pt x="2235" y="55"/>
                  </a:cubicBezTo>
                  <a:cubicBezTo>
                    <a:pt x="2235" y="55"/>
                    <a:pt x="2238" y="53"/>
                    <a:pt x="2239" y="53"/>
                  </a:cubicBezTo>
                  <a:cubicBezTo>
                    <a:pt x="2239" y="53"/>
                    <a:pt x="2243" y="51"/>
                    <a:pt x="2243" y="51"/>
                  </a:cubicBezTo>
                  <a:cubicBezTo>
                    <a:pt x="2243" y="50"/>
                    <a:pt x="2239" y="49"/>
                    <a:pt x="2239" y="49"/>
                  </a:cubicBezTo>
                  <a:cubicBezTo>
                    <a:pt x="2240" y="48"/>
                    <a:pt x="2236" y="47"/>
                    <a:pt x="2236" y="46"/>
                  </a:cubicBezTo>
                  <a:cubicBezTo>
                    <a:pt x="2232" y="48"/>
                    <a:pt x="2232" y="48"/>
                    <a:pt x="2232" y="48"/>
                  </a:cubicBezTo>
                  <a:cubicBezTo>
                    <a:pt x="2230" y="49"/>
                    <a:pt x="2228" y="50"/>
                    <a:pt x="2227" y="50"/>
                  </a:cubicBezTo>
                  <a:cubicBezTo>
                    <a:pt x="2227" y="51"/>
                    <a:pt x="2223" y="52"/>
                    <a:pt x="2223" y="53"/>
                  </a:cubicBezTo>
                  <a:cubicBezTo>
                    <a:pt x="2223" y="53"/>
                    <a:pt x="2227" y="55"/>
                    <a:pt x="2227" y="55"/>
                  </a:cubicBezTo>
                  <a:cubicBezTo>
                    <a:pt x="2227" y="55"/>
                    <a:pt x="2228" y="54"/>
                    <a:pt x="2229" y="54"/>
                  </a:cubicBezTo>
                  <a:cubicBezTo>
                    <a:pt x="2230" y="53"/>
                    <a:pt x="2231" y="53"/>
                    <a:pt x="2231" y="53"/>
                  </a:cubicBezTo>
                  <a:cubicBezTo>
                    <a:pt x="2232" y="53"/>
                    <a:pt x="2235" y="55"/>
                    <a:pt x="2235" y="55"/>
                  </a:cubicBezTo>
                  <a:cubicBezTo>
                    <a:pt x="2235" y="56"/>
                    <a:pt x="2231" y="56"/>
                    <a:pt x="2231" y="57"/>
                  </a:cubicBezTo>
                  <a:cubicBezTo>
                    <a:pt x="2231" y="58"/>
                    <a:pt x="2234" y="59"/>
                    <a:pt x="2235" y="59"/>
                  </a:cubicBezTo>
                  <a:cubicBezTo>
                    <a:pt x="2230" y="61"/>
                    <a:pt x="2230" y="61"/>
                    <a:pt x="2230" y="61"/>
                  </a:cubicBezTo>
                  <a:cubicBezTo>
                    <a:pt x="2229" y="62"/>
                    <a:pt x="2228" y="63"/>
                    <a:pt x="2226" y="63"/>
                  </a:cubicBezTo>
                  <a:cubicBezTo>
                    <a:pt x="2226" y="64"/>
                    <a:pt x="2223" y="61"/>
                    <a:pt x="2223" y="61"/>
                  </a:cubicBezTo>
                  <a:cubicBezTo>
                    <a:pt x="2221" y="61"/>
                    <a:pt x="2220" y="63"/>
                    <a:pt x="2218" y="63"/>
                  </a:cubicBezTo>
                  <a:cubicBezTo>
                    <a:pt x="2211" y="59"/>
                    <a:pt x="2211" y="59"/>
                    <a:pt x="2211" y="59"/>
                  </a:cubicBezTo>
                  <a:cubicBezTo>
                    <a:pt x="2212" y="58"/>
                    <a:pt x="2214" y="57"/>
                    <a:pt x="2215" y="57"/>
                  </a:cubicBezTo>
                  <a:cubicBezTo>
                    <a:pt x="2216" y="56"/>
                    <a:pt x="2219" y="55"/>
                    <a:pt x="2219" y="55"/>
                  </a:cubicBezTo>
                  <a:cubicBezTo>
                    <a:pt x="2219" y="54"/>
                    <a:pt x="2215" y="53"/>
                    <a:pt x="2215" y="52"/>
                  </a:cubicBezTo>
                  <a:cubicBezTo>
                    <a:pt x="2216" y="52"/>
                    <a:pt x="2218" y="51"/>
                    <a:pt x="2220" y="50"/>
                  </a:cubicBezTo>
                  <a:cubicBezTo>
                    <a:pt x="2220" y="50"/>
                    <a:pt x="2224" y="49"/>
                    <a:pt x="2224" y="48"/>
                  </a:cubicBezTo>
                  <a:cubicBezTo>
                    <a:pt x="2224" y="47"/>
                    <a:pt x="2220" y="47"/>
                    <a:pt x="2220" y="46"/>
                  </a:cubicBezTo>
                  <a:cubicBezTo>
                    <a:pt x="2219" y="47"/>
                    <a:pt x="2217" y="47"/>
                    <a:pt x="2216" y="48"/>
                  </a:cubicBezTo>
                  <a:cubicBezTo>
                    <a:pt x="2215" y="49"/>
                    <a:pt x="2213" y="49"/>
                    <a:pt x="2212" y="50"/>
                  </a:cubicBezTo>
                  <a:cubicBezTo>
                    <a:pt x="2211" y="50"/>
                    <a:pt x="2208" y="52"/>
                    <a:pt x="2208" y="52"/>
                  </a:cubicBezTo>
                  <a:cubicBezTo>
                    <a:pt x="2208" y="53"/>
                    <a:pt x="2212" y="54"/>
                    <a:pt x="2211" y="54"/>
                  </a:cubicBezTo>
                  <a:cubicBezTo>
                    <a:pt x="2211" y="55"/>
                    <a:pt x="2207" y="56"/>
                    <a:pt x="2207" y="56"/>
                  </a:cubicBezTo>
                  <a:cubicBezTo>
                    <a:pt x="2207" y="57"/>
                    <a:pt x="2211" y="58"/>
                    <a:pt x="2211" y="59"/>
                  </a:cubicBezTo>
                  <a:cubicBezTo>
                    <a:pt x="2210" y="59"/>
                    <a:pt x="2208" y="60"/>
                    <a:pt x="2207" y="61"/>
                  </a:cubicBezTo>
                  <a:cubicBezTo>
                    <a:pt x="2206" y="61"/>
                    <a:pt x="2204" y="62"/>
                    <a:pt x="2203" y="63"/>
                  </a:cubicBezTo>
                  <a:cubicBezTo>
                    <a:pt x="2202" y="63"/>
                    <a:pt x="2200" y="61"/>
                    <a:pt x="2199" y="61"/>
                  </a:cubicBezTo>
                  <a:cubicBezTo>
                    <a:pt x="2198" y="61"/>
                    <a:pt x="2196" y="63"/>
                    <a:pt x="2195" y="63"/>
                  </a:cubicBezTo>
                  <a:cubicBezTo>
                    <a:pt x="2194" y="62"/>
                    <a:pt x="2192" y="61"/>
                    <a:pt x="2191" y="60"/>
                  </a:cubicBezTo>
                  <a:cubicBezTo>
                    <a:pt x="2191" y="60"/>
                    <a:pt x="2188" y="58"/>
                    <a:pt x="2187" y="58"/>
                  </a:cubicBezTo>
                  <a:cubicBezTo>
                    <a:pt x="2187" y="58"/>
                    <a:pt x="2184" y="60"/>
                    <a:pt x="2183" y="60"/>
                  </a:cubicBezTo>
                  <a:cubicBezTo>
                    <a:pt x="2182" y="61"/>
                    <a:pt x="2181" y="62"/>
                    <a:pt x="2179" y="62"/>
                  </a:cubicBezTo>
                  <a:cubicBezTo>
                    <a:pt x="2179" y="62"/>
                    <a:pt x="2176" y="60"/>
                    <a:pt x="2175" y="60"/>
                  </a:cubicBezTo>
                  <a:cubicBezTo>
                    <a:pt x="2174" y="60"/>
                    <a:pt x="2173" y="62"/>
                    <a:pt x="2171" y="62"/>
                  </a:cubicBezTo>
                  <a:cubicBezTo>
                    <a:pt x="2170" y="62"/>
                    <a:pt x="2169" y="60"/>
                    <a:pt x="2168" y="60"/>
                  </a:cubicBezTo>
                  <a:cubicBezTo>
                    <a:pt x="2167" y="60"/>
                    <a:pt x="2164" y="62"/>
                    <a:pt x="2164" y="62"/>
                  </a:cubicBezTo>
                  <a:cubicBezTo>
                    <a:pt x="2162" y="62"/>
                    <a:pt x="2161" y="60"/>
                    <a:pt x="2160" y="60"/>
                  </a:cubicBezTo>
                  <a:cubicBezTo>
                    <a:pt x="2159" y="59"/>
                    <a:pt x="2157" y="57"/>
                    <a:pt x="2156" y="57"/>
                  </a:cubicBezTo>
                  <a:cubicBezTo>
                    <a:pt x="2155" y="57"/>
                    <a:pt x="2153" y="59"/>
                    <a:pt x="2152" y="59"/>
                  </a:cubicBezTo>
                  <a:cubicBezTo>
                    <a:pt x="2151" y="60"/>
                    <a:pt x="2149" y="61"/>
                    <a:pt x="2148" y="61"/>
                  </a:cubicBezTo>
                  <a:cubicBezTo>
                    <a:pt x="2147" y="61"/>
                    <a:pt x="2145" y="59"/>
                    <a:pt x="2144" y="59"/>
                  </a:cubicBezTo>
                  <a:cubicBezTo>
                    <a:pt x="2143" y="59"/>
                    <a:pt x="2141" y="61"/>
                    <a:pt x="2140" y="61"/>
                  </a:cubicBezTo>
                  <a:cubicBezTo>
                    <a:pt x="2139" y="61"/>
                    <a:pt x="2138" y="59"/>
                    <a:pt x="2136" y="59"/>
                  </a:cubicBezTo>
                  <a:cubicBezTo>
                    <a:pt x="2135" y="59"/>
                    <a:pt x="2133" y="61"/>
                    <a:pt x="2132" y="61"/>
                  </a:cubicBezTo>
                  <a:cubicBezTo>
                    <a:pt x="2131" y="61"/>
                    <a:pt x="2130" y="59"/>
                    <a:pt x="2128" y="59"/>
                  </a:cubicBezTo>
                  <a:cubicBezTo>
                    <a:pt x="2127" y="59"/>
                    <a:pt x="2126" y="61"/>
                    <a:pt x="2124" y="61"/>
                  </a:cubicBezTo>
                  <a:cubicBezTo>
                    <a:pt x="2123" y="61"/>
                    <a:pt x="2122" y="58"/>
                    <a:pt x="2121" y="59"/>
                  </a:cubicBezTo>
                  <a:cubicBezTo>
                    <a:pt x="2119" y="59"/>
                    <a:pt x="2118" y="61"/>
                    <a:pt x="2116" y="61"/>
                  </a:cubicBezTo>
                  <a:cubicBezTo>
                    <a:pt x="2115" y="61"/>
                    <a:pt x="2114" y="58"/>
                    <a:pt x="2113" y="58"/>
                  </a:cubicBezTo>
                  <a:cubicBezTo>
                    <a:pt x="2112" y="58"/>
                    <a:pt x="2110" y="61"/>
                    <a:pt x="2109" y="60"/>
                  </a:cubicBezTo>
                  <a:cubicBezTo>
                    <a:pt x="2108" y="60"/>
                    <a:pt x="2105" y="58"/>
                    <a:pt x="2105" y="58"/>
                  </a:cubicBezTo>
                  <a:cubicBezTo>
                    <a:pt x="2105" y="57"/>
                    <a:pt x="2109" y="57"/>
                    <a:pt x="2109" y="56"/>
                  </a:cubicBezTo>
                  <a:cubicBezTo>
                    <a:pt x="2109" y="56"/>
                    <a:pt x="2106" y="54"/>
                    <a:pt x="2105" y="54"/>
                  </a:cubicBezTo>
                  <a:cubicBezTo>
                    <a:pt x="2105" y="54"/>
                    <a:pt x="2101" y="56"/>
                    <a:pt x="2101" y="56"/>
                  </a:cubicBezTo>
                  <a:cubicBezTo>
                    <a:pt x="2101" y="56"/>
                    <a:pt x="2105" y="58"/>
                    <a:pt x="2105" y="58"/>
                  </a:cubicBezTo>
                  <a:cubicBezTo>
                    <a:pt x="2105" y="58"/>
                    <a:pt x="2101" y="60"/>
                    <a:pt x="2101" y="60"/>
                  </a:cubicBezTo>
                  <a:cubicBezTo>
                    <a:pt x="2100" y="60"/>
                    <a:pt x="2098" y="58"/>
                    <a:pt x="2097" y="58"/>
                  </a:cubicBezTo>
                  <a:cubicBezTo>
                    <a:pt x="2096" y="58"/>
                    <a:pt x="2094" y="59"/>
                    <a:pt x="2093" y="60"/>
                  </a:cubicBezTo>
                  <a:cubicBezTo>
                    <a:pt x="2092" y="60"/>
                    <a:pt x="2090" y="62"/>
                    <a:pt x="2089" y="62"/>
                  </a:cubicBezTo>
                  <a:cubicBezTo>
                    <a:pt x="2088" y="62"/>
                    <a:pt x="2085" y="60"/>
                    <a:pt x="2085" y="60"/>
                  </a:cubicBezTo>
                  <a:cubicBezTo>
                    <a:pt x="2085" y="59"/>
                    <a:pt x="2082" y="57"/>
                    <a:pt x="2081" y="57"/>
                  </a:cubicBezTo>
                  <a:cubicBezTo>
                    <a:pt x="2081" y="57"/>
                    <a:pt x="2078" y="59"/>
                    <a:pt x="2077" y="60"/>
                  </a:cubicBezTo>
                  <a:cubicBezTo>
                    <a:pt x="2077" y="60"/>
                    <a:pt x="2074" y="62"/>
                    <a:pt x="2073" y="62"/>
                  </a:cubicBezTo>
                  <a:cubicBezTo>
                    <a:pt x="2072" y="62"/>
                    <a:pt x="2070" y="60"/>
                    <a:pt x="2069" y="59"/>
                  </a:cubicBezTo>
                  <a:cubicBezTo>
                    <a:pt x="2069" y="59"/>
                    <a:pt x="2066" y="57"/>
                    <a:pt x="2066" y="57"/>
                  </a:cubicBezTo>
                  <a:cubicBezTo>
                    <a:pt x="2065" y="57"/>
                    <a:pt x="2062" y="59"/>
                    <a:pt x="2062" y="59"/>
                  </a:cubicBezTo>
                  <a:cubicBezTo>
                    <a:pt x="2061" y="59"/>
                    <a:pt x="2058" y="61"/>
                    <a:pt x="2057" y="61"/>
                  </a:cubicBezTo>
                  <a:cubicBezTo>
                    <a:pt x="2056" y="61"/>
                    <a:pt x="2055" y="59"/>
                    <a:pt x="2054" y="59"/>
                  </a:cubicBezTo>
                  <a:cubicBezTo>
                    <a:pt x="2053" y="59"/>
                    <a:pt x="2051" y="61"/>
                    <a:pt x="2050" y="61"/>
                  </a:cubicBezTo>
                  <a:cubicBezTo>
                    <a:pt x="2048" y="61"/>
                    <a:pt x="2047" y="59"/>
                    <a:pt x="2046" y="59"/>
                  </a:cubicBezTo>
                  <a:cubicBezTo>
                    <a:pt x="2045" y="59"/>
                    <a:pt x="2043" y="61"/>
                    <a:pt x="2042" y="61"/>
                  </a:cubicBezTo>
                  <a:cubicBezTo>
                    <a:pt x="2040" y="61"/>
                    <a:pt x="2039" y="59"/>
                    <a:pt x="2038" y="59"/>
                  </a:cubicBezTo>
                  <a:cubicBezTo>
                    <a:pt x="2037" y="58"/>
                    <a:pt x="2035" y="61"/>
                    <a:pt x="2034" y="61"/>
                  </a:cubicBezTo>
                  <a:cubicBezTo>
                    <a:pt x="2033" y="61"/>
                    <a:pt x="2031" y="58"/>
                    <a:pt x="2030" y="58"/>
                  </a:cubicBezTo>
                  <a:cubicBezTo>
                    <a:pt x="2029" y="58"/>
                    <a:pt x="2028" y="60"/>
                    <a:pt x="2026" y="60"/>
                  </a:cubicBezTo>
                  <a:cubicBezTo>
                    <a:pt x="2025" y="60"/>
                    <a:pt x="2024" y="58"/>
                    <a:pt x="2022" y="58"/>
                  </a:cubicBezTo>
                  <a:cubicBezTo>
                    <a:pt x="2021" y="58"/>
                    <a:pt x="2020" y="60"/>
                    <a:pt x="2018" y="60"/>
                  </a:cubicBezTo>
                  <a:cubicBezTo>
                    <a:pt x="2017" y="60"/>
                    <a:pt x="2016" y="58"/>
                    <a:pt x="2015" y="58"/>
                  </a:cubicBezTo>
                  <a:cubicBezTo>
                    <a:pt x="2013" y="58"/>
                    <a:pt x="2011" y="60"/>
                    <a:pt x="2010" y="60"/>
                  </a:cubicBezTo>
                  <a:cubicBezTo>
                    <a:pt x="2009" y="60"/>
                    <a:pt x="2008" y="58"/>
                    <a:pt x="2007" y="58"/>
                  </a:cubicBezTo>
                  <a:cubicBezTo>
                    <a:pt x="2005" y="58"/>
                    <a:pt x="2004" y="60"/>
                    <a:pt x="2003" y="60"/>
                  </a:cubicBezTo>
                  <a:cubicBezTo>
                    <a:pt x="2001" y="60"/>
                    <a:pt x="2000" y="58"/>
                    <a:pt x="1999" y="57"/>
                  </a:cubicBezTo>
                  <a:cubicBezTo>
                    <a:pt x="1998" y="57"/>
                    <a:pt x="1996" y="60"/>
                    <a:pt x="1995" y="60"/>
                  </a:cubicBezTo>
                  <a:cubicBezTo>
                    <a:pt x="1993" y="59"/>
                    <a:pt x="1992" y="57"/>
                    <a:pt x="1991" y="57"/>
                  </a:cubicBezTo>
                  <a:cubicBezTo>
                    <a:pt x="1990" y="57"/>
                    <a:pt x="1988" y="59"/>
                    <a:pt x="1987" y="59"/>
                  </a:cubicBezTo>
                  <a:cubicBezTo>
                    <a:pt x="1986" y="59"/>
                    <a:pt x="1984" y="57"/>
                    <a:pt x="1983" y="57"/>
                  </a:cubicBezTo>
                  <a:cubicBezTo>
                    <a:pt x="1982" y="57"/>
                    <a:pt x="1981" y="55"/>
                    <a:pt x="1979" y="55"/>
                  </a:cubicBezTo>
                  <a:cubicBezTo>
                    <a:pt x="1979" y="55"/>
                    <a:pt x="1976" y="53"/>
                    <a:pt x="1976" y="52"/>
                  </a:cubicBezTo>
                  <a:cubicBezTo>
                    <a:pt x="1976" y="52"/>
                    <a:pt x="1980" y="51"/>
                    <a:pt x="1980" y="50"/>
                  </a:cubicBezTo>
                  <a:cubicBezTo>
                    <a:pt x="1980" y="50"/>
                    <a:pt x="1976" y="49"/>
                    <a:pt x="1976" y="48"/>
                  </a:cubicBezTo>
                  <a:cubicBezTo>
                    <a:pt x="1976" y="48"/>
                    <a:pt x="1980" y="47"/>
                    <a:pt x="1980" y="46"/>
                  </a:cubicBezTo>
                  <a:cubicBezTo>
                    <a:pt x="1980" y="45"/>
                    <a:pt x="1977" y="45"/>
                    <a:pt x="1976" y="44"/>
                  </a:cubicBezTo>
                  <a:cubicBezTo>
                    <a:pt x="1976" y="45"/>
                    <a:pt x="1972" y="45"/>
                    <a:pt x="1972" y="46"/>
                  </a:cubicBezTo>
                  <a:cubicBezTo>
                    <a:pt x="1972" y="47"/>
                    <a:pt x="1976" y="47"/>
                    <a:pt x="1976" y="48"/>
                  </a:cubicBezTo>
                  <a:cubicBezTo>
                    <a:pt x="1976" y="49"/>
                    <a:pt x="1972" y="50"/>
                    <a:pt x="1972" y="50"/>
                  </a:cubicBezTo>
                  <a:cubicBezTo>
                    <a:pt x="1972" y="51"/>
                    <a:pt x="1976" y="52"/>
                    <a:pt x="1976" y="52"/>
                  </a:cubicBezTo>
                  <a:cubicBezTo>
                    <a:pt x="1975" y="53"/>
                    <a:pt x="1972" y="55"/>
                    <a:pt x="1972" y="55"/>
                  </a:cubicBezTo>
                  <a:cubicBezTo>
                    <a:pt x="1971" y="55"/>
                    <a:pt x="1968" y="52"/>
                    <a:pt x="1968" y="52"/>
                  </a:cubicBezTo>
                  <a:cubicBezTo>
                    <a:pt x="1967" y="52"/>
                    <a:pt x="1964" y="54"/>
                    <a:pt x="1964" y="54"/>
                  </a:cubicBezTo>
                  <a:cubicBezTo>
                    <a:pt x="1964" y="55"/>
                    <a:pt x="1967" y="57"/>
                    <a:pt x="1967" y="57"/>
                  </a:cubicBezTo>
                  <a:cubicBezTo>
                    <a:pt x="1967" y="57"/>
                    <a:pt x="1964" y="59"/>
                    <a:pt x="1963" y="59"/>
                  </a:cubicBezTo>
                  <a:cubicBezTo>
                    <a:pt x="1962" y="59"/>
                    <a:pt x="1961" y="56"/>
                    <a:pt x="1960" y="56"/>
                  </a:cubicBezTo>
                  <a:cubicBezTo>
                    <a:pt x="1959" y="56"/>
                    <a:pt x="1956" y="59"/>
                    <a:pt x="1956" y="58"/>
                  </a:cubicBezTo>
                  <a:cubicBezTo>
                    <a:pt x="1954" y="58"/>
                    <a:pt x="1953" y="57"/>
                    <a:pt x="1952" y="56"/>
                  </a:cubicBezTo>
                  <a:cubicBezTo>
                    <a:pt x="1951" y="56"/>
                    <a:pt x="1949" y="54"/>
                    <a:pt x="1948" y="54"/>
                  </a:cubicBezTo>
                  <a:cubicBezTo>
                    <a:pt x="1947" y="54"/>
                    <a:pt x="1945" y="56"/>
                    <a:pt x="1944" y="56"/>
                  </a:cubicBezTo>
                  <a:cubicBezTo>
                    <a:pt x="1943" y="56"/>
                    <a:pt x="1941" y="58"/>
                    <a:pt x="1940" y="58"/>
                  </a:cubicBezTo>
                  <a:cubicBezTo>
                    <a:pt x="1939" y="58"/>
                    <a:pt x="1937" y="56"/>
                    <a:pt x="1936" y="56"/>
                  </a:cubicBezTo>
                  <a:cubicBezTo>
                    <a:pt x="1935" y="56"/>
                    <a:pt x="1933" y="58"/>
                    <a:pt x="1932" y="58"/>
                  </a:cubicBezTo>
                  <a:cubicBezTo>
                    <a:pt x="1931" y="58"/>
                    <a:pt x="1930" y="56"/>
                    <a:pt x="1928" y="56"/>
                  </a:cubicBezTo>
                  <a:cubicBezTo>
                    <a:pt x="1927" y="56"/>
                    <a:pt x="1925" y="58"/>
                    <a:pt x="1924" y="58"/>
                  </a:cubicBezTo>
                  <a:cubicBezTo>
                    <a:pt x="1923" y="58"/>
                    <a:pt x="1922" y="55"/>
                    <a:pt x="1920" y="55"/>
                  </a:cubicBezTo>
                  <a:cubicBezTo>
                    <a:pt x="1919" y="55"/>
                    <a:pt x="1918" y="57"/>
                    <a:pt x="1916" y="57"/>
                  </a:cubicBezTo>
                  <a:cubicBezTo>
                    <a:pt x="1915" y="57"/>
                    <a:pt x="1914" y="55"/>
                    <a:pt x="1913" y="55"/>
                  </a:cubicBezTo>
                  <a:cubicBezTo>
                    <a:pt x="1911" y="55"/>
                    <a:pt x="1910" y="57"/>
                    <a:pt x="1908" y="57"/>
                  </a:cubicBezTo>
                  <a:cubicBezTo>
                    <a:pt x="1907" y="57"/>
                    <a:pt x="1906" y="55"/>
                    <a:pt x="1905" y="55"/>
                  </a:cubicBezTo>
                  <a:cubicBezTo>
                    <a:pt x="1904" y="55"/>
                    <a:pt x="1902" y="57"/>
                    <a:pt x="1901" y="57"/>
                  </a:cubicBezTo>
                  <a:cubicBezTo>
                    <a:pt x="1900" y="57"/>
                    <a:pt x="1897" y="55"/>
                    <a:pt x="1897" y="55"/>
                  </a:cubicBezTo>
                  <a:cubicBezTo>
                    <a:pt x="1897" y="54"/>
                    <a:pt x="1901" y="53"/>
                    <a:pt x="1901" y="53"/>
                  </a:cubicBezTo>
                  <a:cubicBezTo>
                    <a:pt x="1901" y="53"/>
                    <a:pt x="1898" y="50"/>
                    <a:pt x="1897" y="50"/>
                  </a:cubicBezTo>
                  <a:cubicBezTo>
                    <a:pt x="1897" y="50"/>
                    <a:pt x="1893" y="52"/>
                    <a:pt x="1893" y="52"/>
                  </a:cubicBezTo>
                  <a:cubicBezTo>
                    <a:pt x="1893" y="53"/>
                    <a:pt x="1897" y="55"/>
                    <a:pt x="1897" y="55"/>
                  </a:cubicBezTo>
                  <a:cubicBezTo>
                    <a:pt x="1897" y="55"/>
                    <a:pt x="1893" y="57"/>
                    <a:pt x="1893" y="57"/>
                  </a:cubicBezTo>
                  <a:cubicBezTo>
                    <a:pt x="1892" y="57"/>
                    <a:pt x="1890" y="54"/>
                    <a:pt x="1889" y="55"/>
                  </a:cubicBezTo>
                  <a:cubicBezTo>
                    <a:pt x="1888" y="55"/>
                    <a:pt x="1886" y="56"/>
                    <a:pt x="1885" y="57"/>
                  </a:cubicBezTo>
                  <a:cubicBezTo>
                    <a:pt x="1884" y="57"/>
                    <a:pt x="1882" y="59"/>
                    <a:pt x="1881" y="59"/>
                  </a:cubicBezTo>
                  <a:cubicBezTo>
                    <a:pt x="1880" y="59"/>
                    <a:pt x="1877" y="57"/>
                    <a:pt x="1877" y="56"/>
                  </a:cubicBezTo>
                  <a:cubicBezTo>
                    <a:pt x="1876" y="56"/>
                    <a:pt x="1874" y="54"/>
                    <a:pt x="1873" y="54"/>
                  </a:cubicBezTo>
                  <a:cubicBezTo>
                    <a:pt x="1873" y="54"/>
                    <a:pt x="1870" y="56"/>
                    <a:pt x="1869" y="56"/>
                  </a:cubicBezTo>
                  <a:cubicBezTo>
                    <a:pt x="1868" y="57"/>
                    <a:pt x="1866" y="58"/>
                    <a:pt x="1865" y="58"/>
                  </a:cubicBezTo>
                  <a:cubicBezTo>
                    <a:pt x="1864" y="58"/>
                    <a:pt x="1862" y="56"/>
                    <a:pt x="1861" y="56"/>
                  </a:cubicBezTo>
                  <a:cubicBezTo>
                    <a:pt x="1860" y="56"/>
                    <a:pt x="1858" y="58"/>
                    <a:pt x="1857" y="58"/>
                  </a:cubicBezTo>
                  <a:cubicBezTo>
                    <a:pt x="1856" y="58"/>
                    <a:pt x="1854" y="56"/>
                    <a:pt x="1854" y="56"/>
                  </a:cubicBezTo>
                  <a:cubicBezTo>
                    <a:pt x="1853" y="56"/>
                    <a:pt x="1850" y="54"/>
                    <a:pt x="1850" y="54"/>
                  </a:cubicBezTo>
                  <a:cubicBezTo>
                    <a:pt x="1849" y="54"/>
                    <a:pt x="1846" y="56"/>
                    <a:pt x="1846" y="56"/>
                  </a:cubicBezTo>
                  <a:cubicBezTo>
                    <a:pt x="1844" y="55"/>
                    <a:pt x="1843" y="54"/>
                    <a:pt x="1842" y="53"/>
                  </a:cubicBezTo>
                  <a:cubicBezTo>
                    <a:pt x="1841" y="53"/>
                    <a:pt x="1839" y="51"/>
                    <a:pt x="1838" y="51"/>
                  </a:cubicBezTo>
                  <a:cubicBezTo>
                    <a:pt x="1838" y="51"/>
                    <a:pt x="1834" y="53"/>
                    <a:pt x="1834" y="53"/>
                  </a:cubicBezTo>
                  <a:cubicBezTo>
                    <a:pt x="1834" y="53"/>
                    <a:pt x="1838" y="55"/>
                    <a:pt x="1838" y="55"/>
                  </a:cubicBezTo>
                  <a:cubicBezTo>
                    <a:pt x="1837" y="56"/>
                    <a:pt x="1835" y="57"/>
                    <a:pt x="1834" y="57"/>
                  </a:cubicBezTo>
                  <a:cubicBezTo>
                    <a:pt x="1833" y="57"/>
                    <a:pt x="1831" y="55"/>
                    <a:pt x="1830" y="55"/>
                  </a:cubicBezTo>
                  <a:cubicBezTo>
                    <a:pt x="1829" y="55"/>
                    <a:pt x="1827" y="57"/>
                    <a:pt x="1826" y="57"/>
                  </a:cubicBezTo>
                  <a:cubicBezTo>
                    <a:pt x="1825" y="57"/>
                    <a:pt x="1823" y="56"/>
                    <a:pt x="1822" y="55"/>
                  </a:cubicBezTo>
                  <a:cubicBezTo>
                    <a:pt x="1822" y="55"/>
                    <a:pt x="1819" y="53"/>
                    <a:pt x="1818" y="53"/>
                  </a:cubicBezTo>
                  <a:cubicBezTo>
                    <a:pt x="1818" y="53"/>
                    <a:pt x="1815" y="54"/>
                    <a:pt x="1814" y="55"/>
                  </a:cubicBezTo>
                  <a:cubicBezTo>
                    <a:pt x="1814" y="55"/>
                    <a:pt x="1811" y="57"/>
                    <a:pt x="1810" y="57"/>
                  </a:cubicBezTo>
                  <a:cubicBezTo>
                    <a:pt x="1809" y="57"/>
                    <a:pt x="1807" y="54"/>
                    <a:pt x="1806" y="55"/>
                  </a:cubicBezTo>
                  <a:cubicBezTo>
                    <a:pt x="1805" y="55"/>
                    <a:pt x="1804" y="57"/>
                    <a:pt x="1802" y="57"/>
                  </a:cubicBezTo>
                  <a:cubicBezTo>
                    <a:pt x="1801" y="57"/>
                    <a:pt x="1800" y="54"/>
                    <a:pt x="1799" y="54"/>
                  </a:cubicBezTo>
                  <a:cubicBezTo>
                    <a:pt x="1798" y="54"/>
                    <a:pt x="1795" y="57"/>
                    <a:pt x="1795" y="56"/>
                  </a:cubicBezTo>
                  <a:cubicBezTo>
                    <a:pt x="1794" y="56"/>
                    <a:pt x="1791" y="54"/>
                    <a:pt x="1791" y="54"/>
                  </a:cubicBezTo>
                  <a:cubicBezTo>
                    <a:pt x="1791" y="54"/>
                    <a:pt x="1795" y="53"/>
                    <a:pt x="1795" y="52"/>
                  </a:cubicBezTo>
                  <a:cubicBezTo>
                    <a:pt x="1795" y="52"/>
                    <a:pt x="1791" y="50"/>
                    <a:pt x="1791" y="50"/>
                  </a:cubicBezTo>
                  <a:cubicBezTo>
                    <a:pt x="1791" y="50"/>
                    <a:pt x="1787" y="52"/>
                    <a:pt x="1787" y="52"/>
                  </a:cubicBezTo>
                  <a:cubicBezTo>
                    <a:pt x="1787" y="52"/>
                    <a:pt x="1788" y="53"/>
                    <a:pt x="1789" y="53"/>
                  </a:cubicBezTo>
                  <a:cubicBezTo>
                    <a:pt x="1790" y="54"/>
                    <a:pt x="1791" y="54"/>
                    <a:pt x="1791" y="54"/>
                  </a:cubicBezTo>
                  <a:cubicBezTo>
                    <a:pt x="1790" y="54"/>
                    <a:pt x="1788" y="56"/>
                    <a:pt x="1787" y="56"/>
                  </a:cubicBezTo>
                  <a:cubicBezTo>
                    <a:pt x="1785" y="56"/>
                    <a:pt x="1784" y="54"/>
                    <a:pt x="1783" y="54"/>
                  </a:cubicBezTo>
                  <a:cubicBezTo>
                    <a:pt x="1782" y="54"/>
                    <a:pt x="1780" y="56"/>
                    <a:pt x="1779" y="56"/>
                  </a:cubicBezTo>
                  <a:cubicBezTo>
                    <a:pt x="1778" y="56"/>
                    <a:pt x="1776" y="54"/>
                    <a:pt x="1775" y="54"/>
                  </a:cubicBezTo>
                  <a:cubicBezTo>
                    <a:pt x="1774" y="54"/>
                    <a:pt x="1772" y="56"/>
                    <a:pt x="1771" y="56"/>
                  </a:cubicBezTo>
                  <a:cubicBezTo>
                    <a:pt x="1770" y="56"/>
                    <a:pt x="1768" y="53"/>
                    <a:pt x="1767" y="54"/>
                  </a:cubicBezTo>
                  <a:cubicBezTo>
                    <a:pt x="1766" y="54"/>
                    <a:pt x="1764" y="55"/>
                    <a:pt x="1763" y="56"/>
                  </a:cubicBezTo>
                  <a:cubicBezTo>
                    <a:pt x="1763" y="56"/>
                    <a:pt x="1760" y="58"/>
                    <a:pt x="1759" y="58"/>
                  </a:cubicBezTo>
                  <a:cubicBezTo>
                    <a:pt x="1758" y="58"/>
                    <a:pt x="1757" y="55"/>
                    <a:pt x="1755" y="55"/>
                  </a:cubicBezTo>
                  <a:cubicBezTo>
                    <a:pt x="1754" y="55"/>
                    <a:pt x="1752" y="58"/>
                    <a:pt x="1751" y="57"/>
                  </a:cubicBezTo>
                  <a:cubicBezTo>
                    <a:pt x="1750" y="57"/>
                    <a:pt x="1748" y="56"/>
                    <a:pt x="1747" y="55"/>
                  </a:cubicBezTo>
                  <a:cubicBezTo>
                    <a:pt x="1747" y="55"/>
                    <a:pt x="1744" y="53"/>
                    <a:pt x="1744" y="53"/>
                  </a:cubicBezTo>
                  <a:cubicBezTo>
                    <a:pt x="1743" y="53"/>
                    <a:pt x="1740" y="55"/>
                    <a:pt x="1740" y="55"/>
                  </a:cubicBezTo>
                  <a:cubicBezTo>
                    <a:pt x="1739" y="55"/>
                    <a:pt x="1736" y="57"/>
                    <a:pt x="1736" y="57"/>
                  </a:cubicBezTo>
                  <a:cubicBezTo>
                    <a:pt x="1734" y="57"/>
                    <a:pt x="1733" y="55"/>
                    <a:pt x="1732" y="55"/>
                  </a:cubicBezTo>
                  <a:cubicBezTo>
                    <a:pt x="1731" y="55"/>
                    <a:pt x="1729" y="57"/>
                    <a:pt x="1728" y="57"/>
                  </a:cubicBezTo>
                  <a:cubicBezTo>
                    <a:pt x="1726" y="57"/>
                    <a:pt x="1725" y="55"/>
                    <a:pt x="1724" y="55"/>
                  </a:cubicBezTo>
                  <a:cubicBezTo>
                    <a:pt x="1723" y="54"/>
                    <a:pt x="1721" y="57"/>
                    <a:pt x="1720" y="57"/>
                  </a:cubicBezTo>
                  <a:cubicBezTo>
                    <a:pt x="1719" y="57"/>
                    <a:pt x="1717" y="54"/>
                    <a:pt x="1716" y="54"/>
                  </a:cubicBezTo>
                  <a:cubicBezTo>
                    <a:pt x="1715" y="54"/>
                    <a:pt x="1713" y="56"/>
                    <a:pt x="1712" y="56"/>
                  </a:cubicBezTo>
                  <a:cubicBezTo>
                    <a:pt x="1711" y="56"/>
                    <a:pt x="1710" y="54"/>
                    <a:pt x="1708" y="54"/>
                  </a:cubicBezTo>
                  <a:cubicBezTo>
                    <a:pt x="1707" y="54"/>
                    <a:pt x="1705" y="56"/>
                    <a:pt x="1704" y="56"/>
                  </a:cubicBezTo>
                  <a:cubicBezTo>
                    <a:pt x="1703" y="56"/>
                    <a:pt x="1702" y="54"/>
                    <a:pt x="1700" y="54"/>
                  </a:cubicBezTo>
                  <a:cubicBezTo>
                    <a:pt x="1699" y="54"/>
                    <a:pt x="1698" y="56"/>
                    <a:pt x="1696" y="56"/>
                  </a:cubicBezTo>
                  <a:cubicBezTo>
                    <a:pt x="1695" y="56"/>
                    <a:pt x="1694" y="54"/>
                    <a:pt x="1693" y="54"/>
                  </a:cubicBezTo>
                  <a:cubicBezTo>
                    <a:pt x="1691" y="54"/>
                    <a:pt x="1690" y="56"/>
                    <a:pt x="1688" y="56"/>
                  </a:cubicBezTo>
                  <a:cubicBezTo>
                    <a:pt x="1687" y="56"/>
                    <a:pt x="1686" y="54"/>
                    <a:pt x="1685" y="54"/>
                  </a:cubicBezTo>
                  <a:cubicBezTo>
                    <a:pt x="1683" y="53"/>
                    <a:pt x="1682" y="56"/>
                    <a:pt x="1681" y="56"/>
                  </a:cubicBezTo>
                  <a:cubicBezTo>
                    <a:pt x="1679" y="56"/>
                    <a:pt x="1678" y="53"/>
                    <a:pt x="1677" y="53"/>
                  </a:cubicBezTo>
                  <a:cubicBezTo>
                    <a:pt x="1676" y="53"/>
                    <a:pt x="1674" y="55"/>
                    <a:pt x="1673" y="55"/>
                  </a:cubicBezTo>
                  <a:cubicBezTo>
                    <a:pt x="1671" y="55"/>
                    <a:pt x="1670" y="53"/>
                    <a:pt x="1669" y="53"/>
                  </a:cubicBezTo>
                  <a:cubicBezTo>
                    <a:pt x="1668" y="53"/>
                    <a:pt x="1666" y="55"/>
                    <a:pt x="1665" y="55"/>
                  </a:cubicBezTo>
                  <a:cubicBezTo>
                    <a:pt x="1665" y="55"/>
                    <a:pt x="1661" y="53"/>
                    <a:pt x="1661" y="53"/>
                  </a:cubicBezTo>
                  <a:cubicBezTo>
                    <a:pt x="1661" y="52"/>
                    <a:pt x="1665" y="51"/>
                    <a:pt x="1665" y="51"/>
                  </a:cubicBezTo>
                  <a:cubicBezTo>
                    <a:pt x="1665" y="51"/>
                    <a:pt x="1662" y="49"/>
                    <a:pt x="1662" y="49"/>
                  </a:cubicBezTo>
                  <a:cubicBezTo>
                    <a:pt x="1661" y="49"/>
                    <a:pt x="1657" y="50"/>
                    <a:pt x="1657" y="51"/>
                  </a:cubicBezTo>
                  <a:cubicBezTo>
                    <a:pt x="1657" y="51"/>
                    <a:pt x="1661" y="53"/>
                    <a:pt x="1661" y="53"/>
                  </a:cubicBezTo>
                  <a:cubicBezTo>
                    <a:pt x="1661" y="53"/>
                    <a:pt x="1658" y="55"/>
                    <a:pt x="1657" y="55"/>
                  </a:cubicBezTo>
                  <a:cubicBezTo>
                    <a:pt x="1656" y="55"/>
                    <a:pt x="1654" y="53"/>
                    <a:pt x="1653" y="53"/>
                  </a:cubicBezTo>
                  <a:cubicBezTo>
                    <a:pt x="1652" y="53"/>
                    <a:pt x="1650" y="54"/>
                    <a:pt x="1649" y="55"/>
                  </a:cubicBezTo>
                  <a:cubicBezTo>
                    <a:pt x="1648" y="55"/>
                    <a:pt x="1646" y="57"/>
                    <a:pt x="1645" y="57"/>
                  </a:cubicBezTo>
                  <a:cubicBezTo>
                    <a:pt x="1645" y="57"/>
                    <a:pt x="1642" y="55"/>
                    <a:pt x="1641" y="55"/>
                  </a:cubicBezTo>
                  <a:cubicBezTo>
                    <a:pt x="1641" y="54"/>
                    <a:pt x="1638" y="52"/>
                    <a:pt x="1638" y="52"/>
                  </a:cubicBezTo>
                  <a:cubicBezTo>
                    <a:pt x="1637" y="52"/>
                    <a:pt x="1634" y="54"/>
                    <a:pt x="1634" y="54"/>
                  </a:cubicBezTo>
                  <a:cubicBezTo>
                    <a:pt x="1633" y="55"/>
                    <a:pt x="1630" y="56"/>
                    <a:pt x="1629" y="56"/>
                  </a:cubicBezTo>
                  <a:cubicBezTo>
                    <a:pt x="1628" y="57"/>
                    <a:pt x="1627" y="54"/>
                    <a:pt x="1626" y="54"/>
                  </a:cubicBezTo>
                  <a:cubicBezTo>
                    <a:pt x="1625" y="54"/>
                    <a:pt x="1623" y="56"/>
                    <a:pt x="1622" y="56"/>
                  </a:cubicBezTo>
                  <a:cubicBezTo>
                    <a:pt x="1620" y="56"/>
                    <a:pt x="1619" y="54"/>
                    <a:pt x="1618" y="54"/>
                  </a:cubicBezTo>
                  <a:cubicBezTo>
                    <a:pt x="1617" y="54"/>
                    <a:pt x="1615" y="56"/>
                    <a:pt x="1614" y="56"/>
                  </a:cubicBezTo>
                  <a:cubicBezTo>
                    <a:pt x="1612" y="56"/>
                    <a:pt x="1611" y="54"/>
                    <a:pt x="1610" y="54"/>
                  </a:cubicBezTo>
                  <a:cubicBezTo>
                    <a:pt x="1609" y="54"/>
                    <a:pt x="1607" y="56"/>
                    <a:pt x="1606" y="56"/>
                  </a:cubicBezTo>
                  <a:cubicBezTo>
                    <a:pt x="1605" y="56"/>
                    <a:pt x="1603" y="53"/>
                    <a:pt x="1602" y="54"/>
                  </a:cubicBezTo>
                  <a:cubicBezTo>
                    <a:pt x="1601" y="54"/>
                    <a:pt x="1599" y="56"/>
                    <a:pt x="1598" y="56"/>
                  </a:cubicBezTo>
                  <a:cubicBezTo>
                    <a:pt x="1597" y="56"/>
                    <a:pt x="1596" y="53"/>
                    <a:pt x="1594" y="53"/>
                  </a:cubicBezTo>
                  <a:cubicBezTo>
                    <a:pt x="1593" y="53"/>
                    <a:pt x="1591" y="55"/>
                    <a:pt x="1590" y="55"/>
                  </a:cubicBezTo>
                  <a:cubicBezTo>
                    <a:pt x="1589" y="55"/>
                    <a:pt x="1587" y="53"/>
                    <a:pt x="1586" y="53"/>
                  </a:cubicBezTo>
                  <a:cubicBezTo>
                    <a:pt x="1586" y="53"/>
                    <a:pt x="1584" y="51"/>
                    <a:pt x="1583" y="51"/>
                  </a:cubicBezTo>
                  <a:cubicBezTo>
                    <a:pt x="1582" y="51"/>
                    <a:pt x="1579" y="53"/>
                    <a:pt x="1579" y="53"/>
                  </a:cubicBezTo>
                  <a:cubicBezTo>
                    <a:pt x="1578" y="53"/>
                    <a:pt x="1575" y="55"/>
                    <a:pt x="1575" y="55"/>
                  </a:cubicBezTo>
                  <a:cubicBezTo>
                    <a:pt x="1574" y="55"/>
                    <a:pt x="1571" y="53"/>
                    <a:pt x="1571" y="53"/>
                  </a:cubicBezTo>
                  <a:cubicBezTo>
                    <a:pt x="1571" y="53"/>
                    <a:pt x="1575" y="51"/>
                    <a:pt x="1575" y="51"/>
                  </a:cubicBezTo>
                  <a:cubicBezTo>
                    <a:pt x="1574" y="51"/>
                    <a:pt x="1572" y="48"/>
                    <a:pt x="1571" y="48"/>
                  </a:cubicBezTo>
                  <a:cubicBezTo>
                    <a:pt x="1571" y="48"/>
                    <a:pt x="1567" y="50"/>
                    <a:pt x="1567" y="50"/>
                  </a:cubicBezTo>
                  <a:cubicBezTo>
                    <a:pt x="1567" y="51"/>
                    <a:pt x="1571" y="53"/>
                    <a:pt x="1571" y="53"/>
                  </a:cubicBezTo>
                  <a:cubicBezTo>
                    <a:pt x="1570" y="53"/>
                    <a:pt x="1568" y="55"/>
                    <a:pt x="1567" y="55"/>
                  </a:cubicBezTo>
                  <a:cubicBezTo>
                    <a:pt x="1566" y="55"/>
                    <a:pt x="1564" y="52"/>
                    <a:pt x="1563" y="52"/>
                  </a:cubicBezTo>
                  <a:cubicBezTo>
                    <a:pt x="1562" y="53"/>
                    <a:pt x="1560" y="55"/>
                    <a:pt x="1559" y="55"/>
                  </a:cubicBezTo>
                  <a:cubicBezTo>
                    <a:pt x="1558" y="55"/>
                    <a:pt x="1556" y="52"/>
                    <a:pt x="1555" y="52"/>
                  </a:cubicBezTo>
                  <a:cubicBezTo>
                    <a:pt x="1554" y="52"/>
                    <a:pt x="1552" y="54"/>
                    <a:pt x="1551" y="54"/>
                  </a:cubicBezTo>
                  <a:cubicBezTo>
                    <a:pt x="1550" y="54"/>
                    <a:pt x="1549" y="52"/>
                    <a:pt x="1547" y="52"/>
                  </a:cubicBezTo>
                  <a:cubicBezTo>
                    <a:pt x="1546" y="52"/>
                    <a:pt x="1545" y="54"/>
                    <a:pt x="1543" y="54"/>
                  </a:cubicBezTo>
                  <a:cubicBezTo>
                    <a:pt x="1543" y="54"/>
                    <a:pt x="1539" y="52"/>
                    <a:pt x="1539" y="52"/>
                  </a:cubicBezTo>
                  <a:cubicBezTo>
                    <a:pt x="1539" y="52"/>
                    <a:pt x="1543" y="50"/>
                    <a:pt x="1544" y="50"/>
                  </a:cubicBezTo>
                  <a:cubicBezTo>
                    <a:pt x="1544" y="50"/>
                    <a:pt x="1547" y="52"/>
                    <a:pt x="1547" y="52"/>
                  </a:cubicBezTo>
                  <a:cubicBezTo>
                    <a:pt x="1548" y="52"/>
                    <a:pt x="1551" y="50"/>
                    <a:pt x="1551" y="50"/>
                  </a:cubicBezTo>
                  <a:cubicBezTo>
                    <a:pt x="1552" y="50"/>
                    <a:pt x="1555" y="48"/>
                    <a:pt x="1555" y="48"/>
                  </a:cubicBezTo>
                  <a:cubicBezTo>
                    <a:pt x="1556" y="47"/>
                    <a:pt x="1551" y="46"/>
                    <a:pt x="1552" y="46"/>
                  </a:cubicBezTo>
                  <a:cubicBezTo>
                    <a:pt x="1552" y="45"/>
                    <a:pt x="1556" y="44"/>
                    <a:pt x="1556" y="44"/>
                  </a:cubicBezTo>
                  <a:cubicBezTo>
                    <a:pt x="1556" y="43"/>
                    <a:pt x="1552" y="42"/>
                    <a:pt x="1552" y="41"/>
                  </a:cubicBezTo>
                  <a:cubicBezTo>
                    <a:pt x="1551" y="42"/>
                    <a:pt x="1549" y="43"/>
                    <a:pt x="1548" y="43"/>
                  </a:cubicBezTo>
                  <a:cubicBezTo>
                    <a:pt x="1547" y="44"/>
                    <a:pt x="1545" y="45"/>
                    <a:pt x="1544" y="45"/>
                  </a:cubicBezTo>
                  <a:cubicBezTo>
                    <a:pt x="1543" y="45"/>
                    <a:pt x="1541" y="43"/>
                    <a:pt x="1540" y="43"/>
                  </a:cubicBezTo>
                  <a:cubicBezTo>
                    <a:pt x="1539" y="44"/>
                    <a:pt x="1537" y="45"/>
                    <a:pt x="1536" y="45"/>
                  </a:cubicBezTo>
                  <a:cubicBezTo>
                    <a:pt x="1535" y="46"/>
                    <a:pt x="1533" y="47"/>
                    <a:pt x="1532" y="47"/>
                  </a:cubicBezTo>
                  <a:cubicBezTo>
                    <a:pt x="1531" y="48"/>
                    <a:pt x="1528" y="49"/>
                    <a:pt x="1528" y="49"/>
                  </a:cubicBezTo>
                  <a:cubicBezTo>
                    <a:pt x="1528" y="50"/>
                    <a:pt x="1532" y="52"/>
                    <a:pt x="1532" y="52"/>
                  </a:cubicBezTo>
                  <a:cubicBezTo>
                    <a:pt x="1531" y="52"/>
                    <a:pt x="1529" y="54"/>
                    <a:pt x="1527" y="54"/>
                  </a:cubicBezTo>
                  <a:cubicBezTo>
                    <a:pt x="1526" y="54"/>
                    <a:pt x="1525" y="51"/>
                    <a:pt x="1524" y="51"/>
                  </a:cubicBezTo>
                  <a:cubicBezTo>
                    <a:pt x="1522" y="51"/>
                    <a:pt x="1521" y="54"/>
                    <a:pt x="1520" y="54"/>
                  </a:cubicBezTo>
                  <a:cubicBezTo>
                    <a:pt x="1518" y="53"/>
                    <a:pt x="1517" y="51"/>
                    <a:pt x="1516" y="51"/>
                  </a:cubicBezTo>
                  <a:cubicBezTo>
                    <a:pt x="1515" y="51"/>
                    <a:pt x="1513" y="53"/>
                    <a:pt x="1512" y="53"/>
                  </a:cubicBezTo>
                  <a:cubicBezTo>
                    <a:pt x="1511" y="53"/>
                    <a:pt x="1509" y="51"/>
                    <a:pt x="1508" y="51"/>
                  </a:cubicBezTo>
                  <a:cubicBezTo>
                    <a:pt x="1507" y="51"/>
                    <a:pt x="1505" y="53"/>
                    <a:pt x="1504" y="53"/>
                  </a:cubicBezTo>
                  <a:cubicBezTo>
                    <a:pt x="1503" y="53"/>
                    <a:pt x="1500" y="55"/>
                    <a:pt x="1500" y="55"/>
                  </a:cubicBezTo>
                  <a:cubicBezTo>
                    <a:pt x="1499" y="55"/>
                    <a:pt x="1497" y="53"/>
                    <a:pt x="1496" y="53"/>
                  </a:cubicBezTo>
                  <a:cubicBezTo>
                    <a:pt x="1496" y="53"/>
                    <a:pt x="1493" y="51"/>
                    <a:pt x="1492" y="51"/>
                  </a:cubicBezTo>
                  <a:cubicBezTo>
                    <a:pt x="1491" y="51"/>
                    <a:pt x="1490" y="53"/>
                    <a:pt x="1488" y="53"/>
                  </a:cubicBezTo>
                  <a:cubicBezTo>
                    <a:pt x="1487" y="53"/>
                    <a:pt x="1486" y="50"/>
                    <a:pt x="1485" y="50"/>
                  </a:cubicBezTo>
                  <a:cubicBezTo>
                    <a:pt x="1483" y="51"/>
                    <a:pt x="1482" y="52"/>
                    <a:pt x="1480" y="52"/>
                  </a:cubicBezTo>
                  <a:cubicBezTo>
                    <a:pt x="1479" y="53"/>
                    <a:pt x="1478" y="55"/>
                    <a:pt x="1476" y="55"/>
                  </a:cubicBezTo>
                  <a:cubicBezTo>
                    <a:pt x="1475" y="55"/>
                    <a:pt x="1474" y="52"/>
                    <a:pt x="1473" y="52"/>
                  </a:cubicBezTo>
                  <a:cubicBezTo>
                    <a:pt x="1471" y="52"/>
                    <a:pt x="1470" y="54"/>
                    <a:pt x="1468" y="54"/>
                  </a:cubicBezTo>
                  <a:cubicBezTo>
                    <a:pt x="1467" y="54"/>
                    <a:pt x="1466" y="52"/>
                    <a:pt x="1465" y="52"/>
                  </a:cubicBezTo>
                  <a:cubicBezTo>
                    <a:pt x="1464" y="52"/>
                    <a:pt x="1462" y="54"/>
                    <a:pt x="1461" y="54"/>
                  </a:cubicBezTo>
                  <a:cubicBezTo>
                    <a:pt x="1459" y="54"/>
                    <a:pt x="1458" y="52"/>
                    <a:pt x="1457" y="52"/>
                  </a:cubicBezTo>
                  <a:cubicBezTo>
                    <a:pt x="1456" y="52"/>
                    <a:pt x="1454" y="50"/>
                    <a:pt x="1453" y="50"/>
                  </a:cubicBezTo>
                  <a:cubicBezTo>
                    <a:pt x="1452" y="50"/>
                    <a:pt x="1450" y="52"/>
                    <a:pt x="1449" y="52"/>
                  </a:cubicBezTo>
                  <a:cubicBezTo>
                    <a:pt x="1448" y="52"/>
                    <a:pt x="1446" y="54"/>
                    <a:pt x="1445" y="54"/>
                  </a:cubicBezTo>
                  <a:cubicBezTo>
                    <a:pt x="1444" y="54"/>
                    <a:pt x="1442" y="51"/>
                    <a:pt x="1441" y="51"/>
                  </a:cubicBezTo>
                  <a:cubicBezTo>
                    <a:pt x="1440" y="52"/>
                    <a:pt x="1438" y="54"/>
                    <a:pt x="1437" y="54"/>
                  </a:cubicBezTo>
                  <a:cubicBezTo>
                    <a:pt x="1436" y="53"/>
                    <a:pt x="1434" y="51"/>
                    <a:pt x="1433" y="51"/>
                  </a:cubicBezTo>
                  <a:cubicBezTo>
                    <a:pt x="1432" y="51"/>
                    <a:pt x="1430" y="53"/>
                    <a:pt x="1429" y="53"/>
                  </a:cubicBezTo>
                  <a:cubicBezTo>
                    <a:pt x="1429" y="53"/>
                    <a:pt x="1425" y="51"/>
                    <a:pt x="1426" y="51"/>
                  </a:cubicBezTo>
                  <a:cubicBezTo>
                    <a:pt x="1426" y="51"/>
                    <a:pt x="1429" y="49"/>
                    <a:pt x="1430" y="49"/>
                  </a:cubicBezTo>
                  <a:cubicBezTo>
                    <a:pt x="1428" y="49"/>
                    <a:pt x="1427" y="47"/>
                    <a:pt x="1426" y="47"/>
                  </a:cubicBezTo>
                  <a:cubicBezTo>
                    <a:pt x="1426" y="47"/>
                    <a:pt x="1422" y="49"/>
                    <a:pt x="1422" y="49"/>
                  </a:cubicBezTo>
                  <a:cubicBezTo>
                    <a:pt x="1422" y="49"/>
                    <a:pt x="1426" y="51"/>
                    <a:pt x="1426" y="51"/>
                  </a:cubicBezTo>
                  <a:cubicBezTo>
                    <a:pt x="1425" y="51"/>
                    <a:pt x="1422" y="53"/>
                    <a:pt x="1421" y="53"/>
                  </a:cubicBezTo>
                  <a:cubicBezTo>
                    <a:pt x="1420" y="53"/>
                    <a:pt x="1419" y="51"/>
                    <a:pt x="1418" y="51"/>
                  </a:cubicBezTo>
                  <a:cubicBezTo>
                    <a:pt x="1416" y="51"/>
                    <a:pt x="1415" y="53"/>
                    <a:pt x="1414" y="53"/>
                  </a:cubicBezTo>
                  <a:cubicBezTo>
                    <a:pt x="1412" y="53"/>
                    <a:pt x="1411" y="51"/>
                    <a:pt x="1410" y="51"/>
                  </a:cubicBezTo>
                  <a:cubicBezTo>
                    <a:pt x="1409" y="51"/>
                    <a:pt x="1406" y="53"/>
                    <a:pt x="1406" y="53"/>
                  </a:cubicBezTo>
                  <a:cubicBezTo>
                    <a:pt x="1405" y="52"/>
                    <a:pt x="1402" y="51"/>
                    <a:pt x="1402" y="50"/>
                  </a:cubicBezTo>
                  <a:cubicBezTo>
                    <a:pt x="1402" y="50"/>
                    <a:pt x="1406" y="49"/>
                    <a:pt x="1406" y="48"/>
                  </a:cubicBezTo>
                  <a:cubicBezTo>
                    <a:pt x="1406" y="48"/>
                    <a:pt x="1403" y="46"/>
                    <a:pt x="1402" y="46"/>
                  </a:cubicBezTo>
                  <a:cubicBezTo>
                    <a:pt x="1402" y="46"/>
                    <a:pt x="1398" y="48"/>
                    <a:pt x="1398" y="48"/>
                  </a:cubicBezTo>
                  <a:cubicBezTo>
                    <a:pt x="1398" y="49"/>
                    <a:pt x="1402" y="50"/>
                    <a:pt x="1402" y="50"/>
                  </a:cubicBezTo>
                  <a:cubicBezTo>
                    <a:pt x="1401" y="51"/>
                    <a:pt x="1399" y="52"/>
                    <a:pt x="1398" y="52"/>
                  </a:cubicBezTo>
                  <a:cubicBezTo>
                    <a:pt x="1397" y="53"/>
                    <a:pt x="1395" y="54"/>
                    <a:pt x="1394" y="55"/>
                  </a:cubicBezTo>
                  <a:cubicBezTo>
                    <a:pt x="1393" y="55"/>
                    <a:pt x="1390" y="53"/>
                    <a:pt x="1390" y="52"/>
                  </a:cubicBezTo>
                  <a:cubicBezTo>
                    <a:pt x="1390" y="52"/>
                    <a:pt x="1387" y="50"/>
                    <a:pt x="1386" y="50"/>
                  </a:cubicBezTo>
                  <a:cubicBezTo>
                    <a:pt x="1386" y="50"/>
                    <a:pt x="1383" y="52"/>
                    <a:pt x="1382" y="52"/>
                  </a:cubicBezTo>
                  <a:cubicBezTo>
                    <a:pt x="1381" y="52"/>
                    <a:pt x="1379" y="50"/>
                    <a:pt x="1378" y="50"/>
                  </a:cubicBezTo>
                  <a:cubicBezTo>
                    <a:pt x="1378" y="50"/>
                    <a:pt x="1375" y="48"/>
                    <a:pt x="1375" y="48"/>
                  </a:cubicBezTo>
                  <a:cubicBezTo>
                    <a:pt x="1374" y="48"/>
                    <a:pt x="1371" y="49"/>
                    <a:pt x="1371" y="50"/>
                  </a:cubicBezTo>
                  <a:cubicBezTo>
                    <a:pt x="1371" y="50"/>
                    <a:pt x="1374" y="52"/>
                    <a:pt x="1374" y="52"/>
                  </a:cubicBezTo>
                  <a:cubicBezTo>
                    <a:pt x="1373" y="52"/>
                    <a:pt x="1371" y="54"/>
                    <a:pt x="1370" y="54"/>
                  </a:cubicBezTo>
                  <a:cubicBezTo>
                    <a:pt x="1369" y="54"/>
                    <a:pt x="1368" y="52"/>
                    <a:pt x="1366" y="52"/>
                  </a:cubicBezTo>
                  <a:cubicBezTo>
                    <a:pt x="1365" y="52"/>
                    <a:pt x="1364" y="54"/>
                    <a:pt x="1362" y="54"/>
                  </a:cubicBezTo>
                  <a:cubicBezTo>
                    <a:pt x="1361" y="54"/>
                    <a:pt x="1360" y="52"/>
                    <a:pt x="1359" y="51"/>
                  </a:cubicBezTo>
                  <a:cubicBezTo>
                    <a:pt x="1358" y="51"/>
                    <a:pt x="1356" y="54"/>
                    <a:pt x="1355" y="54"/>
                  </a:cubicBezTo>
                  <a:cubicBezTo>
                    <a:pt x="1354" y="54"/>
                    <a:pt x="1351" y="52"/>
                    <a:pt x="1351" y="51"/>
                  </a:cubicBezTo>
                  <a:cubicBezTo>
                    <a:pt x="1350" y="51"/>
                    <a:pt x="1348" y="49"/>
                    <a:pt x="1347" y="49"/>
                  </a:cubicBezTo>
                  <a:cubicBezTo>
                    <a:pt x="1346" y="49"/>
                    <a:pt x="1344" y="51"/>
                    <a:pt x="1343" y="51"/>
                  </a:cubicBezTo>
                  <a:cubicBezTo>
                    <a:pt x="1342" y="51"/>
                    <a:pt x="1340" y="53"/>
                    <a:pt x="1339" y="53"/>
                  </a:cubicBezTo>
                  <a:cubicBezTo>
                    <a:pt x="1338" y="53"/>
                    <a:pt x="1336" y="51"/>
                    <a:pt x="1335" y="51"/>
                  </a:cubicBezTo>
                  <a:cubicBezTo>
                    <a:pt x="1334" y="51"/>
                    <a:pt x="1332" y="53"/>
                    <a:pt x="1331" y="53"/>
                  </a:cubicBezTo>
                  <a:cubicBezTo>
                    <a:pt x="1330" y="53"/>
                    <a:pt x="1329" y="51"/>
                    <a:pt x="1327" y="51"/>
                  </a:cubicBezTo>
                  <a:cubicBezTo>
                    <a:pt x="1326" y="51"/>
                    <a:pt x="1324" y="53"/>
                    <a:pt x="1323" y="53"/>
                  </a:cubicBezTo>
                  <a:cubicBezTo>
                    <a:pt x="1322" y="53"/>
                    <a:pt x="1321" y="50"/>
                    <a:pt x="1319" y="50"/>
                  </a:cubicBezTo>
                  <a:cubicBezTo>
                    <a:pt x="1318" y="50"/>
                    <a:pt x="1317" y="53"/>
                    <a:pt x="1315" y="52"/>
                  </a:cubicBezTo>
                  <a:cubicBezTo>
                    <a:pt x="1314" y="52"/>
                    <a:pt x="1313" y="50"/>
                    <a:pt x="1312" y="50"/>
                  </a:cubicBezTo>
                  <a:cubicBezTo>
                    <a:pt x="1310" y="50"/>
                    <a:pt x="1309" y="52"/>
                    <a:pt x="1307" y="52"/>
                  </a:cubicBezTo>
                  <a:cubicBezTo>
                    <a:pt x="1306" y="52"/>
                    <a:pt x="1305" y="50"/>
                    <a:pt x="1304" y="50"/>
                  </a:cubicBezTo>
                  <a:cubicBezTo>
                    <a:pt x="1303" y="50"/>
                    <a:pt x="1301" y="52"/>
                    <a:pt x="1300" y="52"/>
                  </a:cubicBezTo>
                  <a:cubicBezTo>
                    <a:pt x="1299" y="52"/>
                    <a:pt x="1296" y="50"/>
                    <a:pt x="1296" y="50"/>
                  </a:cubicBezTo>
                  <a:cubicBezTo>
                    <a:pt x="1296" y="49"/>
                    <a:pt x="1300" y="48"/>
                    <a:pt x="1300" y="48"/>
                  </a:cubicBezTo>
                  <a:cubicBezTo>
                    <a:pt x="1300" y="48"/>
                    <a:pt x="1297" y="45"/>
                    <a:pt x="1296" y="45"/>
                  </a:cubicBezTo>
                  <a:cubicBezTo>
                    <a:pt x="1296" y="45"/>
                    <a:pt x="1292" y="47"/>
                    <a:pt x="1292" y="48"/>
                  </a:cubicBezTo>
                  <a:cubicBezTo>
                    <a:pt x="1292" y="48"/>
                    <a:pt x="1296" y="50"/>
                    <a:pt x="1296" y="50"/>
                  </a:cubicBezTo>
                  <a:cubicBezTo>
                    <a:pt x="1296" y="50"/>
                    <a:pt x="1292" y="52"/>
                    <a:pt x="1292" y="52"/>
                  </a:cubicBezTo>
                  <a:cubicBezTo>
                    <a:pt x="1291" y="52"/>
                    <a:pt x="1289" y="49"/>
                    <a:pt x="1288" y="50"/>
                  </a:cubicBezTo>
                  <a:cubicBezTo>
                    <a:pt x="1287" y="50"/>
                    <a:pt x="1285" y="51"/>
                    <a:pt x="1284" y="52"/>
                  </a:cubicBezTo>
                  <a:cubicBezTo>
                    <a:pt x="1283" y="52"/>
                    <a:pt x="1281" y="54"/>
                    <a:pt x="1280" y="54"/>
                  </a:cubicBezTo>
                  <a:cubicBezTo>
                    <a:pt x="1279" y="54"/>
                    <a:pt x="1276" y="52"/>
                    <a:pt x="1276" y="51"/>
                  </a:cubicBezTo>
                  <a:cubicBezTo>
                    <a:pt x="1275" y="51"/>
                    <a:pt x="1273" y="49"/>
                    <a:pt x="1272" y="49"/>
                  </a:cubicBezTo>
                  <a:cubicBezTo>
                    <a:pt x="1272" y="49"/>
                    <a:pt x="1269" y="51"/>
                    <a:pt x="1268" y="51"/>
                  </a:cubicBezTo>
                  <a:cubicBezTo>
                    <a:pt x="1267" y="52"/>
                    <a:pt x="1265" y="53"/>
                    <a:pt x="1264" y="53"/>
                  </a:cubicBezTo>
                  <a:cubicBezTo>
                    <a:pt x="1263" y="53"/>
                    <a:pt x="1261" y="51"/>
                    <a:pt x="1260" y="51"/>
                  </a:cubicBezTo>
                  <a:cubicBezTo>
                    <a:pt x="1259" y="51"/>
                    <a:pt x="1258" y="53"/>
                    <a:pt x="1256" y="53"/>
                  </a:cubicBezTo>
                  <a:cubicBezTo>
                    <a:pt x="1255" y="53"/>
                    <a:pt x="1254" y="51"/>
                    <a:pt x="1253" y="51"/>
                  </a:cubicBezTo>
                  <a:cubicBezTo>
                    <a:pt x="1252" y="51"/>
                    <a:pt x="1249" y="53"/>
                    <a:pt x="1248" y="53"/>
                  </a:cubicBezTo>
                  <a:cubicBezTo>
                    <a:pt x="1247" y="53"/>
                    <a:pt x="1246" y="51"/>
                    <a:pt x="1245" y="51"/>
                  </a:cubicBezTo>
                  <a:cubicBezTo>
                    <a:pt x="1244" y="50"/>
                    <a:pt x="1242" y="48"/>
                    <a:pt x="1241" y="48"/>
                  </a:cubicBezTo>
                  <a:cubicBezTo>
                    <a:pt x="1240" y="48"/>
                    <a:pt x="1237" y="50"/>
                    <a:pt x="1237" y="50"/>
                  </a:cubicBezTo>
                  <a:cubicBezTo>
                    <a:pt x="1236" y="51"/>
                    <a:pt x="1234" y="52"/>
                    <a:pt x="1233" y="52"/>
                  </a:cubicBezTo>
                  <a:cubicBezTo>
                    <a:pt x="1232" y="53"/>
                    <a:pt x="1230" y="50"/>
                    <a:pt x="1229" y="50"/>
                  </a:cubicBezTo>
                  <a:cubicBezTo>
                    <a:pt x="1228" y="50"/>
                    <a:pt x="1226" y="52"/>
                    <a:pt x="1225" y="52"/>
                  </a:cubicBezTo>
                  <a:cubicBezTo>
                    <a:pt x="1224" y="52"/>
                    <a:pt x="1223" y="50"/>
                    <a:pt x="1221" y="50"/>
                  </a:cubicBezTo>
                  <a:cubicBezTo>
                    <a:pt x="1220" y="50"/>
                    <a:pt x="1218" y="52"/>
                    <a:pt x="1217" y="52"/>
                  </a:cubicBezTo>
                  <a:cubicBezTo>
                    <a:pt x="1216" y="52"/>
                    <a:pt x="1215" y="50"/>
                    <a:pt x="1213" y="50"/>
                  </a:cubicBezTo>
                  <a:cubicBezTo>
                    <a:pt x="1212" y="50"/>
                    <a:pt x="1211" y="52"/>
                    <a:pt x="1209" y="52"/>
                  </a:cubicBezTo>
                  <a:cubicBezTo>
                    <a:pt x="1208" y="52"/>
                    <a:pt x="1207" y="50"/>
                    <a:pt x="1206" y="50"/>
                  </a:cubicBezTo>
                  <a:cubicBezTo>
                    <a:pt x="1204" y="50"/>
                    <a:pt x="1203" y="52"/>
                    <a:pt x="1201" y="52"/>
                  </a:cubicBezTo>
                  <a:cubicBezTo>
                    <a:pt x="1200" y="52"/>
                    <a:pt x="1199" y="49"/>
                    <a:pt x="1198" y="49"/>
                  </a:cubicBezTo>
                  <a:cubicBezTo>
                    <a:pt x="1196" y="49"/>
                    <a:pt x="1195" y="51"/>
                    <a:pt x="1194" y="51"/>
                  </a:cubicBezTo>
                  <a:cubicBezTo>
                    <a:pt x="1192" y="51"/>
                    <a:pt x="1191" y="49"/>
                    <a:pt x="1190" y="49"/>
                  </a:cubicBezTo>
                  <a:cubicBezTo>
                    <a:pt x="1189" y="49"/>
                    <a:pt x="1187" y="51"/>
                    <a:pt x="1186" y="51"/>
                  </a:cubicBezTo>
                  <a:cubicBezTo>
                    <a:pt x="1184" y="51"/>
                    <a:pt x="1183" y="49"/>
                    <a:pt x="1182" y="49"/>
                  </a:cubicBezTo>
                  <a:cubicBezTo>
                    <a:pt x="1181" y="49"/>
                    <a:pt x="1179" y="51"/>
                    <a:pt x="1178" y="51"/>
                  </a:cubicBezTo>
                  <a:cubicBezTo>
                    <a:pt x="1177" y="51"/>
                    <a:pt x="1175" y="49"/>
                    <a:pt x="1174" y="49"/>
                  </a:cubicBezTo>
                  <a:cubicBezTo>
                    <a:pt x="1173" y="49"/>
                    <a:pt x="1171" y="51"/>
                    <a:pt x="1170" y="51"/>
                  </a:cubicBezTo>
                  <a:cubicBezTo>
                    <a:pt x="1170" y="51"/>
                    <a:pt x="1166" y="49"/>
                    <a:pt x="1166" y="49"/>
                  </a:cubicBezTo>
                  <a:cubicBezTo>
                    <a:pt x="1166" y="48"/>
                    <a:pt x="1171" y="47"/>
                    <a:pt x="1170" y="46"/>
                  </a:cubicBezTo>
                  <a:cubicBezTo>
                    <a:pt x="1170" y="46"/>
                    <a:pt x="1167" y="44"/>
                    <a:pt x="1167" y="44"/>
                  </a:cubicBezTo>
                  <a:cubicBezTo>
                    <a:pt x="1166" y="44"/>
                    <a:pt x="1163" y="46"/>
                    <a:pt x="1163" y="46"/>
                  </a:cubicBezTo>
                  <a:cubicBezTo>
                    <a:pt x="1163" y="47"/>
                    <a:pt x="1167" y="48"/>
                    <a:pt x="1166" y="49"/>
                  </a:cubicBezTo>
                  <a:cubicBezTo>
                    <a:pt x="1166" y="49"/>
                    <a:pt x="1163" y="51"/>
                    <a:pt x="1162" y="51"/>
                  </a:cubicBezTo>
                  <a:cubicBezTo>
                    <a:pt x="1161" y="51"/>
                    <a:pt x="1159" y="48"/>
                    <a:pt x="1158" y="48"/>
                  </a:cubicBezTo>
                  <a:cubicBezTo>
                    <a:pt x="1157" y="49"/>
                    <a:pt x="1155" y="50"/>
                    <a:pt x="1154" y="50"/>
                  </a:cubicBezTo>
                  <a:cubicBezTo>
                    <a:pt x="1154" y="51"/>
                    <a:pt x="1151" y="53"/>
                    <a:pt x="1150" y="52"/>
                  </a:cubicBezTo>
                  <a:cubicBezTo>
                    <a:pt x="1149" y="52"/>
                    <a:pt x="1147" y="51"/>
                    <a:pt x="1146" y="50"/>
                  </a:cubicBezTo>
                  <a:cubicBezTo>
                    <a:pt x="1146" y="50"/>
                    <a:pt x="1143" y="48"/>
                    <a:pt x="1143" y="48"/>
                  </a:cubicBezTo>
                  <a:cubicBezTo>
                    <a:pt x="1142" y="48"/>
                    <a:pt x="1140" y="46"/>
                    <a:pt x="1139" y="46"/>
                  </a:cubicBezTo>
                  <a:cubicBezTo>
                    <a:pt x="1139" y="46"/>
                    <a:pt x="1135" y="48"/>
                    <a:pt x="1135" y="48"/>
                  </a:cubicBezTo>
                  <a:cubicBezTo>
                    <a:pt x="1135" y="48"/>
                    <a:pt x="1139" y="50"/>
                    <a:pt x="1139" y="50"/>
                  </a:cubicBezTo>
                  <a:cubicBezTo>
                    <a:pt x="1137" y="50"/>
                    <a:pt x="1136" y="52"/>
                    <a:pt x="1135" y="52"/>
                  </a:cubicBezTo>
                  <a:cubicBezTo>
                    <a:pt x="1133" y="52"/>
                    <a:pt x="1132" y="50"/>
                    <a:pt x="1131" y="50"/>
                  </a:cubicBezTo>
                  <a:cubicBezTo>
                    <a:pt x="1129" y="50"/>
                    <a:pt x="1128" y="52"/>
                    <a:pt x="1127" y="52"/>
                  </a:cubicBezTo>
                  <a:cubicBezTo>
                    <a:pt x="1125" y="52"/>
                    <a:pt x="1124" y="50"/>
                    <a:pt x="1123" y="50"/>
                  </a:cubicBezTo>
                  <a:cubicBezTo>
                    <a:pt x="1122" y="50"/>
                    <a:pt x="1120" y="52"/>
                    <a:pt x="1119" y="52"/>
                  </a:cubicBezTo>
                  <a:cubicBezTo>
                    <a:pt x="1118" y="52"/>
                    <a:pt x="1116" y="49"/>
                    <a:pt x="1115" y="49"/>
                  </a:cubicBezTo>
                  <a:cubicBezTo>
                    <a:pt x="1114" y="49"/>
                    <a:pt x="1112" y="51"/>
                    <a:pt x="1111" y="51"/>
                  </a:cubicBezTo>
                  <a:cubicBezTo>
                    <a:pt x="1110" y="51"/>
                    <a:pt x="1109" y="49"/>
                    <a:pt x="1107" y="49"/>
                  </a:cubicBezTo>
                  <a:cubicBezTo>
                    <a:pt x="1106" y="49"/>
                    <a:pt x="1104" y="51"/>
                    <a:pt x="1103" y="51"/>
                  </a:cubicBezTo>
                  <a:cubicBezTo>
                    <a:pt x="1102" y="51"/>
                    <a:pt x="1101" y="49"/>
                    <a:pt x="1099" y="49"/>
                  </a:cubicBezTo>
                  <a:cubicBezTo>
                    <a:pt x="1098" y="49"/>
                    <a:pt x="1097" y="51"/>
                    <a:pt x="1095" y="51"/>
                  </a:cubicBezTo>
                  <a:cubicBezTo>
                    <a:pt x="1094" y="51"/>
                    <a:pt x="1093" y="49"/>
                    <a:pt x="1092" y="49"/>
                  </a:cubicBezTo>
                  <a:cubicBezTo>
                    <a:pt x="1090" y="49"/>
                    <a:pt x="1089" y="51"/>
                    <a:pt x="1087" y="51"/>
                  </a:cubicBezTo>
                  <a:cubicBezTo>
                    <a:pt x="1086" y="51"/>
                    <a:pt x="1085" y="49"/>
                    <a:pt x="1084" y="49"/>
                  </a:cubicBezTo>
                  <a:cubicBezTo>
                    <a:pt x="1083" y="49"/>
                    <a:pt x="1081" y="51"/>
                    <a:pt x="1080" y="51"/>
                  </a:cubicBezTo>
                  <a:cubicBezTo>
                    <a:pt x="1078" y="50"/>
                    <a:pt x="1077" y="48"/>
                    <a:pt x="1076" y="48"/>
                  </a:cubicBezTo>
                  <a:cubicBezTo>
                    <a:pt x="1075" y="48"/>
                    <a:pt x="1073" y="50"/>
                    <a:pt x="1072" y="50"/>
                  </a:cubicBezTo>
                  <a:cubicBezTo>
                    <a:pt x="1071" y="50"/>
                    <a:pt x="1069" y="48"/>
                    <a:pt x="1068" y="48"/>
                  </a:cubicBezTo>
                  <a:cubicBezTo>
                    <a:pt x="1067" y="48"/>
                    <a:pt x="1065" y="50"/>
                    <a:pt x="1064" y="50"/>
                  </a:cubicBezTo>
                  <a:cubicBezTo>
                    <a:pt x="1063" y="50"/>
                    <a:pt x="1062" y="48"/>
                    <a:pt x="1060" y="48"/>
                  </a:cubicBezTo>
                  <a:cubicBezTo>
                    <a:pt x="1059" y="48"/>
                    <a:pt x="1057" y="50"/>
                    <a:pt x="1056" y="50"/>
                  </a:cubicBezTo>
                  <a:cubicBezTo>
                    <a:pt x="1055" y="50"/>
                    <a:pt x="1054" y="48"/>
                    <a:pt x="1052" y="48"/>
                  </a:cubicBezTo>
                  <a:cubicBezTo>
                    <a:pt x="1051" y="48"/>
                    <a:pt x="1050" y="50"/>
                    <a:pt x="1048" y="50"/>
                  </a:cubicBezTo>
                  <a:cubicBezTo>
                    <a:pt x="1047" y="50"/>
                    <a:pt x="1046" y="47"/>
                    <a:pt x="1045" y="48"/>
                  </a:cubicBezTo>
                  <a:cubicBezTo>
                    <a:pt x="1043" y="48"/>
                    <a:pt x="1042" y="50"/>
                    <a:pt x="1040" y="50"/>
                  </a:cubicBezTo>
                  <a:cubicBezTo>
                    <a:pt x="1039" y="50"/>
                    <a:pt x="1038" y="47"/>
                    <a:pt x="1037" y="47"/>
                  </a:cubicBezTo>
                  <a:cubicBezTo>
                    <a:pt x="1037" y="47"/>
                    <a:pt x="1041" y="46"/>
                    <a:pt x="1041" y="45"/>
                  </a:cubicBezTo>
                  <a:cubicBezTo>
                    <a:pt x="1041" y="45"/>
                    <a:pt x="1037" y="44"/>
                    <a:pt x="1037" y="43"/>
                  </a:cubicBezTo>
                  <a:cubicBezTo>
                    <a:pt x="1037" y="42"/>
                    <a:pt x="1041" y="42"/>
                    <a:pt x="1041" y="41"/>
                  </a:cubicBezTo>
                  <a:cubicBezTo>
                    <a:pt x="1041" y="40"/>
                    <a:pt x="1037" y="39"/>
                    <a:pt x="1037" y="39"/>
                  </a:cubicBezTo>
                  <a:cubicBezTo>
                    <a:pt x="1037" y="38"/>
                    <a:pt x="1042" y="37"/>
                    <a:pt x="1042" y="37"/>
                  </a:cubicBezTo>
                  <a:cubicBezTo>
                    <a:pt x="1041" y="36"/>
                    <a:pt x="1038" y="34"/>
                    <a:pt x="1038" y="34"/>
                  </a:cubicBezTo>
                  <a:cubicBezTo>
                    <a:pt x="1037" y="34"/>
                    <a:pt x="1034" y="36"/>
                    <a:pt x="1034" y="36"/>
                  </a:cubicBezTo>
                  <a:cubicBezTo>
                    <a:pt x="1033" y="37"/>
                    <a:pt x="1037" y="38"/>
                    <a:pt x="1037" y="39"/>
                  </a:cubicBezTo>
                  <a:cubicBezTo>
                    <a:pt x="1037" y="39"/>
                    <a:pt x="1033" y="40"/>
                    <a:pt x="1033" y="41"/>
                  </a:cubicBezTo>
                  <a:cubicBezTo>
                    <a:pt x="1033" y="41"/>
                    <a:pt x="1037" y="42"/>
                    <a:pt x="1037" y="43"/>
                  </a:cubicBezTo>
                  <a:cubicBezTo>
                    <a:pt x="1037" y="44"/>
                    <a:pt x="1033" y="44"/>
                    <a:pt x="1033" y="45"/>
                  </a:cubicBezTo>
                  <a:cubicBezTo>
                    <a:pt x="1033" y="46"/>
                    <a:pt x="1036" y="46"/>
                    <a:pt x="1037" y="47"/>
                  </a:cubicBezTo>
                  <a:cubicBezTo>
                    <a:pt x="1035" y="47"/>
                    <a:pt x="1034" y="49"/>
                    <a:pt x="1033" y="49"/>
                  </a:cubicBezTo>
                  <a:cubicBezTo>
                    <a:pt x="1031" y="49"/>
                    <a:pt x="1030" y="47"/>
                    <a:pt x="1029" y="47"/>
                  </a:cubicBezTo>
                  <a:cubicBezTo>
                    <a:pt x="1028" y="47"/>
                    <a:pt x="1026" y="49"/>
                    <a:pt x="1025" y="49"/>
                  </a:cubicBezTo>
                  <a:cubicBezTo>
                    <a:pt x="1023" y="49"/>
                    <a:pt x="1022" y="47"/>
                    <a:pt x="1021" y="47"/>
                  </a:cubicBezTo>
                  <a:cubicBezTo>
                    <a:pt x="1020" y="47"/>
                    <a:pt x="1018" y="49"/>
                    <a:pt x="1017" y="49"/>
                  </a:cubicBezTo>
                  <a:cubicBezTo>
                    <a:pt x="1016" y="49"/>
                    <a:pt x="1014" y="47"/>
                    <a:pt x="1013" y="47"/>
                  </a:cubicBezTo>
                  <a:cubicBezTo>
                    <a:pt x="1013" y="46"/>
                    <a:pt x="1010" y="44"/>
                    <a:pt x="1009" y="44"/>
                  </a:cubicBezTo>
                  <a:cubicBezTo>
                    <a:pt x="1009" y="44"/>
                    <a:pt x="1006" y="46"/>
                    <a:pt x="1005" y="46"/>
                  </a:cubicBezTo>
                  <a:cubicBezTo>
                    <a:pt x="1005" y="47"/>
                    <a:pt x="1002" y="49"/>
                    <a:pt x="1001" y="49"/>
                  </a:cubicBezTo>
                  <a:cubicBezTo>
                    <a:pt x="1000" y="48"/>
                    <a:pt x="998" y="46"/>
                    <a:pt x="997" y="46"/>
                  </a:cubicBezTo>
                  <a:cubicBezTo>
                    <a:pt x="996" y="46"/>
                    <a:pt x="995" y="48"/>
                    <a:pt x="993" y="48"/>
                  </a:cubicBezTo>
                  <a:cubicBezTo>
                    <a:pt x="992" y="48"/>
                    <a:pt x="991" y="46"/>
                    <a:pt x="990" y="46"/>
                  </a:cubicBezTo>
                  <a:cubicBezTo>
                    <a:pt x="989" y="46"/>
                    <a:pt x="986" y="48"/>
                    <a:pt x="986" y="48"/>
                  </a:cubicBezTo>
                  <a:cubicBezTo>
                    <a:pt x="985" y="48"/>
                    <a:pt x="982" y="46"/>
                    <a:pt x="982" y="46"/>
                  </a:cubicBezTo>
                  <a:cubicBezTo>
                    <a:pt x="982" y="45"/>
                    <a:pt x="986" y="44"/>
                    <a:pt x="986" y="44"/>
                  </a:cubicBezTo>
                  <a:cubicBezTo>
                    <a:pt x="986" y="44"/>
                    <a:pt x="982" y="41"/>
                    <a:pt x="982" y="42"/>
                  </a:cubicBezTo>
                  <a:cubicBezTo>
                    <a:pt x="982" y="42"/>
                    <a:pt x="978" y="43"/>
                    <a:pt x="978" y="44"/>
                  </a:cubicBezTo>
                  <a:cubicBezTo>
                    <a:pt x="978" y="44"/>
                    <a:pt x="982" y="45"/>
                    <a:pt x="982" y="46"/>
                  </a:cubicBezTo>
                  <a:cubicBezTo>
                    <a:pt x="982" y="46"/>
                    <a:pt x="978" y="48"/>
                    <a:pt x="978" y="48"/>
                  </a:cubicBezTo>
                  <a:cubicBezTo>
                    <a:pt x="977" y="48"/>
                    <a:pt x="974" y="50"/>
                    <a:pt x="974" y="50"/>
                  </a:cubicBezTo>
                  <a:cubicBezTo>
                    <a:pt x="972" y="50"/>
                    <a:pt x="971" y="48"/>
                    <a:pt x="970" y="48"/>
                  </a:cubicBezTo>
                  <a:cubicBezTo>
                    <a:pt x="968" y="48"/>
                    <a:pt x="967" y="50"/>
                    <a:pt x="966" y="50"/>
                  </a:cubicBezTo>
                  <a:cubicBezTo>
                    <a:pt x="962" y="48"/>
                    <a:pt x="962" y="48"/>
                    <a:pt x="962" y="48"/>
                  </a:cubicBezTo>
                  <a:cubicBezTo>
                    <a:pt x="962" y="47"/>
                    <a:pt x="958" y="46"/>
                    <a:pt x="958" y="45"/>
                  </a:cubicBezTo>
                  <a:cubicBezTo>
                    <a:pt x="958" y="44"/>
                    <a:pt x="962" y="44"/>
                    <a:pt x="962" y="43"/>
                  </a:cubicBezTo>
                  <a:cubicBezTo>
                    <a:pt x="963" y="43"/>
                    <a:pt x="965" y="46"/>
                    <a:pt x="966" y="45"/>
                  </a:cubicBezTo>
                  <a:cubicBezTo>
                    <a:pt x="967" y="45"/>
                    <a:pt x="970" y="44"/>
                    <a:pt x="970" y="43"/>
                  </a:cubicBezTo>
                  <a:cubicBezTo>
                    <a:pt x="970" y="43"/>
                    <a:pt x="967" y="42"/>
                    <a:pt x="966" y="41"/>
                  </a:cubicBezTo>
                  <a:cubicBezTo>
                    <a:pt x="966" y="40"/>
                    <a:pt x="963" y="40"/>
                    <a:pt x="963" y="39"/>
                  </a:cubicBezTo>
                  <a:cubicBezTo>
                    <a:pt x="963" y="38"/>
                    <a:pt x="967" y="37"/>
                    <a:pt x="967" y="37"/>
                  </a:cubicBezTo>
                  <a:cubicBezTo>
                    <a:pt x="966" y="37"/>
                    <a:pt x="964" y="35"/>
                    <a:pt x="963" y="34"/>
                  </a:cubicBezTo>
                  <a:cubicBezTo>
                    <a:pt x="963" y="34"/>
                    <a:pt x="959" y="36"/>
                    <a:pt x="959" y="37"/>
                  </a:cubicBezTo>
                  <a:cubicBezTo>
                    <a:pt x="959" y="37"/>
                    <a:pt x="963" y="39"/>
                    <a:pt x="963" y="39"/>
                  </a:cubicBezTo>
                  <a:cubicBezTo>
                    <a:pt x="963" y="39"/>
                    <a:pt x="959" y="40"/>
                    <a:pt x="959" y="41"/>
                  </a:cubicBezTo>
                  <a:cubicBezTo>
                    <a:pt x="958" y="41"/>
                    <a:pt x="955" y="42"/>
                    <a:pt x="955" y="43"/>
                  </a:cubicBezTo>
                  <a:cubicBezTo>
                    <a:pt x="954" y="43"/>
                    <a:pt x="959" y="45"/>
                    <a:pt x="958" y="45"/>
                  </a:cubicBezTo>
                  <a:cubicBezTo>
                    <a:pt x="958" y="46"/>
                    <a:pt x="955" y="47"/>
                    <a:pt x="954" y="47"/>
                  </a:cubicBezTo>
                  <a:cubicBezTo>
                    <a:pt x="953" y="48"/>
                    <a:pt x="951" y="49"/>
                    <a:pt x="950" y="49"/>
                  </a:cubicBezTo>
                  <a:cubicBezTo>
                    <a:pt x="949" y="50"/>
                    <a:pt x="947" y="47"/>
                    <a:pt x="946" y="47"/>
                  </a:cubicBezTo>
                  <a:cubicBezTo>
                    <a:pt x="945" y="47"/>
                    <a:pt x="943" y="49"/>
                    <a:pt x="942" y="49"/>
                  </a:cubicBezTo>
                  <a:cubicBezTo>
                    <a:pt x="941" y="49"/>
                    <a:pt x="940" y="47"/>
                    <a:pt x="938" y="47"/>
                  </a:cubicBezTo>
                  <a:cubicBezTo>
                    <a:pt x="937" y="47"/>
                    <a:pt x="936" y="49"/>
                    <a:pt x="934" y="49"/>
                  </a:cubicBezTo>
                  <a:cubicBezTo>
                    <a:pt x="933" y="49"/>
                    <a:pt x="932" y="47"/>
                    <a:pt x="931" y="47"/>
                  </a:cubicBezTo>
                  <a:cubicBezTo>
                    <a:pt x="931" y="46"/>
                    <a:pt x="935" y="45"/>
                    <a:pt x="935" y="45"/>
                  </a:cubicBezTo>
                  <a:cubicBezTo>
                    <a:pt x="935" y="44"/>
                    <a:pt x="931" y="42"/>
                    <a:pt x="931" y="42"/>
                  </a:cubicBezTo>
                  <a:cubicBezTo>
                    <a:pt x="931" y="42"/>
                    <a:pt x="927" y="44"/>
                    <a:pt x="927" y="44"/>
                  </a:cubicBezTo>
                  <a:cubicBezTo>
                    <a:pt x="927" y="45"/>
                    <a:pt x="930" y="47"/>
                    <a:pt x="931" y="47"/>
                  </a:cubicBezTo>
                  <a:cubicBezTo>
                    <a:pt x="929" y="47"/>
                    <a:pt x="928" y="49"/>
                    <a:pt x="927" y="49"/>
                  </a:cubicBezTo>
                  <a:cubicBezTo>
                    <a:pt x="925" y="49"/>
                    <a:pt x="924" y="47"/>
                    <a:pt x="923" y="46"/>
                  </a:cubicBezTo>
                  <a:cubicBezTo>
                    <a:pt x="921" y="46"/>
                    <a:pt x="920" y="49"/>
                    <a:pt x="919" y="49"/>
                  </a:cubicBezTo>
                  <a:cubicBezTo>
                    <a:pt x="917" y="49"/>
                    <a:pt x="916" y="46"/>
                    <a:pt x="915" y="46"/>
                  </a:cubicBezTo>
                  <a:cubicBezTo>
                    <a:pt x="914" y="46"/>
                    <a:pt x="912" y="44"/>
                    <a:pt x="911" y="44"/>
                  </a:cubicBezTo>
                  <a:cubicBezTo>
                    <a:pt x="910" y="44"/>
                    <a:pt x="908" y="46"/>
                    <a:pt x="907" y="46"/>
                  </a:cubicBezTo>
                  <a:cubicBezTo>
                    <a:pt x="906" y="46"/>
                    <a:pt x="905" y="44"/>
                    <a:pt x="903" y="44"/>
                  </a:cubicBezTo>
                  <a:cubicBezTo>
                    <a:pt x="903" y="44"/>
                    <a:pt x="899" y="46"/>
                    <a:pt x="899" y="46"/>
                  </a:cubicBezTo>
                  <a:cubicBezTo>
                    <a:pt x="899" y="46"/>
                    <a:pt x="903" y="48"/>
                    <a:pt x="903" y="48"/>
                  </a:cubicBezTo>
                  <a:cubicBezTo>
                    <a:pt x="902" y="48"/>
                    <a:pt x="900" y="50"/>
                    <a:pt x="899" y="50"/>
                  </a:cubicBezTo>
                  <a:cubicBezTo>
                    <a:pt x="898" y="50"/>
                    <a:pt x="896" y="48"/>
                    <a:pt x="895" y="48"/>
                  </a:cubicBezTo>
                  <a:cubicBezTo>
                    <a:pt x="895" y="48"/>
                    <a:pt x="892" y="46"/>
                    <a:pt x="891" y="46"/>
                  </a:cubicBezTo>
                  <a:cubicBezTo>
                    <a:pt x="890" y="46"/>
                    <a:pt x="888" y="47"/>
                    <a:pt x="887" y="48"/>
                  </a:cubicBezTo>
                  <a:cubicBezTo>
                    <a:pt x="887" y="48"/>
                    <a:pt x="884" y="50"/>
                    <a:pt x="883" y="50"/>
                  </a:cubicBezTo>
                  <a:cubicBezTo>
                    <a:pt x="882" y="50"/>
                    <a:pt x="881" y="48"/>
                    <a:pt x="879" y="48"/>
                  </a:cubicBezTo>
                  <a:cubicBezTo>
                    <a:pt x="878" y="48"/>
                    <a:pt x="877" y="45"/>
                    <a:pt x="876" y="45"/>
                  </a:cubicBezTo>
                  <a:cubicBezTo>
                    <a:pt x="875" y="45"/>
                    <a:pt x="872" y="47"/>
                    <a:pt x="872" y="47"/>
                  </a:cubicBezTo>
                  <a:cubicBezTo>
                    <a:pt x="871" y="48"/>
                    <a:pt x="869" y="49"/>
                    <a:pt x="867" y="49"/>
                  </a:cubicBezTo>
                  <a:cubicBezTo>
                    <a:pt x="867" y="49"/>
                    <a:pt x="865" y="47"/>
                    <a:pt x="864" y="47"/>
                  </a:cubicBezTo>
                  <a:cubicBezTo>
                    <a:pt x="863" y="47"/>
                    <a:pt x="860" y="49"/>
                    <a:pt x="860" y="49"/>
                  </a:cubicBezTo>
                  <a:cubicBezTo>
                    <a:pt x="859" y="49"/>
                    <a:pt x="857" y="47"/>
                    <a:pt x="856" y="47"/>
                  </a:cubicBezTo>
                  <a:cubicBezTo>
                    <a:pt x="855" y="46"/>
                    <a:pt x="853" y="45"/>
                    <a:pt x="852" y="45"/>
                  </a:cubicBezTo>
                  <a:cubicBezTo>
                    <a:pt x="852" y="44"/>
                    <a:pt x="856" y="43"/>
                    <a:pt x="856" y="43"/>
                  </a:cubicBezTo>
                  <a:cubicBezTo>
                    <a:pt x="856" y="42"/>
                    <a:pt x="853" y="40"/>
                    <a:pt x="853" y="40"/>
                  </a:cubicBezTo>
                  <a:cubicBezTo>
                    <a:pt x="852" y="40"/>
                    <a:pt x="848" y="42"/>
                    <a:pt x="848" y="42"/>
                  </a:cubicBezTo>
                  <a:cubicBezTo>
                    <a:pt x="848" y="43"/>
                    <a:pt x="852" y="44"/>
                    <a:pt x="852" y="45"/>
                  </a:cubicBezTo>
                  <a:cubicBezTo>
                    <a:pt x="852" y="45"/>
                    <a:pt x="849" y="46"/>
                    <a:pt x="848" y="47"/>
                  </a:cubicBezTo>
                  <a:cubicBezTo>
                    <a:pt x="847" y="47"/>
                    <a:pt x="845" y="49"/>
                    <a:pt x="844" y="49"/>
                  </a:cubicBezTo>
                  <a:cubicBezTo>
                    <a:pt x="843" y="49"/>
                    <a:pt x="841" y="47"/>
                    <a:pt x="840" y="46"/>
                  </a:cubicBezTo>
                  <a:cubicBezTo>
                    <a:pt x="839" y="46"/>
                    <a:pt x="837" y="49"/>
                    <a:pt x="836" y="49"/>
                  </a:cubicBezTo>
                  <a:cubicBezTo>
                    <a:pt x="835" y="49"/>
                    <a:pt x="834" y="46"/>
                    <a:pt x="832" y="46"/>
                  </a:cubicBezTo>
                  <a:cubicBezTo>
                    <a:pt x="831" y="46"/>
                    <a:pt x="830" y="48"/>
                    <a:pt x="828" y="48"/>
                  </a:cubicBezTo>
                  <a:cubicBezTo>
                    <a:pt x="827" y="48"/>
                    <a:pt x="826" y="46"/>
                    <a:pt x="825" y="46"/>
                  </a:cubicBezTo>
                  <a:cubicBezTo>
                    <a:pt x="823" y="46"/>
                    <a:pt x="821" y="48"/>
                    <a:pt x="820" y="48"/>
                  </a:cubicBezTo>
                  <a:cubicBezTo>
                    <a:pt x="819" y="48"/>
                    <a:pt x="818" y="46"/>
                    <a:pt x="817" y="46"/>
                  </a:cubicBezTo>
                  <a:cubicBezTo>
                    <a:pt x="815" y="46"/>
                    <a:pt x="814" y="48"/>
                    <a:pt x="813" y="48"/>
                  </a:cubicBezTo>
                  <a:cubicBezTo>
                    <a:pt x="811" y="48"/>
                    <a:pt x="810" y="46"/>
                    <a:pt x="809" y="46"/>
                  </a:cubicBezTo>
                  <a:cubicBezTo>
                    <a:pt x="808" y="46"/>
                    <a:pt x="806" y="48"/>
                    <a:pt x="805" y="48"/>
                  </a:cubicBezTo>
                  <a:cubicBezTo>
                    <a:pt x="803" y="48"/>
                    <a:pt x="802" y="45"/>
                    <a:pt x="801" y="45"/>
                  </a:cubicBezTo>
                  <a:cubicBezTo>
                    <a:pt x="800" y="45"/>
                    <a:pt x="798" y="48"/>
                    <a:pt x="797" y="48"/>
                  </a:cubicBezTo>
                  <a:cubicBezTo>
                    <a:pt x="796" y="47"/>
                    <a:pt x="794" y="45"/>
                    <a:pt x="793" y="45"/>
                  </a:cubicBezTo>
                  <a:cubicBezTo>
                    <a:pt x="792" y="45"/>
                    <a:pt x="790" y="47"/>
                    <a:pt x="789" y="47"/>
                  </a:cubicBezTo>
                  <a:cubicBezTo>
                    <a:pt x="788" y="47"/>
                    <a:pt x="787" y="45"/>
                    <a:pt x="785" y="45"/>
                  </a:cubicBezTo>
                  <a:cubicBezTo>
                    <a:pt x="784" y="45"/>
                    <a:pt x="782" y="47"/>
                    <a:pt x="781" y="47"/>
                  </a:cubicBezTo>
                  <a:cubicBezTo>
                    <a:pt x="780" y="47"/>
                    <a:pt x="778" y="45"/>
                    <a:pt x="777" y="45"/>
                  </a:cubicBezTo>
                  <a:cubicBezTo>
                    <a:pt x="777" y="45"/>
                    <a:pt x="774" y="43"/>
                    <a:pt x="774" y="43"/>
                  </a:cubicBezTo>
                  <a:cubicBezTo>
                    <a:pt x="773" y="43"/>
                    <a:pt x="770" y="44"/>
                    <a:pt x="770" y="45"/>
                  </a:cubicBezTo>
                  <a:cubicBezTo>
                    <a:pt x="770" y="45"/>
                    <a:pt x="773" y="47"/>
                    <a:pt x="773" y="47"/>
                  </a:cubicBezTo>
                  <a:cubicBezTo>
                    <a:pt x="772" y="47"/>
                    <a:pt x="771" y="49"/>
                    <a:pt x="769" y="49"/>
                  </a:cubicBezTo>
                  <a:cubicBezTo>
                    <a:pt x="768" y="49"/>
                    <a:pt x="767" y="47"/>
                    <a:pt x="766" y="47"/>
                  </a:cubicBezTo>
                  <a:cubicBezTo>
                    <a:pt x="764" y="47"/>
                    <a:pt x="763" y="49"/>
                    <a:pt x="761" y="49"/>
                  </a:cubicBezTo>
                  <a:cubicBezTo>
                    <a:pt x="760" y="49"/>
                    <a:pt x="759" y="47"/>
                    <a:pt x="758" y="46"/>
                  </a:cubicBezTo>
                  <a:cubicBezTo>
                    <a:pt x="757" y="46"/>
                    <a:pt x="755" y="49"/>
                    <a:pt x="754" y="49"/>
                  </a:cubicBezTo>
                  <a:cubicBezTo>
                    <a:pt x="753" y="49"/>
                    <a:pt x="750" y="47"/>
                    <a:pt x="750" y="46"/>
                  </a:cubicBezTo>
                  <a:cubicBezTo>
                    <a:pt x="749" y="46"/>
                    <a:pt x="747" y="44"/>
                    <a:pt x="746" y="44"/>
                  </a:cubicBezTo>
                  <a:cubicBezTo>
                    <a:pt x="745" y="44"/>
                    <a:pt x="743" y="46"/>
                    <a:pt x="742" y="46"/>
                  </a:cubicBezTo>
                  <a:cubicBezTo>
                    <a:pt x="741" y="47"/>
                    <a:pt x="739" y="48"/>
                    <a:pt x="738" y="48"/>
                  </a:cubicBezTo>
                  <a:cubicBezTo>
                    <a:pt x="737" y="48"/>
                    <a:pt x="735" y="46"/>
                    <a:pt x="734" y="46"/>
                  </a:cubicBezTo>
                  <a:cubicBezTo>
                    <a:pt x="733" y="46"/>
                    <a:pt x="731" y="48"/>
                    <a:pt x="730" y="48"/>
                  </a:cubicBezTo>
                  <a:cubicBezTo>
                    <a:pt x="729" y="48"/>
                    <a:pt x="727" y="46"/>
                    <a:pt x="726" y="46"/>
                  </a:cubicBezTo>
                  <a:cubicBezTo>
                    <a:pt x="725" y="46"/>
                    <a:pt x="724" y="43"/>
                    <a:pt x="723" y="43"/>
                  </a:cubicBezTo>
                  <a:cubicBezTo>
                    <a:pt x="722" y="43"/>
                    <a:pt x="719" y="45"/>
                    <a:pt x="718" y="45"/>
                  </a:cubicBezTo>
                  <a:cubicBezTo>
                    <a:pt x="718" y="46"/>
                    <a:pt x="715" y="48"/>
                    <a:pt x="714" y="48"/>
                  </a:cubicBezTo>
                  <a:cubicBezTo>
                    <a:pt x="713" y="47"/>
                    <a:pt x="712" y="45"/>
                    <a:pt x="711" y="45"/>
                  </a:cubicBezTo>
                  <a:cubicBezTo>
                    <a:pt x="710" y="45"/>
                    <a:pt x="707" y="47"/>
                    <a:pt x="706" y="47"/>
                  </a:cubicBezTo>
                  <a:cubicBezTo>
                    <a:pt x="705" y="47"/>
                    <a:pt x="704" y="46"/>
                    <a:pt x="703" y="45"/>
                  </a:cubicBezTo>
                  <a:cubicBezTo>
                    <a:pt x="702" y="45"/>
                    <a:pt x="700" y="43"/>
                    <a:pt x="699" y="43"/>
                  </a:cubicBezTo>
                  <a:cubicBezTo>
                    <a:pt x="698" y="43"/>
                    <a:pt x="696" y="45"/>
                    <a:pt x="695" y="45"/>
                  </a:cubicBezTo>
                  <a:cubicBezTo>
                    <a:pt x="694" y="45"/>
                    <a:pt x="692" y="47"/>
                    <a:pt x="691" y="47"/>
                  </a:cubicBezTo>
                  <a:cubicBezTo>
                    <a:pt x="690" y="47"/>
                    <a:pt x="688" y="45"/>
                    <a:pt x="687" y="45"/>
                  </a:cubicBezTo>
                  <a:cubicBezTo>
                    <a:pt x="686" y="45"/>
                    <a:pt x="684" y="47"/>
                    <a:pt x="683" y="47"/>
                  </a:cubicBezTo>
                  <a:cubicBezTo>
                    <a:pt x="682" y="47"/>
                    <a:pt x="681" y="44"/>
                    <a:pt x="679" y="44"/>
                  </a:cubicBezTo>
                  <a:cubicBezTo>
                    <a:pt x="678" y="44"/>
                    <a:pt x="676" y="47"/>
                    <a:pt x="675" y="46"/>
                  </a:cubicBezTo>
                  <a:cubicBezTo>
                    <a:pt x="674" y="46"/>
                    <a:pt x="673" y="44"/>
                    <a:pt x="671" y="44"/>
                  </a:cubicBezTo>
                  <a:cubicBezTo>
                    <a:pt x="670" y="44"/>
                    <a:pt x="669" y="42"/>
                    <a:pt x="668" y="42"/>
                  </a:cubicBezTo>
                  <a:cubicBezTo>
                    <a:pt x="667" y="42"/>
                    <a:pt x="664" y="44"/>
                    <a:pt x="664" y="44"/>
                  </a:cubicBezTo>
                  <a:cubicBezTo>
                    <a:pt x="663" y="44"/>
                    <a:pt x="661" y="46"/>
                    <a:pt x="659" y="46"/>
                  </a:cubicBezTo>
                  <a:cubicBezTo>
                    <a:pt x="659" y="46"/>
                    <a:pt x="657" y="44"/>
                    <a:pt x="656" y="44"/>
                  </a:cubicBezTo>
                  <a:cubicBezTo>
                    <a:pt x="654" y="44"/>
                    <a:pt x="653" y="46"/>
                    <a:pt x="652" y="46"/>
                  </a:cubicBezTo>
                  <a:cubicBezTo>
                    <a:pt x="650" y="46"/>
                    <a:pt x="649" y="44"/>
                    <a:pt x="648" y="44"/>
                  </a:cubicBezTo>
                  <a:cubicBezTo>
                    <a:pt x="647" y="44"/>
                    <a:pt x="645" y="46"/>
                    <a:pt x="644" y="46"/>
                  </a:cubicBezTo>
                  <a:cubicBezTo>
                    <a:pt x="642" y="46"/>
                    <a:pt x="641" y="43"/>
                    <a:pt x="640" y="43"/>
                  </a:cubicBezTo>
                  <a:cubicBezTo>
                    <a:pt x="639" y="43"/>
                    <a:pt x="637" y="46"/>
                    <a:pt x="636" y="45"/>
                  </a:cubicBezTo>
                  <a:cubicBezTo>
                    <a:pt x="636" y="45"/>
                    <a:pt x="632" y="43"/>
                    <a:pt x="632" y="43"/>
                  </a:cubicBezTo>
                  <a:cubicBezTo>
                    <a:pt x="632" y="43"/>
                    <a:pt x="636" y="42"/>
                    <a:pt x="636" y="41"/>
                  </a:cubicBezTo>
                  <a:cubicBezTo>
                    <a:pt x="636" y="41"/>
                    <a:pt x="633" y="39"/>
                    <a:pt x="633" y="39"/>
                  </a:cubicBezTo>
                  <a:cubicBezTo>
                    <a:pt x="632" y="39"/>
                    <a:pt x="628" y="41"/>
                    <a:pt x="628" y="41"/>
                  </a:cubicBezTo>
                  <a:cubicBezTo>
                    <a:pt x="628" y="41"/>
                    <a:pt x="632" y="43"/>
                    <a:pt x="632" y="43"/>
                  </a:cubicBezTo>
                  <a:cubicBezTo>
                    <a:pt x="631" y="43"/>
                    <a:pt x="629" y="45"/>
                    <a:pt x="628" y="45"/>
                  </a:cubicBezTo>
                  <a:cubicBezTo>
                    <a:pt x="627" y="45"/>
                    <a:pt x="625" y="43"/>
                    <a:pt x="624" y="43"/>
                  </a:cubicBezTo>
                  <a:cubicBezTo>
                    <a:pt x="623" y="43"/>
                    <a:pt x="622" y="45"/>
                    <a:pt x="620" y="45"/>
                  </a:cubicBezTo>
                  <a:cubicBezTo>
                    <a:pt x="619" y="45"/>
                    <a:pt x="618" y="43"/>
                    <a:pt x="616" y="43"/>
                  </a:cubicBezTo>
                  <a:cubicBezTo>
                    <a:pt x="615" y="43"/>
                    <a:pt x="613" y="45"/>
                    <a:pt x="612" y="45"/>
                  </a:cubicBezTo>
                  <a:cubicBezTo>
                    <a:pt x="611" y="45"/>
                    <a:pt x="610" y="43"/>
                    <a:pt x="609" y="43"/>
                  </a:cubicBezTo>
                  <a:cubicBezTo>
                    <a:pt x="607" y="43"/>
                    <a:pt x="606" y="45"/>
                    <a:pt x="605" y="45"/>
                  </a:cubicBezTo>
                  <a:cubicBezTo>
                    <a:pt x="603" y="45"/>
                    <a:pt x="602" y="42"/>
                    <a:pt x="601" y="42"/>
                  </a:cubicBezTo>
                  <a:cubicBezTo>
                    <a:pt x="599" y="42"/>
                    <a:pt x="598" y="44"/>
                    <a:pt x="597" y="44"/>
                  </a:cubicBezTo>
                  <a:cubicBezTo>
                    <a:pt x="595" y="44"/>
                    <a:pt x="594" y="42"/>
                    <a:pt x="593" y="42"/>
                  </a:cubicBezTo>
                  <a:cubicBezTo>
                    <a:pt x="592" y="42"/>
                    <a:pt x="590" y="44"/>
                    <a:pt x="589" y="44"/>
                  </a:cubicBezTo>
                  <a:cubicBezTo>
                    <a:pt x="588" y="44"/>
                    <a:pt x="586" y="42"/>
                    <a:pt x="585" y="42"/>
                  </a:cubicBezTo>
                  <a:cubicBezTo>
                    <a:pt x="584" y="42"/>
                    <a:pt x="582" y="44"/>
                    <a:pt x="581" y="44"/>
                  </a:cubicBezTo>
                  <a:cubicBezTo>
                    <a:pt x="581" y="44"/>
                    <a:pt x="577" y="46"/>
                    <a:pt x="577" y="46"/>
                  </a:cubicBezTo>
                  <a:cubicBezTo>
                    <a:pt x="576" y="46"/>
                    <a:pt x="574" y="44"/>
                    <a:pt x="573" y="44"/>
                  </a:cubicBezTo>
                  <a:cubicBezTo>
                    <a:pt x="572" y="44"/>
                    <a:pt x="570" y="46"/>
                    <a:pt x="569" y="46"/>
                  </a:cubicBezTo>
                  <a:cubicBezTo>
                    <a:pt x="568" y="46"/>
                    <a:pt x="567" y="44"/>
                    <a:pt x="565" y="44"/>
                  </a:cubicBezTo>
                  <a:cubicBezTo>
                    <a:pt x="564" y="44"/>
                    <a:pt x="563" y="46"/>
                    <a:pt x="561" y="46"/>
                  </a:cubicBezTo>
                  <a:cubicBezTo>
                    <a:pt x="560" y="46"/>
                    <a:pt x="559" y="43"/>
                    <a:pt x="557" y="43"/>
                  </a:cubicBezTo>
                  <a:cubicBezTo>
                    <a:pt x="556" y="43"/>
                    <a:pt x="555" y="45"/>
                    <a:pt x="553" y="45"/>
                  </a:cubicBezTo>
                  <a:cubicBezTo>
                    <a:pt x="552" y="45"/>
                    <a:pt x="551" y="43"/>
                    <a:pt x="550" y="43"/>
                  </a:cubicBezTo>
                  <a:cubicBezTo>
                    <a:pt x="548" y="43"/>
                    <a:pt x="547" y="45"/>
                    <a:pt x="546" y="45"/>
                  </a:cubicBezTo>
                  <a:cubicBezTo>
                    <a:pt x="544" y="45"/>
                    <a:pt x="543" y="43"/>
                    <a:pt x="542" y="43"/>
                  </a:cubicBezTo>
                  <a:cubicBezTo>
                    <a:pt x="542" y="42"/>
                    <a:pt x="546" y="42"/>
                    <a:pt x="546" y="41"/>
                  </a:cubicBezTo>
                  <a:cubicBezTo>
                    <a:pt x="546" y="40"/>
                    <a:pt x="542" y="39"/>
                    <a:pt x="542" y="39"/>
                  </a:cubicBezTo>
                  <a:cubicBezTo>
                    <a:pt x="542" y="38"/>
                    <a:pt x="546" y="37"/>
                    <a:pt x="546" y="37"/>
                  </a:cubicBezTo>
                  <a:cubicBezTo>
                    <a:pt x="546" y="36"/>
                    <a:pt x="543" y="35"/>
                    <a:pt x="543" y="34"/>
                  </a:cubicBezTo>
                  <a:cubicBezTo>
                    <a:pt x="543" y="34"/>
                    <a:pt x="547" y="33"/>
                    <a:pt x="547" y="32"/>
                  </a:cubicBezTo>
                  <a:cubicBezTo>
                    <a:pt x="547" y="32"/>
                    <a:pt x="543" y="30"/>
                    <a:pt x="543" y="30"/>
                  </a:cubicBezTo>
                  <a:cubicBezTo>
                    <a:pt x="543" y="30"/>
                    <a:pt x="539" y="32"/>
                    <a:pt x="539" y="32"/>
                  </a:cubicBezTo>
                  <a:cubicBezTo>
                    <a:pt x="539" y="33"/>
                    <a:pt x="542" y="34"/>
                    <a:pt x="543" y="34"/>
                  </a:cubicBezTo>
                  <a:cubicBezTo>
                    <a:pt x="542" y="35"/>
                    <a:pt x="538" y="36"/>
                    <a:pt x="538" y="36"/>
                  </a:cubicBezTo>
                  <a:cubicBezTo>
                    <a:pt x="538" y="37"/>
                    <a:pt x="542" y="38"/>
                    <a:pt x="542" y="39"/>
                  </a:cubicBezTo>
                  <a:cubicBezTo>
                    <a:pt x="542" y="39"/>
                    <a:pt x="538" y="40"/>
                    <a:pt x="538" y="41"/>
                  </a:cubicBezTo>
                  <a:cubicBezTo>
                    <a:pt x="538" y="41"/>
                    <a:pt x="542" y="42"/>
                    <a:pt x="542" y="43"/>
                  </a:cubicBezTo>
                  <a:cubicBezTo>
                    <a:pt x="540" y="43"/>
                    <a:pt x="539" y="45"/>
                    <a:pt x="538" y="45"/>
                  </a:cubicBezTo>
                  <a:cubicBezTo>
                    <a:pt x="537" y="45"/>
                    <a:pt x="535" y="43"/>
                    <a:pt x="534" y="43"/>
                  </a:cubicBezTo>
                  <a:cubicBezTo>
                    <a:pt x="533" y="43"/>
                    <a:pt x="531" y="44"/>
                    <a:pt x="530" y="45"/>
                  </a:cubicBezTo>
                  <a:cubicBezTo>
                    <a:pt x="529" y="45"/>
                    <a:pt x="527" y="47"/>
                    <a:pt x="526" y="47"/>
                  </a:cubicBezTo>
                  <a:cubicBezTo>
                    <a:pt x="525" y="47"/>
                    <a:pt x="522" y="45"/>
                    <a:pt x="522" y="45"/>
                  </a:cubicBezTo>
                  <a:cubicBezTo>
                    <a:pt x="522" y="44"/>
                    <a:pt x="519" y="42"/>
                    <a:pt x="518" y="42"/>
                  </a:cubicBezTo>
                  <a:cubicBezTo>
                    <a:pt x="518" y="42"/>
                    <a:pt x="515" y="44"/>
                    <a:pt x="514" y="44"/>
                  </a:cubicBezTo>
                  <a:cubicBezTo>
                    <a:pt x="514" y="45"/>
                    <a:pt x="511" y="46"/>
                    <a:pt x="510" y="46"/>
                  </a:cubicBezTo>
                  <a:cubicBezTo>
                    <a:pt x="509" y="46"/>
                    <a:pt x="508" y="44"/>
                    <a:pt x="506" y="44"/>
                  </a:cubicBezTo>
                  <a:cubicBezTo>
                    <a:pt x="505" y="44"/>
                    <a:pt x="504" y="46"/>
                    <a:pt x="502" y="46"/>
                  </a:cubicBezTo>
                  <a:cubicBezTo>
                    <a:pt x="501" y="46"/>
                    <a:pt x="500" y="44"/>
                    <a:pt x="498" y="44"/>
                  </a:cubicBezTo>
                  <a:cubicBezTo>
                    <a:pt x="497" y="44"/>
                    <a:pt x="496" y="46"/>
                    <a:pt x="494" y="46"/>
                  </a:cubicBezTo>
                  <a:cubicBezTo>
                    <a:pt x="493" y="46"/>
                    <a:pt x="492" y="44"/>
                    <a:pt x="491" y="44"/>
                  </a:cubicBezTo>
                  <a:cubicBezTo>
                    <a:pt x="490" y="44"/>
                    <a:pt x="488" y="46"/>
                    <a:pt x="487" y="46"/>
                  </a:cubicBezTo>
                  <a:cubicBezTo>
                    <a:pt x="485" y="46"/>
                    <a:pt x="484" y="44"/>
                    <a:pt x="483" y="44"/>
                  </a:cubicBezTo>
                  <a:cubicBezTo>
                    <a:pt x="481" y="44"/>
                    <a:pt x="480" y="46"/>
                    <a:pt x="479" y="46"/>
                  </a:cubicBezTo>
                  <a:cubicBezTo>
                    <a:pt x="478" y="46"/>
                    <a:pt x="476" y="43"/>
                    <a:pt x="475" y="43"/>
                  </a:cubicBezTo>
                  <a:cubicBezTo>
                    <a:pt x="474" y="43"/>
                    <a:pt x="472" y="45"/>
                    <a:pt x="471" y="45"/>
                  </a:cubicBezTo>
                  <a:cubicBezTo>
                    <a:pt x="470" y="45"/>
                    <a:pt x="468" y="43"/>
                    <a:pt x="467" y="43"/>
                  </a:cubicBezTo>
                  <a:cubicBezTo>
                    <a:pt x="466" y="43"/>
                    <a:pt x="464" y="45"/>
                    <a:pt x="463" y="45"/>
                  </a:cubicBezTo>
                  <a:cubicBezTo>
                    <a:pt x="462" y="45"/>
                    <a:pt x="460" y="43"/>
                    <a:pt x="459" y="43"/>
                  </a:cubicBezTo>
                  <a:cubicBezTo>
                    <a:pt x="458" y="43"/>
                    <a:pt x="456" y="45"/>
                    <a:pt x="455" y="45"/>
                  </a:cubicBezTo>
                  <a:cubicBezTo>
                    <a:pt x="455" y="45"/>
                    <a:pt x="452" y="47"/>
                    <a:pt x="451" y="47"/>
                  </a:cubicBezTo>
                  <a:cubicBezTo>
                    <a:pt x="450" y="47"/>
                    <a:pt x="448" y="45"/>
                    <a:pt x="447" y="45"/>
                  </a:cubicBezTo>
                  <a:cubicBezTo>
                    <a:pt x="447" y="44"/>
                    <a:pt x="444" y="43"/>
                    <a:pt x="444" y="43"/>
                  </a:cubicBezTo>
                  <a:cubicBezTo>
                    <a:pt x="442" y="42"/>
                    <a:pt x="441" y="45"/>
                    <a:pt x="439" y="45"/>
                  </a:cubicBezTo>
                  <a:cubicBezTo>
                    <a:pt x="439" y="45"/>
                    <a:pt x="436" y="42"/>
                    <a:pt x="436" y="42"/>
                  </a:cubicBezTo>
                  <a:cubicBezTo>
                    <a:pt x="434" y="43"/>
                    <a:pt x="433" y="44"/>
                    <a:pt x="432" y="44"/>
                  </a:cubicBezTo>
                  <a:cubicBezTo>
                    <a:pt x="431" y="45"/>
                    <a:pt x="428" y="47"/>
                    <a:pt x="428" y="46"/>
                  </a:cubicBezTo>
                  <a:cubicBezTo>
                    <a:pt x="427" y="46"/>
                    <a:pt x="424" y="45"/>
                    <a:pt x="424" y="44"/>
                  </a:cubicBezTo>
                  <a:cubicBezTo>
                    <a:pt x="423" y="44"/>
                    <a:pt x="421" y="42"/>
                    <a:pt x="420" y="42"/>
                  </a:cubicBezTo>
                  <a:cubicBezTo>
                    <a:pt x="419" y="42"/>
                    <a:pt x="417" y="44"/>
                    <a:pt x="416" y="44"/>
                  </a:cubicBezTo>
                  <a:cubicBezTo>
                    <a:pt x="415" y="44"/>
                    <a:pt x="413" y="46"/>
                    <a:pt x="412" y="46"/>
                  </a:cubicBezTo>
                  <a:cubicBezTo>
                    <a:pt x="411" y="46"/>
                    <a:pt x="409" y="44"/>
                    <a:pt x="408" y="44"/>
                  </a:cubicBezTo>
                  <a:cubicBezTo>
                    <a:pt x="407" y="44"/>
                    <a:pt x="405" y="46"/>
                    <a:pt x="404" y="46"/>
                  </a:cubicBezTo>
                  <a:cubicBezTo>
                    <a:pt x="403" y="46"/>
                    <a:pt x="401" y="44"/>
                    <a:pt x="400" y="44"/>
                  </a:cubicBezTo>
                  <a:cubicBezTo>
                    <a:pt x="399" y="44"/>
                    <a:pt x="397" y="46"/>
                    <a:pt x="396" y="46"/>
                  </a:cubicBezTo>
                  <a:cubicBezTo>
                    <a:pt x="395" y="46"/>
                    <a:pt x="394" y="43"/>
                    <a:pt x="392" y="43"/>
                  </a:cubicBezTo>
                  <a:cubicBezTo>
                    <a:pt x="391" y="43"/>
                    <a:pt x="389" y="46"/>
                    <a:pt x="388" y="45"/>
                  </a:cubicBezTo>
                  <a:cubicBezTo>
                    <a:pt x="388" y="45"/>
                    <a:pt x="385" y="43"/>
                    <a:pt x="385" y="43"/>
                  </a:cubicBezTo>
                  <a:cubicBezTo>
                    <a:pt x="385" y="43"/>
                    <a:pt x="389" y="42"/>
                    <a:pt x="389" y="41"/>
                  </a:cubicBezTo>
                  <a:cubicBezTo>
                    <a:pt x="389" y="41"/>
                    <a:pt x="385" y="39"/>
                    <a:pt x="385" y="39"/>
                  </a:cubicBezTo>
                  <a:cubicBezTo>
                    <a:pt x="385" y="39"/>
                    <a:pt x="381" y="41"/>
                    <a:pt x="381" y="41"/>
                  </a:cubicBezTo>
                  <a:cubicBezTo>
                    <a:pt x="381" y="41"/>
                    <a:pt x="385" y="43"/>
                    <a:pt x="385" y="43"/>
                  </a:cubicBezTo>
                  <a:cubicBezTo>
                    <a:pt x="384" y="44"/>
                    <a:pt x="381" y="45"/>
                    <a:pt x="380" y="45"/>
                  </a:cubicBezTo>
                  <a:cubicBezTo>
                    <a:pt x="380" y="46"/>
                    <a:pt x="377" y="47"/>
                    <a:pt x="376" y="47"/>
                  </a:cubicBezTo>
                  <a:cubicBezTo>
                    <a:pt x="375" y="47"/>
                    <a:pt x="374" y="45"/>
                    <a:pt x="373" y="45"/>
                  </a:cubicBezTo>
                  <a:cubicBezTo>
                    <a:pt x="372" y="45"/>
                    <a:pt x="369" y="47"/>
                    <a:pt x="368" y="47"/>
                  </a:cubicBezTo>
                  <a:cubicBezTo>
                    <a:pt x="367" y="47"/>
                    <a:pt x="366" y="45"/>
                    <a:pt x="365" y="45"/>
                  </a:cubicBezTo>
                  <a:cubicBezTo>
                    <a:pt x="364" y="44"/>
                    <a:pt x="362" y="43"/>
                    <a:pt x="361" y="43"/>
                  </a:cubicBezTo>
                  <a:cubicBezTo>
                    <a:pt x="360" y="43"/>
                    <a:pt x="357" y="44"/>
                    <a:pt x="357" y="45"/>
                  </a:cubicBezTo>
                  <a:cubicBezTo>
                    <a:pt x="356" y="45"/>
                    <a:pt x="354" y="47"/>
                    <a:pt x="353" y="47"/>
                  </a:cubicBezTo>
                  <a:cubicBezTo>
                    <a:pt x="352" y="47"/>
                    <a:pt x="350" y="44"/>
                    <a:pt x="349" y="44"/>
                  </a:cubicBezTo>
                  <a:cubicBezTo>
                    <a:pt x="348" y="44"/>
                    <a:pt x="346" y="47"/>
                    <a:pt x="345" y="46"/>
                  </a:cubicBezTo>
                  <a:cubicBezTo>
                    <a:pt x="344" y="46"/>
                    <a:pt x="343" y="44"/>
                    <a:pt x="341" y="44"/>
                  </a:cubicBezTo>
                  <a:cubicBezTo>
                    <a:pt x="340" y="44"/>
                    <a:pt x="338" y="46"/>
                    <a:pt x="337" y="46"/>
                  </a:cubicBezTo>
                  <a:cubicBezTo>
                    <a:pt x="336" y="46"/>
                    <a:pt x="335" y="44"/>
                    <a:pt x="333" y="44"/>
                  </a:cubicBezTo>
                  <a:cubicBezTo>
                    <a:pt x="332" y="44"/>
                    <a:pt x="330" y="46"/>
                    <a:pt x="329" y="46"/>
                  </a:cubicBezTo>
                  <a:cubicBezTo>
                    <a:pt x="328" y="46"/>
                    <a:pt x="327" y="44"/>
                    <a:pt x="326" y="44"/>
                  </a:cubicBezTo>
                  <a:cubicBezTo>
                    <a:pt x="324" y="44"/>
                    <a:pt x="323" y="46"/>
                    <a:pt x="321" y="46"/>
                  </a:cubicBezTo>
                  <a:cubicBezTo>
                    <a:pt x="320" y="46"/>
                    <a:pt x="319" y="43"/>
                    <a:pt x="318" y="44"/>
                  </a:cubicBezTo>
                  <a:cubicBezTo>
                    <a:pt x="316" y="44"/>
                    <a:pt x="315" y="46"/>
                    <a:pt x="314" y="46"/>
                  </a:cubicBezTo>
                  <a:cubicBezTo>
                    <a:pt x="312" y="46"/>
                    <a:pt x="311" y="43"/>
                    <a:pt x="310" y="43"/>
                  </a:cubicBezTo>
                  <a:cubicBezTo>
                    <a:pt x="309" y="43"/>
                    <a:pt x="307" y="46"/>
                    <a:pt x="306" y="45"/>
                  </a:cubicBezTo>
                  <a:cubicBezTo>
                    <a:pt x="305" y="45"/>
                    <a:pt x="303" y="43"/>
                    <a:pt x="302" y="43"/>
                  </a:cubicBezTo>
                  <a:cubicBezTo>
                    <a:pt x="301" y="43"/>
                    <a:pt x="299" y="45"/>
                    <a:pt x="298" y="45"/>
                  </a:cubicBezTo>
                  <a:cubicBezTo>
                    <a:pt x="297" y="46"/>
                    <a:pt x="294" y="47"/>
                    <a:pt x="294" y="47"/>
                  </a:cubicBezTo>
                  <a:cubicBezTo>
                    <a:pt x="293" y="47"/>
                    <a:pt x="291" y="45"/>
                    <a:pt x="290" y="45"/>
                  </a:cubicBezTo>
                  <a:cubicBezTo>
                    <a:pt x="289" y="44"/>
                    <a:pt x="288" y="43"/>
                    <a:pt x="286" y="43"/>
                  </a:cubicBezTo>
                  <a:cubicBezTo>
                    <a:pt x="286" y="43"/>
                    <a:pt x="283" y="45"/>
                    <a:pt x="282" y="45"/>
                  </a:cubicBezTo>
                  <a:cubicBezTo>
                    <a:pt x="281" y="45"/>
                    <a:pt x="280" y="43"/>
                    <a:pt x="278" y="43"/>
                  </a:cubicBezTo>
                  <a:cubicBezTo>
                    <a:pt x="278" y="43"/>
                    <a:pt x="275" y="44"/>
                    <a:pt x="274" y="45"/>
                  </a:cubicBezTo>
                  <a:cubicBezTo>
                    <a:pt x="274" y="45"/>
                    <a:pt x="271" y="47"/>
                    <a:pt x="270" y="47"/>
                  </a:cubicBezTo>
                  <a:cubicBezTo>
                    <a:pt x="269" y="47"/>
                    <a:pt x="268" y="44"/>
                    <a:pt x="267" y="44"/>
                  </a:cubicBezTo>
                  <a:cubicBezTo>
                    <a:pt x="265" y="44"/>
                    <a:pt x="263" y="47"/>
                    <a:pt x="262" y="46"/>
                  </a:cubicBezTo>
                  <a:cubicBezTo>
                    <a:pt x="261" y="46"/>
                    <a:pt x="260" y="44"/>
                    <a:pt x="259" y="44"/>
                  </a:cubicBezTo>
                  <a:cubicBezTo>
                    <a:pt x="257" y="44"/>
                    <a:pt x="256" y="46"/>
                    <a:pt x="255" y="46"/>
                  </a:cubicBezTo>
                  <a:cubicBezTo>
                    <a:pt x="253" y="46"/>
                    <a:pt x="252" y="44"/>
                    <a:pt x="251" y="44"/>
                  </a:cubicBezTo>
                  <a:cubicBezTo>
                    <a:pt x="250" y="44"/>
                    <a:pt x="248" y="46"/>
                    <a:pt x="247" y="46"/>
                  </a:cubicBezTo>
                  <a:cubicBezTo>
                    <a:pt x="245" y="46"/>
                    <a:pt x="244" y="44"/>
                    <a:pt x="243" y="44"/>
                  </a:cubicBezTo>
                  <a:cubicBezTo>
                    <a:pt x="242" y="44"/>
                    <a:pt x="240" y="46"/>
                    <a:pt x="239" y="46"/>
                  </a:cubicBezTo>
                  <a:cubicBezTo>
                    <a:pt x="237" y="46"/>
                    <a:pt x="237" y="44"/>
                    <a:pt x="235" y="44"/>
                  </a:cubicBezTo>
                  <a:cubicBezTo>
                    <a:pt x="234" y="43"/>
                    <a:pt x="232" y="46"/>
                    <a:pt x="231" y="46"/>
                  </a:cubicBezTo>
                  <a:cubicBezTo>
                    <a:pt x="230" y="46"/>
                    <a:pt x="228" y="43"/>
                    <a:pt x="227" y="43"/>
                  </a:cubicBezTo>
                  <a:cubicBezTo>
                    <a:pt x="226" y="43"/>
                    <a:pt x="224" y="45"/>
                    <a:pt x="223" y="45"/>
                  </a:cubicBezTo>
                  <a:cubicBezTo>
                    <a:pt x="223" y="46"/>
                    <a:pt x="220" y="48"/>
                    <a:pt x="219" y="48"/>
                  </a:cubicBezTo>
                  <a:cubicBezTo>
                    <a:pt x="218" y="47"/>
                    <a:pt x="217" y="45"/>
                    <a:pt x="215" y="45"/>
                  </a:cubicBezTo>
                  <a:cubicBezTo>
                    <a:pt x="214" y="45"/>
                    <a:pt x="212" y="47"/>
                    <a:pt x="211" y="47"/>
                  </a:cubicBezTo>
                  <a:cubicBezTo>
                    <a:pt x="210" y="47"/>
                    <a:pt x="209" y="45"/>
                    <a:pt x="208" y="45"/>
                  </a:cubicBezTo>
                  <a:cubicBezTo>
                    <a:pt x="206" y="45"/>
                    <a:pt x="205" y="43"/>
                    <a:pt x="204" y="43"/>
                  </a:cubicBezTo>
                  <a:cubicBezTo>
                    <a:pt x="203" y="43"/>
                    <a:pt x="201" y="45"/>
                    <a:pt x="200" y="45"/>
                  </a:cubicBezTo>
                  <a:cubicBezTo>
                    <a:pt x="199" y="45"/>
                    <a:pt x="197" y="42"/>
                    <a:pt x="196" y="43"/>
                  </a:cubicBezTo>
                  <a:cubicBezTo>
                    <a:pt x="195" y="43"/>
                    <a:pt x="193" y="44"/>
                    <a:pt x="192" y="45"/>
                  </a:cubicBezTo>
                  <a:cubicBezTo>
                    <a:pt x="191" y="45"/>
                    <a:pt x="188" y="47"/>
                    <a:pt x="188" y="47"/>
                  </a:cubicBezTo>
                  <a:cubicBezTo>
                    <a:pt x="187" y="47"/>
                    <a:pt x="185" y="45"/>
                    <a:pt x="184" y="44"/>
                  </a:cubicBezTo>
                  <a:cubicBezTo>
                    <a:pt x="183" y="44"/>
                    <a:pt x="181" y="42"/>
                    <a:pt x="180" y="42"/>
                  </a:cubicBezTo>
                  <a:cubicBezTo>
                    <a:pt x="179" y="42"/>
                    <a:pt x="178" y="40"/>
                    <a:pt x="177" y="40"/>
                  </a:cubicBezTo>
                  <a:cubicBezTo>
                    <a:pt x="176" y="40"/>
                    <a:pt x="172" y="42"/>
                    <a:pt x="172" y="42"/>
                  </a:cubicBezTo>
                  <a:cubicBezTo>
                    <a:pt x="172" y="42"/>
                    <a:pt x="176" y="44"/>
                    <a:pt x="176" y="44"/>
                  </a:cubicBezTo>
                  <a:cubicBezTo>
                    <a:pt x="175" y="44"/>
                    <a:pt x="173" y="46"/>
                    <a:pt x="172" y="46"/>
                  </a:cubicBezTo>
                  <a:cubicBezTo>
                    <a:pt x="171" y="46"/>
                    <a:pt x="169" y="44"/>
                    <a:pt x="168" y="44"/>
                  </a:cubicBezTo>
                  <a:cubicBezTo>
                    <a:pt x="167" y="44"/>
                    <a:pt x="166" y="46"/>
                    <a:pt x="164" y="46"/>
                  </a:cubicBezTo>
                  <a:cubicBezTo>
                    <a:pt x="163" y="46"/>
                    <a:pt x="162" y="44"/>
                    <a:pt x="160" y="44"/>
                  </a:cubicBezTo>
                  <a:cubicBezTo>
                    <a:pt x="159" y="44"/>
                    <a:pt x="158" y="46"/>
                    <a:pt x="156" y="46"/>
                  </a:cubicBezTo>
                  <a:cubicBezTo>
                    <a:pt x="155" y="46"/>
                    <a:pt x="154" y="44"/>
                    <a:pt x="153" y="44"/>
                  </a:cubicBezTo>
                  <a:cubicBezTo>
                    <a:pt x="152" y="44"/>
                    <a:pt x="150" y="46"/>
                    <a:pt x="148" y="46"/>
                  </a:cubicBezTo>
                  <a:cubicBezTo>
                    <a:pt x="147" y="45"/>
                    <a:pt x="146" y="43"/>
                    <a:pt x="145" y="43"/>
                  </a:cubicBezTo>
                  <a:cubicBezTo>
                    <a:pt x="144" y="43"/>
                    <a:pt x="142" y="45"/>
                    <a:pt x="141" y="45"/>
                  </a:cubicBezTo>
                  <a:cubicBezTo>
                    <a:pt x="139" y="45"/>
                    <a:pt x="138" y="43"/>
                    <a:pt x="137" y="43"/>
                  </a:cubicBezTo>
                  <a:cubicBezTo>
                    <a:pt x="136" y="43"/>
                    <a:pt x="134" y="45"/>
                    <a:pt x="133" y="45"/>
                  </a:cubicBezTo>
                  <a:cubicBezTo>
                    <a:pt x="132" y="45"/>
                    <a:pt x="130" y="43"/>
                    <a:pt x="129" y="43"/>
                  </a:cubicBezTo>
                  <a:cubicBezTo>
                    <a:pt x="128" y="43"/>
                    <a:pt x="126" y="45"/>
                    <a:pt x="125" y="45"/>
                  </a:cubicBezTo>
                  <a:cubicBezTo>
                    <a:pt x="124" y="45"/>
                    <a:pt x="122" y="43"/>
                    <a:pt x="121" y="43"/>
                  </a:cubicBezTo>
                  <a:cubicBezTo>
                    <a:pt x="120" y="43"/>
                    <a:pt x="118" y="45"/>
                    <a:pt x="117" y="45"/>
                  </a:cubicBezTo>
                  <a:cubicBezTo>
                    <a:pt x="116" y="45"/>
                    <a:pt x="115" y="43"/>
                    <a:pt x="113" y="43"/>
                  </a:cubicBezTo>
                  <a:cubicBezTo>
                    <a:pt x="112" y="42"/>
                    <a:pt x="111" y="45"/>
                    <a:pt x="109" y="45"/>
                  </a:cubicBezTo>
                  <a:cubicBezTo>
                    <a:pt x="108" y="45"/>
                    <a:pt x="107" y="42"/>
                    <a:pt x="106" y="42"/>
                  </a:cubicBezTo>
                  <a:cubicBezTo>
                    <a:pt x="105" y="42"/>
                    <a:pt x="102" y="45"/>
                    <a:pt x="101" y="44"/>
                  </a:cubicBezTo>
                  <a:cubicBezTo>
                    <a:pt x="101" y="44"/>
                    <a:pt x="98" y="42"/>
                    <a:pt x="98" y="42"/>
                  </a:cubicBezTo>
                  <a:cubicBezTo>
                    <a:pt x="98" y="42"/>
                    <a:pt x="102" y="41"/>
                    <a:pt x="102" y="40"/>
                  </a:cubicBezTo>
                  <a:cubicBezTo>
                    <a:pt x="102" y="40"/>
                    <a:pt x="98" y="38"/>
                    <a:pt x="98" y="38"/>
                  </a:cubicBezTo>
                  <a:cubicBezTo>
                    <a:pt x="98" y="38"/>
                    <a:pt x="94" y="40"/>
                    <a:pt x="94" y="40"/>
                  </a:cubicBezTo>
                  <a:cubicBezTo>
                    <a:pt x="94" y="40"/>
                    <a:pt x="98" y="42"/>
                    <a:pt x="98" y="42"/>
                  </a:cubicBezTo>
                  <a:cubicBezTo>
                    <a:pt x="97" y="43"/>
                    <a:pt x="95" y="44"/>
                    <a:pt x="94" y="44"/>
                  </a:cubicBezTo>
                  <a:cubicBezTo>
                    <a:pt x="93" y="45"/>
                    <a:pt x="91" y="46"/>
                    <a:pt x="89" y="46"/>
                  </a:cubicBezTo>
                  <a:cubicBezTo>
                    <a:pt x="89" y="46"/>
                    <a:pt x="87" y="44"/>
                    <a:pt x="86" y="44"/>
                  </a:cubicBezTo>
                  <a:cubicBezTo>
                    <a:pt x="85" y="44"/>
                    <a:pt x="82" y="46"/>
                    <a:pt x="82" y="46"/>
                  </a:cubicBezTo>
                  <a:cubicBezTo>
                    <a:pt x="80" y="46"/>
                    <a:pt x="79" y="44"/>
                    <a:pt x="78" y="44"/>
                  </a:cubicBezTo>
                  <a:cubicBezTo>
                    <a:pt x="77" y="43"/>
                    <a:pt x="75" y="42"/>
                    <a:pt x="74" y="42"/>
                  </a:cubicBezTo>
                  <a:cubicBezTo>
                    <a:pt x="74" y="41"/>
                    <a:pt x="71" y="43"/>
                    <a:pt x="70" y="44"/>
                  </a:cubicBezTo>
                  <a:cubicBezTo>
                    <a:pt x="70" y="44"/>
                    <a:pt x="67" y="46"/>
                    <a:pt x="66" y="46"/>
                  </a:cubicBezTo>
                  <a:cubicBezTo>
                    <a:pt x="65" y="46"/>
                    <a:pt x="63" y="43"/>
                    <a:pt x="62" y="43"/>
                  </a:cubicBezTo>
                  <a:cubicBezTo>
                    <a:pt x="61" y="43"/>
                    <a:pt x="59" y="45"/>
                    <a:pt x="58" y="45"/>
                  </a:cubicBezTo>
                  <a:cubicBezTo>
                    <a:pt x="57" y="45"/>
                    <a:pt x="55" y="43"/>
                    <a:pt x="54" y="43"/>
                  </a:cubicBezTo>
                  <a:cubicBezTo>
                    <a:pt x="53" y="43"/>
                    <a:pt x="52" y="45"/>
                    <a:pt x="50" y="45"/>
                  </a:cubicBezTo>
                  <a:cubicBezTo>
                    <a:pt x="49" y="45"/>
                    <a:pt x="48" y="43"/>
                    <a:pt x="47" y="43"/>
                  </a:cubicBezTo>
                  <a:cubicBezTo>
                    <a:pt x="46" y="43"/>
                    <a:pt x="43" y="45"/>
                    <a:pt x="42" y="45"/>
                  </a:cubicBezTo>
                  <a:cubicBezTo>
                    <a:pt x="41" y="45"/>
                    <a:pt x="40" y="47"/>
                    <a:pt x="38" y="47"/>
                  </a:cubicBezTo>
                  <a:cubicBezTo>
                    <a:pt x="37" y="47"/>
                    <a:pt x="36" y="45"/>
                    <a:pt x="35" y="45"/>
                  </a:cubicBezTo>
                  <a:cubicBezTo>
                    <a:pt x="33" y="45"/>
                    <a:pt x="32" y="47"/>
                    <a:pt x="30" y="47"/>
                  </a:cubicBezTo>
                  <a:cubicBezTo>
                    <a:pt x="30" y="46"/>
                    <a:pt x="27" y="45"/>
                    <a:pt x="27" y="45"/>
                  </a:cubicBezTo>
                  <a:cubicBezTo>
                    <a:pt x="27" y="44"/>
                    <a:pt x="31" y="43"/>
                    <a:pt x="31" y="43"/>
                  </a:cubicBezTo>
                  <a:cubicBezTo>
                    <a:pt x="31" y="42"/>
                    <a:pt x="27" y="41"/>
                    <a:pt x="27" y="40"/>
                  </a:cubicBezTo>
                  <a:cubicBezTo>
                    <a:pt x="27" y="40"/>
                    <a:pt x="31" y="39"/>
                    <a:pt x="31" y="38"/>
                  </a:cubicBezTo>
                  <a:cubicBezTo>
                    <a:pt x="31" y="38"/>
                    <a:pt x="27" y="37"/>
                    <a:pt x="27" y="36"/>
                  </a:cubicBezTo>
                  <a:cubicBezTo>
                    <a:pt x="28" y="36"/>
                    <a:pt x="31" y="34"/>
                    <a:pt x="32" y="34"/>
                  </a:cubicBezTo>
                  <a:cubicBezTo>
                    <a:pt x="33" y="33"/>
                    <a:pt x="34" y="32"/>
                    <a:pt x="36" y="32"/>
                  </a:cubicBezTo>
                  <a:cubicBezTo>
                    <a:pt x="34" y="32"/>
                    <a:pt x="33" y="30"/>
                    <a:pt x="32" y="29"/>
                  </a:cubicBezTo>
                  <a:cubicBezTo>
                    <a:pt x="31" y="29"/>
                    <a:pt x="29" y="32"/>
                    <a:pt x="28" y="32"/>
                  </a:cubicBezTo>
                  <a:cubicBezTo>
                    <a:pt x="27" y="32"/>
                    <a:pt x="25" y="29"/>
                    <a:pt x="24" y="29"/>
                  </a:cubicBezTo>
                  <a:cubicBezTo>
                    <a:pt x="23" y="29"/>
                    <a:pt x="21" y="31"/>
                    <a:pt x="20" y="31"/>
                  </a:cubicBezTo>
                  <a:cubicBezTo>
                    <a:pt x="19" y="32"/>
                    <a:pt x="17" y="33"/>
                    <a:pt x="16" y="33"/>
                  </a:cubicBezTo>
                  <a:cubicBezTo>
                    <a:pt x="15" y="34"/>
                    <a:pt x="12" y="35"/>
                    <a:pt x="12" y="35"/>
                  </a:cubicBezTo>
                  <a:cubicBezTo>
                    <a:pt x="12" y="36"/>
                    <a:pt x="15" y="37"/>
                    <a:pt x="16" y="38"/>
                  </a:cubicBezTo>
                  <a:cubicBezTo>
                    <a:pt x="7" y="42"/>
                    <a:pt x="7" y="42"/>
                    <a:pt x="7" y="42"/>
                  </a:cubicBezTo>
                  <a:cubicBezTo>
                    <a:pt x="6" y="41"/>
                    <a:pt x="5" y="40"/>
                    <a:pt x="4" y="40"/>
                  </a:cubicBezTo>
                  <a:cubicBezTo>
                    <a:pt x="3" y="39"/>
                    <a:pt x="0" y="38"/>
                    <a:pt x="0" y="37"/>
                  </a:cubicBezTo>
                  <a:cubicBezTo>
                    <a:pt x="0" y="37"/>
                    <a:pt x="4" y="36"/>
                    <a:pt x="4" y="35"/>
                  </a:cubicBezTo>
                  <a:cubicBezTo>
                    <a:pt x="8" y="33"/>
                    <a:pt x="8" y="33"/>
                    <a:pt x="8" y="33"/>
                  </a:cubicBezTo>
                  <a:cubicBezTo>
                    <a:pt x="9" y="33"/>
                    <a:pt x="11" y="32"/>
                    <a:pt x="12" y="31"/>
                  </a:cubicBezTo>
                  <a:cubicBezTo>
                    <a:pt x="13" y="31"/>
                    <a:pt x="16" y="30"/>
                    <a:pt x="16" y="29"/>
                  </a:cubicBezTo>
                  <a:cubicBezTo>
                    <a:pt x="16" y="29"/>
                    <a:pt x="12" y="27"/>
                    <a:pt x="13" y="27"/>
                  </a:cubicBezTo>
                  <a:cubicBezTo>
                    <a:pt x="13" y="27"/>
                    <a:pt x="16" y="25"/>
                    <a:pt x="17" y="25"/>
                  </a:cubicBezTo>
                  <a:cubicBezTo>
                    <a:pt x="18" y="25"/>
                    <a:pt x="19" y="27"/>
                    <a:pt x="20" y="27"/>
                  </a:cubicBezTo>
                  <a:cubicBezTo>
                    <a:pt x="22" y="27"/>
                    <a:pt x="23" y="25"/>
                    <a:pt x="24" y="25"/>
                  </a:cubicBezTo>
                  <a:cubicBezTo>
                    <a:pt x="26" y="25"/>
                    <a:pt x="27" y="27"/>
                    <a:pt x="28" y="27"/>
                  </a:cubicBezTo>
                  <a:cubicBezTo>
                    <a:pt x="29" y="27"/>
                    <a:pt x="32" y="25"/>
                    <a:pt x="32" y="25"/>
                  </a:cubicBezTo>
                  <a:cubicBezTo>
                    <a:pt x="34" y="25"/>
                    <a:pt x="35" y="27"/>
                    <a:pt x="36" y="27"/>
                  </a:cubicBezTo>
                  <a:cubicBezTo>
                    <a:pt x="40" y="30"/>
                    <a:pt x="40" y="30"/>
                    <a:pt x="40" y="30"/>
                  </a:cubicBezTo>
                  <a:lnTo>
                    <a:pt x="44" y="32"/>
                  </a:lnTo>
                  <a:close/>
                  <a:moveTo>
                    <a:pt x="1179" y="42"/>
                  </a:moveTo>
                  <a:cubicBezTo>
                    <a:pt x="1186" y="47"/>
                    <a:pt x="1186" y="47"/>
                    <a:pt x="1186" y="47"/>
                  </a:cubicBezTo>
                  <a:cubicBezTo>
                    <a:pt x="1190" y="49"/>
                    <a:pt x="1190" y="49"/>
                    <a:pt x="1190" y="49"/>
                  </a:cubicBezTo>
                  <a:cubicBezTo>
                    <a:pt x="1194" y="47"/>
                    <a:pt x="1194" y="47"/>
                    <a:pt x="1194" y="47"/>
                  </a:cubicBezTo>
                  <a:cubicBezTo>
                    <a:pt x="1194" y="46"/>
                    <a:pt x="1190" y="46"/>
                    <a:pt x="1190" y="45"/>
                  </a:cubicBezTo>
                  <a:cubicBezTo>
                    <a:pt x="1190" y="44"/>
                    <a:pt x="1195" y="43"/>
                    <a:pt x="1194" y="43"/>
                  </a:cubicBezTo>
                  <a:cubicBezTo>
                    <a:pt x="1194" y="42"/>
                    <a:pt x="1191" y="41"/>
                    <a:pt x="1191" y="40"/>
                  </a:cubicBezTo>
                  <a:cubicBezTo>
                    <a:pt x="1187" y="38"/>
                    <a:pt x="1187" y="38"/>
                    <a:pt x="1187" y="38"/>
                  </a:cubicBezTo>
                  <a:lnTo>
                    <a:pt x="1179" y="42"/>
                  </a:lnTo>
                  <a:close/>
                  <a:moveTo>
                    <a:pt x="1064" y="46"/>
                  </a:moveTo>
                  <a:cubicBezTo>
                    <a:pt x="1065" y="46"/>
                    <a:pt x="1067" y="48"/>
                    <a:pt x="1068" y="48"/>
                  </a:cubicBezTo>
                  <a:cubicBezTo>
                    <a:pt x="1069" y="48"/>
                    <a:pt x="1071" y="47"/>
                    <a:pt x="1072" y="46"/>
                  </a:cubicBezTo>
                  <a:cubicBezTo>
                    <a:pt x="1073" y="46"/>
                    <a:pt x="1076" y="45"/>
                    <a:pt x="1076" y="44"/>
                  </a:cubicBezTo>
                  <a:cubicBezTo>
                    <a:pt x="1076" y="44"/>
                    <a:pt x="1073" y="42"/>
                    <a:pt x="1073" y="42"/>
                  </a:cubicBezTo>
                  <a:cubicBezTo>
                    <a:pt x="1071" y="41"/>
                    <a:pt x="1069" y="40"/>
                    <a:pt x="1069" y="39"/>
                  </a:cubicBezTo>
                  <a:cubicBezTo>
                    <a:pt x="1069" y="39"/>
                    <a:pt x="1073" y="38"/>
                    <a:pt x="1073" y="37"/>
                  </a:cubicBezTo>
                  <a:cubicBezTo>
                    <a:pt x="1073" y="37"/>
                    <a:pt x="1069" y="35"/>
                    <a:pt x="1069" y="35"/>
                  </a:cubicBezTo>
                  <a:cubicBezTo>
                    <a:pt x="1068" y="35"/>
                    <a:pt x="1066" y="37"/>
                    <a:pt x="1065" y="37"/>
                  </a:cubicBezTo>
                  <a:cubicBezTo>
                    <a:pt x="1065" y="38"/>
                    <a:pt x="1069" y="39"/>
                    <a:pt x="1069" y="39"/>
                  </a:cubicBezTo>
                  <a:cubicBezTo>
                    <a:pt x="1069" y="40"/>
                    <a:pt x="1065" y="41"/>
                    <a:pt x="1065" y="42"/>
                  </a:cubicBezTo>
                  <a:cubicBezTo>
                    <a:pt x="1064" y="42"/>
                    <a:pt x="1062" y="43"/>
                    <a:pt x="1061" y="44"/>
                  </a:cubicBezTo>
                  <a:cubicBezTo>
                    <a:pt x="1060" y="44"/>
                    <a:pt x="1057" y="45"/>
                    <a:pt x="1056" y="46"/>
                  </a:cubicBezTo>
                  <a:cubicBezTo>
                    <a:pt x="1056" y="46"/>
                    <a:pt x="1060" y="47"/>
                    <a:pt x="1060" y="48"/>
                  </a:cubicBezTo>
                  <a:cubicBezTo>
                    <a:pt x="1062" y="48"/>
                    <a:pt x="1063" y="46"/>
                    <a:pt x="1064" y="46"/>
                  </a:cubicBezTo>
                  <a:close/>
                  <a:moveTo>
                    <a:pt x="232" y="37"/>
                  </a:moveTo>
                  <a:cubicBezTo>
                    <a:pt x="232" y="38"/>
                    <a:pt x="236" y="39"/>
                    <a:pt x="236" y="39"/>
                  </a:cubicBezTo>
                  <a:cubicBezTo>
                    <a:pt x="236" y="39"/>
                    <a:pt x="232" y="41"/>
                    <a:pt x="231" y="41"/>
                  </a:cubicBezTo>
                  <a:cubicBezTo>
                    <a:pt x="230" y="41"/>
                    <a:pt x="229" y="39"/>
                    <a:pt x="228" y="39"/>
                  </a:cubicBezTo>
                  <a:cubicBezTo>
                    <a:pt x="227" y="40"/>
                    <a:pt x="224" y="40"/>
                    <a:pt x="224" y="41"/>
                  </a:cubicBezTo>
                  <a:cubicBezTo>
                    <a:pt x="224" y="42"/>
                    <a:pt x="227" y="43"/>
                    <a:pt x="227" y="43"/>
                  </a:cubicBezTo>
                  <a:cubicBezTo>
                    <a:pt x="229" y="43"/>
                    <a:pt x="230" y="41"/>
                    <a:pt x="231" y="41"/>
                  </a:cubicBezTo>
                  <a:cubicBezTo>
                    <a:pt x="233" y="41"/>
                    <a:pt x="234" y="43"/>
                    <a:pt x="235" y="44"/>
                  </a:cubicBezTo>
                  <a:cubicBezTo>
                    <a:pt x="239" y="42"/>
                    <a:pt x="239" y="42"/>
                    <a:pt x="239" y="42"/>
                  </a:cubicBezTo>
                  <a:cubicBezTo>
                    <a:pt x="239" y="41"/>
                    <a:pt x="236" y="40"/>
                    <a:pt x="236" y="39"/>
                  </a:cubicBezTo>
                  <a:cubicBezTo>
                    <a:pt x="235" y="39"/>
                    <a:pt x="240" y="38"/>
                    <a:pt x="240" y="37"/>
                  </a:cubicBezTo>
                  <a:cubicBezTo>
                    <a:pt x="240" y="36"/>
                    <a:pt x="236" y="36"/>
                    <a:pt x="236" y="35"/>
                  </a:cubicBezTo>
                  <a:cubicBezTo>
                    <a:pt x="235" y="36"/>
                    <a:pt x="232" y="36"/>
                    <a:pt x="232" y="37"/>
                  </a:cubicBezTo>
                  <a:close/>
                  <a:moveTo>
                    <a:pt x="54" y="43"/>
                  </a:moveTo>
                  <a:cubicBezTo>
                    <a:pt x="56" y="43"/>
                    <a:pt x="57" y="41"/>
                    <a:pt x="58" y="41"/>
                  </a:cubicBezTo>
                  <a:cubicBezTo>
                    <a:pt x="60" y="41"/>
                    <a:pt x="61" y="43"/>
                    <a:pt x="62" y="43"/>
                  </a:cubicBezTo>
                  <a:cubicBezTo>
                    <a:pt x="63" y="43"/>
                    <a:pt x="66" y="42"/>
                    <a:pt x="66" y="41"/>
                  </a:cubicBezTo>
                  <a:cubicBezTo>
                    <a:pt x="66" y="41"/>
                    <a:pt x="63" y="39"/>
                    <a:pt x="63" y="39"/>
                  </a:cubicBezTo>
                  <a:cubicBezTo>
                    <a:pt x="63" y="38"/>
                    <a:pt x="66" y="37"/>
                    <a:pt x="67" y="37"/>
                  </a:cubicBezTo>
                  <a:cubicBezTo>
                    <a:pt x="68" y="36"/>
                    <a:pt x="70" y="35"/>
                    <a:pt x="71" y="35"/>
                  </a:cubicBezTo>
                  <a:cubicBezTo>
                    <a:pt x="72" y="34"/>
                    <a:pt x="73" y="33"/>
                    <a:pt x="75" y="33"/>
                  </a:cubicBezTo>
                  <a:cubicBezTo>
                    <a:pt x="75" y="33"/>
                    <a:pt x="78" y="35"/>
                    <a:pt x="79" y="35"/>
                  </a:cubicBezTo>
                  <a:cubicBezTo>
                    <a:pt x="79" y="35"/>
                    <a:pt x="83" y="33"/>
                    <a:pt x="83" y="33"/>
                  </a:cubicBezTo>
                  <a:cubicBezTo>
                    <a:pt x="83" y="33"/>
                    <a:pt x="79" y="31"/>
                    <a:pt x="79" y="31"/>
                  </a:cubicBezTo>
                  <a:cubicBezTo>
                    <a:pt x="78" y="32"/>
                    <a:pt x="76" y="32"/>
                    <a:pt x="75" y="33"/>
                  </a:cubicBezTo>
                  <a:cubicBezTo>
                    <a:pt x="74" y="32"/>
                    <a:pt x="72" y="31"/>
                    <a:pt x="71" y="31"/>
                  </a:cubicBezTo>
                  <a:cubicBezTo>
                    <a:pt x="71" y="30"/>
                    <a:pt x="68" y="28"/>
                    <a:pt x="67" y="28"/>
                  </a:cubicBezTo>
                  <a:cubicBezTo>
                    <a:pt x="67" y="28"/>
                    <a:pt x="64" y="30"/>
                    <a:pt x="63" y="30"/>
                  </a:cubicBezTo>
                  <a:cubicBezTo>
                    <a:pt x="63" y="30"/>
                    <a:pt x="67" y="32"/>
                    <a:pt x="67" y="33"/>
                  </a:cubicBezTo>
                  <a:cubicBezTo>
                    <a:pt x="67" y="33"/>
                    <a:pt x="63" y="34"/>
                    <a:pt x="63" y="35"/>
                  </a:cubicBezTo>
                  <a:cubicBezTo>
                    <a:pt x="63" y="36"/>
                    <a:pt x="59" y="36"/>
                    <a:pt x="59" y="37"/>
                  </a:cubicBezTo>
                  <a:cubicBezTo>
                    <a:pt x="59" y="37"/>
                    <a:pt x="63" y="38"/>
                    <a:pt x="63" y="39"/>
                  </a:cubicBezTo>
                  <a:cubicBezTo>
                    <a:pt x="63" y="39"/>
                    <a:pt x="59" y="41"/>
                    <a:pt x="58" y="41"/>
                  </a:cubicBezTo>
                  <a:cubicBezTo>
                    <a:pt x="58" y="41"/>
                    <a:pt x="55" y="39"/>
                    <a:pt x="55" y="39"/>
                  </a:cubicBezTo>
                  <a:cubicBezTo>
                    <a:pt x="53" y="39"/>
                    <a:pt x="52" y="41"/>
                    <a:pt x="51" y="41"/>
                  </a:cubicBezTo>
                  <a:cubicBezTo>
                    <a:pt x="49" y="41"/>
                    <a:pt x="48" y="39"/>
                    <a:pt x="47" y="39"/>
                  </a:cubicBezTo>
                  <a:cubicBezTo>
                    <a:pt x="47" y="39"/>
                    <a:pt x="43" y="41"/>
                    <a:pt x="43" y="41"/>
                  </a:cubicBezTo>
                  <a:cubicBezTo>
                    <a:pt x="43" y="41"/>
                    <a:pt x="46" y="43"/>
                    <a:pt x="47" y="43"/>
                  </a:cubicBezTo>
                  <a:cubicBezTo>
                    <a:pt x="48" y="43"/>
                    <a:pt x="49" y="41"/>
                    <a:pt x="51" y="41"/>
                  </a:cubicBezTo>
                  <a:lnTo>
                    <a:pt x="54" y="43"/>
                  </a:lnTo>
                  <a:close/>
                  <a:moveTo>
                    <a:pt x="95" y="31"/>
                  </a:moveTo>
                  <a:cubicBezTo>
                    <a:pt x="95" y="31"/>
                    <a:pt x="98" y="29"/>
                    <a:pt x="99" y="29"/>
                  </a:cubicBezTo>
                  <a:cubicBezTo>
                    <a:pt x="103" y="27"/>
                    <a:pt x="103" y="27"/>
                    <a:pt x="103" y="27"/>
                  </a:cubicBezTo>
                  <a:cubicBezTo>
                    <a:pt x="95" y="22"/>
                    <a:pt x="95" y="22"/>
                    <a:pt x="95" y="22"/>
                  </a:cubicBezTo>
                  <a:cubicBezTo>
                    <a:pt x="97" y="22"/>
                    <a:pt x="98" y="21"/>
                    <a:pt x="100" y="20"/>
                  </a:cubicBezTo>
                  <a:cubicBezTo>
                    <a:pt x="100" y="20"/>
                    <a:pt x="104" y="19"/>
                    <a:pt x="104" y="18"/>
                  </a:cubicBezTo>
                  <a:cubicBezTo>
                    <a:pt x="104" y="18"/>
                    <a:pt x="100" y="17"/>
                    <a:pt x="100" y="16"/>
                  </a:cubicBezTo>
                  <a:cubicBezTo>
                    <a:pt x="99" y="17"/>
                    <a:pt x="97" y="17"/>
                    <a:pt x="96" y="18"/>
                  </a:cubicBezTo>
                  <a:cubicBezTo>
                    <a:pt x="95" y="18"/>
                    <a:pt x="92" y="20"/>
                    <a:pt x="92" y="20"/>
                  </a:cubicBezTo>
                  <a:cubicBezTo>
                    <a:pt x="92" y="21"/>
                    <a:pt x="95" y="22"/>
                    <a:pt x="95" y="22"/>
                  </a:cubicBezTo>
                  <a:cubicBezTo>
                    <a:pt x="95" y="23"/>
                    <a:pt x="92" y="24"/>
                    <a:pt x="91" y="25"/>
                  </a:cubicBezTo>
                  <a:cubicBezTo>
                    <a:pt x="91" y="25"/>
                    <a:pt x="95" y="26"/>
                    <a:pt x="95" y="27"/>
                  </a:cubicBezTo>
                  <a:cubicBezTo>
                    <a:pt x="95" y="28"/>
                    <a:pt x="91" y="28"/>
                    <a:pt x="91" y="29"/>
                  </a:cubicBezTo>
                  <a:cubicBezTo>
                    <a:pt x="92" y="29"/>
                    <a:pt x="93" y="31"/>
                    <a:pt x="95" y="31"/>
                  </a:cubicBezTo>
                  <a:close/>
                  <a:moveTo>
                    <a:pt x="259" y="40"/>
                  </a:moveTo>
                  <a:cubicBezTo>
                    <a:pt x="263" y="38"/>
                    <a:pt x="263" y="38"/>
                    <a:pt x="263" y="38"/>
                  </a:cubicBezTo>
                  <a:cubicBezTo>
                    <a:pt x="264" y="37"/>
                    <a:pt x="267" y="36"/>
                    <a:pt x="267" y="36"/>
                  </a:cubicBezTo>
                  <a:cubicBezTo>
                    <a:pt x="267" y="35"/>
                    <a:pt x="264" y="34"/>
                    <a:pt x="264" y="33"/>
                  </a:cubicBezTo>
                  <a:cubicBezTo>
                    <a:pt x="263" y="33"/>
                    <a:pt x="260" y="31"/>
                    <a:pt x="260" y="31"/>
                  </a:cubicBezTo>
                  <a:cubicBezTo>
                    <a:pt x="259" y="31"/>
                    <a:pt x="256" y="33"/>
                    <a:pt x="256" y="33"/>
                  </a:cubicBezTo>
                  <a:cubicBezTo>
                    <a:pt x="252" y="35"/>
                    <a:pt x="252" y="35"/>
                    <a:pt x="252" y="35"/>
                  </a:cubicBezTo>
                  <a:cubicBezTo>
                    <a:pt x="251" y="36"/>
                    <a:pt x="248" y="37"/>
                    <a:pt x="247" y="37"/>
                  </a:cubicBezTo>
                  <a:cubicBezTo>
                    <a:pt x="247" y="38"/>
                    <a:pt x="251" y="39"/>
                    <a:pt x="251" y="40"/>
                  </a:cubicBezTo>
                  <a:cubicBezTo>
                    <a:pt x="255" y="42"/>
                    <a:pt x="255" y="42"/>
                    <a:pt x="255" y="42"/>
                  </a:cubicBezTo>
                  <a:lnTo>
                    <a:pt x="259" y="40"/>
                  </a:lnTo>
                  <a:close/>
                  <a:moveTo>
                    <a:pt x="265" y="20"/>
                  </a:moveTo>
                  <a:cubicBezTo>
                    <a:pt x="265" y="21"/>
                    <a:pt x="261" y="22"/>
                    <a:pt x="261" y="22"/>
                  </a:cubicBezTo>
                  <a:cubicBezTo>
                    <a:pt x="260" y="23"/>
                    <a:pt x="264" y="24"/>
                    <a:pt x="264" y="25"/>
                  </a:cubicBezTo>
                  <a:cubicBezTo>
                    <a:pt x="265" y="24"/>
                    <a:pt x="268" y="23"/>
                    <a:pt x="268" y="23"/>
                  </a:cubicBezTo>
                  <a:cubicBezTo>
                    <a:pt x="268" y="22"/>
                    <a:pt x="265" y="21"/>
                    <a:pt x="265" y="20"/>
                  </a:cubicBezTo>
                  <a:cubicBezTo>
                    <a:pt x="265" y="20"/>
                    <a:pt x="269" y="19"/>
                    <a:pt x="269" y="18"/>
                  </a:cubicBezTo>
                  <a:cubicBezTo>
                    <a:pt x="269" y="18"/>
                    <a:pt x="265" y="17"/>
                    <a:pt x="265" y="16"/>
                  </a:cubicBezTo>
                  <a:cubicBezTo>
                    <a:pt x="264" y="16"/>
                    <a:pt x="262" y="18"/>
                    <a:pt x="261" y="18"/>
                  </a:cubicBezTo>
                  <a:cubicBezTo>
                    <a:pt x="260" y="18"/>
                    <a:pt x="258" y="16"/>
                    <a:pt x="257" y="16"/>
                  </a:cubicBezTo>
                  <a:cubicBezTo>
                    <a:pt x="256" y="16"/>
                    <a:pt x="254" y="18"/>
                    <a:pt x="253" y="18"/>
                  </a:cubicBezTo>
                  <a:cubicBezTo>
                    <a:pt x="254" y="18"/>
                    <a:pt x="256" y="20"/>
                    <a:pt x="257" y="20"/>
                  </a:cubicBezTo>
                  <a:cubicBezTo>
                    <a:pt x="258" y="20"/>
                    <a:pt x="260" y="18"/>
                    <a:pt x="261" y="18"/>
                  </a:cubicBezTo>
                  <a:cubicBezTo>
                    <a:pt x="261" y="19"/>
                    <a:pt x="264" y="20"/>
                    <a:pt x="265" y="20"/>
                  </a:cubicBezTo>
                  <a:close/>
                  <a:moveTo>
                    <a:pt x="366" y="27"/>
                  </a:moveTo>
                  <a:cubicBezTo>
                    <a:pt x="367" y="27"/>
                    <a:pt x="370" y="26"/>
                    <a:pt x="370" y="25"/>
                  </a:cubicBezTo>
                  <a:cubicBezTo>
                    <a:pt x="370" y="25"/>
                    <a:pt x="367" y="23"/>
                    <a:pt x="367" y="23"/>
                  </a:cubicBezTo>
                  <a:cubicBezTo>
                    <a:pt x="363" y="21"/>
                    <a:pt x="363" y="21"/>
                    <a:pt x="363" y="21"/>
                  </a:cubicBezTo>
                  <a:cubicBezTo>
                    <a:pt x="367" y="19"/>
                    <a:pt x="367" y="19"/>
                    <a:pt x="367" y="19"/>
                  </a:cubicBezTo>
                  <a:cubicBezTo>
                    <a:pt x="368" y="19"/>
                    <a:pt x="369" y="21"/>
                    <a:pt x="371" y="21"/>
                  </a:cubicBezTo>
                  <a:cubicBezTo>
                    <a:pt x="371" y="21"/>
                    <a:pt x="375" y="19"/>
                    <a:pt x="375" y="19"/>
                  </a:cubicBezTo>
                  <a:cubicBezTo>
                    <a:pt x="375" y="18"/>
                    <a:pt x="371" y="17"/>
                    <a:pt x="371" y="17"/>
                  </a:cubicBezTo>
                  <a:cubicBezTo>
                    <a:pt x="370" y="17"/>
                    <a:pt x="369" y="19"/>
                    <a:pt x="367" y="19"/>
                  </a:cubicBezTo>
                  <a:cubicBezTo>
                    <a:pt x="366" y="19"/>
                    <a:pt x="364" y="17"/>
                    <a:pt x="363" y="16"/>
                  </a:cubicBezTo>
                  <a:cubicBezTo>
                    <a:pt x="362" y="16"/>
                    <a:pt x="360" y="18"/>
                    <a:pt x="359" y="19"/>
                  </a:cubicBezTo>
                  <a:cubicBezTo>
                    <a:pt x="359" y="19"/>
                    <a:pt x="363" y="20"/>
                    <a:pt x="363" y="21"/>
                  </a:cubicBezTo>
                  <a:cubicBezTo>
                    <a:pt x="363" y="22"/>
                    <a:pt x="359" y="22"/>
                    <a:pt x="359" y="23"/>
                  </a:cubicBezTo>
                  <a:cubicBezTo>
                    <a:pt x="359" y="24"/>
                    <a:pt x="355" y="24"/>
                    <a:pt x="355" y="25"/>
                  </a:cubicBezTo>
                  <a:cubicBezTo>
                    <a:pt x="355" y="25"/>
                    <a:pt x="358" y="27"/>
                    <a:pt x="358" y="27"/>
                  </a:cubicBezTo>
                  <a:cubicBezTo>
                    <a:pt x="360" y="27"/>
                    <a:pt x="361" y="25"/>
                    <a:pt x="363" y="25"/>
                  </a:cubicBezTo>
                  <a:cubicBezTo>
                    <a:pt x="364" y="25"/>
                    <a:pt x="365" y="27"/>
                    <a:pt x="366" y="27"/>
                  </a:cubicBezTo>
                  <a:close/>
                  <a:moveTo>
                    <a:pt x="413" y="29"/>
                  </a:moveTo>
                  <a:cubicBezTo>
                    <a:pt x="414" y="28"/>
                    <a:pt x="417" y="27"/>
                    <a:pt x="417" y="27"/>
                  </a:cubicBezTo>
                  <a:cubicBezTo>
                    <a:pt x="417" y="26"/>
                    <a:pt x="414" y="25"/>
                    <a:pt x="414" y="24"/>
                  </a:cubicBezTo>
                  <a:cubicBezTo>
                    <a:pt x="414" y="24"/>
                    <a:pt x="417" y="23"/>
                    <a:pt x="418" y="22"/>
                  </a:cubicBezTo>
                  <a:cubicBezTo>
                    <a:pt x="418" y="22"/>
                    <a:pt x="414" y="21"/>
                    <a:pt x="414" y="20"/>
                  </a:cubicBezTo>
                  <a:cubicBezTo>
                    <a:pt x="414" y="19"/>
                    <a:pt x="418" y="18"/>
                    <a:pt x="418" y="18"/>
                  </a:cubicBezTo>
                  <a:cubicBezTo>
                    <a:pt x="418" y="18"/>
                    <a:pt x="422" y="20"/>
                    <a:pt x="422" y="20"/>
                  </a:cubicBezTo>
                  <a:cubicBezTo>
                    <a:pt x="422" y="20"/>
                    <a:pt x="426" y="18"/>
                    <a:pt x="426" y="18"/>
                  </a:cubicBezTo>
                  <a:cubicBezTo>
                    <a:pt x="426" y="17"/>
                    <a:pt x="422" y="17"/>
                    <a:pt x="422" y="16"/>
                  </a:cubicBezTo>
                  <a:cubicBezTo>
                    <a:pt x="421" y="16"/>
                    <a:pt x="420" y="18"/>
                    <a:pt x="418" y="18"/>
                  </a:cubicBezTo>
                  <a:cubicBezTo>
                    <a:pt x="417" y="18"/>
                    <a:pt x="416" y="16"/>
                    <a:pt x="414" y="16"/>
                  </a:cubicBezTo>
                  <a:cubicBezTo>
                    <a:pt x="414" y="16"/>
                    <a:pt x="411" y="17"/>
                    <a:pt x="410" y="18"/>
                  </a:cubicBezTo>
                  <a:cubicBezTo>
                    <a:pt x="410" y="18"/>
                    <a:pt x="414" y="20"/>
                    <a:pt x="414" y="20"/>
                  </a:cubicBezTo>
                  <a:cubicBezTo>
                    <a:pt x="414" y="20"/>
                    <a:pt x="410" y="22"/>
                    <a:pt x="410" y="22"/>
                  </a:cubicBezTo>
                  <a:cubicBezTo>
                    <a:pt x="409" y="22"/>
                    <a:pt x="406" y="24"/>
                    <a:pt x="406" y="24"/>
                  </a:cubicBezTo>
                  <a:cubicBezTo>
                    <a:pt x="406" y="25"/>
                    <a:pt x="409" y="26"/>
                    <a:pt x="410" y="26"/>
                  </a:cubicBezTo>
                  <a:cubicBezTo>
                    <a:pt x="410" y="27"/>
                    <a:pt x="406" y="28"/>
                    <a:pt x="405" y="28"/>
                  </a:cubicBezTo>
                  <a:cubicBezTo>
                    <a:pt x="405" y="29"/>
                    <a:pt x="409" y="30"/>
                    <a:pt x="409" y="31"/>
                  </a:cubicBezTo>
                  <a:lnTo>
                    <a:pt x="413" y="29"/>
                  </a:lnTo>
                  <a:close/>
                  <a:moveTo>
                    <a:pt x="672" y="40"/>
                  </a:moveTo>
                  <a:cubicBezTo>
                    <a:pt x="673" y="40"/>
                    <a:pt x="674" y="42"/>
                    <a:pt x="676" y="42"/>
                  </a:cubicBezTo>
                  <a:cubicBezTo>
                    <a:pt x="676" y="42"/>
                    <a:pt x="679" y="40"/>
                    <a:pt x="680" y="40"/>
                  </a:cubicBezTo>
                  <a:cubicBezTo>
                    <a:pt x="681" y="40"/>
                    <a:pt x="682" y="42"/>
                    <a:pt x="683" y="42"/>
                  </a:cubicBezTo>
                  <a:cubicBezTo>
                    <a:pt x="684" y="42"/>
                    <a:pt x="687" y="41"/>
                    <a:pt x="687" y="40"/>
                  </a:cubicBezTo>
                  <a:cubicBezTo>
                    <a:pt x="687" y="40"/>
                    <a:pt x="684" y="38"/>
                    <a:pt x="684" y="38"/>
                  </a:cubicBezTo>
                  <a:cubicBezTo>
                    <a:pt x="683" y="38"/>
                    <a:pt x="680" y="40"/>
                    <a:pt x="680" y="40"/>
                  </a:cubicBezTo>
                  <a:cubicBezTo>
                    <a:pt x="678" y="40"/>
                    <a:pt x="677" y="38"/>
                    <a:pt x="676" y="38"/>
                  </a:cubicBezTo>
                  <a:cubicBezTo>
                    <a:pt x="674" y="37"/>
                    <a:pt x="674" y="36"/>
                    <a:pt x="672" y="36"/>
                  </a:cubicBezTo>
                  <a:cubicBezTo>
                    <a:pt x="673" y="35"/>
                    <a:pt x="675" y="34"/>
                    <a:pt x="676" y="33"/>
                  </a:cubicBezTo>
                  <a:cubicBezTo>
                    <a:pt x="677" y="33"/>
                    <a:pt x="680" y="32"/>
                    <a:pt x="680" y="31"/>
                  </a:cubicBezTo>
                  <a:cubicBezTo>
                    <a:pt x="680" y="31"/>
                    <a:pt x="677" y="29"/>
                    <a:pt x="677" y="29"/>
                  </a:cubicBezTo>
                  <a:cubicBezTo>
                    <a:pt x="676" y="29"/>
                    <a:pt x="673" y="31"/>
                    <a:pt x="673" y="31"/>
                  </a:cubicBezTo>
                  <a:cubicBezTo>
                    <a:pt x="672" y="32"/>
                    <a:pt x="669" y="33"/>
                    <a:pt x="668" y="33"/>
                  </a:cubicBezTo>
                  <a:cubicBezTo>
                    <a:pt x="668" y="34"/>
                    <a:pt x="672" y="35"/>
                    <a:pt x="672" y="36"/>
                  </a:cubicBezTo>
                  <a:cubicBezTo>
                    <a:pt x="672" y="36"/>
                    <a:pt x="668" y="37"/>
                    <a:pt x="668" y="38"/>
                  </a:cubicBezTo>
                  <a:lnTo>
                    <a:pt x="672" y="40"/>
                  </a:lnTo>
                  <a:close/>
                  <a:moveTo>
                    <a:pt x="647" y="11"/>
                  </a:moveTo>
                  <a:cubicBezTo>
                    <a:pt x="648" y="11"/>
                    <a:pt x="650" y="13"/>
                    <a:pt x="650" y="13"/>
                  </a:cubicBezTo>
                  <a:cubicBezTo>
                    <a:pt x="651" y="13"/>
                    <a:pt x="655" y="11"/>
                    <a:pt x="655" y="11"/>
                  </a:cubicBezTo>
                  <a:cubicBezTo>
                    <a:pt x="655" y="11"/>
                    <a:pt x="651" y="9"/>
                    <a:pt x="651" y="9"/>
                  </a:cubicBezTo>
                  <a:cubicBezTo>
                    <a:pt x="650" y="8"/>
                    <a:pt x="648" y="7"/>
                    <a:pt x="647" y="7"/>
                  </a:cubicBezTo>
                  <a:cubicBezTo>
                    <a:pt x="646" y="6"/>
                    <a:pt x="644" y="9"/>
                    <a:pt x="643" y="9"/>
                  </a:cubicBezTo>
                  <a:cubicBezTo>
                    <a:pt x="642" y="9"/>
                    <a:pt x="640" y="6"/>
                    <a:pt x="639" y="6"/>
                  </a:cubicBezTo>
                  <a:cubicBezTo>
                    <a:pt x="639" y="6"/>
                    <a:pt x="635" y="8"/>
                    <a:pt x="635" y="8"/>
                  </a:cubicBezTo>
                  <a:cubicBezTo>
                    <a:pt x="635" y="9"/>
                    <a:pt x="639" y="11"/>
                    <a:pt x="639" y="11"/>
                  </a:cubicBezTo>
                  <a:cubicBezTo>
                    <a:pt x="640" y="11"/>
                    <a:pt x="642" y="8"/>
                    <a:pt x="643" y="9"/>
                  </a:cubicBezTo>
                  <a:cubicBezTo>
                    <a:pt x="644" y="9"/>
                    <a:pt x="645" y="10"/>
                    <a:pt x="647" y="11"/>
                  </a:cubicBezTo>
                  <a:close/>
                  <a:moveTo>
                    <a:pt x="819" y="20"/>
                  </a:moveTo>
                  <a:cubicBezTo>
                    <a:pt x="819" y="20"/>
                    <a:pt x="815" y="18"/>
                    <a:pt x="815" y="18"/>
                  </a:cubicBezTo>
                  <a:cubicBezTo>
                    <a:pt x="814" y="17"/>
                    <a:pt x="812" y="19"/>
                    <a:pt x="811" y="20"/>
                  </a:cubicBezTo>
                  <a:cubicBezTo>
                    <a:pt x="811" y="20"/>
                    <a:pt x="815" y="21"/>
                    <a:pt x="815" y="22"/>
                  </a:cubicBezTo>
                  <a:cubicBezTo>
                    <a:pt x="815" y="23"/>
                    <a:pt x="811" y="23"/>
                    <a:pt x="811" y="24"/>
                  </a:cubicBezTo>
                  <a:cubicBezTo>
                    <a:pt x="810" y="25"/>
                    <a:pt x="807" y="25"/>
                    <a:pt x="807" y="26"/>
                  </a:cubicBezTo>
                  <a:cubicBezTo>
                    <a:pt x="807" y="27"/>
                    <a:pt x="810" y="28"/>
                    <a:pt x="810" y="28"/>
                  </a:cubicBezTo>
                  <a:cubicBezTo>
                    <a:pt x="814" y="26"/>
                    <a:pt x="814" y="26"/>
                    <a:pt x="814" y="26"/>
                  </a:cubicBezTo>
                  <a:cubicBezTo>
                    <a:pt x="815" y="26"/>
                    <a:pt x="818" y="24"/>
                    <a:pt x="819" y="24"/>
                  </a:cubicBezTo>
                  <a:cubicBezTo>
                    <a:pt x="820" y="24"/>
                    <a:pt x="821" y="26"/>
                    <a:pt x="822" y="26"/>
                  </a:cubicBezTo>
                  <a:cubicBezTo>
                    <a:pt x="823" y="26"/>
                    <a:pt x="826" y="25"/>
                    <a:pt x="826" y="24"/>
                  </a:cubicBezTo>
                  <a:cubicBezTo>
                    <a:pt x="826" y="24"/>
                    <a:pt x="823" y="22"/>
                    <a:pt x="823" y="22"/>
                  </a:cubicBezTo>
                  <a:cubicBezTo>
                    <a:pt x="822" y="22"/>
                    <a:pt x="819" y="24"/>
                    <a:pt x="819" y="24"/>
                  </a:cubicBezTo>
                  <a:cubicBezTo>
                    <a:pt x="817" y="24"/>
                    <a:pt x="816" y="22"/>
                    <a:pt x="815" y="22"/>
                  </a:cubicBezTo>
                  <a:cubicBezTo>
                    <a:pt x="815" y="21"/>
                    <a:pt x="819" y="21"/>
                    <a:pt x="819" y="20"/>
                  </a:cubicBezTo>
                  <a:close/>
                  <a:moveTo>
                    <a:pt x="968" y="28"/>
                  </a:moveTo>
                  <a:cubicBezTo>
                    <a:pt x="968" y="27"/>
                    <a:pt x="964" y="26"/>
                    <a:pt x="964" y="26"/>
                  </a:cubicBezTo>
                  <a:cubicBezTo>
                    <a:pt x="964" y="25"/>
                    <a:pt x="968" y="24"/>
                    <a:pt x="968" y="24"/>
                  </a:cubicBezTo>
                  <a:cubicBezTo>
                    <a:pt x="968" y="23"/>
                    <a:pt x="964" y="22"/>
                    <a:pt x="964" y="21"/>
                  </a:cubicBezTo>
                  <a:cubicBezTo>
                    <a:pt x="964" y="21"/>
                    <a:pt x="968" y="20"/>
                    <a:pt x="968" y="19"/>
                  </a:cubicBezTo>
                  <a:cubicBezTo>
                    <a:pt x="968" y="19"/>
                    <a:pt x="965" y="18"/>
                    <a:pt x="965" y="17"/>
                  </a:cubicBezTo>
                  <a:cubicBezTo>
                    <a:pt x="964" y="18"/>
                    <a:pt x="961" y="18"/>
                    <a:pt x="960" y="19"/>
                  </a:cubicBezTo>
                  <a:cubicBezTo>
                    <a:pt x="960" y="20"/>
                    <a:pt x="964" y="21"/>
                    <a:pt x="964" y="21"/>
                  </a:cubicBezTo>
                  <a:cubicBezTo>
                    <a:pt x="964" y="22"/>
                    <a:pt x="960" y="23"/>
                    <a:pt x="960" y="24"/>
                  </a:cubicBezTo>
                  <a:cubicBezTo>
                    <a:pt x="960" y="24"/>
                    <a:pt x="964" y="25"/>
                    <a:pt x="964" y="26"/>
                  </a:cubicBezTo>
                  <a:cubicBezTo>
                    <a:pt x="964" y="26"/>
                    <a:pt x="960" y="27"/>
                    <a:pt x="960" y="28"/>
                  </a:cubicBezTo>
                  <a:cubicBezTo>
                    <a:pt x="960" y="29"/>
                    <a:pt x="963" y="29"/>
                    <a:pt x="963" y="30"/>
                  </a:cubicBezTo>
                  <a:cubicBezTo>
                    <a:pt x="964" y="29"/>
                    <a:pt x="967" y="29"/>
                    <a:pt x="968" y="28"/>
                  </a:cubicBezTo>
                  <a:close/>
                  <a:moveTo>
                    <a:pt x="1012" y="18"/>
                  </a:moveTo>
                  <a:cubicBezTo>
                    <a:pt x="1012" y="18"/>
                    <a:pt x="1015" y="17"/>
                    <a:pt x="1016" y="16"/>
                  </a:cubicBezTo>
                  <a:cubicBezTo>
                    <a:pt x="1017" y="16"/>
                    <a:pt x="1019" y="15"/>
                    <a:pt x="1020" y="14"/>
                  </a:cubicBezTo>
                  <a:cubicBezTo>
                    <a:pt x="1019" y="14"/>
                    <a:pt x="1017" y="12"/>
                    <a:pt x="1016" y="12"/>
                  </a:cubicBezTo>
                  <a:cubicBezTo>
                    <a:pt x="1015" y="12"/>
                    <a:pt x="1013" y="14"/>
                    <a:pt x="1012" y="14"/>
                  </a:cubicBezTo>
                  <a:cubicBezTo>
                    <a:pt x="1012" y="14"/>
                    <a:pt x="1008" y="16"/>
                    <a:pt x="1008" y="16"/>
                  </a:cubicBezTo>
                  <a:cubicBezTo>
                    <a:pt x="1007" y="16"/>
                    <a:pt x="1006" y="14"/>
                    <a:pt x="1004" y="14"/>
                  </a:cubicBezTo>
                  <a:cubicBezTo>
                    <a:pt x="1004" y="15"/>
                    <a:pt x="1000" y="15"/>
                    <a:pt x="1000" y="16"/>
                  </a:cubicBezTo>
                  <a:cubicBezTo>
                    <a:pt x="1000" y="16"/>
                    <a:pt x="1003" y="18"/>
                    <a:pt x="1004" y="18"/>
                  </a:cubicBezTo>
                  <a:cubicBezTo>
                    <a:pt x="1004" y="18"/>
                    <a:pt x="1005" y="18"/>
                    <a:pt x="1006" y="17"/>
                  </a:cubicBezTo>
                  <a:cubicBezTo>
                    <a:pt x="1007" y="17"/>
                    <a:pt x="1008" y="16"/>
                    <a:pt x="1008" y="16"/>
                  </a:cubicBezTo>
                  <a:cubicBezTo>
                    <a:pt x="1009" y="16"/>
                    <a:pt x="1011" y="18"/>
                    <a:pt x="1012" y="18"/>
                  </a:cubicBezTo>
                  <a:cubicBezTo>
                    <a:pt x="1012" y="18"/>
                    <a:pt x="1008" y="20"/>
                    <a:pt x="1008" y="20"/>
                  </a:cubicBezTo>
                  <a:cubicBezTo>
                    <a:pt x="1008" y="21"/>
                    <a:pt x="1011" y="23"/>
                    <a:pt x="1011" y="23"/>
                  </a:cubicBezTo>
                  <a:cubicBezTo>
                    <a:pt x="1013" y="23"/>
                    <a:pt x="1014" y="21"/>
                    <a:pt x="1015" y="21"/>
                  </a:cubicBezTo>
                  <a:cubicBezTo>
                    <a:pt x="1015" y="20"/>
                    <a:pt x="1012" y="19"/>
                    <a:pt x="1012" y="18"/>
                  </a:cubicBezTo>
                  <a:close/>
                  <a:moveTo>
                    <a:pt x="1093" y="27"/>
                  </a:moveTo>
                  <a:cubicBezTo>
                    <a:pt x="1093" y="27"/>
                    <a:pt x="1090" y="29"/>
                    <a:pt x="1089" y="29"/>
                  </a:cubicBezTo>
                  <a:cubicBezTo>
                    <a:pt x="1089" y="29"/>
                    <a:pt x="1085" y="31"/>
                    <a:pt x="1085" y="31"/>
                  </a:cubicBezTo>
                  <a:cubicBezTo>
                    <a:pt x="1085" y="31"/>
                    <a:pt x="1089" y="33"/>
                    <a:pt x="1089" y="33"/>
                  </a:cubicBezTo>
                  <a:cubicBezTo>
                    <a:pt x="1090" y="33"/>
                    <a:pt x="1092" y="32"/>
                    <a:pt x="1093" y="31"/>
                  </a:cubicBezTo>
                  <a:cubicBezTo>
                    <a:pt x="1095" y="31"/>
                    <a:pt x="1096" y="30"/>
                    <a:pt x="1097" y="29"/>
                  </a:cubicBezTo>
                  <a:cubicBezTo>
                    <a:pt x="1101" y="32"/>
                    <a:pt x="1101" y="32"/>
                    <a:pt x="1101" y="32"/>
                  </a:cubicBezTo>
                  <a:cubicBezTo>
                    <a:pt x="1101" y="31"/>
                    <a:pt x="1105" y="30"/>
                    <a:pt x="1105" y="30"/>
                  </a:cubicBezTo>
                  <a:cubicBezTo>
                    <a:pt x="1105" y="29"/>
                    <a:pt x="1101" y="28"/>
                    <a:pt x="1101" y="27"/>
                  </a:cubicBezTo>
                  <a:cubicBezTo>
                    <a:pt x="1101" y="27"/>
                    <a:pt x="1105" y="25"/>
                    <a:pt x="1105" y="25"/>
                  </a:cubicBezTo>
                  <a:cubicBezTo>
                    <a:pt x="1107" y="25"/>
                    <a:pt x="1108" y="23"/>
                    <a:pt x="1110" y="23"/>
                  </a:cubicBezTo>
                  <a:cubicBezTo>
                    <a:pt x="1110" y="23"/>
                    <a:pt x="1113" y="25"/>
                    <a:pt x="1113" y="25"/>
                  </a:cubicBezTo>
                  <a:cubicBezTo>
                    <a:pt x="1114" y="25"/>
                    <a:pt x="1116" y="23"/>
                    <a:pt x="1117" y="23"/>
                  </a:cubicBezTo>
                  <a:cubicBezTo>
                    <a:pt x="1118" y="23"/>
                    <a:pt x="1121" y="25"/>
                    <a:pt x="1121" y="26"/>
                  </a:cubicBezTo>
                  <a:cubicBezTo>
                    <a:pt x="1121" y="26"/>
                    <a:pt x="1117" y="27"/>
                    <a:pt x="1117" y="28"/>
                  </a:cubicBezTo>
                  <a:cubicBezTo>
                    <a:pt x="1117" y="28"/>
                    <a:pt x="1121" y="29"/>
                    <a:pt x="1121" y="30"/>
                  </a:cubicBezTo>
                  <a:cubicBezTo>
                    <a:pt x="1129" y="26"/>
                    <a:pt x="1129" y="26"/>
                    <a:pt x="1129" y="26"/>
                  </a:cubicBezTo>
                  <a:cubicBezTo>
                    <a:pt x="1129" y="25"/>
                    <a:pt x="1133" y="24"/>
                    <a:pt x="1133" y="24"/>
                  </a:cubicBezTo>
                  <a:cubicBezTo>
                    <a:pt x="1133" y="24"/>
                    <a:pt x="1130" y="22"/>
                    <a:pt x="1129" y="21"/>
                  </a:cubicBezTo>
                  <a:cubicBezTo>
                    <a:pt x="1129" y="21"/>
                    <a:pt x="1126" y="24"/>
                    <a:pt x="1125" y="24"/>
                  </a:cubicBezTo>
                  <a:cubicBezTo>
                    <a:pt x="1124" y="23"/>
                    <a:pt x="1123" y="21"/>
                    <a:pt x="1121" y="21"/>
                  </a:cubicBezTo>
                  <a:cubicBezTo>
                    <a:pt x="1120" y="21"/>
                    <a:pt x="1119" y="23"/>
                    <a:pt x="1117" y="23"/>
                  </a:cubicBezTo>
                  <a:cubicBezTo>
                    <a:pt x="1116" y="23"/>
                    <a:pt x="1115" y="21"/>
                    <a:pt x="1114" y="21"/>
                  </a:cubicBezTo>
                  <a:cubicBezTo>
                    <a:pt x="1112" y="21"/>
                    <a:pt x="1111" y="23"/>
                    <a:pt x="1110" y="23"/>
                  </a:cubicBezTo>
                  <a:cubicBezTo>
                    <a:pt x="1108" y="23"/>
                    <a:pt x="1107" y="21"/>
                    <a:pt x="1106" y="21"/>
                  </a:cubicBezTo>
                  <a:cubicBezTo>
                    <a:pt x="1104" y="21"/>
                    <a:pt x="1103" y="23"/>
                    <a:pt x="1102" y="23"/>
                  </a:cubicBezTo>
                  <a:cubicBezTo>
                    <a:pt x="1101" y="23"/>
                    <a:pt x="1099" y="21"/>
                    <a:pt x="1098" y="21"/>
                  </a:cubicBezTo>
                  <a:cubicBezTo>
                    <a:pt x="1097" y="21"/>
                    <a:pt x="1094" y="22"/>
                    <a:pt x="1094" y="23"/>
                  </a:cubicBezTo>
                  <a:cubicBezTo>
                    <a:pt x="1094" y="23"/>
                    <a:pt x="1097" y="25"/>
                    <a:pt x="1098" y="25"/>
                  </a:cubicBezTo>
                  <a:cubicBezTo>
                    <a:pt x="1098" y="25"/>
                    <a:pt x="1101" y="27"/>
                    <a:pt x="1101" y="27"/>
                  </a:cubicBezTo>
                  <a:cubicBezTo>
                    <a:pt x="1101" y="28"/>
                    <a:pt x="1098" y="29"/>
                    <a:pt x="1097" y="29"/>
                  </a:cubicBezTo>
                  <a:cubicBezTo>
                    <a:pt x="1096" y="29"/>
                    <a:pt x="1095" y="27"/>
                    <a:pt x="1093" y="27"/>
                  </a:cubicBezTo>
                  <a:close/>
                  <a:moveTo>
                    <a:pt x="1144" y="31"/>
                  </a:moveTo>
                  <a:cubicBezTo>
                    <a:pt x="1144" y="30"/>
                    <a:pt x="1141" y="28"/>
                    <a:pt x="1141" y="28"/>
                  </a:cubicBezTo>
                  <a:cubicBezTo>
                    <a:pt x="1140" y="28"/>
                    <a:pt x="1137" y="30"/>
                    <a:pt x="1136" y="30"/>
                  </a:cubicBezTo>
                  <a:cubicBezTo>
                    <a:pt x="1135" y="30"/>
                    <a:pt x="1134" y="28"/>
                    <a:pt x="1133" y="28"/>
                  </a:cubicBezTo>
                  <a:cubicBezTo>
                    <a:pt x="1132" y="29"/>
                    <a:pt x="1129" y="29"/>
                    <a:pt x="1129" y="30"/>
                  </a:cubicBezTo>
                  <a:cubicBezTo>
                    <a:pt x="1129" y="31"/>
                    <a:pt x="1132" y="32"/>
                    <a:pt x="1132" y="32"/>
                  </a:cubicBezTo>
                  <a:cubicBezTo>
                    <a:pt x="1133" y="33"/>
                    <a:pt x="1135" y="35"/>
                    <a:pt x="1136" y="35"/>
                  </a:cubicBezTo>
                  <a:cubicBezTo>
                    <a:pt x="1137" y="35"/>
                    <a:pt x="1139" y="33"/>
                    <a:pt x="1140" y="33"/>
                  </a:cubicBezTo>
                  <a:cubicBezTo>
                    <a:pt x="1140" y="32"/>
                    <a:pt x="1144" y="31"/>
                    <a:pt x="1144" y="31"/>
                  </a:cubicBezTo>
                  <a:close/>
                  <a:moveTo>
                    <a:pt x="1281" y="41"/>
                  </a:moveTo>
                  <a:cubicBezTo>
                    <a:pt x="1281" y="40"/>
                    <a:pt x="1278" y="39"/>
                    <a:pt x="1277" y="38"/>
                  </a:cubicBezTo>
                  <a:cubicBezTo>
                    <a:pt x="1277" y="38"/>
                    <a:pt x="1274" y="36"/>
                    <a:pt x="1273" y="36"/>
                  </a:cubicBezTo>
                  <a:cubicBezTo>
                    <a:pt x="1272" y="36"/>
                    <a:pt x="1271" y="38"/>
                    <a:pt x="1269" y="38"/>
                  </a:cubicBezTo>
                  <a:cubicBezTo>
                    <a:pt x="1270" y="39"/>
                    <a:pt x="1273" y="40"/>
                    <a:pt x="1273" y="40"/>
                  </a:cubicBezTo>
                  <a:cubicBezTo>
                    <a:pt x="1273" y="41"/>
                    <a:pt x="1269" y="42"/>
                    <a:pt x="1269" y="43"/>
                  </a:cubicBezTo>
                  <a:cubicBezTo>
                    <a:pt x="1269" y="43"/>
                    <a:pt x="1272" y="45"/>
                    <a:pt x="1273" y="45"/>
                  </a:cubicBezTo>
                  <a:cubicBezTo>
                    <a:pt x="1274" y="45"/>
                    <a:pt x="1276" y="43"/>
                    <a:pt x="1277" y="43"/>
                  </a:cubicBezTo>
                  <a:cubicBezTo>
                    <a:pt x="1277" y="42"/>
                    <a:pt x="1281" y="41"/>
                    <a:pt x="1281" y="41"/>
                  </a:cubicBezTo>
                  <a:close/>
                  <a:moveTo>
                    <a:pt x="1399" y="35"/>
                  </a:moveTo>
                  <a:cubicBezTo>
                    <a:pt x="1400" y="35"/>
                    <a:pt x="1403" y="33"/>
                    <a:pt x="1403" y="33"/>
                  </a:cubicBezTo>
                  <a:cubicBezTo>
                    <a:pt x="1403" y="33"/>
                    <a:pt x="1400" y="31"/>
                    <a:pt x="1400" y="31"/>
                  </a:cubicBezTo>
                  <a:cubicBezTo>
                    <a:pt x="1399" y="30"/>
                    <a:pt x="1396" y="29"/>
                    <a:pt x="1396" y="28"/>
                  </a:cubicBezTo>
                  <a:cubicBezTo>
                    <a:pt x="1396" y="28"/>
                    <a:pt x="1400" y="27"/>
                    <a:pt x="1400" y="26"/>
                  </a:cubicBezTo>
                  <a:cubicBezTo>
                    <a:pt x="1400" y="26"/>
                    <a:pt x="1397" y="25"/>
                    <a:pt x="1396" y="24"/>
                  </a:cubicBezTo>
                  <a:cubicBezTo>
                    <a:pt x="1395" y="25"/>
                    <a:pt x="1393" y="25"/>
                    <a:pt x="1392" y="26"/>
                  </a:cubicBezTo>
                  <a:cubicBezTo>
                    <a:pt x="1392" y="26"/>
                    <a:pt x="1396" y="28"/>
                    <a:pt x="1396" y="28"/>
                  </a:cubicBezTo>
                  <a:cubicBezTo>
                    <a:pt x="1396" y="29"/>
                    <a:pt x="1392" y="30"/>
                    <a:pt x="1392" y="31"/>
                  </a:cubicBezTo>
                  <a:cubicBezTo>
                    <a:pt x="1392" y="31"/>
                    <a:pt x="1388" y="32"/>
                    <a:pt x="1388" y="33"/>
                  </a:cubicBezTo>
                  <a:cubicBezTo>
                    <a:pt x="1388" y="33"/>
                    <a:pt x="1391" y="35"/>
                    <a:pt x="1392" y="35"/>
                  </a:cubicBezTo>
                  <a:cubicBezTo>
                    <a:pt x="1395" y="37"/>
                    <a:pt x="1395" y="37"/>
                    <a:pt x="1395" y="37"/>
                  </a:cubicBezTo>
                  <a:lnTo>
                    <a:pt x="1399" y="35"/>
                  </a:lnTo>
                  <a:close/>
                  <a:moveTo>
                    <a:pt x="1451" y="26"/>
                  </a:moveTo>
                  <a:cubicBezTo>
                    <a:pt x="1451" y="26"/>
                    <a:pt x="1455" y="28"/>
                    <a:pt x="1455" y="28"/>
                  </a:cubicBezTo>
                  <a:cubicBezTo>
                    <a:pt x="1456" y="28"/>
                    <a:pt x="1458" y="26"/>
                    <a:pt x="1459" y="26"/>
                  </a:cubicBezTo>
                  <a:cubicBezTo>
                    <a:pt x="1460" y="26"/>
                    <a:pt x="1462" y="28"/>
                    <a:pt x="1463" y="28"/>
                  </a:cubicBezTo>
                  <a:cubicBezTo>
                    <a:pt x="1464" y="28"/>
                    <a:pt x="1466" y="26"/>
                    <a:pt x="1467" y="26"/>
                  </a:cubicBezTo>
                  <a:cubicBezTo>
                    <a:pt x="1468" y="26"/>
                    <a:pt x="1469" y="28"/>
                    <a:pt x="1471" y="28"/>
                  </a:cubicBezTo>
                  <a:cubicBezTo>
                    <a:pt x="1472" y="28"/>
                    <a:pt x="1473" y="26"/>
                    <a:pt x="1475" y="26"/>
                  </a:cubicBezTo>
                  <a:cubicBezTo>
                    <a:pt x="1476" y="26"/>
                    <a:pt x="1477" y="28"/>
                    <a:pt x="1479" y="28"/>
                  </a:cubicBezTo>
                  <a:cubicBezTo>
                    <a:pt x="1480" y="29"/>
                    <a:pt x="1481" y="27"/>
                    <a:pt x="1483" y="26"/>
                  </a:cubicBezTo>
                  <a:cubicBezTo>
                    <a:pt x="1481" y="26"/>
                    <a:pt x="1480" y="24"/>
                    <a:pt x="1479" y="24"/>
                  </a:cubicBezTo>
                  <a:cubicBezTo>
                    <a:pt x="1478" y="24"/>
                    <a:pt x="1476" y="26"/>
                    <a:pt x="1475" y="26"/>
                  </a:cubicBezTo>
                  <a:cubicBezTo>
                    <a:pt x="1473" y="26"/>
                    <a:pt x="1472" y="24"/>
                    <a:pt x="1471" y="24"/>
                  </a:cubicBezTo>
                  <a:cubicBezTo>
                    <a:pt x="1470" y="24"/>
                    <a:pt x="1468" y="26"/>
                    <a:pt x="1467" y="26"/>
                  </a:cubicBezTo>
                  <a:cubicBezTo>
                    <a:pt x="1466" y="26"/>
                    <a:pt x="1464" y="24"/>
                    <a:pt x="1463" y="24"/>
                  </a:cubicBezTo>
                  <a:cubicBezTo>
                    <a:pt x="1462" y="24"/>
                    <a:pt x="1461" y="21"/>
                    <a:pt x="1459" y="21"/>
                  </a:cubicBezTo>
                  <a:cubicBezTo>
                    <a:pt x="1458" y="21"/>
                    <a:pt x="1457" y="23"/>
                    <a:pt x="1455" y="24"/>
                  </a:cubicBezTo>
                  <a:cubicBezTo>
                    <a:pt x="1455" y="24"/>
                    <a:pt x="1451" y="25"/>
                    <a:pt x="1451" y="26"/>
                  </a:cubicBezTo>
                  <a:close/>
                  <a:moveTo>
                    <a:pt x="1482" y="35"/>
                  </a:moveTo>
                  <a:cubicBezTo>
                    <a:pt x="1483" y="35"/>
                    <a:pt x="1485" y="33"/>
                    <a:pt x="1486" y="33"/>
                  </a:cubicBezTo>
                  <a:cubicBezTo>
                    <a:pt x="1487" y="32"/>
                    <a:pt x="1489" y="32"/>
                    <a:pt x="1490" y="31"/>
                  </a:cubicBezTo>
                  <a:cubicBezTo>
                    <a:pt x="1498" y="27"/>
                    <a:pt x="1498" y="27"/>
                    <a:pt x="1498" y="27"/>
                  </a:cubicBezTo>
                  <a:cubicBezTo>
                    <a:pt x="1498" y="27"/>
                    <a:pt x="1502" y="29"/>
                    <a:pt x="1502" y="29"/>
                  </a:cubicBezTo>
                  <a:cubicBezTo>
                    <a:pt x="1502" y="30"/>
                    <a:pt x="1499" y="31"/>
                    <a:pt x="1498" y="31"/>
                  </a:cubicBezTo>
                  <a:cubicBezTo>
                    <a:pt x="1497" y="32"/>
                    <a:pt x="1494" y="33"/>
                    <a:pt x="1494" y="33"/>
                  </a:cubicBezTo>
                  <a:cubicBezTo>
                    <a:pt x="1494" y="34"/>
                    <a:pt x="1497" y="35"/>
                    <a:pt x="1498" y="36"/>
                  </a:cubicBezTo>
                  <a:cubicBezTo>
                    <a:pt x="1502" y="33"/>
                    <a:pt x="1502" y="33"/>
                    <a:pt x="1502" y="33"/>
                  </a:cubicBezTo>
                  <a:cubicBezTo>
                    <a:pt x="1503" y="33"/>
                    <a:pt x="1505" y="32"/>
                    <a:pt x="1506" y="31"/>
                  </a:cubicBezTo>
                  <a:cubicBezTo>
                    <a:pt x="1506" y="31"/>
                    <a:pt x="1502" y="30"/>
                    <a:pt x="1502" y="29"/>
                  </a:cubicBezTo>
                  <a:cubicBezTo>
                    <a:pt x="1502" y="29"/>
                    <a:pt x="1506" y="28"/>
                    <a:pt x="1506" y="27"/>
                  </a:cubicBezTo>
                  <a:cubicBezTo>
                    <a:pt x="1506" y="27"/>
                    <a:pt x="1503" y="25"/>
                    <a:pt x="1502" y="25"/>
                  </a:cubicBezTo>
                  <a:cubicBezTo>
                    <a:pt x="1502" y="25"/>
                    <a:pt x="1499" y="27"/>
                    <a:pt x="1498" y="27"/>
                  </a:cubicBezTo>
                  <a:cubicBezTo>
                    <a:pt x="1498" y="27"/>
                    <a:pt x="1495" y="24"/>
                    <a:pt x="1495" y="25"/>
                  </a:cubicBezTo>
                  <a:cubicBezTo>
                    <a:pt x="1493" y="25"/>
                    <a:pt x="1491" y="26"/>
                    <a:pt x="1490" y="27"/>
                  </a:cubicBezTo>
                  <a:cubicBezTo>
                    <a:pt x="1486" y="29"/>
                    <a:pt x="1486" y="29"/>
                    <a:pt x="1486" y="29"/>
                  </a:cubicBezTo>
                  <a:cubicBezTo>
                    <a:pt x="1485" y="29"/>
                    <a:pt x="1484" y="30"/>
                    <a:pt x="1482" y="31"/>
                  </a:cubicBezTo>
                  <a:cubicBezTo>
                    <a:pt x="1481" y="31"/>
                    <a:pt x="1479" y="32"/>
                    <a:pt x="1478" y="33"/>
                  </a:cubicBezTo>
                  <a:cubicBezTo>
                    <a:pt x="1479" y="33"/>
                    <a:pt x="1481" y="35"/>
                    <a:pt x="1482" y="35"/>
                  </a:cubicBezTo>
                  <a:close/>
                  <a:moveTo>
                    <a:pt x="1533" y="34"/>
                  </a:moveTo>
                  <a:cubicBezTo>
                    <a:pt x="1533" y="34"/>
                    <a:pt x="1537" y="32"/>
                    <a:pt x="1537" y="32"/>
                  </a:cubicBezTo>
                  <a:cubicBezTo>
                    <a:pt x="1537" y="32"/>
                    <a:pt x="1534" y="30"/>
                    <a:pt x="1533" y="30"/>
                  </a:cubicBezTo>
                  <a:cubicBezTo>
                    <a:pt x="1532" y="30"/>
                    <a:pt x="1530" y="32"/>
                    <a:pt x="1529" y="32"/>
                  </a:cubicBezTo>
                  <a:cubicBezTo>
                    <a:pt x="1528" y="32"/>
                    <a:pt x="1527" y="30"/>
                    <a:pt x="1526" y="30"/>
                  </a:cubicBezTo>
                  <a:cubicBezTo>
                    <a:pt x="1524" y="30"/>
                    <a:pt x="1523" y="27"/>
                    <a:pt x="1522" y="27"/>
                  </a:cubicBezTo>
                  <a:cubicBezTo>
                    <a:pt x="1522" y="27"/>
                    <a:pt x="1518" y="29"/>
                    <a:pt x="1518" y="30"/>
                  </a:cubicBezTo>
                  <a:cubicBezTo>
                    <a:pt x="1518" y="30"/>
                    <a:pt x="1521" y="31"/>
                    <a:pt x="1521" y="32"/>
                  </a:cubicBezTo>
                  <a:cubicBezTo>
                    <a:pt x="1522" y="32"/>
                    <a:pt x="1524" y="34"/>
                    <a:pt x="1525" y="34"/>
                  </a:cubicBezTo>
                  <a:cubicBezTo>
                    <a:pt x="1526" y="34"/>
                    <a:pt x="1529" y="32"/>
                    <a:pt x="1529" y="32"/>
                  </a:cubicBezTo>
                  <a:cubicBezTo>
                    <a:pt x="1531" y="32"/>
                    <a:pt x="1532" y="34"/>
                    <a:pt x="1533" y="34"/>
                  </a:cubicBezTo>
                  <a:close/>
                  <a:moveTo>
                    <a:pt x="1565" y="26"/>
                  </a:moveTo>
                  <a:cubicBezTo>
                    <a:pt x="1566" y="26"/>
                    <a:pt x="1569" y="28"/>
                    <a:pt x="1569" y="29"/>
                  </a:cubicBezTo>
                  <a:cubicBezTo>
                    <a:pt x="1569" y="29"/>
                    <a:pt x="1565" y="31"/>
                    <a:pt x="1565" y="31"/>
                  </a:cubicBezTo>
                  <a:cubicBezTo>
                    <a:pt x="1565" y="31"/>
                    <a:pt x="1569" y="32"/>
                    <a:pt x="1569" y="33"/>
                  </a:cubicBezTo>
                  <a:cubicBezTo>
                    <a:pt x="1568" y="34"/>
                    <a:pt x="1565" y="34"/>
                    <a:pt x="1564" y="35"/>
                  </a:cubicBezTo>
                  <a:cubicBezTo>
                    <a:pt x="1566" y="35"/>
                    <a:pt x="1567" y="37"/>
                    <a:pt x="1568" y="37"/>
                  </a:cubicBezTo>
                  <a:cubicBezTo>
                    <a:pt x="1568" y="37"/>
                    <a:pt x="1572" y="35"/>
                    <a:pt x="1572" y="35"/>
                  </a:cubicBezTo>
                  <a:cubicBezTo>
                    <a:pt x="1572" y="35"/>
                    <a:pt x="1568" y="34"/>
                    <a:pt x="1569" y="33"/>
                  </a:cubicBezTo>
                  <a:cubicBezTo>
                    <a:pt x="1569" y="32"/>
                    <a:pt x="1572" y="32"/>
                    <a:pt x="1573" y="31"/>
                  </a:cubicBezTo>
                  <a:cubicBezTo>
                    <a:pt x="1573" y="30"/>
                    <a:pt x="1569" y="29"/>
                    <a:pt x="1569" y="29"/>
                  </a:cubicBezTo>
                  <a:cubicBezTo>
                    <a:pt x="1569" y="28"/>
                    <a:pt x="1573" y="27"/>
                    <a:pt x="1573" y="27"/>
                  </a:cubicBezTo>
                  <a:cubicBezTo>
                    <a:pt x="1573" y="26"/>
                    <a:pt x="1577" y="25"/>
                    <a:pt x="1577" y="25"/>
                  </a:cubicBezTo>
                  <a:cubicBezTo>
                    <a:pt x="1577" y="24"/>
                    <a:pt x="1574" y="23"/>
                    <a:pt x="1573" y="22"/>
                  </a:cubicBezTo>
                  <a:cubicBezTo>
                    <a:pt x="1569" y="24"/>
                    <a:pt x="1569" y="24"/>
                    <a:pt x="1569" y="24"/>
                  </a:cubicBezTo>
                  <a:cubicBezTo>
                    <a:pt x="1568" y="25"/>
                    <a:pt x="1567" y="26"/>
                    <a:pt x="1565" y="26"/>
                  </a:cubicBezTo>
                  <a:cubicBezTo>
                    <a:pt x="1565" y="27"/>
                    <a:pt x="1562" y="24"/>
                    <a:pt x="1561" y="24"/>
                  </a:cubicBezTo>
                  <a:cubicBezTo>
                    <a:pt x="1561" y="24"/>
                    <a:pt x="1557" y="26"/>
                    <a:pt x="1557" y="26"/>
                  </a:cubicBezTo>
                  <a:cubicBezTo>
                    <a:pt x="1557" y="27"/>
                    <a:pt x="1561" y="28"/>
                    <a:pt x="1561" y="28"/>
                  </a:cubicBezTo>
                  <a:cubicBezTo>
                    <a:pt x="1562" y="28"/>
                    <a:pt x="1564" y="26"/>
                    <a:pt x="1565" y="26"/>
                  </a:cubicBezTo>
                  <a:close/>
                  <a:moveTo>
                    <a:pt x="1626" y="45"/>
                  </a:moveTo>
                  <a:cubicBezTo>
                    <a:pt x="1628" y="45"/>
                    <a:pt x="1629" y="48"/>
                    <a:pt x="1630" y="48"/>
                  </a:cubicBezTo>
                  <a:cubicBezTo>
                    <a:pt x="1632" y="48"/>
                    <a:pt x="1633" y="46"/>
                    <a:pt x="1634" y="46"/>
                  </a:cubicBezTo>
                  <a:cubicBezTo>
                    <a:pt x="1635" y="46"/>
                    <a:pt x="1637" y="48"/>
                    <a:pt x="1638" y="48"/>
                  </a:cubicBezTo>
                  <a:cubicBezTo>
                    <a:pt x="1639" y="48"/>
                    <a:pt x="1641" y="46"/>
                    <a:pt x="1642" y="46"/>
                  </a:cubicBezTo>
                  <a:cubicBezTo>
                    <a:pt x="1646" y="44"/>
                    <a:pt x="1646" y="44"/>
                    <a:pt x="1646" y="44"/>
                  </a:cubicBezTo>
                  <a:cubicBezTo>
                    <a:pt x="1639" y="39"/>
                    <a:pt x="1639" y="39"/>
                    <a:pt x="1639" y="39"/>
                  </a:cubicBezTo>
                  <a:cubicBezTo>
                    <a:pt x="1635" y="41"/>
                    <a:pt x="1635" y="41"/>
                    <a:pt x="1635" y="41"/>
                  </a:cubicBezTo>
                  <a:cubicBezTo>
                    <a:pt x="1631" y="43"/>
                    <a:pt x="1631" y="43"/>
                    <a:pt x="1631" y="43"/>
                  </a:cubicBezTo>
                  <a:cubicBezTo>
                    <a:pt x="1629" y="44"/>
                    <a:pt x="1628" y="45"/>
                    <a:pt x="1626" y="45"/>
                  </a:cubicBezTo>
                  <a:cubicBezTo>
                    <a:pt x="1626" y="46"/>
                    <a:pt x="1623" y="43"/>
                    <a:pt x="1623" y="43"/>
                  </a:cubicBezTo>
                  <a:cubicBezTo>
                    <a:pt x="1623" y="43"/>
                    <a:pt x="1619" y="45"/>
                    <a:pt x="1619" y="45"/>
                  </a:cubicBezTo>
                  <a:cubicBezTo>
                    <a:pt x="1619" y="46"/>
                    <a:pt x="1622" y="47"/>
                    <a:pt x="1622" y="48"/>
                  </a:cubicBezTo>
                  <a:cubicBezTo>
                    <a:pt x="1624" y="47"/>
                    <a:pt x="1625" y="45"/>
                    <a:pt x="1626" y="45"/>
                  </a:cubicBezTo>
                  <a:close/>
                  <a:moveTo>
                    <a:pt x="1632" y="30"/>
                  </a:moveTo>
                  <a:cubicBezTo>
                    <a:pt x="1632" y="30"/>
                    <a:pt x="1636" y="28"/>
                    <a:pt x="1636" y="28"/>
                  </a:cubicBezTo>
                  <a:cubicBezTo>
                    <a:pt x="1636" y="28"/>
                    <a:pt x="1632" y="26"/>
                    <a:pt x="1632" y="26"/>
                  </a:cubicBezTo>
                  <a:cubicBezTo>
                    <a:pt x="1631" y="26"/>
                    <a:pt x="1629" y="28"/>
                    <a:pt x="1628" y="28"/>
                  </a:cubicBezTo>
                  <a:cubicBezTo>
                    <a:pt x="1627" y="28"/>
                    <a:pt x="1625" y="26"/>
                    <a:pt x="1624" y="26"/>
                  </a:cubicBezTo>
                  <a:cubicBezTo>
                    <a:pt x="1623" y="26"/>
                    <a:pt x="1621" y="27"/>
                    <a:pt x="1620" y="28"/>
                  </a:cubicBezTo>
                  <a:cubicBezTo>
                    <a:pt x="1619" y="29"/>
                    <a:pt x="1617" y="29"/>
                    <a:pt x="1616" y="30"/>
                  </a:cubicBezTo>
                  <a:cubicBezTo>
                    <a:pt x="1615" y="30"/>
                    <a:pt x="1612" y="31"/>
                    <a:pt x="1612" y="32"/>
                  </a:cubicBezTo>
                  <a:cubicBezTo>
                    <a:pt x="1612" y="32"/>
                    <a:pt x="1615" y="34"/>
                    <a:pt x="1616" y="34"/>
                  </a:cubicBezTo>
                  <a:cubicBezTo>
                    <a:pt x="1617" y="34"/>
                    <a:pt x="1618" y="32"/>
                    <a:pt x="1620" y="32"/>
                  </a:cubicBezTo>
                  <a:cubicBezTo>
                    <a:pt x="1621" y="32"/>
                    <a:pt x="1623" y="30"/>
                    <a:pt x="1624" y="30"/>
                  </a:cubicBezTo>
                  <a:cubicBezTo>
                    <a:pt x="1625" y="30"/>
                    <a:pt x="1626" y="29"/>
                    <a:pt x="1628" y="28"/>
                  </a:cubicBezTo>
                  <a:cubicBezTo>
                    <a:pt x="1628" y="28"/>
                    <a:pt x="1631" y="30"/>
                    <a:pt x="1632" y="30"/>
                  </a:cubicBezTo>
                  <a:close/>
                  <a:moveTo>
                    <a:pt x="1777" y="36"/>
                  </a:moveTo>
                  <a:cubicBezTo>
                    <a:pt x="1777" y="36"/>
                    <a:pt x="1773" y="35"/>
                    <a:pt x="1773" y="34"/>
                  </a:cubicBezTo>
                  <a:cubicBezTo>
                    <a:pt x="1773" y="33"/>
                    <a:pt x="1777" y="33"/>
                    <a:pt x="1777" y="32"/>
                  </a:cubicBezTo>
                  <a:cubicBezTo>
                    <a:pt x="1777" y="31"/>
                    <a:pt x="1773" y="30"/>
                    <a:pt x="1773" y="30"/>
                  </a:cubicBezTo>
                  <a:cubicBezTo>
                    <a:pt x="1773" y="29"/>
                    <a:pt x="1777" y="28"/>
                    <a:pt x="1777" y="28"/>
                  </a:cubicBezTo>
                  <a:cubicBezTo>
                    <a:pt x="1777" y="27"/>
                    <a:pt x="1774" y="26"/>
                    <a:pt x="1774" y="25"/>
                  </a:cubicBezTo>
                  <a:cubicBezTo>
                    <a:pt x="1773" y="26"/>
                    <a:pt x="1770" y="27"/>
                    <a:pt x="1770" y="27"/>
                  </a:cubicBezTo>
                  <a:cubicBezTo>
                    <a:pt x="1769" y="28"/>
                    <a:pt x="1773" y="29"/>
                    <a:pt x="1773" y="30"/>
                  </a:cubicBezTo>
                  <a:cubicBezTo>
                    <a:pt x="1773" y="30"/>
                    <a:pt x="1769" y="31"/>
                    <a:pt x="1769" y="32"/>
                  </a:cubicBezTo>
                  <a:cubicBezTo>
                    <a:pt x="1769" y="33"/>
                    <a:pt x="1773" y="33"/>
                    <a:pt x="1773" y="34"/>
                  </a:cubicBezTo>
                  <a:cubicBezTo>
                    <a:pt x="1773" y="35"/>
                    <a:pt x="1769" y="36"/>
                    <a:pt x="1769" y="36"/>
                  </a:cubicBezTo>
                  <a:cubicBezTo>
                    <a:pt x="1769" y="37"/>
                    <a:pt x="1772" y="38"/>
                    <a:pt x="1773" y="38"/>
                  </a:cubicBezTo>
                  <a:cubicBezTo>
                    <a:pt x="1773" y="38"/>
                    <a:pt x="1776" y="37"/>
                    <a:pt x="1777" y="36"/>
                  </a:cubicBezTo>
                  <a:close/>
                  <a:moveTo>
                    <a:pt x="1855" y="34"/>
                  </a:moveTo>
                  <a:cubicBezTo>
                    <a:pt x="1855" y="33"/>
                    <a:pt x="1852" y="33"/>
                    <a:pt x="1852" y="32"/>
                  </a:cubicBezTo>
                  <a:cubicBezTo>
                    <a:pt x="1853" y="31"/>
                    <a:pt x="1854" y="30"/>
                    <a:pt x="1856" y="30"/>
                  </a:cubicBezTo>
                  <a:cubicBezTo>
                    <a:pt x="1857" y="30"/>
                    <a:pt x="1858" y="32"/>
                    <a:pt x="1860" y="32"/>
                  </a:cubicBezTo>
                  <a:cubicBezTo>
                    <a:pt x="1861" y="32"/>
                    <a:pt x="1862" y="30"/>
                    <a:pt x="1864" y="30"/>
                  </a:cubicBezTo>
                  <a:cubicBezTo>
                    <a:pt x="1862" y="30"/>
                    <a:pt x="1861" y="28"/>
                    <a:pt x="1860" y="28"/>
                  </a:cubicBezTo>
                  <a:cubicBezTo>
                    <a:pt x="1859" y="28"/>
                    <a:pt x="1857" y="30"/>
                    <a:pt x="1856" y="30"/>
                  </a:cubicBezTo>
                  <a:cubicBezTo>
                    <a:pt x="1855" y="30"/>
                    <a:pt x="1853" y="27"/>
                    <a:pt x="1852" y="27"/>
                  </a:cubicBezTo>
                  <a:cubicBezTo>
                    <a:pt x="1851" y="27"/>
                    <a:pt x="1849" y="29"/>
                    <a:pt x="1848" y="30"/>
                  </a:cubicBezTo>
                  <a:cubicBezTo>
                    <a:pt x="1847" y="30"/>
                    <a:pt x="1845" y="27"/>
                    <a:pt x="1844" y="27"/>
                  </a:cubicBezTo>
                  <a:cubicBezTo>
                    <a:pt x="1843" y="27"/>
                    <a:pt x="1841" y="29"/>
                    <a:pt x="1840" y="29"/>
                  </a:cubicBezTo>
                  <a:cubicBezTo>
                    <a:pt x="1842" y="30"/>
                    <a:pt x="1842" y="31"/>
                    <a:pt x="1844" y="32"/>
                  </a:cubicBezTo>
                  <a:cubicBezTo>
                    <a:pt x="1845" y="32"/>
                    <a:pt x="1847" y="30"/>
                    <a:pt x="1848" y="30"/>
                  </a:cubicBezTo>
                  <a:cubicBezTo>
                    <a:pt x="1849" y="30"/>
                    <a:pt x="1850" y="32"/>
                    <a:pt x="1852" y="32"/>
                  </a:cubicBezTo>
                  <a:cubicBezTo>
                    <a:pt x="1851" y="33"/>
                    <a:pt x="1848" y="33"/>
                    <a:pt x="1848" y="34"/>
                  </a:cubicBezTo>
                  <a:cubicBezTo>
                    <a:pt x="1848" y="35"/>
                    <a:pt x="1851" y="35"/>
                    <a:pt x="1851" y="36"/>
                  </a:cubicBezTo>
                  <a:cubicBezTo>
                    <a:pt x="1852" y="35"/>
                    <a:pt x="1855" y="35"/>
                    <a:pt x="1855" y="34"/>
                  </a:cubicBezTo>
                  <a:close/>
                  <a:moveTo>
                    <a:pt x="1917" y="53"/>
                  </a:moveTo>
                  <a:cubicBezTo>
                    <a:pt x="1918" y="52"/>
                    <a:pt x="1919" y="52"/>
                    <a:pt x="1921" y="51"/>
                  </a:cubicBezTo>
                  <a:cubicBezTo>
                    <a:pt x="1924" y="50"/>
                    <a:pt x="1926" y="48"/>
                    <a:pt x="1929" y="47"/>
                  </a:cubicBezTo>
                  <a:cubicBezTo>
                    <a:pt x="1930" y="46"/>
                    <a:pt x="1932" y="46"/>
                    <a:pt x="1933" y="45"/>
                  </a:cubicBezTo>
                  <a:cubicBezTo>
                    <a:pt x="1933" y="45"/>
                    <a:pt x="1929" y="43"/>
                    <a:pt x="1929" y="43"/>
                  </a:cubicBezTo>
                  <a:cubicBezTo>
                    <a:pt x="1929" y="42"/>
                    <a:pt x="1933" y="41"/>
                    <a:pt x="1933" y="40"/>
                  </a:cubicBezTo>
                  <a:cubicBezTo>
                    <a:pt x="1934" y="40"/>
                    <a:pt x="1937" y="39"/>
                    <a:pt x="1938" y="38"/>
                  </a:cubicBezTo>
                  <a:cubicBezTo>
                    <a:pt x="1938" y="38"/>
                    <a:pt x="1934" y="37"/>
                    <a:pt x="1934" y="36"/>
                  </a:cubicBezTo>
                  <a:cubicBezTo>
                    <a:pt x="1934" y="35"/>
                    <a:pt x="1938" y="35"/>
                    <a:pt x="1938" y="34"/>
                  </a:cubicBezTo>
                  <a:cubicBezTo>
                    <a:pt x="1937" y="34"/>
                    <a:pt x="1936" y="32"/>
                    <a:pt x="1934" y="32"/>
                  </a:cubicBezTo>
                  <a:cubicBezTo>
                    <a:pt x="1934" y="32"/>
                    <a:pt x="1930" y="34"/>
                    <a:pt x="1930" y="34"/>
                  </a:cubicBezTo>
                  <a:cubicBezTo>
                    <a:pt x="1930" y="34"/>
                    <a:pt x="1934" y="36"/>
                    <a:pt x="1934" y="36"/>
                  </a:cubicBezTo>
                  <a:cubicBezTo>
                    <a:pt x="1933" y="37"/>
                    <a:pt x="1931" y="38"/>
                    <a:pt x="1930" y="38"/>
                  </a:cubicBezTo>
                  <a:cubicBezTo>
                    <a:pt x="1929" y="39"/>
                    <a:pt x="1926" y="40"/>
                    <a:pt x="1926" y="40"/>
                  </a:cubicBezTo>
                  <a:cubicBezTo>
                    <a:pt x="1925" y="41"/>
                    <a:pt x="1929" y="42"/>
                    <a:pt x="1929" y="43"/>
                  </a:cubicBezTo>
                  <a:cubicBezTo>
                    <a:pt x="1929" y="43"/>
                    <a:pt x="1926" y="44"/>
                    <a:pt x="1925" y="45"/>
                  </a:cubicBezTo>
                  <a:cubicBezTo>
                    <a:pt x="1925" y="45"/>
                    <a:pt x="1922" y="47"/>
                    <a:pt x="1921" y="47"/>
                  </a:cubicBezTo>
                  <a:cubicBezTo>
                    <a:pt x="1920" y="47"/>
                    <a:pt x="1918" y="44"/>
                    <a:pt x="1917" y="44"/>
                  </a:cubicBezTo>
                  <a:cubicBezTo>
                    <a:pt x="1916" y="45"/>
                    <a:pt x="1914" y="46"/>
                    <a:pt x="1913" y="46"/>
                  </a:cubicBezTo>
                  <a:cubicBezTo>
                    <a:pt x="1909" y="49"/>
                    <a:pt x="1909" y="49"/>
                    <a:pt x="1909" y="49"/>
                  </a:cubicBezTo>
                  <a:lnTo>
                    <a:pt x="1917" y="53"/>
                  </a:lnTo>
                  <a:close/>
                  <a:moveTo>
                    <a:pt x="1906" y="38"/>
                  </a:moveTo>
                  <a:cubicBezTo>
                    <a:pt x="1907" y="38"/>
                    <a:pt x="1909" y="40"/>
                    <a:pt x="1910" y="40"/>
                  </a:cubicBezTo>
                  <a:cubicBezTo>
                    <a:pt x="1910" y="40"/>
                    <a:pt x="1914" y="38"/>
                    <a:pt x="1914" y="38"/>
                  </a:cubicBezTo>
                  <a:cubicBezTo>
                    <a:pt x="1914" y="37"/>
                    <a:pt x="1911" y="36"/>
                    <a:pt x="1910" y="36"/>
                  </a:cubicBezTo>
                  <a:cubicBezTo>
                    <a:pt x="1909" y="35"/>
                    <a:pt x="1908" y="34"/>
                    <a:pt x="1907" y="33"/>
                  </a:cubicBezTo>
                  <a:cubicBezTo>
                    <a:pt x="1906" y="33"/>
                    <a:pt x="1903" y="35"/>
                    <a:pt x="1902" y="35"/>
                  </a:cubicBezTo>
                  <a:cubicBezTo>
                    <a:pt x="1902" y="35"/>
                    <a:pt x="1899" y="33"/>
                    <a:pt x="1899" y="33"/>
                  </a:cubicBezTo>
                  <a:cubicBezTo>
                    <a:pt x="1898" y="33"/>
                    <a:pt x="1895" y="35"/>
                    <a:pt x="1895" y="35"/>
                  </a:cubicBezTo>
                  <a:cubicBezTo>
                    <a:pt x="1895" y="35"/>
                    <a:pt x="1898" y="37"/>
                    <a:pt x="1898" y="37"/>
                  </a:cubicBezTo>
                  <a:cubicBezTo>
                    <a:pt x="1899" y="37"/>
                    <a:pt x="1902" y="35"/>
                    <a:pt x="1902" y="35"/>
                  </a:cubicBezTo>
                  <a:cubicBezTo>
                    <a:pt x="1904" y="36"/>
                    <a:pt x="1905" y="37"/>
                    <a:pt x="1906" y="38"/>
                  </a:cubicBezTo>
                  <a:close/>
                  <a:moveTo>
                    <a:pt x="2078" y="51"/>
                  </a:moveTo>
                  <a:cubicBezTo>
                    <a:pt x="2077" y="51"/>
                    <a:pt x="2075" y="49"/>
                    <a:pt x="2074" y="49"/>
                  </a:cubicBezTo>
                  <a:cubicBezTo>
                    <a:pt x="2074" y="49"/>
                    <a:pt x="2070" y="51"/>
                    <a:pt x="2070" y="51"/>
                  </a:cubicBezTo>
                  <a:cubicBezTo>
                    <a:pt x="2070" y="51"/>
                    <a:pt x="2074" y="53"/>
                    <a:pt x="2074" y="53"/>
                  </a:cubicBezTo>
                  <a:cubicBezTo>
                    <a:pt x="2075" y="53"/>
                    <a:pt x="2077" y="51"/>
                    <a:pt x="2078" y="51"/>
                  </a:cubicBezTo>
                  <a:cubicBezTo>
                    <a:pt x="2079" y="51"/>
                    <a:pt x="2081" y="53"/>
                    <a:pt x="2082" y="53"/>
                  </a:cubicBezTo>
                  <a:cubicBezTo>
                    <a:pt x="2083" y="53"/>
                    <a:pt x="2085" y="52"/>
                    <a:pt x="2086" y="51"/>
                  </a:cubicBezTo>
                  <a:cubicBezTo>
                    <a:pt x="2086" y="51"/>
                    <a:pt x="2090" y="49"/>
                    <a:pt x="2090" y="49"/>
                  </a:cubicBezTo>
                  <a:cubicBezTo>
                    <a:pt x="2090" y="48"/>
                    <a:pt x="2086" y="47"/>
                    <a:pt x="2086" y="47"/>
                  </a:cubicBezTo>
                  <a:cubicBezTo>
                    <a:pt x="2085" y="47"/>
                    <a:pt x="2084" y="44"/>
                    <a:pt x="2082" y="44"/>
                  </a:cubicBezTo>
                  <a:cubicBezTo>
                    <a:pt x="2082" y="44"/>
                    <a:pt x="2078" y="46"/>
                    <a:pt x="2078" y="47"/>
                  </a:cubicBezTo>
                  <a:cubicBezTo>
                    <a:pt x="2078" y="47"/>
                    <a:pt x="2082" y="48"/>
                    <a:pt x="2082" y="49"/>
                  </a:cubicBezTo>
                  <a:cubicBezTo>
                    <a:pt x="2081" y="49"/>
                    <a:pt x="2079" y="51"/>
                    <a:pt x="2078" y="51"/>
                  </a:cubicBezTo>
                  <a:close/>
                  <a:moveTo>
                    <a:pt x="2060" y="35"/>
                  </a:moveTo>
                  <a:cubicBezTo>
                    <a:pt x="2060" y="36"/>
                    <a:pt x="2056" y="37"/>
                    <a:pt x="2056" y="37"/>
                  </a:cubicBezTo>
                  <a:cubicBezTo>
                    <a:pt x="2056" y="37"/>
                    <a:pt x="2059" y="39"/>
                    <a:pt x="2059" y="39"/>
                  </a:cubicBezTo>
                  <a:cubicBezTo>
                    <a:pt x="2061" y="40"/>
                    <a:pt x="2062" y="37"/>
                    <a:pt x="2063" y="37"/>
                  </a:cubicBezTo>
                  <a:cubicBezTo>
                    <a:pt x="2063" y="37"/>
                    <a:pt x="2060" y="35"/>
                    <a:pt x="2060" y="35"/>
                  </a:cubicBezTo>
                  <a:cubicBezTo>
                    <a:pt x="2060" y="35"/>
                    <a:pt x="2063" y="33"/>
                    <a:pt x="2064" y="33"/>
                  </a:cubicBezTo>
                  <a:cubicBezTo>
                    <a:pt x="2065" y="33"/>
                    <a:pt x="2067" y="35"/>
                    <a:pt x="2068" y="35"/>
                  </a:cubicBezTo>
                  <a:cubicBezTo>
                    <a:pt x="2069" y="35"/>
                    <a:pt x="2070" y="33"/>
                    <a:pt x="2072" y="33"/>
                  </a:cubicBezTo>
                  <a:cubicBezTo>
                    <a:pt x="2073" y="33"/>
                    <a:pt x="2074" y="35"/>
                    <a:pt x="2075" y="36"/>
                  </a:cubicBezTo>
                  <a:cubicBezTo>
                    <a:pt x="2076" y="36"/>
                    <a:pt x="2079" y="34"/>
                    <a:pt x="2080" y="33"/>
                  </a:cubicBezTo>
                  <a:cubicBezTo>
                    <a:pt x="2080" y="33"/>
                    <a:pt x="2076" y="31"/>
                    <a:pt x="2076" y="31"/>
                  </a:cubicBezTo>
                  <a:cubicBezTo>
                    <a:pt x="2074" y="32"/>
                    <a:pt x="2073" y="33"/>
                    <a:pt x="2072" y="33"/>
                  </a:cubicBezTo>
                  <a:cubicBezTo>
                    <a:pt x="2070" y="33"/>
                    <a:pt x="2069" y="32"/>
                    <a:pt x="2068" y="31"/>
                  </a:cubicBezTo>
                  <a:cubicBezTo>
                    <a:pt x="2067" y="31"/>
                    <a:pt x="2066" y="29"/>
                    <a:pt x="2064" y="29"/>
                  </a:cubicBezTo>
                  <a:cubicBezTo>
                    <a:pt x="2063" y="29"/>
                    <a:pt x="2061" y="31"/>
                    <a:pt x="2060" y="31"/>
                  </a:cubicBezTo>
                  <a:cubicBezTo>
                    <a:pt x="2059" y="31"/>
                    <a:pt x="2057" y="28"/>
                    <a:pt x="2056" y="29"/>
                  </a:cubicBezTo>
                  <a:cubicBezTo>
                    <a:pt x="2055" y="29"/>
                    <a:pt x="2053" y="30"/>
                    <a:pt x="2052" y="31"/>
                  </a:cubicBezTo>
                  <a:cubicBezTo>
                    <a:pt x="2052" y="31"/>
                    <a:pt x="2048" y="32"/>
                    <a:pt x="2048" y="33"/>
                  </a:cubicBezTo>
                  <a:cubicBezTo>
                    <a:pt x="2048" y="33"/>
                    <a:pt x="2052" y="34"/>
                    <a:pt x="2052" y="35"/>
                  </a:cubicBezTo>
                  <a:cubicBezTo>
                    <a:pt x="2052" y="34"/>
                    <a:pt x="2056" y="33"/>
                    <a:pt x="2056" y="33"/>
                  </a:cubicBezTo>
                  <a:cubicBezTo>
                    <a:pt x="2056" y="34"/>
                    <a:pt x="2060" y="34"/>
                    <a:pt x="2060" y="35"/>
                  </a:cubicBezTo>
                  <a:close/>
                  <a:moveTo>
                    <a:pt x="2121" y="54"/>
                  </a:moveTo>
                  <a:cubicBezTo>
                    <a:pt x="2122" y="54"/>
                    <a:pt x="2124" y="53"/>
                    <a:pt x="2125" y="52"/>
                  </a:cubicBezTo>
                  <a:cubicBezTo>
                    <a:pt x="2126" y="52"/>
                    <a:pt x="2129" y="50"/>
                    <a:pt x="2129" y="50"/>
                  </a:cubicBezTo>
                  <a:cubicBezTo>
                    <a:pt x="2129" y="50"/>
                    <a:pt x="2126" y="48"/>
                    <a:pt x="2125" y="48"/>
                  </a:cubicBezTo>
                  <a:cubicBezTo>
                    <a:pt x="2125" y="48"/>
                    <a:pt x="2122" y="50"/>
                    <a:pt x="2121" y="50"/>
                  </a:cubicBezTo>
                  <a:cubicBezTo>
                    <a:pt x="2120" y="50"/>
                    <a:pt x="2118" y="52"/>
                    <a:pt x="2117" y="52"/>
                  </a:cubicBezTo>
                  <a:cubicBezTo>
                    <a:pt x="2116" y="52"/>
                    <a:pt x="2114" y="50"/>
                    <a:pt x="2113" y="50"/>
                  </a:cubicBezTo>
                  <a:cubicBezTo>
                    <a:pt x="2113" y="50"/>
                    <a:pt x="2109" y="52"/>
                    <a:pt x="2109" y="52"/>
                  </a:cubicBezTo>
                  <a:cubicBezTo>
                    <a:pt x="2109" y="52"/>
                    <a:pt x="2113" y="54"/>
                    <a:pt x="2113" y="54"/>
                  </a:cubicBezTo>
                  <a:cubicBezTo>
                    <a:pt x="2114" y="54"/>
                    <a:pt x="2116" y="52"/>
                    <a:pt x="2117" y="52"/>
                  </a:cubicBezTo>
                  <a:cubicBezTo>
                    <a:pt x="2118" y="52"/>
                    <a:pt x="2120" y="54"/>
                    <a:pt x="2121" y="54"/>
                  </a:cubicBezTo>
                  <a:close/>
                  <a:moveTo>
                    <a:pt x="2106" y="41"/>
                  </a:moveTo>
                  <a:cubicBezTo>
                    <a:pt x="2107" y="41"/>
                    <a:pt x="2110" y="39"/>
                    <a:pt x="2111" y="39"/>
                  </a:cubicBezTo>
                  <a:cubicBezTo>
                    <a:pt x="2111" y="39"/>
                    <a:pt x="2107" y="36"/>
                    <a:pt x="2107" y="36"/>
                  </a:cubicBezTo>
                  <a:cubicBezTo>
                    <a:pt x="2106" y="36"/>
                    <a:pt x="2104" y="38"/>
                    <a:pt x="2103" y="38"/>
                  </a:cubicBezTo>
                  <a:cubicBezTo>
                    <a:pt x="2101" y="38"/>
                    <a:pt x="2100" y="36"/>
                    <a:pt x="2099" y="36"/>
                  </a:cubicBezTo>
                  <a:cubicBezTo>
                    <a:pt x="2098" y="36"/>
                    <a:pt x="2097" y="34"/>
                    <a:pt x="2095" y="34"/>
                  </a:cubicBezTo>
                  <a:cubicBezTo>
                    <a:pt x="2095" y="34"/>
                    <a:pt x="2091" y="36"/>
                    <a:pt x="2091" y="36"/>
                  </a:cubicBezTo>
                  <a:cubicBezTo>
                    <a:pt x="2091" y="36"/>
                    <a:pt x="2094" y="38"/>
                    <a:pt x="2095" y="38"/>
                  </a:cubicBezTo>
                  <a:cubicBezTo>
                    <a:pt x="2096" y="39"/>
                    <a:pt x="2097" y="40"/>
                    <a:pt x="2099" y="41"/>
                  </a:cubicBezTo>
                  <a:cubicBezTo>
                    <a:pt x="2099" y="41"/>
                    <a:pt x="2102" y="38"/>
                    <a:pt x="2103" y="38"/>
                  </a:cubicBezTo>
                  <a:cubicBezTo>
                    <a:pt x="2104" y="39"/>
                    <a:pt x="2105" y="41"/>
                    <a:pt x="2106" y="41"/>
                  </a:cubicBezTo>
                  <a:close/>
                  <a:moveTo>
                    <a:pt x="2161" y="47"/>
                  </a:moveTo>
                  <a:cubicBezTo>
                    <a:pt x="2153" y="42"/>
                    <a:pt x="2153" y="42"/>
                    <a:pt x="2153" y="42"/>
                  </a:cubicBezTo>
                  <a:cubicBezTo>
                    <a:pt x="2153" y="43"/>
                    <a:pt x="2149" y="43"/>
                    <a:pt x="2149" y="44"/>
                  </a:cubicBezTo>
                  <a:cubicBezTo>
                    <a:pt x="2149" y="45"/>
                    <a:pt x="2153" y="46"/>
                    <a:pt x="2153" y="46"/>
                  </a:cubicBezTo>
                  <a:cubicBezTo>
                    <a:pt x="2154" y="47"/>
                    <a:pt x="2156" y="48"/>
                    <a:pt x="2157" y="49"/>
                  </a:cubicBezTo>
                  <a:cubicBezTo>
                    <a:pt x="2157" y="49"/>
                    <a:pt x="2160" y="51"/>
                    <a:pt x="2161" y="51"/>
                  </a:cubicBezTo>
                  <a:cubicBezTo>
                    <a:pt x="2162" y="51"/>
                    <a:pt x="2163" y="49"/>
                    <a:pt x="2165" y="49"/>
                  </a:cubicBezTo>
                  <a:lnTo>
                    <a:pt x="2161" y="47"/>
                  </a:lnTo>
                  <a:close/>
                  <a:moveTo>
                    <a:pt x="2142" y="35"/>
                  </a:moveTo>
                  <a:cubicBezTo>
                    <a:pt x="2143" y="35"/>
                    <a:pt x="2146" y="38"/>
                    <a:pt x="2146" y="37"/>
                  </a:cubicBezTo>
                  <a:cubicBezTo>
                    <a:pt x="2147" y="37"/>
                    <a:pt x="2150" y="36"/>
                    <a:pt x="2150" y="35"/>
                  </a:cubicBezTo>
                  <a:cubicBezTo>
                    <a:pt x="2150" y="35"/>
                    <a:pt x="2147" y="33"/>
                    <a:pt x="2146" y="33"/>
                  </a:cubicBezTo>
                  <a:cubicBezTo>
                    <a:pt x="2145" y="33"/>
                    <a:pt x="2144" y="31"/>
                    <a:pt x="2143" y="31"/>
                  </a:cubicBezTo>
                  <a:cubicBezTo>
                    <a:pt x="2142" y="31"/>
                    <a:pt x="2139" y="33"/>
                    <a:pt x="2139" y="33"/>
                  </a:cubicBezTo>
                  <a:cubicBezTo>
                    <a:pt x="2138" y="33"/>
                    <a:pt x="2134" y="35"/>
                    <a:pt x="2134" y="35"/>
                  </a:cubicBezTo>
                  <a:cubicBezTo>
                    <a:pt x="2134" y="36"/>
                    <a:pt x="2138" y="36"/>
                    <a:pt x="2138" y="37"/>
                  </a:cubicBezTo>
                  <a:cubicBezTo>
                    <a:pt x="2139" y="37"/>
                    <a:pt x="2141" y="35"/>
                    <a:pt x="2142" y="35"/>
                  </a:cubicBezTo>
                  <a:close/>
                  <a:moveTo>
                    <a:pt x="2180" y="58"/>
                  </a:moveTo>
                  <a:cubicBezTo>
                    <a:pt x="2180" y="58"/>
                    <a:pt x="2183" y="56"/>
                    <a:pt x="2184" y="56"/>
                  </a:cubicBezTo>
                  <a:cubicBezTo>
                    <a:pt x="2188" y="54"/>
                    <a:pt x="2188" y="54"/>
                    <a:pt x="2188" y="54"/>
                  </a:cubicBezTo>
                  <a:cubicBezTo>
                    <a:pt x="2189" y="53"/>
                    <a:pt x="2191" y="52"/>
                    <a:pt x="2192" y="52"/>
                  </a:cubicBezTo>
                  <a:cubicBezTo>
                    <a:pt x="2193" y="51"/>
                    <a:pt x="2196" y="50"/>
                    <a:pt x="2196" y="50"/>
                  </a:cubicBezTo>
                  <a:cubicBezTo>
                    <a:pt x="2196" y="49"/>
                    <a:pt x="2193" y="48"/>
                    <a:pt x="2192" y="47"/>
                  </a:cubicBezTo>
                  <a:cubicBezTo>
                    <a:pt x="2190" y="49"/>
                    <a:pt x="2187" y="50"/>
                    <a:pt x="2184" y="51"/>
                  </a:cubicBezTo>
                  <a:cubicBezTo>
                    <a:pt x="2181" y="53"/>
                    <a:pt x="2179" y="54"/>
                    <a:pt x="2176" y="56"/>
                  </a:cubicBezTo>
                  <a:cubicBezTo>
                    <a:pt x="2177" y="56"/>
                    <a:pt x="2178" y="58"/>
                    <a:pt x="2180" y="58"/>
                  </a:cubicBezTo>
                  <a:close/>
                  <a:moveTo>
                    <a:pt x="2193" y="39"/>
                  </a:moveTo>
                  <a:cubicBezTo>
                    <a:pt x="2193" y="39"/>
                    <a:pt x="2189" y="41"/>
                    <a:pt x="2189" y="41"/>
                  </a:cubicBezTo>
                  <a:cubicBezTo>
                    <a:pt x="2189" y="41"/>
                    <a:pt x="2192" y="43"/>
                    <a:pt x="2193" y="43"/>
                  </a:cubicBezTo>
                  <a:cubicBezTo>
                    <a:pt x="2193" y="43"/>
                    <a:pt x="2196" y="45"/>
                    <a:pt x="2196" y="45"/>
                  </a:cubicBezTo>
                  <a:cubicBezTo>
                    <a:pt x="2197" y="45"/>
                    <a:pt x="2200" y="43"/>
                    <a:pt x="2201" y="43"/>
                  </a:cubicBezTo>
                  <a:cubicBezTo>
                    <a:pt x="2202" y="43"/>
                    <a:pt x="2204" y="42"/>
                    <a:pt x="2205" y="41"/>
                  </a:cubicBezTo>
                  <a:cubicBezTo>
                    <a:pt x="2205" y="41"/>
                    <a:pt x="2209" y="40"/>
                    <a:pt x="2209" y="39"/>
                  </a:cubicBezTo>
                  <a:cubicBezTo>
                    <a:pt x="2209" y="39"/>
                    <a:pt x="2205" y="37"/>
                    <a:pt x="2205" y="37"/>
                  </a:cubicBezTo>
                  <a:cubicBezTo>
                    <a:pt x="2205" y="37"/>
                    <a:pt x="2201" y="39"/>
                    <a:pt x="2201" y="39"/>
                  </a:cubicBezTo>
                  <a:cubicBezTo>
                    <a:pt x="2197" y="41"/>
                    <a:pt x="2197" y="41"/>
                    <a:pt x="2197" y="41"/>
                  </a:cubicBezTo>
                  <a:cubicBezTo>
                    <a:pt x="2195" y="41"/>
                    <a:pt x="2194" y="39"/>
                    <a:pt x="2193" y="39"/>
                  </a:cubicBezTo>
                  <a:close/>
                  <a:moveTo>
                    <a:pt x="2209" y="35"/>
                  </a:moveTo>
                  <a:cubicBezTo>
                    <a:pt x="2209" y="35"/>
                    <a:pt x="2213" y="37"/>
                    <a:pt x="2213" y="37"/>
                  </a:cubicBezTo>
                  <a:cubicBezTo>
                    <a:pt x="2214" y="37"/>
                    <a:pt x="2216" y="35"/>
                    <a:pt x="2217" y="35"/>
                  </a:cubicBezTo>
                  <a:cubicBezTo>
                    <a:pt x="2221" y="37"/>
                    <a:pt x="2221" y="37"/>
                    <a:pt x="2221" y="37"/>
                  </a:cubicBezTo>
                  <a:cubicBezTo>
                    <a:pt x="2225" y="35"/>
                    <a:pt x="2225" y="35"/>
                    <a:pt x="2225" y="35"/>
                  </a:cubicBezTo>
                  <a:cubicBezTo>
                    <a:pt x="2225" y="35"/>
                    <a:pt x="2228" y="33"/>
                    <a:pt x="2229" y="33"/>
                  </a:cubicBezTo>
                  <a:cubicBezTo>
                    <a:pt x="2230" y="33"/>
                    <a:pt x="2232" y="35"/>
                    <a:pt x="2233" y="35"/>
                  </a:cubicBezTo>
                  <a:cubicBezTo>
                    <a:pt x="2234" y="36"/>
                    <a:pt x="2235" y="37"/>
                    <a:pt x="2236" y="38"/>
                  </a:cubicBezTo>
                  <a:cubicBezTo>
                    <a:pt x="2237" y="38"/>
                    <a:pt x="2239" y="40"/>
                    <a:pt x="2240" y="40"/>
                  </a:cubicBezTo>
                  <a:cubicBezTo>
                    <a:pt x="2241" y="40"/>
                    <a:pt x="2244" y="38"/>
                    <a:pt x="2244" y="38"/>
                  </a:cubicBezTo>
                  <a:cubicBezTo>
                    <a:pt x="2246" y="37"/>
                    <a:pt x="2247" y="36"/>
                    <a:pt x="2248" y="36"/>
                  </a:cubicBezTo>
                  <a:cubicBezTo>
                    <a:pt x="2257" y="32"/>
                    <a:pt x="2257" y="32"/>
                    <a:pt x="2257" y="32"/>
                  </a:cubicBezTo>
                  <a:cubicBezTo>
                    <a:pt x="2257" y="31"/>
                    <a:pt x="2261" y="30"/>
                    <a:pt x="2261" y="30"/>
                  </a:cubicBezTo>
                  <a:cubicBezTo>
                    <a:pt x="2261" y="29"/>
                    <a:pt x="2257" y="27"/>
                    <a:pt x="2257" y="27"/>
                  </a:cubicBezTo>
                  <a:cubicBezTo>
                    <a:pt x="2256" y="27"/>
                    <a:pt x="2253" y="29"/>
                    <a:pt x="2253" y="29"/>
                  </a:cubicBezTo>
                  <a:cubicBezTo>
                    <a:pt x="2245" y="33"/>
                    <a:pt x="2245" y="33"/>
                    <a:pt x="2245" y="33"/>
                  </a:cubicBezTo>
                  <a:cubicBezTo>
                    <a:pt x="2243" y="33"/>
                    <a:pt x="2242" y="31"/>
                    <a:pt x="2241" y="31"/>
                  </a:cubicBezTo>
                  <a:cubicBezTo>
                    <a:pt x="2240" y="31"/>
                    <a:pt x="2238" y="33"/>
                    <a:pt x="2237" y="33"/>
                  </a:cubicBezTo>
                  <a:cubicBezTo>
                    <a:pt x="2236" y="33"/>
                    <a:pt x="2234" y="31"/>
                    <a:pt x="2233" y="31"/>
                  </a:cubicBezTo>
                  <a:cubicBezTo>
                    <a:pt x="2232" y="30"/>
                    <a:pt x="2230" y="29"/>
                    <a:pt x="2229" y="29"/>
                  </a:cubicBezTo>
                  <a:cubicBezTo>
                    <a:pt x="2226" y="26"/>
                    <a:pt x="2226" y="26"/>
                    <a:pt x="2226" y="26"/>
                  </a:cubicBezTo>
                  <a:cubicBezTo>
                    <a:pt x="2221" y="29"/>
                    <a:pt x="2221" y="29"/>
                    <a:pt x="2221" y="29"/>
                  </a:cubicBezTo>
                  <a:cubicBezTo>
                    <a:pt x="2213" y="33"/>
                    <a:pt x="2213" y="33"/>
                    <a:pt x="2213" y="33"/>
                  </a:cubicBezTo>
                  <a:cubicBezTo>
                    <a:pt x="2213" y="33"/>
                    <a:pt x="2209" y="34"/>
                    <a:pt x="220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8"/>
            <p:cNvSpPr/>
            <p:nvPr/>
          </p:nvSpPr>
          <p:spPr bwMode="auto">
            <a:xfrm>
              <a:off x="1118" y="2190"/>
              <a:ext cx="106" cy="45"/>
            </a:xfrm>
            <a:custGeom>
              <a:avLst/>
              <a:gdLst>
                <a:gd name="T0" fmla="*/ 5 w 45"/>
                <a:gd name="T1" fmla="*/ 10 h 19"/>
                <a:gd name="T2" fmla="*/ 9 w 45"/>
                <a:gd name="T3" fmla="*/ 8 h 19"/>
                <a:gd name="T4" fmla="*/ 13 w 45"/>
                <a:gd name="T5" fmla="*/ 6 h 19"/>
                <a:gd name="T6" fmla="*/ 17 w 45"/>
                <a:gd name="T7" fmla="*/ 8 h 19"/>
                <a:gd name="T8" fmla="*/ 21 w 45"/>
                <a:gd name="T9" fmla="*/ 6 h 19"/>
                <a:gd name="T10" fmla="*/ 24 w 45"/>
                <a:gd name="T11" fmla="*/ 8 h 19"/>
                <a:gd name="T12" fmla="*/ 28 w 45"/>
                <a:gd name="T13" fmla="*/ 6 h 19"/>
                <a:gd name="T14" fmla="*/ 25 w 45"/>
                <a:gd name="T15" fmla="*/ 4 h 19"/>
                <a:gd name="T16" fmla="*/ 29 w 45"/>
                <a:gd name="T17" fmla="*/ 2 h 19"/>
                <a:gd name="T18" fmla="*/ 33 w 45"/>
                <a:gd name="T19" fmla="*/ 4 h 19"/>
                <a:gd name="T20" fmla="*/ 37 w 45"/>
                <a:gd name="T21" fmla="*/ 2 h 19"/>
                <a:gd name="T22" fmla="*/ 41 w 45"/>
                <a:gd name="T23" fmla="*/ 0 h 19"/>
                <a:gd name="T24" fmla="*/ 45 w 45"/>
                <a:gd name="T25" fmla="*/ 2 h 19"/>
                <a:gd name="T26" fmla="*/ 40 w 45"/>
                <a:gd name="T27" fmla="*/ 4 h 19"/>
                <a:gd name="T28" fmla="*/ 44 w 45"/>
                <a:gd name="T29" fmla="*/ 7 h 19"/>
                <a:gd name="T30" fmla="*/ 40 w 45"/>
                <a:gd name="T31" fmla="*/ 9 h 19"/>
                <a:gd name="T32" fmla="*/ 32 w 45"/>
                <a:gd name="T33" fmla="*/ 13 h 19"/>
                <a:gd name="T34" fmla="*/ 28 w 45"/>
                <a:gd name="T35" fmla="*/ 15 h 19"/>
                <a:gd name="T36" fmla="*/ 24 w 45"/>
                <a:gd name="T37" fmla="*/ 13 h 19"/>
                <a:gd name="T38" fmla="*/ 28 w 45"/>
                <a:gd name="T39" fmla="*/ 10 h 19"/>
                <a:gd name="T40" fmla="*/ 24 w 45"/>
                <a:gd name="T41" fmla="*/ 8 h 19"/>
                <a:gd name="T42" fmla="*/ 20 w 45"/>
                <a:gd name="T43" fmla="*/ 10 h 19"/>
                <a:gd name="T44" fmla="*/ 17 w 45"/>
                <a:gd name="T45" fmla="*/ 8 h 19"/>
                <a:gd name="T46" fmla="*/ 12 w 45"/>
                <a:gd name="T47" fmla="*/ 10 h 19"/>
                <a:gd name="T48" fmla="*/ 20 w 45"/>
                <a:gd name="T49" fmla="*/ 15 h 19"/>
                <a:gd name="T50" fmla="*/ 24 w 45"/>
                <a:gd name="T51" fmla="*/ 17 h 19"/>
                <a:gd name="T52" fmla="*/ 19 w 45"/>
                <a:gd name="T53" fmla="*/ 19 h 19"/>
                <a:gd name="T54" fmla="*/ 16 w 45"/>
                <a:gd name="T55" fmla="*/ 17 h 19"/>
                <a:gd name="T56" fmla="*/ 12 w 45"/>
                <a:gd name="T57" fmla="*/ 19 h 19"/>
                <a:gd name="T58" fmla="*/ 8 w 45"/>
                <a:gd name="T59" fmla="*/ 16 h 19"/>
                <a:gd name="T60" fmla="*/ 12 w 45"/>
                <a:gd name="T61" fmla="*/ 14 h 19"/>
                <a:gd name="T62" fmla="*/ 8 w 45"/>
                <a:gd name="T63" fmla="*/ 12 h 19"/>
                <a:gd name="T64" fmla="*/ 4 w 45"/>
                <a:gd name="T65" fmla="*/ 14 h 19"/>
                <a:gd name="T66" fmla="*/ 0 w 45"/>
                <a:gd name="T67" fmla="*/ 12 h 19"/>
                <a:gd name="T68" fmla="*/ 5 w 45"/>
                <a:gd name="T6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19">
                  <a:moveTo>
                    <a:pt x="5" y="10"/>
                  </a:moveTo>
                  <a:cubicBezTo>
                    <a:pt x="9" y="8"/>
                    <a:pt x="9" y="8"/>
                    <a:pt x="9" y="8"/>
                  </a:cubicBezTo>
                  <a:cubicBezTo>
                    <a:pt x="9" y="8"/>
                    <a:pt x="12" y="6"/>
                    <a:pt x="13" y="6"/>
                  </a:cubicBezTo>
                  <a:cubicBezTo>
                    <a:pt x="14" y="6"/>
                    <a:pt x="15" y="8"/>
                    <a:pt x="17" y="8"/>
                  </a:cubicBezTo>
                  <a:cubicBezTo>
                    <a:pt x="18" y="8"/>
                    <a:pt x="19" y="6"/>
                    <a:pt x="21" y="6"/>
                  </a:cubicBezTo>
                  <a:cubicBezTo>
                    <a:pt x="21" y="6"/>
                    <a:pt x="24" y="8"/>
                    <a:pt x="24" y="8"/>
                  </a:cubicBezTo>
                  <a:cubicBezTo>
                    <a:pt x="25" y="8"/>
                    <a:pt x="28" y="6"/>
                    <a:pt x="28" y="6"/>
                  </a:cubicBezTo>
                  <a:cubicBezTo>
                    <a:pt x="28" y="6"/>
                    <a:pt x="24" y="4"/>
                    <a:pt x="25" y="4"/>
                  </a:cubicBezTo>
                  <a:cubicBezTo>
                    <a:pt x="25" y="4"/>
                    <a:pt x="28" y="2"/>
                    <a:pt x="29" y="2"/>
                  </a:cubicBezTo>
                  <a:cubicBezTo>
                    <a:pt x="30" y="2"/>
                    <a:pt x="32" y="4"/>
                    <a:pt x="33" y="4"/>
                  </a:cubicBezTo>
                  <a:cubicBezTo>
                    <a:pt x="34" y="4"/>
                    <a:pt x="36" y="2"/>
                    <a:pt x="37" y="2"/>
                  </a:cubicBezTo>
                  <a:cubicBezTo>
                    <a:pt x="37" y="2"/>
                    <a:pt x="40" y="0"/>
                    <a:pt x="41" y="0"/>
                  </a:cubicBezTo>
                  <a:cubicBezTo>
                    <a:pt x="41" y="0"/>
                    <a:pt x="45" y="2"/>
                    <a:pt x="45" y="2"/>
                  </a:cubicBezTo>
                  <a:cubicBezTo>
                    <a:pt x="44" y="3"/>
                    <a:pt x="40" y="4"/>
                    <a:pt x="40" y="4"/>
                  </a:cubicBezTo>
                  <a:cubicBezTo>
                    <a:pt x="41" y="5"/>
                    <a:pt x="44" y="6"/>
                    <a:pt x="44" y="7"/>
                  </a:cubicBezTo>
                  <a:cubicBezTo>
                    <a:pt x="40" y="9"/>
                    <a:pt x="40" y="9"/>
                    <a:pt x="40" y="9"/>
                  </a:cubicBezTo>
                  <a:cubicBezTo>
                    <a:pt x="32" y="13"/>
                    <a:pt x="32" y="13"/>
                    <a:pt x="32" y="13"/>
                  </a:cubicBezTo>
                  <a:cubicBezTo>
                    <a:pt x="31" y="13"/>
                    <a:pt x="29" y="15"/>
                    <a:pt x="28" y="15"/>
                  </a:cubicBezTo>
                  <a:cubicBezTo>
                    <a:pt x="28" y="15"/>
                    <a:pt x="24" y="13"/>
                    <a:pt x="24" y="13"/>
                  </a:cubicBezTo>
                  <a:cubicBezTo>
                    <a:pt x="24" y="12"/>
                    <a:pt x="28" y="11"/>
                    <a:pt x="28" y="10"/>
                  </a:cubicBezTo>
                  <a:cubicBezTo>
                    <a:pt x="28" y="10"/>
                    <a:pt x="25" y="8"/>
                    <a:pt x="24" y="8"/>
                  </a:cubicBezTo>
                  <a:cubicBezTo>
                    <a:pt x="23" y="8"/>
                    <a:pt x="21" y="10"/>
                    <a:pt x="20" y="10"/>
                  </a:cubicBezTo>
                  <a:cubicBezTo>
                    <a:pt x="19" y="10"/>
                    <a:pt x="17" y="8"/>
                    <a:pt x="17" y="8"/>
                  </a:cubicBezTo>
                  <a:cubicBezTo>
                    <a:pt x="15" y="8"/>
                    <a:pt x="14" y="10"/>
                    <a:pt x="12" y="10"/>
                  </a:cubicBezTo>
                  <a:cubicBezTo>
                    <a:pt x="20" y="15"/>
                    <a:pt x="20" y="15"/>
                    <a:pt x="20" y="15"/>
                  </a:cubicBezTo>
                  <a:cubicBezTo>
                    <a:pt x="20" y="15"/>
                    <a:pt x="24" y="17"/>
                    <a:pt x="24" y="17"/>
                  </a:cubicBezTo>
                  <a:cubicBezTo>
                    <a:pt x="24" y="17"/>
                    <a:pt x="20" y="19"/>
                    <a:pt x="19" y="19"/>
                  </a:cubicBezTo>
                  <a:cubicBezTo>
                    <a:pt x="18" y="19"/>
                    <a:pt x="17" y="17"/>
                    <a:pt x="16" y="17"/>
                  </a:cubicBezTo>
                  <a:cubicBezTo>
                    <a:pt x="12" y="19"/>
                    <a:pt x="12" y="19"/>
                    <a:pt x="12" y="19"/>
                  </a:cubicBezTo>
                  <a:cubicBezTo>
                    <a:pt x="11" y="18"/>
                    <a:pt x="8" y="17"/>
                    <a:pt x="8" y="16"/>
                  </a:cubicBezTo>
                  <a:cubicBezTo>
                    <a:pt x="8" y="16"/>
                    <a:pt x="12" y="15"/>
                    <a:pt x="12" y="14"/>
                  </a:cubicBezTo>
                  <a:cubicBezTo>
                    <a:pt x="12" y="14"/>
                    <a:pt x="9" y="12"/>
                    <a:pt x="8" y="12"/>
                  </a:cubicBezTo>
                  <a:cubicBezTo>
                    <a:pt x="8" y="12"/>
                    <a:pt x="4" y="14"/>
                    <a:pt x="4" y="14"/>
                  </a:cubicBezTo>
                  <a:cubicBezTo>
                    <a:pt x="4" y="14"/>
                    <a:pt x="0" y="12"/>
                    <a:pt x="0" y="12"/>
                  </a:cubicBezTo>
                  <a:cubicBezTo>
                    <a:pt x="1" y="11"/>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9"/>
            <p:cNvSpPr/>
            <p:nvPr/>
          </p:nvSpPr>
          <p:spPr bwMode="auto">
            <a:xfrm>
              <a:off x="3601" y="2259"/>
              <a:ext cx="47" cy="31"/>
            </a:xfrm>
            <a:custGeom>
              <a:avLst/>
              <a:gdLst>
                <a:gd name="T0" fmla="*/ 4 w 20"/>
                <a:gd name="T1" fmla="*/ 13 h 13"/>
                <a:gd name="T2" fmla="*/ 0 w 20"/>
                <a:gd name="T3" fmla="*/ 11 h 13"/>
                <a:gd name="T4" fmla="*/ 5 w 20"/>
                <a:gd name="T5" fmla="*/ 9 h 13"/>
                <a:gd name="T6" fmla="*/ 9 w 20"/>
                <a:gd name="T7" fmla="*/ 7 h 13"/>
                <a:gd name="T8" fmla="*/ 13 w 20"/>
                <a:gd name="T9" fmla="*/ 4 h 13"/>
                <a:gd name="T10" fmla="*/ 9 w 20"/>
                <a:gd name="T11" fmla="*/ 2 h 13"/>
                <a:gd name="T12" fmla="*/ 13 w 20"/>
                <a:gd name="T13" fmla="*/ 0 h 13"/>
                <a:gd name="T14" fmla="*/ 17 w 20"/>
                <a:gd name="T15" fmla="*/ 2 h 13"/>
                <a:gd name="T16" fmla="*/ 13 w 20"/>
                <a:gd name="T17" fmla="*/ 4 h 13"/>
                <a:gd name="T18" fmla="*/ 17 w 20"/>
                <a:gd name="T19" fmla="*/ 7 h 13"/>
                <a:gd name="T20" fmla="*/ 20 w 20"/>
                <a:gd name="T21" fmla="*/ 9 h 13"/>
                <a:gd name="T22" fmla="*/ 16 w 20"/>
                <a:gd name="T23" fmla="*/ 11 h 13"/>
                <a:gd name="T24" fmla="*/ 12 w 20"/>
                <a:gd name="T25" fmla="*/ 13 h 13"/>
                <a:gd name="T26" fmla="*/ 8 w 20"/>
                <a:gd name="T27" fmla="*/ 11 h 13"/>
                <a:gd name="T28" fmla="*/ 4 w 20"/>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3">
                  <a:moveTo>
                    <a:pt x="4" y="13"/>
                  </a:moveTo>
                  <a:cubicBezTo>
                    <a:pt x="4" y="12"/>
                    <a:pt x="0" y="11"/>
                    <a:pt x="0" y="11"/>
                  </a:cubicBezTo>
                  <a:cubicBezTo>
                    <a:pt x="1" y="10"/>
                    <a:pt x="4" y="9"/>
                    <a:pt x="5" y="9"/>
                  </a:cubicBezTo>
                  <a:cubicBezTo>
                    <a:pt x="6" y="8"/>
                    <a:pt x="8" y="7"/>
                    <a:pt x="9" y="7"/>
                  </a:cubicBezTo>
                  <a:cubicBezTo>
                    <a:pt x="9" y="6"/>
                    <a:pt x="13" y="5"/>
                    <a:pt x="13" y="4"/>
                  </a:cubicBezTo>
                  <a:cubicBezTo>
                    <a:pt x="13" y="4"/>
                    <a:pt x="9" y="3"/>
                    <a:pt x="9" y="2"/>
                  </a:cubicBezTo>
                  <a:cubicBezTo>
                    <a:pt x="10" y="2"/>
                    <a:pt x="12" y="0"/>
                    <a:pt x="13" y="0"/>
                  </a:cubicBezTo>
                  <a:cubicBezTo>
                    <a:pt x="13" y="0"/>
                    <a:pt x="17" y="2"/>
                    <a:pt x="17" y="2"/>
                  </a:cubicBezTo>
                  <a:cubicBezTo>
                    <a:pt x="17" y="3"/>
                    <a:pt x="13" y="4"/>
                    <a:pt x="13" y="4"/>
                  </a:cubicBezTo>
                  <a:cubicBezTo>
                    <a:pt x="13" y="5"/>
                    <a:pt x="15" y="6"/>
                    <a:pt x="17" y="7"/>
                  </a:cubicBezTo>
                  <a:cubicBezTo>
                    <a:pt x="17" y="7"/>
                    <a:pt x="20" y="9"/>
                    <a:pt x="20" y="9"/>
                  </a:cubicBezTo>
                  <a:cubicBezTo>
                    <a:pt x="20" y="10"/>
                    <a:pt x="17" y="11"/>
                    <a:pt x="16" y="11"/>
                  </a:cubicBezTo>
                  <a:cubicBezTo>
                    <a:pt x="15" y="12"/>
                    <a:pt x="13" y="13"/>
                    <a:pt x="12" y="13"/>
                  </a:cubicBezTo>
                  <a:cubicBezTo>
                    <a:pt x="11" y="13"/>
                    <a:pt x="9" y="11"/>
                    <a:pt x="8" y="11"/>
                  </a:cubicBezTo>
                  <a:cubicBezTo>
                    <a:pt x="7" y="11"/>
                    <a:pt x="6"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0"/>
            <p:cNvSpPr/>
            <p:nvPr/>
          </p:nvSpPr>
          <p:spPr bwMode="auto">
            <a:xfrm>
              <a:off x="2063" y="2214"/>
              <a:ext cx="50" cy="35"/>
            </a:xfrm>
            <a:custGeom>
              <a:avLst/>
              <a:gdLst>
                <a:gd name="T0" fmla="*/ 4 w 21"/>
                <a:gd name="T1" fmla="*/ 15 h 15"/>
                <a:gd name="T2" fmla="*/ 0 w 21"/>
                <a:gd name="T3" fmla="*/ 12 h 15"/>
                <a:gd name="T4" fmla="*/ 5 w 21"/>
                <a:gd name="T5" fmla="*/ 10 h 15"/>
                <a:gd name="T6" fmla="*/ 1 w 21"/>
                <a:gd name="T7" fmla="*/ 8 h 15"/>
                <a:gd name="T8" fmla="*/ 5 w 21"/>
                <a:gd name="T9" fmla="*/ 6 h 15"/>
                <a:gd name="T10" fmla="*/ 9 w 21"/>
                <a:gd name="T11" fmla="*/ 4 h 15"/>
                <a:gd name="T12" fmla="*/ 5 w 21"/>
                <a:gd name="T13" fmla="*/ 2 h 15"/>
                <a:gd name="T14" fmla="*/ 9 w 21"/>
                <a:gd name="T15" fmla="*/ 0 h 15"/>
                <a:gd name="T16" fmla="*/ 13 w 21"/>
                <a:gd name="T17" fmla="*/ 2 h 15"/>
                <a:gd name="T18" fmla="*/ 17 w 21"/>
                <a:gd name="T19" fmla="*/ 0 h 15"/>
                <a:gd name="T20" fmla="*/ 21 w 21"/>
                <a:gd name="T21" fmla="*/ 2 h 15"/>
                <a:gd name="T22" fmla="*/ 17 w 21"/>
                <a:gd name="T23" fmla="*/ 4 h 15"/>
                <a:gd name="T24" fmla="*/ 13 w 21"/>
                <a:gd name="T25" fmla="*/ 2 h 15"/>
                <a:gd name="T26" fmla="*/ 9 w 21"/>
                <a:gd name="T27" fmla="*/ 4 h 15"/>
                <a:gd name="T28" fmla="*/ 13 w 21"/>
                <a:gd name="T29" fmla="*/ 6 h 15"/>
                <a:gd name="T30" fmla="*/ 9 w 21"/>
                <a:gd name="T31" fmla="*/ 8 h 15"/>
                <a:gd name="T32" fmla="*/ 12 w 21"/>
                <a:gd name="T33" fmla="*/ 11 h 15"/>
                <a:gd name="T34" fmla="*/ 8 w 21"/>
                <a:gd name="T35" fmla="*/ 13 h 15"/>
                <a:gd name="T36" fmla="*/ 4 w 21"/>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5">
                  <a:moveTo>
                    <a:pt x="4" y="15"/>
                  </a:moveTo>
                  <a:cubicBezTo>
                    <a:pt x="4" y="14"/>
                    <a:pt x="0" y="13"/>
                    <a:pt x="0" y="12"/>
                  </a:cubicBezTo>
                  <a:cubicBezTo>
                    <a:pt x="1" y="12"/>
                    <a:pt x="5" y="11"/>
                    <a:pt x="5" y="10"/>
                  </a:cubicBezTo>
                  <a:cubicBezTo>
                    <a:pt x="4" y="10"/>
                    <a:pt x="1" y="9"/>
                    <a:pt x="1" y="8"/>
                  </a:cubicBezTo>
                  <a:cubicBezTo>
                    <a:pt x="1" y="8"/>
                    <a:pt x="4" y="6"/>
                    <a:pt x="5" y="6"/>
                  </a:cubicBezTo>
                  <a:cubicBezTo>
                    <a:pt x="5" y="6"/>
                    <a:pt x="9" y="4"/>
                    <a:pt x="9" y="4"/>
                  </a:cubicBezTo>
                  <a:cubicBezTo>
                    <a:pt x="9" y="4"/>
                    <a:pt x="5" y="2"/>
                    <a:pt x="5" y="2"/>
                  </a:cubicBezTo>
                  <a:cubicBezTo>
                    <a:pt x="6" y="1"/>
                    <a:pt x="9" y="0"/>
                    <a:pt x="9" y="0"/>
                  </a:cubicBezTo>
                  <a:cubicBezTo>
                    <a:pt x="11" y="0"/>
                    <a:pt x="12" y="2"/>
                    <a:pt x="13" y="2"/>
                  </a:cubicBezTo>
                  <a:cubicBezTo>
                    <a:pt x="15" y="2"/>
                    <a:pt x="16" y="0"/>
                    <a:pt x="17" y="0"/>
                  </a:cubicBezTo>
                  <a:cubicBezTo>
                    <a:pt x="17" y="1"/>
                    <a:pt x="21" y="1"/>
                    <a:pt x="21" y="2"/>
                  </a:cubicBezTo>
                  <a:cubicBezTo>
                    <a:pt x="21" y="2"/>
                    <a:pt x="17" y="4"/>
                    <a:pt x="17" y="4"/>
                  </a:cubicBezTo>
                  <a:cubicBezTo>
                    <a:pt x="17" y="4"/>
                    <a:pt x="13" y="2"/>
                    <a:pt x="13" y="2"/>
                  </a:cubicBezTo>
                  <a:cubicBezTo>
                    <a:pt x="13" y="2"/>
                    <a:pt x="9" y="3"/>
                    <a:pt x="9" y="4"/>
                  </a:cubicBezTo>
                  <a:cubicBezTo>
                    <a:pt x="9" y="5"/>
                    <a:pt x="13" y="6"/>
                    <a:pt x="13" y="6"/>
                  </a:cubicBezTo>
                  <a:cubicBezTo>
                    <a:pt x="12" y="7"/>
                    <a:pt x="9" y="8"/>
                    <a:pt x="9" y="8"/>
                  </a:cubicBezTo>
                  <a:cubicBezTo>
                    <a:pt x="9" y="9"/>
                    <a:pt x="12" y="10"/>
                    <a:pt x="12" y="11"/>
                  </a:cubicBezTo>
                  <a:cubicBezTo>
                    <a:pt x="12" y="11"/>
                    <a:pt x="9" y="12"/>
                    <a:pt x="8" y="13"/>
                  </a:cubicBez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1"/>
            <p:cNvSpPr/>
            <p:nvPr/>
          </p:nvSpPr>
          <p:spPr bwMode="auto">
            <a:xfrm>
              <a:off x="2684" y="2245"/>
              <a:ext cx="45" cy="30"/>
            </a:xfrm>
            <a:custGeom>
              <a:avLst/>
              <a:gdLst>
                <a:gd name="T0" fmla="*/ 0 w 19"/>
                <a:gd name="T1" fmla="*/ 9 h 13"/>
                <a:gd name="T2" fmla="*/ 4 w 19"/>
                <a:gd name="T3" fmla="*/ 7 h 13"/>
                <a:gd name="T4" fmla="*/ 0 w 19"/>
                <a:gd name="T5" fmla="*/ 4 h 13"/>
                <a:gd name="T6" fmla="*/ 5 w 19"/>
                <a:gd name="T7" fmla="*/ 2 h 13"/>
                <a:gd name="T8" fmla="*/ 9 w 19"/>
                <a:gd name="T9" fmla="*/ 0 h 13"/>
                <a:gd name="T10" fmla="*/ 12 w 19"/>
                <a:gd name="T11" fmla="*/ 2 h 13"/>
                <a:gd name="T12" fmla="*/ 8 w 19"/>
                <a:gd name="T13" fmla="*/ 4 h 13"/>
                <a:gd name="T14" fmla="*/ 4 w 19"/>
                <a:gd name="T15" fmla="*/ 7 h 13"/>
                <a:gd name="T16" fmla="*/ 8 w 19"/>
                <a:gd name="T17" fmla="*/ 9 h 13"/>
                <a:gd name="T18" fmla="*/ 12 w 19"/>
                <a:gd name="T19" fmla="*/ 11 h 13"/>
                <a:gd name="T20" fmla="*/ 16 w 19"/>
                <a:gd name="T21" fmla="*/ 9 h 13"/>
                <a:gd name="T22" fmla="*/ 19 w 19"/>
                <a:gd name="T23" fmla="*/ 11 h 13"/>
                <a:gd name="T24" fmla="*/ 15 w 19"/>
                <a:gd name="T25" fmla="*/ 13 h 13"/>
                <a:gd name="T26" fmla="*/ 12 w 19"/>
                <a:gd name="T27" fmla="*/ 11 h 13"/>
                <a:gd name="T28" fmla="*/ 8 w 19"/>
                <a:gd name="T29" fmla="*/ 13 h 13"/>
                <a:gd name="T30" fmla="*/ 4 w 19"/>
                <a:gd name="T31" fmla="*/ 11 h 13"/>
                <a:gd name="T32" fmla="*/ 0 w 19"/>
                <a:gd name="T3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
                  <a:moveTo>
                    <a:pt x="0" y="9"/>
                  </a:moveTo>
                  <a:cubicBezTo>
                    <a:pt x="0" y="8"/>
                    <a:pt x="4" y="7"/>
                    <a:pt x="4" y="7"/>
                  </a:cubicBezTo>
                  <a:cubicBezTo>
                    <a:pt x="4" y="6"/>
                    <a:pt x="0" y="5"/>
                    <a:pt x="0" y="4"/>
                  </a:cubicBezTo>
                  <a:cubicBezTo>
                    <a:pt x="1" y="4"/>
                    <a:pt x="4" y="3"/>
                    <a:pt x="5" y="2"/>
                  </a:cubicBezTo>
                  <a:cubicBezTo>
                    <a:pt x="5" y="2"/>
                    <a:pt x="8" y="0"/>
                    <a:pt x="9" y="0"/>
                  </a:cubicBezTo>
                  <a:cubicBezTo>
                    <a:pt x="9" y="0"/>
                    <a:pt x="12" y="2"/>
                    <a:pt x="12" y="2"/>
                  </a:cubicBezTo>
                  <a:cubicBezTo>
                    <a:pt x="12" y="3"/>
                    <a:pt x="9" y="4"/>
                    <a:pt x="8" y="4"/>
                  </a:cubicBezTo>
                  <a:cubicBezTo>
                    <a:pt x="7" y="5"/>
                    <a:pt x="5" y="6"/>
                    <a:pt x="4" y="7"/>
                  </a:cubicBezTo>
                  <a:cubicBezTo>
                    <a:pt x="6" y="7"/>
                    <a:pt x="6" y="8"/>
                    <a:pt x="8" y="9"/>
                  </a:cubicBezTo>
                  <a:cubicBezTo>
                    <a:pt x="9" y="9"/>
                    <a:pt x="10" y="11"/>
                    <a:pt x="12" y="11"/>
                  </a:cubicBezTo>
                  <a:cubicBezTo>
                    <a:pt x="12" y="11"/>
                    <a:pt x="15" y="9"/>
                    <a:pt x="16" y="9"/>
                  </a:cubicBezTo>
                  <a:cubicBezTo>
                    <a:pt x="16" y="9"/>
                    <a:pt x="19" y="11"/>
                    <a:pt x="19" y="11"/>
                  </a:cubicBezTo>
                  <a:cubicBezTo>
                    <a:pt x="19" y="12"/>
                    <a:pt x="16" y="13"/>
                    <a:pt x="15" y="13"/>
                  </a:cubicBezTo>
                  <a:cubicBezTo>
                    <a:pt x="14" y="13"/>
                    <a:pt x="13" y="11"/>
                    <a:pt x="12" y="11"/>
                  </a:cubicBezTo>
                  <a:cubicBezTo>
                    <a:pt x="11" y="11"/>
                    <a:pt x="8" y="13"/>
                    <a:pt x="8" y="13"/>
                  </a:cubicBezTo>
                  <a:cubicBezTo>
                    <a:pt x="6" y="13"/>
                    <a:pt x="5" y="11"/>
                    <a:pt x="4" y="1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2"/>
            <p:cNvSpPr/>
            <p:nvPr/>
          </p:nvSpPr>
          <p:spPr bwMode="auto">
            <a:xfrm>
              <a:off x="2606" y="2190"/>
              <a:ext cx="48" cy="17"/>
            </a:xfrm>
            <a:custGeom>
              <a:avLst/>
              <a:gdLst>
                <a:gd name="T0" fmla="*/ 8 w 20"/>
                <a:gd name="T1" fmla="*/ 3 h 7"/>
                <a:gd name="T2" fmla="*/ 4 w 20"/>
                <a:gd name="T3" fmla="*/ 5 h 7"/>
                <a:gd name="T4" fmla="*/ 0 w 20"/>
                <a:gd name="T5" fmla="*/ 2 h 7"/>
                <a:gd name="T6" fmla="*/ 4 w 20"/>
                <a:gd name="T7" fmla="*/ 0 h 7"/>
                <a:gd name="T8" fmla="*/ 8 w 20"/>
                <a:gd name="T9" fmla="*/ 3 h 7"/>
                <a:gd name="T10" fmla="*/ 12 w 20"/>
                <a:gd name="T11" fmla="*/ 1 h 7"/>
                <a:gd name="T12" fmla="*/ 16 w 20"/>
                <a:gd name="T13" fmla="*/ 3 h 7"/>
                <a:gd name="T14" fmla="*/ 20 w 20"/>
                <a:gd name="T15" fmla="*/ 5 h 7"/>
                <a:gd name="T16" fmla="*/ 15 w 20"/>
                <a:gd name="T17" fmla="*/ 7 h 7"/>
                <a:gd name="T18" fmla="*/ 12 w 20"/>
                <a:gd name="T19" fmla="*/ 5 h 7"/>
                <a:gd name="T20" fmla="*/ 8 w 20"/>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
                  <a:moveTo>
                    <a:pt x="8" y="3"/>
                  </a:moveTo>
                  <a:cubicBezTo>
                    <a:pt x="7" y="2"/>
                    <a:pt x="5" y="5"/>
                    <a:pt x="4" y="5"/>
                  </a:cubicBezTo>
                  <a:cubicBezTo>
                    <a:pt x="4" y="5"/>
                    <a:pt x="0" y="3"/>
                    <a:pt x="0" y="2"/>
                  </a:cubicBezTo>
                  <a:cubicBezTo>
                    <a:pt x="0" y="2"/>
                    <a:pt x="4" y="0"/>
                    <a:pt x="4" y="0"/>
                  </a:cubicBezTo>
                  <a:cubicBezTo>
                    <a:pt x="5" y="0"/>
                    <a:pt x="7" y="3"/>
                    <a:pt x="8" y="3"/>
                  </a:cubicBezTo>
                  <a:cubicBezTo>
                    <a:pt x="9" y="3"/>
                    <a:pt x="11" y="0"/>
                    <a:pt x="12" y="1"/>
                  </a:cubicBezTo>
                  <a:cubicBezTo>
                    <a:pt x="13" y="1"/>
                    <a:pt x="15" y="2"/>
                    <a:pt x="16" y="3"/>
                  </a:cubicBezTo>
                  <a:cubicBezTo>
                    <a:pt x="16" y="3"/>
                    <a:pt x="20" y="5"/>
                    <a:pt x="20" y="5"/>
                  </a:cubicBezTo>
                  <a:cubicBezTo>
                    <a:pt x="20" y="5"/>
                    <a:pt x="16" y="7"/>
                    <a:pt x="15" y="7"/>
                  </a:cubicBezTo>
                  <a:cubicBezTo>
                    <a:pt x="15" y="7"/>
                    <a:pt x="13" y="5"/>
                    <a:pt x="12" y="5"/>
                  </a:cubicBezTo>
                  <a:cubicBezTo>
                    <a:pt x="10" y="4"/>
                    <a:pt x="9"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3"/>
            <p:cNvSpPr/>
            <p:nvPr/>
          </p:nvSpPr>
          <p:spPr bwMode="auto">
            <a:xfrm>
              <a:off x="3013" y="2216"/>
              <a:ext cx="45" cy="26"/>
            </a:xfrm>
            <a:custGeom>
              <a:avLst/>
              <a:gdLst>
                <a:gd name="T0" fmla="*/ 8 w 19"/>
                <a:gd name="T1" fmla="*/ 5 h 11"/>
                <a:gd name="T2" fmla="*/ 12 w 19"/>
                <a:gd name="T3" fmla="*/ 7 h 11"/>
                <a:gd name="T4" fmla="*/ 16 w 19"/>
                <a:gd name="T5" fmla="*/ 5 h 11"/>
                <a:gd name="T6" fmla="*/ 19 w 19"/>
                <a:gd name="T7" fmla="*/ 7 h 11"/>
                <a:gd name="T8" fmla="*/ 15 w 19"/>
                <a:gd name="T9" fmla="*/ 9 h 11"/>
                <a:gd name="T10" fmla="*/ 12 w 19"/>
                <a:gd name="T11" fmla="*/ 7 h 11"/>
                <a:gd name="T12" fmla="*/ 7 w 19"/>
                <a:gd name="T13" fmla="*/ 9 h 11"/>
                <a:gd name="T14" fmla="*/ 3 w 19"/>
                <a:gd name="T15" fmla="*/ 11 h 11"/>
                <a:gd name="T16" fmla="*/ 0 w 19"/>
                <a:gd name="T17" fmla="*/ 9 h 11"/>
                <a:gd name="T18" fmla="*/ 4 w 19"/>
                <a:gd name="T19" fmla="*/ 7 h 11"/>
                <a:gd name="T20" fmla="*/ 8 w 19"/>
                <a:gd name="T21" fmla="*/ 5 h 11"/>
                <a:gd name="T22" fmla="*/ 4 w 19"/>
                <a:gd name="T23" fmla="*/ 3 h 11"/>
                <a:gd name="T24" fmla="*/ 8 w 19"/>
                <a:gd name="T25" fmla="*/ 1 h 11"/>
                <a:gd name="T26" fmla="*/ 12 w 19"/>
                <a:gd name="T27" fmla="*/ 3 h 11"/>
                <a:gd name="T28" fmla="*/ 8 w 19"/>
                <a:gd name="T2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1">
                  <a:moveTo>
                    <a:pt x="8" y="5"/>
                  </a:moveTo>
                  <a:cubicBezTo>
                    <a:pt x="9" y="5"/>
                    <a:pt x="10" y="7"/>
                    <a:pt x="12" y="7"/>
                  </a:cubicBezTo>
                  <a:cubicBezTo>
                    <a:pt x="12" y="7"/>
                    <a:pt x="15" y="5"/>
                    <a:pt x="16" y="5"/>
                  </a:cubicBezTo>
                  <a:cubicBezTo>
                    <a:pt x="16" y="5"/>
                    <a:pt x="19" y="7"/>
                    <a:pt x="19" y="7"/>
                  </a:cubicBezTo>
                  <a:cubicBezTo>
                    <a:pt x="19" y="8"/>
                    <a:pt x="16" y="9"/>
                    <a:pt x="15" y="9"/>
                  </a:cubicBezTo>
                  <a:cubicBezTo>
                    <a:pt x="14" y="9"/>
                    <a:pt x="13" y="7"/>
                    <a:pt x="12" y="7"/>
                  </a:cubicBezTo>
                  <a:cubicBezTo>
                    <a:pt x="11" y="7"/>
                    <a:pt x="8" y="9"/>
                    <a:pt x="7" y="9"/>
                  </a:cubicBezTo>
                  <a:cubicBezTo>
                    <a:pt x="3" y="11"/>
                    <a:pt x="3" y="11"/>
                    <a:pt x="3" y="11"/>
                  </a:cubicBezTo>
                  <a:cubicBezTo>
                    <a:pt x="3" y="11"/>
                    <a:pt x="0" y="10"/>
                    <a:pt x="0" y="9"/>
                  </a:cubicBezTo>
                  <a:cubicBezTo>
                    <a:pt x="0" y="8"/>
                    <a:pt x="3" y="8"/>
                    <a:pt x="4" y="7"/>
                  </a:cubicBezTo>
                  <a:cubicBezTo>
                    <a:pt x="4" y="6"/>
                    <a:pt x="8" y="6"/>
                    <a:pt x="8" y="5"/>
                  </a:cubicBezTo>
                  <a:cubicBezTo>
                    <a:pt x="8" y="4"/>
                    <a:pt x="4" y="3"/>
                    <a:pt x="4" y="3"/>
                  </a:cubicBezTo>
                  <a:cubicBezTo>
                    <a:pt x="5" y="2"/>
                    <a:pt x="7" y="0"/>
                    <a:pt x="8" y="1"/>
                  </a:cubicBezTo>
                  <a:cubicBezTo>
                    <a:pt x="8" y="1"/>
                    <a:pt x="12" y="3"/>
                    <a:pt x="12" y="3"/>
                  </a:cubicBezTo>
                  <a:cubicBezTo>
                    <a:pt x="12" y="4"/>
                    <a:pt x="8" y="4"/>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4"/>
            <p:cNvSpPr/>
            <p:nvPr/>
          </p:nvSpPr>
          <p:spPr bwMode="auto">
            <a:xfrm>
              <a:off x="3374" y="2216"/>
              <a:ext cx="19" cy="31"/>
            </a:xfrm>
            <a:custGeom>
              <a:avLst/>
              <a:gdLst>
                <a:gd name="T0" fmla="*/ 3 w 8"/>
                <a:gd name="T1" fmla="*/ 13 h 13"/>
                <a:gd name="T2" fmla="*/ 0 w 8"/>
                <a:gd name="T3" fmla="*/ 11 h 13"/>
                <a:gd name="T4" fmla="*/ 4 w 8"/>
                <a:gd name="T5" fmla="*/ 9 h 13"/>
                <a:gd name="T6" fmla="*/ 0 w 8"/>
                <a:gd name="T7" fmla="*/ 7 h 13"/>
                <a:gd name="T8" fmla="*/ 4 w 8"/>
                <a:gd name="T9" fmla="*/ 4 h 13"/>
                <a:gd name="T10" fmla="*/ 0 w 8"/>
                <a:gd name="T11" fmla="*/ 2 h 13"/>
                <a:gd name="T12" fmla="*/ 5 w 8"/>
                <a:gd name="T13" fmla="*/ 0 h 13"/>
                <a:gd name="T14" fmla="*/ 8 w 8"/>
                <a:gd name="T15" fmla="*/ 2 h 13"/>
                <a:gd name="T16" fmla="*/ 4 w 8"/>
                <a:gd name="T17" fmla="*/ 4 h 13"/>
                <a:gd name="T18" fmla="*/ 8 w 8"/>
                <a:gd name="T19" fmla="*/ 7 h 13"/>
                <a:gd name="T20" fmla="*/ 4 w 8"/>
                <a:gd name="T21" fmla="*/ 9 h 13"/>
                <a:gd name="T22" fmla="*/ 8 w 8"/>
                <a:gd name="T23" fmla="*/ 11 h 13"/>
                <a:gd name="T24" fmla="*/ 3 w 8"/>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3" y="13"/>
                  </a:moveTo>
                  <a:cubicBezTo>
                    <a:pt x="3" y="12"/>
                    <a:pt x="0" y="12"/>
                    <a:pt x="0" y="11"/>
                  </a:cubicBezTo>
                  <a:cubicBezTo>
                    <a:pt x="0" y="10"/>
                    <a:pt x="4" y="9"/>
                    <a:pt x="4" y="9"/>
                  </a:cubicBezTo>
                  <a:cubicBezTo>
                    <a:pt x="4" y="8"/>
                    <a:pt x="0" y="7"/>
                    <a:pt x="0" y="7"/>
                  </a:cubicBezTo>
                  <a:cubicBezTo>
                    <a:pt x="0" y="6"/>
                    <a:pt x="4" y="5"/>
                    <a:pt x="4" y="4"/>
                  </a:cubicBezTo>
                  <a:cubicBezTo>
                    <a:pt x="4" y="4"/>
                    <a:pt x="0" y="3"/>
                    <a:pt x="0" y="2"/>
                  </a:cubicBezTo>
                  <a:cubicBezTo>
                    <a:pt x="1" y="1"/>
                    <a:pt x="4" y="1"/>
                    <a:pt x="5" y="0"/>
                  </a:cubicBezTo>
                  <a:cubicBezTo>
                    <a:pt x="5" y="1"/>
                    <a:pt x="8" y="2"/>
                    <a:pt x="8" y="2"/>
                  </a:cubicBezTo>
                  <a:cubicBezTo>
                    <a:pt x="8" y="3"/>
                    <a:pt x="4" y="4"/>
                    <a:pt x="4" y="4"/>
                  </a:cubicBezTo>
                  <a:cubicBezTo>
                    <a:pt x="4" y="5"/>
                    <a:pt x="8" y="6"/>
                    <a:pt x="8" y="7"/>
                  </a:cubicBezTo>
                  <a:cubicBezTo>
                    <a:pt x="8" y="7"/>
                    <a:pt x="4" y="8"/>
                    <a:pt x="4" y="9"/>
                  </a:cubicBezTo>
                  <a:cubicBezTo>
                    <a:pt x="4" y="9"/>
                    <a:pt x="8" y="10"/>
                    <a:pt x="8" y="11"/>
                  </a:cubicBezTo>
                  <a:cubicBezTo>
                    <a:pt x="7" y="12"/>
                    <a:pt x="4" y="12"/>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5"/>
            <p:cNvSpPr/>
            <p:nvPr/>
          </p:nvSpPr>
          <p:spPr bwMode="auto">
            <a:xfrm>
              <a:off x="3469" y="2204"/>
              <a:ext cx="47" cy="26"/>
            </a:xfrm>
            <a:custGeom>
              <a:avLst/>
              <a:gdLst>
                <a:gd name="T0" fmla="*/ 15 w 20"/>
                <a:gd name="T1" fmla="*/ 9 h 11"/>
                <a:gd name="T2" fmla="*/ 11 w 20"/>
                <a:gd name="T3" fmla="*/ 11 h 11"/>
                <a:gd name="T4" fmla="*/ 8 w 20"/>
                <a:gd name="T5" fmla="*/ 8 h 11"/>
                <a:gd name="T6" fmla="*/ 12 w 20"/>
                <a:gd name="T7" fmla="*/ 6 h 11"/>
                <a:gd name="T8" fmla="*/ 8 w 20"/>
                <a:gd name="T9" fmla="*/ 4 h 11"/>
                <a:gd name="T10" fmla="*/ 6 w 20"/>
                <a:gd name="T11" fmla="*/ 5 h 11"/>
                <a:gd name="T12" fmla="*/ 4 w 20"/>
                <a:gd name="T13" fmla="*/ 6 h 11"/>
                <a:gd name="T14" fmla="*/ 0 w 20"/>
                <a:gd name="T15" fmla="*/ 4 h 11"/>
                <a:gd name="T16" fmla="*/ 4 w 20"/>
                <a:gd name="T17" fmla="*/ 2 h 11"/>
                <a:gd name="T18" fmla="*/ 8 w 20"/>
                <a:gd name="T19" fmla="*/ 4 h 11"/>
                <a:gd name="T20" fmla="*/ 12 w 20"/>
                <a:gd name="T21" fmla="*/ 2 h 11"/>
                <a:gd name="T22" fmla="*/ 16 w 20"/>
                <a:gd name="T23" fmla="*/ 0 h 11"/>
                <a:gd name="T24" fmla="*/ 20 w 20"/>
                <a:gd name="T25" fmla="*/ 2 h 11"/>
                <a:gd name="T26" fmla="*/ 16 w 20"/>
                <a:gd name="T27" fmla="*/ 4 h 11"/>
                <a:gd name="T28" fmla="*/ 12 w 20"/>
                <a:gd name="T29" fmla="*/ 6 h 11"/>
                <a:gd name="T30" fmla="*/ 15 w 20"/>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1">
                  <a:moveTo>
                    <a:pt x="15" y="9"/>
                  </a:moveTo>
                  <a:cubicBezTo>
                    <a:pt x="14" y="9"/>
                    <a:pt x="13" y="11"/>
                    <a:pt x="11" y="11"/>
                  </a:cubicBezTo>
                  <a:cubicBezTo>
                    <a:pt x="11" y="11"/>
                    <a:pt x="8" y="9"/>
                    <a:pt x="8" y="8"/>
                  </a:cubicBezTo>
                  <a:cubicBezTo>
                    <a:pt x="8" y="8"/>
                    <a:pt x="12" y="6"/>
                    <a:pt x="12" y="6"/>
                  </a:cubicBezTo>
                  <a:cubicBezTo>
                    <a:pt x="11" y="6"/>
                    <a:pt x="9" y="4"/>
                    <a:pt x="8" y="4"/>
                  </a:cubicBezTo>
                  <a:cubicBezTo>
                    <a:pt x="8" y="4"/>
                    <a:pt x="7" y="5"/>
                    <a:pt x="6" y="5"/>
                  </a:cubicBezTo>
                  <a:cubicBezTo>
                    <a:pt x="5" y="6"/>
                    <a:pt x="4" y="6"/>
                    <a:pt x="4" y="6"/>
                  </a:cubicBezTo>
                  <a:cubicBezTo>
                    <a:pt x="3" y="6"/>
                    <a:pt x="0" y="4"/>
                    <a:pt x="0" y="4"/>
                  </a:cubicBezTo>
                  <a:cubicBezTo>
                    <a:pt x="0" y="3"/>
                    <a:pt x="4" y="3"/>
                    <a:pt x="4" y="2"/>
                  </a:cubicBezTo>
                  <a:cubicBezTo>
                    <a:pt x="6" y="2"/>
                    <a:pt x="7" y="4"/>
                    <a:pt x="8" y="4"/>
                  </a:cubicBezTo>
                  <a:cubicBezTo>
                    <a:pt x="8" y="4"/>
                    <a:pt x="12" y="2"/>
                    <a:pt x="12" y="2"/>
                  </a:cubicBezTo>
                  <a:cubicBezTo>
                    <a:pt x="13" y="2"/>
                    <a:pt x="15" y="0"/>
                    <a:pt x="16" y="0"/>
                  </a:cubicBezTo>
                  <a:cubicBezTo>
                    <a:pt x="17" y="0"/>
                    <a:pt x="19" y="2"/>
                    <a:pt x="20" y="2"/>
                  </a:cubicBezTo>
                  <a:cubicBezTo>
                    <a:pt x="19" y="3"/>
                    <a:pt x="17" y="4"/>
                    <a:pt x="16" y="4"/>
                  </a:cubicBezTo>
                  <a:cubicBezTo>
                    <a:pt x="15" y="5"/>
                    <a:pt x="12" y="6"/>
                    <a:pt x="12" y="6"/>
                  </a:cubicBezTo>
                  <a:cubicBezTo>
                    <a:pt x="12" y="7"/>
                    <a:pt x="15" y="8"/>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6"/>
            <p:cNvSpPr/>
            <p:nvPr/>
          </p:nvSpPr>
          <p:spPr bwMode="auto">
            <a:xfrm>
              <a:off x="3670" y="2226"/>
              <a:ext cx="113" cy="28"/>
            </a:xfrm>
            <a:custGeom>
              <a:avLst/>
              <a:gdLst>
                <a:gd name="T0" fmla="*/ 12 w 48"/>
                <a:gd name="T1" fmla="*/ 8 h 12"/>
                <a:gd name="T2" fmla="*/ 16 w 48"/>
                <a:gd name="T3" fmla="*/ 6 h 12"/>
                <a:gd name="T4" fmla="*/ 13 w 48"/>
                <a:gd name="T5" fmla="*/ 4 h 12"/>
                <a:gd name="T6" fmla="*/ 9 w 48"/>
                <a:gd name="T7" fmla="*/ 2 h 12"/>
                <a:gd name="T8" fmla="*/ 13 w 48"/>
                <a:gd name="T9" fmla="*/ 0 h 12"/>
                <a:gd name="T10" fmla="*/ 17 w 48"/>
                <a:gd name="T11" fmla="*/ 2 h 12"/>
                <a:gd name="T12" fmla="*/ 21 w 48"/>
                <a:gd name="T13" fmla="*/ 0 h 12"/>
                <a:gd name="T14" fmla="*/ 25 w 48"/>
                <a:gd name="T15" fmla="*/ 2 h 12"/>
                <a:gd name="T16" fmla="*/ 29 w 48"/>
                <a:gd name="T17" fmla="*/ 0 h 12"/>
                <a:gd name="T18" fmla="*/ 32 w 48"/>
                <a:gd name="T19" fmla="*/ 2 h 12"/>
                <a:gd name="T20" fmla="*/ 36 w 48"/>
                <a:gd name="T21" fmla="*/ 0 h 12"/>
                <a:gd name="T22" fmla="*/ 40 w 48"/>
                <a:gd name="T23" fmla="*/ 3 h 12"/>
                <a:gd name="T24" fmla="*/ 44 w 48"/>
                <a:gd name="T25" fmla="*/ 0 h 12"/>
                <a:gd name="T26" fmla="*/ 48 w 48"/>
                <a:gd name="T27" fmla="*/ 3 h 12"/>
                <a:gd name="T28" fmla="*/ 44 w 48"/>
                <a:gd name="T29" fmla="*/ 5 h 12"/>
                <a:gd name="T30" fmla="*/ 36 w 48"/>
                <a:gd name="T31" fmla="*/ 9 h 12"/>
                <a:gd name="T32" fmla="*/ 32 w 48"/>
                <a:gd name="T33" fmla="*/ 7 h 12"/>
                <a:gd name="T34" fmla="*/ 36 w 48"/>
                <a:gd name="T35" fmla="*/ 5 h 12"/>
                <a:gd name="T36" fmla="*/ 32 w 48"/>
                <a:gd name="T37" fmla="*/ 2 h 12"/>
                <a:gd name="T38" fmla="*/ 28 w 48"/>
                <a:gd name="T39" fmla="*/ 4 h 12"/>
                <a:gd name="T40" fmla="*/ 25 w 48"/>
                <a:gd name="T41" fmla="*/ 2 h 12"/>
                <a:gd name="T42" fmla="*/ 20 w 48"/>
                <a:gd name="T43" fmla="*/ 4 h 12"/>
                <a:gd name="T44" fmla="*/ 16 w 48"/>
                <a:gd name="T45" fmla="*/ 6 h 12"/>
                <a:gd name="T46" fmla="*/ 20 w 48"/>
                <a:gd name="T47" fmla="*/ 9 h 12"/>
                <a:gd name="T48" fmla="*/ 16 w 48"/>
                <a:gd name="T49" fmla="*/ 11 h 12"/>
                <a:gd name="T50" fmla="*/ 12 w 48"/>
                <a:gd name="T51" fmla="*/ 8 h 12"/>
                <a:gd name="T52" fmla="*/ 8 w 48"/>
                <a:gd name="T53" fmla="*/ 10 h 12"/>
                <a:gd name="T54" fmla="*/ 4 w 48"/>
                <a:gd name="T55" fmla="*/ 12 h 12"/>
                <a:gd name="T56" fmla="*/ 0 w 48"/>
                <a:gd name="T57" fmla="*/ 10 h 12"/>
                <a:gd name="T58" fmla="*/ 4 w 48"/>
                <a:gd name="T59" fmla="*/ 8 h 12"/>
                <a:gd name="T60" fmla="*/ 8 w 48"/>
                <a:gd name="T61" fmla="*/ 6 h 12"/>
                <a:gd name="T62" fmla="*/ 12 w 48"/>
                <a:gd name="T6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12">
                  <a:moveTo>
                    <a:pt x="12" y="8"/>
                  </a:moveTo>
                  <a:cubicBezTo>
                    <a:pt x="13" y="8"/>
                    <a:pt x="16" y="7"/>
                    <a:pt x="16" y="6"/>
                  </a:cubicBezTo>
                  <a:cubicBezTo>
                    <a:pt x="16" y="6"/>
                    <a:pt x="13" y="4"/>
                    <a:pt x="13" y="4"/>
                  </a:cubicBezTo>
                  <a:cubicBezTo>
                    <a:pt x="12" y="4"/>
                    <a:pt x="9" y="2"/>
                    <a:pt x="9" y="2"/>
                  </a:cubicBezTo>
                  <a:cubicBezTo>
                    <a:pt x="9" y="1"/>
                    <a:pt x="12" y="0"/>
                    <a:pt x="13" y="0"/>
                  </a:cubicBezTo>
                  <a:cubicBezTo>
                    <a:pt x="14" y="0"/>
                    <a:pt x="16" y="2"/>
                    <a:pt x="17" y="2"/>
                  </a:cubicBezTo>
                  <a:cubicBezTo>
                    <a:pt x="18" y="2"/>
                    <a:pt x="19" y="0"/>
                    <a:pt x="21" y="0"/>
                  </a:cubicBezTo>
                  <a:cubicBezTo>
                    <a:pt x="22" y="0"/>
                    <a:pt x="23" y="2"/>
                    <a:pt x="25" y="2"/>
                  </a:cubicBezTo>
                  <a:cubicBezTo>
                    <a:pt x="26" y="2"/>
                    <a:pt x="27" y="0"/>
                    <a:pt x="29" y="0"/>
                  </a:cubicBezTo>
                  <a:cubicBezTo>
                    <a:pt x="30" y="0"/>
                    <a:pt x="31" y="2"/>
                    <a:pt x="32" y="2"/>
                  </a:cubicBezTo>
                  <a:cubicBezTo>
                    <a:pt x="34" y="2"/>
                    <a:pt x="35" y="0"/>
                    <a:pt x="36" y="0"/>
                  </a:cubicBezTo>
                  <a:cubicBezTo>
                    <a:pt x="38" y="0"/>
                    <a:pt x="39" y="2"/>
                    <a:pt x="40" y="3"/>
                  </a:cubicBezTo>
                  <a:cubicBezTo>
                    <a:pt x="41" y="3"/>
                    <a:pt x="44" y="0"/>
                    <a:pt x="44" y="0"/>
                  </a:cubicBezTo>
                  <a:cubicBezTo>
                    <a:pt x="45" y="1"/>
                    <a:pt x="48" y="3"/>
                    <a:pt x="48" y="3"/>
                  </a:cubicBezTo>
                  <a:cubicBezTo>
                    <a:pt x="48" y="3"/>
                    <a:pt x="44" y="4"/>
                    <a:pt x="44" y="5"/>
                  </a:cubicBezTo>
                  <a:cubicBezTo>
                    <a:pt x="36" y="9"/>
                    <a:pt x="36" y="9"/>
                    <a:pt x="36" y="9"/>
                  </a:cubicBezTo>
                  <a:cubicBezTo>
                    <a:pt x="36" y="8"/>
                    <a:pt x="32" y="7"/>
                    <a:pt x="32" y="7"/>
                  </a:cubicBezTo>
                  <a:cubicBezTo>
                    <a:pt x="32" y="6"/>
                    <a:pt x="36" y="5"/>
                    <a:pt x="36" y="5"/>
                  </a:cubicBezTo>
                  <a:cubicBezTo>
                    <a:pt x="36" y="4"/>
                    <a:pt x="33" y="2"/>
                    <a:pt x="32" y="2"/>
                  </a:cubicBezTo>
                  <a:cubicBezTo>
                    <a:pt x="31" y="2"/>
                    <a:pt x="29" y="4"/>
                    <a:pt x="28" y="4"/>
                  </a:cubicBezTo>
                  <a:cubicBezTo>
                    <a:pt x="28" y="4"/>
                    <a:pt x="25" y="2"/>
                    <a:pt x="25" y="2"/>
                  </a:cubicBezTo>
                  <a:cubicBezTo>
                    <a:pt x="23" y="2"/>
                    <a:pt x="22" y="4"/>
                    <a:pt x="20" y="4"/>
                  </a:cubicBezTo>
                  <a:cubicBezTo>
                    <a:pt x="20" y="4"/>
                    <a:pt x="16" y="6"/>
                    <a:pt x="16" y="6"/>
                  </a:cubicBezTo>
                  <a:cubicBezTo>
                    <a:pt x="16" y="7"/>
                    <a:pt x="20" y="8"/>
                    <a:pt x="20" y="9"/>
                  </a:cubicBezTo>
                  <a:cubicBezTo>
                    <a:pt x="20" y="9"/>
                    <a:pt x="16" y="10"/>
                    <a:pt x="16" y="11"/>
                  </a:cubicBezTo>
                  <a:cubicBezTo>
                    <a:pt x="12" y="8"/>
                    <a:pt x="12" y="8"/>
                    <a:pt x="12" y="8"/>
                  </a:cubicBezTo>
                  <a:cubicBezTo>
                    <a:pt x="11" y="9"/>
                    <a:pt x="10" y="10"/>
                    <a:pt x="8" y="10"/>
                  </a:cubicBezTo>
                  <a:cubicBezTo>
                    <a:pt x="7" y="11"/>
                    <a:pt x="5" y="12"/>
                    <a:pt x="4" y="12"/>
                  </a:cubicBezTo>
                  <a:cubicBezTo>
                    <a:pt x="4" y="12"/>
                    <a:pt x="0" y="10"/>
                    <a:pt x="0" y="10"/>
                  </a:cubicBezTo>
                  <a:cubicBezTo>
                    <a:pt x="0" y="10"/>
                    <a:pt x="4" y="8"/>
                    <a:pt x="4" y="8"/>
                  </a:cubicBezTo>
                  <a:cubicBezTo>
                    <a:pt x="5" y="8"/>
                    <a:pt x="8" y="6"/>
                    <a:pt x="8" y="6"/>
                  </a:cubicBezTo>
                  <a:cubicBezTo>
                    <a:pt x="10" y="6"/>
                    <a:pt x="11"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7"/>
            <p:cNvSpPr/>
            <p:nvPr/>
          </p:nvSpPr>
          <p:spPr bwMode="auto">
            <a:xfrm>
              <a:off x="4385" y="2233"/>
              <a:ext cx="36" cy="31"/>
            </a:xfrm>
            <a:custGeom>
              <a:avLst/>
              <a:gdLst>
                <a:gd name="T0" fmla="*/ 7 w 15"/>
                <a:gd name="T1" fmla="*/ 13 h 13"/>
                <a:gd name="T2" fmla="*/ 4 w 15"/>
                <a:gd name="T3" fmla="*/ 11 h 13"/>
                <a:gd name="T4" fmla="*/ 0 w 15"/>
                <a:gd name="T5" fmla="*/ 9 h 13"/>
                <a:gd name="T6" fmla="*/ 4 w 15"/>
                <a:gd name="T7" fmla="*/ 7 h 13"/>
                <a:gd name="T8" fmla="*/ 8 w 15"/>
                <a:gd name="T9" fmla="*/ 4 h 13"/>
                <a:gd name="T10" fmla="*/ 4 w 15"/>
                <a:gd name="T11" fmla="*/ 2 h 13"/>
                <a:gd name="T12" fmla="*/ 8 w 15"/>
                <a:gd name="T13" fmla="*/ 0 h 13"/>
                <a:gd name="T14" fmla="*/ 12 w 15"/>
                <a:gd name="T15" fmla="*/ 2 h 13"/>
                <a:gd name="T16" fmla="*/ 8 w 15"/>
                <a:gd name="T17" fmla="*/ 4 h 13"/>
                <a:gd name="T18" fmla="*/ 12 w 15"/>
                <a:gd name="T19" fmla="*/ 7 h 13"/>
                <a:gd name="T20" fmla="*/ 15 w 15"/>
                <a:gd name="T21" fmla="*/ 9 h 13"/>
                <a:gd name="T22" fmla="*/ 11 w 15"/>
                <a:gd name="T23" fmla="*/ 11 h 13"/>
                <a:gd name="T24" fmla="*/ 7 w 15"/>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7" y="13"/>
                  </a:moveTo>
                  <a:cubicBezTo>
                    <a:pt x="4" y="11"/>
                    <a:pt x="4" y="11"/>
                    <a:pt x="4" y="11"/>
                  </a:cubicBezTo>
                  <a:cubicBezTo>
                    <a:pt x="3" y="11"/>
                    <a:pt x="0" y="9"/>
                    <a:pt x="0" y="9"/>
                  </a:cubicBezTo>
                  <a:cubicBezTo>
                    <a:pt x="0" y="8"/>
                    <a:pt x="4" y="7"/>
                    <a:pt x="4" y="7"/>
                  </a:cubicBezTo>
                  <a:cubicBezTo>
                    <a:pt x="4" y="6"/>
                    <a:pt x="8" y="5"/>
                    <a:pt x="8" y="4"/>
                  </a:cubicBezTo>
                  <a:cubicBezTo>
                    <a:pt x="8" y="4"/>
                    <a:pt x="4" y="2"/>
                    <a:pt x="4" y="2"/>
                  </a:cubicBezTo>
                  <a:cubicBezTo>
                    <a:pt x="5" y="1"/>
                    <a:pt x="7" y="1"/>
                    <a:pt x="8" y="0"/>
                  </a:cubicBezTo>
                  <a:cubicBezTo>
                    <a:pt x="9" y="1"/>
                    <a:pt x="12" y="2"/>
                    <a:pt x="12" y="2"/>
                  </a:cubicBezTo>
                  <a:cubicBezTo>
                    <a:pt x="12" y="3"/>
                    <a:pt x="8" y="4"/>
                    <a:pt x="8" y="4"/>
                  </a:cubicBezTo>
                  <a:cubicBezTo>
                    <a:pt x="8" y="5"/>
                    <a:pt x="11" y="6"/>
                    <a:pt x="12" y="7"/>
                  </a:cubicBezTo>
                  <a:cubicBezTo>
                    <a:pt x="12" y="7"/>
                    <a:pt x="15" y="9"/>
                    <a:pt x="15" y="9"/>
                  </a:cubicBezTo>
                  <a:cubicBezTo>
                    <a:pt x="15" y="9"/>
                    <a:pt x="12" y="11"/>
                    <a:pt x="11" y="11"/>
                  </a:cubicBez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8"/>
            <p:cNvSpPr/>
            <p:nvPr/>
          </p:nvSpPr>
          <p:spPr bwMode="auto">
            <a:xfrm>
              <a:off x="4534" y="2226"/>
              <a:ext cx="76" cy="19"/>
            </a:xfrm>
            <a:custGeom>
              <a:avLst/>
              <a:gdLst>
                <a:gd name="T0" fmla="*/ 4 w 32"/>
                <a:gd name="T1" fmla="*/ 3 h 8"/>
                <a:gd name="T2" fmla="*/ 8 w 32"/>
                <a:gd name="T3" fmla="*/ 0 h 8"/>
                <a:gd name="T4" fmla="*/ 12 w 32"/>
                <a:gd name="T5" fmla="*/ 3 h 8"/>
                <a:gd name="T6" fmla="*/ 16 w 32"/>
                <a:gd name="T7" fmla="*/ 5 h 8"/>
                <a:gd name="T8" fmla="*/ 20 w 32"/>
                <a:gd name="T9" fmla="*/ 3 h 8"/>
                <a:gd name="T10" fmla="*/ 24 w 32"/>
                <a:gd name="T11" fmla="*/ 5 h 8"/>
                <a:gd name="T12" fmla="*/ 28 w 32"/>
                <a:gd name="T13" fmla="*/ 3 h 8"/>
                <a:gd name="T14" fmla="*/ 32 w 32"/>
                <a:gd name="T15" fmla="*/ 5 h 8"/>
                <a:gd name="T16" fmla="*/ 28 w 32"/>
                <a:gd name="T17" fmla="*/ 7 h 8"/>
                <a:gd name="T18" fmla="*/ 24 w 32"/>
                <a:gd name="T19" fmla="*/ 5 h 8"/>
                <a:gd name="T20" fmla="*/ 20 w 32"/>
                <a:gd name="T21" fmla="*/ 7 h 8"/>
                <a:gd name="T22" fmla="*/ 16 w 32"/>
                <a:gd name="T23" fmla="*/ 5 h 8"/>
                <a:gd name="T24" fmla="*/ 12 w 32"/>
                <a:gd name="T25" fmla="*/ 7 h 8"/>
                <a:gd name="T26" fmla="*/ 8 w 32"/>
                <a:gd name="T27" fmla="*/ 5 h 8"/>
                <a:gd name="T28" fmla="*/ 4 w 32"/>
                <a:gd name="T29" fmla="*/ 7 h 8"/>
                <a:gd name="T30" fmla="*/ 0 w 32"/>
                <a:gd name="T31" fmla="*/ 5 h 8"/>
                <a:gd name="T32" fmla="*/ 4 w 32"/>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8">
                  <a:moveTo>
                    <a:pt x="4" y="3"/>
                  </a:moveTo>
                  <a:cubicBezTo>
                    <a:pt x="6" y="2"/>
                    <a:pt x="7" y="0"/>
                    <a:pt x="8" y="0"/>
                  </a:cubicBezTo>
                  <a:cubicBezTo>
                    <a:pt x="10" y="0"/>
                    <a:pt x="11" y="3"/>
                    <a:pt x="12" y="3"/>
                  </a:cubicBezTo>
                  <a:cubicBezTo>
                    <a:pt x="13" y="3"/>
                    <a:pt x="15" y="5"/>
                    <a:pt x="16" y="5"/>
                  </a:cubicBezTo>
                  <a:cubicBezTo>
                    <a:pt x="17" y="5"/>
                    <a:pt x="19" y="3"/>
                    <a:pt x="20" y="3"/>
                  </a:cubicBezTo>
                  <a:cubicBezTo>
                    <a:pt x="21" y="3"/>
                    <a:pt x="22" y="5"/>
                    <a:pt x="24" y="5"/>
                  </a:cubicBezTo>
                  <a:cubicBezTo>
                    <a:pt x="25" y="5"/>
                    <a:pt x="27" y="3"/>
                    <a:pt x="28" y="3"/>
                  </a:cubicBezTo>
                  <a:cubicBezTo>
                    <a:pt x="29" y="3"/>
                    <a:pt x="30" y="5"/>
                    <a:pt x="32" y="5"/>
                  </a:cubicBezTo>
                  <a:cubicBezTo>
                    <a:pt x="30" y="6"/>
                    <a:pt x="29" y="8"/>
                    <a:pt x="28" y="7"/>
                  </a:cubicBezTo>
                  <a:cubicBezTo>
                    <a:pt x="26" y="7"/>
                    <a:pt x="25" y="5"/>
                    <a:pt x="24" y="5"/>
                  </a:cubicBezTo>
                  <a:cubicBezTo>
                    <a:pt x="22" y="5"/>
                    <a:pt x="21" y="7"/>
                    <a:pt x="20" y="7"/>
                  </a:cubicBezTo>
                  <a:cubicBezTo>
                    <a:pt x="18" y="7"/>
                    <a:pt x="17" y="5"/>
                    <a:pt x="16" y="5"/>
                  </a:cubicBezTo>
                  <a:cubicBezTo>
                    <a:pt x="15" y="5"/>
                    <a:pt x="13" y="7"/>
                    <a:pt x="12" y="7"/>
                  </a:cubicBezTo>
                  <a:cubicBezTo>
                    <a:pt x="11" y="7"/>
                    <a:pt x="9" y="5"/>
                    <a:pt x="8" y="5"/>
                  </a:cubicBezTo>
                  <a:cubicBezTo>
                    <a:pt x="7" y="5"/>
                    <a:pt x="5" y="7"/>
                    <a:pt x="4" y="7"/>
                  </a:cubicBezTo>
                  <a:cubicBezTo>
                    <a:pt x="4" y="7"/>
                    <a:pt x="0" y="5"/>
                    <a:pt x="0" y="5"/>
                  </a:cubicBezTo>
                  <a:cubicBezTo>
                    <a:pt x="0" y="4"/>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9"/>
            <p:cNvSpPr/>
            <p:nvPr/>
          </p:nvSpPr>
          <p:spPr bwMode="auto">
            <a:xfrm>
              <a:off x="4598" y="2233"/>
              <a:ext cx="66" cy="28"/>
            </a:xfrm>
            <a:custGeom>
              <a:avLst/>
              <a:gdLst>
                <a:gd name="T0" fmla="*/ 0 w 28"/>
                <a:gd name="T1" fmla="*/ 9 h 12"/>
                <a:gd name="T2" fmla="*/ 4 w 28"/>
                <a:gd name="T3" fmla="*/ 7 h 12"/>
                <a:gd name="T4" fmla="*/ 8 w 28"/>
                <a:gd name="T5" fmla="*/ 5 h 12"/>
                <a:gd name="T6" fmla="*/ 12 w 28"/>
                <a:gd name="T7" fmla="*/ 3 h 12"/>
                <a:gd name="T8" fmla="*/ 17 w 28"/>
                <a:gd name="T9" fmla="*/ 1 h 12"/>
                <a:gd name="T10" fmla="*/ 20 w 28"/>
                <a:gd name="T11" fmla="*/ 3 h 12"/>
                <a:gd name="T12" fmla="*/ 24 w 28"/>
                <a:gd name="T13" fmla="*/ 1 h 12"/>
                <a:gd name="T14" fmla="*/ 28 w 28"/>
                <a:gd name="T15" fmla="*/ 3 h 12"/>
                <a:gd name="T16" fmla="*/ 24 w 28"/>
                <a:gd name="T17" fmla="*/ 5 h 12"/>
                <a:gd name="T18" fmla="*/ 28 w 28"/>
                <a:gd name="T19" fmla="*/ 7 h 12"/>
                <a:gd name="T20" fmla="*/ 24 w 28"/>
                <a:gd name="T21" fmla="*/ 9 h 12"/>
                <a:gd name="T22" fmla="*/ 20 w 28"/>
                <a:gd name="T23" fmla="*/ 12 h 12"/>
                <a:gd name="T24" fmla="*/ 16 w 28"/>
                <a:gd name="T25" fmla="*/ 9 h 12"/>
                <a:gd name="T26" fmla="*/ 20 w 28"/>
                <a:gd name="T27" fmla="*/ 7 h 12"/>
                <a:gd name="T28" fmla="*/ 24 w 28"/>
                <a:gd name="T29" fmla="*/ 5 h 12"/>
                <a:gd name="T30" fmla="*/ 20 w 28"/>
                <a:gd name="T31" fmla="*/ 3 h 12"/>
                <a:gd name="T32" fmla="*/ 12 w 28"/>
                <a:gd name="T33" fmla="*/ 7 h 12"/>
                <a:gd name="T34" fmla="*/ 8 w 28"/>
                <a:gd name="T35" fmla="*/ 9 h 12"/>
                <a:gd name="T36" fmla="*/ 4 w 28"/>
                <a:gd name="T37" fmla="*/ 11 h 12"/>
                <a:gd name="T38" fmla="*/ 0 w 28"/>
                <a:gd name="T3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2">
                  <a:moveTo>
                    <a:pt x="0" y="9"/>
                  </a:moveTo>
                  <a:cubicBezTo>
                    <a:pt x="1" y="8"/>
                    <a:pt x="3" y="7"/>
                    <a:pt x="4" y="7"/>
                  </a:cubicBezTo>
                  <a:cubicBezTo>
                    <a:pt x="6" y="6"/>
                    <a:pt x="7" y="5"/>
                    <a:pt x="8" y="5"/>
                  </a:cubicBezTo>
                  <a:cubicBezTo>
                    <a:pt x="12" y="3"/>
                    <a:pt x="12" y="3"/>
                    <a:pt x="12" y="3"/>
                  </a:cubicBezTo>
                  <a:cubicBezTo>
                    <a:pt x="13" y="2"/>
                    <a:pt x="15" y="1"/>
                    <a:pt x="17" y="1"/>
                  </a:cubicBezTo>
                  <a:cubicBezTo>
                    <a:pt x="17" y="0"/>
                    <a:pt x="20" y="3"/>
                    <a:pt x="20" y="3"/>
                  </a:cubicBezTo>
                  <a:cubicBezTo>
                    <a:pt x="21" y="3"/>
                    <a:pt x="24" y="1"/>
                    <a:pt x="24" y="1"/>
                  </a:cubicBezTo>
                  <a:cubicBezTo>
                    <a:pt x="25" y="1"/>
                    <a:pt x="28" y="3"/>
                    <a:pt x="28" y="3"/>
                  </a:cubicBezTo>
                  <a:cubicBezTo>
                    <a:pt x="28" y="4"/>
                    <a:pt x="24" y="5"/>
                    <a:pt x="24" y="5"/>
                  </a:cubicBezTo>
                  <a:cubicBezTo>
                    <a:pt x="24" y="6"/>
                    <a:pt x="28" y="7"/>
                    <a:pt x="28" y="7"/>
                  </a:cubicBezTo>
                  <a:cubicBezTo>
                    <a:pt x="27" y="8"/>
                    <a:pt x="25" y="9"/>
                    <a:pt x="24" y="9"/>
                  </a:cubicBezTo>
                  <a:cubicBezTo>
                    <a:pt x="20" y="12"/>
                    <a:pt x="20" y="12"/>
                    <a:pt x="20" y="12"/>
                  </a:cubicBezTo>
                  <a:cubicBezTo>
                    <a:pt x="19" y="11"/>
                    <a:pt x="16" y="10"/>
                    <a:pt x="16" y="9"/>
                  </a:cubicBezTo>
                  <a:cubicBezTo>
                    <a:pt x="16" y="9"/>
                    <a:pt x="19" y="8"/>
                    <a:pt x="20" y="7"/>
                  </a:cubicBezTo>
                  <a:cubicBezTo>
                    <a:pt x="21" y="7"/>
                    <a:pt x="24" y="6"/>
                    <a:pt x="24" y="5"/>
                  </a:cubicBezTo>
                  <a:cubicBezTo>
                    <a:pt x="24" y="5"/>
                    <a:pt x="20" y="3"/>
                    <a:pt x="20" y="3"/>
                  </a:cubicBezTo>
                  <a:cubicBezTo>
                    <a:pt x="12" y="7"/>
                    <a:pt x="12" y="7"/>
                    <a:pt x="12" y="7"/>
                  </a:cubicBezTo>
                  <a:cubicBezTo>
                    <a:pt x="11" y="8"/>
                    <a:pt x="9" y="8"/>
                    <a:pt x="8" y="9"/>
                  </a:cubicBezTo>
                  <a:cubicBezTo>
                    <a:pt x="7" y="9"/>
                    <a:pt x="5" y="11"/>
                    <a:pt x="4" y="11"/>
                  </a:cubicBezTo>
                  <a:cubicBezTo>
                    <a:pt x="3" y="11"/>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0"/>
            <p:cNvSpPr/>
            <p:nvPr/>
          </p:nvSpPr>
          <p:spPr bwMode="auto">
            <a:xfrm>
              <a:off x="4692" y="2240"/>
              <a:ext cx="45" cy="16"/>
            </a:xfrm>
            <a:custGeom>
              <a:avLst/>
              <a:gdLst>
                <a:gd name="T0" fmla="*/ 11 w 19"/>
                <a:gd name="T1" fmla="*/ 5 h 7"/>
                <a:gd name="T2" fmla="*/ 7 w 19"/>
                <a:gd name="T3" fmla="*/ 7 h 7"/>
                <a:gd name="T4" fmla="*/ 3 w 19"/>
                <a:gd name="T5" fmla="*/ 5 h 7"/>
                <a:gd name="T6" fmla="*/ 0 w 19"/>
                <a:gd name="T7" fmla="*/ 3 h 7"/>
                <a:gd name="T8" fmla="*/ 4 w 19"/>
                <a:gd name="T9" fmla="*/ 0 h 7"/>
                <a:gd name="T10" fmla="*/ 8 w 19"/>
                <a:gd name="T11" fmla="*/ 3 h 7"/>
                <a:gd name="T12" fmla="*/ 11 w 19"/>
                <a:gd name="T13" fmla="*/ 5 h 7"/>
                <a:gd name="T14" fmla="*/ 15 w 19"/>
                <a:gd name="T15" fmla="*/ 3 h 7"/>
                <a:gd name="T16" fmla="*/ 19 w 19"/>
                <a:gd name="T17" fmla="*/ 5 h 7"/>
                <a:gd name="T18" fmla="*/ 15 w 19"/>
                <a:gd name="T19" fmla="*/ 7 h 7"/>
                <a:gd name="T20" fmla="*/ 11 w 19"/>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7">
                  <a:moveTo>
                    <a:pt x="11" y="5"/>
                  </a:moveTo>
                  <a:cubicBezTo>
                    <a:pt x="11" y="5"/>
                    <a:pt x="8" y="7"/>
                    <a:pt x="7" y="7"/>
                  </a:cubicBezTo>
                  <a:cubicBezTo>
                    <a:pt x="6" y="7"/>
                    <a:pt x="4" y="5"/>
                    <a:pt x="3" y="5"/>
                  </a:cubicBezTo>
                  <a:cubicBezTo>
                    <a:pt x="3" y="4"/>
                    <a:pt x="0" y="3"/>
                    <a:pt x="0" y="3"/>
                  </a:cubicBezTo>
                  <a:cubicBezTo>
                    <a:pt x="0" y="2"/>
                    <a:pt x="4" y="0"/>
                    <a:pt x="4" y="0"/>
                  </a:cubicBezTo>
                  <a:cubicBezTo>
                    <a:pt x="5" y="0"/>
                    <a:pt x="6" y="3"/>
                    <a:pt x="8" y="3"/>
                  </a:cubicBezTo>
                  <a:cubicBezTo>
                    <a:pt x="9" y="3"/>
                    <a:pt x="10" y="5"/>
                    <a:pt x="11" y="5"/>
                  </a:cubicBezTo>
                  <a:cubicBezTo>
                    <a:pt x="12" y="5"/>
                    <a:pt x="14" y="3"/>
                    <a:pt x="15" y="3"/>
                  </a:cubicBezTo>
                  <a:cubicBezTo>
                    <a:pt x="16" y="3"/>
                    <a:pt x="19" y="5"/>
                    <a:pt x="19" y="5"/>
                  </a:cubicBezTo>
                  <a:cubicBezTo>
                    <a:pt x="19" y="5"/>
                    <a:pt x="15" y="7"/>
                    <a:pt x="15" y="7"/>
                  </a:cubicBezTo>
                  <a:cubicBezTo>
                    <a:pt x="14" y="7"/>
                    <a:pt x="13" y="5"/>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1"/>
            <p:cNvSpPr/>
            <p:nvPr/>
          </p:nvSpPr>
          <p:spPr bwMode="auto">
            <a:xfrm>
              <a:off x="4785" y="2228"/>
              <a:ext cx="47" cy="36"/>
            </a:xfrm>
            <a:custGeom>
              <a:avLst/>
              <a:gdLst>
                <a:gd name="T0" fmla="*/ 4 w 20"/>
                <a:gd name="T1" fmla="*/ 6 h 15"/>
                <a:gd name="T2" fmla="*/ 0 w 20"/>
                <a:gd name="T3" fmla="*/ 4 h 15"/>
                <a:gd name="T4" fmla="*/ 4 w 20"/>
                <a:gd name="T5" fmla="*/ 2 h 15"/>
                <a:gd name="T6" fmla="*/ 8 w 20"/>
                <a:gd name="T7" fmla="*/ 4 h 15"/>
                <a:gd name="T8" fmla="*/ 12 w 20"/>
                <a:gd name="T9" fmla="*/ 2 h 15"/>
                <a:gd name="T10" fmla="*/ 16 w 20"/>
                <a:gd name="T11" fmla="*/ 0 h 15"/>
                <a:gd name="T12" fmla="*/ 20 w 20"/>
                <a:gd name="T13" fmla="*/ 3 h 15"/>
                <a:gd name="T14" fmla="*/ 16 w 20"/>
                <a:gd name="T15" fmla="*/ 5 h 15"/>
                <a:gd name="T16" fmla="*/ 12 w 20"/>
                <a:gd name="T17" fmla="*/ 7 h 15"/>
                <a:gd name="T18" fmla="*/ 16 w 20"/>
                <a:gd name="T19" fmla="*/ 9 h 15"/>
                <a:gd name="T20" fmla="*/ 12 w 20"/>
                <a:gd name="T21" fmla="*/ 11 h 15"/>
                <a:gd name="T22" fmla="*/ 15 w 20"/>
                <a:gd name="T23" fmla="*/ 13 h 15"/>
                <a:gd name="T24" fmla="*/ 11 w 20"/>
                <a:gd name="T25" fmla="*/ 15 h 15"/>
                <a:gd name="T26" fmla="*/ 7 w 20"/>
                <a:gd name="T27" fmla="*/ 13 h 15"/>
                <a:gd name="T28" fmla="*/ 12 w 20"/>
                <a:gd name="T29" fmla="*/ 11 h 15"/>
                <a:gd name="T30" fmla="*/ 8 w 20"/>
                <a:gd name="T31" fmla="*/ 9 h 15"/>
                <a:gd name="T32" fmla="*/ 12 w 20"/>
                <a:gd name="T33" fmla="*/ 7 h 15"/>
                <a:gd name="T34" fmla="*/ 8 w 20"/>
                <a:gd name="T35" fmla="*/ 4 h 15"/>
                <a:gd name="T36" fmla="*/ 4 w 20"/>
                <a:gd name="T3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4" y="6"/>
                  </a:moveTo>
                  <a:cubicBezTo>
                    <a:pt x="4" y="6"/>
                    <a:pt x="0" y="5"/>
                    <a:pt x="0" y="4"/>
                  </a:cubicBezTo>
                  <a:cubicBezTo>
                    <a:pt x="0" y="4"/>
                    <a:pt x="4" y="2"/>
                    <a:pt x="4" y="2"/>
                  </a:cubicBezTo>
                  <a:cubicBezTo>
                    <a:pt x="5" y="2"/>
                    <a:pt x="8" y="5"/>
                    <a:pt x="8" y="4"/>
                  </a:cubicBezTo>
                  <a:cubicBezTo>
                    <a:pt x="10" y="4"/>
                    <a:pt x="11" y="3"/>
                    <a:pt x="12" y="2"/>
                  </a:cubicBezTo>
                  <a:cubicBezTo>
                    <a:pt x="16" y="0"/>
                    <a:pt x="16" y="0"/>
                    <a:pt x="16" y="0"/>
                  </a:cubicBezTo>
                  <a:cubicBezTo>
                    <a:pt x="17" y="1"/>
                    <a:pt x="20" y="2"/>
                    <a:pt x="20" y="3"/>
                  </a:cubicBezTo>
                  <a:cubicBezTo>
                    <a:pt x="20" y="3"/>
                    <a:pt x="16" y="4"/>
                    <a:pt x="16" y="5"/>
                  </a:cubicBezTo>
                  <a:cubicBezTo>
                    <a:pt x="16" y="5"/>
                    <a:pt x="12" y="6"/>
                    <a:pt x="12" y="7"/>
                  </a:cubicBezTo>
                  <a:cubicBezTo>
                    <a:pt x="12" y="7"/>
                    <a:pt x="16" y="8"/>
                    <a:pt x="16" y="9"/>
                  </a:cubicBezTo>
                  <a:cubicBezTo>
                    <a:pt x="15" y="10"/>
                    <a:pt x="12" y="10"/>
                    <a:pt x="12" y="11"/>
                  </a:cubicBezTo>
                  <a:cubicBezTo>
                    <a:pt x="11" y="12"/>
                    <a:pt x="15" y="13"/>
                    <a:pt x="15" y="13"/>
                  </a:cubicBezTo>
                  <a:cubicBezTo>
                    <a:pt x="15" y="13"/>
                    <a:pt x="11" y="15"/>
                    <a:pt x="11" y="15"/>
                  </a:cubicBezTo>
                  <a:cubicBezTo>
                    <a:pt x="10" y="15"/>
                    <a:pt x="9" y="13"/>
                    <a:pt x="7" y="13"/>
                  </a:cubicBezTo>
                  <a:cubicBezTo>
                    <a:pt x="8" y="12"/>
                    <a:pt x="11" y="12"/>
                    <a:pt x="12" y="11"/>
                  </a:cubicBezTo>
                  <a:cubicBezTo>
                    <a:pt x="12" y="10"/>
                    <a:pt x="8" y="9"/>
                    <a:pt x="8" y="9"/>
                  </a:cubicBezTo>
                  <a:cubicBezTo>
                    <a:pt x="8" y="9"/>
                    <a:pt x="12" y="7"/>
                    <a:pt x="12" y="7"/>
                  </a:cubicBezTo>
                  <a:cubicBezTo>
                    <a:pt x="12" y="6"/>
                    <a:pt x="9" y="4"/>
                    <a:pt x="8" y="4"/>
                  </a:cubicBezTo>
                  <a:cubicBezTo>
                    <a:pt x="7"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2"/>
            <p:cNvSpPr/>
            <p:nvPr/>
          </p:nvSpPr>
          <p:spPr bwMode="auto">
            <a:xfrm>
              <a:off x="4931" y="2268"/>
              <a:ext cx="64" cy="22"/>
            </a:xfrm>
            <a:custGeom>
              <a:avLst/>
              <a:gdLst>
                <a:gd name="T0" fmla="*/ 3 w 27"/>
                <a:gd name="T1" fmla="*/ 9 h 9"/>
                <a:gd name="T2" fmla="*/ 0 w 27"/>
                <a:gd name="T3" fmla="*/ 6 h 9"/>
                <a:gd name="T4" fmla="*/ 4 w 27"/>
                <a:gd name="T5" fmla="*/ 4 h 9"/>
                <a:gd name="T6" fmla="*/ 7 w 27"/>
                <a:gd name="T7" fmla="*/ 6 h 9"/>
                <a:gd name="T8" fmla="*/ 12 w 27"/>
                <a:gd name="T9" fmla="*/ 4 h 9"/>
                <a:gd name="T10" fmla="*/ 16 w 27"/>
                <a:gd name="T11" fmla="*/ 2 h 9"/>
                <a:gd name="T12" fmla="*/ 20 w 27"/>
                <a:gd name="T13" fmla="*/ 0 h 9"/>
                <a:gd name="T14" fmla="*/ 27 w 27"/>
                <a:gd name="T15" fmla="*/ 5 h 9"/>
                <a:gd name="T16" fmla="*/ 23 w 27"/>
                <a:gd name="T17" fmla="*/ 7 h 9"/>
                <a:gd name="T18" fmla="*/ 19 w 27"/>
                <a:gd name="T19" fmla="*/ 9 h 9"/>
                <a:gd name="T20" fmla="*/ 15 w 27"/>
                <a:gd name="T21" fmla="*/ 7 h 9"/>
                <a:gd name="T22" fmla="*/ 11 w 27"/>
                <a:gd name="T23" fmla="*/ 9 h 9"/>
                <a:gd name="T24" fmla="*/ 7 w 27"/>
                <a:gd name="T25" fmla="*/ 6 h 9"/>
                <a:gd name="T26" fmla="*/ 3 w 27"/>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9">
                  <a:moveTo>
                    <a:pt x="3" y="9"/>
                  </a:moveTo>
                  <a:cubicBezTo>
                    <a:pt x="3" y="8"/>
                    <a:pt x="0" y="7"/>
                    <a:pt x="0" y="6"/>
                  </a:cubicBezTo>
                  <a:cubicBezTo>
                    <a:pt x="0" y="6"/>
                    <a:pt x="4" y="4"/>
                    <a:pt x="4" y="4"/>
                  </a:cubicBezTo>
                  <a:cubicBezTo>
                    <a:pt x="4" y="4"/>
                    <a:pt x="7" y="7"/>
                    <a:pt x="7" y="6"/>
                  </a:cubicBezTo>
                  <a:cubicBezTo>
                    <a:pt x="9" y="6"/>
                    <a:pt x="10" y="5"/>
                    <a:pt x="12" y="4"/>
                  </a:cubicBezTo>
                  <a:cubicBezTo>
                    <a:pt x="16" y="2"/>
                    <a:pt x="16" y="2"/>
                    <a:pt x="16" y="2"/>
                  </a:cubicBezTo>
                  <a:cubicBezTo>
                    <a:pt x="20" y="0"/>
                    <a:pt x="20" y="0"/>
                    <a:pt x="20" y="0"/>
                  </a:cubicBezTo>
                  <a:cubicBezTo>
                    <a:pt x="27" y="5"/>
                    <a:pt x="27" y="5"/>
                    <a:pt x="27" y="5"/>
                  </a:cubicBezTo>
                  <a:cubicBezTo>
                    <a:pt x="23" y="7"/>
                    <a:pt x="23" y="7"/>
                    <a:pt x="23" y="7"/>
                  </a:cubicBezTo>
                  <a:cubicBezTo>
                    <a:pt x="22" y="7"/>
                    <a:pt x="20" y="9"/>
                    <a:pt x="19" y="9"/>
                  </a:cubicBezTo>
                  <a:cubicBezTo>
                    <a:pt x="18" y="9"/>
                    <a:pt x="16" y="7"/>
                    <a:pt x="15" y="7"/>
                  </a:cubicBezTo>
                  <a:cubicBezTo>
                    <a:pt x="14" y="7"/>
                    <a:pt x="13" y="9"/>
                    <a:pt x="11" y="9"/>
                  </a:cubicBezTo>
                  <a:cubicBezTo>
                    <a:pt x="10" y="9"/>
                    <a:pt x="9" y="6"/>
                    <a:pt x="7" y="6"/>
                  </a:cubicBezTo>
                  <a:cubicBezTo>
                    <a:pt x="6" y="6"/>
                    <a:pt x="5" y="8"/>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3"/>
            <p:cNvSpPr/>
            <p:nvPr/>
          </p:nvSpPr>
          <p:spPr bwMode="auto">
            <a:xfrm>
              <a:off x="4914" y="2238"/>
              <a:ext cx="57" cy="18"/>
            </a:xfrm>
            <a:custGeom>
              <a:avLst/>
              <a:gdLst>
                <a:gd name="T0" fmla="*/ 16 w 24"/>
                <a:gd name="T1" fmla="*/ 2 h 8"/>
                <a:gd name="T2" fmla="*/ 12 w 24"/>
                <a:gd name="T3" fmla="*/ 4 h 8"/>
                <a:gd name="T4" fmla="*/ 8 w 24"/>
                <a:gd name="T5" fmla="*/ 6 h 8"/>
                <a:gd name="T6" fmla="*/ 4 w 24"/>
                <a:gd name="T7" fmla="*/ 8 h 8"/>
                <a:gd name="T8" fmla="*/ 0 w 24"/>
                <a:gd name="T9" fmla="*/ 6 h 8"/>
                <a:gd name="T10" fmla="*/ 4 w 24"/>
                <a:gd name="T11" fmla="*/ 4 h 8"/>
                <a:gd name="T12" fmla="*/ 8 w 24"/>
                <a:gd name="T13" fmla="*/ 2 h 8"/>
                <a:gd name="T14" fmla="*/ 12 w 24"/>
                <a:gd name="T15" fmla="*/ 0 h 8"/>
                <a:gd name="T16" fmla="*/ 16 w 24"/>
                <a:gd name="T17" fmla="*/ 2 h 8"/>
                <a:gd name="T18" fmla="*/ 20 w 24"/>
                <a:gd name="T19" fmla="*/ 0 h 8"/>
                <a:gd name="T20" fmla="*/ 24 w 24"/>
                <a:gd name="T21" fmla="*/ 2 h 8"/>
                <a:gd name="T22" fmla="*/ 20 w 24"/>
                <a:gd name="T23" fmla="*/ 4 h 8"/>
                <a:gd name="T24" fmla="*/ 16 w 24"/>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8">
                  <a:moveTo>
                    <a:pt x="16" y="2"/>
                  </a:moveTo>
                  <a:cubicBezTo>
                    <a:pt x="14" y="3"/>
                    <a:pt x="13" y="4"/>
                    <a:pt x="12" y="4"/>
                  </a:cubicBezTo>
                  <a:cubicBezTo>
                    <a:pt x="11" y="4"/>
                    <a:pt x="9" y="6"/>
                    <a:pt x="8" y="6"/>
                  </a:cubicBezTo>
                  <a:cubicBezTo>
                    <a:pt x="6" y="6"/>
                    <a:pt x="5" y="8"/>
                    <a:pt x="4" y="8"/>
                  </a:cubicBezTo>
                  <a:cubicBezTo>
                    <a:pt x="3" y="8"/>
                    <a:pt x="0" y="6"/>
                    <a:pt x="0" y="6"/>
                  </a:cubicBezTo>
                  <a:cubicBezTo>
                    <a:pt x="0" y="5"/>
                    <a:pt x="3" y="4"/>
                    <a:pt x="4" y="4"/>
                  </a:cubicBezTo>
                  <a:cubicBezTo>
                    <a:pt x="5" y="3"/>
                    <a:pt x="7" y="3"/>
                    <a:pt x="8" y="2"/>
                  </a:cubicBezTo>
                  <a:cubicBezTo>
                    <a:pt x="9" y="1"/>
                    <a:pt x="11" y="0"/>
                    <a:pt x="12" y="0"/>
                  </a:cubicBezTo>
                  <a:cubicBezTo>
                    <a:pt x="13" y="0"/>
                    <a:pt x="15" y="2"/>
                    <a:pt x="16" y="2"/>
                  </a:cubicBezTo>
                  <a:cubicBezTo>
                    <a:pt x="17" y="2"/>
                    <a:pt x="19" y="0"/>
                    <a:pt x="20" y="0"/>
                  </a:cubicBezTo>
                  <a:cubicBezTo>
                    <a:pt x="20" y="0"/>
                    <a:pt x="24" y="2"/>
                    <a:pt x="24" y="2"/>
                  </a:cubicBezTo>
                  <a:cubicBezTo>
                    <a:pt x="24" y="2"/>
                    <a:pt x="20" y="4"/>
                    <a:pt x="20" y="4"/>
                  </a:cubicBezTo>
                  <a:cubicBezTo>
                    <a:pt x="19" y="4"/>
                    <a:pt x="16"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4"/>
            <p:cNvSpPr/>
            <p:nvPr/>
          </p:nvSpPr>
          <p:spPr bwMode="auto">
            <a:xfrm>
              <a:off x="5285" y="2235"/>
              <a:ext cx="19" cy="31"/>
            </a:xfrm>
            <a:custGeom>
              <a:avLst/>
              <a:gdLst>
                <a:gd name="T0" fmla="*/ 4 w 8"/>
                <a:gd name="T1" fmla="*/ 13 h 13"/>
                <a:gd name="T2" fmla="*/ 0 w 8"/>
                <a:gd name="T3" fmla="*/ 11 h 13"/>
                <a:gd name="T4" fmla="*/ 4 w 8"/>
                <a:gd name="T5" fmla="*/ 9 h 13"/>
                <a:gd name="T6" fmla="*/ 0 w 8"/>
                <a:gd name="T7" fmla="*/ 7 h 13"/>
                <a:gd name="T8" fmla="*/ 4 w 8"/>
                <a:gd name="T9" fmla="*/ 5 h 13"/>
                <a:gd name="T10" fmla="*/ 1 w 8"/>
                <a:gd name="T11" fmla="*/ 2 h 13"/>
                <a:gd name="T12" fmla="*/ 5 w 8"/>
                <a:gd name="T13" fmla="*/ 0 h 13"/>
                <a:gd name="T14" fmla="*/ 8 w 8"/>
                <a:gd name="T15" fmla="*/ 3 h 13"/>
                <a:gd name="T16" fmla="*/ 4 w 8"/>
                <a:gd name="T17" fmla="*/ 5 h 13"/>
                <a:gd name="T18" fmla="*/ 8 w 8"/>
                <a:gd name="T19" fmla="*/ 7 h 13"/>
                <a:gd name="T20" fmla="*/ 4 w 8"/>
                <a:gd name="T21" fmla="*/ 9 h 13"/>
                <a:gd name="T22" fmla="*/ 8 w 8"/>
                <a:gd name="T23" fmla="*/ 11 h 13"/>
                <a:gd name="T24" fmla="*/ 4 w 8"/>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4" y="13"/>
                  </a:moveTo>
                  <a:cubicBezTo>
                    <a:pt x="3" y="13"/>
                    <a:pt x="0" y="12"/>
                    <a:pt x="0" y="11"/>
                  </a:cubicBezTo>
                  <a:cubicBezTo>
                    <a:pt x="0" y="11"/>
                    <a:pt x="4" y="10"/>
                    <a:pt x="4" y="9"/>
                  </a:cubicBezTo>
                  <a:cubicBezTo>
                    <a:pt x="4" y="8"/>
                    <a:pt x="0" y="8"/>
                    <a:pt x="0" y="7"/>
                  </a:cubicBezTo>
                  <a:cubicBezTo>
                    <a:pt x="0" y="6"/>
                    <a:pt x="4" y="5"/>
                    <a:pt x="4" y="5"/>
                  </a:cubicBezTo>
                  <a:cubicBezTo>
                    <a:pt x="4" y="4"/>
                    <a:pt x="0" y="3"/>
                    <a:pt x="1" y="2"/>
                  </a:cubicBezTo>
                  <a:cubicBezTo>
                    <a:pt x="1" y="2"/>
                    <a:pt x="4" y="1"/>
                    <a:pt x="5" y="0"/>
                  </a:cubicBezTo>
                  <a:cubicBezTo>
                    <a:pt x="5" y="1"/>
                    <a:pt x="8" y="2"/>
                    <a:pt x="8" y="3"/>
                  </a:cubicBezTo>
                  <a:cubicBezTo>
                    <a:pt x="8" y="3"/>
                    <a:pt x="4" y="4"/>
                    <a:pt x="4" y="5"/>
                  </a:cubicBezTo>
                  <a:cubicBezTo>
                    <a:pt x="4" y="5"/>
                    <a:pt x="8" y="6"/>
                    <a:pt x="8" y="7"/>
                  </a:cubicBezTo>
                  <a:cubicBezTo>
                    <a:pt x="8" y="8"/>
                    <a:pt x="4" y="8"/>
                    <a:pt x="4" y="9"/>
                  </a:cubicBezTo>
                  <a:cubicBezTo>
                    <a:pt x="4" y="10"/>
                    <a:pt x="8" y="11"/>
                    <a:pt x="8" y="11"/>
                  </a:cubicBezTo>
                  <a:cubicBezTo>
                    <a:pt x="7" y="12"/>
                    <a:pt x="4"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5"/>
            <p:cNvSpPr/>
            <p:nvPr/>
          </p:nvSpPr>
          <p:spPr bwMode="auto">
            <a:xfrm>
              <a:off x="5453" y="2240"/>
              <a:ext cx="57" cy="21"/>
            </a:xfrm>
            <a:custGeom>
              <a:avLst/>
              <a:gdLst>
                <a:gd name="T0" fmla="*/ 11 w 24"/>
                <a:gd name="T1" fmla="*/ 9 h 9"/>
                <a:gd name="T2" fmla="*/ 8 w 24"/>
                <a:gd name="T3" fmla="*/ 7 h 9"/>
                <a:gd name="T4" fmla="*/ 12 w 24"/>
                <a:gd name="T5" fmla="*/ 5 h 9"/>
                <a:gd name="T6" fmla="*/ 8 w 24"/>
                <a:gd name="T7" fmla="*/ 3 h 9"/>
                <a:gd name="T8" fmla="*/ 4 w 24"/>
                <a:gd name="T9" fmla="*/ 5 h 9"/>
                <a:gd name="T10" fmla="*/ 0 w 24"/>
                <a:gd name="T11" fmla="*/ 2 h 9"/>
                <a:gd name="T12" fmla="*/ 4 w 24"/>
                <a:gd name="T13" fmla="*/ 0 h 9"/>
                <a:gd name="T14" fmla="*/ 8 w 24"/>
                <a:gd name="T15" fmla="*/ 3 h 9"/>
                <a:gd name="T16" fmla="*/ 12 w 24"/>
                <a:gd name="T17" fmla="*/ 0 h 9"/>
                <a:gd name="T18" fmla="*/ 16 w 24"/>
                <a:gd name="T19" fmla="*/ 3 h 9"/>
                <a:gd name="T20" fmla="*/ 20 w 24"/>
                <a:gd name="T21" fmla="*/ 1 h 9"/>
                <a:gd name="T22" fmla="*/ 24 w 24"/>
                <a:gd name="T23" fmla="*/ 3 h 9"/>
                <a:gd name="T24" fmla="*/ 20 w 24"/>
                <a:gd name="T25" fmla="*/ 5 h 9"/>
                <a:gd name="T26" fmla="*/ 16 w 24"/>
                <a:gd name="T27" fmla="*/ 3 h 9"/>
                <a:gd name="T28" fmla="*/ 12 w 24"/>
                <a:gd name="T29" fmla="*/ 5 h 9"/>
                <a:gd name="T30" fmla="*/ 15 w 24"/>
                <a:gd name="T31" fmla="*/ 7 h 9"/>
                <a:gd name="T32" fmla="*/ 11 w 24"/>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1" y="9"/>
                  </a:moveTo>
                  <a:cubicBezTo>
                    <a:pt x="11" y="8"/>
                    <a:pt x="8" y="8"/>
                    <a:pt x="8" y="7"/>
                  </a:cubicBezTo>
                  <a:cubicBezTo>
                    <a:pt x="8" y="6"/>
                    <a:pt x="11" y="6"/>
                    <a:pt x="12" y="5"/>
                  </a:cubicBezTo>
                  <a:cubicBezTo>
                    <a:pt x="10" y="5"/>
                    <a:pt x="9" y="3"/>
                    <a:pt x="8" y="3"/>
                  </a:cubicBezTo>
                  <a:cubicBezTo>
                    <a:pt x="7" y="3"/>
                    <a:pt x="5" y="5"/>
                    <a:pt x="4" y="5"/>
                  </a:cubicBezTo>
                  <a:cubicBezTo>
                    <a:pt x="2" y="4"/>
                    <a:pt x="2" y="3"/>
                    <a:pt x="0" y="2"/>
                  </a:cubicBezTo>
                  <a:cubicBezTo>
                    <a:pt x="1" y="2"/>
                    <a:pt x="3" y="0"/>
                    <a:pt x="4" y="0"/>
                  </a:cubicBezTo>
                  <a:cubicBezTo>
                    <a:pt x="5" y="0"/>
                    <a:pt x="7" y="3"/>
                    <a:pt x="8" y="3"/>
                  </a:cubicBezTo>
                  <a:cubicBezTo>
                    <a:pt x="9" y="2"/>
                    <a:pt x="11" y="0"/>
                    <a:pt x="12" y="0"/>
                  </a:cubicBezTo>
                  <a:cubicBezTo>
                    <a:pt x="13" y="0"/>
                    <a:pt x="15" y="3"/>
                    <a:pt x="16" y="3"/>
                  </a:cubicBezTo>
                  <a:cubicBezTo>
                    <a:pt x="17" y="3"/>
                    <a:pt x="19" y="1"/>
                    <a:pt x="20" y="1"/>
                  </a:cubicBezTo>
                  <a:cubicBezTo>
                    <a:pt x="21" y="1"/>
                    <a:pt x="22" y="3"/>
                    <a:pt x="24" y="3"/>
                  </a:cubicBezTo>
                  <a:cubicBezTo>
                    <a:pt x="22" y="3"/>
                    <a:pt x="21" y="5"/>
                    <a:pt x="20" y="5"/>
                  </a:cubicBezTo>
                  <a:cubicBezTo>
                    <a:pt x="18" y="5"/>
                    <a:pt x="17" y="3"/>
                    <a:pt x="16" y="3"/>
                  </a:cubicBezTo>
                  <a:cubicBezTo>
                    <a:pt x="14" y="3"/>
                    <a:pt x="13" y="4"/>
                    <a:pt x="12" y="5"/>
                  </a:cubicBezTo>
                  <a:cubicBezTo>
                    <a:pt x="12" y="6"/>
                    <a:pt x="15" y="6"/>
                    <a:pt x="15" y="7"/>
                  </a:cubicBezTo>
                  <a:cubicBezTo>
                    <a:pt x="15" y="8"/>
                    <a:pt x="12" y="8"/>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6"/>
            <p:cNvSpPr/>
            <p:nvPr/>
          </p:nvSpPr>
          <p:spPr bwMode="auto">
            <a:xfrm>
              <a:off x="5616" y="2252"/>
              <a:ext cx="69" cy="49"/>
            </a:xfrm>
            <a:custGeom>
              <a:avLst/>
              <a:gdLst>
                <a:gd name="T0" fmla="*/ 0 w 29"/>
                <a:gd name="T1" fmla="*/ 17 h 21"/>
                <a:gd name="T2" fmla="*/ 4 w 29"/>
                <a:gd name="T3" fmla="*/ 14 h 21"/>
                <a:gd name="T4" fmla="*/ 8 w 29"/>
                <a:gd name="T5" fmla="*/ 12 h 21"/>
                <a:gd name="T6" fmla="*/ 12 w 29"/>
                <a:gd name="T7" fmla="*/ 15 h 21"/>
                <a:gd name="T8" fmla="*/ 16 w 29"/>
                <a:gd name="T9" fmla="*/ 13 h 21"/>
                <a:gd name="T10" fmla="*/ 20 w 29"/>
                <a:gd name="T11" fmla="*/ 11 h 21"/>
                <a:gd name="T12" fmla="*/ 17 w 29"/>
                <a:gd name="T13" fmla="*/ 8 h 21"/>
                <a:gd name="T14" fmla="*/ 21 w 29"/>
                <a:gd name="T15" fmla="*/ 6 h 21"/>
                <a:gd name="T16" fmla="*/ 25 w 29"/>
                <a:gd name="T17" fmla="*/ 4 h 21"/>
                <a:gd name="T18" fmla="*/ 21 w 29"/>
                <a:gd name="T19" fmla="*/ 2 h 21"/>
                <a:gd name="T20" fmla="*/ 25 w 29"/>
                <a:gd name="T21" fmla="*/ 0 h 21"/>
                <a:gd name="T22" fmla="*/ 29 w 29"/>
                <a:gd name="T23" fmla="*/ 2 h 21"/>
                <a:gd name="T24" fmla="*/ 25 w 29"/>
                <a:gd name="T25" fmla="*/ 4 h 21"/>
                <a:gd name="T26" fmla="*/ 29 w 29"/>
                <a:gd name="T27" fmla="*/ 6 h 21"/>
                <a:gd name="T28" fmla="*/ 24 w 29"/>
                <a:gd name="T29" fmla="*/ 8 h 21"/>
                <a:gd name="T30" fmla="*/ 20 w 29"/>
                <a:gd name="T31" fmla="*/ 11 h 21"/>
                <a:gd name="T32" fmla="*/ 24 w 29"/>
                <a:gd name="T33" fmla="*/ 13 h 21"/>
                <a:gd name="T34" fmla="*/ 20 w 29"/>
                <a:gd name="T35" fmla="*/ 15 h 21"/>
                <a:gd name="T36" fmla="*/ 12 w 29"/>
                <a:gd name="T37" fmla="*/ 19 h 21"/>
                <a:gd name="T38" fmla="*/ 8 w 29"/>
                <a:gd name="T39" fmla="*/ 21 h 21"/>
                <a:gd name="T40" fmla="*/ 0 w 29"/>
                <a:gd name="T4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1">
                  <a:moveTo>
                    <a:pt x="0" y="17"/>
                  </a:moveTo>
                  <a:cubicBezTo>
                    <a:pt x="4" y="14"/>
                    <a:pt x="4" y="14"/>
                    <a:pt x="4" y="14"/>
                  </a:cubicBezTo>
                  <a:cubicBezTo>
                    <a:pt x="5" y="14"/>
                    <a:pt x="7" y="13"/>
                    <a:pt x="8" y="12"/>
                  </a:cubicBezTo>
                  <a:cubicBezTo>
                    <a:pt x="9" y="12"/>
                    <a:pt x="11" y="15"/>
                    <a:pt x="12" y="15"/>
                  </a:cubicBezTo>
                  <a:cubicBezTo>
                    <a:pt x="13" y="15"/>
                    <a:pt x="16" y="13"/>
                    <a:pt x="16" y="13"/>
                  </a:cubicBezTo>
                  <a:cubicBezTo>
                    <a:pt x="17" y="12"/>
                    <a:pt x="20" y="11"/>
                    <a:pt x="20" y="11"/>
                  </a:cubicBezTo>
                  <a:cubicBezTo>
                    <a:pt x="20" y="10"/>
                    <a:pt x="16" y="9"/>
                    <a:pt x="17" y="8"/>
                  </a:cubicBezTo>
                  <a:cubicBezTo>
                    <a:pt x="17" y="8"/>
                    <a:pt x="20" y="7"/>
                    <a:pt x="21" y="6"/>
                  </a:cubicBezTo>
                  <a:cubicBezTo>
                    <a:pt x="22" y="6"/>
                    <a:pt x="24" y="5"/>
                    <a:pt x="25" y="4"/>
                  </a:cubicBezTo>
                  <a:cubicBezTo>
                    <a:pt x="25" y="4"/>
                    <a:pt x="21" y="2"/>
                    <a:pt x="21" y="2"/>
                  </a:cubicBezTo>
                  <a:cubicBezTo>
                    <a:pt x="21" y="2"/>
                    <a:pt x="25" y="0"/>
                    <a:pt x="25" y="0"/>
                  </a:cubicBezTo>
                  <a:cubicBezTo>
                    <a:pt x="27" y="0"/>
                    <a:pt x="28" y="2"/>
                    <a:pt x="29" y="2"/>
                  </a:cubicBezTo>
                  <a:cubicBezTo>
                    <a:pt x="29" y="3"/>
                    <a:pt x="25" y="3"/>
                    <a:pt x="25" y="4"/>
                  </a:cubicBezTo>
                  <a:cubicBezTo>
                    <a:pt x="25" y="5"/>
                    <a:pt x="29" y="6"/>
                    <a:pt x="29" y="6"/>
                  </a:cubicBezTo>
                  <a:cubicBezTo>
                    <a:pt x="28" y="7"/>
                    <a:pt x="25" y="8"/>
                    <a:pt x="24" y="8"/>
                  </a:cubicBezTo>
                  <a:cubicBezTo>
                    <a:pt x="24" y="9"/>
                    <a:pt x="20" y="10"/>
                    <a:pt x="20" y="11"/>
                  </a:cubicBezTo>
                  <a:cubicBezTo>
                    <a:pt x="20" y="11"/>
                    <a:pt x="24" y="13"/>
                    <a:pt x="24" y="13"/>
                  </a:cubicBezTo>
                  <a:cubicBezTo>
                    <a:pt x="23" y="14"/>
                    <a:pt x="21" y="14"/>
                    <a:pt x="20" y="15"/>
                  </a:cubicBezTo>
                  <a:cubicBezTo>
                    <a:pt x="17" y="16"/>
                    <a:pt x="15" y="18"/>
                    <a:pt x="12" y="19"/>
                  </a:cubicBezTo>
                  <a:cubicBezTo>
                    <a:pt x="10" y="20"/>
                    <a:pt x="9" y="20"/>
                    <a:pt x="8" y="21"/>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
            <p:cNvSpPr/>
            <p:nvPr/>
          </p:nvSpPr>
          <p:spPr bwMode="auto">
            <a:xfrm>
              <a:off x="5583" y="2254"/>
              <a:ext cx="45" cy="17"/>
            </a:xfrm>
            <a:custGeom>
              <a:avLst/>
              <a:gdLst>
                <a:gd name="T0" fmla="*/ 7 w 19"/>
                <a:gd name="T1" fmla="*/ 2 h 7"/>
                <a:gd name="T2" fmla="*/ 3 w 19"/>
                <a:gd name="T3" fmla="*/ 4 h 7"/>
                <a:gd name="T4" fmla="*/ 0 w 19"/>
                <a:gd name="T5" fmla="*/ 2 h 7"/>
                <a:gd name="T6" fmla="*/ 4 w 19"/>
                <a:gd name="T7" fmla="*/ 0 h 7"/>
                <a:gd name="T8" fmla="*/ 7 w 19"/>
                <a:gd name="T9" fmla="*/ 2 h 7"/>
                <a:gd name="T10" fmla="*/ 12 w 19"/>
                <a:gd name="T11" fmla="*/ 0 h 7"/>
                <a:gd name="T12" fmla="*/ 15 w 19"/>
                <a:gd name="T13" fmla="*/ 3 h 7"/>
                <a:gd name="T14" fmla="*/ 19 w 19"/>
                <a:gd name="T15" fmla="*/ 5 h 7"/>
                <a:gd name="T16" fmla="*/ 15 w 19"/>
                <a:gd name="T17" fmla="*/ 7 h 7"/>
                <a:gd name="T18" fmla="*/ 11 w 19"/>
                <a:gd name="T19" fmla="*/ 5 h 7"/>
                <a:gd name="T20" fmla="*/ 7 w 19"/>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7">
                  <a:moveTo>
                    <a:pt x="7" y="2"/>
                  </a:moveTo>
                  <a:cubicBezTo>
                    <a:pt x="7" y="2"/>
                    <a:pt x="4" y="4"/>
                    <a:pt x="3" y="4"/>
                  </a:cubicBezTo>
                  <a:cubicBezTo>
                    <a:pt x="3" y="4"/>
                    <a:pt x="0" y="2"/>
                    <a:pt x="0" y="2"/>
                  </a:cubicBezTo>
                  <a:cubicBezTo>
                    <a:pt x="0" y="2"/>
                    <a:pt x="3" y="0"/>
                    <a:pt x="4" y="0"/>
                  </a:cubicBezTo>
                  <a:cubicBezTo>
                    <a:pt x="4" y="0"/>
                    <a:pt x="7" y="2"/>
                    <a:pt x="7" y="2"/>
                  </a:cubicBezTo>
                  <a:cubicBezTo>
                    <a:pt x="8" y="2"/>
                    <a:pt x="11" y="0"/>
                    <a:pt x="12" y="0"/>
                  </a:cubicBezTo>
                  <a:cubicBezTo>
                    <a:pt x="13" y="1"/>
                    <a:pt x="14" y="2"/>
                    <a:pt x="15" y="3"/>
                  </a:cubicBezTo>
                  <a:cubicBezTo>
                    <a:pt x="16" y="3"/>
                    <a:pt x="19" y="4"/>
                    <a:pt x="19" y="5"/>
                  </a:cubicBezTo>
                  <a:cubicBezTo>
                    <a:pt x="19" y="5"/>
                    <a:pt x="15" y="7"/>
                    <a:pt x="15" y="7"/>
                  </a:cubicBezTo>
                  <a:cubicBezTo>
                    <a:pt x="14" y="7"/>
                    <a:pt x="12" y="5"/>
                    <a:pt x="11" y="5"/>
                  </a:cubicBezTo>
                  <a:cubicBezTo>
                    <a:pt x="10" y="4"/>
                    <a:pt x="9"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
            <p:cNvSpPr/>
            <p:nvPr/>
          </p:nvSpPr>
          <p:spPr bwMode="auto">
            <a:xfrm>
              <a:off x="5996" y="2280"/>
              <a:ext cx="48" cy="21"/>
            </a:xfrm>
            <a:custGeom>
              <a:avLst/>
              <a:gdLst>
                <a:gd name="T0" fmla="*/ 12 w 20"/>
                <a:gd name="T1" fmla="*/ 5 h 9"/>
                <a:gd name="T2" fmla="*/ 8 w 20"/>
                <a:gd name="T3" fmla="*/ 3 h 9"/>
                <a:gd name="T4" fmla="*/ 12 w 20"/>
                <a:gd name="T5" fmla="*/ 0 h 9"/>
                <a:gd name="T6" fmla="*/ 16 w 20"/>
                <a:gd name="T7" fmla="*/ 3 h 9"/>
                <a:gd name="T8" fmla="*/ 20 w 20"/>
                <a:gd name="T9" fmla="*/ 5 h 9"/>
                <a:gd name="T10" fmla="*/ 16 w 20"/>
                <a:gd name="T11" fmla="*/ 7 h 9"/>
                <a:gd name="T12" fmla="*/ 12 w 20"/>
                <a:gd name="T13" fmla="*/ 9 h 9"/>
                <a:gd name="T14" fmla="*/ 8 w 20"/>
                <a:gd name="T15" fmla="*/ 7 h 9"/>
                <a:gd name="T16" fmla="*/ 4 w 20"/>
                <a:gd name="T17" fmla="*/ 9 h 9"/>
                <a:gd name="T18" fmla="*/ 0 w 20"/>
                <a:gd name="T19" fmla="*/ 7 h 9"/>
                <a:gd name="T20" fmla="*/ 4 w 20"/>
                <a:gd name="T21" fmla="*/ 5 h 9"/>
                <a:gd name="T22" fmla="*/ 8 w 20"/>
                <a:gd name="T23" fmla="*/ 7 h 9"/>
                <a:gd name="T24" fmla="*/ 12 w 20"/>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9">
                  <a:moveTo>
                    <a:pt x="12" y="5"/>
                  </a:moveTo>
                  <a:cubicBezTo>
                    <a:pt x="12" y="4"/>
                    <a:pt x="8" y="3"/>
                    <a:pt x="8" y="3"/>
                  </a:cubicBezTo>
                  <a:cubicBezTo>
                    <a:pt x="8" y="2"/>
                    <a:pt x="12" y="0"/>
                    <a:pt x="12" y="0"/>
                  </a:cubicBezTo>
                  <a:cubicBezTo>
                    <a:pt x="14" y="0"/>
                    <a:pt x="15" y="3"/>
                    <a:pt x="16" y="3"/>
                  </a:cubicBezTo>
                  <a:cubicBezTo>
                    <a:pt x="16" y="3"/>
                    <a:pt x="20" y="4"/>
                    <a:pt x="20" y="5"/>
                  </a:cubicBezTo>
                  <a:cubicBezTo>
                    <a:pt x="20" y="5"/>
                    <a:pt x="16" y="7"/>
                    <a:pt x="16" y="7"/>
                  </a:cubicBezTo>
                  <a:cubicBezTo>
                    <a:pt x="15" y="8"/>
                    <a:pt x="13" y="9"/>
                    <a:pt x="12" y="9"/>
                  </a:cubicBezTo>
                  <a:cubicBezTo>
                    <a:pt x="11" y="9"/>
                    <a:pt x="9" y="7"/>
                    <a:pt x="8" y="7"/>
                  </a:cubicBezTo>
                  <a:cubicBezTo>
                    <a:pt x="7" y="7"/>
                    <a:pt x="5" y="9"/>
                    <a:pt x="4" y="9"/>
                  </a:cubicBezTo>
                  <a:cubicBezTo>
                    <a:pt x="4" y="9"/>
                    <a:pt x="0" y="7"/>
                    <a:pt x="0" y="7"/>
                  </a:cubicBezTo>
                  <a:cubicBezTo>
                    <a:pt x="0" y="7"/>
                    <a:pt x="4" y="5"/>
                    <a:pt x="4" y="5"/>
                  </a:cubicBezTo>
                  <a:cubicBezTo>
                    <a:pt x="5" y="5"/>
                    <a:pt x="7" y="7"/>
                    <a:pt x="8" y="7"/>
                  </a:cubicBezTo>
                  <a:cubicBezTo>
                    <a:pt x="9" y="7"/>
                    <a:pt x="11" y="5"/>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9"/>
            <p:cNvSpPr/>
            <p:nvPr/>
          </p:nvSpPr>
          <p:spPr bwMode="auto">
            <a:xfrm>
              <a:off x="5944" y="2242"/>
              <a:ext cx="76" cy="29"/>
            </a:xfrm>
            <a:custGeom>
              <a:avLst/>
              <a:gdLst>
                <a:gd name="T0" fmla="*/ 8 w 32"/>
                <a:gd name="T1" fmla="*/ 5 h 12"/>
                <a:gd name="T2" fmla="*/ 4 w 32"/>
                <a:gd name="T3" fmla="*/ 7 h 12"/>
                <a:gd name="T4" fmla="*/ 0 w 32"/>
                <a:gd name="T5" fmla="*/ 5 h 12"/>
                <a:gd name="T6" fmla="*/ 4 w 32"/>
                <a:gd name="T7" fmla="*/ 3 h 12"/>
                <a:gd name="T8" fmla="*/ 8 w 32"/>
                <a:gd name="T9" fmla="*/ 1 h 12"/>
                <a:gd name="T10" fmla="*/ 12 w 32"/>
                <a:gd name="T11" fmla="*/ 3 h 12"/>
                <a:gd name="T12" fmla="*/ 16 w 32"/>
                <a:gd name="T13" fmla="*/ 1 h 12"/>
                <a:gd name="T14" fmla="*/ 20 w 32"/>
                <a:gd name="T15" fmla="*/ 3 h 12"/>
                <a:gd name="T16" fmla="*/ 24 w 32"/>
                <a:gd name="T17" fmla="*/ 5 h 12"/>
                <a:gd name="T18" fmla="*/ 28 w 32"/>
                <a:gd name="T19" fmla="*/ 3 h 12"/>
                <a:gd name="T20" fmla="*/ 32 w 32"/>
                <a:gd name="T21" fmla="*/ 5 h 12"/>
                <a:gd name="T22" fmla="*/ 27 w 32"/>
                <a:gd name="T23" fmla="*/ 8 h 12"/>
                <a:gd name="T24" fmla="*/ 24 w 32"/>
                <a:gd name="T25" fmla="*/ 5 h 12"/>
                <a:gd name="T26" fmla="*/ 20 w 32"/>
                <a:gd name="T27" fmla="*/ 7 h 12"/>
                <a:gd name="T28" fmla="*/ 16 w 32"/>
                <a:gd name="T29" fmla="*/ 5 h 12"/>
                <a:gd name="T30" fmla="*/ 12 w 32"/>
                <a:gd name="T31" fmla="*/ 7 h 12"/>
                <a:gd name="T32" fmla="*/ 15 w 32"/>
                <a:gd name="T33" fmla="*/ 9 h 12"/>
                <a:gd name="T34" fmla="*/ 11 w 32"/>
                <a:gd name="T35" fmla="*/ 11 h 12"/>
                <a:gd name="T36" fmla="*/ 8 w 32"/>
                <a:gd name="T37" fmla="*/ 9 h 12"/>
                <a:gd name="T38" fmla="*/ 12 w 32"/>
                <a:gd name="T39" fmla="*/ 7 h 12"/>
                <a:gd name="T40" fmla="*/ 8 w 32"/>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2">
                  <a:moveTo>
                    <a:pt x="8" y="5"/>
                  </a:moveTo>
                  <a:cubicBezTo>
                    <a:pt x="8" y="5"/>
                    <a:pt x="4" y="6"/>
                    <a:pt x="4" y="7"/>
                  </a:cubicBezTo>
                  <a:cubicBezTo>
                    <a:pt x="4" y="6"/>
                    <a:pt x="0" y="5"/>
                    <a:pt x="0" y="5"/>
                  </a:cubicBezTo>
                  <a:cubicBezTo>
                    <a:pt x="0" y="4"/>
                    <a:pt x="4" y="3"/>
                    <a:pt x="4" y="3"/>
                  </a:cubicBezTo>
                  <a:cubicBezTo>
                    <a:pt x="5" y="2"/>
                    <a:pt x="7" y="1"/>
                    <a:pt x="8" y="1"/>
                  </a:cubicBezTo>
                  <a:cubicBezTo>
                    <a:pt x="9" y="0"/>
                    <a:pt x="11" y="3"/>
                    <a:pt x="12" y="3"/>
                  </a:cubicBezTo>
                  <a:cubicBezTo>
                    <a:pt x="13" y="3"/>
                    <a:pt x="15" y="1"/>
                    <a:pt x="16" y="1"/>
                  </a:cubicBezTo>
                  <a:cubicBezTo>
                    <a:pt x="18" y="1"/>
                    <a:pt x="19" y="3"/>
                    <a:pt x="20" y="3"/>
                  </a:cubicBezTo>
                  <a:cubicBezTo>
                    <a:pt x="21" y="4"/>
                    <a:pt x="22" y="5"/>
                    <a:pt x="24" y="5"/>
                  </a:cubicBezTo>
                  <a:cubicBezTo>
                    <a:pt x="25" y="5"/>
                    <a:pt x="26" y="4"/>
                    <a:pt x="28" y="3"/>
                  </a:cubicBezTo>
                  <a:cubicBezTo>
                    <a:pt x="28" y="3"/>
                    <a:pt x="32" y="5"/>
                    <a:pt x="32" y="5"/>
                  </a:cubicBezTo>
                  <a:cubicBezTo>
                    <a:pt x="31" y="6"/>
                    <a:pt x="28" y="8"/>
                    <a:pt x="27" y="8"/>
                  </a:cubicBezTo>
                  <a:cubicBezTo>
                    <a:pt x="26" y="7"/>
                    <a:pt x="25" y="5"/>
                    <a:pt x="24" y="5"/>
                  </a:cubicBezTo>
                  <a:cubicBezTo>
                    <a:pt x="22" y="5"/>
                    <a:pt x="21" y="7"/>
                    <a:pt x="20" y="7"/>
                  </a:cubicBezTo>
                  <a:cubicBezTo>
                    <a:pt x="19" y="7"/>
                    <a:pt x="17" y="5"/>
                    <a:pt x="16" y="5"/>
                  </a:cubicBezTo>
                  <a:cubicBezTo>
                    <a:pt x="15" y="5"/>
                    <a:pt x="12" y="7"/>
                    <a:pt x="12" y="7"/>
                  </a:cubicBezTo>
                  <a:cubicBezTo>
                    <a:pt x="12" y="7"/>
                    <a:pt x="15" y="9"/>
                    <a:pt x="15" y="9"/>
                  </a:cubicBezTo>
                  <a:cubicBezTo>
                    <a:pt x="14" y="9"/>
                    <a:pt x="13" y="12"/>
                    <a:pt x="11" y="11"/>
                  </a:cubicBezTo>
                  <a:cubicBezTo>
                    <a:pt x="11" y="11"/>
                    <a:pt x="8" y="9"/>
                    <a:pt x="8" y="9"/>
                  </a:cubicBezTo>
                  <a:cubicBezTo>
                    <a:pt x="8" y="9"/>
                    <a:pt x="12" y="8"/>
                    <a:pt x="12" y="7"/>
                  </a:cubicBezTo>
                  <a:cubicBezTo>
                    <a:pt x="12" y="6"/>
                    <a:pt x="8" y="6"/>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0"/>
            <p:cNvSpPr/>
            <p:nvPr/>
          </p:nvSpPr>
          <p:spPr bwMode="auto">
            <a:xfrm>
              <a:off x="6089" y="2290"/>
              <a:ext cx="47" cy="14"/>
            </a:xfrm>
            <a:custGeom>
              <a:avLst/>
              <a:gdLst>
                <a:gd name="T0" fmla="*/ 8 w 20"/>
                <a:gd name="T1" fmla="*/ 4 h 6"/>
                <a:gd name="T2" fmla="*/ 4 w 20"/>
                <a:gd name="T3" fmla="*/ 6 h 6"/>
                <a:gd name="T4" fmla="*/ 0 w 20"/>
                <a:gd name="T5" fmla="*/ 4 h 6"/>
                <a:gd name="T6" fmla="*/ 4 w 20"/>
                <a:gd name="T7" fmla="*/ 2 h 6"/>
                <a:gd name="T8" fmla="*/ 8 w 20"/>
                <a:gd name="T9" fmla="*/ 4 h 6"/>
                <a:gd name="T10" fmla="*/ 12 w 20"/>
                <a:gd name="T11" fmla="*/ 2 h 6"/>
                <a:gd name="T12" fmla="*/ 16 w 20"/>
                <a:gd name="T13" fmla="*/ 0 h 6"/>
                <a:gd name="T14" fmla="*/ 20 w 20"/>
                <a:gd name="T15" fmla="*/ 2 h 6"/>
                <a:gd name="T16" fmla="*/ 16 w 20"/>
                <a:gd name="T17" fmla="*/ 4 h 6"/>
                <a:gd name="T18" fmla="*/ 12 w 20"/>
                <a:gd name="T19" fmla="*/ 6 h 6"/>
                <a:gd name="T20" fmla="*/ 8 w 20"/>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
                  <a:moveTo>
                    <a:pt x="8" y="4"/>
                  </a:moveTo>
                  <a:cubicBezTo>
                    <a:pt x="7" y="4"/>
                    <a:pt x="5" y="6"/>
                    <a:pt x="4" y="6"/>
                  </a:cubicBezTo>
                  <a:cubicBezTo>
                    <a:pt x="4" y="6"/>
                    <a:pt x="0" y="4"/>
                    <a:pt x="0" y="4"/>
                  </a:cubicBezTo>
                  <a:cubicBezTo>
                    <a:pt x="0" y="4"/>
                    <a:pt x="4" y="2"/>
                    <a:pt x="4" y="2"/>
                  </a:cubicBezTo>
                  <a:cubicBezTo>
                    <a:pt x="5" y="2"/>
                    <a:pt x="7" y="4"/>
                    <a:pt x="8" y="4"/>
                  </a:cubicBezTo>
                  <a:cubicBezTo>
                    <a:pt x="9" y="4"/>
                    <a:pt x="11" y="2"/>
                    <a:pt x="12" y="2"/>
                  </a:cubicBezTo>
                  <a:cubicBezTo>
                    <a:pt x="13" y="2"/>
                    <a:pt x="16" y="0"/>
                    <a:pt x="16" y="0"/>
                  </a:cubicBezTo>
                  <a:cubicBezTo>
                    <a:pt x="17" y="0"/>
                    <a:pt x="20" y="2"/>
                    <a:pt x="20" y="2"/>
                  </a:cubicBezTo>
                  <a:cubicBezTo>
                    <a:pt x="20" y="2"/>
                    <a:pt x="17" y="4"/>
                    <a:pt x="16" y="4"/>
                  </a:cubicBezTo>
                  <a:cubicBezTo>
                    <a:pt x="15" y="5"/>
                    <a:pt x="13" y="6"/>
                    <a:pt x="12" y="6"/>
                  </a:cubicBezTo>
                  <a:cubicBezTo>
                    <a:pt x="11" y="6"/>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1"/>
            <p:cNvSpPr/>
            <p:nvPr/>
          </p:nvSpPr>
          <p:spPr bwMode="auto">
            <a:xfrm>
              <a:off x="6046" y="2256"/>
              <a:ext cx="47" cy="17"/>
            </a:xfrm>
            <a:custGeom>
              <a:avLst/>
              <a:gdLst>
                <a:gd name="T0" fmla="*/ 12 w 20"/>
                <a:gd name="T1" fmla="*/ 4 h 7"/>
                <a:gd name="T2" fmla="*/ 8 w 20"/>
                <a:gd name="T3" fmla="*/ 7 h 7"/>
                <a:gd name="T4" fmla="*/ 4 w 20"/>
                <a:gd name="T5" fmla="*/ 4 h 7"/>
                <a:gd name="T6" fmla="*/ 0 w 20"/>
                <a:gd name="T7" fmla="*/ 2 h 7"/>
                <a:gd name="T8" fmla="*/ 4 w 20"/>
                <a:gd name="T9" fmla="*/ 0 h 7"/>
                <a:gd name="T10" fmla="*/ 8 w 20"/>
                <a:gd name="T11" fmla="*/ 2 h 7"/>
                <a:gd name="T12" fmla="*/ 12 w 20"/>
                <a:gd name="T13" fmla="*/ 4 h 7"/>
                <a:gd name="T14" fmla="*/ 16 w 20"/>
                <a:gd name="T15" fmla="*/ 2 h 7"/>
                <a:gd name="T16" fmla="*/ 20 w 20"/>
                <a:gd name="T17" fmla="*/ 5 h 7"/>
                <a:gd name="T18" fmla="*/ 15 w 20"/>
                <a:gd name="T19" fmla="*/ 7 h 7"/>
                <a:gd name="T20" fmla="*/ 12 w 20"/>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
                  <a:moveTo>
                    <a:pt x="12" y="4"/>
                  </a:moveTo>
                  <a:cubicBezTo>
                    <a:pt x="11" y="4"/>
                    <a:pt x="8" y="7"/>
                    <a:pt x="8" y="7"/>
                  </a:cubicBezTo>
                  <a:cubicBezTo>
                    <a:pt x="6" y="6"/>
                    <a:pt x="5" y="5"/>
                    <a:pt x="4" y="4"/>
                  </a:cubicBezTo>
                  <a:cubicBezTo>
                    <a:pt x="3" y="4"/>
                    <a:pt x="0" y="2"/>
                    <a:pt x="0" y="2"/>
                  </a:cubicBezTo>
                  <a:cubicBezTo>
                    <a:pt x="0" y="2"/>
                    <a:pt x="4" y="0"/>
                    <a:pt x="4" y="0"/>
                  </a:cubicBezTo>
                  <a:cubicBezTo>
                    <a:pt x="6" y="0"/>
                    <a:pt x="7" y="2"/>
                    <a:pt x="8" y="2"/>
                  </a:cubicBezTo>
                  <a:cubicBezTo>
                    <a:pt x="9" y="2"/>
                    <a:pt x="10" y="4"/>
                    <a:pt x="12" y="4"/>
                  </a:cubicBezTo>
                  <a:cubicBezTo>
                    <a:pt x="13" y="4"/>
                    <a:pt x="15" y="2"/>
                    <a:pt x="16" y="2"/>
                  </a:cubicBezTo>
                  <a:cubicBezTo>
                    <a:pt x="16" y="2"/>
                    <a:pt x="20" y="5"/>
                    <a:pt x="20" y="5"/>
                  </a:cubicBezTo>
                  <a:cubicBezTo>
                    <a:pt x="19" y="5"/>
                    <a:pt x="16" y="7"/>
                    <a:pt x="15" y="7"/>
                  </a:cubicBezTo>
                  <a:cubicBezTo>
                    <a:pt x="14" y="7"/>
                    <a:pt x="13" y="5"/>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2"/>
            <p:cNvSpPr/>
            <p:nvPr/>
          </p:nvSpPr>
          <p:spPr bwMode="auto">
            <a:xfrm>
              <a:off x="6767" y="2285"/>
              <a:ext cx="56" cy="31"/>
            </a:xfrm>
            <a:custGeom>
              <a:avLst/>
              <a:gdLst>
                <a:gd name="T0" fmla="*/ 4 w 24"/>
                <a:gd name="T1" fmla="*/ 13 h 13"/>
                <a:gd name="T2" fmla="*/ 0 w 24"/>
                <a:gd name="T3" fmla="*/ 11 h 13"/>
                <a:gd name="T4" fmla="*/ 4 w 24"/>
                <a:gd name="T5" fmla="*/ 9 h 13"/>
                <a:gd name="T6" fmla="*/ 8 w 24"/>
                <a:gd name="T7" fmla="*/ 7 h 13"/>
                <a:gd name="T8" fmla="*/ 4 w 24"/>
                <a:gd name="T9" fmla="*/ 5 h 13"/>
                <a:gd name="T10" fmla="*/ 8 w 24"/>
                <a:gd name="T11" fmla="*/ 3 h 13"/>
                <a:gd name="T12" fmla="*/ 13 w 24"/>
                <a:gd name="T13" fmla="*/ 1 h 13"/>
                <a:gd name="T14" fmla="*/ 16 w 24"/>
                <a:gd name="T15" fmla="*/ 3 h 13"/>
                <a:gd name="T16" fmla="*/ 20 w 24"/>
                <a:gd name="T17" fmla="*/ 1 h 13"/>
                <a:gd name="T18" fmla="*/ 24 w 24"/>
                <a:gd name="T19" fmla="*/ 3 h 13"/>
                <a:gd name="T20" fmla="*/ 20 w 24"/>
                <a:gd name="T21" fmla="*/ 5 h 13"/>
                <a:gd name="T22" fmla="*/ 16 w 24"/>
                <a:gd name="T23" fmla="*/ 7 h 13"/>
                <a:gd name="T24" fmla="*/ 12 w 24"/>
                <a:gd name="T25" fmla="*/ 5 h 13"/>
                <a:gd name="T26" fmla="*/ 8 w 24"/>
                <a:gd name="T27" fmla="*/ 7 h 13"/>
                <a:gd name="T28" fmla="*/ 12 w 24"/>
                <a:gd name="T29" fmla="*/ 9 h 13"/>
                <a:gd name="T30" fmla="*/ 8 w 24"/>
                <a:gd name="T31" fmla="*/ 11 h 13"/>
                <a:gd name="T32" fmla="*/ 4 w 24"/>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3">
                  <a:moveTo>
                    <a:pt x="4" y="13"/>
                  </a:moveTo>
                  <a:cubicBezTo>
                    <a:pt x="3" y="13"/>
                    <a:pt x="0" y="12"/>
                    <a:pt x="0" y="11"/>
                  </a:cubicBezTo>
                  <a:cubicBezTo>
                    <a:pt x="0" y="10"/>
                    <a:pt x="4" y="10"/>
                    <a:pt x="4" y="9"/>
                  </a:cubicBezTo>
                  <a:cubicBezTo>
                    <a:pt x="4" y="8"/>
                    <a:pt x="8" y="8"/>
                    <a:pt x="8" y="7"/>
                  </a:cubicBezTo>
                  <a:cubicBezTo>
                    <a:pt x="8" y="6"/>
                    <a:pt x="5" y="5"/>
                    <a:pt x="4" y="5"/>
                  </a:cubicBezTo>
                  <a:cubicBezTo>
                    <a:pt x="8" y="3"/>
                    <a:pt x="8" y="3"/>
                    <a:pt x="8" y="3"/>
                  </a:cubicBezTo>
                  <a:cubicBezTo>
                    <a:pt x="9" y="2"/>
                    <a:pt x="11" y="1"/>
                    <a:pt x="13" y="1"/>
                  </a:cubicBezTo>
                  <a:cubicBezTo>
                    <a:pt x="13" y="0"/>
                    <a:pt x="15" y="3"/>
                    <a:pt x="16" y="3"/>
                  </a:cubicBezTo>
                  <a:cubicBezTo>
                    <a:pt x="17" y="3"/>
                    <a:pt x="20" y="1"/>
                    <a:pt x="20" y="1"/>
                  </a:cubicBezTo>
                  <a:cubicBezTo>
                    <a:pt x="22" y="1"/>
                    <a:pt x="23" y="3"/>
                    <a:pt x="24" y="3"/>
                  </a:cubicBezTo>
                  <a:cubicBezTo>
                    <a:pt x="23" y="4"/>
                    <a:pt x="21" y="4"/>
                    <a:pt x="20" y="5"/>
                  </a:cubicBezTo>
                  <a:cubicBezTo>
                    <a:pt x="20" y="5"/>
                    <a:pt x="16" y="7"/>
                    <a:pt x="16" y="7"/>
                  </a:cubicBezTo>
                  <a:cubicBezTo>
                    <a:pt x="15" y="7"/>
                    <a:pt x="13" y="5"/>
                    <a:pt x="12" y="5"/>
                  </a:cubicBezTo>
                  <a:cubicBezTo>
                    <a:pt x="11" y="5"/>
                    <a:pt x="10" y="7"/>
                    <a:pt x="8" y="7"/>
                  </a:cubicBezTo>
                  <a:cubicBezTo>
                    <a:pt x="8" y="8"/>
                    <a:pt x="12" y="8"/>
                    <a:pt x="12" y="9"/>
                  </a:cubicBezTo>
                  <a:cubicBezTo>
                    <a:pt x="12" y="10"/>
                    <a:pt x="8" y="11"/>
                    <a:pt x="8" y="11"/>
                  </a:cubicBezTo>
                  <a:cubicBezTo>
                    <a:pt x="6" y="12"/>
                    <a:pt x="5"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3"/>
            <p:cNvSpPr/>
            <p:nvPr/>
          </p:nvSpPr>
          <p:spPr bwMode="auto">
            <a:xfrm>
              <a:off x="6771" y="2235"/>
              <a:ext cx="47" cy="26"/>
            </a:xfrm>
            <a:custGeom>
              <a:avLst/>
              <a:gdLst>
                <a:gd name="T0" fmla="*/ 16 w 20"/>
                <a:gd name="T1" fmla="*/ 6 h 11"/>
                <a:gd name="T2" fmla="*/ 20 w 20"/>
                <a:gd name="T3" fmla="*/ 9 h 11"/>
                <a:gd name="T4" fmla="*/ 15 w 20"/>
                <a:gd name="T5" fmla="*/ 11 h 11"/>
                <a:gd name="T6" fmla="*/ 12 w 20"/>
                <a:gd name="T7" fmla="*/ 8 h 11"/>
                <a:gd name="T8" fmla="*/ 16 w 20"/>
                <a:gd name="T9" fmla="*/ 6 h 11"/>
                <a:gd name="T10" fmla="*/ 12 w 20"/>
                <a:gd name="T11" fmla="*/ 4 h 11"/>
                <a:gd name="T12" fmla="*/ 8 w 20"/>
                <a:gd name="T13" fmla="*/ 2 h 11"/>
                <a:gd name="T14" fmla="*/ 4 w 20"/>
                <a:gd name="T15" fmla="*/ 4 h 11"/>
                <a:gd name="T16" fmla="*/ 0 w 20"/>
                <a:gd name="T17" fmla="*/ 2 h 11"/>
                <a:gd name="T18" fmla="*/ 5 w 20"/>
                <a:gd name="T19" fmla="*/ 0 h 11"/>
                <a:gd name="T20" fmla="*/ 8 w 20"/>
                <a:gd name="T21" fmla="*/ 2 h 11"/>
                <a:gd name="T22" fmla="*/ 12 w 20"/>
                <a:gd name="T23" fmla="*/ 0 h 11"/>
                <a:gd name="T24" fmla="*/ 16 w 20"/>
                <a:gd name="T25" fmla="*/ 2 h 11"/>
                <a:gd name="T26" fmla="*/ 20 w 20"/>
                <a:gd name="T27" fmla="*/ 4 h 11"/>
                <a:gd name="T28" fmla="*/ 16 w 20"/>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1">
                  <a:moveTo>
                    <a:pt x="16" y="6"/>
                  </a:moveTo>
                  <a:cubicBezTo>
                    <a:pt x="16" y="7"/>
                    <a:pt x="20" y="8"/>
                    <a:pt x="20" y="9"/>
                  </a:cubicBezTo>
                  <a:cubicBezTo>
                    <a:pt x="19" y="9"/>
                    <a:pt x="16" y="11"/>
                    <a:pt x="15" y="11"/>
                  </a:cubicBezTo>
                  <a:cubicBezTo>
                    <a:pt x="15" y="11"/>
                    <a:pt x="12" y="9"/>
                    <a:pt x="12" y="8"/>
                  </a:cubicBezTo>
                  <a:cubicBezTo>
                    <a:pt x="11" y="8"/>
                    <a:pt x="16" y="7"/>
                    <a:pt x="16" y="6"/>
                  </a:cubicBezTo>
                  <a:cubicBezTo>
                    <a:pt x="16" y="6"/>
                    <a:pt x="13" y="4"/>
                    <a:pt x="12" y="4"/>
                  </a:cubicBezTo>
                  <a:cubicBezTo>
                    <a:pt x="12" y="4"/>
                    <a:pt x="9" y="2"/>
                    <a:pt x="8" y="2"/>
                  </a:cubicBezTo>
                  <a:cubicBezTo>
                    <a:pt x="7" y="2"/>
                    <a:pt x="5" y="4"/>
                    <a:pt x="4" y="4"/>
                  </a:cubicBezTo>
                  <a:cubicBezTo>
                    <a:pt x="4" y="4"/>
                    <a:pt x="0" y="2"/>
                    <a:pt x="0" y="2"/>
                  </a:cubicBezTo>
                  <a:cubicBezTo>
                    <a:pt x="1" y="1"/>
                    <a:pt x="4" y="0"/>
                    <a:pt x="5" y="0"/>
                  </a:cubicBezTo>
                  <a:cubicBezTo>
                    <a:pt x="6" y="0"/>
                    <a:pt x="7" y="2"/>
                    <a:pt x="8" y="2"/>
                  </a:cubicBezTo>
                  <a:cubicBezTo>
                    <a:pt x="9" y="2"/>
                    <a:pt x="12" y="0"/>
                    <a:pt x="12" y="0"/>
                  </a:cubicBezTo>
                  <a:cubicBezTo>
                    <a:pt x="13" y="0"/>
                    <a:pt x="16" y="2"/>
                    <a:pt x="16" y="2"/>
                  </a:cubicBezTo>
                  <a:cubicBezTo>
                    <a:pt x="17" y="2"/>
                    <a:pt x="20" y="4"/>
                    <a:pt x="20" y="4"/>
                  </a:cubicBezTo>
                  <a:cubicBezTo>
                    <a:pt x="20" y="5"/>
                    <a:pt x="16" y="6"/>
                    <a:pt x="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1" name="Group 5"/>
          <p:cNvGrpSpPr/>
          <p:nvPr/>
        </p:nvGrpSpPr>
        <p:grpSpPr bwMode="auto">
          <a:xfrm>
            <a:off x="4118546" y="6599394"/>
            <a:ext cx="4320000" cy="72000"/>
            <a:chOff x="1102" y="2176"/>
            <a:chExt cx="5794" cy="151"/>
          </a:xfrm>
          <a:solidFill>
            <a:schemeClr val="bg1">
              <a:lumMod val="85000"/>
            </a:schemeClr>
          </a:solidFill>
        </p:grpSpPr>
        <p:sp>
          <p:nvSpPr>
            <p:cNvPr id="172" name="Freeform 6"/>
            <p:cNvSpPr/>
            <p:nvPr/>
          </p:nvSpPr>
          <p:spPr bwMode="auto">
            <a:xfrm>
              <a:off x="1102" y="2188"/>
              <a:ext cx="30" cy="21"/>
            </a:xfrm>
            <a:custGeom>
              <a:avLst/>
              <a:gdLst>
                <a:gd name="T0" fmla="*/ 12 w 13"/>
                <a:gd name="T1" fmla="*/ 7 h 9"/>
                <a:gd name="T2" fmla="*/ 8 w 13"/>
                <a:gd name="T3" fmla="*/ 9 h 9"/>
                <a:gd name="T4" fmla="*/ 4 w 13"/>
                <a:gd name="T5" fmla="*/ 6 h 9"/>
                <a:gd name="T6" fmla="*/ 0 w 13"/>
                <a:gd name="T7" fmla="*/ 4 h 9"/>
                <a:gd name="T8" fmla="*/ 4 w 13"/>
                <a:gd name="T9" fmla="*/ 2 h 9"/>
                <a:gd name="T10" fmla="*/ 9 w 13"/>
                <a:gd name="T11" fmla="*/ 0 h 9"/>
                <a:gd name="T12" fmla="*/ 12 w 13"/>
                <a:gd name="T13" fmla="*/ 2 h 9"/>
                <a:gd name="T14" fmla="*/ 8 w 13"/>
                <a:gd name="T15" fmla="*/ 4 h 9"/>
                <a:gd name="T16" fmla="*/ 12 w 1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2" y="7"/>
                  </a:moveTo>
                  <a:cubicBezTo>
                    <a:pt x="11" y="7"/>
                    <a:pt x="9" y="9"/>
                    <a:pt x="8" y="9"/>
                  </a:cubicBezTo>
                  <a:cubicBezTo>
                    <a:pt x="7" y="9"/>
                    <a:pt x="5" y="7"/>
                    <a:pt x="4" y="6"/>
                  </a:cubicBezTo>
                  <a:cubicBezTo>
                    <a:pt x="4" y="6"/>
                    <a:pt x="0" y="4"/>
                    <a:pt x="0" y="4"/>
                  </a:cubicBezTo>
                  <a:cubicBezTo>
                    <a:pt x="0" y="3"/>
                    <a:pt x="4" y="3"/>
                    <a:pt x="4" y="2"/>
                  </a:cubicBezTo>
                  <a:cubicBezTo>
                    <a:pt x="6" y="2"/>
                    <a:pt x="7" y="0"/>
                    <a:pt x="9" y="0"/>
                  </a:cubicBezTo>
                  <a:cubicBezTo>
                    <a:pt x="9" y="0"/>
                    <a:pt x="12" y="2"/>
                    <a:pt x="12" y="2"/>
                  </a:cubicBezTo>
                  <a:cubicBezTo>
                    <a:pt x="13" y="2"/>
                    <a:pt x="8" y="4"/>
                    <a:pt x="8" y="4"/>
                  </a:cubicBezTo>
                  <a:cubicBezTo>
                    <a:pt x="8" y="5"/>
                    <a:pt x="12" y="6"/>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7"/>
            <p:cNvSpPr/>
            <p:nvPr/>
          </p:nvSpPr>
          <p:spPr bwMode="auto">
            <a:xfrm>
              <a:off x="1267" y="2223"/>
              <a:ext cx="38" cy="17"/>
            </a:xfrm>
            <a:custGeom>
              <a:avLst/>
              <a:gdLst>
                <a:gd name="T0" fmla="*/ 4 w 16"/>
                <a:gd name="T1" fmla="*/ 6 h 7"/>
                <a:gd name="T2" fmla="*/ 0 w 16"/>
                <a:gd name="T3" fmla="*/ 4 h 7"/>
                <a:gd name="T4" fmla="*/ 4 w 16"/>
                <a:gd name="T5" fmla="*/ 2 h 7"/>
                <a:gd name="T6" fmla="*/ 8 w 16"/>
                <a:gd name="T7" fmla="*/ 0 h 7"/>
                <a:gd name="T8" fmla="*/ 12 w 16"/>
                <a:gd name="T9" fmla="*/ 2 h 7"/>
                <a:gd name="T10" fmla="*/ 16 w 16"/>
                <a:gd name="T11" fmla="*/ 4 h 7"/>
                <a:gd name="T12" fmla="*/ 11 w 16"/>
                <a:gd name="T13" fmla="*/ 6 h 7"/>
                <a:gd name="T14" fmla="*/ 8 w 16"/>
                <a:gd name="T15" fmla="*/ 4 h 7"/>
                <a:gd name="T16" fmla="*/ 4 w 16"/>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4" y="6"/>
                  </a:moveTo>
                  <a:cubicBezTo>
                    <a:pt x="3" y="5"/>
                    <a:pt x="0" y="5"/>
                    <a:pt x="0" y="4"/>
                  </a:cubicBezTo>
                  <a:cubicBezTo>
                    <a:pt x="0" y="4"/>
                    <a:pt x="3" y="2"/>
                    <a:pt x="4" y="2"/>
                  </a:cubicBezTo>
                  <a:cubicBezTo>
                    <a:pt x="4" y="2"/>
                    <a:pt x="7" y="0"/>
                    <a:pt x="8" y="0"/>
                  </a:cubicBezTo>
                  <a:cubicBezTo>
                    <a:pt x="9" y="0"/>
                    <a:pt x="11" y="2"/>
                    <a:pt x="12" y="2"/>
                  </a:cubicBezTo>
                  <a:cubicBezTo>
                    <a:pt x="12" y="2"/>
                    <a:pt x="16" y="4"/>
                    <a:pt x="16" y="4"/>
                  </a:cubicBezTo>
                  <a:cubicBezTo>
                    <a:pt x="15" y="5"/>
                    <a:pt x="12" y="6"/>
                    <a:pt x="11" y="6"/>
                  </a:cubicBezTo>
                  <a:cubicBezTo>
                    <a:pt x="11" y="7"/>
                    <a:pt x="8" y="4"/>
                    <a:pt x="8" y="4"/>
                  </a:cubicBezTo>
                  <a:cubicBezTo>
                    <a:pt x="6"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
            <p:cNvSpPr/>
            <p:nvPr/>
          </p:nvSpPr>
          <p:spPr bwMode="auto">
            <a:xfrm>
              <a:off x="1572" y="2230"/>
              <a:ext cx="38" cy="17"/>
            </a:xfrm>
            <a:custGeom>
              <a:avLst/>
              <a:gdLst>
                <a:gd name="T0" fmla="*/ 12 w 16"/>
                <a:gd name="T1" fmla="*/ 5 h 7"/>
                <a:gd name="T2" fmla="*/ 8 w 16"/>
                <a:gd name="T3" fmla="*/ 7 h 7"/>
                <a:gd name="T4" fmla="*/ 4 w 16"/>
                <a:gd name="T5" fmla="*/ 4 h 7"/>
                <a:gd name="T6" fmla="*/ 0 w 16"/>
                <a:gd name="T7" fmla="*/ 2 h 7"/>
                <a:gd name="T8" fmla="*/ 5 w 16"/>
                <a:gd name="T9" fmla="*/ 0 h 7"/>
                <a:gd name="T10" fmla="*/ 8 w 16"/>
                <a:gd name="T11" fmla="*/ 2 h 7"/>
                <a:gd name="T12" fmla="*/ 12 w 16"/>
                <a:gd name="T13" fmla="*/ 0 h 7"/>
                <a:gd name="T14" fmla="*/ 16 w 16"/>
                <a:gd name="T15" fmla="*/ 3 h 7"/>
                <a:gd name="T16" fmla="*/ 12 w 16"/>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12" y="5"/>
                  </a:moveTo>
                  <a:cubicBezTo>
                    <a:pt x="11" y="5"/>
                    <a:pt x="9" y="7"/>
                    <a:pt x="8" y="7"/>
                  </a:cubicBezTo>
                  <a:cubicBezTo>
                    <a:pt x="7" y="7"/>
                    <a:pt x="5" y="5"/>
                    <a:pt x="4" y="4"/>
                  </a:cubicBezTo>
                  <a:cubicBezTo>
                    <a:pt x="4" y="4"/>
                    <a:pt x="0" y="3"/>
                    <a:pt x="0" y="2"/>
                  </a:cubicBezTo>
                  <a:cubicBezTo>
                    <a:pt x="0" y="1"/>
                    <a:pt x="4" y="1"/>
                    <a:pt x="5" y="0"/>
                  </a:cubicBezTo>
                  <a:cubicBezTo>
                    <a:pt x="6" y="0"/>
                    <a:pt x="7" y="2"/>
                    <a:pt x="8" y="2"/>
                  </a:cubicBezTo>
                  <a:cubicBezTo>
                    <a:pt x="9" y="2"/>
                    <a:pt x="12" y="0"/>
                    <a:pt x="12" y="0"/>
                  </a:cubicBezTo>
                  <a:cubicBezTo>
                    <a:pt x="13" y="0"/>
                    <a:pt x="16" y="2"/>
                    <a:pt x="16" y="3"/>
                  </a:cubicBezTo>
                  <a:cubicBezTo>
                    <a:pt x="16" y="3"/>
                    <a:pt x="12" y="4"/>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9"/>
            <p:cNvSpPr/>
            <p:nvPr/>
          </p:nvSpPr>
          <p:spPr bwMode="auto">
            <a:xfrm>
              <a:off x="1803" y="2256"/>
              <a:ext cx="45" cy="22"/>
            </a:xfrm>
            <a:custGeom>
              <a:avLst/>
              <a:gdLst>
                <a:gd name="T0" fmla="*/ 0 w 19"/>
                <a:gd name="T1" fmla="*/ 5 h 9"/>
                <a:gd name="T2" fmla="*/ 8 w 19"/>
                <a:gd name="T3" fmla="*/ 0 h 9"/>
                <a:gd name="T4" fmla="*/ 11 w 19"/>
                <a:gd name="T5" fmla="*/ 3 h 9"/>
                <a:gd name="T6" fmla="*/ 19 w 19"/>
                <a:gd name="T7" fmla="*/ 7 h 9"/>
                <a:gd name="T8" fmla="*/ 15 w 19"/>
                <a:gd name="T9" fmla="*/ 9 h 9"/>
                <a:gd name="T10" fmla="*/ 11 w 19"/>
                <a:gd name="T11" fmla="*/ 7 h 9"/>
                <a:gd name="T12" fmla="*/ 7 w 19"/>
                <a:gd name="T13" fmla="*/ 5 h 9"/>
                <a:gd name="T14" fmla="*/ 3 w 19"/>
                <a:gd name="T15" fmla="*/ 7 h 9"/>
                <a:gd name="T16" fmla="*/ 0 w 19"/>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0" y="5"/>
                  </a:moveTo>
                  <a:cubicBezTo>
                    <a:pt x="8" y="0"/>
                    <a:pt x="8" y="0"/>
                    <a:pt x="8" y="0"/>
                  </a:cubicBezTo>
                  <a:cubicBezTo>
                    <a:pt x="11" y="3"/>
                    <a:pt x="11" y="3"/>
                    <a:pt x="11" y="3"/>
                  </a:cubicBezTo>
                  <a:cubicBezTo>
                    <a:pt x="19" y="7"/>
                    <a:pt x="19" y="7"/>
                    <a:pt x="19" y="7"/>
                  </a:cubicBezTo>
                  <a:cubicBezTo>
                    <a:pt x="18" y="7"/>
                    <a:pt x="16" y="9"/>
                    <a:pt x="15" y="9"/>
                  </a:cubicBezTo>
                  <a:cubicBezTo>
                    <a:pt x="14" y="9"/>
                    <a:pt x="12" y="7"/>
                    <a:pt x="11" y="7"/>
                  </a:cubicBezTo>
                  <a:cubicBezTo>
                    <a:pt x="10" y="7"/>
                    <a:pt x="9" y="5"/>
                    <a:pt x="7" y="5"/>
                  </a:cubicBezTo>
                  <a:cubicBezTo>
                    <a:pt x="7" y="5"/>
                    <a:pt x="4" y="7"/>
                    <a:pt x="3" y="7"/>
                  </a:cubicBezTo>
                  <a:cubicBezTo>
                    <a:pt x="2" y="7"/>
                    <a:pt x="1"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0"/>
            <p:cNvSpPr/>
            <p:nvPr/>
          </p:nvSpPr>
          <p:spPr bwMode="auto">
            <a:xfrm>
              <a:off x="1761" y="2214"/>
              <a:ext cx="35" cy="16"/>
            </a:xfrm>
            <a:custGeom>
              <a:avLst/>
              <a:gdLst>
                <a:gd name="T0" fmla="*/ 11 w 15"/>
                <a:gd name="T1" fmla="*/ 5 h 7"/>
                <a:gd name="T2" fmla="*/ 7 w 15"/>
                <a:gd name="T3" fmla="*/ 7 h 7"/>
                <a:gd name="T4" fmla="*/ 3 w 15"/>
                <a:gd name="T5" fmla="*/ 5 h 7"/>
                <a:gd name="T6" fmla="*/ 0 w 15"/>
                <a:gd name="T7" fmla="*/ 3 h 7"/>
                <a:gd name="T8" fmla="*/ 4 w 15"/>
                <a:gd name="T9" fmla="*/ 0 h 7"/>
                <a:gd name="T10" fmla="*/ 7 w 15"/>
                <a:gd name="T11" fmla="*/ 3 h 7"/>
                <a:gd name="T12" fmla="*/ 12 w 15"/>
                <a:gd name="T13" fmla="*/ 1 h 7"/>
                <a:gd name="T14" fmla="*/ 15 w 15"/>
                <a:gd name="T15" fmla="*/ 3 h 7"/>
                <a:gd name="T16" fmla="*/ 11 w 1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5"/>
                  </a:moveTo>
                  <a:cubicBezTo>
                    <a:pt x="10" y="5"/>
                    <a:pt x="8" y="7"/>
                    <a:pt x="7" y="7"/>
                  </a:cubicBezTo>
                  <a:cubicBezTo>
                    <a:pt x="6" y="7"/>
                    <a:pt x="4" y="5"/>
                    <a:pt x="3" y="5"/>
                  </a:cubicBezTo>
                  <a:cubicBezTo>
                    <a:pt x="3" y="5"/>
                    <a:pt x="0" y="3"/>
                    <a:pt x="0" y="3"/>
                  </a:cubicBezTo>
                  <a:cubicBezTo>
                    <a:pt x="0" y="2"/>
                    <a:pt x="3" y="1"/>
                    <a:pt x="4" y="0"/>
                  </a:cubicBezTo>
                  <a:cubicBezTo>
                    <a:pt x="5" y="1"/>
                    <a:pt x="6" y="3"/>
                    <a:pt x="7" y="3"/>
                  </a:cubicBezTo>
                  <a:cubicBezTo>
                    <a:pt x="8" y="3"/>
                    <a:pt x="11" y="1"/>
                    <a:pt x="12" y="1"/>
                  </a:cubicBezTo>
                  <a:cubicBezTo>
                    <a:pt x="12" y="1"/>
                    <a:pt x="15" y="3"/>
                    <a:pt x="15" y="3"/>
                  </a:cubicBezTo>
                  <a:cubicBezTo>
                    <a:pt x="15" y="4"/>
                    <a:pt x="12"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
            <p:cNvSpPr/>
            <p:nvPr/>
          </p:nvSpPr>
          <p:spPr bwMode="auto">
            <a:xfrm>
              <a:off x="2266" y="2249"/>
              <a:ext cx="31" cy="22"/>
            </a:xfrm>
            <a:custGeom>
              <a:avLst/>
              <a:gdLst>
                <a:gd name="T0" fmla="*/ 12 w 13"/>
                <a:gd name="T1" fmla="*/ 7 h 9"/>
                <a:gd name="T2" fmla="*/ 8 w 13"/>
                <a:gd name="T3" fmla="*/ 9 h 9"/>
                <a:gd name="T4" fmla="*/ 4 w 13"/>
                <a:gd name="T5" fmla="*/ 6 h 9"/>
                <a:gd name="T6" fmla="*/ 0 w 13"/>
                <a:gd name="T7" fmla="*/ 4 h 9"/>
                <a:gd name="T8" fmla="*/ 4 w 13"/>
                <a:gd name="T9" fmla="*/ 2 h 9"/>
                <a:gd name="T10" fmla="*/ 9 w 13"/>
                <a:gd name="T11" fmla="*/ 0 h 9"/>
                <a:gd name="T12" fmla="*/ 12 w 13"/>
                <a:gd name="T13" fmla="*/ 2 h 9"/>
                <a:gd name="T14" fmla="*/ 8 w 13"/>
                <a:gd name="T15" fmla="*/ 4 h 9"/>
                <a:gd name="T16" fmla="*/ 12 w 1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2" y="7"/>
                  </a:moveTo>
                  <a:cubicBezTo>
                    <a:pt x="11" y="7"/>
                    <a:pt x="9" y="9"/>
                    <a:pt x="8" y="9"/>
                  </a:cubicBezTo>
                  <a:cubicBezTo>
                    <a:pt x="7" y="9"/>
                    <a:pt x="5" y="7"/>
                    <a:pt x="4" y="6"/>
                  </a:cubicBezTo>
                  <a:cubicBezTo>
                    <a:pt x="4" y="6"/>
                    <a:pt x="0" y="4"/>
                    <a:pt x="0" y="4"/>
                  </a:cubicBezTo>
                  <a:cubicBezTo>
                    <a:pt x="0" y="3"/>
                    <a:pt x="4" y="3"/>
                    <a:pt x="4" y="2"/>
                  </a:cubicBezTo>
                  <a:cubicBezTo>
                    <a:pt x="6" y="2"/>
                    <a:pt x="7" y="0"/>
                    <a:pt x="9" y="0"/>
                  </a:cubicBezTo>
                  <a:cubicBezTo>
                    <a:pt x="9" y="0"/>
                    <a:pt x="12" y="2"/>
                    <a:pt x="12" y="2"/>
                  </a:cubicBezTo>
                  <a:cubicBezTo>
                    <a:pt x="13" y="2"/>
                    <a:pt x="8" y="4"/>
                    <a:pt x="8" y="4"/>
                  </a:cubicBezTo>
                  <a:cubicBezTo>
                    <a:pt x="8" y="5"/>
                    <a:pt x="12" y="6"/>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
            <p:cNvSpPr/>
            <p:nvPr/>
          </p:nvSpPr>
          <p:spPr bwMode="auto">
            <a:xfrm>
              <a:off x="2630" y="2249"/>
              <a:ext cx="45" cy="26"/>
            </a:xfrm>
            <a:custGeom>
              <a:avLst/>
              <a:gdLst>
                <a:gd name="T0" fmla="*/ 4 w 19"/>
                <a:gd name="T1" fmla="*/ 4 h 11"/>
                <a:gd name="T2" fmla="*/ 0 w 19"/>
                <a:gd name="T3" fmla="*/ 2 h 11"/>
                <a:gd name="T4" fmla="*/ 4 w 19"/>
                <a:gd name="T5" fmla="*/ 0 h 11"/>
                <a:gd name="T6" fmla="*/ 8 w 19"/>
                <a:gd name="T7" fmla="*/ 2 h 11"/>
                <a:gd name="T8" fmla="*/ 11 w 19"/>
                <a:gd name="T9" fmla="*/ 4 h 11"/>
                <a:gd name="T10" fmla="*/ 15 w 19"/>
                <a:gd name="T11" fmla="*/ 6 h 11"/>
                <a:gd name="T12" fmla="*/ 19 w 19"/>
                <a:gd name="T13" fmla="*/ 9 h 11"/>
                <a:gd name="T14" fmla="*/ 15 w 19"/>
                <a:gd name="T15" fmla="*/ 11 h 11"/>
                <a:gd name="T16" fmla="*/ 11 w 19"/>
                <a:gd name="T17" fmla="*/ 8 h 11"/>
                <a:gd name="T18" fmla="*/ 7 w 19"/>
                <a:gd name="T19" fmla="*/ 6 h 11"/>
                <a:gd name="T20" fmla="*/ 4 w 19"/>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4" y="4"/>
                  </a:moveTo>
                  <a:cubicBezTo>
                    <a:pt x="3" y="3"/>
                    <a:pt x="0" y="2"/>
                    <a:pt x="0" y="2"/>
                  </a:cubicBezTo>
                  <a:cubicBezTo>
                    <a:pt x="0" y="1"/>
                    <a:pt x="4" y="0"/>
                    <a:pt x="4" y="0"/>
                  </a:cubicBezTo>
                  <a:cubicBezTo>
                    <a:pt x="5" y="0"/>
                    <a:pt x="7" y="1"/>
                    <a:pt x="8" y="2"/>
                  </a:cubicBezTo>
                  <a:cubicBezTo>
                    <a:pt x="9" y="2"/>
                    <a:pt x="10" y="3"/>
                    <a:pt x="11" y="4"/>
                  </a:cubicBezTo>
                  <a:cubicBezTo>
                    <a:pt x="15" y="6"/>
                    <a:pt x="15" y="6"/>
                    <a:pt x="15" y="6"/>
                  </a:cubicBezTo>
                  <a:cubicBezTo>
                    <a:pt x="15" y="7"/>
                    <a:pt x="19" y="8"/>
                    <a:pt x="19" y="9"/>
                  </a:cubicBezTo>
                  <a:cubicBezTo>
                    <a:pt x="19" y="9"/>
                    <a:pt x="15" y="11"/>
                    <a:pt x="15" y="11"/>
                  </a:cubicBezTo>
                  <a:cubicBezTo>
                    <a:pt x="14" y="11"/>
                    <a:pt x="12" y="9"/>
                    <a:pt x="11" y="8"/>
                  </a:cubicBezTo>
                  <a:cubicBezTo>
                    <a:pt x="10" y="8"/>
                    <a:pt x="8" y="7"/>
                    <a:pt x="7" y="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3"/>
            <p:cNvSpPr/>
            <p:nvPr/>
          </p:nvSpPr>
          <p:spPr bwMode="auto">
            <a:xfrm>
              <a:off x="2743" y="2216"/>
              <a:ext cx="48" cy="14"/>
            </a:xfrm>
            <a:custGeom>
              <a:avLst/>
              <a:gdLst>
                <a:gd name="T0" fmla="*/ 0 w 20"/>
                <a:gd name="T1" fmla="*/ 4 h 6"/>
                <a:gd name="T2" fmla="*/ 4 w 20"/>
                <a:gd name="T3" fmla="*/ 2 h 6"/>
                <a:gd name="T4" fmla="*/ 8 w 20"/>
                <a:gd name="T5" fmla="*/ 0 h 6"/>
                <a:gd name="T6" fmla="*/ 12 w 20"/>
                <a:gd name="T7" fmla="*/ 2 h 6"/>
                <a:gd name="T8" fmla="*/ 16 w 20"/>
                <a:gd name="T9" fmla="*/ 0 h 6"/>
                <a:gd name="T10" fmla="*/ 20 w 20"/>
                <a:gd name="T11" fmla="*/ 2 h 6"/>
                <a:gd name="T12" fmla="*/ 16 w 20"/>
                <a:gd name="T13" fmla="*/ 4 h 6"/>
                <a:gd name="T14" fmla="*/ 12 w 20"/>
                <a:gd name="T15" fmla="*/ 6 h 6"/>
                <a:gd name="T16" fmla="*/ 8 w 20"/>
                <a:gd name="T17" fmla="*/ 4 h 6"/>
                <a:gd name="T18" fmla="*/ 4 w 20"/>
                <a:gd name="T19" fmla="*/ 6 h 6"/>
                <a:gd name="T20" fmla="*/ 0 w 20"/>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
                  <a:moveTo>
                    <a:pt x="0" y="4"/>
                  </a:moveTo>
                  <a:cubicBezTo>
                    <a:pt x="4" y="2"/>
                    <a:pt x="4" y="2"/>
                    <a:pt x="4" y="2"/>
                  </a:cubicBezTo>
                  <a:cubicBezTo>
                    <a:pt x="5" y="1"/>
                    <a:pt x="7" y="0"/>
                    <a:pt x="8" y="0"/>
                  </a:cubicBezTo>
                  <a:cubicBezTo>
                    <a:pt x="9" y="0"/>
                    <a:pt x="11" y="2"/>
                    <a:pt x="12" y="2"/>
                  </a:cubicBezTo>
                  <a:cubicBezTo>
                    <a:pt x="13" y="2"/>
                    <a:pt x="15" y="0"/>
                    <a:pt x="16" y="0"/>
                  </a:cubicBezTo>
                  <a:cubicBezTo>
                    <a:pt x="18" y="0"/>
                    <a:pt x="18" y="2"/>
                    <a:pt x="20" y="2"/>
                  </a:cubicBezTo>
                  <a:cubicBezTo>
                    <a:pt x="16" y="4"/>
                    <a:pt x="16" y="4"/>
                    <a:pt x="16" y="4"/>
                  </a:cubicBezTo>
                  <a:cubicBezTo>
                    <a:pt x="15" y="5"/>
                    <a:pt x="13" y="6"/>
                    <a:pt x="12" y="6"/>
                  </a:cubicBezTo>
                  <a:cubicBezTo>
                    <a:pt x="11" y="6"/>
                    <a:pt x="9" y="4"/>
                    <a:pt x="8" y="4"/>
                  </a:cubicBezTo>
                  <a:cubicBezTo>
                    <a:pt x="7" y="4"/>
                    <a:pt x="5" y="6"/>
                    <a:pt x="4" y="6"/>
                  </a:cubicBezTo>
                  <a:cubicBezTo>
                    <a:pt x="2" y="6"/>
                    <a:pt x="2"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4"/>
            <p:cNvSpPr/>
            <p:nvPr/>
          </p:nvSpPr>
          <p:spPr bwMode="auto">
            <a:xfrm>
              <a:off x="3105" y="2214"/>
              <a:ext cx="38" cy="21"/>
            </a:xfrm>
            <a:custGeom>
              <a:avLst/>
              <a:gdLst>
                <a:gd name="T0" fmla="*/ 4 w 16"/>
                <a:gd name="T1" fmla="*/ 9 h 9"/>
                <a:gd name="T2" fmla="*/ 0 w 16"/>
                <a:gd name="T3" fmla="*/ 7 h 9"/>
                <a:gd name="T4" fmla="*/ 4 w 16"/>
                <a:gd name="T5" fmla="*/ 5 h 9"/>
                <a:gd name="T6" fmla="*/ 1 w 16"/>
                <a:gd name="T7" fmla="*/ 2 h 9"/>
                <a:gd name="T8" fmla="*/ 5 w 16"/>
                <a:gd name="T9" fmla="*/ 0 h 9"/>
                <a:gd name="T10" fmla="*/ 8 w 16"/>
                <a:gd name="T11" fmla="*/ 3 h 9"/>
                <a:gd name="T12" fmla="*/ 13 w 16"/>
                <a:gd name="T13" fmla="*/ 0 h 9"/>
                <a:gd name="T14" fmla="*/ 16 w 16"/>
                <a:gd name="T15" fmla="*/ 3 h 9"/>
                <a:gd name="T16" fmla="*/ 12 w 16"/>
                <a:gd name="T17" fmla="*/ 5 h 9"/>
                <a:gd name="T18" fmla="*/ 8 w 16"/>
                <a:gd name="T19" fmla="*/ 7 h 9"/>
                <a:gd name="T20" fmla="*/ 4 w 16"/>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
                  <a:moveTo>
                    <a:pt x="4" y="9"/>
                  </a:moveTo>
                  <a:cubicBezTo>
                    <a:pt x="4" y="8"/>
                    <a:pt x="0" y="7"/>
                    <a:pt x="0" y="7"/>
                  </a:cubicBezTo>
                  <a:cubicBezTo>
                    <a:pt x="0" y="6"/>
                    <a:pt x="4" y="5"/>
                    <a:pt x="4" y="5"/>
                  </a:cubicBezTo>
                  <a:cubicBezTo>
                    <a:pt x="4" y="4"/>
                    <a:pt x="0" y="3"/>
                    <a:pt x="1" y="2"/>
                  </a:cubicBezTo>
                  <a:cubicBezTo>
                    <a:pt x="1" y="2"/>
                    <a:pt x="4" y="0"/>
                    <a:pt x="5" y="0"/>
                  </a:cubicBezTo>
                  <a:cubicBezTo>
                    <a:pt x="6" y="0"/>
                    <a:pt x="7" y="3"/>
                    <a:pt x="8" y="3"/>
                  </a:cubicBezTo>
                  <a:cubicBezTo>
                    <a:pt x="9" y="3"/>
                    <a:pt x="13" y="0"/>
                    <a:pt x="13" y="0"/>
                  </a:cubicBezTo>
                  <a:cubicBezTo>
                    <a:pt x="13" y="1"/>
                    <a:pt x="16" y="2"/>
                    <a:pt x="16" y="3"/>
                  </a:cubicBezTo>
                  <a:cubicBezTo>
                    <a:pt x="16" y="3"/>
                    <a:pt x="13" y="4"/>
                    <a:pt x="12" y="5"/>
                  </a:cubicBezTo>
                  <a:cubicBezTo>
                    <a:pt x="11" y="6"/>
                    <a:pt x="9" y="6"/>
                    <a:pt x="8" y="7"/>
                  </a:cubicBezTo>
                  <a:lnTo>
                    <a:pt x="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5"/>
            <p:cNvSpPr/>
            <p:nvPr/>
          </p:nvSpPr>
          <p:spPr bwMode="auto">
            <a:xfrm>
              <a:off x="3773" y="2242"/>
              <a:ext cx="36" cy="17"/>
            </a:xfrm>
            <a:custGeom>
              <a:avLst/>
              <a:gdLst>
                <a:gd name="T0" fmla="*/ 11 w 15"/>
                <a:gd name="T1" fmla="*/ 5 h 7"/>
                <a:gd name="T2" fmla="*/ 7 w 15"/>
                <a:gd name="T3" fmla="*/ 7 h 7"/>
                <a:gd name="T4" fmla="*/ 3 w 15"/>
                <a:gd name="T5" fmla="*/ 4 h 7"/>
                <a:gd name="T6" fmla="*/ 0 w 15"/>
                <a:gd name="T7" fmla="*/ 2 h 7"/>
                <a:gd name="T8" fmla="*/ 4 w 15"/>
                <a:gd name="T9" fmla="*/ 0 h 7"/>
                <a:gd name="T10" fmla="*/ 7 w 15"/>
                <a:gd name="T11" fmla="*/ 2 h 7"/>
                <a:gd name="T12" fmla="*/ 12 w 15"/>
                <a:gd name="T13" fmla="*/ 0 h 7"/>
                <a:gd name="T14" fmla="*/ 15 w 15"/>
                <a:gd name="T15" fmla="*/ 3 h 7"/>
                <a:gd name="T16" fmla="*/ 11 w 1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5"/>
                  </a:moveTo>
                  <a:cubicBezTo>
                    <a:pt x="10" y="5"/>
                    <a:pt x="8" y="7"/>
                    <a:pt x="7" y="7"/>
                  </a:cubicBezTo>
                  <a:cubicBezTo>
                    <a:pt x="6" y="7"/>
                    <a:pt x="4" y="5"/>
                    <a:pt x="3" y="4"/>
                  </a:cubicBezTo>
                  <a:cubicBezTo>
                    <a:pt x="3" y="4"/>
                    <a:pt x="0" y="3"/>
                    <a:pt x="0" y="2"/>
                  </a:cubicBezTo>
                  <a:cubicBezTo>
                    <a:pt x="0" y="1"/>
                    <a:pt x="3" y="1"/>
                    <a:pt x="4" y="0"/>
                  </a:cubicBezTo>
                  <a:cubicBezTo>
                    <a:pt x="5" y="0"/>
                    <a:pt x="6" y="2"/>
                    <a:pt x="7" y="2"/>
                  </a:cubicBezTo>
                  <a:cubicBezTo>
                    <a:pt x="8" y="2"/>
                    <a:pt x="11" y="0"/>
                    <a:pt x="12" y="0"/>
                  </a:cubicBezTo>
                  <a:cubicBezTo>
                    <a:pt x="12" y="0"/>
                    <a:pt x="15" y="2"/>
                    <a:pt x="15" y="3"/>
                  </a:cubicBezTo>
                  <a:cubicBezTo>
                    <a:pt x="15" y="3"/>
                    <a:pt x="11"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6"/>
            <p:cNvSpPr/>
            <p:nvPr/>
          </p:nvSpPr>
          <p:spPr bwMode="auto">
            <a:xfrm>
              <a:off x="3892" y="2266"/>
              <a:ext cx="37" cy="26"/>
            </a:xfrm>
            <a:custGeom>
              <a:avLst/>
              <a:gdLst>
                <a:gd name="T0" fmla="*/ 8 w 16"/>
                <a:gd name="T1" fmla="*/ 0 h 11"/>
                <a:gd name="T2" fmla="*/ 12 w 16"/>
                <a:gd name="T3" fmla="*/ 2 h 11"/>
                <a:gd name="T4" fmla="*/ 15 w 16"/>
                <a:gd name="T5" fmla="*/ 5 h 11"/>
                <a:gd name="T6" fmla="*/ 11 w 16"/>
                <a:gd name="T7" fmla="*/ 7 h 11"/>
                <a:gd name="T8" fmla="*/ 15 w 16"/>
                <a:gd name="T9" fmla="*/ 9 h 11"/>
                <a:gd name="T10" fmla="*/ 11 w 16"/>
                <a:gd name="T11" fmla="*/ 11 h 11"/>
                <a:gd name="T12" fmla="*/ 7 w 16"/>
                <a:gd name="T13" fmla="*/ 9 h 11"/>
                <a:gd name="T14" fmla="*/ 0 w 16"/>
                <a:gd name="T15" fmla="*/ 4 h 11"/>
                <a:gd name="T16" fmla="*/ 8 w 1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8" y="0"/>
                  </a:moveTo>
                  <a:cubicBezTo>
                    <a:pt x="12" y="2"/>
                    <a:pt x="12" y="2"/>
                    <a:pt x="12" y="2"/>
                  </a:cubicBezTo>
                  <a:cubicBezTo>
                    <a:pt x="12" y="3"/>
                    <a:pt x="15" y="4"/>
                    <a:pt x="15" y="5"/>
                  </a:cubicBezTo>
                  <a:cubicBezTo>
                    <a:pt x="16" y="5"/>
                    <a:pt x="11" y="6"/>
                    <a:pt x="11" y="7"/>
                  </a:cubicBezTo>
                  <a:cubicBezTo>
                    <a:pt x="11" y="8"/>
                    <a:pt x="15" y="8"/>
                    <a:pt x="15" y="9"/>
                  </a:cubicBezTo>
                  <a:cubicBezTo>
                    <a:pt x="11" y="11"/>
                    <a:pt x="11" y="11"/>
                    <a:pt x="11" y="11"/>
                  </a:cubicBezTo>
                  <a:cubicBezTo>
                    <a:pt x="7" y="9"/>
                    <a:pt x="7" y="9"/>
                    <a:pt x="7" y="9"/>
                  </a:cubicBezTo>
                  <a:cubicBezTo>
                    <a:pt x="0" y="4"/>
                    <a:pt x="0" y="4"/>
                    <a:pt x="0"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7"/>
            <p:cNvSpPr/>
            <p:nvPr/>
          </p:nvSpPr>
          <p:spPr bwMode="auto">
            <a:xfrm>
              <a:off x="4104" y="2261"/>
              <a:ext cx="29" cy="21"/>
            </a:xfrm>
            <a:custGeom>
              <a:avLst/>
              <a:gdLst>
                <a:gd name="T0" fmla="*/ 8 w 12"/>
                <a:gd name="T1" fmla="*/ 7 h 9"/>
                <a:gd name="T2" fmla="*/ 4 w 12"/>
                <a:gd name="T3" fmla="*/ 9 h 9"/>
                <a:gd name="T4" fmla="*/ 0 w 12"/>
                <a:gd name="T5" fmla="*/ 7 h 9"/>
                <a:gd name="T6" fmla="*/ 4 w 12"/>
                <a:gd name="T7" fmla="*/ 4 h 9"/>
                <a:gd name="T8" fmla="*/ 0 w 12"/>
                <a:gd name="T9" fmla="*/ 2 h 9"/>
                <a:gd name="T10" fmla="*/ 4 w 12"/>
                <a:gd name="T11" fmla="*/ 0 h 9"/>
                <a:gd name="T12" fmla="*/ 8 w 12"/>
                <a:gd name="T13" fmla="*/ 2 h 9"/>
                <a:gd name="T14" fmla="*/ 12 w 12"/>
                <a:gd name="T15" fmla="*/ 5 h 9"/>
                <a:gd name="T16" fmla="*/ 8 w 1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8" y="7"/>
                  </a:moveTo>
                  <a:cubicBezTo>
                    <a:pt x="7" y="7"/>
                    <a:pt x="5" y="9"/>
                    <a:pt x="4" y="9"/>
                  </a:cubicBezTo>
                  <a:cubicBezTo>
                    <a:pt x="3" y="9"/>
                    <a:pt x="0" y="7"/>
                    <a:pt x="0" y="7"/>
                  </a:cubicBezTo>
                  <a:cubicBezTo>
                    <a:pt x="0" y="6"/>
                    <a:pt x="4" y="5"/>
                    <a:pt x="4" y="4"/>
                  </a:cubicBezTo>
                  <a:cubicBezTo>
                    <a:pt x="4" y="4"/>
                    <a:pt x="1" y="3"/>
                    <a:pt x="0" y="2"/>
                  </a:cubicBezTo>
                  <a:cubicBezTo>
                    <a:pt x="2" y="2"/>
                    <a:pt x="3" y="0"/>
                    <a:pt x="4" y="0"/>
                  </a:cubicBezTo>
                  <a:cubicBezTo>
                    <a:pt x="5" y="0"/>
                    <a:pt x="8" y="2"/>
                    <a:pt x="8" y="2"/>
                  </a:cubicBezTo>
                  <a:cubicBezTo>
                    <a:pt x="9" y="3"/>
                    <a:pt x="12" y="4"/>
                    <a:pt x="12" y="5"/>
                  </a:cubicBezTo>
                  <a:cubicBezTo>
                    <a:pt x="12" y="5"/>
                    <a:pt x="8" y="6"/>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8"/>
            <p:cNvSpPr/>
            <p:nvPr/>
          </p:nvSpPr>
          <p:spPr bwMode="auto">
            <a:xfrm>
              <a:off x="6183" y="2275"/>
              <a:ext cx="38" cy="22"/>
            </a:xfrm>
            <a:custGeom>
              <a:avLst/>
              <a:gdLst>
                <a:gd name="T0" fmla="*/ 16 w 16"/>
                <a:gd name="T1" fmla="*/ 7 h 9"/>
                <a:gd name="T2" fmla="*/ 12 w 16"/>
                <a:gd name="T3" fmla="*/ 9 h 9"/>
                <a:gd name="T4" fmla="*/ 8 w 16"/>
                <a:gd name="T5" fmla="*/ 7 h 9"/>
                <a:gd name="T6" fmla="*/ 4 w 16"/>
                <a:gd name="T7" fmla="*/ 4 h 9"/>
                <a:gd name="T8" fmla="*/ 0 w 16"/>
                <a:gd name="T9" fmla="*/ 2 h 9"/>
                <a:gd name="T10" fmla="*/ 4 w 16"/>
                <a:gd name="T11" fmla="*/ 0 h 9"/>
                <a:gd name="T12" fmla="*/ 12 w 16"/>
                <a:gd name="T13" fmla="*/ 5 h 9"/>
                <a:gd name="T14" fmla="*/ 16 w 16"/>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7"/>
                  </a:moveTo>
                  <a:cubicBezTo>
                    <a:pt x="14" y="7"/>
                    <a:pt x="13" y="9"/>
                    <a:pt x="12" y="9"/>
                  </a:cubicBezTo>
                  <a:cubicBezTo>
                    <a:pt x="11" y="9"/>
                    <a:pt x="8" y="7"/>
                    <a:pt x="8" y="7"/>
                  </a:cubicBezTo>
                  <a:cubicBezTo>
                    <a:pt x="7" y="6"/>
                    <a:pt x="5" y="5"/>
                    <a:pt x="4" y="4"/>
                  </a:cubicBezTo>
                  <a:cubicBezTo>
                    <a:pt x="4" y="4"/>
                    <a:pt x="0" y="3"/>
                    <a:pt x="0" y="2"/>
                  </a:cubicBezTo>
                  <a:cubicBezTo>
                    <a:pt x="0" y="1"/>
                    <a:pt x="4" y="1"/>
                    <a:pt x="4" y="0"/>
                  </a:cubicBezTo>
                  <a:cubicBezTo>
                    <a:pt x="12" y="5"/>
                    <a:pt x="12" y="5"/>
                    <a:pt x="12" y="5"/>
                  </a:cubicBez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9"/>
            <p:cNvSpPr/>
            <p:nvPr/>
          </p:nvSpPr>
          <p:spPr bwMode="auto">
            <a:xfrm>
              <a:off x="6148" y="2249"/>
              <a:ext cx="37" cy="17"/>
            </a:xfrm>
            <a:custGeom>
              <a:avLst/>
              <a:gdLst>
                <a:gd name="T0" fmla="*/ 4 w 16"/>
                <a:gd name="T1" fmla="*/ 6 h 7"/>
                <a:gd name="T2" fmla="*/ 0 w 16"/>
                <a:gd name="T3" fmla="*/ 4 h 7"/>
                <a:gd name="T4" fmla="*/ 5 w 16"/>
                <a:gd name="T5" fmla="*/ 2 h 7"/>
                <a:gd name="T6" fmla="*/ 9 w 16"/>
                <a:gd name="T7" fmla="*/ 0 h 7"/>
                <a:gd name="T8" fmla="*/ 12 w 16"/>
                <a:gd name="T9" fmla="*/ 2 h 7"/>
                <a:gd name="T10" fmla="*/ 16 w 16"/>
                <a:gd name="T11" fmla="*/ 4 h 7"/>
                <a:gd name="T12" fmla="*/ 12 w 16"/>
                <a:gd name="T13" fmla="*/ 6 h 7"/>
                <a:gd name="T14" fmla="*/ 8 w 16"/>
                <a:gd name="T15" fmla="*/ 4 h 7"/>
                <a:gd name="T16" fmla="*/ 4 w 16"/>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4" y="6"/>
                  </a:moveTo>
                  <a:cubicBezTo>
                    <a:pt x="4" y="5"/>
                    <a:pt x="0" y="5"/>
                    <a:pt x="0" y="4"/>
                  </a:cubicBezTo>
                  <a:cubicBezTo>
                    <a:pt x="0" y="4"/>
                    <a:pt x="4" y="2"/>
                    <a:pt x="5" y="2"/>
                  </a:cubicBezTo>
                  <a:cubicBezTo>
                    <a:pt x="5" y="2"/>
                    <a:pt x="8" y="0"/>
                    <a:pt x="9" y="0"/>
                  </a:cubicBezTo>
                  <a:cubicBezTo>
                    <a:pt x="10" y="0"/>
                    <a:pt x="11" y="2"/>
                    <a:pt x="12" y="2"/>
                  </a:cubicBezTo>
                  <a:cubicBezTo>
                    <a:pt x="13" y="2"/>
                    <a:pt x="16" y="4"/>
                    <a:pt x="16" y="4"/>
                  </a:cubicBezTo>
                  <a:cubicBezTo>
                    <a:pt x="16" y="5"/>
                    <a:pt x="13" y="6"/>
                    <a:pt x="12" y="6"/>
                  </a:cubicBezTo>
                  <a:cubicBezTo>
                    <a:pt x="12" y="7"/>
                    <a:pt x="9" y="4"/>
                    <a:pt x="8" y="4"/>
                  </a:cubicBezTo>
                  <a:cubicBezTo>
                    <a:pt x="7"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0"/>
            <p:cNvSpPr/>
            <p:nvPr/>
          </p:nvSpPr>
          <p:spPr bwMode="auto">
            <a:xfrm>
              <a:off x="6247" y="2287"/>
              <a:ext cx="47" cy="26"/>
            </a:xfrm>
            <a:custGeom>
              <a:avLst/>
              <a:gdLst>
                <a:gd name="T0" fmla="*/ 0 w 20"/>
                <a:gd name="T1" fmla="*/ 9 h 11"/>
                <a:gd name="T2" fmla="*/ 8 w 20"/>
                <a:gd name="T3" fmla="*/ 4 h 11"/>
                <a:gd name="T4" fmla="*/ 16 w 20"/>
                <a:gd name="T5" fmla="*/ 0 h 11"/>
                <a:gd name="T6" fmla="*/ 20 w 20"/>
                <a:gd name="T7" fmla="*/ 3 h 11"/>
                <a:gd name="T8" fmla="*/ 16 w 20"/>
                <a:gd name="T9" fmla="*/ 5 h 11"/>
                <a:gd name="T10" fmla="*/ 12 w 20"/>
                <a:gd name="T11" fmla="*/ 7 h 11"/>
                <a:gd name="T12" fmla="*/ 8 w 20"/>
                <a:gd name="T13" fmla="*/ 9 h 11"/>
                <a:gd name="T14" fmla="*/ 4 w 20"/>
                <a:gd name="T15" fmla="*/ 11 h 11"/>
                <a:gd name="T16" fmla="*/ 0 w 20"/>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
                  <a:moveTo>
                    <a:pt x="0" y="9"/>
                  </a:moveTo>
                  <a:cubicBezTo>
                    <a:pt x="3" y="7"/>
                    <a:pt x="5" y="6"/>
                    <a:pt x="8" y="4"/>
                  </a:cubicBezTo>
                  <a:cubicBezTo>
                    <a:pt x="11" y="3"/>
                    <a:pt x="14" y="2"/>
                    <a:pt x="16" y="0"/>
                  </a:cubicBezTo>
                  <a:cubicBezTo>
                    <a:pt x="17" y="1"/>
                    <a:pt x="20" y="2"/>
                    <a:pt x="20" y="3"/>
                  </a:cubicBezTo>
                  <a:cubicBezTo>
                    <a:pt x="20" y="3"/>
                    <a:pt x="17" y="4"/>
                    <a:pt x="16" y="5"/>
                  </a:cubicBezTo>
                  <a:cubicBezTo>
                    <a:pt x="15" y="5"/>
                    <a:pt x="13" y="6"/>
                    <a:pt x="12" y="7"/>
                  </a:cubicBezTo>
                  <a:cubicBezTo>
                    <a:pt x="8" y="9"/>
                    <a:pt x="8" y="9"/>
                    <a:pt x="8" y="9"/>
                  </a:cubicBezTo>
                  <a:cubicBezTo>
                    <a:pt x="7" y="9"/>
                    <a:pt x="4" y="11"/>
                    <a:pt x="4" y="11"/>
                  </a:cubicBezTo>
                  <a:cubicBezTo>
                    <a:pt x="2" y="11"/>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1"/>
            <p:cNvSpPr/>
            <p:nvPr/>
          </p:nvSpPr>
          <p:spPr bwMode="auto">
            <a:xfrm>
              <a:off x="6278" y="2264"/>
              <a:ext cx="47" cy="18"/>
            </a:xfrm>
            <a:custGeom>
              <a:avLst/>
              <a:gdLst>
                <a:gd name="T0" fmla="*/ 8 w 20"/>
                <a:gd name="T1" fmla="*/ 4 h 8"/>
                <a:gd name="T2" fmla="*/ 12 w 20"/>
                <a:gd name="T3" fmla="*/ 2 h 8"/>
                <a:gd name="T4" fmla="*/ 16 w 20"/>
                <a:gd name="T5" fmla="*/ 0 h 8"/>
                <a:gd name="T6" fmla="*/ 20 w 20"/>
                <a:gd name="T7" fmla="*/ 2 h 8"/>
                <a:gd name="T8" fmla="*/ 16 w 20"/>
                <a:gd name="T9" fmla="*/ 4 h 8"/>
                <a:gd name="T10" fmla="*/ 12 w 20"/>
                <a:gd name="T11" fmla="*/ 6 h 8"/>
                <a:gd name="T12" fmla="*/ 7 w 20"/>
                <a:gd name="T13" fmla="*/ 8 h 8"/>
                <a:gd name="T14" fmla="*/ 4 w 20"/>
                <a:gd name="T15" fmla="*/ 6 h 8"/>
                <a:gd name="T16" fmla="*/ 0 w 20"/>
                <a:gd name="T17" fmla="*/ 4 h 8"/>
                <a:gd name="T18" fmla="*/ 4 w 20"/>
                <a:gd name="T19" fmla="*/ 2 h 8"/>
                <a:gd name="T20" fmla="*/ 8 w 20"/>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8">
                  <a:moveTo>
                    <a:pt x="8" y="4"/>
                  </a:moveTo>
                  <a:cubicBezTo>
                    <a:pt x="12" y="2"/>
                    <a:pt x="12" y="2"/>
                    <a:pt x="12" y="2"/>
                  </a:cubicBezTo>
                  <a:cubicBezTo>
                    <a:pt x="12" y="2"/>
                    <a:pt x="16" y="0"/>
                    <a:pt x="16" y="0"/>
                  </a:cubicBezTo>
                  <a:cubicBezTo>
                    <a:pt x="16" y="0"/>
                    <a:pt x="20" y="2"/>
                    <a:pt x="20" y="2"/>
                  </a:cubicBezTo>
                  <a:cubicBezTo>
                    <a:pt x="20" y="3"/>
                    <a:pt x="16" y="4"/>
                    <a:pt x="16" y="4"/>
                  </a:cubicBezTo>
                  <a:cubicBezTo>
                    <a:pt x="15" y="5"/>
                    <a:pt x="13" y="6"/>
                    <a:pt x="12" y="6"/>
                  </a:cubicBezTo>
                  <a:cubicBezTo>
                    <a:pt x="11" y="6"/>
                    <a:pt x="8" y="8"/>
                    <a:pt x="7" y="8"/>
                  </a:cubicBezTo>
                  <a:cubicBezTo>
                    <a:pt x="7" y="8"/>
                    <a:pt x="4" y="6"/>
                    <a:pt x="4" y="6"/>
                  </a:cubicBezTo>
                  <a:cubicBezTo>
                    <a:pt x="3" y="6"/>
                    <a:pt x="0" y="4"/>
                    <a:pt x="0" y="4"/>
                  </a:cubicBezTo>
                  <a:cubicBezTo>
                    <a:pt x="0" y="4"/>
                    <a:pt x="4" y="2"/>
                    <a:pt x="4" y="2"/>
                  </a:cubicBezTo>
                  <a:cubicBezTo>
                    <a:pt x="5" y="2"/>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2"/>
            <p:cNvSpPr/>
            <p:nvPr/>
          </p:nvSpPr>
          <p:spPr bwMode="auto">
            <a:xfrm>
              <a:off x="6325" y="2238"/>
              <a:ext cx="123" cy="33"/>
            </a:xfrm>
            <a:custGeom>
              <a:avLst/>
              <a:gdLst>
                <a:gd name="T0" fmla="*/ 4 w 52"/>
                <a:gd name="T1" fmla="*/ 7 h 14"/>
                <a:gd name="T2" fmla="*/ 12 w 52"/>
                <a:gd name="T3" fmla="*/ 3 h 14"/>
                <a:gd name="T4" fmla="*/ 17 w 52"/>
                <a:gd name="T5" fmla="*/ 0 h 14"/>
                <a:gd name="T6" fmla="*/ 20 w 52"/>
                <a:gd name="T7" fmla="*/ 3 h 14"/>
                <a:gd name="T8" fmla="*/ 24 w 52"/>
                <a:gd name="T9" fmla="*/ 5 h 14"/>
                <a:gd name="T10" fmla="*/ 28 w 52"/>
                <a:gd name="T11" fmla="*/ 7 h 14"/>
                <a:gd name="T12" fmla="*/ 32 w 52"/>
                <a:gd name="T13" fmla="*/ 5 h 14"/>
                <a:gd name="T14" fmla="*/ 36 w 52"/>
                <a:gd name="T15" fmla="*/ 7 h 14"/>
                <a:gd name="T16" fmla="*/ 44 w 52"/>
                <a:gd name="T17" fmla="*/ 3 h 14"/>
                <a:gd name="T18" fmla="*/ 48 w 52"/>
                <a:gd name="T19" fmla="*/ 1 h 14"/>
                <a:gd name="T20" fmla="*/ 52 w 52"/>
                <a:gd name="T21" fmla="*/ 4 h 14"/>
                <a:gd name="T22" fmla="*/ 48 w 52"/>
                <a:gd name="T23" fmla="*/ 6 h 14"/>
                <a:gd name="T24" fmla="*/ 39 w 52"/>
                <a:gd name="T25" fmla="*/ 10 h 14"/>
                <a:gd name="T26" fmla="*/ 35 w 52"/>
                <a:gd name="T27" fmla="*/ 12 h 14"/>
                <a:gd name="T28" fmla="*/ 31 w 52"/>
                <a:gd name="T29" fmla="*/ 14 h 14"/>
                <a:gd name="T30" fmla="*/ 27 w 52"/>
                <a:gd name="T31" fmla="*/ 12 h 14"/>
                <a:gd name="T32" fmla="*/ 24 w 52"/>
                <a:gd name="T33" fmla="*/ 9 h 14"/>
                <a:gd name="T34" fmla="*/ 20 w 52"/>
                <a:gd name="T35" fmla="*/ 7 h 14"/>
                <a:gd name="T36" fmla="*/ 16 w 52"/>
                <a:gd name="T37" fmla="*/ 9 h 14"/>
                <a:gd name="T38" fmla="*/ 12 w 52"/>
                <a:gd name="T39" fmla="*/ 11 h 14"/>
                <a:gd name="T40" fmla="*/ 8 w 52"/>
                <a:gd name="T41" fmla="*/ 9 h 14"/>
                <a:gd name="T42" fmla="*/ 4 w 52"/>
                <a:gd name="T43" fmla="*/ 11 h 14"/>
                <a:gd name="T44" fmla="*/ 0 w 52"/>
                <a:gd name="T45" fmla="*/ 9 h 14"/>
                <a:gd name="T46" fmla="*/ 4 w 52"/>
                <a:gd name="T4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4">
                  <a:moveTo>
                    <a:pt x="4" y="7"/>
                  </a:moveTo>
                  <a:cubicBezTo>
                    <a:pt x="12" y="3"/>
                    <a:pt x="12" y="3"/>
                    <a:pt x="12" y="3"/>
                  </a:cubicBezTo>
                  <a:cubicBezTo>
                    <a:pt x="17" y="0"/>
                    <a:pt x="17" y="0"/>
                    <a:pt x="17" y="0"/>
                  </a:cubicBezTo>
                  <a:cubicBezTo>
                    <a:pt x="20" y="3"/>
                    <a:pt x="20" y="3"/>
                    <a:pt x="20" y="3"/>
                  </a:cubicBezTo>
                  <a:cubicBezTo>
                    <a:pt x="21" y="3"/>
                    <a:pt x="23" y="4"/>
                    <a:pt x="24" y="5"/>
                  </a:cubicBezTo>
                  <a:cubicBezTo>
                    <a:pt x="25" y="5"/>
                    <a:pt x="27" y="7"/>
                    <a:pt x="28" y="7"/>
                  </a:cubicBezTo>
                  <a:cubicBezTo>
                    <a:pt x="29" y="7"/>
                    <a:pt x="31" y="5"/>
                    <a:pt x="32" y="5"/>
                  </a:cubicBezTo>
                  <a:cubicBezTo>
                    <a:pt x="33" y="5"/>
                    <a:pt x="34" y="7"/>
                    <a:pt x="36" y="7"/>
                  </a:cubicBezTo>
                  <a:cubicBezTo>
                    <a:pt x="44" y="3"/>
                    <a:pt x="44" y="3"/>
                    <a:pt x="44" y="3"/>
                  </a:cubicBezTo>
                  <a:cubicBezTo>
                    <a:pt x="44" y="3"/>
                    <a:pt x="47" y="1"/>
                    <a:pt x="48" y="1"/>
                  </a:cubicBezTo>
                  <a:cubicBezTo>
                    <a:pt x="48" y="1"/>
                    <a:pt x="52" y="3"/>
                    <a:pt x="52" y="4"/>
                  </a:cubicBezTo>
                  <a:cubicBezTo>
                    <a:pt x="52" y="4"/>
                    <a:pt x="48" y="5"/>
                    <a:pt x="48" y="6"/>
                  </a:cubicBezTo>
                  <a:cubicBezTo>
                    <a:pt x="39" y="10"/>
                    <a:pt x="39" y="10"/>
                    <a:pt x="39" y="10"/>
                  </a:cubicBezTo>
                  <a:cubicBezTo>
                    <a:pt x="38" y="10"/>
                    <a:pt x="37" y="11"/>
                    <a:pt x="35" y="12"/>
                  </a:cubicBezTo>
                  <a:cubicBezTo>
                    <a:pt x="35" y="12"/>
                    <a:pt x="32" y="14"/>
                    <a:pt x="31" y="14"/>
                  </a:cubicBezTo>
                  <a:cubicBezTo>
                    <a:pt x="30" y="14"/>
                    <a:pt x="28" y="12"/>
                    <a:pt x="27" y="12"/>
                  </a:cubicBezTo>
                  <a:cubicBezTo>
                    <a:pt x="26" y="11"/>
                    <a:pt x="25" y="10"/>
                    <a:pt x="24" y="9"/>
                  </a:cubicBezTo>
                  <a:cubicBezTo>
                    <a:pt x="23" y="9"/>
                    <a:pt x="21" y="7"/>
                    <a:pt x="20" y="7"/>
                  </a:cubicBezTo>
                  <a:cubicBezTo>
                    <a:pt x="19" y="7"/>
                    <a:pt x="16" y="9"/>
                    <a:pt x="16" y="9"/>
                  </a:cubicBezTo>
                  <a:cubicBezTo>
                    <a:pt x="12" y="11"/>
                    <a:pt x="12" y="11"/>
                    <a:pt x="12" y="11"/>
                  </a:cubicBezTo>
                  <a:cubicBezTo>
                    <a:pt x="8" y="9"/>
                    <a:pt x="8" y="9"/>
                    <a:pt x="8" y="9"/>
                  </a:cubicBezTo>
                  <a:cubicBezTo>
                    <a:pt x="7" y="9"/>
                    <a:pt x="5" y="11"/>
                    <a:pt x="4" y="11"/>
                  </a:cubicBezTo>
                  <a:cubicBezTo>
                    <a:pt x="4" y="11"/>
                    <a:pt x="0" y="9"/>
                    <a:pt x="0" y="9"/>
                  </a:cubicBezTo>
                  <a:cubicBezTo>
                    <a:pt x="0" y="8"/>
                    <a:pt x="4"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3"/>
            <p:cNvSpPr/>
            <p:nvPr/>
          </p:nvSpPr>
          <p:spPr bwMode="auto">
            <a:xfrm>
              <a:off x="6568" y="2219"/>
              <a:ext cx="38" cy="26"/>
            </a:xfrm>
            <a:custGeom>
              <a:avLst/>
              <a:gdLst>
                <a:gd name="T0" fmla="*/ 8 w 16"/>
                <a:gd name="T1" fmla="*/ 11 h 11"/>
                <a:gd name="T2" fmla="*/ 4 w 16"/>
                <a:gd name="T3" fmla="*/ 9 h 11"/>
                <a:gd name="T4" fmla="*/ 0 w 16"/>
                <a:gd name="T5" fmla="*/ 6 h 11"/>
                <a:gd name="T6" fmla="*/ 4 w 16"/>
                <a:gd name="T7" fmla="*/ 4 h 11"/>
                <a:gd name="T8" fmla="*/ 8 w 16"/>
                <a:gd name="T9" fmla="*/ 2 h 11"/>
                <a:gd name="T10" fmla="*/ 13 w 16"/>
                <a:gd name="T11" fmla="*/ 0 h 11"/>
                <a:gd name="T12" fmla="*/ 16 w 16"/>
                <a:gd name="T13" fmla="*/ 2 h 11"/>
                <a:gd name="T14" fmla="*/ 12 w 16"/>
                <a:gd name="T15" fmla="*/ 5 h 11"/>
                <a:gd name="T16" fmla="*/ 16 w 16"/>
                <a:gd name="T17" fmla="*/ 7 h 11"/>
                <a:gd name="T18" fmla="*/ 12 w 16"/>
                <a:gd name="T19" fmla="*/ 9 h 11"/>
                <a:gd name="T20" fmla="*/ 8 w 16"/>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8" y="11"/>
                  </a:moveTo>
                  <a:cubicBezTo>
                    <a:pt x="4" y="9"/>
                    <a:pt x="4" y="9"/>
                    <a:pt x="4" y="9"/>
                  </a:cubicBezTo>
                  <a:cubicBezTo>
                    <a:pt x="3" y="8"/>
                    <a:pt x="0" y="7"/>
                    <a:pt x="0" y="6"/>
                  </a:cubicBezTo>
                  <a:cubicBezTo>
                    <a:pt x="0" y="6"/>
                    <a:pt x="4" y="5"/>
                    <a:pt x="4" y="4"/>
                  </a:cubicBezTo>
                  <a:cubicBezTo>
                    <a:pt x="8" y="2"/>
                    <a:pt x="8" y="2"/>
                    <a:pt x="8" y="2"/>
                  </a:cubicBezTo>
                  <a:cubicBezTo>
                    <a:pt x="9" y="2"/>
                    <a:pt x="12" y="0"/>
                    <a:pt x="13" y="0"/>
                  </a:cubicBezTo>
                  <a:cubicBezTo>
                    <a:pt x="14" y="0"/>
                    <a:pt x="15" y="2"/>
                    <a:pt x="16" y="2"/>
                  </a:cubicBezTo>
                  <a:cubicBezTo>
                    <a:pt x="16" y="3"/>
                    <a:pt x="12" y="4"/>
                    <a:pt x="12" y="5"/>
                  </a:cubicBezTo>
                  <a:cubicBezTo>
                    <a:pt x="12" y="5"/>
                    <a:pt x="16" y="6"/>
                    <a:pt x="16" y="7"/>
                  </a:cubicBezTo>
                  <a:cubicBezTo>
                    <a:pt x="15" y="7"/>
                    <a:pt x="13" y="8"/>
                    <a:pt x="12" y="9"/>
                  </a:cubicBezTo>
                  <a:cubicBezTo>
                    <a:pt x="10" y="10"/>
                    <a:pt x="9" y="10"/>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4"/>
            <p:cNvSpPr/>
            <p:nvPr/>
          </p:nvSpPr>
          <p:spPr bwMode="auto">
            <a:xfrm>
              <a:off x="6670" y="2233"/>
              <a:ext cx="66" cy="26"/>
            </a:xfrm>
            <a:custGeom>
              <a:avLst/>
              <a:gdLst>
                <a:gd name="T0" fmla="*/ 0 w 28"/>
                <a:gd name="T1" fmla="*/ 8 h 11"/>
                <a:gd name="T2" fmla="*/ 4 w 28"/>
                <a:gd name="T3" fmla="*/ 6 h 11"/>
                <a:gd name="T4" fmla="*/ 8 w 28"/>
                <a:gd name="T5" fmla="*/ 4 h 11"/>
                <a:gd name="T6" fmla="*/ 12 w 28"/>
                <a:gd name="T7" fmla="*/ 2 h 11"/>
                <a:gd name="T8" fmla="*/ 16 w 28"/>
                <a:gd name="T9" fmla="*/ 0 h 11"/>
                <a:gd name="T10" fmla="*/ 20 w 28"/>
                <a:gd name="T11" fmla="*/ 2 h 11"/>
                <a:gd name="T12" fmla="*/ 24 w 28"/>
                <a:gd name="T13" fmla="*/ 0 h 11"/>
                <a:gd name="T14" fmla="*/ 28 w 28"/>
                <a:gd name="T15" fmla="*/ 2 h 11"/>
                <a:gd name="T16" fmla="*/ 24 w 28"/>
                <a:gd name="T17" fmla="*/ 4 h 11"/>
                <a:gd name="T18" fmla="*/ 20 w 28"/>
                <a:gd name="T19" fmla="*/ 6 h 11"/>
                <a:gd name="T20" fmla="*/ 15 w 28"/>
                <a:gd name="T21" fmla="*/ 8 h 11"/>
                <a:gd name="T22" fmla="*/ 11 w 28"/>
                <a:gd name="T23" fmla="*/ 11 h 11"/>
                <a:gd name="T24" fmla="*/ 8 w 28"/>
                <a:gd name="T25" fmla="*/ 8 h 11"/>
                <a:gd name="T26" fmla="*/ 4 w 28"/>
                <a:gd name="T27" fmla="*/ 10 h 11"/>
                <a:gd name="T28" fmla="*/ 0 w 28"/>
                <a:gd name="T2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1">
                  <a:moveTo>
                    <a:pt x="0" y="8"/>
                  </a:moveTo>
                  <a:cubicBezTo>
                    <a:pt x="4" y="6"/>
                    <a:pt x="4" y="6"/>
                    <a:pt x="4" y="6"/>
                  </a:cubicBezTo>
                  <a:cubicBezTo>
                    <a:pt x="5" y="5"/>
                    <a:pt x="7" y="5"/>
                    <a:pt x="8" y="4"/>
                  </a:cubicBezTo>
                  <a:cubicBezTo>
                    <a:pt x="9" y="3"/>
                    <a:pt x="11" y="3"/>
                    <a:pt x="12" y="2"/>
                  </a:cubicBezTo>
                  <a:cubicBezTo>
                    <a:pt x="13" y="1"/>
                    <a:pt x="15" y="0"/>
                    <a:pt x="16" y="0"/>
                  </a:cubicBezTo>
                  <a:cubicBezTo>
                    <a:pt x="17" y="0"/>
                    <a:pt x="19" y="2"/>
                    <a:pt x="20" y="2"/>
                  </a:cubicBezTo>
                  <a:cubicBezTo>
                    <a:pt x="21" y="2"/>
                    <a:pt x="23" y="0"/>
                    <a:pt x="24" y="0"/>
                  </a:cubicBezTo>
                  <a:cubicBezTo>
                    <a:pt x="26" y="0"/>
                    <a:pt x="26" y="2"/>
                    <a:pt x="28" y="2"/>
                  </a:cubicBezTo>
                  <a:cubicBezTo>
                    <a:pt x="26" y="3"/>
                    <a:pt x="25" y="4"/>
                    <a:pt x="24" y="4"/>
                  </a:cubicBezTo>
                  <a:cubicBezTo>
                    <a:pt x="22" y="5"/>
                    <a:pt x="21" y="6"/>
                    <a:pt x="20" y="6"/>
                  </a:cubicBezTo>
                  <a:cubicBezTo>
                    <a:pt x="18" y="7"/>
                    <a:pt x="17" y="8"/>
                    <a:pt x="15" y="8"/>
                  </a:cubicBezTo>
                  <a:cubicBezTo>
                    <a:pt x="14" y="9"/>
                    <a:pt x="13" y="10"/>
                    <a:pt x="11" y="11"/>
                  </a:cubicBezTo>
                  <a:cubicBezTo>
                    <a:pt x="11" y="11"/>
                    <a:pt x="8" y="8"/>
                    <a:pt x="8" y="8"/>
                  </a:cubicBezTo>
                  <a:cubicBezTo>
                    <a:pt x="7" y="8"/>
                    <a:pt x="4" y="10"/>
                    <a:pt x="4" y="10"/>
                  </a:cubicBezTo>
                  <a:cubicBezTo>
                    <a:pt x="2" y="10"/>
                    <a:pt x="1"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5"/>
            <p:cNvSpPr/>
            <p:nvPr/>
          </p:nvSpPr>
          <p:spPr bwMode="auto">
            <a:xfrm>
              <a:off x="6724" y="2249"/>
              <a:ext cx="45" cy="31"/>
            </a:xfrm>
            <a:custGeom>
              <a:avLst/>
              <a:gdLst>
                <a:gd name="T0" fmla="*/ 3 w 19"/>
                <a:gd name="T1" fmla="*/ 13 h 13"/>
                <a:gd name="T2" fmla="*/ 0 w 19"/>
                <a:gd name="T3" fmla="*/ 10 h 13"/>
                <a:gd name="T4" fmla="*/ 4 w 19"/>
                <a:gd name="T5" fmla="*/ 8 h 13"/>
                <a:gd name="T6" fmla="*/ 8 w 19"/>
                <a:gd name="T7" fmla="*/ 6 h 13"/>
                <a:gd name="T8" fmla="*/ 4 w 19"/>
                <a:gd name="T9" fmla="*/ 4 h 13"/>
                <a:gd name="T10" fmla="*/ 8 w 19"/>
                <a:gd name="T11" fmla="*/ 2 h 13"/>
                <a:gd name="T12" fmla="*/ 12 w 19"/>
                <a:gd name="T13" fmla="*/ 0 h 13"/>
                <a:gd name="T14" fmla="*/ 16 w 19"/>
                <a:gd name="T15" fmla="*/ 2 h 13"/>
                <a:gd name="T16" fmla="*/ 12 w 19"/>
                <a:gd name="T17" fmla="*/ 4 h 13"/>
                <a:gd name="T18" fmla="*/ 16 w 19"/>
                <a:gd name="T19" fmla="*/ 6 h 13"/>
                <a:gd name="T20" fmla="*/ 19 w 19"/>
                <a:gd name="T21" fmla="*/ 9 h 13"/>
                <a:gd name="T22" fmla="*/ 15 w 19"/>
                <a:gd name="T23" fmla="*/ 11 h 13"/>
                <a:gd name="T24" fmla="*/ 12 w 19"/>
                <a:gd name="T25" fmla="*/ 8 h 13"/>
                <a:gd name="T26" fmla="*/ 7 w 19"/>
                <a:gd name="T27" fmla="*/ 11 h 13"/>
                <a:gd name="T28" fmla="*/ 3 w 19"/>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3">
                  <a:moveTo>
                    <a:pt x="3" y="13"/>
                  </a:moveTo>
                  <a:cubicBezTo>
                    <a:pt x="3" y="12"/>
                    <a:pt x="0" y="11"/>
                    <a:pt x="0" y="10"/>
                  </a:cubicBezTo>
                  <a:cubicBezTo>
                    <a:pt x="0" y="10"/>
                    <a:pt x="3" y="9"/>
                    <a:pt x="4" y="8"/>
                  </a:cubicBezTo>
                  <a:cubicBezTo>
                    <a:pt x="4" y="8"/>
                    <a:pt x="8" y="7"/>
                    <a:pt x="8" y="6"/>
                  </a:cubicBezTo>
                  <a:cubicBezTo>
                    <a:pt x="8" y="6"/>
                    <a:pt x="4" y="4"/>
                    <a:pt x="4" y="4"/>
                  </a:cubicBezTo>
                  <a:cubicBezTo>
                    <a:pt x="5" y="3"/>
                    <a:pt x="7" y="2"/>
                    <a:pt x="8" y="2"/>
                  </a:cubicBezTo>
                  <a:cubicBezTo>
                    <a:pt x="12" y="0"/>
                    <a:pt x="12" y="0"/>
                    <a:pt x="12" y="0"/>
                  </a:cubicBezTo>
                  <a:cubicBezTo>
                    <a:pt x="12" y="1"/>
                    <a:pt x="16" y="1"/>
                    <a:pt x="16" y="2"/>
                  </a:cubicBezTo>
                  <a:cubicBezTo>
                    <a:pt x="16" y="3"/>
                    <a:pt x="12" y="4"/>
                    <a:pt x="12" y="4"/>
                  </a:cubicBezTo>
                  <a:cubicBezTo>
                    <a:pt x="12" y="5"/>
                    <a:pt x="15" y="6"/>
                    <a:pt x="16" y="6"/>
                  </a:cubicBezTo>
                  <a:cubicBezTo>
                    <a:pt x="16" y="7"/>
                    <a:pt x="19" y="9"/>
                    <a:pt x="19" y="9"/>
                  </a:cubicBezTo>
                  <a:cubicBezTo>
                    <a:pt x="19" y="9"/>
                    <a:pt x="16" y="11"/>
                    <a:pt x="15" y="11"/>
                  </a:cubicBezTo>
                  <a:cubicBezTo>
                    <a:pt x="14" y="11"/>
                    <a:pt x="12" y="8"/>
                    <a:pt x="12" y="8"/>
                  </a:cubicBezTo>
                  <a:cubicBezTo>
                    <a:pt x="10" y="9"/>
                    <a:pt x="8" y="10"/>
                    <a:pt x="7" y="11"/>
                  </a:cubicBez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6"/>
            <p:cNvSpPr/>
            <p:nvPr/>
          </p:nvSpPr>
          <p:spPr bwMode="auto">
            <a:xfrm>
              <a:off x="6866" y="2200"/>
              <a:ext cx="30" cy="19"/>
            </a:xfrm>
            <a:custGeom>
              <a:avLst/>
              <a:gdLst>
                <a:gd name="T0" fmla="*/ 4 w 13"/>
                <a:gd name="T1" fmla="*/ 2 h 8"/>
                <a:gd name="T2" fmla="*/ 9 w 13"/>
                <a:gd name="T3" fmla="*/ 0 h 8"/>
                <a:gd name="T4" fmla="*/ 12 w 13"/>
                <a:gd name="T5" fmla="*/ 2 h 8"/>
                <a:gd name="T6" fmla="*/ 8 w 13"/>
                <a:gd name="T7" fmla="*/ 4 h 8"/>
                <a:gd name="T8" fmla="*/ 12 w 13"/>
                <a:gd name="T9" fmla="*/ 6 h 8"/>
                <a:gd name="T10" fmla="*/ 8 w 13"/>
                <a:gd name="T11" fmla="*/ 8 h 8"/>
                <a:gd name="T12" fmla="*/ 4 w 13"/>
                <a:gd name="T13" fmla="*/ 6 h 8"/>
                <a:gd name="T14" fmla="*/ 0 w 13"/>
                <a:gd name="T15" fmla="*/ 4 h 8"/>
                <a:gd name="T16" fmla="*/ 4 w 1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4" y="2"/>
                  </a:moveTo>
                  <a:cubicBezTo>
                    <a:pt x="6" y="2"/>
                    <a:pt x="7" y="0"/>
                    <a:pt x="9" y="0"/>
                  </a:cubicBezTo>
                  <a:cubicBezTo>
                    <a:pt x="9" y="0"/>
                    <a:pt x="12" y="2"/>
                    <a:pt x="12" y="2"/>
                  </a:cubicBezTo>
                  <a:cubicBezTo>
                    <a:pt x="13" y="2"/>
                    <a:pt x="8" y="4"/>
                    <a:pt x="8" y="4"/>
                  </a:cubicBezTo>
                  <a:cubicBezTo>
                    <a:pt x="8" y="5"/>
                    <a:pt x="12" y="6"/>
                    <a:pt x="12" y="6"/>
                  </a:cubicBezTo>
                  <a:cubicBezTo>
                    <a:pt x="11" y="6"/>
                    <a:pt x="9" y="8"/>
                    <a:pt x="8" y="8"/>
                  </a:cubicBezTo>
                  <a:cubicBezTo>
                    <a:pt x="7" y="8"/>
                    <a:pt x="5" y="6"/>
                    <a:pt x="4" y="6"/>
                  </a:cubicBezTo>
                  <a:cubicBezTo>
                    <a:pt x="4" y="6"/>
                    <a:pt x="0" y="4"/>
                    <a:pt x="0" y="4"/>
                  </a:cubicBezTo>
                  <a:cubicBezTo>
                    <a:pt x="0" y="3"/>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7"/>
            <p:cNvSpPr>
              <a:spLocks noEditPoints="1"/>
            </p:cNvSpPr>
            <p:nvPr/>
          </p:nvSpPr>
          <p:spPr bwMode="auto">
            <a:xfrm>
              <a:off x="1106" y="2176"/>
              <a:ext cx="5616" cy="151"/>
            </a:xfrm>
            <a:custGeom>
              <a:avLst/>
              <a:gdLst>
                <a:gd name="T0" fmla="*/ 109 w 2377"/>
                <a:gd name="T1" fmla="*/ 3 h 64"/>
                <a:gd name="T2" fmla="*/ 199 w 2377"/>
                <a:gd name="T3" fmla="*/ 8 h 64"/>
                <a:gd name="T4" fmla="*/ 282 w 2377"/>
                <a:gd name="T5" fmla="*/ 3 h 64"/>
                <a:gd name="T6" fmla="*/ 388 w 2377"/>
                <a:gd name="T7" fmla="*/ 4 h 64"/>
                <a:gd name="T8" fmla="*/ 482 w 2377"/>
                <a:gd name="T9" fmla="*/ 2 h 64"/>
                <a:gd name="T10" fmla="*/ 572 w 2377"/>
                <a:gd name="T11" fmla="*/ 7 h 64"/>
                <a:gd name="T12" fmla="*/ 682 w 2377"/>
                <a:gd name="T13" fmla="*/ 10 h 64"/>
                <a:gd name="T14" fmla="*/ 785 w 2377"/>
                <a:gd name="T15" fmla="*/ 8 h 64"/>
                <a:gd name="T16" fmla="*/ 918 w 2377"/>
                <a:gd name="T17" fmla="*/ 7 h 64"/>
                <a:gd name="T18" fmla="*/ 1028 w 2377"/>
                <a:gd name="T19" fmla="*/ 10 h 64"/>
                <a:gd name="T20" fmla="*/ 1142 w 2377"/>
                <a:gd name="T21" fmla="*/ 11 h 64"/>
                <a:gd name="T22" fmla="*/ 1217 w 2377"/>
                <a:gd name="T23" fmla="*/ 11 h 64"/>
                <a:gd name="T24" fmla="*/ 1350 w 2377"/>
                <a:gd name="T25" fmla="*/ 14 h 64"/>
                <a:gd name="T26" fmla="*/ 1460 w 2377"/>
                <a:gd name="T27" fmla="*/ 13 h 64"/>
                <a:gd name="T28" fmla="*/ 1555 w 2377"/>
                <a:gd name="T29" fmla="*/ 11 h 64"/>
                <a:gd name="T30" fmla="*/ 1668 w 2377"/>
                <a:gd name="T31" fmla="*/ 16 h 64"/>
                <a:gd name="T32" fmla="*/ 1755 w 2377"/>
                <a:gd name="T33" fmla="*/ 18 h 64"/>
                <a:gd name="T34" fmla="*/ 1865 w 2377"/>
                <a:gd name="T35" fmla="*/ 17 h 64"/>
                <a:gd name="T36" fmla="*/ 1983 w 2377"/>
                <a:gd name="T37" fmla="*/ 16 h 64"/>
                <a:gd name="T38" fmla="*/ 2093 w 2377"/>
                <a:gd name="T39" fmla="*/ 19 h 64"/>
                <a:gd name="T40" fmla="*/ 2190 w 2377"/>
                <a:gd name="T41" fmla="*/ 28 h 64"/>
                <a:gd name="T42" fmla="*/ 2292 w 2377"/>
                <a:gd name="T43" fmla="*/ 26 h 64"/>
                <a:gd name="T44" fmla="*/ 2369 w 2377"/>
                <a:gd name="T45" fmla="*/ 54 h 64"/>
                <a:gd name="T46" fmla="*/ 2338 w 2377"/>
                <a:gd name="T47" fmla="*/ 45 h 64"/>
                <a:gd name="T48" fmla="*/ 2318 w 2377"/>
                <a:gd name="T49" fmla="*/ 51 h 64"/>
                <a:gd name="T50" fmla="*/ 2295 w 2377"/>
                <a:gd name="T51" fmla="*/ 37 h 64"/>
                <a:gd name="T52" fmla="*/ 2239 w 2377"/>
                <a:gd name="T53" fmla="*/ 49 h 64"/>
                <a:gd name="T54" fmla="*/ 2175 w 2377"/>
                <a:gd name="T55" fmla="*/ 60 h 64"/>
                <a:gd name="T56" fmla="*/ 2050 w 2377"/>
                <a:gd name="T57" fmla="*/ 61 h 64"/>
                <a:gd name="T58" fmla="*/ 1948 w 2377"/>
                <a:gd name="T59" fmla="*/ 54 h 64"/>
                <a:gd name="T60" fmla="*/ 1830 w 2377"/>
                <a:gd name="T61" fmla="*/ 55 h 64"/>
                <a:gd name="T62" fmla="*/ 1708 w 2377"/>
                <a:gd name="T63" fmla="*/ 54 h 64"/>
                <a:gd name="T64" fmla="*/ 1583 w 2377"/>
                <a:gd name="T65" fmla="*/ 51 h 64"/>
                <a:gd name="T66" fmla="*/ 1504 w 2377"/>
                <a:gd name="T67" fmla="*/ 53 h 64"/>
                <a:gd name="T68" fmla="*/ 1394 w 2377"/>
                <a:gd name="T69" fmla="*/ 55 h 64"/>
                <a:gd name="T70" fmla="*/ 1276 w 2377"/>
                <a:gd name="T71" fmla="*/ 51 h 64"/>
                <a:gd name="T72" fmla="*/ 1150 w 2377"/>
                <a:gd name="T73" fmla="*/ 52 h 64"/>
                <a:gd name="T74" fmla="*/ 1042 w 2377"/>
                <a:gd name="T75" fmla="*/ 37 h 64"/>
                <a:gd name="T76" fmla="*/ 963 w 2377"/>
                <a:gd name="T77" fmla="*/ 39 h 64"/>
                <a:gd name="T78" fmla="*/ 867 w 2377"/>
                <a:gd name="T79" fmla="*/ 49 h 64"/>
                <a:gd name="T80" fmla="*/ 750 w 2377"/>
                <a:gd name="T81" fmla="*/ 46 h 64"/>
                <a:gd name="T82" fmla="*/ 624 w 2377"/>
                <a:gd name="T83" fmla="*/ 43 h 64"/>
                <a:gd name="T84" fmla="*/ 530 w 2377"/>
                <a:gd name="T85" fmla="*/ 45 h 64"/>
                <a:gd name="T86" fmla="*/ 388 w 2377"/>
                <a:gd name="T87" fmla="*/ 45 h 64"/>
                <a:gd name="T88" fmla="*/ 262 w 2377"/>
                <a:gd name="T89" fmla="*/ 46 h 64"/>
                <a:gd name="T90" fmla="*/ 129 w 2377"/>
                <a:gd name="T91" fmla="*/ 43 h 64"/>
                <a:gd name="T92" fmla="*/ 36 w 2377"/>
                <a:gd name="T93" fmla="*/ 32 h 64"/>
                <a:gd name="T94" fmla="*/ 1076 w 2377"/>
                <a:gd name="T95" fmla="*/ 44 h 64"/>
                <a:gd name="T96" fmla="*/ 75 w 2377"/>
                <a:gd name="T97" fmla="*/ 33 h 64"/>
                <a:gd name="T98" fmla="*/ 252 w 2377"/>
                <a:gd name="T99" fmla="*/ 35 h 64"/>
                <a:gd name="T100" fmla="*/ 417 w 2377"/>
                <a:gd name="T101" fmla="*/ 27 h 64"/>
                <a:gd name="T102" fmla="*/ 650 w 2377"/>
                <a:gd name="T103" fmla="*/ 13 h 64"/>
                <a:gd name="T104" fmla="*/ 963 w 2377"/>
                <a:gd name="T105" fmla="*/ 30 h 64"/>
                <a:gd name="T106" fmla="*/ 1129 w 2377"/>
                <a:gd name="T107" fmla="*/ 21 h 64"/>
                <a:gd name="T108" fmla="*/ 1400 w 2377"/>
                <a:gd name="T109" fmla="*/ 26 h 64"/>
                <a:gd name="T110" fmla="*/ 1502 w 2377"/>
                <a:gd name="T111" fmla="*/ 29 h 64"/>
                <a:gd name="T112" fmla="*/ 1561 w 2377"/>
                <a:gd name="T113" fmla="*/ 24 h 64"/>
                <a:gd name="T114" fmla="*/ 1774 w 2377"/>
                <a:gd name="T115" fmla="*/ 25 h 64"/>
                <a:gd name="T116" fmla="*/ 1934 w 2377"/>
                <a:gd name="T117" fmla="*/ 36 h 64"/>
                <a:gd name="T118" fmla="*/ 2059 w 2377"/>
                <a:gd name="T119" fmla="*/ 39 h 64"/>
                <a:gd name="T120" fmla="*/ 2091 w 2377"/>
                <a:gd name="T121" fmla="*/ 36 h 64"/>
                <a:gd name="T122" fmla="*/ 2205 w 2377"/>
                <a:gd name="T123"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7" h="64">
                  <a:moveTo>
                    <a:pt x="44" y="32"/>
                  </a:moveTo>
                  <a:cubicBezTo>
                    <a:pt x="44" y="31"/>
                    <a:pt x="48" y="31"/>
                    <a:pt x="48" y="30"/>
                  </a:cubicBezTo>
                  <a:cubicBezTo>
                    <a:pt x="48" y="29"/>
                    <a:pt x="44" y="28"/>
                    <a:pt x="44" y="28"/>
                  </a:cubicBezTo>
                  <a:cubicBezTo>
                    <a:pt x="44" y="27"/>
                    <a:pt x="48" y="26"/>
                    <a:pt x="48" y="26"/>
                  </a:cubicBezTo>
                  <a:cubicBezTo>
                    <a:pt x="48" y="25"/>
                    <a:pt x="45" y="24"/>
                    <a:pt x="44" y="23"/>
                  </a:cubicBezTo>
                  <a:cubicBezTo>
                    <a:pt x="44" y="23"/>
                    <a:pt x="40" y="21"/>
                    <a:pt x="41" y="21"/>
                  </a:cubicBezTo>
                  <a:cubicBezTo>
                    <a:pt x="41" y="21"/>
                    <a:pt x="44" y="19"/>
                    <a:pt x="45" y="19"/>
                  </a:cubicBezTo>
                  <a:cubicBezTo>
                    <a:pt x="46" y="19"/>
                    <a:pt x="47" y="21"/>
                    <a:pt x="48" y="21"/>
                  </a:cubicBezTo>
                  <a:cubicBezTo>
                    <a:pt x="50" y="21"/>
                    <a:pt x="51" y="19"/>
                    <a:pt x="53" y="19"/>
                  </a:cubicBezTo>
                  <a:cubicBezTo>
                    <a:pt x="53" y="19"/>
                    <a:pt x="56" y="22"/>
                    <a:pt x="56" y="21"/>
                  </a:cubicBezTo>
                  <a:cubicBezTo>
                    <a:pt x="57" y="21"/>
                    <a:pt x="60" y="20"/>
                    <a:pt x="60" y="19"/>
                  </a:cubicBezTo>
                  <a:cubicBezTo>
                    <a:pt x="60" y="19"/>
                    <a:pt x="57" y="18"/>
                    <a:pt x="57" y="17"/>
                  </a:cubicBezTo>
                  <a:cubicBezTo>
                    <a:pt x="56" y="16"/>
                    <a:pt x="53" y="16"/>
                    <a:pt x="53" y="15"/>
                  </a:cubicBezTo>
                  <a:cubicBezTo>
                    <a:pt x="53" y="14"/>
                    <a:pt x="57" y="13"/>
                    <a:pt x="57" y="13"/>
                  </a:cubicBezTo>
                  <a:cubicBezTo>
                    <a:pt x="57" y="12"/>
                    <a:pt x="53" y="11"/>
                    <a:pt x="53" y="10"/>
                  </a:cubicBezTo>
                  <a:cubicBezTo>
                    <a:pt x="53" y="10"/>
                    <a:pt x="57" y="9"/>
                    <a:pt x="57" y="8"/>
                  </a:cubicBezTo>
                  <a:cubicBezTo>
                    <a:pt x="59" y="8"/>
                    <a:pt x="60" y="7"/>
                    <a:pt x="61" y="6"/>
                  </a:cubicBezTo>
                  <a:cubicBezTo>
                    <a:pt x="63" y="7"/>
                    <a:pt x="64" y="9"/>
                    <a:pt x="65" y="9"/>
                  </a:cubicBezTo>
                  <a:cubicBezTo>
                    <a:pt x="66" y="9"/>
                    <a:pt x="69" y="6"/>
                    <a:pt x="69" y="7"/>
                  </a:cubicBezTo>
                  <a:cubicBezTo>
                    <a:pt x="70" y="7"/>
                    <a:pt x="73" y="9"/>
                    <a:pt x="73" y="9"/>
                  </a:cubicBezTo>
                  <a:cubicBezTo>
                    <a:pt x="73" y="9"/>
                    <a:pt x="72" y="9"/>
                    <a:pt x="71" y="10"/>
                  </a:cubicBezTo>
                  <a:cubicBezTo>
                    <a:pt x="70" y="10"/>
                    <a:pt x="69" y="11"/>
                    <a:pt x="69" y="11"/>
                  </a:cubicBezTo>
                  <a:cubicBezTo>
                    <a:pt x="70" y="11"/>
                    <a:pt x="72" y="13"/>
                    <a:pt x="73" y="13"/>
                  </a:cubicBezTo>
                  <a:cubicBezTo>
                    <a:pt x="74" y="13"/>
                    <a:pt x="76" y="11"/>
                    <a:pt x="77" y="11"/>
                  </a:cubicBezTo>
                  <a:cubicBezTo>
                    <a:pt x="78" y="11"/>
                    <a:pt x="79" y="13"/>
                    <a:pt x="81" y="13"/>
                  </a:cubicBezTo>
                  <a:cubicBezTo>
                    <a:pt x="85" y="11"/>
                    <a:pt x="85" y="11"/>
                    <a:pt x="85" y="11"/>
                  </a:cubicBezTo>
                  <a:cubicBezTo>
                    <a:pt x="86" y="11"/>
                    <a:pt x="88" y="10"/>
                    <a:pt x="89" y="9"/>
                  </a:cubicBezTo>
                  <a:cubicBezTo>
                    <a:pt x="89" y="9"/>
                    <a:pt x="93" y="8"/>
                    <a:pt x="93" y="7"/>
                  </a:cubicBezTo>
                  <a:cubicBezTo>
                    <a:pt x="93" y="7"/>
                    <a:pt x="89" y="5"/>
                    <a:pt x="89" y="5"/>
                  </a:cubicBezTo>
                  <a:cubicBezTo>
                    <a:pt x="90" y="5"/>
                    <a:pt x="92" y="3"/>
                    <a:pt x="93" y="3"/>
                  </a:cubicBezTo>
                  <a:cubicBezTo>
                    <a:pt x="94" y="3"/>
                    <a:pt x="96" y="5"/>
                    <a:pt x="97" y="5"/>
                  </a:cubicBezTo>
                  <a:cubicBezTo>
                    <a:pt x="98" y="5"/>
                    <a:pt x="100" y="3"/>
                    <a:pt x="101" y="3"/>
                  </a:cubicBezTo>
                  <a:cubicBezTo>
                    <a:pt x="102" y="3"/>
                    <a:pt x="104" y="5"/>
                    <a:pt x="105" y="5"/>
                  </a:cubicBezTo>
                  <a:cubicBezTo>
                    <a:pt x="105" y="6"/>
                    <a:pt x="108" y="8"/>
                    <a:pt x="109" y="8"/>
                  </a:cubicBezTo>
                  <a:cubicBezTo>
                    <a:pt x="109" y="8"/>
                    <a:pt x="113" y="6"/>
                    <a:pt x="113" y="6"/>
                  </a:cubicBezTo>
                  <a:cubicBezTo>
                    <a:pt x="113" y="5"/>
                    <a:pt x="109" y="3"/>
                    <a:pt x="109" y="3"/>
                  </a:cubicBezTo>
                  <a:cubicBezTo>
                    <a:pt x="110" y="3"/>
                    <a:pt x="112" y="1"/>
                    <a:pt x="113" y="1"/>
                  </a:cubicBezTo>
                  <a:cubicBezTo>
                    <a:pt x="114" y="1"/>
                    <a:pt x="115" y="3"/>
                    <a:pt x="117" y="3"/>
                  </a:cubicBezTo>
                  <a:cubicBezTo>
                    <a:pt x="118" y="3"/>
                    <a:pt x="120" y="1"/>
                    <a:pt x="121" y="1"/>
                  </a:cubicBezTo>
                  <a:cubicBezTo>
                    <a:pt x="122" y="1"/>
                    <a:pt x="123" y="3"/>
                    <a:pt x="125" y="4"/>
                  </a:cubicBezTo>
                  <a:cubicBezTo>
                    <a:pt x="126" y="4"/>
                    <a:pt x="127" y="6"/>
                    <a:pt x="128" y="6"/>
                  </a:cubicBezTo>
                  <a:cubicBezTo>
                    <a:pt x="129" y="6"/>
                    <a:pt x="132" y="4"/>
                    <a:pt x="132" y="4"/>
                  </a:cubicBezTo>
                  <a:cubicBezTo>
                    <a:pt x="134" y="4"/>
                    <a:pt x="135" y="6"/>
                    <a:pt x="136" y="6"/>
                  </a:cubicBezTo>
                  <a:cubicBezTo>
                    <a:pt x="137" y="6"/>
                    <a:pt x="139" y="8"/>
                    <a:pt x="140" y="8"/>
                  </a:cubicBezTo>
                  <a:cubicBezTo>
                    <a:pt x="140" y="8"/>
                    <a:pt x="144" y="6"/>
                    <a:pt x="144" y="6"/>
                  </a:cubicBezTo>
                  <a:cubicBezTo>
                    <a:pt x="144" y="6"/>
                    <a:pt x="140" y="4"/>
                    <a:pt x="140" y="4"/>
                  </a:cubicBezTo>
                  <a:cubicBezTo>
                    <a:pt x="141" y="4"/>
                    <a:pt x="144" y="2"/>
                    <a:pt x="144" y="2"/>
                  </a:cubicBezTo>
                  <a:cubicBezTo>
                    <a:pt x="145" y="2"/>
                    <a:pt x="148" y="4"/>
                    <a:pt x="148" y="4"/>
                  </a:cubicBezTo>
                  <a:cubicBezTo>
                    <a:pt x="148" y="4"/>
                    <a:pt x="151" y="7"/>
                    <a:pt x="152" y="7"/>
                  </a:cubicBezTo>
                  <a:cubicBezTo>
                    <a:pt x="152" y="6"/>
                    <a:pt x="156" y="5"/>
                    <a:pt x="156" y="4"/>
                  </a:cubicBezTo>
                  <a:cubicBezTo>
                    <a:pt x="156" y="4"/>
                    <a:pt x="153" y="2"/>
                    <a:pt x="152" y="2"/>
                  </a:cubicBezTo>
                  <a:cubicBezTo>
                    <a:pt x="154" y="2"/>
                    <a:pt x="155" y="0"/>
                    <a:pt x="156" y="0"/>
                  </a:cubicBezTo>
                  <a:cubicBezTo>
                    <a:pt x="157" y="0"/>
                    <a:pt x="160" y="2"/>
                    <a:pt x="160" y="2"/>
                  </a:cubicBezTo>
                  <a:cubicBezTo>
                    <a:pt x="160" y="2"/>
                    <a:pt x="159" y="3"/>
                    <a:pt x="158" y="3"/>
                  </a:cubicBezTo>
                  <a:cubicBezTo>
                    <a:pt x="157" y="4"/>
                    <a:pt x="156" y="4"/>
                    <a:pt x="156" y="4"/>
                  </a:cubicBezTo>
                  <a:cubicBezTo>
                    <a:pt x="157" y="5"/>
                    <a:pt x="159" y="7"/>
                    <a:pt x="160" y="7"/>
                  </a:cubicBezTo>
                  <a:cubicBezTo>
                    <a:pt x="160" y="7"/>
                    <a:pt x="163" y="5"/>
                    <a:pt x="164" y="5"/>
                  </a:cubicBezTo>
                  <a:cubicBezTo>
                    <a:pt x="165" y="4"/>
                    <a:pt x="167" y="3"/>
                    <a:pt x="168" y="3"/>
                  </a:cubicBezTo>
                  <a:cubicBezTo>
                    <a:pt x="169" y="3"/>
                    <a:pt x="171" y="5"/>
                    <a:pt x="172" y="5"/>
                  </a:cubicBezTo>
                  <a:cubicBezTo>
                    <a:pt x="173" y="5"/>
                    <a:pt x="174" y="7"/>
                    <a:pt x="175" y="7"/>
                  </a:cubicBezTo>
                  <a:cubicBezTo>
                    <a:pt x="176" y="7"/>
                    <a:pt x="179" y="5"/>
                    <a:pt x="179" y="5"/>
                  </a:cubicBezTo>
                  <a:cubicBezTo>
                    <a:pt x="180" y="5"/>
                    <a:pt x="182" y="3"/>
                    <a:pt x="184" y="3"/>
                  </a:cubicBezTo>
                  <a:cubicBezTo>
                    <a:pt x="185" y="3"/>
                    <a:pt x="186" y="5"/>
                    <a:pt x="187" y="5"/>
                  </a:cubicBezTo>
                  <a:cubicBezTo>
                    <a:pt x="188" y="5"/>
                    <a:pt x="191" y="3"/>
                    <a:pt x="191" y="3"/>
                  </a:cubicBezTo>
                  <a:cubicBezTo>
                    <a:pt x="192" y="3"/>
                    <a:pt x="195" y="5"/>
                    <a:pt x="195" y="6"/>
                  </a:cubicBezTo>
                  <a:cubicBezTo>
                    <a:pt x="195" y="6"/>
                    <a:pt x="191" y="7"/>
                    <a:pt x="191" y="8"/>
                  </a:cubicBezTo>
                  <a:cubicBezTo>
                    <a:pt x="191" y="8"/>
                    <a:pt x="194" y="9"/>
                    <a:pt x="195" y="10"/>
                  </a:cubicBezTo>
                  <a:cubicBezTo>
                    <a:pt x="196" y="11"/>
                    <a:pt x="197" y="11"/>
                    <a:pt x="199" y="12"/>
                  </a:cubicBezTo>
                  <a:cubicBezTo>
                    <a:pt x="202" y="14"/>
                    <a:pt x="202" y="14"/>
                    <a:pt x="202" y="14"/>
                  </a:cubicBezTo>
                  <a:cubicBezTo>
                    <a:pt x="203" y="14"/>
                    <a:pt x="206" y="13"/>
                    <a:pt x="206" y="12"/>
                  </a:cubicBezTo>
                  <a:cubicBezTo>
                    <a:pt x="206" y="12"/>
                    <a:pt x="203" y="10"/>
                    <a:pt x="203" y="10"/>
                  </a:cubicBezTo>
                  <a:cubicBezTo>
                    <a:pt x="202" y="10"/>
                    <a:pt x="199" y="8"/>
                    <a:pt x="199" y="8"/>
                  </a:cubicBezTo>
                  <a:cubicBezTo>
                    <a:pt x="199" y="7"/>
                    <a:pt x="202" y="6"/>
                    <a:pt x="203" y="6"/>
                  </a:cubicBezTo>
                  <a:cubicBezTo>
                    <a:pt x="207" y="4"/>
                    <a:pt x="207" y="4"/>
                    <a:pt x="207" y="4"/>
                  </a:cubicBezTo>
                  <a:cubicBezTo>
                    <a:pt x="208" y="3"/>
                    <a:pt x="210" y="2"/>
                    <a:pt x="211" y="2"/>
                  </a:cubicBezTo>
                  <a:cubicBezTo>
                    <a:pt x="211" y="2"/>
                    <a:pt x="215" y="4"/>
                    <a:pt x="215" y="4"/>
                  </a:cubicBezTo>
                  <a:cubicBezTo>
                    <a:pt x="215" y="5"/>
                    <a:pt x="211" y="5"/>
                    <a:pt x="211" y="6"/>
                  </a:cubicBezTo>
                  <a:cubicBezTo>
                    <a:pt x="218" y="10"/>
                    <a:pt x="218" y="10"/>
                    <a:pt x="218" y="10"/>
                  </a:cubicBezTo>
                  <a:cubicBezTo>
                    <a:pt x="219" y="11"/>
                    <a:pt x="222" y="12"/>
                    <a:pt x="222" y="13"/>
                  </a:cubicBezTo>
                  <a:cubicBezTo>
                    <a:pt x="222" y="13"/>
                    <a:pt x="218" y="14"/>
                    <a:pt x="218" y="15"/>
                  </a:cubicBezTo>
                  <a:cubicBezTo>
                    <a:pt x="218" y="16"/>
                    <a:pt x="222" y="16"/>
                    <a:pt x="222" y="17"/>
                  </a:cubicBezTo>
                  <a:cubicBezTo>
                    <a:pt x="222" y="18"/>
                    <a:pt x="218" y="18"/>
                    <a:pt x="218" y="19"/>
                  </a:cubicBezTo>
                  <a:cubicBezTo>
                    <a:pt x="218" y="20"/>
                    <a:pt x="221" y="21"/>
                    <a:pt x="221" y="21"/>
                  </a:cubicBezTo>
                  <a:cubicBezTo>
                    <a:pt x="225" y="19"/>
                    <a:pt x="225" y="19"/>
                    <a:pt x="225" y="19"/>
                  </a:cubicBezTo>
                  <a:cubicBezTo>
                    <a:pt x="226" y="19"/>
                    <a:pt x="230" y="18"/>
                    <a:pt x="230" y="17"/>
                  </a:cubicBezTo>
                  <a:cubicBezTo>
                    <a:pt x="230" y="17"/>
                    <a:pt x="226" y="15"/>
                    <a:pt x="226" y="15"/>
                  </a:cubicBezTo>
                  <a:cubicBezTo>
                    <a:pt x="225" y="15"/>
                    <a:pt x="222" y="13"/>
                    <a:pt x="222" y="13"/>
                  </a:cubicBezTo>
                  <a:cubicBezTo>
                    <a:pt x="222" y="12"/>
                    <a:pt x="226" y="11"/>
                    <a:pt x="226" y="11"/>
                  </a:cubicBezTo>
                  <a:cubicBezTo>
                    <a:pt x="227" y="10"/>
                    <a:pt x="230" y="9"/>
                    <a:pt x="230" y="9"/>
                  </a:cubicBezTo>
                  <a:cubicBezTo>
                    <a:pt x="230" y="8"/>
                    <a:pt x="226" y="6"/>
                    <a:pt x="227" y="6"/>
                  </a:cubicBezTo>
                  <a:cubicBezTo>
                    <a:pt x="227" y="6"/>
                    <a:pt x="230" y="4"/>
                    <a:pt x="231" y="4"/>
                  </a:cubicBezTo>
                  <a:cubicBezTo>
                    <a:pt x="231" y="4"/>
                    <a:pt x="234" y="7"/>
                    <a:pt x="234" y="7"/>
                  </a:cubicBezTo>
                  <a:cubicBezTo>
                    <a:pt x="236" y="6"/>
                    <a:pt x="238" y="5"/>
                    <a:pt x="239" y="4"/>
                  </a:cubicBezTo>
                  <a:cubicBezTo>
                    <a:pt x="240" y="4"/>
                    <a:pt x="241" y="3"/>
                    <a:pt x="243" y="2"/>
                  </a:cubicBezTo>
                  <a:cubicBezTo>
                    <a:pt x="243" y="2"/>
                    <a:pt x="246" y="5"/>
                    <a:pt x="246" y="5"/>
                  </a:cubicBezTo>
                  <a:cubicBezTo>
                    <a:pt x="247" y="5"/>
                    <a:pt x="250" y="2"/>
                    <a:pt x="250" y="3"/>
                  </a:cubicBezTo>
                  <a:cubicBezTo>
                    <a:pt x="251" y="3"/>
                    <a:pt x="254" y="5"/>
                    <a:pt x="254" y="5"/>
                  </a:cubicBezTo>
                  <a:cubicBezTo>
                    <a:pt x="254" y="5"/>
                    <a:pt x="250" y="7"/>
                    <a:pt x="250" y="7"/>
                  </a:cubicBezTo>
                  <a:cubicBezTo>
                    <a:pt x="251" y="7"/>
                    <a:pt x="253" y="9"/>
                    <a:pt x="254" y="9"/>
                  </a:cubicBezTo>
                  <a:cubicBezTo>
                    <a:pt x="255" y="9"/>
                    <a:pt x="257" y="7"/>
                    <a:pt x="258" y="7"/>
                  </a:cubicBezTo>
                  <a:cubicBezTo>
                    <a:pt x="259" y="7"/>
                    <a:pt x="260" y="9"/>
                    <a:pt x="262" y="9"/>
                  </a:cubicBezTo>
                  <a:cubicBezTo>
                    <a:pt x="263" y="9"/>
                    <a:pt x="264" y="7"/>
                    <a:pt x="266" y="7"/>
                  </a:cubicBezTo>
                  <a:cubicBezTo>
                    <a:pt x="267" y="7"/>
                    <a:pt x="268" y="10"/>
                    <a:pt x="270" y="10"/>
                  </a:cubicBezTo>
                  <a:cubicBezTo>
                    <a:pt x="270" y="10"/>
                    <a:pt x="274" y="8"/>
                    <a:pt x="274" y="8"/>
                  </a:cubicBezTo>
                  <a:cubicBezTo>
                    <a:pt x="274" y="7"/>
                    <a:pt x="270" y="6"/>
                    <a:pt x="270" y="5"/>
                  </a:cubicBezTo>
                  <a:cubicBezTo>
                    <a:pt x="270" y="5"/>
                    <a:pt x="273" y="3"/>
                    <a:pt x="274" y="3"/>
                  </a:cubicBezTo>
                  <a:cubicBezTo>
                    <a:pt x="275" y="3"/>
                    <a:pt x="277" y="6"/>
                    <a:pt x="278" y="6"/>
                  </a:cubicBezTo>
                  <a:cubicBezTo>
                    <a:pt x="279" y="5"/>
                    <a:pt x="281" y="4"/>
                    <a:pt x="282" y="3"/>
                  </a:cubicBezTo>
                  <a:cubicBezTo>
                    <a:pt x="283" y="3"/>
                    <a:pt x="285" y="1"/>
                    <a:pt x="286" y="1"/>
                  </a:cubicBezTo>
                  <a:cubicBezTo>
                    <a:pt x="287" y="1"/>
                    <a:pt x="289" y="4"/>
                    <a:pt x="290" y="4"/>
                  </a:cubicBezTo>
                  <a:cubicBezTo>
                    <a:pt x="291" y="4"/>
                    <a:pt x="292" y="2"/>
                    <a:pt x="294" y="2"/>
                  </a:cubicBezTo>
                  <a:cubicBezTo>
                    <a:pt x="295" y="2"/>
                    <a:pt x="296" y="4"/>
                    <a:pt x="298" y="4"/>
                  </a:cubicBezTo>
                  <a:cubicBezTo>
                    <a:pt x="299" y="4"/>
                    <a:pt x="300" y="2"/>
                    <a:pt x="302" y="2"/>
                  </a:cubicBezTo>
                  <a:cubicBezTo>
                    <a:pt x="303" y="2"/>
                    <a:pt x="304" y="4"/>
                    <a:pt x="305" y="4"/>
                  </a:cubicBezTo>
                  <a:cubicBezTo>
                    <a:pt x="306" y="4"/>
                    <a:pt x="308" y="2"/>
                    <a:pt x="309" y="2"/>
                  </a:cubicBezTo>
                  <a:cubicBezTo>
                    <a:pt x="311" y="2"/>
                    <a:pt x="312" y="4"/>
                    <a:pt x="313" y="4"/>
                  </a:cubicBezTo>
                  <a:cubicBezTo>
                    <a:pt x="315" y="4"/>
                    <a:pt x="316" y="7"/>
                    <a:pt x="317" y="7"/>
                  </a:cubicBezTo>
                  <a:cubicBezTo>
                    <a:pt x="318" y="7"/>
                    <a:pt x="320" y="5"/>
                    <a:pt x="321" y="4"/>
                  </a:cubicBezTo>
                  <a:cubicBezTo>
                    <a:pt x="322" y="4"/>
                    <a:pt x="324" y="3"/>
                    <a:pt x="325" y="2"/>
                  </a:cubicBezTo>
                  <a:cubicBezTo>
                    <a:pt x="326" y="2"/>
                    <a:pt x="328" y="5"/>
                    <a:pt x="329" y="5"/>
                  </a:cubicBezTo>
                  <a:cubicBezTo>
                    <a:pt x="330" y="5"/>
                    <a:pt x="332" y="3"/>
                    <a:pt x="333" y="3"/>
                  </a:cubicBezTo>
                  <a:cubicBezTo>
                    <a:pt x="334" y="3"/>
                    <a:pt x="336" y="5"/>
                    <a:pt x="337" y="5"/>
                  </a:cubicBezTo>
                  <a:cubicBezTo>
                    <a:pt x="338" y="5"/>
                    <a:pt x="340" y="3"/>
                    <a:pt x="341" y="3"/>
                  </a:cubicBezTo>
                  <a:cubicBezTo>
                    <a:pt x="342" y="3"/>
                    <a:pt x="343" y="5"/>
                    <a:pt x="345" y="5"/>
                  </a:cubicBezTo>
                  <a:cubicBezTo>
                    <a:pt x="346" y="5"/>
                    <a:pt x="348" y="3"/>
                    <a:pt x="349" y="3"/>
                  </a:cubicBezTo>
                  <a:cubicBezTo>
                    <a:pt x="349" y="3"/>
                    <a:pt x="352" y="5"/>
                    <a:pt x="352" y="5"/>
                  </a:cubicBezTo>
                  <a:cubicBezTo>
                    <a:pt x="352" y="6"/>
                    <a:pt x="349" y="7"/>
                    <a:pt x="348" y="7"/>
                  </a:cubicBezTo>
                  <a:cubicBezTo>
                    <a:pt x="348" y="8"/>
                    <a:pt x="344" y="9"/>
                    <a:pt x="344" y="9"/>
                  </a:cubicBezTo>
                  <a:cubicBezTo>
                    <a:pt x="345" y="10"/>
                    <a:pt x="347" y="12"/>
                    <a:pt x="348" y="12"/>
                  </a:cubicBezTo>
                  <a:cubicBezTo>
                    <a:pt x="349" y="12"/>
                    <a:pt x="351" y="10"/>
                    <a:pt x="352" y="10"/>
                  </a:cubicBezTo>
                  <a:cubicBezTo>
                    <a:pt x="354" y="10"/>
                    <a:pt x="354" y="12"/>
                    <a:pt x="356" y="12"/>
                  </a:cubicBezTo>
                  <a:cubicBezTo>
                    <a:pt x="360" y="10"/>
                    <a:pt x="360" y="10"/>
                    <a:pt x="360" y="10"/>
                  </a:cubicBezTo>
                  <a:cubicBezTo>
                    <a:pt x="360" y="10"/>
                    <a:pt x="364" y="8"/>
                    <a:pt x="364" y="8"/>
                  </a:cubicBezTo>
                  <a:cubicBezTo>
                    <a:pt x="364" y="8"/>
                    <a:pt x="363" y="7"/>
                    <a:pt x="362" y="7"/>
                  </a:cubicBezTo>
                  <a:cubicBezTo>
                    <a:pt x="361" y="6"/>
                    <a:pt x="360" y="6"/>
                    <a:pt x="360" y="6"/>
                  </a:cubicBezTo>
                  <a:cubicBezTo>
                    <a:pt x="361" y="5"/>
                    <a:pt x="363" y="3"/>
                    <a:pt x="364" y="3"/>
                  </a:cubicBezTo>
                  <a:cubicBezTo>
                    <a:pt x="365" y="3"/>
                    <a:pt x="367" y="6"/>
                    <a:pt x="368" y="6"/>
                  </a:cubicBezTo>
                  <a:cubicBezTo>
                    <a:pt x="369" y="6"/>
                    <a:pt x="372" y="4"/>
                    <a:pt x="372" y="4"/>
                  </a:cubicBezTo>
                  <a:cubicBezTo>
                    <a:pt x="373" y="4"/>
                    <a:pt x="376" y="6"/>
                    <a:pt x="376" y="6"/>
                  </a:cubicBezTo>
                  <a:cubicBezTo>
                    <a:pt x="376" y="7"/>
                    <a:pt x="372" y="7"/>
                    <a:pt x="372" y="8"/>
                  </a:cubicBezTo>
                  <a:cubicBezTo>
                    <a:pt x="372" y="8"/>
                    <a:pt x="375" y="10"/>
                    <a:pt x="376" y="10"/>
                  </a:cubicBezTo>
                  <a:cubicBezTo>
                    <a:pt x="376" y="10"/>
                    <a:pt x="379" y="9"/>
                    <a:pt x="380" y="8"/>
                  </a:cubicBezTo>
                  <a:cubicBezTo>
                    <a:pt x="384" y="6"/>
                    <a:pt x="384" y="6"/>
                    <a:pt x="384" y="6"/>
                  </a:cubicBezTo>
                  <a:cubicBezTo>
                    <a:pt x="388" y="4"/>
                    <a:pt x="388" y="4"/>
                    <a:pt x="388" y="4"/>
                  </a:cubicBezTo>
                  <a:cubicBezTo>
                    <a:pt x="389" y="4"/>
                    <a:pt x="391" y="2"/>
                    <a:pt x="392" y="2"/>
                  </a:cubicBezTo>
                  <a:cubicBezTo>
                    <a:pt x="393" y="2"/>
                    <a:pt x="395" y="4"/>
                    <a:pt x="396" y="4"/>
                  </a:cubicBezTo>
                  <a:cubicBezTo>
                    <a:pt x="397" y="4"/>
                    <a:pt x="399" y="2"/>
                    <a:pt x="400" y="2"/>
                  </a:cubicBezTo>
                  <a:cubicBezTo>
                    <a:pt x="401" y="2"/>
                    <a:pt x="402" y="4"/>
                    <a:pt x="404" y="4"/>
                  </a:cubicBezTo>
                  <a:cubicBezTo>
                    <a:pt x="405" y="5"/>
                    <a:pt x="406" y="2"/>
                    <a:pt x="408" y="2"/>
                  </a:cubicBezTo>
                  <a:cubicBezTo>
                    <a:pt x="409" y="2"/>
                    <a:pt x="410" y="5"/>
                    <a:pt x="411" y="5"/>
                  </a:cubicBezTo>
                  <a:cubicBezTo>
                    <a:pt x="412" y="5"/>
                    <a:pt x="415" y="2"/>
                    <a:pt x="416" y="3"/>
                  </a:cubicBezTo>
                  <a:cubicBezTo>
                    <a:pt x="416" y="3"/>
                    <a:pt x="419" y="5"/>
                    <a:pt x="419" y="5"/>
                  </a:cubicBezTo>
                  <a:cubicBezTo>
                    <a:pt x="419" y="5"/>
                    <a:pt x="415" y="6"/>
                    <a:pt x="415" y="7"/>
                  </a:cubicBezTo>
                  <a:cubicBezTo>
                    <a:pt x="415" y="7"/>
                    <a:pt x="418" y="9"/>
                    <a:pt x="419" y="9"/>
                  </a:cubicBezTo>
                  <a:cubicBezTo>
                    <a:pt x="419" y="9"/>
                    <a:pt x="422" y="7"/>
                    <a:pt x="423" y="7"/>
                  </a:cubicBezTo>
                  <a:cubicBezTo>
                    <a:pt x="424" y="7"/>
                    <a:pt x="426" y="9"/>
                    <a:pt x="427" y="9"/>
                  </a:cubicBezTo>
                  <a:cubicBezTo>
                    <a:pt x="427" y="9"/>
                    <a:pt x="428" y="9"/>
                    <a:pt x="429" y="8"/>
                  </a:cubicBezTo>
                  <a:cubicBezTo>
                    <a:pt x="430" y="8"/>
                    <a:pt x="431" y="7"/>
                    <a:pt x="431" y="7"/>
                  </a:cubicBezTo>
                  <a:cubicBezTo>
                    <a:pt x="431" y="7"/>
                    <a:pt x="427" y="5"/>
                    <a:pt x="427" y="5"/>
                  </a:cubicBezTo>
                  <a:cubicBezTo>
                    <a:pt x="426" y="5"/>
                    <a:pt x="424" y="7"/>
                    <a:pt x="423" y="7"/>
                  </a:cubicBezTo>
                  <a:cubicBezTo>
                    <a:pt x="423" y="7"/>
                    <a:pt x="419" y="5"/>
                    <a:pt x="419" y="5"/>
                  </a:cubicBezTo>
                  <a:cubicBezTo>
                    <a:pt x="419" y="5"/>
                    <a:pt x="423" y="3"/>
                    <a:pt x="423" y="3"/>
                  </a:cubicBezTo>
                  <a:cubicBezTo>
                    <a:pt x="424" y="3"/>
                    <a:pt x="427" y="1"/>
                    <a:pt x="428" y="1"/>
                  </a:cubicBezTo>
                  <a:cubicBezTo>
                    <a:pt x="428" y="1"/>
                    <a:pt x="430" y="3"/>
                    <a:pt x="431" y="3"/>
                  </a:cubicBezTo>
                  <a:cubicBezTo>
                    <a:pt x="432" y="3"/>
                    <a:pt x="434" y="5"/>
                    <a:pt x="435" y="5"/>
                  </a:cubicBezTo>
                  <a:cubicBezTo>
                    <a:pt x="436" y="5"/>
                    <a:pt x="438" y="4"/>
                    <a:pt x="439" y="3"/>
                  </a:cubicBezTo>
                  <a:cubicBezTo>
                    <a:pt x="440" y="3"/>
                    <a:pt x="442" y="1"/>
                    <a:pt x="443" y="1"/>
                  </a:cubicBezTo>
                  <a:cubicBezTo>
                    <a:pt x="444" y="1"/>
                    <a:pt x="446" y="3"/>
                    <a:pt x="447" y="3"/>
                  </a:cubicBezTo>
                  <a:cubicBezTo>
                    <a:pt x="448" y="3"/>
                    <a:pt x="450" y="1"/>
                    <a:pt x="451" y="1"/>
                  </a:cubicBezTo>
                  <a:cubicBezTo>
                    <a:pt x="452" y="2"/>
                    <a:pt x="454" y="3"/>
                    <a:pt x="455" y="4"/>
                  </a:cubicBezTo>
                  <a:cubicBezTo>
                    <a:pt x="455" y="4"/>
                    <a:pt x="458" y="6"/>
                    <a:pt x="459" y="6"/>
                  </a:cubicBezTo>
                  <a:cubicBezTo>
                    <a:pt x="460" y="6"/>
                    <a:pt x="461" y="8"/>
                    <a:pt x="462" y="8"/>
                  </a:cubicBezTo>
                  <a:cubicBezTo>
                    <a:pt x="462" y="8"/>
                    <a:pt x="466" y="6"/>
                    <a:pt x="466" y="6"/>
                  </a:cubicBezTo>
                  <a:cubicBezTo>
                    <a:pt x="466" y="6"/>
                    <a:pt x="465" y="5"/>
                    <a:pt x="465" y="5"/>
                  </a:cubicBezTo>
                  <a:cubicBezTo>
                    <a:pt x="464" y="4"/>
                    <a:pt x="463" y="4"/>
                    <a:pt x="463" y="4"/>
                  </a:cubicBezTo>
                  <a:cubicBezTo>
                    <a:pt x="464" y="4"/>
                    <a:pt x="466" y="2"/>
                    <a:pt x="467" y="2"/>
                  </a:cubicBezTo>
                  <a:cubicBezTo>
                    <a:pt x="468" y="2"/>
                    <a:pt x="469" y="4"/>
                    <a:pt x="470" y="4"/>
                  </a:cubicBezTo>
                  <a:cubicBezTo>
                    <a:pt x="472" y="4"/>
                    <a:pt x="473" y="2"/>
                    <a:pt x="475" y="2"/>
                  </a:cubicBezTo>
                  <a:cubicBezTo>
                    <a:pt x="476" y="2"/>
                    <a:pt x="477" y="4"/>
                    <a:pt x="478" y="4"/>
                  </a:cubicBezTo>
                  <a:cubicBezTo>
                    <a:pt x="480" y="4"/>
                    <a:pt x="481" y="2"/>
                    <a:pt x="482" y="2"/>
                  </a:cubicBezTo>
                  <a:cubicBezTo>
                    <a:pt x="484" y="2"/>
                    <a:pt x="485" y="4"/>
                    <a:pt x="486" y="4"/>
                  </a:cubicBezTo>
                  <a:cubicBezTo>
                    <a:pt x="487" y="5"/>
                    <a:pt x="489" y="2"/>
                    <a:pt x="490" y="2"/>
                  </a:cubicBezTo>
                  <a:cubicBezTo>
                    <a:pt x="491" y="3"/>
                    <a:pt x="493" y="5"/>
                    <a:pt x="494" y="5"/>
                  </a:cubicBezTo>
                  <a:cubicBezTo>
                    <a:pt x="495" y="4"/>
                    <a:pt x="497" y="3"/>
                    <a:pt x="498" y="3"/>
                  </a:cubicBezTo>
                  <a:cubicBezTo>
                    <a:pt x="502" y="1"/>
                    <a:pt x="502" y="1"/>
                    <a:pt x="502" y="1"/>
                  </a:cubicBezTo>
                  <a:cubicBezTo>
                    <a:pt x="510" y="5"/>
                    <a:pt x="510" y="5"/>
                    <a:pt x="510" y="5"/>
                  </a:cubicBezTo>
                  <a:cubicBezTo>
                    <a:pt x="506" y="7"/>
                    <a:pt x="506" y="7"/>
                    <a:pt x="506" y="7"/>
                  </a:cubicBezTo>
                  <a:cubicBezTo>
                    <a:pt x="505" y="7"/>
                    <a:pt x="502" y="9"/>
                    <a:pt x="501" y="9"/>
                  </a:cubicBezTo>
                  <a:cubicBezTo>
                    <a:pt x="501" y="9"/>
                    <a:pt x="505" y="11"/>
                    <a:pt x="505" y="12"/>
                  </a:cubicBezTo>
                  <a:cubicBezTo>
                    <a:pt x="506" y="12"/>
                    <a:pt x="508" y="9"/>
                    <a:pt x="509" y="9"/>
                  </a:cubicBezTo>
                  <a:cubicBezTo>
                    <a:pt x="510" y="9"/>
                    <a:pt x="512" y="11"/>
                    <a:pt x="513" y="12"/>
                  </a:cubicBezTo>
                  <a:cubicBezTo>
                    <a:pt x="514" y="12"/>
                    <a:pt x="515" y="13"/>
                    <a:pt x="517" y="14"/>
                  </a:cubicBezTo>
                  <a:cubicBezTo>
                    <a:pt x="517" y="13"/>
                    <a:pt x="521" y="13"/>
                    <a:pt x="521" y="12"/>
                  </a:cubicBezTo>
                  <a:cubicBezTo>
                    <a:pt x="521" y="11"/>
                    <a:pt x="517" y="10"/>
                    <a:pt x="517" y="10"/>
                  </a:cubicBezTo>
                  <a:cubicBezTo>
                    <a:pt x="517" y="9"/>
                    <a:pt x="521" y="8"/>
                    <a:pt x="521" y="8"/>
                  </a:cubicBezTo>
                  <a:cubicBezTo>
                    <a:pt x="521" y="8"/>
                    <a:pt x="520" y="7"/>
                    <a:pt x="519" y="6"/>
                  </a:cubicBezTo>
                  <a:cubicBezTo>
                    <a:pt x="518" y="6"/>
                    <a:pt x="518" y="5"/>
                    <a:pt x="518" y="5"/>
                  </a:cubicBezTo>
                  <a:cubicBezTo>
                    <a:pt x="519" y="5"/>
                    <a:pt x="520" y="3"/>
                    <a:pt x="522" y="3"/>
                  </a:cubicBezTo>
                  <a:cubicBezTo>
                    <a:pt x="523" y="3"/>
                    <a:pt x="524" y="6"/>
                    <a:pt x="525" y="6"/>
                  </a:cubicBezTo>
                  <a:cubicBezTo>
                    <a:pt x="526" y="5"/>
                    <a:pt x="529" y="3"/>
                    <a:pt x="529" y="3"/>
                  </a:cubicBezTo>
                  <a:cubicBezTo>
                    <a:pt x="530" y="4"/>
                    <a:pt x="533" y="5"/>
                    <a:pt x="533" y="6"/>
                  </a:cubicBezTo>
                  <a:cubicBezTo>
                    <a:pt x="533" y="6"/>
                    <a:pt x="529" y="7"/>
                    <a:pt x="529" y="8"/>
                  </a:cubicBezTo>
                  <a:cubicBezTo>
                    <a:pt x="529" y="8"/>
                    <a:pt x="533" y="10"/>
                    <a:pt x="533" y="10"/>
                  </a:cubicBezTo>
                  <a:cubicBezTo>
                    <a:pt x="534" y="10"/>
                    <a:pt x="536" y="8"/>
                    <a:pt x="537" y="8"/>
                  </a:cubicBezTo>
                  <a:cubicBezTo>
                    <a:pt x="541" y="6"/>
                    <a:pt x="541" y="6"/>
                    <a:pt x="541" y="6"/>
                  </a:cubicBezTo>
                  <a:cubicBezTo>
                    <a:pt x="545" y="4"/>
                    <a:pt x="545" y="4"/>
                    <a:pt x="545" y="4"/>
                  </a:cubicBezTo>
                  <a:cubicBezTo>
                    <a:pt x="546" y="4"/>
                    <a:pt x="548" y="2"/>
                    <a:pt x="549" y="2"/>
                  </a:cubicBezTo>
                  <a:cubicBezTo>
                    <a:pt x="551" y="2"/>
                    <a:pt x="552" y="4"/>
                    <a:pt x="553" y="4"/>
                  </a:cubicBezTo>
                  <a:cubicBezTo>
                    <a:pt x="554" y="4"/>
                    <a:pt x="557" y="2"/>
                    <a:pt x="557" y="2"/>
                  </a:cubicBezTo>
                  <a:cubicBezTo>
                    <a:pt x="558" y="2"/>
                    <a:pt x="561" y="4"/>
                    <a:pt x="561" y="4"/>
                  </a:cubicBezTo>
                  <a:cubicBezTo>
                    <a:pt x="561" y="4"/>
                    <a:pt x="560" y="5"/>
                    <a:pt x="559" y="5"/>
                  </a:cubicBezTo>
                  <a:cubicBezTo>
                    <a:pt x="558" y="6"/>
                    <a:pt x="557" y="6"/>
                    <a:pt x="557" y="6"/>
                  </a:cubicBezTo>
                  <a:cubicBezTo>
                    <a:pt x="557" y="7"/>
                    <a:pt x="560" y="9"/>
                    <a:pt x="560" y="9"/>
                  </a:cubicBezTo>
                  <a:cubicBezTo>
                    <a:pt x="562" y="9"/>
                    <a:pt x="564" y="6"/>
                    <a:pt x="565" y="7"/>
                  </a:cubicBezTo>
                  <a:cubicBezTo>
                    <a:pt x="566" y="7"/>
                    <a:pt x="567" y="9"/>
                    <a:pt x="568" y="9"/>
                  </a:cubicBezTo>
                  <a:cubicBezTo>
                    <a:pt x="569" y="9"/>
                    <a:pt x="572" y="7"/>
                    <a:pt x="572" y="7"/>
                  </a:cubicBezTo>
                  <a:cubicBezTo>
                    <a:pt x="572" y="6"/>
                    <a:pt x="568" y="5"/>
                    <a:pt x="569" y="4"/>
                  </a:cubicBezTo>
                  <a:cubicBezTo>
                    <a:pt x="569" y="4"/>
                    <a:pt x="572" y="2"/>
                    <a:pt x="573" y="2"/>
                  </a:cubicBezTo>
                  <a:cubicBezTo>
                    <a:pt x="574" y="2"/>
                    <a:pt x="576" y="5"/>
                    <a:pt x="577" y="5"/>
                  </a:cubicBezTo>
                  <a:cubicBezTo>
                    <a:pt x="578" y="4"/>
                    <a:pt x="580" y="3"/>
                    <a:pt x="581" y="3"/>
                  </a:cubicBezTo>
                  <a:cubicBezTo>
                    <a:pt x="581" y="2"/>
                    <a:pt x="584" y="1"/>
                    <a:pt x="585" y="1"/>
                  </a:cubicBezTo>
                  <a:cubicBezTo>
                    <a:pt x="585" y="1"/>
                    <a:pt x="588" y="3"/>
                    <a:pt x="588" y="3"/>
                  </a:cubicBezTo>
                  <a:cubicBezTo>
                    <a:pt x="589" y="3"/>
                    <a:pt x="592" y="5"/>
                    <a:pt x="592" y="5"/>
                  </a:cubicBezTo>
                  <a:cubicBezTo>
                    <a:pt x="593" y="5"/>
                    <a:pt x="596" y="3"/>
                    <a:pt x="596" y="3"/>
                  </a:cubicBezTo>
                  <a:cubicBezTo>
                    <a:pt x="597" y="3"/>
                    <a:pt x="600" y="1"/>
                    <a:pt x="600" y="1"/>
                  </a:cubicBezTo>
                  <a:cubicBezTo>
                    <a:pt x="602" y="1"/>
                    <a:pt x="603" y="3"/>
                    <a:pt x="604" y="3"/>
                  </a:cubicBezTo>
                  <a:cubicBezTo>
                    <a:pt x="605" y="3"/>
                    <a:pt x="607" y="1"/>
                    <a:pt x="608" y="1"/>
                  </a:cubicBezTo>
                  <a:cubicBezTo>
                    <a:pt x="610" y="1"/>
                    <a:pt x="611" y="3"/>
                    <a:pt x="612" y="3"/>
                  </a:cubicBezTo>
                  <a:cubicBezTo>
                    <a:pt x="613" y="3"/>
                    <a:pt x="615" y="1"/>
                    <a:pt x="616" y="1"/>
                  </a:cubicBezTo>
                  <a:cubicBezTo>
                    <a:pt x="617" y="1"/>
                    <a:pt x="619" y="4"/>
                    <a:pt x="620" y="4"/>
                  </a:cubicBezTo>
                  <a:cubicBezTo>
                    <a:pt x="621" y="4"/>
                    <a:pt x="623" y="2"/>
                    <a:pt x="624" y="2"/>
                  </a:cubicBezTo>
                  <a:cubicBezTo>
                    <a:pt x="625" y="2"/>
                    <a:pt x="626" y="4"/>
                    <a:pt x="628" y="4"/>
                  </a:cubicBezTo>
                  <a:cubicBezTo>
                    <a:pt x="629" y="4"/>
                    <a:pt x="631" y="2"/>
                    <a:pt x="632" y="2"/>
                  </a:cubicBezTo>
                  <a:cubicBezTo>
                    <a:pt x="633" y="2"/>
                    <a:pt x="634" y="4"/>
                    <a:pt x="636" y="4"/>
                  </a:cubicBezTo>
                  <a:cubicBezTo>
                    <a:pt x="637" y="4"/>
                    <a:pt x="638" y="2"/>
                    <a:pt x="640" y="2"/>
                  </a:cubicBezTo>
                  <a:cubicBezTo>
                    <a:pt x="641" y="2"/>
                    <a:pt x="642" y="4"/>
                    <a:pt x="643" y="4"/>
                  </a:cubicBezTo>
                  <a:cubicBezTo>
                    <a:pt x="645" y="4"/>
                    <a:pt x="646" y="2"/>
                    <a:pt x="647" y="2"/>
                  </a:cubicBezTo>
                  <a:cubicBezTo>
                    <a:pt x="649" y="2"/>
                    <a:pt x="650" y="4"/>
                    <a:pt x="651" y="4"/>
                  </a:cubicBezTo>
                  <a:cubicBezTo>
                    <a:pt x="653" y="5"/>
                    <a:pt x="654" y="2"/>
                    <a:pt x="655" y="2"/>
                  </a:cubicBezTo>
                  <a:cubicBezTo>
                    <a:pt x="657" y="2"/>
                    <a:pt x="658" y="5"/>
                    <a:pt x="659" y="5"/>
                  </a:cubicBezTo>
                  <a:cubicBezTo>
                    <a:pt x="660" y="5"/>
                    <a:pt x="662" y="2"/>
                    <a:pt x="663" y="3"/>
                  </a:cubicBezTo>
                  <a:cubicBezTo>
                    <a:pt x="664" y="3"/>
                    <a:pt x="667" y="5"/>
                    <a:pt x="667" y="5"/>
                  </a:cubicBezTo>
                  <a:cubicBezTo>
                    <a:pt x="667" y="6"/>
                    <a:pt x="663" y="6"/>
                    <a:pt x="663" y="7"/>
                  </a:cubicBezTo>
                  <a:cubicBezTo>
                    <a:pt x="663" y="7"/>
                    <a:pt x="666" y="9"/>
                    <a:pt x="667" y="9"/>
                  </a:cubicBezTo>
                  <a:cubicBezTo>
                    <a:pt x="667" y="9"/>
                    <a:pt x="670" y="7"/>
                    <a:pt x="671" y="7"/>
                  </a:cubicBezTo>
                  <a:cubicBezTo>
                    <a:pt x="671" y="7"/>
                    <a:pt x="675" y="5"/>
                    <a:pt x="675" y="5"/>
                  </a:cubicBezTo>
                  <a:cubicBezTo>
                    <a:pt x="675" y="5"/>
                    <a:pt x="671" y="3"/>
                    <a:pt x="671" y="3"/>
                  </a:cubicBezTo>
                  <a:cubicBezTo>
                    <a:pt x="672" y="3"/>
                    <a:pt x="674" y="1"/>
                    <a:pt x="675" y="1"/>
                  </a:cubicBezTo>
                  <a:cubicBezTo>
                    <a:pt x="676" y="1"/>
                    <a:pt x="678" y="3"/>
                    <a:pt x="679" y="3"/>
                  </a:cubicBezTo>
                  <a:cubicBezTo>
                    <a:pt x="679" y="3"/>
                    <a:pt x="683" y="5"/>
                    <a:pt x="683" y="5"/>
                  </a:cubicBezTo>
                  <a:cubicBezTo>
                    <a:pt x="683" y="5"/>
                    <a:pt x="678" y="7"/>
                    <a:pt x="678" y="7"/>
                  </a:cubicBezTo>
                  <a:cubicBezTo>
                    <a:pt x="680" y="8"/>
                    <a:pt x="681" y="9"/>
                    <a:pt x="682" y="10"/>
                  </a:cubicBezTo>
                  <a:cubicBezTo>
                    <a:pt x="683" y="10"/>
                    <a:pt x="685" y="8"/>
                    <a:pt x="686" y="8"/>
                  </a:cubicBezTo>
                  <a:cubicBezTo>
                    <a:pt x="687" y="8"/>
                    <a:pt x="689" y="10"/>
                    <a:pt x="690" y="10"/>
                  </a:cubicBezTo>
                  <a:cubicBezTo>
                    <a:pt x="691" y="10"/>
                    <a:pt x="693" y="8"/>
                    <a:pt x="694" y="8"/>
                  </a:cubicBezTo>
                  <a:cubicBezTo>
                    <a:pt x="698" y="6"/>
                    <a:pt x="698" y="6"/>
                    <a:pt x="698" y="6"/>
                  </a:cubicBezTo>
                  <a:cubicBezTo>
                    <a:pt x="702" y="4"/>
                    <a:pt x="702" y="4"/>
                    <a:pt x="702" y="4"/>
                  </a:cubicBezTo>
                  <a:cubicBezTo>
                    <a:pt x="703" y="3"/>
                    <a:pt x="706" y="2"/>
                    <a:pt x="707" y="2"/>
                  </a:cubicBezTo>
                  <a:cubicBezTo>
                    <a:pt x="707" y="2"/>
                    <a:pt x="710" y="4"/>
                    <a:pt x="710" y="4"/>
                  </a:cubicBezTo>
                  <a:cubicBezTo>
                    <a:pt x="711" y="4"/>
                    <a:pt x="713" y="6"/>
                    <a:pt x="714" y="6"/>
                  </a:cubicBezTo>
                  <a:cubicBezTo>
                    <a:pt x="715" y="6"/>
                    <a:pt x="717" y="4"/>
                    <a:pt x="718" y="4"/>
                  </a:cubicBezTo>
                  <a:cubicBezTo>
                    <a:pt x="719" y="4"/>
                    <a:pt x="720" y="6"/>
                    <a:pt x="722" y="6"/>
                  </a:cubicBezTo>
                  <a:cubicBezTo>
                    <a:pt x="723" y="6"/>
                    <a:pt x="724" y="9"/>
                    <a:pt x="726" y="9"/>
                  </a:cubicBezTo>
                  <a:cubicBezTo>
                    <a:pt x="726" y="9"/>
                    <a:pt x="729" y="7"/>
                    <a:pt x="730" y="7"/>
                  </a:cubicBezTo>
                  <a:cubicBezTo>
                    <a:pt x="730" y="6"/>
                    <a:pt x="733" y="5"/>
                    <a:pt x="734" y="4"/>
                  </a:cubicBezTo>
                  <a:cubicBezTo>
                    <a:pt x="735" y="4"/>
                    <a:pt x="736" y="7"/>
                    <a:pt x="738" y="7"/>
                  </a:cubicBezTo>
                  <a:cubicBezTo>
                    <a:pt x="739" y="7"/>
                    <a:pt x="741" y="5"/>
                    <a:pt x="742" y="5"/>
                  </a:cubicBezTo>
                  <a:cubicBezTo>
                    <a:pt x="743" y="5"/>
                    <a:pt x="744" y="7"/>
                    <a:pt x="745" y="7"/>
                  </a:cubicBezTo>
                  <a:cubicBezTo>
                    <a:pt x="747" y="7"/>
                    <a:pt x="748" y="5"/>
                    <a:pt x="749" y="5"/>
                  </a:cubicBezTo>
                  <a:cubicBezTo>
                    <a:pt x="751" y="5"/>
                    <a:pt x="752" y="7"/>
                    <a:pt x="753" y="7"/>
                  </a:cubicBezTo>
                  <a:cubicBezTo>
                    <a:pt x="755" y="7"/>
                    <a:pt x="756" y="5"/>
                    <a:pt x="757" y="5"/>
                  </a:cubicBezTo>
                  <a:cubicBezTo>
                    <a:pt x="759" y="5"/>
                    <a:pt x="760" y="7"/>
                    <a:pt x="761" y="7"/>
                  </a:cubicBezTo>
                  <a:cubicBezTo>
                    <a:pt x="762" y="7"/>
                    <a:pt x="764" y="5"/>
                    <a:pt x="765" y="5"/>
                  </a:cubicBezTo>
                  <a:cubicBezTo>
                    <a:pt x="765" y="5"/>
                    <a:pt x="769" y="7"/>
                    <a:pt x="769" y="8"/>
                  </a:cubicBezTo>
                  <a:cubicBezTo>
                    <a:pt x="769" y="8"/>
                    <a:pt x="765" y="9"/>
                    <a:pt x="765" y="10"/>
                  </a:cubicBezTo>
                  <a:cubicBezTo>
                    <a:pt x="765" y="10"/>
                    <a:pt x="768" y="11"/>
                    <a:pt x="769" y="12"/>
                  </a:cubicBezTo>
                  <a:cubicBezTo>
                    <a:pt x="768" y="13"/>
                    <a:pt x="764" y="13"/>
                    <a:pt x="764" y="14"/>
                  </a:cubicBezTo>
                  <a:cubicBezTo>
                    <a:pt x="764" y="14"/>
                    <a:pt x="768" y="16"/>
                    <a:pt x="768" y="16"/>
                  </a:cubicBezTo>
                  <a:cubicBezTo>
                    <a:pt x="770" y="16"/>
                    <a:pt x="771" y="14"/>
                    <a:pt x="772" y="14"/>
                  </a:cubicBezTo>
                  <a:cubicBezTo>
                    <a:pt x="772" y="13"/>
                    <a:pt x="768" y="13"/>
                    <a:pt x="769" y="12"/>
                  </a:cubicBezTo>
                  <a:cubicBezTo>
                    <a:pt x="769" y="12"/>
                    <a:pt x="772" y="10"/>
                    <a:pt x="773" y="10"/>
                  </a:cubicBezTo>
                  <a:cubicBezTo>
                    <a:pt x="774" y="9"/>
                    <a:pt x="775" y="9"/>
                    <a:pt x="777" y="8"/>
                  </a:cubicBezTo>
                  <a:cubicBezTo>
                    <a:pt x="775" y="7"/>
                    <a:pt x="775" y="6"/>
                    <a:pt x="773" y="6"/>
                  </a:cubicBezTo>
                  <a:cubicBezTo>
                    <a:pt x="774" y="6"/>
                    <a:pt x="776" y="3"/>
                    <a:pt x="777" y="3"/>
                  </a:cubicBezTo>
                  <a:cubicBezTo>
                    <a:pt x="778" y="3"/>
                    <a:pt x="780" y="6"/>
                    <a:pt x="781" y="6"/>
                  </a:cubicBezTo>
                  <a:cubicBezTo>
                    <a:pt x="781" y="6"/>
                    <a:pt x="785" y="4"/>
                    <a:pt x="785" y="4"/>
                  </a:cubicBezTo>
                  <a:cubicBezTo>
                    <a:pt x="785" y="4"/>
                    <a:pt x="789" y="6"/>
                    <a:pt x="789" y="6"/>
                  </a:cubicBezTo>
                  <a:cubicBezTo>
                    <a:pt x="789" y="6"/>
                    <a:pt x="785" y="8"/>
                    <a:pt x="785" y="8"/>
                  </a:cubicBezTo>
                  <a:cubicBezTo>
                    <a:pt x="786" y="8"/>
                    <a:pt x="787" y="10"/>
                    <a:pt x="788" y="10"/>
                  </a:cubicBezTo>
                  <a:cubicBezTo>
                    <a:pt x="789" y="10"/>
                    <a:pt x="791" y="8"/>
                    <a:pt x="792" y="8"/>
                  </a:cubicBezTo>
                  <a:cubicBezTo>
                    <a:pt x="793" y="8"/>
                    <a:pt x="795" y="11"/>
                    <a:pt x="796" y="10"/>
                  </a:cubicBezTo>
                  <a:cubicBezTo>
                    <a:pt x="797" y="10"/>
                    <a:pt x="799" y="9"/>
                    <a:pt x="800" y="8"/>
                  </a:cubicBezTo>
                  <a:cubicBezTo>
                    <a:pt x="804" y="6"/>
                    <a:pt x="804" y="6"/>
                    <a:pt x="804" y="6"/>
                  </a:cubicBezTo>
                  <a:cubicBezTo>
                    <a:pt x="805" y="6"/>
                    <a:pt x="808" y="4"/>
                    <a:pt x="808" y="4"/>
                  </a:cubicBezTo>
                  <a:cubicBezTo>
                    <a:pt x="810" y="4"/>
                    <a:pt x="811" y="7"/>
                    <a:pt x="812" y="7"/>
                  </a:cubicBezTo>
                  <a:cubicBezTo>
                    <a:pt x="813" y="7"/>
                    <a:pt x="815" y="4"/>
                    <a:pt x="816" y="4"/>
                  </a:cubicBezTo>
                  <a:cubicBezTo>
                    <a:pt x="818" y="5"/>
                    <a:pt x="819" y="7"/>
                    <a:pt x="820" y="7"/>
                  </a:cubicBezTo>
                  <a:cubicBezTo>
                    <a:pt x="821" y="7"/>
                    <a:pt x="823" y="5"/>
                    <a:pt x="824" y="5"/>
                  </a:cubicBezTo>
                  <a:cubicBezTo>
                    <a:pt x="825" y="5"/>
                    <a:pt x="827" y="7"/>
                    <a:pt x="828" y="7"/>
                  </a:cubicBezTo>
                  <a:cubicBezTo>
                    <a:pt x="829" y="7"/>
                    <a:pt x="831" y="9"/>
                    <a:pt x="832" y="9"/>
                  </a:cubicBezTo>
                  <a:cubicBezTo>
                    <a:pt x="832" y="9"/>
                    <a:pt x="835" y="7"/>
                    <a:pt x="836" y="7"/>
                  </a:cubicBezTo>
                  <a:cubicBezTo>
                    <a:pt x="837" y="7"/>
                    <a:pt x="839" y="5"/>
                    <a:pt x="840" y="5"/>
                  </a:cubicBezTo>
                  <a:cubicBezTo>
                    <a:pt x="841" y="5"/>
                    <a:pt x="843" y="7"/>
                    <a:pt x="844" y="7"/>
                  </a:cubicBezTo>
                  <a:cubicBezTo>
                    <a:pt x="844" y="7"/>
                    <a:pt x="847" y="5"/>
                    <a:pt x="848" y="5"/>
                  </a:cubicBezTo>
                  <a:cubicBezTo>
                    <a:pt x="849" y="6"/>
                    <a:pt x="851" y="7"/>
                    <a:pt x="851" y="8"/>
                  </a:cubicBezTo>
                  <a:cubicBezTo>
                    <a:pt x="852" y="8"/>
                    <a:pt x="854" y="10"/>
                    <a:pt x="855" y="10"/>
                  </a:cubicBezTo>
                  <a:cubicBezTo>
                    <a:pt x="855" y="10"/>
                    <a:pt x="859" y="8"/>
                    <a:pt x="859" y="8"/>
                  </a:cubicBezTo>
                  <a:cubicBezTo>
                    <a:pt x="859" y="8"/>
                    <a:pt x="856" y="6"/>
                    <a:pt x="856" y="6"/>
                  </a:cubicBezTo>
                  <a:cubicBezTo>
                    <a:pt x="857" y="6"/>
                    <a:pt x="858" y="3"/>
                    <a:pt x="860" y="3"/>
                  </a:cubicBezTo>
                  <a:cubicBezTo>
                    <a:pt x="861" y="3"/>
                    <a:pt x="863" y="5"/>
                    <a:pt x="863" y="6"/>
                  </a:cubicBezTo>
                  <a:cubicBezTo>
                    <a:pt x="865" y="6"/>
                    <a:pt x="866" y="7"/>
                    <a:pt x="867" y="8"/>
                  </a:cubicBezTo>
                  <a:cubicBezTo>
                    <a:pt x="868" y="8"/>
                    <a:pt x="870" y="10"/>
                    <a:pt x="871" y="10"/>
                  </a:cubicBezTo>
                  <a:cubicBezTo>
                    <a:pt x="872" y="10"/>
                    <a:pt x="873" y="13"/>
                    <a:pt x="875" y="13"/>
                  </a:cubicBezTo>
                  <a:cubicBezTo>
                    <a:pt x="876" y="13"/>
                    <a:pt x="878" y="11"/>
                    <a:pt x="879" y="10"/>
                  </a:cubicBezTo>
                  <a:cubicBezTo>
                    <a:pt x="880" y="10"/>
                    <a:pt x="882" y="9"/>
                    <a:pt x="883" y="8"/>
                  </a:cubicBezTo>
                  <a:cubicBezTo>
                    <a:pt x="884" y="8"/>
                    <a:pt x="886" y="6"/>
                    <a:pt x="887" y="6"/>
                  </a:cubicBezTo>
                  <a:cubicBezTo>
                    <a:pt x="888" y="6"/>
                    <a:pt x="890" y="9"/>
                    <a:pt x="891" y="9"/>
                  </a:cubicBezTo>
                  <a:cubicBezTo>
                    <a:pt x="892" y="9"/>
                    <a:pt x="893" y="7"/>
                    <a:pt x="895" y="7"/>
                  </a:cubicBezTo>
                  <a:cubicBezTo>
                    <a:pt x="896" y="7"/>
                    <a:pt x="897" y="9"/>
                    <a:pt x="898" y="9"/>
                  </a:cubicBezTo>
                  <a:cubicBezTo>
                    <a:pt x="900" y="9"/>
                    <a:pt x="901" y="7"/>
                    <a:pt x="903" y="7"/>
                  </a:cubicBezTo>
                  <a:cubicBezTo>
                    <a:pt x="904" y="7"/>
                    <a:pt x="905" y="9"/>
                    <a:pt x="906" y="9"/>
                  </a:cubicBezTo>
                  <a:cubicBezTo>
                    <a:pt x="907" y="9"/>
                    <a:pt x="910" y="7"/>
                    <a:pt x="910" y="7"/>
                  </a:cubicBezTo>
                  <a:cubicBezTo>
                    <a:pt x="911" y="7"/>
                    <a:pt x="914" y="5"/>
                    <a:pt x="915" y="5"/>
                  </a:cubicBezTo>
                  <a:cubicBezTo>
                    <a:pt x="915" y="5"/>
                    <a:pt x="918" y="7"/>
                    <a:pt x="918" y="7"/>
                  </a:cubicBezTo>
                  <a:cubicBezTo>
                    <a:pt x="918" y="7"/>
                    <a:pt x="914" y="9"/>
                    <a:pt x="914" y="9"/>
                  </a:cubicBezTo>
                  <a:cubicBezTo>
                    <a:pt x="915" y="9"/>
                    <a:pt x="917" y="11"/>
                    <a:pt x="918" y="12"/>
                  </a:cubicBezTo>
                  <a:cubicBezTo>
                    <a:pt x="919" y="12"/>
                    <a:pt x="921" y="10"/>
                    <a:pt x="922" y="9"/>
                  </a:cubicBezTo>
                  <a:cubicBezTo>
                    <a:pt x="923" y="9"/>
                    <a:pt x="925" y="8"/>
                    <a:pt x="926" y="7"/>
                  </a:cubicBezTo>
                  <a:cubicBezTo>
                    <a:pt x="927" y="7"/>
                    <a:pt x="929" y="6"/>
                    <a:pt x="930" y="5"/>
                  </a:cubicBezTo>
                  <a:cubicBezTo>
                    <a:pt x="931" y="5"/>
                    <a:pt x="933" y="8"/>
                    <a:pt x="934" y="8"/>
                  </a:cubicBezTo>
                  <a:cubicBezTo>
                    <a:pt x="935" y="8"/>
                    <a:pt x="938" y="6"/>
                    <a:pt x="938" y="6"/>
                  </a:cubicBezTo>
                  <a:cubicBezTo>
                    <a:pt x="939" y="5"/>
                    <a:pt x="941" y="3"/>
                    <a:pt x="942" y="3"/>
                  </a:cubicBezTo>
                  <a:cubicBezTo>
                    <a:pt x="943" y="3"/>
                    <a:pt x="945" y="5"/>
                    <a:pt x="946" y="6"/>
                  </a:cubicBezTo>
                  <a:cubicBezTo>
                    <a:pt x="947" y="6"/>
                    <a:pt x="948" y="8"/>
                    <a:pt x="950" y="8"/>
                  </a:cubicBezTo>
                  <a:cubicBezTo>
                    <a:pt x="950" y="8"/>
                    <a:pt x="953" y="6"/>
                    <a:pt x="954" y="6"/>
                  </a:cubicBezTo>
                  <a:cubicBezTo>
                    <a:pt x="955" y="6"/>
                    <a:pt x="956" y="8"/>
                    <a:pt x="958" y="8"/>
                  </a:cubicBezTo>
                  <a:cubicBezTo>
                    <a:pt x="959" y="8"/>
                    <a:pt x="960" y="10"/>
                    <a:pt x="961" y="10"/>
                  </a:cubicBezTo>
                  <a:cubicBezTo>
                    <a:pt x="962" y="11"/>
                    <a:pt x="965" y="9"/>
                    <a:pt x="965" y="8"/>
                  </a:cubicBezTo>
                  <a:cubicBezTo>
                    <a:pt x="966" y="8"/>
                    <a:pt x="968" y="7"/>
                    <a:pt x="969" y="6"/>
                  </a:cubicBezTo>
                  <a:cubicBezTo>
                    <a:pt x="970" y="6"/>
                    <a:pt x="972" y="9"/>
                    <a:pt x="973" y="9"/>
                  </a:cubicBezTo>
                  <a:cubicBezTo>
                    <a:pt x="974" y="9"/>
                    <a:pt x="976" y="6"/>
                    <a:pt x="977" y="7"/>
                  </a:cubicBezTo>
                  <a:cubicBezTo>
                    <a:pt x="978" y="7"/>
                    <a:pt x="981" y="9"/>
                    <a:pt x="981" y="9"/>
                  </a:cubicBezTo>
                  <a:cubicBezTo>
                    <a:pt x="981" y="9"/>
                    <a:pt x="977" y="11"/>
                    <a:pt x="977" y="11"/>
                  </a:cubicBezTo>
                  <a:cubicBezTo>
                    <a:pt x="978" y="11"/>
                    <a:pt x="979" y="13"/>
                    <a:pt x="981" y="13"/>
                  </a:cubicBezTo>
                  <a:cubicBezTo>
                    <a:pt x="982" y="13"/>
                    <a:pt x="984" y="11"/>
                    <a:pt x="985" y="11"/>
                  </a:cubicBezTo>
                  <a:cubicBezTo>
                    <a:pt x="986" y="11"/>
                    <a:pt x="988" y="10"/>
                    <a:pt x="989" y="9"/>
                  </a:cubicBezTo>
                  <a:cubicBezTo>
                    <a:pt x="990" y="9"/>
                    <a:pt x="992" y="7"/>
                    <a:pt x="993" y="7"/>
                  </a:cubicBezTo>
                  <a:cubicBezTo>
                    <a:pt x="994" y="7"/>
                    <a:pt x="996" y="9"/>
                    <a:pt x="997" y="9"/>
                  </a:cubicBezTo>
                  <a:cubicBezTo>
                    <a:pt x="998" y="9"/>
                    <a:pt x="1000" y="7"/>
                    <a:pt x="1001" y="7"/>
                  </a:cubicBezTo>
                  <a:cubicBezTo>
                    <a:pt x="1002" y="7"/>
                    <a:pt x="1004" y="9"/>
                    <a:pt x="1005" y="9"/>
                  </a:cubicBezTo>
                  <a:cubicBezTo>
                    <a:pt x="1005" y="10"/>
                    <a:pt x="1008" y="12"/>
                    <a:pt x="1008" y="12"/>
                  </a:cubicBezTo>
                  <a:cubicBezTo>
                    <a:pt x="1009" y="12"/>
                    <a:pt x="1012" y="10"/>
                    <a:pt x="1012" y="10"/>
                  </a:cubicBezTo>
                  <a:cubicBezTo>
                    <a:pt x="1012" y="10"/>
                    <a:pt x="1009" y="7"/>
                    <a:pt x="1009" y="7"/>
                  </a:cubicBezTo>
                  <a:cubicBezTo>
                    <a:pt x="1010" y="7"/>
                    <a:pt x="1011" y="5"/>
                    <a:pt x="1013" y="5"/>
                  </a:cubicBezTo>
                  <a:cubicBezTo>
                    <a:pt x="1014" y="5"/>
                    <a:pt x="1015" y="8"/>
                    <a:pt x="1017" y="8"/>
                  </a:cubicBezTo>
                  <a:cubicBezTo>
                    <a:pt x="1017" y="8"/>
                    <a:pt x="1020" y="5"/>
                    <a:pt x="1021" y="6"/>
                  </a:cubicBezTo>
                  <a:cubicBezTo>
                    <a:pt x="1021" y="6"/>
                    <a:pt x="1024" y="7"/>
                    <a:pt x="1024" y="8"/>
                  </a:cubicBezTo>
                  <a:cubicBezTo>
                    <a:pt x="1024" y="8"/>
                    <a:pt x="1021" y="10"/>
                    <a:pt x="1020" y="10"/>
                  </a:cubicBezTo>
                  <a:cubicBezTo>
                    <a:pt x="1022" y="10"/>
                    <a:pt x="1023" y="12"/>
                    <a:pt x="1024" y="12"/>
                  </a:cubicBezTo>
                  <a:cubicBezTo>
                    <a:pt x="1025" y="12"/>
                    <a:pt x="1027" y="10"/>
                    <a:pt x="1028" y="10"/>
                  </a:cubicBezTo>
                  <a:cubicBezTo>
                    <a:pt x="1030" y="10"/>
                    <a:pt x="1031" y="9"/>
                    <a:pt x="1032" y="8"/>
                  </a:cubicBezTo>
                  <a:cubicBezTo>
                    <a:pt x="1033" y="8"/>
                    <a:pt x="1035" y="6"/>
                    <a:pt x="1036" y="6"/>
                  </a:cubicBezTo>
                  <a:cubicBezTo>
                    <a:pt x="1037" y="6"/>
                    <a:pt x="1039" y="8"/>
                    <a:pt x="1040" y="8"/>
                  </a:cubicBezTo>
                  <a:cubicBezTo>
                    <a:pt x="1041" y="8"/>
                    <a:pt x="1043" y="6"/>
                    <a:pt x="1044" y="6"/>
                  </a:cubicBezTo>
                  <a:cubicBezTo>
                    <a:pt x="1045" y="6"/>
                    <a:pt x="1047" y="8"/>
                    <a:pt x="1048" y="8"/>
                  </a:cubicBezTo>
                  <a:cubicBezTo>
                    <a:pt x="1049" y="8"/>
                    <a:pt x="1051" y="6"/>
                    <a:pt x="1052" y="6"/>
                  </a:cubicBezTo>
                  <a:cubicBezTo>
                    <a:pt x="1053" y="6"/>
                    <a:pt x="1054" y="9"/>
                    <a:pt x="1056" y="9"/>
                  </a:cubicBezTo>
                  <a:cubicBezTo>
                    <a:pt x="1057" y="9"/>
                    <a:pt x="1059" y="6"/>
                    <a:pt x="1060" y="7"/>
                  </a:cubicBezTo>
                  <a:cubicBezTo>
                    <a:pt x="1061" y="7"/>
                    <a:pt x="1063" y="8"/>
                    <a:pt x="1064" y="9"/>
                  </a:cubicBezTo>
                  <a:cubicBezTo>
                    <a:pt x="1067" y="11"/>
                    <a:pt x="1067" y="11"/>
                    <a:pt x="1067" y="11"/>
                  </a:cubicBezTo>
                  <a:cubicBezTo>
                    <a:pt x="1069" y="12"/>
                    <a:pt x="1070" y="13"/>
                    <a:pt x="1071" y="13"/>
                  </a:cubicBezTo>
                  <a:cubicBezTo>
                    <a:pt x="1072" y="13"/>
                    <a:pt x="1074" y="11"/>
                    <a:pt x="1075" y="11"/>
                  </a:cubicBezTo>
                  <a:cubicBezTo>
                    <a:pt x="1076" y="11"/>
                    <a:pt x="1078" y="14"/>
                    <a:pt x="1079" y="14"/>
                  </a:cubicBezTo>
                  <a:cubicBezTo>
                    <a:pt x="1079" y="13"/>
                    <a:pt x="1083" y="12"/>
                    <a:pt x="1083" y="12"/>
                  </a:cubicBezTo>
                  <a:cubicBezTo>
                    <a:pt x="1083" y="11"/>
                    <a:pt x="1079" y="9"/>
                    <a:pt x="1079" y="9"/>
                  </a:cubicBezTo>
                  <a:cubicBezTo>
                    <a:pt x="1079" y="9"/>
                    <a:pt x="1078" y="10"/>
                    <a:pt x="1077" y="10"/>
                  </a:cubicBezTo>
                  <a:cubicBezTo>
                    <a:pt x="1076" y="11"/>
                    <a:pt x="1075" y="11"/>
                    <a:pt x="1075" y="11"/>
                  </a:cubicBezTo>
                  <a:cubicBezTo>
                    <a:pt x="1075" y="11"/>
                    <a:pt x="1071" y="10"/>
                    <a:pt x="1071" y="9"/>
                  </a:cubicBezTo>
                  <a:cubicBezTo>
                    <a:pt x="1071" y="9"/>
                    <a:pt x="1075" y="7"/>
                    <a:pt x="1076" y="7"/>
                  </a:cubicBezTo>
                  <a:cubicBezTo>
                    <a:pt x="1077" y="7"/>
                    <a:pt x="1078" y="9"/>
                    <a:pt x="1079" y="9"/>
                  </a:cubicBezTo>
                  <a:cubicBezTo>
                    <a:pt x="1081" y="9"/>
                    <a:pt x="1082" y="7"/>
                    <a:pt x="1083" y="7"/>
                  </a:cubicBezTo>
                  <a:cubicBezTo>
                    <a:pt x="1085" y="7"/>
                    <a:pt x="1086" y="9"/>
                    <a:pt x="1087" y="9"/>
                  </a:cubicBezTo>
                  <a:cubicBezTo>
                    <a:pt x="1088" y="10"/>
                    <a:pt x="1090" y="12"/>
                    <a:pt x="1091" y="12"/>
                  </a:cubicBezTo>
                  <a:cubicBezTo>
                    <a:pt x="1092" y="12"/>
                    <a:pt x="1094" y="10"/>
                    <a:pt x="1095" y="10"/>
                  </a:cubicBezTo>
                  <a:cubicBezTo>
                    <a:pt x="1096" y="9"/>
                    <a:pt x="1098" y="8"/>
                    <a:pt x="1099" y="8"/>
                  </a:cubicBezTo>
                  <a:cubicBezTo>
                    <a:pt x="1100" y="7"/>
                    <a:pt x="1102" y="10"/>
                    <a:pt x="1103" y="10"/>
                  </a:cubicBezTo>
                  <a:cubicBezTo>
                    <a:pt x="1104" y="10"/>
                    <a:pt x="1106" y="8"/>
                    <a:pt x="1107" y="8"/>
                  </a:cubicBezTo>
                  <a:cubicBezTo>
                    <a:pt x="1108" y="8"/>
                    <a:pt x="1109" y="10"/>
                    <a:pt x="1111" y="10"/>
                  </a:cubicBezTo>
                  <a:cubicBezTo>
                    <a:pt x="1112" y="10"/>
                    <a:pt x="1113" y="12"/>
                    <a:pt x="1114" y="12"/>
                  </a:cubicBezTo>
                  <a:cubicBezTo>
                    <a:pt x="1116" y="12"/>
                    <a:pt x="1117" y="10"/>
                    <a:pt x="1118" y="10"/>
                  </a:cubicBezTo>
                  <a:cubicBezTo>
                    <a:pt x="1120" y="10"/>
                    <a:pt x="1121" y="8"/>
                    <a:pt x="1123" y="8"/>
                  </a:cubicBezTo>
                  <a:cubicBezTo>
                    <a:pt x="1124" y="8"/>
                    <a:pt x="1125" y="11"/>
                    <a:pt x="1126" y="10"/>
                  </a:cubicBezTo>
                  <a:cubicBezTo>
                    <a:pt x="1128" y="10"/>
                    <a:pt x="1129" y="8"/>
                    <a:pt x="1130" y="8"/>
                  </a:cubicBezTo>
                  <a:cubicBezTo>
                    <a:pt x="1132" y="8"/>
                    <a:pt x="1133" y="11"/>
                    <a:pt x="1134" y="11"/>
                  </a:cubicBezTo>
                  <a:cubicBezTo>
                    <a:pt x="1135" y="11"/>
                    <a:pt x="1138" y="8"/>
                    <a:pt x="1138" y="9"/>
                  </a:cubicBezTo>
                  <a:cubicBezTo>
                    <a:pt x="1139" y="9"/>
                    <a:pt x="1141" y="10"/>
                    <a:pt x="1142" y="11"/>
                  </a:cubicBezTo>
                  <a:cubicBezTo>
                    <a:pt x="1143" y="11"/>
                    <a:pt x="1145" y="12"/>
                    <a:pt x="1146" y="13"/>
                  </a:cubicBezTo>
                  <a:cubicBezTo>
                    <a:pt x="1146" y="14"/>
                    <a:pt x="1142" y="15"/>
                    <a:pt x="1142" y="15"/>
                  </a:cubicBezTo>
                  <a:cubicBezTo>
                    <a:pt x="1142" y="16"/>
                    <a:pt x="1145" y="17"/>
                    <a:pt x="1145" y="18"/>
                  </a:cubicBezTo>
                  <a:cubicBezTo>
                    <a:pt x="1146" y="18"/>
                    <a:pt x="1148" y="20"/>
                    <a:pt x="1149" y="20"/>
                  </a:cubicBezTo>
                  <a:cubicBezTo>
                    <a:pt x="1150" y="20"/>
                    <a:pt x="1152" y="18"/>
                    <a:pt x="1153" y="18"/>
                  </a:cubicBezTo>
                  <a:cubicBezTo>
                    <a:pt x="1154" y="19"/>
                    <a:pt x="1156" y="19"/>
                    <a:pt x="1157" y="20"/>
                  </a:cubicBezTo>
                  <a:cubicBezTo>
                    <a:pt x="1157" y="20"/>
                    <a:pt x="1161" y="18"/>
                    <a:pt x="1161" y="18"/>
                  </a:cubicBezTo>
                  <a:cubicBezTo>
                    <a:pt x="1161" y="18"/>
                    <a:pt x="1158" y="16"/>
                    <a:pt x="1157" y="16"/>
                  </a:cubicBezTo>
                  <a:cubicBezTo>
                    <a:pt x="1157" y="16"/>
                    <a:pt x="1154" y="18"/>
                    <a:pt x="1153" y="18"/>
                  </a:cubicBezTo>
                  <a:cubicBezTo>
                    <a:pt x="1153" y="18"/>
                    <a:pt x="1150" y="16"/>
                    <a:pt x="1149" y="15"/>
                  </a:cubicBezTo>
                  <a:cubicBezTo>
                    <a:pt x="1149" y="15"/>
                    <a:pt x="1146" y="14"/>
                    <a:pt x="1146" y="13"/>
                  </a:cubicBezTo>
                  <a:cubicBezTo>
                    <a:pt x="1146" y="13"/>
                    <a:pt x="1150" y="12"/>
                    <a:pt x="1150" y="11"/>
                  </a:cubicBezTo>
                  <a:cubicBezTo>
                    <a:pt x="1150" y="10"/>
                    <a:pt x="1147" y="10"/>
                    <a:pt x="1146" y="9"/>
                  </a:cubicBezTo>
                  <a:cubicBezTo>
                    <a:pt x="1146" y="8"/>
                    <a:pt x="1150" y="7"/>
                    <a:pt x="1150" y="7"/>
                  </a:cubicBezTo>
                  <a:cubicBezTo>
                    <a:pt x="1154" y="9"/>
                    <a:pt x="1154" y="9"/>
                    <a:pt x="1154" y="9"/>
                  </a:cubicBezTo>
                  <a:cubicBezTo>
                    <a:pt x="1154" y="9"/>
                    <a:pt x="1157" y="11"/>
                    <a:pt x="1158" y="11"/>
                  </a:cubicBezTo>
                  <a:cubicBezTo>
                    <a:pt x="1158" y="11"/>
                    <a:pt x="1161" y="10"/>
                    <a:pt x="1162" y="9"/>
                  </a:cubicBezTo>
                  <a:cubicBezTo>
                    <a:pt x="1163" y="9"/>
                    <a:pt x="1165" y="7"/>
                    <a:pt x="1166" y="7"/>
                  </a:cubicBezTo>
                  <a:cubicBezTo>
                    <a:pt x="1167" y="7"/>
                    <a:pt x="1169" y="9"/>
                    <a:pt x="1170" y="9"/>
                  </a:cubicBezTo>
                  <a:cubicBezTo>
                    <a:pt x="1171" y="9"/>
                    <a:pt x="1172" y="12"/>
                    <a:pt x="1173" y="12"/>
                  </a:cubicBezTo>
                  <a:cubicBezTo>
                    <a:pt x="1174" y="12"/>
                    <a:pt x="1177" y="10"/>
                    <a:pt x="1178" y="10"/>
                  </a:cubicBezTo>
                  <a:cubicBezTo>
                    <a:pt x="1178" y="9"/>
                    <a:pt x="1180" y="8"/>
                    <a:pt x="1182" y="8"/>
                  </a:cubicBezTo>
                  <a:cubicBezTo>
                    <a:pt x="1183" y="7"/>
                    <a:pt x="1184" y="10"/>
                    <a:pt x="1185" y="10"/>
                  </a:cubicBezTo>
                  <a:cubicBezTo>
                    <a:pt x="1187" y="10"/>
                    <a:pt x="1188" y="8"/>
                    <a:pt x="1189" y="8"/>
                  </a:cubicBezTo>
                  <a:cubicBezTo>
                    <a:pt x="1190" y="8"/>
                    <a:pt x="1193" y="10"/>
                    <a:pt x="1193" y="10"/>
                  </a:cubicBezTo>
                  <a:cubicBezTo>
                    <a:pt x="1194" y="10"/>
                    <a:pt x="1196" y="12"/>
                    <a:pt x="1197" y="12"/>
                  </a:cubicBezTo>
                  <a:cubicBezTo>
                    <a:pt x="1198" y="12"/>
                    <a:pt x="1200" y="11"/>
                    <a:pt x="1201" y="10"/>
                  </a:cubicBezTo>
                  <a:cubicBezTo>
                    <a:pt x="1202" y="10"/>
                    <a:pt x="1205" y="8"/>
                    <a:pt x="1205" y="8"/>
                  </a:cubicBezTo>
                  <a:cubicBezTo>
                    <a:pt x="1205" y="8"/>
                    <a:pt x="1209" y="10"/>
                    <a:pt x="1209" y="10"/>
                  </a:cubicBezTo>
                  <a:cubicBezTo>
                    <a:pt x="1209" y="11"/>
                    <a:pt x="1205" y="13"/>
                    <a:pt x="1205" y="13"/>
                  </a:cubicBezTo>
                  <a:cubicBezTo>
                    <a:pt x="1206" y="13"/>
                    <a:pt x="1207" y="15"/>
                    <a:pt x="1209" y="15"/>
                  </a:cubicBezTo>
                  <a:cubicBezTo>
                    <a:pt x="1209" y="15"/>
                    <a:pt x="1213" y="13"/>
                    <a:pt x="1213" y="13"/>
                  </a:cubicBezTo>
                  <a:cubicBezTo>
                    <a:pt x="1213" y="13"/>
                    <a:pt x="1212" y="12"/>
                    <a:pt x="1211" y="12"/>
                  </a:cubicBezTo>
                  <a:cubicBezTo>
                    <a:pt x="1210" y="11"/>
                    <a:pt x="1209" y="10"/>
                    <a:pt x="1209" y="10"/>
                  </a:cubicBezTo>
                  <a:cubicBezTo>
                    <a:pt x="1210" y="10"/>
                    <a:pt x="1212" y="8"/>
                    <a:pt x="1213" y="8"/>
                  </a:cubicBezTo>
                  <a:cubicBezTo>
                    <a:pt x="1214" y="8"/>
                    <a:pt x="1216" y="11"/>
                    <a:pt x="1217" y="11"/>
                  </a:cubicBezTo>
                  <a:cubicBezTo>
                    <a:pt x="1218" y="10"/>
                    <a:pt x="1220" y="9"/>
                    <a:pt x="1221" y="9"/>
                  </a:cubicBezTo>
                  <a:cubicBezTo>
                    <a:pt x="1221" y="8"/>
                    <a:pt x="1225" y="6"/>
                    <a:pt x="1225" y="7"/>
                  </a:cubicBezTo>
                  <a:cubicBezTo>
                    <a:pt x="1226" y="7"/>
                    <a:pt x="1228" y="8"/>
                    <a:pt x="1229" y="9"/>
                  </a:cubicBezTo>
                  <a:cubicBezTo>
                    <a:pt x="1232" y="11"/>
                    <a:pt x="1232" y="11"/>
                    <a:pt x="1232" y="11"/>
                  </a:cubicBezTo>
                  <a:cubicBezTo>
                    <a:pt x="1236" y="13"/>
                    <a:pt x="1236" y="13"/>
                    <a:pt x="1236" y="13"/>
                  </a:cubicBezTo>
                  <a:cubicBezTo>
                    <a:pt x="1237" y="14"/>
                    <a:pt x="1239" y="16"/>
                    <a:pt x="1240" y="16"/>
                  </a:cubicBezTo>
                  <a:cubicBezTo>
                    <a:pt x="1241" y="16"/>
                    <a:pt x="1243" y="14"/>
                    <a:pt x="1244" y="14"/>
                  </a:cubicBezTo>
                  <a:cubicBezTo>
                    <a:pt x="1248" y="12"/>
                    <a:pt x="1248" y="12"/>
                    <a:pt x="1248" y="12"/>
                  </a:cubicBezTo>
                  <a:cubicBezTo>
                    <a:pt x="1252" y="9"/>
                    <a:pt x="1252" y="9"/>
                    <a:pt x="1252" y="9"/>
                  </a:cubicBezTo>
                  <a:cubicBezTo>
                    <a:pt x="1253" y="9"/>
                    <a:pt x="1255" y="8"/>
                    <a:pt x="1256" y="7"/>
                  </a:cubicBezTo>
                  <a:cubicBezTo>
                    <a:pt x="1257" y="7"/>
                    <a:pt x="1260" y="9"/>
                    <a:pt x="1260" y="10"/>
                  </a:cubicBezTo>
                  <a:cubicBezTo>
                    <a:pt x="1261" y="10"/>
                    <a:pt x="1263" y="12"/>
                    <a:pt x="1264" y="12"/>
                  </a:cubicBezTo>
                  <a:cubicBezTo>
                    <a:pt x="1264" y="12"/>
                    <a:pt x="1267" y="10"/>
                    <a:pt x="1268" y="10"/>
                  </a:cubicBezTo>
                  <a:cubicBezTo>
                    <a:pt x="1268" y="10"/>
                    <a:pt x="1272" y="8"/>
                    <a:pt x="1272" y="8"/>
                  </a:cubicBezTo>
                  <a:cubicBezTo>
                    <a:pt x="1273" y="8"/>
                    <a:pt x="1275" y="10"/>
                    <a:pt x="1276" y="10"/>
                  </a:cubicBezTo>
                  <a:cubicBezTo>
                    <a:pt x="1277" y="11"/>
                    <a:pt x="1278" y="12"/>
                    <a:pt x="1279" y="12"/>
                  </a:cubicBezTo>
                  <a:cubicBezTo>
                    <a:pt x="1280" y="13"/>
                    <a:pt x="1282" y="15"/>
                    <a:pt x="1283" y="15"/>
                  </a:cubicBezTo>
                  <a:cubicBezTo>
                    <a:pt x="1284" y="15"/>
                    <a:pt x="1287" y="12"/>
                    <a:pt x="1287" y="13"/>
                  </a:cubicBezTo>
                  <a:cubicBezTo>
                    <a:pt x="1289" y="13"/>
                    <a:pt x="1290" y="14"/>
                    <a:pt x="1291" y="15"/>
                  </a:cubicBezTo>
                  <a:cubicBezTo>
                    <a:pt x="1292" y="15"/>
                    <a:pt x="1294" y="17"/>
                    <a:pt x="1295" y="17"/>
                  </a:cubicBezTo>
                  <a:cubicBezTo>
                    <a:pt x="1295" y="17"/>
                    <a:pt x="1299" y="15"/>
                    <a:pt x="1299" y="15"/>
                  </a:cubicBezTo>
                  <a:cubicBezTo>
                    <a:pt x="1299" y="15"/>
                    <a:pt x="1295" y="13"/>
                    <a:pt x="1295" y="13"/>
                  </a:cubicBezTo>
                  <a:cubicBezTo>
                    <a:pt x="1296" y="13"/>
                    <a:pt x="1298" y="11"/>
                    <a:pt x="1299" y="11"/>
                  </a:cubicBezTo>
                  <a:cubicBezTo>
                    <a:pt x="1301" y="11"/>
                    <a:pt x="1302" y="13"/>
                    <a:pt x="1303" y="13"/>
                  </a:cubicBezTo>
                  <a:cubicBezTo>
                    <a:pt x="1304" y="13"/>
                    <a:pt x="1305" y="15"/>
                    <a:pt x="1307" y="15"/>
                  </a:cubicBezTo>
                  <a:cubicBezTo>
                    <a:pt x="1308" y="15"/>
                    <a:pt x="1310" y="13"/>
                    <a:pt x="1311" y="13"/>
                  </a:cubicBezTo>
                  <a:cubicBezTo>
                    <a:pt x="1312" y="13"/>
                    <a:pt x="1313" y="15"/>
                    <a:pt x="1315" y="15"/>
                  </a:cubicBezTo>
                  <a:cubicBezTo>
                    <a:pt x="1316" y="15"/>
                    <a:pt x="1318" y="13"/>
                    <a:pt x="1319" y="13"/>
                  </a:cubicBezTo>
                  <a:cubicBezTo>
                    <a:pt x="1319" y="13"/>
                    <a:pt x="1322" y="16"/>
                    <a:pt x="1322" y="16"/>
                  </a:cubicBezTo>
                  <a:cubicBezTo>
                    <a:pt x="1324" y="15"/>
                    <a:pt x="1326" y="14"/>
                    <a:pt x="1327" y="14"/>
                  </a:cubicBezTo>
                  <a:cubicBezTo>
                    <a:pt x="1331" y="12"/>
                    <a:pt x="1331" y="12"/>
                    <a:pt x="1331" y="12"/>
                  </a:cubicBezTo>
                  <a:cubicBezTo>
                    <a:pt x="1331" y="11"/>
                    <a:pt x="1334" y="9"/>
                    <a:pt x="1335" y="9"/>
                  </a:cubicBezTo>
                  <a:cubicBezTo>
                    <a:pt x="1336" y="9"/>
                    <a:pt x="1337" y="12"/>
                    <a:pt x="1338" y="12"/>
                  </a:cubicBezTo>
                  <a:cubicBezTo>
                    <a:pt x="1339" y="12"/>
                    <a:pt x="1342" y="9"/>
                    <a:pt x="1343" y="10"/>
                  </a:cubicBezTo>
                  <a:cubicBezTo>
                    <a:pt x="1344" y="10"/>
                    <a:pt x="1345" y="11"/>
                    <a:pt x="1346" y="12"/>
                  </a:cubicBezTo>
                  <a:cubicBezTo>
                    <a:pt x="1347" y="12"/>
                    <a:pt x="1349" y="14"/>
                    <a:pt x="1350" y="14"/>
                  </a:cubicBezTo>
                  <a:cubicBezTo>
                    <a:pt x="1351" y="14"/>
                    <a:pt x="1354" y="12"/>
                    <a:pt x="1354" y="12"/>
                  </a:cubicBezTo>
                  <a:cubicBezTo>
                    <a:pt x="1355" y="12"/>
                    <a:pt x="1357" y="10"/>
                    <a:pt x="1358" y="10"/>
                  </a:cubicBezTo>
                  <a:cubicBezTo>
                    <a:pt x="1359" y="10"/>
                    <a:pt x="1361" y="12"/>
                    <a:pt x="1362" y="12"/>
                  </a:cubicBezTo>
                  <a:cubicBezTo>
                    <a:pt x="1363" y="12"/>
                    <a:pt x="1365" y="10"/>
                    <a:pt x="1366" y="10"/>
                  </a:cubicBezTo>
                  <a:cubicBezTo>
                    <a:pt x="1367" y="10"/>
                    <a:pt x="1369" y="13"/>
                    <a:pt x="1370" y="13"/>
                  </a:cubicBezTo>
                  <a:cubicBezTo>
                    <a:pt x="1371" y="13"/>
                    <a:pt x="1373" y="11"/>
                    <a:pt x="1374" y="10"/>
                  </a:cubicBezTo>
                  <a:cubicBezTo>
                    <a:pt x="1375" y="10"/>
                    <a:pt x="1377" y="13"/>
                    <a:pt x="1378" y="13"/>
                  </a:cubicBezTo>
                  <a:cubicBezTo>
                    <a:pt x="1378" y="13"/>
                    <a:pt x="1381" y="11"/>
                    <a:pt x="1382" y="11"/>
                  </a:cubicBezTo>
                  <a:cubicBezTo>
                    <a:pt x="1382" y="10"/>
                    <a:pt x="1385" y="9"/>
                    <a:pt x="1386" y="9"/>
                  </a:cubicBezTo>
                  <a:cubicBezTo>
                    <a:pt x="1386" y="9"/>
                    <a:pt x="1390" y="11"/>
                    <a:pt x="1390" y="11"/>
                  </a:cubicBezTo>
                  <a:cubicBezTo>
                    <a:pt x="1390" y="11"/>
                    <a:pt x="1385" y="13"/>
                    <a:pt x="1386" y="13"/>
                  </a:cubicBezTo>
                  <a:cubicBezTo>
                    <a:pt x="1386" y="13"/>
                    <a:pt x="1388" y="15"/>
                    <a:pt x="1389" y="15"/>
                  </a:cubicBezTo>
                  <a:cubicBezTo>
                    <a:pt x="1390" y="15"/>
                    <a:pt x="1392" y="13"/>
                    <a:pt x="1393" y="13"/>
                  </a:cubicBezTo>
                  <a:cubicBezTo>
                    <a:pt x="1395" y="13"/>
                    <a:pt x="1396" y="15"/>
                    <a:pt x="1397" y="15"/>
                  </a:cubicBezTo>
                  <a:cubicBezTo>
                    <a:pt x="1398" y="16"/>
                    <a:pt x="1400" y="13"/>
                    <a:pt x="1401" y="13"/>
                  </a:cubicBezTo>
                  <a:cubicBezTo>
                    <a:pt x="1403" y="13"/>
                    <a:pt x="1404" y="16"/>
                    <a:pt x="1405" y="16"/>
                  </a:cubicBezTo>
                  <a:cubicBezTo>
                    <a:pt x="1406" y="16"/>
                    <a:pt x="1408" y="14"/>
                    <a:pt x="1409" y="14"/>
                  </a:cubicBezTo>
                  <a:cubicBezTo>
                    <a:pt x="1410" y="14"/>
                    <a:pt x="1412" y="16"/>
                    <a:pt x="1413" y="16"/>
                  </a:cubicBezTo>
                  <a:cubicBezTo>
                    <a:pt x="1413" y="16"/>
                    <a:pt x="1417" y="14"/>
                    <a:pt x="1417" y="14"/>
                  </a:cubicBezTo>
                  <a:cubicBezTo>
                    <a:pt x="1417" y="14"/>
                    <a:pt x="1413" y="12"/>
                    <a:pt x="1413" y="12"/>
                  </a:cubicBezTo>
                  <a:cubicBezTo>
                    <a:pt x="1415" y="11"/>
                    <a:pt x="1416" y="9"/>
                    <a:pt x="1417" y="9"/>
                  </a:cubicBezTo>
                  <a:cubicBezTo>
                    <a:pt x="1418" y="9"/>
                    <a:pt x="1420" y="11"/>
                    <a:pt x="1421" y="12"/>
                  </a:cubicBezTo>
                  <a:cubicBezTo>
                    <a:pt x="1421" y="12"/>
                    <a:pt x="1424" y="14"/>
                    <a:pt x="1425" y="14"/>
                  </a:cubicBezTo>
                  <a:cubicBezTo>
                    <a:pt x="1426" y="14"/>
                    <a:pt x="1428" y="12"/>
                    <a:pt x="1429" y="12"/>
                  </a:cubicBezTo>
                  <a:cubicBezTo>
                    <a:pt x="1429" y="12"/>
                    <a:pt x="1433" y="10"/>
                    <a:pt x="1433" y="10"/>
                  </a:cubicBezTo>
                  <a:cubicBezTo>
                    <a:pt x="1433" y="10"/>
                    <a:pt x="1437" y="12"/>
                    <a:pt x="1437" y="12"/>
                  </a:cubicBezTo>
                  <a:cubicBezTo>
                    <a:pt x="1437" y="12"/>
                    <a:pt x="1433" y="14"/>
                    <a:pt x="1433" y="14"/>
                  </a:cubicBezTo>
                  <a:cubicBezTo>
                    <a:pt x="1434" y="14"/>
                    <a:pt x="1435" y="16"/>
                    <a:pt x="1436" y="16"/>
                  </a:cubicBezTo>
                  <a:cubicBezTo>
                    <a:pt x="1437" y="16"/>
                    <a:pt x="1440" y="15"/>
                    <a:pt x="1440" y="14"/>
                  </a:cubicBezTo>
                  <a:cubicBezTo>
                    <a:pt x="1440" y="14"/>
                    <a:pt x="1437" y="12"/>
                    <a:pt x="1437" y="12"/>
                  </a:cubicBezTo>
                  <a:cubicBezTo>
                    <a:pt x="1438" y="12"/>
                    <a:pt x="1440" y="10"/>
                    <a:pt x="1441" y="10"/>
                  </a:cubicBezTo>
                  <a:cubicBezTo>
                    <a:pt x="1442" y="10"/>
                    <a:pt x="1443" y="12"/>
                    <a:pt x="1445" y="12"/>
                  </a:cubicBezTo>
                  <a:cubicBezTo>
                    <a:pt x="1445" y="12"/>
                    <a:pt x="1448" y="10"/>
                    <a:pt x="1449" y="10"/>
                  </a:cubicBezTo>
                  <a:cubicBezTo>
                    <a:pt x="1450" y="11"/>
                    <a:pt x="1452" y="12"/>
                    <a:pt x="1452" y="13"/>
                  </a:cubicBezTo>
                  <a:cubicBezTo>
                    <a:pt x="1453" y="13"/>
                    <a:pt x="1455" y="15"/>
                    <a:pt x="1456" y="15"/>
                  </a:cubicBezTo>
                  <a:cubicBezTo>
                    <a:pt x="1456" y="15"/>
                    <a:pt x="1460" y="13"/>
                    <a:pt x="1460" y="13"/>
                  </a:cubicBezTo>
                  <a:cubicBezTo>
                    <a:pt x="1460" y="13"/>
                    <a:pt x="1457" y="10"/>
                    <a:pt x="1457" y="10"/>
                  </a:cubicBezTo>
                  <a:cubicBezTo>
                    <a:pt x="1458" y="10"/>
                    <a:pt x="1459" y="8"/>
                    <a:pt x="1461" y="8"/>
                  </a:cubicBezTo>
                  <a:cubicBezTo>
                    <a:pt x="1461" y="8"/>
                    <a:pt x="1464" y="10"/>
                    <a:pt x="1464" y="11"/>
                  </a:cubicBezTo>
                  <a:cubicBezTo>
                    <a:pt x="1465" y="11"/>
                    <a:pt x="1467" y="13"/>
                    <a:pt x="1468" y="13"/>
                  </a:cubicBezTo>
                  <a:cubicBezTo>
                    <a:pt x="1469" y="13"/>
                    <a:pt x="1471" y="11"/>
                    <a:pt x="1472" y="11"/>
                  </a:cubicBezTo>
                  <a:cubicBezTo>
                    <a:pt x="1473" y="11"/>
                    <a:pt x="1475" y="13"/>
                    <a:pt x="1476" y="13"/>
                  </a:cubicBezTo>
                  <a:cubicBezTo>
                    <a:pt x="1477" y="13"/>
                    <a:pt x="1479" y="11"/>
                    <a:pt x="1480" y="11"/>
                  </a:cubicBezTo>
                  <a:cubicBezTo>
                    <a:pt x="1481" y="11"/>
                    <a:pt x="1483" y="14"/>
                    <a:pt x="1484" y="13"/>
                  </a:cubicBezTo>
                  <a:cubicBezTo>
                    <a:pt x="1485" y="13"/>
                    <a:pt x="1487" y="12"/>
                    <a:pt x="1488" y="11"/>
                  </a:cubicBezTo>
                  <a:cubicBezTo>
                    <a:pt x="1488" y="11"/>
                    <a:pt x="1491" y="9"/>
                    <a:pt x="1492" y="9"/>
                  </a:cubicBezTo>
                  <a:cubicBezTo>
                    <a:pt x="1492" y="9"/>
                    <a:pt x="1496" y="11"/>
                    <a:pt x="1496" y="12"/>
                  </a:cubicBezTo>
                  <a:cubicBezTo>
                    <a:pt x="1496" y="12"/>
                    <a:pt x="1491" y="14"/>
                    <a:pt x="1492" y="14"/>
                  </a:cubicBezTo>
                  <a:cubicBezTo>
                    <a:pt x="1492" y="14"/>
                    <a:pt x="1495" y="16"/>
                    <a:pt x="1495" y="16"/>
                  </a:cubicBezTo>
                  <a:cubicBezTo>
                    <a:pt x="1496" y="16"/>
                    <a:pt x="1499" y="14"/>
                    <a:pt x="1499" y="14"/>
                  </a:cubicBezTo>
                  <a:cubicBezTo>
                    <a:pt x="1500" y="14"/>
                    <a:pt x="1503" y="12"/>
                    <a:pt x="1504" y="12"/>
                  </a:cubicBezTo>
                  <a:cubicBezTo>
                    <a:pt x="1504" y="12"/>
                    <a:pt x="1507" y="14"/>
                    <a:pt x="1507" y="14"/>
                  </a:cubicBezTo>
                  <a:cubicBezTo>
                    <a:pt x="1509" y="15"/>
                    <a:pt x="1510" y="16"/>
                    <a:pt x="1511" y="16"/>
                  </a:cubicBezTo>
                  <a:cubicBezTo>
                    <a:pt x="1510" y="16"/>
                    <a:pt x="1508" y="18"/>
                    <a:pt x="1507" y="18"/>
                  </a:cubicBezTo>
                  <a:cubicBezTo>
                    <a:pt x="1506" y="18"/>
                    <a:pt x="1504" y="16"/>
                    <a:pt x="1503" y="16"/>
                  </a:cubicBezTo>
                  <a:cubicBezTo>
                    <a:pt x="1503" y="16"/>
                    <a:pt x="1499" y="18"/>
                    <a:pt x="1499" y="18"/>
                  </a:cubicBezTo>
                  <a:cubicBezTo>
                    <a:pt x="1499" y="18"/>
                    <a:pt x="1503" y="20"/>
                    <a:pt x="1503" y="20"/>
                  </a:cubicBezTo>
                  <a:cubicBezTo>
                    <a:pt x="1504" y="20"/>
                    <a:pt x="1506" y="18"/>
                    <a:pt x="1507" y="18"/>
                  </a:cubicBezTo>
                  <a:cubicBezTo>
                    <a:pt x="1508" y="18"/>
                    <a:pt x="1509" y="21"/>
                    <a:pt x="1511" y="21"/>
                  </a:cubicBezTo>
                  <a:cubicBezTo>
                    <a:pt x="1512" y="21"/>
                    <a:pt x="1513" y="19"/>
                    <a:pt x="1515" y="19"/>
                  </a:cubicBezTo>
                  <a:cubicBezTo>
                    <a:pt x="1515" y="18"/>
                    <a:pt x="1511" y="17"/>
                    <a:pt x="1511" y="16"/>
                  </a:cubicBezTo>
                  <a:cubicBezTo>
                    <a:pt x="1511" y="16"/>
                    <a:pt x="1515" y="15"/>
                    <a:pt x="1515" y="14"/>
                  </a:cubicBezTo>
                  <a:cubicBezTo>
                    <a:pt x="1516" y="14"/>
                    <a:pt x="1518" y="12"/>
                    <a:pt x="1519" y="12"/>
                  </a:cubicBezTo>
                  <a:cubicBezTo>
                    <a:pt x="1520" y="12"/>
                    <a:pt x="1522" y="14"/>
                    <a:pt x="1523" y="14"/>
                  </a:cubicBezTo>
                  <a:cubicBezTo>
                    <a:pt x="1524" y="14"/>
                    <a:pt x="1527" y="13"/>
                    <a:pt x="1527" y="12"/>
                  </a:cubicBezTo>
                  <a:cubicBezTo>
                    <a:pt x="1528" y="12"/>
                    <a:pt x="1530" y="10"/>
                    <a:pt x="1531" y="10"/>
                  </a:cubicBezTo>
                  <a:cubicBezTo>
                    <a:pt x="1532" y="10"/>
                    <a:pt x="1534" y="12"/>
                    <a:pt x="1535" y="13"/>
                  </a:cubicBezTo>
                  <a:cubicBezTo>
                    <a:pt x="1535" y="13"/>
                    <a:pt x="1538" y="15"/>
                    <a:pt x="1539" y="15"/>
                  </a:cubicBezTo>
                  <a:cubicBezTo>
                    <a:pt x="1539" y="15"/>
                    <a:pt x="1542" y="13"/>
                    <a:pt x="1543" y="13"/>
                  </a:cubicBezTo>
                  <a:cubicBezTo>
                    <a:pt x="1544" y="12"/>
                    <a:pt x="1546" y="11"/>
                    <a:pt x="1547" y="11"/>
                  </a:cubicBezTo>
                  <a:cubicBezTo>
                    <a:pt x="1548" y="11"/>
                    <a:pt x="1550" y="13"/>
                    <a:pt x="1551" y="13"/>
                  </a:cubicBezTo>
                  <a:cubicBezTo>
                    <a:pt x="1552" y="13"/>
                    <a:pt x="1553" y="11"/>
                    <a:pt x="1555" y="11"/>
                  </a:cubicBezTo>
                  <a:cubicBezTo>
                    <a:pt x="1556" y="11"/>
                    <a:pt x="1557" y="13"/>
                    <a:pt x="1558" y="13"/>
                  </a:cubicBezTo>
                  <a:cubicBezTo>
                    <a:pt x="1560" y="13"/>
                    <a:pt x="1561" y="11"/>
                    <a:pt x="1563" y="11"/>
                  </a:cubicBezTo>
                  <a:cubicBezTo>
                    <a:pt x="1564" y="11"/>
                    <a:pt x="1565" y="13"/>
                    <a:pt x="1566" y="13"/>
                  </a:cubicBezTo>
                  <a:cubicBezTo>
                    <a:pt x="1567" y="13"/>
                    <a:pt x="1570" y="11"/>
                    <a:pt x="1570" y="11"/>
                  </a:cubicBezTo>
                  <a:cubicBezTo>
                    <a:pt x="1571" y="11"/>
                    <a:pt x="1574" y="13"/>
                    <a:pt x="1574" y="14"/>
                  </a:cubicBezTo>
                  <a:cubicBezTo>
                    <a:pt x="1574" y="14"/>
                    <a:pt x="1570" y="15"/>
                    <a:pt x="1570" y="16"/>
                  </a:cubicBezTo>
                  <a:cubicBezTo>
                    <a:pt x="1570" y="16"/>
                    <a:pt x="1573" y="18"/>
                    <a:pt x="1574" y="18"/>
                  </a:cubicBezTo>
                  <a:cubicBezTo>
                    <a:pt x="1574" y="18"/>
                    <a:pt x="1578" y="16"/>
                    <a:pt x="1578" y="16"/>
                  </a:cubicBezTo>
                  <a:cubicBezTo>
                    <a:pt x="1578" y="15"/>
                    <a:pt x="1574" y="14"/>
                    <a:pt x="1574" y="14"/>
                  </a:cubicBezTo>
                  <a:cubicBezTo>
                    <a:pt x="1574" y="13"/>
                    <a:pt x="1578" y="12"/>
                    <a:pt x="1578" y="12"/>
                  </a:cubicBezTo>
                  <a:cubicBezTo>
                    <a:pt x="1578" y="11"/>
                    <a:pt x="1582" y="14"/>
                    <a:pt x="1582" y="14"/>
                  </a:cubicBezTo>
                  <a:cubicBezTo>
                    <a:pt x="1583" y="14"/>
                    <a:pt x="1585" y="12"/>
                    <a:pt x="1586" y="12"/>
                  </a:cubicBezTo>
                  <a:cubicBezTo>
                    <a:pt x="1587" y="11"/>
                    <a:pt x="1589" y="10"/>
                    <a:pt x="1590" y="10"/>
                  </a:cubicBezTo>
                  <a:cubicBezTo>
                    <a:pt x="1591" y="10"/>
                    <a:pt x="1594" y="12"/>
                    <a:pt x="1594" y="12"/>
                  </a:cubicBezTo>
                  <a:cubicBezTo>
                    <a:pt x="1598" y="14"/>
                    <a:pt x="1598" y="14"/>
                    <a:pt x="1598" y="14"/>
                  </a:cubicBezTo>
                  <a:cubicBezTo>
                    <a:pt x="1599" y="15"/>
                    <a:pt x="1600" y="16"/>
                    <a:pt x="1601" y="16"/>
                  </a:cubicBezTo>
                  <a:cubicBezTo>
                    <a:pt x="1602" y="17"/>
                    <a:pt x="1605" y="19"/>
                    <a:pt x="1605" y="19"/>
                  </a:cubicBezTo>
                  <a:cubicBezTo>
                    <a:pt x="1606" y="19"/>
                    <a:pt x="1609" y="17"/>
                    <a:pt x="1609" y="17"/>
                  </a:cubicBezTo>
                  <a:cubicBezTo>
                    <a:pt x="1613" y="15"/>
                    <a:pt x="1613" y="15"/>
                    <a:pt x="1613" y="15"/>
                  </a:cubicBezTo>
                  <a:cubicBezTo>
                    <a:pt x="1617" y="13"/>
                    <a:pt x="1617" y="13"/>
                    <a:pt x="1617" y="13"/>
                  </a:cubicBezTo>
                  <a:cubicBezTo>
                    <a:pt x="1618" y="12"/>
                    <a:pt x="1620" y="11"/>
                    <a:pt x="1622" y="10"/>
                  </a:cubicBezTo>
                  <a:cubicBezTo>
                    <a:pt x="1622" y="10"/>
                    <a:pt x="1625" y="13"/>
                    <a:pt x="1625" y="13"/>
                  </a:cubicBezTo>
                  <a:cubicBezTo>
                    <a:pt x="1626" y="13"/>
                    <a:pt x="1628" y="15"/>
                    <a:pt x="1629" y="15"/>
                  </a:cubicBezTo>
                  <a:cubicBezTo>
                    <a:pt x="1630" y="15"/>
                    <a:pt x="1633" y="13"/>
                    <a:pt x="1633" y="13"/>
                  </a:cubicBezTo>
                  <a:cubicBezTo>
                    <a:pt x="1634" y="13"/>
                    <a:pt x="1637" y="11"/>
                    <a:pt x="1637" y="11"/>
                  </a:cubicBezTo>
                  <a:cubicBezTo>
                    <a:pt x="1638" y="11"/>
                    <a:pt x="1640" y="13"/>
                    <a:pt x="1641" y="13"/>
                  </a:cubicBezTo>
                  <a:cubicBezTo>
                    <a:pt x="1642" y="14"/>
                    <a:pt x="1643" y="15"/>
                    <a:pt x="1645" y="15"/>
                  </a:cubicBezTo>
                  <a:cubicBezTo>
                    <a:pt x="1646" y="16"/>
                    <a:pt x="1648" y="18"/>
                    <a:pt x="1648" y="18"/>
                  </a:cubicBezTo>
                  <a:cubicBezTo>
                    <a:pt x="1649" y="18"/>
                    <a:pt x="1652" y="15"/>
                    <a:pt x="1653" y="16"/>
                  </a:cubicBezTo>
                  <a:cubicBezTo>
                    <a:pt x="1654" y="16"/>
                    <a:pt x="1655" y="17"/>
                    <a:pt x="1656" y="18"/>
                  </a:cubicBezTo>
                  <a:cubicBezTo>
                    <a:pt x="1657" y="18"/>
                    <a:pt x="1659" y="20"/>
                    <a:pt x="1660" y="20"/>
                  </a:cubicBezTo>
                  <a:cubicBezTo>
                    <a:pt x="1660" y="20"/>
                    <a:pt x="1664" y="18"/>
                    <a:pt x="1664" y="18"/>
                  </a:cubicBezTo>
                  <a:cubicBezTo>
                    <a:pt x="1664" y="18"/>
                    <a:pt x="1663" y="18"/>
                    <a:pt x="1662" y="17"/>
                  </a:cubicBezTo>
                  <a:cubicBezTo>
                    <a:pt x="1661" y="16"/>
                    <a:pt x="1660" y="16"/>
                    <a:pt x="1660" y="16"/>
                  </a:cubicBezTo>
                  <a:cubicBezTo>
                    <a:pt x="1661" y="16"/>
                    <a:pt x="1664" y="14"/>
                    <a:pt x="1665" y="14"/>
                  </a:cubicBezTo>
                  <a:cubicBezTo>
                    <a:pt x="1665" y="14"/>
                    <a:pt x="1668" y="16"/>
                    <a:pt x="1668" y="16"/>
                  </a:cubicBezTo>
                  <a:cubicBezTo>
                    <a:pt x="1669" y="16"/>
                    <a:pt x="1671" y="18"/>
                    <a:pt x="1672" y="18"/>
                  </a:cubicBezTo>
                  <a:cubicBezTo>
                    <a:pt x="1672" y="18"/>
                    <a:pt x="1676" y="16"/>
                    <a:pt x="1676" y="16"/>
                  </a:cubicBezTo>
                  <a:cubicBezTo>
                    <a:pt x="1676" y="16"/>
                    <a:pt x="1672" y="15"/>
                    <a:pt x="1672" y="14"/>
                  </a:cubicBezTo>
                  <a:cubicBezTo>
                    <a:pt x="1673" y="14"/>
                    <a:pt x="1676" y="12"/>
                    <a:pt x="1677" y="12"/>
                  </a:cubicBezTo>
                  <a:cubicBezTo>
                    <a:pt x="1677" y="12"/>
                    <a:pt x="1680" y="14"/>
                    <a:pt x="1680" y="14"/>
                  </a:cubicBezTo>
                  <a:cubicBezTo>
                    <a:pt x="1681" y="14"/>
                    <a:pt x="1683" y="12"/>
                    <a:pt x="1684" y="12"/>
                  </a:cubicBezTo>
                  <a:cubicBezTo>
                    <a:pt x="1685" y="12"/>
                    <a:pt x="1688" y="14"/>
                    <a:pt x="1688" y="14"/>
                  </a:cubicBezTo>
                  <a:cubicBezTo>
                    <a:pt x="1688" y="15"/>
                    <a:pt x="1684" y="16"/>
                    <a:pt x="1684" y="16"/>
                  </a:cubicBezTo>
                  <a:cubicBezTo>
                    <a:pt x="1684" y="17"/>
                    <a:pt x="1687" y="18"/>
                    <a:pt x="1688" y="19"/>
                  </a:cubicBezTo>
                  <a:cubicBezTo>
                    <a:pt x="1689" y="20"/>
                    <a:pt x="1690" y="20"/>
                    <a:pt x="1691" y="21"/>
                  </a:cubicBezTo>
                  <a:cubicBezTo>
                    <a:pt x="1695" y="23"/>
                    <a:pt x="1695" y="23"/>
                    <a:pt x="1695" y="23"/>
                  </a:cubicBezTo>
                  <a:cubicBezTo>
                    <a:pt x="1696" y="23"/>
                    <a:pt x="1699" y="22"/>
                    <a:pt x="1699" y="21"/>
                  </a:cubicBezTo>
                  <a:cubicBezTo>
                    <a:pt x="1699" y="21"/>
                    <a:pt x="1696" y="19"/>
                    <a:pt x="1696" y="19"/>
                  </a:cubicBezTo>
                  <a:cubicBezTo>
                    <a:pt x="1695" y="19"/>
                    <a:pt x="1692" y="17"/>
                    <a:pt x="1692" y="17"/>
                  </a:cubicBezTo>
                  <a:cubicBezTo>
                    <a:pt x="1692" y="16"/>
                    <a:pt x="1695" y="15"/>
                    <a:pt x="1696" y="15"/>
                  </a:cubicBezTo>
                  <a:cubicBezTo>
                    <a:pt x="1700" y="13"/>
                    <a:pt x="1700" y="13"/>
                    <a:pt x="1700" y="13"/>
                  </a:cubicBezTo>
                  <a:cubicBezTo>
                    <a:pt x="1700" y="13"/>
                    <a:pt x="1704" y="14"/>
                    <a:pt x="1704" y="15"/>
                  </a:cubicBezTo>
                  <a:cubicBezTo>
                    <a:pt x="1704" y="16"/>
                    <a:pt x="1700" y="16"/>
                    <a:pt x="1700" y="17"/>
                  </a:cubicBezTo>
                  <a:cubicBezTo>
                    <a:pt x="1701" y="17"/>
                    <a:pt x="1702" y="19"/>
                    <a:pt x="1703" y="19"/>
                  </a:cubicBezTo>
                  <a:cubicBezTo>
                    <a:pt x="1704" y="19"/>
                    <a:pt x="1708" y="17"/>
                    <a:pt x="1708" y="17"/>
                  </a:cubicBezTo>
                  <a:cubicBezTo>
                    <a:pt x="1707" y="17"/>
                    <a:pt x="1704" y="15"/>
                    <a:pt x="1704" y="15"/>
                  </a:cubicBezTo>
                  <a:cubicBezTo>
                    <a:pt x="1705" y="15"/>
                    <a:pt x="1707" y="13"/>
                    <a:pt x="1708" y="13"/>
                  </a:cubicBezTo>
                  <a:cubicBezTo>
                    <a:pt x="1709" y="13"/>
                    <a:pt x="1711" y="15"/>
                    <a:pt x="1712" y="15"/>
                  </a:cubicBezTo>
                  <a:cubicBezTo>
                    <a:pt x="1712" y="15"/>
                    <a:pt x="1715" y="17"/>
                    <a:pt x="1715" y="17"/>
                  </a:cubicBezTo>
                  <a:cubicBezTo>
                    <a:pt x="1716" y="17"/>
                    <a:pt x="1719" y="16"/>
                    <a:pt x="1719" y="15"/>
                  </a:cubicBezTo>
                  <a:cubicBezTo>
                    <a:pt x="1720" y="15"/>
                    <a:pt x="1723" y="13"/>
                    <a:pt x="1724" y="13"/>
                  </a:cubicBezTo>
                  <a:cubicBezTo>
                    <a:pt x="1725" y="13"/>
                    <a:pt x="1726" y="15"/>
                    <a:pt x="1727" y="15"/>
                  </a:cubicBezTo>
                  <a:cubicBezTo>
                    <a:pt x="1729" y="15"/>
                    <a:pt x="1730" y="13"/>
                    <a:pt x="1731" y="13"/>
                  </a:cubicBezTo>
                  <a:cubicBezTo>
                    <a:pt x="1733" y="13"/>
                    <a:pt x="1734" y="16"/>
                    <a:pt x="1735" y="16"/>
                  </a:cubicBezTo>
                  <a:cubicBezTo>
                    <a:pt x="1736" y="16"/>
                    <a:pt x="1738" y="14"/>
                    <a:pt x="1739" y="14"/>
                  </a:cubicBezTo>
                  <a:cubicBezTo>
                    <a:pt x="1740" y="14"/>
                    <a:pt x="1742" y="16"/>
                    <a:pt x="1743" y="16"/>
                  </a:cubicBezTo>
                  <a:cubicBezTo>
                    <a:pt x="1744" y="16"/>
                    <a:pt x="1746" y="14"/>
                    <a:pt x="1747" y="14"/>
                  </a:cubicBezTo>
                  <a:cubicBezTo>
                    <a:pt x="1748" y="14"/>
                    <a:pt x="1750" y="12"/>
                    <a:pt x="1751" y="12"/>
                  </a:cubicBezTo>
                  <a:cubicBezTo>
                    <a:pt x="1751" y="12"/>
                    <a:pt x="1755" y="14"/>
                    <a:pt x="1755" y="14"/>
                  </a:cubicBezTo>
                  <a:cubicBezTo>
                    <a:pt x="1755" y="14"/>
                    <a:pt x="1751" y="16"/>
                    <a:pt x="1751" y="16"/>
                  </a:cubicBezTo>
                  <a:cubicBezTo>
                    <a:pt x="1752" y="16"/>
                    <a:pt x="1753" y="18"/>
                    <a:pt x="1755" y="18"/>
                  </a:cubicBezTo>
                  <a:cubicBezTo>
                    <a:pt x="1756" y="18"/>
                    <a:pt x="1758" y="17"/>
                    <a:pt x="1759" y="16"/>
                  </a:cubicBezTo>
                  <a:cubicBezTo>
                    <a:pt x="1760" y="16"/>
                    <a:pt x="1762" y="15"/>
                    <a:pt x="1763" y="14"/>
                  </a:cubicBezTo>
                  <a:cubicBezTo>
                    <a:pt x="1763" y="14"/>
                    <a:pt x="1766" y="12"/>
                    <a:pt x="1767" y="12"/>
                  </a:cubicBezTo>
                  <a:cubicBezTo>
                    <a:pt x="1767" y="12"/>
                    <a:pt x="1770" y="14"/>
                    <a:pt x="1771" y="14"/>
                  </a:cubicBezTo>
                  <a:cubicBezTo>
                    <a:pt x="1772" y="15"/>
                    <a:pt x="1773" y="16"/>
                    <a:pt x="1774" y="17"/>
                  </a:cubicBezTo>
                  <a:cubicBezTo>
                    <a:pt x="1775" y="17"/>
                    <a:pt x="1777" y="19"/>
                    <a:pt x="1778" y="19"/>
                  </a:cubicBezTo>
                  <a:cubicBezTo>
                    <a:pt x="1779" y="19"/>
                    <a:pt x="1782" y="17"/>
                    <a:pt x="1782" y="17"/>
                  </a:cubicBezTo>
                  <a:cubicBezTo>
                    <a:pt x="1786" y="15"/>
                    <a:pt x="1786" y="15"/>
                    <a:pt x="1786" y="15"/>
                  </a:cubicBezTo>
                  <a:cubicBezTo>
                    <a:pt x="1787" y="15"/>
                    <a:pt x="1790" y="13"/>
                    <a:pt x="1790" y="13"/>
                  </a:cubicBezTo>
                  <a:cubicBezTo>
                    <a:pt x="1791" y="13"/>
                    <a:pt x="1794" y="15"/>
                    <a:pt x="1794" y="15"/>
                  </a:cubicBezTo>
                  <a:cubicBezTo>
                    <a:pt x="1795" y="16"/>
                    <a:pt x="1797" y="17"/>
                    <a:pt x="1798" y="17"/>
                  </a:cubicBezTo>
                  <a:cubicBezTo>
                    <a:pt x="1799" y="18"/>
                    <a:pt x="1800" y="19"/>
                    <a:pt x="1802" y="20"/>
                  </a:cubicBezTo>
                  <a:cubicBezTo>
                    <a:pt x="1803" y="20"/>
                    <a:pt x="1805" y="18"/>
                    <a:pt x="1806" y="18"/>
                  </a:cubicBezTo>
                  <a:cubicBezTo>
                    <a:pt x="1807" y="18"/>
                    <a:pt x="1809" y="20"/>
                    <a:pt x="1809" y="20"/>
                  </a:cubicBezTo>
                  <a:cubicBezTo>
                    <a:pt x="1811" y="20"/>
                    <a:pt x="1812" y="18"/>
                    <a:pt x="1814" y="18"/>
                  </a:cubicBezTo>
                  <a:cubicBezTo>
                    <a:pt x="1813" y="18"/>
                    <a:pt x="1811" y="15"/>
                    <a:pt x="1810" y="15"/>
                  </a:cubicBezTo>
                  <a:cubicBezTo>
                    <a:pt x="1811" y="15"/>
                    <a:pt x="1813" y="13"/>
                    <a:pt x="1814" y="13"/>
                  </a:cubicBezTo>
                  <a:cubicBezTo>
                    <a:pt x="1814" y="13"/>
                    <a:pt x="1818" y="16"/>
                    <a:pt x="1818" y="16"/>
                  </a:cubicBezTo>
                  <a:cubicBezTo>
                    <a:pt x="1818" y="16"/>
                    <a:pt x="1814" y="18"/>
                    <a:pt x="1814" y="18"/>
                  </a:cubicBezTo>
                  <a:cubicBezTo>
                    <a:pt x="1815" y="18"/>
                    <a:pt x="1816" y="20"/>
                    <a:pt x="1817" y="20"/>
                  </a:cubicBezTo>
                  <a:cubicBezTo>
                    <a:pt x="1818" y="20"/>
                    <a:pt x="1821" y="18"/>
                    <a:pt x="1821" y="18"/>
                  </a:cubicBezTo>
                  <a:cubicBezTo>
                    <a:pt x="1822" y="18"/>
                    <a:pt x="1825" y="16"/>
                    <a:pt x="1826" y="16"/>
                  </a:cubicBezTo>
                  <a:cubicBezTo>
                    <a:pt x="1826" y="16"/>
                    <a:pt x="1822" y="14"/>
                    <a:pt x="1822" y="14"/>
                  </a:cubicBezTo>
                  <a:cubicBezTo>
                    <a:pt x="1823" y="13"/>
                    <a:pt x="1825" y="11"/>
                    <a:pt x="1826" y="12"/>
                  </a:cubicBezTo>
                  <a:cubicBezTo>
                    <a:pt x="1827" y="12"/>
                    <a:pt x="1829" y="13"/>
                    <a:pt x="1830" y="14"/>
                  </a:cubicBezTo>
                  <a:cubicBezTo>
                    <a:pt x="1831" y="14"/>
                    <a:pt x="1832" y="16"/>
                    <a:pt x="1833" y="16"/>
                  </a:cubicBezTo>
                  <a:cubicBezTo>
                    <a:pt x="1834" y="16"/>
                    <a:pt x="1837" y="14"/>
                    <a:pt x="1837" y="14"/>
                  </a:cubicBezTo>
                  <a:cubicBezTo>
                    <a:pt x="1838" y="14"/>
                    <a:pt x="1841" y="16"/>
                    <a:pt x="1841" y="16"/>
                  </a:cubicBezTo>
                  <a:cubicBezTo>
                    <a:pt x="1842" y="17"/>
                    <a:pt x="1844" y="19"/>
                    <a:pt x="1845" y="19"/>
                  </a:cubicBezTo>
                  <a:cubicBezTo>
                    <a:pt x="1846" y="18"/>
                    <a:pt x="1848" y="17"/>
                    <a:pt x="1849" y="16"/>
                  </a:cubicBezTo>
                  <a:cubicBezTo>
                    <a:pt x="1853" y="14"/>
                    <a:pt x="1853" y="14"/>
                    <a:pt x="1853" y="14"/>
                  </a:cubicBezTo>
                  <a:cubicBezTo>
                    <a:pt x="1854" y="14"/>
                    <a:pt x="1857" y="12"/>
                    <a:pt x="1857" y="12"/>
                  </a:cubicBezTo>
                  <a:cubicBezTo>
                    <a:pt x="1858" y="12"/>
                    <a:pt x="1861" y="14"/>
                    <a:pt x="1861" y="15"/>
                  </a:cubicBezTo>
                  <a:cubicBezTo>
                    <a:pt x="1861" y="15"/>
                    <a:pt x="1857" y="17"/>
                    <a:pt x="1857" y="17"/>
                  </a:cubicBezTo>
                  <a:cubicBezTo>
                    <a:pt x="1858" y="17"/>
                    <a:pt x="1859" y="19"/>
                    <a:pt x="1861" y="19"/>
                  </a:cubicBezTo>
                  <a:cubicBezTo>
                    <a:pt x="1861" y="19"/>
                    <a:pt x="1864" y="17"/>
                    <a:pt x="1865" y="17"/>
                  </a:cubicBezTo>
                  <a:cubicBezTo>
                    <a:pt x="1866" y="16"/>
                    <a:pt x="1867" y="15"/>
                    <a:pt x="1869" y="15"/>
                  </a:cubicBezTo>
                  <a:cubicBezTo>
                    <a:pt x="1870" y="15"/>
                    <a:pt x="1872" y="13"/>
                    <a:pt x="1873" y="13"/>
                  </a:cubicBezTo>
                  <a:cubicBezTo>
                    <a:pt x="1874" y="13"/>
                    <a:pt x="1876" y="15"/>
                    <a:pt x="1877" y="15"/>
                  </a:cubicBezTo>
                  <a:cubicBezTo>
                    <a:pt x="1878" y="15"/>
                    <a:pt x="1880" y="13"/>
                    <a:pt x="1881" y="13"/>
                  </a:cubicBezTo>
                  <a:cubicBezTo>
                    <a:pt x="1882" y="13"/>
                    <a:pt x="1884" y="15"/>
                    <a:pt x="1885" y="15"/>
                  </a:cubicBezTo>
                  <a:cubicBezTo>
                    <a:pt x="1886" y="16"/>
                    <a:pt x="1887" y="17"/>
                    <a:pt x="1888" y="18"/>
                  </a:cubicBezTo>
                  <a:cubicBezTo>
                    <a:pt x="1889" y="18"/>
                    <a:pt x="1891" y="20"/>
                    <a:pt x="1892" y="20"/>
                  </a:cubicBezTo>
                  <a:cubicBezTo>
                    <a:pt x="1893" y="20"/>
                    <a:pt x="1895" y="18"/>
                    <a:pt x="1896" y="18"/>
                  </a:cubicBezTo>
                  <a:cubicBezTo>
                    <a:pt x="1897" y="18"/>
                    <a:pt x="1899" y="20"/>
                    <a:pt x="1900" y="20"/>
                  </a:cubicBezTo>
                  <a:cubicBezTo>
                    <a:pt x="1901" y="20"/>
                    <a:pt x="1903" y="18"/>
                    <a:pt x="1904" y="18"/>
                  </a:cubicBezTo>
                  <a:cubicBezTo>
                    <a:pt x="1905" y="18"/>
                    <a:pt x="1907" y="20"/>
                    <a:pt x="1908" y="20"/>
                  </a:cubicBezTo>
                  <a:cubicBezTo>
                    <a:pt x="1908" y="20"/>
                    <a:pt x="1912" y="18"/>
                    <a:pt x="1912" y="18"/>
                  </a:cubicBezTo>
                  <a:cubicBezTo>
                    <a:pt x="1912" y="18"/>
                    <a:pt x="1908" y="16"/>
                    <a:pt x="1908" y="16"/>
                  </a:cubicBezTo>
                  <a:cubicBezTo>
                    <a:pt x="1908" y="16"/>
                    <a:pt x="1912" y="14"/>
                    <a:pt x="1912" y="14"/>
                  </a:cubicBezTo>
                  <a:cubicBezTo>
                    <a:pt x="1913" y="14"/>
                    <a:pt x="1915" y="16"/>
                    <a:pt x="1916" y="16"/>
                  </a:cubicBezTo>
                  <a:cubicBezTo>
                    <a:pt x="1917" y="16"/>
                    <a:pt x="1919" y="14"/>
                    <a:pt x="1920" y="14"/>
                  </a:cubicBezTo>
                  <a:cubicBezTo>
                    <a:pt x="1920" y="14"/>
                    <a:pt x="1924" y="16"/>
                    <a:pt x="1924" y="16"/>
                  </a:cubicBezTo>
                  <a:cubicBezTo>
                    <a:pt x="1924" y="16"/>
                    <a:pt x="1920" y="18"/>
                    <a:pt x="1920" y="18"/>
                  </a:cubicBezTo>
                  <a:cubicBezTo>
                    <a:pt x="1921" y="18"/>
                    <a:pt x="1922" y="21"/>
                    <a:pt x="1923" y="21"/>
                  </a:cubicBezTo>
                  <a:cubicBezTo>
                    <a:pt x="1924" y="21"/>
                    <a:pt x="1927" y="19"/>
                    <a:pt x="1927" y="19"/>
                  </a:cubicBezTo>
                  <a:cubicBezTo>
                    <a:pt x="1929" y="18"/>
                    <a:pt x="1930" y="17"/>
                    <a:pt x="1932" y="16"/>
                  </a:cubicBezTo>
                  <a:cubicBezTo>
                    <a:pt x="1932" y="16"/>
                    <a:pt x="1935" y="15"/>
                    <a:pt x="1936" y="14"/>
                  </a:cubicBezTo>
                  <a:cubicBezTo>
                    <a:pt x="1937" y="14"/>
                    <a:pt x="1938" y="17"/>
                    <a:pt x="1939" y="17"/>
                  </a:cubicBezTo>
                  <a:cubicBezTo>
                    <a:pt x="1941" y="17"/>
                    <a:pt x="1942" y="15"/>
                    <a:pt x="1944" y="15"/>
                  </a:cubicBezTo>
                  <a:cubicBezTo>
                    <a:pt x="1945" y="15"/>
                    <a:pt x="1946" y="17"/>
                    <a:pt x="1947" y="17"/>
                  </a:cubicBezTo>
                  <a:cubicBezTo>
                    <a:pt x="1949" y="17"/>
                    <a:pt x="1950" y="15"/>
                    <a:pt x="1951" y="15"/>
                  </a:cubicBezTo>
                  <a:cubicBezTo>
                    <a:pt x="1953" y="15"/>
                    <a:pt x="1954" y="17"/>
                    <a:pt x="1955" y="17"/>
                  </a:cubicBezTo>
                  <a:cubicBezTo>
                    <a:pt x="1956" y="17"/>
                    <a:pt x="1959" y="15"/>
                    <a:pt x="1959" y="15"/>
                  </a:cubicBezTo>
                  <a:cubicBezTo>
                    <a:pt x="1960" y="15"/>
                    <a:pt x="1963" y="17"/>
                    <a:pt x="1963" y="17"/>
                  </a:cubicBezTo>
                  <a:cubicBezTo>
                    <a:pt x="1963" y="18"/>
                    <a:pt x="1959" y="19"/>
                    <a:pt x="1959" y="19"/>
                  </a:cubicBezTo>
                  <a:cubicBezTo>
                    <a:pt x="1959" y="20"/>
                    <a:pt x="1962" y="22"/>
                    <a:pt x="1963" y="22"/>
                  </a:cubicBezTo>
                  <a:cubicBezTo>
                    <a:pt x="1963" y="22"/>
                    <a:pt x="1966" y="20"/>
                    <a:pt x="1967" y="20"/>
                  </a:cubicBezTo>
                  <a:cubicBezTo>
                    <a:pt x="1971" y="18"/>
                    <a:pt x="1971" y="18"/>
                    <a:pt x="1971" y="18"/>
                  </a:cubicBezTo>
                  <a:cubicBezTo>
                    <a:pt x="1972" y="17"/>
                    <a:pt x="1974" y="16"/>
                    <a:pt x="1975" y="15"/>
                  </a:cubicBezTo>
                  <a:cubicBezTo>
                    <a:pt x="1976" y="15"/>
                    <a:pt x="1978" y="18"/>
                    <a:pt x="1979" y="18"/>
                  </a:cubicBezTo>
                  <a:cubicBezTo>
                    <a:pt x="1980" y="18"/>
                    <a:pt x="1982" y="16"/>
                    <a:pt x="1983" y="16"/>
                  </a:cubicBezTo>
                  <a:cubicBezTo>
                    <a:pt x="1983" y="16"/>
                    <a:pt x="1986" y="18"/>
                    <a:pt x="1987" y="18"/>
                  </a:cubicBezTo>
                  <a:cubicBezTo>
                    <a:pt x="1987" y="18"/>
                    <a:pt x="1982" y="20"/>
                    <a:pt x="1982" y="20"/>
                  </a:cubicBezTo>
                  <a:cubicBezTo>
                    <a:pt x="1982" y="20"/>
                    <a:pt x="1986" y="22"/>
                    <a:pt x="1986" y="22"/>
                  </a:cubicBezTo>
                  <a:cubicBezTo>
                    <a:pt x="1987" y="22"/>
                    <a:pt x="1990" y="21"/>
                    <a:pt x="1990" y="20"/>
                  </a:cubicBezTo>
                  <a:cubicBezTo>
                    <a:pt x="1991" y="20"/>
                    <a:pt x="1993" y="19"/>
                    <a:pt x="1994" y="18"/>
                  </a:cubicBezTo>
                  <a:cubicBezTo>
                    <a:pt x="1995" y="18"/>
                    <a:pt x="1997" y="16"/>
                    <a:pt x="1998" y="16"/>
                  </a:cubicBezTo>
                  <a:cubicBezTo>
                    <a:pt x="2000" y="16"/>
                    <a:pt x="2001" y="18"/>
                    <a:pt x="2002" y="18"/>
                  </a:cubicBezTo>
                  <a:cubicBezTo>
                    <a:pt x="2003" y="18"/>
                    <a:pt x="2005" y="16"/>
                    <a:pt x="2006" y="16"/>
                  </a:cubicBezTo>
                  <a:cubicBezTo>
                    <a:pt x="2007" y="16"/>
                    <a:pt x="2009" y="19"/>
                    <a:pt x="2010" y="19"/>
                  </a:cubicBezTo>
                  <a:cubicBezTo>
                    <a:pt x="2011" y="19"/>
                    <a:pt x="2014" y="16"/>
                    <a:pt x="2014" y="17"/>
                  </a:cubicBezTo>
                  <a:cubicBezTo>
                    <a:pt x="2015" y="17"/>
                    <a:pt x="2018" y="18"/>
                    <a:pt x="2018" y="19"/>
                  </a:cubicBezTo>
                  <a:cubicBezTo>
                    <a:pt x="2018" y="19"/>
                    <a:pt x="2014" y="20"/>
                    <a:pt x="2014" y="21"/>
                  </a:cubicBezTo>
                  <a:cubicBezTo>
                    <a:pt x="2014" y="21"/>
                    <a:pt x="2017" y="23"/>
                    <a:pt x="2018" y="23"/>
                  </a:cubicBezTo>
                  <a:cubicBezTo>
                    <a:pt x="2018" y="23"/>
                    <a:pt x="2021" y="21"/>
                    <a:pt x="2022" y="21"/>
                  </a:cubicBezTo>
                  <a:cubicBezTo>
                    <a:pt x="2022" y="21"/>
                    <a:pt x="2025" y="19"/>
                    <a:pt x="2026" y="19"/>
                  </a:cubicBezTo>
                  <a:cubicBezTo>
                    <a:pt x="2026" y="19"/>
                    <a:pt x="2029" y="21"/>
                    <a:pt x="2029" y="21"/>
                  </a:cubicBezTo>
                  <a:cubicBezTo>
                    <a:pt x="2030" y="21"/>
                    <a:pt x="2034" y="20"/>
                    <a:pt x="2034" y="19"/>
                  </a:cubicBezTo>
                  <a:cubicBezTo>
                    <a:pt x="2034" y="19"/>
                    <a:pt x="2030" y="17"/>
                    <a:pt x="2030" y="17"/>
                  </a:cubicBezTo>
                  <a:cubicBezTo>
                    <a:pt x="2031" y="17"/>
                    <a:pt x="2033" y="15"/>
                    <a:pt x="2034" y="15"/>
                  </a:cubicBezTo>
                  <a:cubicBezTo>
                    <a:pt x="2035" y="15"/>
                    <a:pt x="2036" y="17"/>
                    <a:pt x="2038" y="17"/>
                  </a:cubicBezTo>
                  <a:cubicBezTo>
                    <a:pt x="2039" y="17"/>
                    <a:pt x="2040" y="19"/>
                    <a:pt x="2041" y="19"/>
                  </a:cubicBezTo>
                  <a:cubicBezTo>
                    <a:pt x="2042" y="19"/>
                    <a:pt x="2045" y="17"/>
                    <a:pt x="2046" y="17"/>
                  </a:cubicBezTo>
                  <a:cubicBezTo>
                    <a:pt x="2046" y="18"/>
                    <a:pt x="2049" y="19"/>
                    <a:pt x="2049" y="20"/>
                  </a:cubicBezTo>
                  <a:cubicBezTo>
                    <a:pt x="2049" y="20"/>
                    <a:pt x="2045" y="21"/>
                    <a:pt x="2045" y="22"/>
                  </a:cubicBezTo>
                  <a:cubicBezTo>
                    <a:pt x="2045" y="22"/>
                    <a:pt x="2049" y="24"/>
                    <a:pt x="2049" y="24"/>
                  </a:cubicBezTo>
                  <a:cubicBezTo>
                    <a:pt x="2049" y="24"/>
                    <a:pt x="2052" y="22"/>
                    <a:pt x="2053" y="22"/>
                  </a:cubicBezTo>
                  <a:cubicBezTo>
                    <a:pt x="2057" y="20"/>
                    <a:pt x="2057" y="20"/>
                    <a:pt x="2057" y="20"/>
                  </a:cubicBezTo>
                  <a:cubicBezTo>
                    <a:pt x="2061" y="18"/>
                    <a:pt x="2061" y="18"/>
                    <a:pt x="2061" y="18"/>
                  </a:cubicBezTo>
                  <a:cubicBezTo>
                    <a:pt x="2062" y="17"/>
                    <a:pt x="2064" y="16"/>
                    <a:pt x="2065" y="16"/>
                  </a:cubicBezTo>
                  <a:cubicBezTo>
                    <a:pt x="2066" y="16"/>
                    <a:pt x="2069" y="18"/>
                    <a:pt x="2069" y="18"/>
                  </a:cubicBezTo>
                  <a:cubicBezTo>
                    <a:pt x="2070" y="19"/>
                    <a:pt x="2072" y="20"/>
                    <a:pt x="2073" y="20"/>
                  </a:cubicBezTo>
                  <a:cubicBezTo>
                    <a:pt x="2073" y="20"/>
                    <a:pt x="2076" y="18"/>
                    <a:pt x="2077" y="18"/>
                  </a:cubicBezTo>
                  <a:cubicBezTo>
                    <a:pt x="2078" y="18"/>
                    <a:pt x="2079" y="20"/>
                    <a:pt x="2081" y="20"/>
                  </a:cubicBezTo>
                  <a:cubicBezTo>
                    <a:pt x="2082" y="21"/>
                    <a:pt x="2084" y="18"/>
                    <a:pt x="2085" y="18"/>
                  </a:cubicBezTo>
                  <a:cubicBezTo>
                    <a:pt x="2086" y="18"/>
                    <a:pt x="2087" y="21"/>
                    <a:pt x="2088" y="21"/>
                  </a:cubicBezTo>
                  <a:cubicBezTo>
                    <a:pt x="2090" y="21"/>
                    <a:pt x="2091" y="19"/>
                    <a:pt x="2093" y="19"/>
                  </a:cubicBezTo>
                  <a:cubicBezTo>
                    <a:pt x="2094" y="19"/>
                    <a:pt x="2095" y="21"/>
                    <a:pt x="2096" y="21"/>
                  </a:cubicBezTo>
                  <a:cubicBezTo>
                    <a:pt x="2097" y="21"/>
                    <a:pt x="2100" y="19"/>
                    <a:pt x="2100" y="19"/>
                  </a:cubicBezTo>
                  <a:cubicBezTo>
                    <a:pt x="2101" y="18"/>
                    <a:pt x="2103" y="17"/>
                    <a:pt x="2105" y="17"/>
                  </a:cubicBezTo>
                  <a:cubicBezTo>
                    <a:pt x="2105" y="17"/>
                    <a:pt x="2107" y="19"/>
                    <a:pt x="2108" y="19"/>
                  </a:cubicBezTo>
                  <a:cubicBezTo>
                    <a:pt x="2110" y="19"/>
                    <a:pt x="2111" y="17"/>
                    <a:pt x="2112" y="17"/>
                  </a:cubicBezTo>
                  <a:cubicBezTo>
                    <a:pt x="2114" y="17"/>
                    <a:pt x="2115" y="19"/>
                    <a:pt x="2116" y="19"/>
                  </a:cubicBezTo>
                  <a:cubicBezTo>
                    <a:pt x="2117" y="19"/>
                    <a:pt x="2119" y="17"/>
                    <a:pt x="2120" y="17"/>
                  </a:cubicBezTo>
                  <a:cubicBezTo>
                    <a:pt x="2122" y="17"/>
                    <a:pt x="2123" y="19"/>
                    <a:pt x="2124" y="19"/>
                  </a:cubicBezTo>
                  <a:cubicBezTo>
                    <a:pt x="2125" y="19"/>
                    <a:pt x="2127" y="17"/>
                    <a:pt x="2128" y="17"/>
                  </a:cubicBezTo>
                  <a:cubicBezTo>
                    <a:pt x="2128" y="17"/>
                    <a:pt x="2132" y="19"/>
                    <a:pt x="2132" y="20"/>
                  </a:cubicBezTo>
                  <a:cubicBezTo>
                    <a:pt x="2132" y="20"/>
                    <a:pt x="2128" y="22"/>
                    <a:pt x="2128" y="22"/>
                  </a:cubicBezTo>
                  <a:cubicBezTo>
                    <a:pt x="2127" y="22"/>
                    <a:pt x="2125" y="19"/>
                    <a:pt x="2124" y="19"/>
                  </a:cubicBezTo>
                  <a:cubicBezTo>
                    <a:pt x="2123" y="20"/>
                    <a:pt x="2121" y="22"/>
                    <a:pt x="2120" y="21"/>
                  </a:cubicBezTo>
                  <a:cubicBezTo>
                    <a:pt x="2119" y="21"/>
                    <a:pt x="2117" y="19"/>
                    <a:pt x="2116" y="19"/>
                  </a:cubicBezTo>
                  <a:cubicBezTo>
                    <a:pt x="2115" y="19"/>
                    <a:pt x="2113" y="21"/>
                    <a:pt x="2112" y="21"/>
                  </a:cubicBezTo>
                  <a:cubicBezTo>
                    <a:pt x="2113" y="21"/>
                    <a:pt x="2114" y="24"/>
                    <a:pt x="2116" y="24"/>
                  </a:cubicBezTo>
                  <a:cubicBezTo>
                    <a:pt x="2117" y="24"/>
                    <a:pt x="2119" y="21"/>
                    <a:pt x="2120" y="21"/>
                  </a:cubicBezTo>
                  <a:cubicBezTo>
                    <a:pt x="2121" y="22"/>
                    <a:pt x="2122" y="24"/>
                    <a:pt x="2124" y="24"/>
                  </a:cubicBezTo>
                  <a:cubicBezTo>
                    <a:pt x="2125" y="24"/>
                    <a:pt x="2126" y="22"/>
                    <a:pt x="2128" y="22"/>
                  </a:cubicBezTo>
                  <a:cubicBezTo>
                    <a:pt x="2128" y="22"/>
                    <a:pt x="2131" y="24"/>
                    <a:pt x="2131" y="24"/>
                  </a:cubicBezTo>
                  <a:cubicBezTo>
                    <a:pt x="2133" y="24"/>
                    <a:pt x="2135" y="22"/>
                    <a:pt x="2136" y="22"/>
                  </a:cubicBezTo>
                  <a:cubicBezTo>
                    <a:pt x="2137" y="21"/>
                    <a:pt x="2138" y="21"/>
                    <a:pt x="2140" y="20"/>
                  </a:cubicBezTo>
                  <a:cubicBezTo>
                    <a:pt x="2140" y="19"/>
                    <a:pt x="2143" y="18"/>
                    <a:pt x="2144" y="18"/>
                  </a:cubicBezTo>
                  <a:cubicBezTo>
                    <a:pt x="2145" y="18"/>
                    <a:pt x="2146" y="20"/>
                    <a:pt x="2147" y="20"/>
                  </a:cubicBezTo>
                  <a:cubicBezTo>
                    <a:pt x="2149" y="20"/>
                    <a:pt x="2151" y="18"/>
                    <a:pt x="2152" y="18"/>
                  </a:cubicBezTo>
                  <a:cubicBezTo>
                    <a:pt x="2153" y="18"/>
                    <a:pt x="2154" y="20"/>
                    <a:pt x="2155" y="20"/>
                  </a:cubicBezTo>
                  <a:cubicBezTo>
                    <a:pt x="2157" y="20"/>
                    <a:pt x="2158" y="22"/>
                    <a:pt x="2159" y="23"/>
                  </a:cubicBezTo>
                  <a:cubicBezTo>
                    <a:pt x="2160" y="23"/>
                    <a:pt x="2163" y="21"/>
                    <a:pt x="2163" y="20"/>
                  </a:cubicBezTo>
                  <a:cubicBezTo>
                    <a:pt x="2164" y="20"/>
                    <a:pt x="2167" y="18"/>
                    <a:pt x="2167" y="18"/>
                  </a:cubicBezTo>
                  <a:cubicBezTo>
                    <a:pt x="2168" y="18"/>
                    <a:pt x="2171" y="20"/>
                    <a:pt x="2171" y="21"/>
                  </a:cubicBezTo>
                  <a:cubicBezTo>
                    <a:pt x="2171" y="21"/>
                    <a:pt x="2167" y="22"/>
                    <a:pt x="2167" y="23"/>
                  </a:cubicBezTo>
                  <a:cubicBezTo>
                    <a:pt x="2167" y="23"/>
                    <a:pt x="2170" y="25"/>
                    <a:pt x="2171" y="25"/>
                  </a:cubicBezTo>
                  <a:cubicBezTo>
                    <a:pt x="2172" y="25"/>
                    <a:pt x="2174" y="23"/>
                    <a:pt x="2175" y="23"/>
                  </a:cubicBezTo>
                  <a:cubicBezTo>
                    <a:pt x="2176" y="23"/>
                    <a:pt x="2177" y="25"/>
                    <a:pt x="2178" y="25"/>
                  </a:cubicBezTo>
                  <a:cubicBezTo>
                    <a:pt x="2186" y="30"/>
                    <a:pt x="2186" y="30"/>
                    <a:pt x="2186" y="30"/>
                  </a:cubicBezTo>
                  <a:cubicBezTo>
                    <a:pt x="2187" y="29"/>
                    <a:pt x="2189" y="28"/>
                    <a:pt x="2190" y="28"/>
                  </a:cubicBezTo>
                  <a:cubicBezTo>
                    <a:pt x="2191" y="27"/>
                    <a:pt x="2194" y="26"/>
                    <a:pt x="2194" y="26"/>
                  </a:cubicBezTo>
                  <a:cubicBezTo>
                    <a:pt x="2194" y="25"/>
                    <a:pt x="2191" y="23"/>
                    <a:pt x="2190" y="23"/>
                  </a:cubicBezTo>
                  <a:cubicBezTo>
                    <a:pt x="2190" y="23"/>
                    <a:pt x="2187" y="26"/>
                    <a:pt x="2186" y="25"/>
                  </a:cubicBezTo>
                  <a:cubicBezTo>
                    <a:pt x="2185" y="25"/>
                    <a:pt x="2184" y="24"/>
                    <a:pt x="2183" y="23"/>
                  </a:cubicBezTo>
                  <a:cubicBezTo>
                    <a:pt x="2181" y="22"/>
                    <a:pt x="2180" y="22"/>
                    <a:pt x="2179" y="21"/>
                  </a:cubicBezTo>
                  <a:cubicBezTo>
                    <a:pt x="2179" y="21"/>
                    <a:pt x="2180" y="20"/>
                    <a:pt x="2181" y="20"/>
                  </a:cubicBezTo>
                  <a:cubicBezTo>
                    <a:pt x="2182" y="19"/>
                    <a:pt x="2183" y="19"/>
                    <a:pt x="2183" y="19"/>
                  </a:cubicBezTo>
                  <a:cubicBezTo>
                    <a:pt x="2184" y="19"/>
                    <a:pt x="2185" y="21"/>
                    <a:pt x="2187" y="21"/>
                  </a:cubicBezTo>
                  <a:cubicBezTo>
                    <a:pt x="2188" y="21"/>
                    <a:pt x="2190" y="19"/>
                    <a:pt x="2191" y="19"/>
                  </a:cubicBezTo>
                  <a:cubicBezTo>
                    <a:pt x="2192" y="19"/>
                    <a:pt x="2193" y="21"/>
                    <a:pt x="2195" y="21"/>
                  </a:cubicBezTo>
                  <a:cubicBezTo>
                    <a:pt x="2196" y="21"/>
                    <a:pt x="2197" y="19"/>
                    <a:pt x="2199" y="19"/>
                  </a:cubicBezTo>
                  <a:cubicBezTo>
                    <a:pt x="2200" y="19"/>
                    <a:pt x="2201" y="21"/>
                    <a:pt x="2202" y="21"/>
                  </a:cubicBezTo>
                  <a:cubicBezTo>
                    <a:pt x="2203" y="22"/>
                    <a:pt x="2205" y="19"/>
                    <a:pt x="2207" y="19"/>
                  </a:cubicBezTo>
                  <a:cubicBezTo>
                    <a:pt x="2207" y="19"/>
                    <a:pt x="2210" y="21"/>
                    <a:pt x="2210" y="22"/>
                  </a:cubicBezTo>
                  <a:cubicBezTo>
                    <a:pt x="2211" y="22"/>
                    <a:pt x="2213" y="24"/>
                    <a:pt x="2214" y="24"/>
                  </a:cubicBezTo>
                  <a:cubicBezTo>
                    <a:pt x="2215" y="24"/>
                    <a:pt x="2217" y="22"/>
                    <a:pt x="2218" y="22"/>
                  </a:cubicBezTo>
                  <a:cubicBezTo>
                    <a:pt x="2219" y="22"/>
                    <a:pt x="2221" y="24"/>
                    <a:pt x="2222" y="24"/>
                  </a:cubicBezTo>
                  <a:cubicBezTo>
                    <a:pt x="2223" y="24"/>
                    <a:pt x="2225" y="23"/>
                    <a:pt x="2226" y="22"/>
                  </a:cubicBezTo>
                  <a:cubicBezTo>
                    <a:pt x="2227" y="22"/>
                    <a:pt x="2229" y="20"/>
                    <a:pt x="2230" y="20"/>
                  </a:cubicBezTo>
                  <a:cubicBezTo>
                    <a:pt x="2231" y="20"/>
                    <a:pt x="2233" y="22"/>
                    <a:pt x="2234" y="22"/>
                  </a:cubicBezTo>
                  <a:cubicBezTo>
                    <a:pt x="2235" y="22"/>
                    <a:pt x="2237" y="20"/>
                    <a:pt x="2238" y="20"/>
                  </a:cubicBezTo>
                  <a:cubicBezTo>
                    <a:pt x="2239" y="21"/>
                    <a:pt x="2241" y="22"/>
                    <a:pt x="2242" y="23"/>
                  </a:cubicBezTo>
                  <a:cubicBezTo>
                    <a:pt x="2242" y="23"/>
                    <a:pt x="2245" y="25"/>
                    <a:pt x="2245" y="25"/>
                  </a:cubicBezTo>
                  <a:cubicBezTo>
                    <a:pt x="2246" y="25"/>
                    <a:pt x="2249" y="23"/>
                    <a:pt x="2249" y="23"/>
                  </a:cubicBezTo>
                  <a:cubicBezTo>
                    <a:pt x="2254" y="21"/>
                    <a:pt x="2254" y="21"/>
                    <a:pt x="2254" y="21"/>
                  </a:cubicBezTo>
                  <a:cubicBezTo>
                    <a:pt x="2254" y="20"/>
                    <a:pt x="2257" y="19"/>
                    <a:pt x="2258" y="19"/>
                  </a:cubicBezTo>
                  <a:cubicBezTo>
                    <a:pt x="2258" y="19"/>
                    <a:pt x="2261" y="21"/>
                    <a:pt x="2261" y="21"/>
                  </a:cubicBezTo>
                  <a:cubicBezTo>
                    <a:pt x="2261" y="21"/>
                    <a:pt x="2257" y="23"/>
                    <a:pt x="2257" y="23"/>
                  </a:cubicBezTo>
                  <a:cubicBezTo>
                    <a:pt x="2258" y="24"/>
                    <a:pt x="2260" y="25"/>
                    <a:pt x="2261" y="25"/>
                  </a:cubicBezTo>
                  <a:cubicBezTo>
                    <a:pt x="2262" y="26"/>
                    <a:pt x="2264" y="27"/>
                    <a:pt x="2265" y="27"/>
                  </a:cubicBezTo>
                  <a:cubicBezTo>
                    <a:pt x="2266" y="28"/>
                    <a:pt x="2267" y="29"/>
                    <a:pt x="2269" y="30"/>
                  </a:cubicBezTo>
                  <a:cubicBezTo>
                    <a:pt x="2271" y="28"/>
                    <a:pt x="2274" y="27"/>
                    <a:pt x="2277" y="26"/>
                  </a:cubicBezTo>
                  <a:cubicBezTo>
                    <a:pt x="2278" y="25"/>
                    <a:pt x="2280" y="24"/>
                    <a:pt x="2281" y="24"/>
                  </a:cubicBezTo>
                  <a:cubicBezTo>
                    <a:pt x="2282" y="23"/>
                    <a:pt x="2284" y="26"/>
                    <a:pt x="2285" y="26"/>
                  </a:cubicBezTo>
                  <a:cubicBezTo>
                    <a:pt x="2285" y="26"/>
                    <a:pt x="2288" y="24"/>
                    <a:pt x="2289" y="24"/>
                  </a:cubicBezTo>
                  <a:cubicBezTo>
                    <a:pt x="2289" y="24"/>
                    <a:pt x="2292" y="26"/>
                    <a:pt x="2292" y="26"/>
                  </a:cubicBezTo>
                  <a:cubicBezTo>
                    <a:pt x="2292" y="27"/>
                    <a:pt x="2288" y="28"/>
                    <a:pt x="2288" y="28"/>
                  </a:cubicBezTo>
                  <a:cubicBezTo>
                    <a:pt x="2288" y="29"/>
                    <a:pt x="2291" y="30"/>
                    <a:pt x="2292" y="30"/>
                  </a:cubicBezTo>
                  <a:cubicBezTo>
                    <a:pt x="2292" y="30"/>
                    <a:pt x="2296" y="29"/>
                    <a:pt x="2296" y="28"/>
                  </a:cubicBezTo>
                  <a:cubicBezTo>
                    <a:pt x="2296" y="28"/>
                    <a:pt x="2293" y="27"/>
                    <a:pt x="2292" y="26"/>
                  </a:cubicBezTo>
                  <a:cubicBezTo>
                    <a:pt x="2294" y="26"/>
                    <a:pt x="2295" y="24"/>
                    <a:pt x="2297" y="24"/>
                  </a:cubicBezTo>
                  <a:cubicBezTo>
                    <a:pt x="2298" y="24"/>
                    <a:pt x="2299" y="26"/>
                    <a:pt x="2300" y="26"/>
                  </a:cubicBezTo>
                  <a:cubicBezTo>
                    <a:pt x="2301" y="26"/>
                    <a:pt x="2304" y="24"/>
                    <a:pt x="2304" y="24"/>
                  </a:cubicBezTo>
                  <a:cubicBezTo>
                    <a:pt x="2306" y="24"/>
                    <a:pt x="2307" y="26"/>
                    <a:pt x="2308" y="26"/>
                  </a:cubicBezTo>
                  <a:cubicBezTo>
                    <a:pt x="2309" y="27"/>
                    <a:pt x="2311" y="29"/>
                    <a:pt x="2312" y="29"/>
                  </a:cubicBezTo>
                  <a:cubicBezTo>
                    <a:pt x="2313" y="29"/>
                    <a:pt x="2314" y="31"/>
                    <a:pt x="2316" y="31"/>
                  </a:cubicBezTo>
                  <a:cubicBezTo>
                    <a:pt x="2317" y="31"/>
                    <a:pt x="2318" y="29"/>
                    <a:pt x="2320" y="29"/>
                  </a:cubicBezTo>
                  <a:cubicBezTo>
                    <a:pt x="2321" y="29"/>
                    <a:pt x="2322" y="31"/>
                    <a:pt x="2323" y="31"/>
                  </a:cubicBezTo>
                  <a:cubicBezTo>
                    <a:pt x="2325" y="31"/>
                    <a:pt x="2326" y="29"/>
                    <a:pt x="2328" y="29"/>
                  </a:cubicBezTo>
                  <a:cubicBezTo>
                    <a:pt x="2328" y="29"/>
                    <a:pt x="2330" y="32"/>
                    <a:pt x="2331" y="31"/>
                  </a:cubicBezTo>
                  <a:cubicBezTo>
                    <a:pt x="2332" y="31"/>
                    <a:pt x="2334" y="30"/>
                    <a:pt x="2335" y="29"/>
                  </a:cubicBezTo>
                  <a:cubicBezTo>
                    <a:pt x="2339" y="27"/>
                    <a:pt x="2339" y="27"/>
                    <a:pt x="2339" y="27"/>
                  </a:cubicBezTo>
                  <a:cubicBezTo>
                    <a:pt x="2348" y="23"/>
                    <a:pt x="2348" y="23"/>
                    <a:pt x="2348" y="23"/>
                  </a:cubicBezTo>
                  <a:cubicBezTo>
                    <a:pt x="2355" y="28"/>
                    <a:pt x="2355" y="28"/>
                    <a:pt x="2355" y="28"/>
                  </a:cubicBezTo>
                  <a:cubicBezTo>
                    <a:pt x="2354" y="28"/>
                    <a:pt x="2352" y="30"/>
                    <a:pt x="2351" y="30"/>
                  </a:cubicBezTo>
                  <a:cubicBezTo>
                    <a:pt x="2351" y="30"/>
                    <a:pt x="2347" y="28"/>
                    <a:pt x="2347" y="27"/>
                  </a:cubicBezTo>
                  <a:cubicBezTo>
                    <a:pt x="2347" y="28"/>
                    <a:pt x="2344" y="29"/>
                    <a:pt x="2343" y="30"/>
                  </a:cubicBezTo>
                  <a:cubicBezTo>
                    <a:pt x="2343" y="30"/>
                    <a:pt x="2347" y="31"/>
                    <a:pt x="2347" y="32"/>
                  </a:cubicBezTo>
                  <a:cubicBezTo>
                    <a:pt x="2347" y="32"/>
                    <a:pt x="2343" y="33"/>
                    <a:pt x="2343" y="34"/>
                  </a:cubicBezTo>
                  <a:cubicBezTo>
                    <a:pt x="2343" y="35"/>
                    <a:pt x="2346" y="36"/>
                    <a:pt x="2347" y="36"/>
                  </a:cubicBezTo>
                  <a:cubicBezTo>
                    <a:pt x="2348" y="37"/>
                    <a:pt x="2349" y="38"/>
                    <a:pt x="2350" y="38"/>
                  </a:cubicBezTo>
                  <a:cubicBezTo>
                    <a:pt x="2351" y="39"/>
                    <a:pt x="2353" y="40"/>
                    <a:pt x="2354" y="41"/>
                  </a:cubicBezTo>
                  <a:cubicBezTo>
                    <a:pt x="2354" y="41"/>
                    <a:pt x="2350" y="42"/>
                    <a:pt x="2350" y="43"/>
                  </a:cubicBezTo>
                  <a:cubicBezTo>
                    <a:pt x="2350" y="43"/>
                    <a:pt x="2353" y="45"/>
                    <a:pt x="2354" y="45"/>
                  </a:cubicBezTo>
                  <a:cubicBezTo>
                    <a:pt x="2354" y="45"/>
                    <a:pt x="2357" y="47"/>
                    <a:pt x="2357" y="47"/>
                  </a:cubicBezTo>
                  <a:cubicBezTo>
                    <a:pt x="2358" y="48"/>
                    <a:pt x="2353" y="49"/>
                    <a:pt x="2353" y="49"/>
                  </a:cubicBezTo>
                  <a:cubicBezTo>
                    <a:pt x="2353" y="50"/>
                    <a:pt x="2357" y="51"/>
                    <a:pt x="2357" y="52"/>
                  </a:cubicBezTo>
                  <a:cubicBezTo>
                    <a:pt x="2357" y="52"/>
                    <a:pt x="2353" y="54"/>
                    <a:pt x="2353" y="54"/>
                  </a:cubicBezTo>
                  <a:cubicBezTo>
                    <a:pt x="2353" y="54"/>
                    <a:pt x="2356" y="56"/>
                    <a:pt x="2357" y="56"/>
                  </a:cubicBezTo>
                  <a:cubicBezTo>
                    <a:pt x="2358" y="56"/>
                    <a:pt x="2360" y="54"/>
                    <a:pt x="2361" y="54"/>
                  </a:cubicBezTo>
                  <a:cubicBezTo>
                    <a:pt x="2362" y="54"/>
                    <a:pt x="2363" y="56"/>
                    <a:pt x="2364" y="56"/>
                  </a:cubicBezTo>
                  <a:cubicBezTo>
                    <a:pt x="2366" y="56"/>
                    <a:pt x="2367" y="55"/>
                    <a:pt x="2369" y="54"/>
                  </a:cubicBezTo>
                  <a:cubicBezTo>
                    <a:pt x="2370" y="54"/>
                    <a:pt x="2372" y="53"/>
                    <a:pt x="2373" y="52"/>
                  </a:cubicBezTo>
                  <a:cubicBezTo>
                    <a:pt x="2373" y="52"/>
                    <a:pt x="2369" y="50"/>
                    <a:pt x="2369" y="50"/>
                  </a:cubicBezTo>
                  <a:cubicBezTo>
                    <a:pt x="2369" y="49"/>
                    <a:pt x="2373" y="48"/>
                    <a:pt x="2373" y="48"/>
                  </a:cubicBezTo>
                  <a:cubicBezTo>
                    <a:pt x="2373" y="47"/>
                    <a:pt x="2369" y="46"/>
                    <a:pt x="2369" y="45"/>
                  </a:cubicBezTo>
                  <a:cubicBezTo>
                    <a:pt x="2369" y="45"/>
                    <a:pt x="2373" y="43"/>
                    <a:pt x="2373" y="43"/>
                  </a:cubicBezTo>
                  <a:cubicBezTo>
                    <a:pt x="2374" y="43"/>
                    <a:pt x="2377" y="45"/>
                    <a:pt x="2377" y="46"/>
                  </a:cubicBezTo>
                  <a:cubicBezTo>
                    <a:pt x="2377" y="46"/>
                    <a:pt x="2373" y="47"/>
                    <a:pt x="2373" y="48"/>
                  </a:cubicBezTo>
                  <a:cubicBezTo>
                    <a:pt x="2373" y="48"/>
                    <a:pt x="2377" y="49"/>
                    <a:pt x="2377" y="50"/>
                  </a:cubicBezTo>
                  <a:cubicBezTo>
                    <a:pt x="2376" y="51"/>
                    <a:pt x="2373" y="51"/>
                    <a:pt x="2373" y="52"/>
                  </a:cubicBezTo>
                  <a:cubicBezTo>
                    <a:pt x="2373" y="52"/>
                    <a:pt x="2377" y="54"/>
                    <a:pt x="2376" y="54"/>
                  </a:cubicBezTo>
                  <a:cubicBezTo>
                    <a:pt x="2376" y="55"/>
                    <a:pt x="2374" y="56"/>
                    <a:pt x="2372" y="56"/>
                  </a:cubicBezTo>
                  <a:cubicBezTo>
                    <a:pt x="2372" y="57"/>
                    <a:pt x="2369" y="59"/>
                    <a:pt x="2368" y="59"/>
                  </a:cubicBezTo>
                  <a:cubicBezTo>
                    <a:pt x="2368" y="58"/>
                    <a:pt x="2365" y="56"/>
                    <a:pt x="2364" y="56"/>
                  </a:cubicBezTo>
                  <a:cubicBezTo>
                    <a:pt x="2363" y="57"/>
                    <a:pt x="2362" y="58"/>
                    <a:pt x="2360" y="58"/>
                  </a:cubicBezTo>
                  <a:cubicBezTo>
                    <a:pt x="2356" y="60"/>
                    <a:pt x="2356" y="60"/>
                    <a:pt x="2356" y="60"/>
                  </a:cubicBezTo>
                  <a:cubicBezTo>
                    <a:pt x="2355" y="61"/>
                    <a:pt x="2354" y="62"/>
                    <a:pt x="2352" y="62"/>
                  </a:cubicBezTo>
                  <a:cubicBezTo>
                    <a:pt x="2351" y="62"/>
                    <a:pt x="2350" y="60"/>
                    <a:pt x="2348" y="60"/>
                  </a:cubicBezTo>
                  <a:cubicBezTo>
                    <a:pt x="2348" y="60"/>
                    <a:pt x="2344" y="62"/>
                    <a:pt x="2344" y="62"/>
                  </a:cubicBezTo>
                  <a:cubicBezTo>
                    <a:pt x="2344" y="62"/>
                    <a:pt x="2341" y="60"/>
                    <a:pt x="2341" y="60"/>
                  </a:cubicBezTo>
                  <a:cubicBezTo>
                    <a:pt x="2341" y="59"/>
                    <a:pt x="2345" y="59"/>
                    <a:pt x="2345" y="58"/>
                  </a:cubicBezTo>
                  <a:cubicBezTo>
                    <a:pt x="2345" y="57"/>
                    <a:pt x="2341" y="56"/>
                    <a:pt x="2341" y="56"/>
                  </a:cubicBezTo>
                  <a:cubicBezTo>
                    <a:pt x="2341" y="55"/>
                    <a:pt x="2345" y="54"/>
                    <a:pt x="2345" y="54"/>
                  </a:cubicBezTo>
                  <a:cubicBezTo>
                    <a:pt x="2345" y="54"/>
                    <a:pt x="2349" y="56"/>
                    <a:pt x="2349" y="56"/>
                  </a:cubicBezTo>
                  <a:cubicBezTo>
                    <a:pt x="2349" y="56"/>
                    <a:pt x="2353" y="54"/>
                    <a:pt x="2353" y="54"/>
                  </a:cubicBezTo>
                  <a:cubicBezTo>
                    <a:pt x="2353" y="54"/>
                    <a:pt x="2349" y="52"/>
                    <a:pt x="2349" y="51"/>
                  </a:cubicBezTo>
                  <a:cubicBezTo>
                    <a:pt x="2349" y="51"/>
                    <a:pt x="2353" y="50"/>
                    <a:pt x="2353" y="49"/>
                  </a:cubicBezTo>
                  <a:cubicBezTo>
                    <a:pt x="2354" y="49"/>
                    <a:pt x="2350" y="48"/>
                    <a:pt x="2350" y="47"/>
                  </a:cubicBezTo>
                  <a:cubicBezTo>
                    <a:pt x="2348" y="48"/>
                    <a:pt x="2347" y="49"/>
                    <a:pt x="2345" y="49"/>
                  </a:cubicBezTo>
                  <a:cubicBezTo>
                    <a:pt x="2345" y="49"/>
                    <a:pt x="2342" y="51"/>
                    <a:pt x="2341" y="51"/>
                  </a:cubicBezTo>
                  <a:cubicBezTo>
                    <a:pt x="2341" y="51"/>
                    <a:pt x="2338" y="49"/>
                    <a:pt x="2338" y="49"/>
                  </a:cubicBezTo>
                  <a:cubicBezTo>
                    <a:pt x="2336" y="49"/>
                    <a:pt x="2335" y="51"/>
                    <a:pt x="2333" y="51"/>
                  </a:cubicBezTo>
                  <a:cubicBezTo>
                    <a:pt x="2329" y="53"/>
                    <a:pt x="2329" y="53"/>
                    <a:pt x="2329" y="53"/>
                  </a:cubicBezTo>
                  <a:cubicBezTo>
                    <a:pt x="2329" y="52"/>
                    <a:pt x="2326" y="52"/>
                    <a:pt x="2326" y="51"/>
                  </a:cubicBezTo>
                  <a:cubicBezTo>
                    <a:pt x="2326" y="50"/>
                    <a:pt x="2329" y="49"/>
                    <a:pt x="2330" y="49"/>
                  </a:cubicBezTo>
                  <a:cubicBezTo>
                    <a:pt x="2331" y="48"/>
                    <a:pt x="2332" y="47"/>
                    <a:pt x="2334" y="47"/>
                  </a:cubicBezTo>
                  <a:cubicBezTo>
                    <a:pt x="2335" y="46"/>
                    <a:pt x="2337" y="45"/>
                    <a:pt x="2338" y="45"/>
                  </a:cubicBezTo>
                  <a:cubicBezTo>
                    <a:pt x="2339" y="45"/>
                    <a:pt x="2341" y="47"/>
                    <a:pt x="2342" y="47"/>
                  </a:cubicBezTo>
                  <a:cubicBezTo>
                    <a:pt x="2342" y="47"/>
                    <a:pt x="2346" y="45"/>
                    <a:pt x="2346" y="45"/>
                  </a:cubicBezTo>
                  <a:cubicBezTo>
                    <a:pt x="2346" y="45"/>
                    <a:pt x="2342" y="43"/>
                    <a:pt x="2342" y="43"/>
                  </a:cubicBezTo>
                  <a:cubicBezTo>
                    <a:pt x="2341" y="43"/>
                    <a:pt x="2339" y="45"/>
                    <a:pt x="2338" y="45"/>
                  </a:cubicBezTo>
                  <a:cubicBezTo>
                    <a:pt x="2337" y="44"/>
                    <a:pt x="2335" y="43"/>
                    <a:pt x="2334" y="42"/>
                  </a:cubicBezTo>
                  <a:cubicBezTo>
                    <a:pt x="2334" y="42"/>
                    <a:pt x="2330" y="40"/>
                    <a:pt x="2331" y="40"/>
                  </a:cubicBezTo>
                  <a:cubicBezTo>
                    <a:pt x="2331" y="40"/>
                    <a:pt x="2334" y="38"/>
                    <a:pt x="2335" y="38"/>
                  </a:cubicBezTo>
                  <a:cubicBezTo>
                    <a:pt x="2336" y="37"/>
                    <a:pt x="2337" y="37"/>
                    <a:pt x="2339" y="36"/>
                  </a:cubicBezTo>
                  <a:cubicBezTo>
                    <a:pt x="2337" y="35"/>
                    <a:pt x="2337" y="34"/>
                    <a:pt x="2335" y="34"/>
                  </a:cubicBezTo>
                  <a:cubicBezTo>
                    <a:pt x="2334" y="33"/>
                    <a:pt x="2333" y="32"/>
                    <a:pt x="2331" y="31"/>
                  </a:cubicBezTo>
                  <a:cubicBezTo>
                    <a:pt x="2330" y="31"/>
                    <a:pt x="2328" y="34"/>
                    <a:pt x="2327" y="33"/>
                  </a:cubicBezTo>
                  <a:cubicBezTo>
                    <a:pt x="2327" y="33"/>
                    <a:pt x="2324" y="31"/>
                    <a:pt x="2323" y="31"/>
                  </a:cubicBezTo>
                  <a:cubicBezTo>
                    <a:pt x="2323" y="31"/>
                    <a:pt x="2319" y="33"/>
                    <a:pt x="2319" y="33"/>
                  </a:cubicBezTo>
                  <a:cubicBezTo>
                    <a:pt x="2319" y="34"/>
                    <a:pt x="2323" y="35"/>
                    <a:pt x="2323" y="36"/>
                  </a:cubicBezTo>
                  <a:cubicBezTo>
                    <a:pt x="2323" y="36"/>
                    <a:pt x="2327" y="38"/>
                    <a:pt x="2327" y="38"/>
                  </a:cubicBezTo>
                  <a:cubicBezTo>
                    <a:pt x="2327" y="38"/>
                    <a:pt x="2323" y="40"/>
                    <a:pt x="2323" y="40"/>
                  </a:cubicBezTo>
                  <a:cubicBezTo>
                    <a:pt x="2322" y="40"/>
                    <a:pt x="2320" y="38"/>
                    <a:pt x="2319" y="38"/>
                  </a:cubicBezTo>
                  <a:cubicBezTo>
                    <a:pt x="2317" y="38"/>
                    <a:pt x="2316" y="39"/>
                    <a:pt x="2315" y="40"/>
                  </a:cubicBezTo>
                  <a:cubicBezTo>
                    <a:pt x="2315" y="39"/>
                    <a:pt x="2311" y="38"/>
                    <a:pt x="2311" y="37"/>
                  </a:cubicBezTo>
                  <a:cubicBezTo>
                    <a:pt x="2311" y="37"/>
                    <a:pt x="2315" y="36"/>
                    <a:pt x="2315" y="35"/>
                  </a:cubicBezTo>
                  <a:cubicBezTo>
                    <a:pt x="2315" y="35"/>
                    <a:pt x="2312" y="34"/>
                    <a:pt x="2311" y="33"/>
                  </a:cubicBezTo>
                  <a:cubicBezTo>
                    <a:pt x="2311" y="32"/>
                    <a:pt x="2309" y="31"/>
                    <a:pt x="2308" y="31"/>
                  </a:cubicBezTo>
                  <a:cubicBezTo>
                    <a:pt x="2307" y="30"/>
                    <a:pt x="2305" y="29"/>
                    <a:pt x="2304" y="29"/>
                  </a:cubicBezTo>
                  <a:cubicBezTo>
                    <a:pt x="2304" y="28"/>
                    <a:pt x="2300" y="30"/>
                    <a:pt x="2300" y="31"/>
                  </a:cubicBezTo>
                  <a:cubicBezTo>
                    <a:pt x="2300" y="31"/>
                    <a:pt x="2303" y="32"/>
                    <a:pt x="2304" y="33"/>
                  </a:cubicBezTo>
                  <a:cubicBezTo>
                    <a:pt x="2303" y="34"/>
                    <a:pt x="2300" y="34"/>
                    <a:pt x="2300" y="35"/>
                  </a:cubicBezTo>
                  <a:cubicBezTo>
                    <a:pt x="2299" y="35"/>
                    <a:pt x="2303" y="37"/>
                    <a:pt x="2303" y="37"/>
                  </a:cubicBezTo>
                  <a:cubicBezTo>
                    <a:pt x="2303" y="38"/>
                    <a:pt x="2299" y="39"/>
                    <a:pt x="2299" y="39"/>
                  </a:cubicBezTo>
                  <a:cubicBezTo>
                    <a:pt x="2300" y="40"/>
                    <a:pt x="2302" y="41"/>
                    <a:pt x="2303" y="42"/>
                  </a:cubicBezTo>
                  <a:cubicBezTo>
                    <a:pt x="2304" y="42"/>
                    <a:pt x="2305" y="43"/>
                    <a:pt x="2307" y="44"/>
                  </a:cubicBezTo>
                  <a:cubicBezTo>
                    <a:pt x="2307" y="44"/>
                    <a:pt x="2309" y="46"/>
                    <a:pt x="2310" y="46"/>
                  </a:cubicBezTo>
                  <a:cubicBezTo>
                    <a:pt x="2310" y="46"/>
                    <a:pt x="2311" y="46"/>
                    <a:pt x="2312" y="45"/>
                  </a:cubicBezTo>
                  <a:cubicBezTo>
                    <a:pt x="2313" y="45"/>
                    <a:pt x="2314" y="44"/>
                    <a:pt x="2314" y="44"/>
                  </a:cubicBezTo>
                  <a:cubicBezTo>
                    <a:pt x="2315" y="45"/>
                    <a:pt x="2318" y="46"/>
                    <a:pt x="2318" y="46"/>
                  </a:cubicBezTo>
                  <a:cubicBezTo>
                    <a:pt x="2318" y="47"/>
                    <a:pt x="2314" y="48"/>
                    <a:pt x="2314" y="48"/>
                  </a:cubicBezTo>
                  <a:cubicBezTo>
                    <a:pt x="2314" y="49"/>
                    <a:pt x="2318" y="50"/>
                    <a:pt x="2318" y="51"/>
                  </a:cubicBezTo>
                  <a:cubicBezTo>
                    <a:pt x="2318" y="51"/>
                    <a:pt x="2314" y="52"/>
                    <a:pt x="2314" y="53"/>
                  </a:cubicBezTo>
                  <a:cubicBezTo>
                    <a:pt x="2314" y="53"/>
                    <a:pt x="2318" y="54"/>
                    <a:pt x="2317" y="55"/>
                  </a:cubicBezTo>
                  <a:cubicBezTo>
                    <a:pt x="2317" y="56"/>
                    <a:pt x="2314" y="56"/>
                    <a:pt x="2313" y="57"/>
                  </a:cubicBezTo>
                  <a:cubicBezTo>
                    <a:pt x="2313" y="58"/>
                    <a:pt x="2309" y="58"/>
                    <a:pt x="2309" y="59"/>
                  </a:cubicBezTo>
                  <a:cubicBezTo>
                    <a:pt x="2309" y="59"/>
                    <a:pt x="2313" y="61"/>
                    <a:pt x="2313" y="61"/>
                  </a:cubicBezTo>
                  <a:cubicBezTo>
                    <a:pt x="2312" y="62"/>
                    <a:pt x="2310" y="63"/>
                    <a:pt x="2309" y="63"/>
                  </a:cubicBezTo>
                  <a:cubicBezTo>
                    <a:pt x="2308" y="63"/>
                    <a:pt x="2306" y="61"/>
                    <a:pt x="2305" y="61"/>
                  </a:cubicBezTo>
                  <a:cubicBezTo>
                    <a:pt x="2304" y="61"/>
                    <a:pt x="2302" y="63"/>
                    <a:pt x="2301" y="63"/>
                  </a:cubicBezTo>
                  <a:cubicBezTo>
                    <a:pt x="2300" y="63"/>
                    <a:pt x="2299" y="61"/>
                    <a:pt x="2297" y="61"/>
                  </a:cubicBezTo>
                  <a:cubicBezTo>
                    <a:pt x="2296" y="61"/>
                    <a:pt x="2294" y="63"/>
                    <a:pt x="2293" y="63"/>
                  </a:cubicBezTo>
                  <a:cubicBezTo>
                    <a:pt x="2292" y="63"/>
                    <a:pt x="2291" y="61"/>
                    <a:pt x="2289" y="61"/>
                  </a:cubicBezTo>
                  <a:cubicBezTo>
                    <a:pt x="2288" y="61"/>
                    <a:pt x="2287" y="59"/>
                    <a:pt x="2286" y="59"/>
                  </a:cubicBezTo>
                  <a:cubicBezTo>
                    <a:pt x="2285" y="58"/>
                    <a:pt x="2282" y="60"/>
                    <a:pt x="2282" y="61"/>
                  </a:cubicBezTo>
                  <a:cubicBezTo>
                    <a:pt x="2281" y="61"/>
                    <a:pt x="2278" y="63"/>
                    <a:pt x="2277" y="63"/>
                  </a:cubicBezTo>
                  <a:cubicBezTo>
                    <a:pt x="2277" y="63"/>
                    <a:pt x="2274" y="61"/>
                    <a:pt x="2274" y="60"/>
                  </a:cubicBezTo>
                  <a:cubicBezTo>
                    <a:pt x="2274" y="60"/>
                    <a:pt x="2277" y="59"/>
                    <a:pt x="2278" y="58"/>
                  </a:cubicBezTo>
                  <a:cubicBezTo>
                    <a:pt x="2278" y="58"/>
                    <a:pt x="2282" y="56"/>
                    <a:pt x="2282" y="56"/>
                  </a:cubicBezTo>
                  <a:cubicBezTo>
                    <a:pt x="2282" y="56"/>
                    <a:pt x="2279" y="54"/>
                    <a:pt x="2278" y="54"/>
                  </a:cubicBezTo>
                  <a:cubicBezTo>
                    <a:pt x="2277" y="54"/>
                    <a:pt x="2275" y="56"/>
                    <a:pt x="2274" y="56"/>
                  </a:cubicBezTo>
                  <a:cubicBezTo>
                    <a:pt x="2273" y="56"/>
                    <a:pt x="2272" y="54"/>
                    <a:pt x="2270" y="54"/>
                  </a:cubicBezTo>
                  <a:cubicBezTo>
                    <a:pt x="2270" y="54"/>
                    <a:pt x="2266" y="56"/>
                    <a:pt x="2266" y="56"/>
                  </a:cubicBezTo>
                  <a:cubicBezTo>
                    <a:pt x="2266" y="55"/>
                    <a:pt x="2262" y="54"/>
                    <a:pt x="2263" y="54"/>
                  </a:cubicBezTo>
                  <a:cubicBezTo>
                    <a:pt x="2263" y="53"/>
                    <a:pt x="2266" y="51"/>
                    <a:pt x="2267" y="51"/>
                  </a:cubicBezTo>
                  <a:cubicBezTo>
                    <a:pt x="2268" y="52"/>
                    <a:pt x="2269" y="53"/>
                    <a:pt x="2270" y="54"/>
                  </a:cubicBezTo>
                  <a:cubicBezTo>
                    <a:pt x="2271" y="53"/>
                    <a:pt x="2274" y="52"/>
                    <a:pt x="2274" y="52"/>
                  </a:cubicBezTo>
                  <a:cubicBezTo>
                    <a:pt x="2275" y="51"/>
                    <a:pt x="2270" y="50"/>
                    <a:pt x="2271" y="49"/>
                  </a:cubicBezTo>
                  <a:cubicBezTo>
                    <a:pt x="2271" y="49"/>
                    <a:pt x="2274" y="48"/>
                    <a:pt x="2275" y="47"/>
                  </a:cubicBezTo>
                  <a:cubicBezTo>
                    <a:pt x="2276" y="47"/>
                    <a:pt x="2278" y="46"/>
                    <a:pt x="2279" y="45"/>
                  </a:cubicBezTo>
                  <a:cubicBezTo>
                    <a:pt x="2279" y="45"/>
                    <a:pt x="2282" y="47"/>
                    <a:pt x="2283" y="48"/>
                  </a:cubicBezTo>
                  <a:cubicBezTo>
                    <a:pt x="2283" y="48"/>
                    <a:pt x="2286" y="50"/>
                    <a:pt x="2286" y="50"/>
                  </a:cubicBezTo>
                  <a:cubicBezTo>
                    <a:pt x="2287" y="50"/>
                    <a:pt x="2290" y="48"/>
                    <a:pt x="2291" y="48"/>
                  </a:cubicBezTo>
                  <a:cubicBezTo>
                    <a:pt x="2291" y="47"/>
                    <a:pt x="2287" y="46"/>
                    <a:pt x="2287" y="45"/>
                  </a:cubicBezTo>
                  <a:cubicBezTo>
                    <a:pt x="2287" y="45"/>
                    <a:pt x="2290" y="44"/>
                    <a:pt x="2291" y="43"/>
                  </a:cubicBezTo>
                  <a:cubicBezTo>
                    <a:pt x="2292" y="43"/>
                    <a:pt x="2294" y="42"/>
                    <a:pt x="2295" y="41"/>
                  </a:cubicBezTo>
                  <a:cubicBezTo>
                    <a:pt x="2296" y="41"/>
                    <a:pt x="2298" y="40"/>
                    <a:pt x="2299" y="39"/>
                  </a:cubicBezTo>
                  <a:cubicBezTo>
                    <a:pt x="2299" y="39"/>
                    <a:pt x="2295" y="38"/>
                    <a:pt x="2295" y="37"/>
                  </a:cubicBezTo>
                  <a:cubicBezTo>
                    <a:pt x="2295" y="36"/>
                    <a:pt x="2300" y="36"/>
                    <a:pt x="2300" y="35"/>
                  </a:cubicBezTo>
                  <a:cubicBezTo>
                    <a:pt x="2299" y="34"/>
                    <a:pt x="2296" y="33"/>
                    <a:pt x="2296" y="33"/>
                  </a:cubicBezTo>
                  <a:cubicBezTo>
                    <a:pt x="2295" y="33"/>
                    <a:pt x="2292" y="34"/>
                    <a:pt x="2292" y="35"/>
                  </a:cubicBezTo>
                  <a:cubicBezTo>
                    <a:pt x="2292" y="35"/>
                    <a:pt x="2296" y="37"/>
                    <a:pt x="2295" y="37"/>
                  </a:cubicBezTo>
                  <a:cubicBezTo>
                    <a:pt x="2295" y="38"/>
                    <a:pt x="2292" y="39"/>
                    <a:pt x="2291" y="39"/>
                  </a:cubicBezTo>
                  <a:cubicBezTo>
                    <a:pt x="2291" y="39"/>
                    <a:pt x="2288" y="41"/>
                    <a:pt x="2287" y="41"/>
                  </a:cubicBezTo>
                  <a:cubicBezTo>
                    <a:pt x="2286" y="41"/>
                    <a:pt x="2284" y="39"/>
                    <a:pt x="2283" y="39"/>
                  </a:cubicBezTo>
                  <a:cubicBezTo>
                    <a:pt x="2283" y="39"/>
                    <a:pt x="2282" y="38"/>
                    <a:pt x="2282" y="38"/>
                  </a:cubicBezTo>
                  <a:cubicBezTo>
                    <a:pt x="2281" y="37"/>
                    <a:pt x="2280" y="37"/>
                    <a:pt x="2280" y="37"/>
                  </a:cubicBezTo>
                  <a:cubicBezTo>
                    <a:pt x="2278" y="37"/>
                    <a:pt x="2277" y="38"/>
                    <a:pt x="2276" y="39"/>
                  </a:cubicBezTo>
                  <a:cubicBezTo>
                    <a:pt x="2275" y="39"/>
                    <a:pt x="2272" y="40"/>
                    <a:pt x="2271" y="41"/>
                  </a:cubicBezTo>
                  <a:cubicBezTo>
                    <a:pt x="2271" y="41"/>
                    <a:pt x="2275" y="43"/>
                    <a:pt x="2275" y="43"/>
                  </a:cubicBezTo>
                  <a:cubicBezTo>
                    <a:pt x="2275" y="43"/>
                    <a:pt x="2272" y="45"/>
                    <a:pt x="2271" y="45"/>
                  </a:cubicBezTo>
                  <a:cubicBezTo>
                    <a:pt x="2270" y="46"/>
                    <a:pt x="2268" y="46"/>
                    <a:pt x="2267" y="47"/>
                  </a:cubicBezTo>
                  <a:cubicBezTo>
                    <a:pt x="2263" y="49"/>
                    <a:pt x="2263" y="49"/>
                    <a:pt x="2263" y="49"/>
                  </a:cubicBezTo>
                  <a:cubicBezTo>
                    <a:pt x="2262" y="50"/>
                    <a:pt x="2260" y="51"/>
                    <a:pt x="2259" y="51"/>
                  </a:cubicBezTo>
                  <a:cubicBezTo>
                    <a:pt x="2258" y="51"/>
                    <a:pt x="2256" y="49"/>
                    <a:pt x="2255" y="49"/>
                  </a:cubicBezTo>
                  <a:cubicBezTo>
                    <a:pt x="2255" y="49"/>
                    <a:pt x="2251" y="51"/>
                    <a:pt x="2251" y="51"/>
                  </a:cubicBezTo>
                  <a:cubicBezTo>
                    <a:pt x="2250" y="52"/>
                    <a:pt x="2247" y="53"/>
                    <a:pt x="2247" y="53"/>
                  </a:cubicBezTo>
                  <a:cubicBezTo>
                    <a:pt x="2247" y="53"/>
                    <a:pt x="2250" y="55"/>
                    <a:pt x="2251" y="55"/>
                  </a:cubicBezTo>
                  <a:cubicBezTo>
                    <a:pt x="2251" y="55"/>
                    <a:pt x="2252" y="55"/>
                    <a:pt x="2253" y="54"/>
                  </a:cubicBezTo>
                  <a:cubicBezTo>
                    <a:pt x="2254" y="54"/>
                    <a:pt x="2255" y="53"/>
                    <a:pt x="2255" y="53"/>
                  </a:cubicBezTo>
                  <a:cubicBezTo>
                    <a:pt x="2255" y="54"/>
                    <a:pt x="2258" y="55"/>
                    <a:pt x="2258" y="56"/>
                  </a:cubicBezTo>
                  <a:cubicBezTo>
                    <a:pt x="2258" y="56"/>
                    <a:pt x="2254" y="57"/>
                    <a:pt x="2254" y="58"/>
                  </a:cubicBezTo>
                  <a:cubicBezTo>
                    <a:pt x="2255" y="59"/>
                    <a:pt x="2258" y="59"/>
                    <a:pt x="2258" y="60"/>
                  </a:cubicBezTo>
                  <a:cubicBezTo>
                    <a:pt x="2258" y="60"/>
                    <a:pt x="2257" y="61"/>
                    <a:pt x="2256" y="61"/>
                  </a:cubicBezTo>
                  <a:cubicBezTo>
                    <a:pt x="2255" y="62"/>
                    <a:pt x="2254" y="62"/>
                    <a:pt x="2254" y="62"/>
                  </a:cubicBezTo>
                  <a:cubicBezTo>
                    <a:pt x="2253" y="62"/>
                    <a:pt x="2252" y="60"/>
                    <a:pt x="2250" y="60"/>
                  </a:cubicBezTo>
                  <a:cubicBezTo>
                    <a:pt x="2242" y="64"/>
                    <a:pt x="2242" y="64"/>
                    <a:pt x="2242" y="64"/>
                  </a:cubicBezTo>
                  <a:cubicBezTo>
                    <a:pt x="2238" y="62"/>
                    <a:pt x="2238" y="62"/>
                    <a:pt x="2238" y="62"/>
                  </a:cubicBezTo>
                  <a:cubicBezTo>
                    <a:pt x="2237" y="61"/>
                    <a:pt x="2235" y="60"/>
                    <a:pt x="2235" y="59"/>
                  </a:cubicBezTo>
                  <a:cubicBezTo>
                    <a:pt x="2234" y="59"/>
                    <a:pt x="2239" y="58"/>
                    <a:pt x="2239" y="57"/>
                  </a:cubicBezTo>
                  <a:cubicBezTo>
                    <a:pt x="2239" y="57"/>
                    <a:pt x="2235" y="56"/>
                    <a:pt x="2235" y="55"/>
                  </a:cubicBezTo>
                  <a:cubicBezTo>
                    <a:pt x="2235" y="55"/>
                    <a:pt x="2238" y="53"/>
                    <a:pt x="2239" y="53"/>
                  </a:cubicBezTo>
                  <a:cubicBezTo>
                    <a:pt x="2239" y="53"/>
                    <a:pt x="2243" y="51"/>
                    <a:pt x="2243" y="51"/>
                  </a:cubicBezTo>
                  <a:cubicBezTo>
                    <a:pt x="2243" y="50"/>
                    <a:pt x="2239" y="49"/>
                    <a:pt x="2239" y="49"/>
                  </a:cubicBezTo>
                  <a:cubicBezTo>
                    <a:pt x="2240" y="48"/>
                    <a:pt x="2236" y="47"/>
                    <a:pt x="2236" y="46"/>
                  </a:cubicBezTo>
                  <a:cubicBezTo>
                    <a:pt x="2232" y="48"/>
                    <a:pt x="2232" y="48"/>
                    <a:pt x="2232" y="48"/>
                  </a:cubicBezTo>
                  <a:cubicBezTo>
                    <a:pt x="2230" y="49"/>
                    <a:pt x="2228" y="50"/>
                    <a:pt x="2227" y="50"/>
                  </a:cubicBezTo>
                  <a:cubicBezTo>
                    <a:pt x="2227" y="51"/>
                    <a:pt x="2223" y="52"/>
                    <a:pt x="2223" y="53"/>
                  </a:cubicBezTo>
                  <a:cubicBezTo>
                    <a:pt x="2223" y="53"/>
                    <a:pt x="2227" y="55"/>
                    <a:pt x="2227" y="55"/>
                  </a:cubicBezTo>
                  <a:cubicBezTo>
                    <a:pt x="2227" y="55"/>
                    <a:pt x="2228" y="54"/>
                    <a:pt x="2229" y="54"/>
                  </a:cubicBezTo>
                  <a:cubicBezTo>
                    <a:pt x="2230" y="53"/>
                    <a:pt x="2231" y="53"/>
                    <a:pt x="2231" y="53"/>
                  </a:cubicBezTo>
                  <a:cubicBezTo>
                    <a:pt x="2232" y="53"/>
                    <a:pt x="2235" y="55"/>
                    <a:pt x="2235" y="55"/>
                  </a:cubicBezTo>
                  <a:cubicBezTo>
                    <a:pt x="2235" y="56"/>
                    <a:pt x="2231" y="56"/>
                    <a:pt x="2231" y="57"/>
                  </a:cubicBezTo>
                  <a:cubicBezTo>
                    <a:pt x="2231" y="58"/>
                    <a:pt x="2234" y="59"/>
                    <a:pt x="2235" y="59"/>
                  </a:cubicBezTo>
                  <a:cubicBezTo>
                    <a:pt x="2230" y="61"/>
                    <a:pt x="2230" y="61"/>
                    <a:pt x="2230" y="61"/>
                  </a:cubicBezTo>
                  <a:cubicBezTo>
                    <a:pt x="2229" y="62"/>
                    <a:pt x="2228" y="63"/>
                    <a:pt x="2226" y="63"/>
                  </a:cubicBezTo>
                  <a:cubicBezTo>
                    <a:pt x="2226" y="64"/>
                    <a:pt x="2223" y="61"/>
                    <a:pt x="2223" y="61"/>
                  </a:cubicBezTo>
                  <a:cubicBezTo>
                    <a:pt x="2221" y="61"/>
                    <a:pt x="2220" y="63"/>
                    <a:pt x="2218" y="63"/>
                  </a:cubicBezTo>
                  <a:cubicBezTo>
                    <a:pt x="2211" y="59"/>
                    <a:pt x="2211" y="59"/>
                    <a:pt x="2211" y="59"/>
                  </a:cubicBezTo>
                  <a:cubicBezTo>
                    <a:pt x="2212" y="58"/>
                    <a:pt x="2214" y="57"/>
                    <a:pt x="2215" y="57"/>
                  </a:cubicBezTo>
                  <a:cubicBezTo>
                    <a:pt x="2216" y="56"/>
                    <a:pt x="2219" y="55"/>
                    <a:pt x="2219" y="55"/>
                  </a:cubicBezTo>
                  <a:cubicBezTo>
                    <a:pt x="2219" y="54"/>
                    <a:pt x="2215" y="53"/>
                    <a:pt x="2215" y="52"/>
                  </a:cubicBezTo>
                  <a:cubicBezTo>
                    <a:pt x="2216" y="52"/>
                    <a:pt x="2218" y="51"/>
                    <a:pt x="2220" y="50"/>
                  </a:cubicBezTo>
                  <a:cubicBezTo>
                    <a:pt x="2220" y="50"/>
                    <a:pt x="2224" y="49"/>
                    <a:pt x="2224" y="48"/>
                  </a:cubicBezTo>
                  <a:cubicBezTo>
                    <a:pt x="2224" y="47"/>
                    <a:pt x="2220" y="47"/>
                    <a:pt x="2220" y="46"/>
                  </a:cubicBezTo>
                  <a:cubicBezTo>
                    <a:pt x="2219" y="47"/>
                    <a:pt x="2217" y="47"/>
                    <a:pt x="2216" y="48"/>
                  </a:cubicBezTo>
                  <a:cubicBezTo>
                    <a:pt x="2215" y="49"/>
                    <a:pt x="2213" y="49"/>
                    <a:pt x="2212" y="50"/>
                  </a:cubicBezTo>
                  <a:cubicBezTo>
                    <a:pt x="2211" y="50"/>
                    <a:pt x="2208" y="52"/>
                    <a:pt x="2208" y="52"/>
                  </a:cubicBezTo>
                  <a:cubicBezTo>
                    <a:pt x="2208" y="53"/>
                    <a:pt x="2212" y="54"/>
                    <a:pt x="2211" y="54"/>
                  </a:cubicBezTo>
                  <a:cubicBezTo>
                    <a:pt x="2211" y="55"/>
                    <a:pt x="2207" y="56"/>
                    <a:pt x="2207" y="56"/>
                  </a:cubicBezTo>
                  <a:cubicBezTo>
                    <a:pt x="2207" y="57"/>
                    <a:pt x="2211" y="58"/>
                    <a:pt x="2211" y="59"/>
                  </a:cubicBezTo>
                  <a:cubicBezTo>
                    <a:pt x="2210" y="59"/>
                    <a:pt x="2208" y="60"/>
                    <a:pt x="2207" y="61"/>
                  </a:cubicBezTo>
                  <a:cubicBezTo>
                    <a:pt x="2206" y="61"/>
                    <a:pt x="2204" y="62"/>
                    <a:pt x="2203" y="63"/>
                  </a:cubicBezTo>
                  <a:cubicBezTo>
                    <a:pt x="2202" y="63"/>
                    <a:pt x="2200" y="61"/>
                    <a:pt x="2199" y="61"/>
                  </a:cubicBezTo>
                  <a:cubicBezTo>
                    <a:pt x="2198" y="61"/>
                    <a:pt x="2196" y="63"/>
                    <a:pt x="2195" y="63"/>
                  </a:cubicBezTo>
                  <a:cubicBezTo>
                    <a:pt x="2194" y="62"/>
                    <a:pt x="2192" y="61"/>
                    <a:pt x="2191" y="60"/>
                  </a:cubicBezTo>
                  <a:cubicBezTo>
                    <a:pt x="2191" y="60"/>
                    <a:pt x="2188" y="58"/>
                    <a:pt x="2187" y="58"/>
                  </a:cubicBezTo>
                  <a:cubicBezTo>
                    <a:pt x="2187" y="58"/>
                    <a:pt x="2184" y="60"/>
                    <a:pt x="2183" y="60"/>
                  </a:cubicBezTo>
                  <a:cubicBezTo>
                    <a:pt x="2182" y="61"/>
                    <a:pt x="2181" y="62"/>
                    <a:pt x="2179" y="62"/>
                  </a:cubicBezTo>
                  <a:cubicBezTo>
                    <a:pt x="2179" y="62"/>
                    <a:pt x="2176" y="60"/>
                    <a:pt x="2175" y="60"/>
                  </a:cubicBezTo>
                  <a:cubicBezTo>
                    <a:pt x="2174" y="60"/>
                    <a:pt x="2173" y="62"/>
                    <a:pt x="2171" y="62"/>
                  </a:cubicBezTo>
                  <a:cubicBezTo>
                    <a:pt x="2170" y="62"/>
                    <a:pt x="2169" y="60"/>
                    <a:pt x="2168" y="60"/>
                  </a:cubicBezTo>
                  <a:cubicBezTo>
                    <a:pt x="2167" y="60"/>
                    <a:pt x="2164" y="62"/>
                    <a:pt x="2164" y="62"/>
                  </a:cubicBezTo>
                  <a:cubicBezTo>
                    <a:pt x="2162" y="62"/>
                    <a:pt x="2161" y="60"/>
                    <a:pt x="2160" y="60"/>
                  </a:cubicBezTo>
                  <a:cubicBezTo>
                    <a:pt x="2159" y="59"/>
                    <a:pt x="2157" y="57"/>
                    <a:pt x="2156" y="57"/>
                  </a:cubicBezTo>
                  <a:cubicBezTo>
                    <a:pt x="2155" y="57"/>
                    <a:pt x="2153" y="59"/>
                    <a:pt x="2152" y="59"/>
                  </a:cubicBezTo>
                  <a:cubicBezTo>
                    <a:pt x="2151" y="60"/>
                    <a:pt x="2149" y="61"/>
                    <a:pt x="2148" y="61"/>
                  </a:cubicBezTo>
                  <a:cubicBezTo>
                    <a:pt x="2147" y="61"/>
                    <a:pt x="2145" y="59"/>
                    <a:pt x="2144" y="59"/>
                  </a:cubicBezTo>
                  <a:cubicBezTo>
                    <a:pt x="2143" y="59"/>
                    <a:pt x="2141" y="61"/>
                    <a:pt x="2140" y="61"/>
                  </a:cubicBezTo>
                  <a:cubicBezTo>
                    <a:pt x="2139" y="61"/>
                    <a:pt x="2138" y="59"/>
                    <a:pt x="2136" y="59"/>
                  </a:cubicBezTo>
                  <a:cubicBezTo>
                    <a:pt x="2135" y="59"/>
                    <a:pt x="2133" y="61"/>
                    <a:pt x="2132" y="61"/>
                  </a:cubicBezTo>
                  <a:cubicBezTo>
                    <a:pt x="2131" y="61"/>
                    <a:pt x="2130" y="59"/>
                    <a:pt x="2128" y="59"/>
                  </a:cubicBezTo>
                  <a:cubicBezTo>
                    <a:pt x="2127" y="59"/>
                    <a:pt x="2126" y="61"/>
                    <a:pt x="2124" y="61"/>
                  </a:cubicBezTo>
                  <a:cubicBezTo>
                    <a:pt x="2123" y="61"/>
                    <a:pt x="2122" y="58"/>
                    <a:pt x="2121" y="59"/>
                  </a:cubicBezTo>
                  <a:cubicBezTo>
                    <a:pt x="2119" y="59"/>
                    <a:pt x="2118" y="61"/>
                    <a:pt x="2116" y="61"/>
                  </a:cubicBezTo>
                  <a:cubicBezTo>
                    <a:pt x="2115" y="61"/>
                    <a:pt x="2114" y="58"/>
                    <a:pt x="2113" y="58"/>
                  </a:cubicBezTo>
                  <a:cubicBezTo>
                    <a:pt x="2112" y="58"/>
                    <a:pt x="2110" y="61"/>
                    <a:pt x="2109" y="60"/>
                  </a:cubicBezTo>
                  <a:cubicBezTo>
                    <a:pt x="2108" y="60"/>
                    <a:pt x="2105" y="58"/>
                    <a:pt x="2105" y="58"/>
                  </a:cubicBezTo>
                  <a:cubicBezTo>
                    <a:pt x="2105" y="57"/>
                    <a:pt x="2109" y="57"/>
                    <a:pt x="2109" y="56"/>
                  </a:cubicBezTo>
                  <a:cubicBezTo>
                    <a:pt x="2109" y="56"/>
                    <a:pt x="2106" y="54"/>
                    <a:pt x="2105" y="54"/>
                  </a:cubicBezTo>
                  <a:cubicBezTo>
                    <a:pt x="2105" y="54"/>
                    <a:pt x="2101" y="56"/>
                    <a:pt x="2101" y="56"/>
                  </a:cubicBezTo>
                  <a:cubicBezTo>
                    <a:pt x="2101" y="56"/>
                    <a:pt x="2105" y="58"/>
                    <a:pt x="2105" y="58"/>
                  </a:cubicBezTo>
                  <a:cubicBezTo>
                    <a:pt x="2105" y="58"/>
                    <a:pt x="2101" y="60"/>
                    <a:pt x="2101" y="60"/>
                  </a:cubicBezTo>
                  <a:cubicBezTo>
                    <a:pt x="2100" y="60"/>
                    <a:pt x="2098" y="58"/>
                    <a:pt x="2097" y="58"/>
                  </a:cubicBezTo>
                  <a:cubicBezTo>
                    <a:pt x="2096" y="58"/>
                    <a:pt x="2094" y="59"/>
                    <a:pt x="2093" y="60"/>
                  </a:cubicBezTo>
                  <a:cubicBezTo>
                    <a:pt x="2092" y="60"/>
                    <a:pt x="2090" y="62"/>
                    <a:pt x="2089" y="62"/>
                  </a:cubicBezTo>
                  <a:cubicBezTo>
                    <a:pt x="2088" y="62"/>
                    <a:pt x="2085" y="60"/>
                    <a:pt x="2085" y="60"/>
                  </a:cubicBezTo>
                  <a:cubicBezTo>
                    <a:pt x="2085" y="59"/>
                    <a:pt x="2082" y="57"/>
                    <a:pt x="2081" y="57"/>
                  </a:cubicBezTo>
                  <a:cubicBezTo>
                    <a:pt x="2081" y="57"/>
                    <a:pt x="2078" y="59"/>
                    <a:pt x="2077" y="60"/>
                  </a:cubicBezTo>
                  <a:cubicBezTo>
                    <a:pt x="2077" y="60"/>
                    <a:pt x="2074" y="62"/>
                    <a:pt x="2073" y="62"/>
                  </a:cubicBezTo>
                  <a:cubicBezTo>
                    <a:pt x="2072" y="62"/>
                    <a:pt x="2070" y="60"/>
                    <a:pt x="2069" y="59"/>
                  </a:cubicBezTo>
                  <a:cubicBezTo>
                    <a:pt x="2069" y="59"/>
                    <a:pt x="2066" y="57"/>
                    <a:pt x="2066" y="57"/>
                  </a:cubicBezTo>
                  <a:cubicBezTo>
                    <a:pt x="2065" y="57"/>
                    <a:pt x="2062" y="59"/>
                    <a:pt x="2062" y="59"/>
                  </a:cubicBezTo>
                  <a:cubicBezTo>
                    <a:pt x="2061" y="59"/>
                    <a:pt x="2058" y="61"/>
                    <a:pt x="2057" y="61"/>
                  </a:cubicBezTo>
                  <a:cubicBezTo>
                    <a:pt x="2056" y="61"/>
                    <a:pt x="2055" y="59"/>
                    <a:pt x="2054" y="59"/>
                  </a:cubicBezTo>
                  <a:cubicBezTo>
                    <a:pt x="2053" y="59"/>
                    <a:pt x="2051" y="61"/>
                    <a:pt x="2050" y="61"/>
                  </a:cubicBezTo>
                  <a:cubicBezTo>
                    <a:pt x="2048" y="61"/>
                    <a:pt x="2047" y="59"/>
                    <a:pt x="2046" y="59"/>
                  </a:cubicBezTo>
                  <a:cubicBezTo>
                    <a:pt x="2045" y="59"/>
                    <a:pt x="2043" y="61"/>
                    <a:pt x="2042" y="61"/>
                  </a:cubicBezTo>
                  <a:cubicBezTo>
                    <a:pt x="2040" y="61"/>
                    <a:pt x="2039" y="59"/>
                    <a:pt x="2038" y="59"/>
                  </a:cubicBezTo>
                  <a:cubicBezTo>
                    <a:pt x="2037" y="58"/>
                    <a:pt x="2035" y="61"/>
                    <a:pt x="2034" y="61"/>
                  </a:cubicBezTo>
                  <a:cubicBezTo>
                    <a:pt x="2033" y="61"/>
                    <a:pt x="2031" y="58"/>
                    <a:pt x="2030" y="58"/>
                  </a:cubicBezTo>
                  <a:cubicBezTo>
                    <a:pt x="2029" y="58"/>
                    <a:pt x="2028" y="60"/>
                    <a:pt x="2026" y="60"/>
                  </a:cubicBezTo>
                  <a:cubicBezTo>
                    <a:pt x="2025" y="60"/>
                    <a:pt x="2024" y="58"/>
                    <a:pt x="2022" y="58"/>
                  </a:cubicBezTo>
                  <a:cubicBezTo>
                    <a:pt x="2021" y="58"/>
                    <a:pt x="2020" y="60"/>
                    <a:pt x="2018" y="60"/>
                  </a:cubicBezTo>
                  <a:cubicBezTo>
                    <a:pt x="2017" y="60"/>
                    <a:pt x="2016" y="58"/>
                    <a:pt x="2015" y="58"/>
                  </a:cubicBezTo>
                  <a:cubicBezTo>
                    <a:pt x="2013" y="58"/>
                    <a:pt x="2011" y="60"/>
                    <a:pt x="2010" y="60"/>
                  </a:cubicBezTo>
                  <a:cubicBezTo>
                    <a:pt x="2009" y="60"/>
                    <a:pt x="2008" y="58"/>
                    <a:pt x="2007" y="58"/>
                  </a:cubicBezTo>
                  <a:cubicBezTo>
                    <a:pt x="2005" y="58"/>
                    <a:pt x="2004" y="60"/>
                    <a:pt x="2003" y="60"/>
                  </a:cubicBezTo>
                  <a:cubicBezTo>
                    <a:pt x="2001" y="60"/>
                    <a:pt x="2000" y="58"/>
                    <a:pt x="1999" y="57"/>
                  </a:cubicBezTo>
                  <a:cubicBezTo>
                    <a:pt x="1998" y="57"/>
                    <a:pt x="1996" y="60"/>
                    <a:pt x="1995" y="60"/>
                  </a:cubicBezTo>
                  <a:cubicBezTo>
                    <a:pt x="1993" y="59"/>
                    <a:pt x="1992" y="57"/>
                    <a:pt x="1991" y="57"/>
                  </a:cubicBezTo>
                  <a:cubicBezTo>
                    <a:pt x="1990" y="57"/>
                    <a:pt x="1988" y="59"/>
                    <a:pt x="1987" y="59"/>
                  </a:cubicBezTo>
                  <a:cubicBezTo>
                    <a:pt x="1986" y="59"/>
                    <a:pt x="1984" y="57"/>
                    <a:pt x="1983" y="57"/>
                  </a:cubicBezTo>
                  <a:cubicBezTo>
                    <a:pt x="1982" y="57"/>
                    <a:pt x="1981" y="55"/>
                    <a:pt x="1979" y="55"/>
                  </a:cubicBezTo>
                  <a:cubicBezTo>
                    <a:pt x="1979" y="55"/>
                    <a:pt x="1976" y="53"/>
                    <a:pt x="1976" y="52"/>
                  </a:cubicBezTo>
                  <a:cubicBezTo>
                    <a:pt x="1976" y="52"/>
                    <a:pt x="1980" y="51"/>
                    <a:pt x="1980" y="50"/>
                  </a:cubicBezTo>
                  <a:cubicBezTo>
                    <a:pt x="1980" y="50"/>
                    <a:pt x="1976" y="49"/>
                    <a:pt x="1976" y="48"/>
                  </a:cubicBezTo>
                  <a:cubicBezTo>
                    <a:pt x="1976" y="48"/>
                    <a:pt x="1980" y="47"/>
                    <a:pt x="1980" y="46"/>
                  </a:cubicBezTo>
                  <a:cubicBezTo>
                    <a:pt x="1980" y="45"/>
                    <a:pt x="1977" y="45"/>
                    <a:pt x="1976" y="44"/>
                  </a:cubicBezTo>
                  <a:cubicBezTo>
                    <a:pt x="1976" y="45"/>
                    <a:pt x="1972" y="45"/>
                    <a:pt x="1972" y="46"/>
                  </a:cubicBezTo>
                  <a:cubicBezTo>
                    <a:pt x="1972" y="47"/>
                    <a:pt x="1976" y="47"/>
                    <a:pt x="1976" y="48"/>
                  </a:cubicBezTo>
                  <a:cubicBezTo>
                    <a:pt x="1976" y="49"/>
                    <a:pt x="1972" y="50"/>
                    <a:pt x="1972" y="50"/>
                  </a:cubicBezTo>
                  <a:cubicBezTo>
                    <a:pt x="1972" y="51"/>
                    <a:pt x="1976" y="52"/>
                    <a:pt x="1976" y="52"/>
                  </a:cubicBezTo>
                  <a:cubicBezTo>
                    <a:pt x="1975" y="53"/>
                    <a:pt x="1972" y="55"/>
                    <a:pt x="1972" y="55"/>
                  </a:cubicBezTo>
                  <a:cubicBezTo>
                    <a:pt x="1971" y="55"/>
                    <a:pt x="1968" y="52"/>
                    <a:pt x="1968" y="52"/>
                  </a:cubicBezTo>
                  <a:cubicBezTo>
                    <a:pt x="1967" y="52"/>
                    <a:pt x="1964" y="54"/>
                    <a:pt x="1964" y="54"/>
                  </a:cubicBezTo>
                  <a:cubicBezTo>
                    <a:pt x="1964" y="55"/>
                    <a:pt x="1967" y="57"/>
                    <a:pt x="1967" y="57"/>
                  </a:cubicBezTo>
                  <a:cubicBezTo>
                    <a:pt x="1967" y="57"/>
                    <a:pt x="1964" y="59"/>
                    <a:pt x="1963" y="59"/>
                  </a:cubicBezTo>
                  <a:cubicBezTo>
                    <a:pt x="1962" y="59"/>
                    <a:pt x="1961" y="56"/>
                    <a:pt x="1960" y="56"/>
                  </a:cubicBezTo>
                  <a:cubicBezTo>
                    <a:pt x="1959" y="56"/>
                    <a:pt x="1956" y="59"/>
                    <a:pt x="1956" y="58"/>
                  </a:cubicBezTo>
                  <a:cubicBezTo>
                    <a:pt x="1954" y="58"/>
                    <a:pt x="1953" y="57"/>
                    <a:pt x="1952" y="56"/>
                  </a:cubicBezTo>
                  <a:cubicBezTo>
                    <a:pt x="1951" y="56"/>
                    <a:pt x="1949" y="54"/>
                    <a:pt x="1948" y="54"/>
                  </a:cubicBezTo>
                  <a:cubicBezTo>
                    <a:pt x="1947" y="54"/>
                    <a:pt x="1945" y="56"/>
                    <a:pt x="1944" y="56"/>
                  </a:cubicBezTo>
                  <a:cubicBezTo>
                    <a:pt x="1943" y="56"/>
                    <a:pt x="1941" y="58"/>
                    <a:pt x="1940" y="58"/>
                  </a:cubicBezTo>
                  <a:cubicBezTo>
                    <a:pt x="1939" y="58"/>
                    <a:pt x="1937" y="56"/>
                    <a:pt x="1936" y="56"/>
                  </a:cubicBezTo>
                  <a:cubicBezTo>
                    <a:pt x="1935" y="56"/>
                    <a:pt x="1933" y="58"/>
                    <a:pt x="1932" y="58"/>
                  </a:cubicBezTo>
                  <a:cubicBezTo>
                    <a:pt x="1931" y="58"/>
                    <a:pt x="1930" y="56"/>
                    <a:pt x="1928" y="56"/>
                  </a:cubicBezTo>
                  <a:cubicBezTo>
                    <a:pt x="1927" y="56"/>
                    <a:pt x="1925" y="58"/>
                    <a:pt x="1924" y="58"/>
                  </a:cubicBezTo>
                  <a:cubicBezTo>
                    <a:pt x="1923" y="58"/>
                    <a:pt x="1922" y="55"/>
                    <a:pt x="1920" y="55"/>
                  </a:cubicBezTo>
                  <a:cubicBezTo>
                    <a:pt x="1919" y="55"/>
                    <a:pt x="1918" y="57"/>
                    <a:pt x="1916" y="57"/>
                  </a:cubicBezTo>
                  <a:cubicBezTo>
                    <a:pt x="1915" y="57"/>
                    <a:pt x="1914" y="55"/>
                    <a:pt x="1913" y="55"/>
                  </a:cubicBezTo>
                  <a:cubicBezTo>
                    <a:pt x="1911" y="55"/>
                    <a:pt x="1910" y="57"/>
                    <a:pt x="1908" y="57"/>
                  </a:cubicBezTo>
                  <a:cubicBezTo>
                    <a:pt x="1907" y="57"/>
                    <a:pt x="1906" y="55"/>
                    <a:pt x="1905" y="55"/>
                  </a:cubicBezTo>
                  <a:cubicBezTo>
                    <a:pt x="1904" y="55"/>
                    <a:pt x="1902" y="57"/>
                    <a:pt x="1901" y="57"/>
                  </a:cubicBezTo>
                  <a:cubicBezTo>
                    <a:pt x="1900" y="57"/>
                    <a:pt x="1897" y="55"/>
                    <a:pt x="1897" y="55"/>
                  </a:cubicBezTo>
                  <a:cubicBezTo>
                    <a:pt x="1897" y="54"/>
                    <a:pt x="1901" y="53"/>
                    <a:pt x="1901" y="53"/>
                  </a:cubicBezTo>
                  <a:cubicBezTo>
                    <a:pt x="1901" y="53"/>
                    <a:pt x="1898" y="50"/>
                    <a:pt x="1897" y="50"/>
                  </a:cubicBezTo>
                  <a:cubicBezTo>
                    <a:pt x="1897" y="50"/>
                    <a:pt x="1893" y="52"/>
                    <a:pt x="1893" y="52"/>
                  </a:cubicBezTo>
                  <a:cubicBezTo>
                    <a:pt x="1893" y="53"/>
                    <a:pt x="1897" y="55"/>
                    <a:pt x="1897" y="55"/>
                  </a:cubicBezTo>
                  <a:cubicBezTo>
                    <a:pt x="1897" y="55"/>
                    <a:pt x="1893" y="57"/>
                    <a:pt x="1893" y="57"/>
                  </a:cubicBezTo>
                  <a:cubicBezTo>
                    <a:pt x="1892" y="57"/>
                    <a:pt x="1890" y="54"/>
                    <a:pt x="1889" y="55"/>
                  </a:cubicBezTo>
                  <a:cubicBezTo>
                    <a:pt x="1888" y="55"/>
                    <a:pt x="1886" y="56"/>
                    <a:pt x="1885" y="57"/>
                  </a:cubicBezTo>
                  <a:cubicBezTo>
                    <a:pt x="1884" y="57"/>
                    <a:pt x="1882" y="59"/>
                    <a:pt x="1881" y="59"/>
                  </a:cubicBezTo>
                  <a:cubicBezTo>
                    <a:pt x="1880" y="59"/>
                    <a:pt x="1877" y="57"/>
                    <a:pt x="1877" y="56"/>
                  </a:cubicBezTo>
                  <a:cubicBezTo>
                    <a:pt x="1876" y="56"/>
                    <a:pt x="1874" y="54"/>
                    <a:pt x="1873" y="54"/>
                  </a:cubicBezTo>
                  <a:cubicBezTo>
                    <a:pt x="1873" y="54"/>
                    <a:pt x="1870" y="56"/>
                    <a:pt x="1869" y="56"/>
                  </a:cubicBezTo>
                  <a:cubicBezTo>
                    <a:pt x="1868" y="57"/>
                    <a:pt x="1866" y="58"/>
                    <a:pt x="1865" y="58"/>
                  </a:cubicBezTo>
                  <a:cubicBezTo>
                    <a:pt x="1864" y="58"/>
                    <a:pt x="1862" y="56"/>
                    <a:pt x="1861" y="56"/>
                  </a:cubicBezTo>
                  <a:cubicBezTo>
                    <a:pt x="1860" y="56"/>
                    <a:pt x="1858" y="58"/>
                    <a:pt x="1857" y="58"/>
                  </a:cubicBezTo>
                  <a:cubicBezTo>
                    <a:pt x="1856" y="58"/>
                    <a:pt x="1854" y="56"/>
                    <a:pt x="1854" y="56"/>
                  </a:cubicBezTo>
                  <a:cubicBezTo>
                    <a:pt x="1853" y="56"/>
                    <a:pt x="1850" y="54"/>
                    <a:pt x="1850" y="54"/>
                  </a:cubicBezTo>
                  <a:cubicBezTo>
                    <a:pt x="1849" y="54"/>
                    <a:pt x="1846" y="56"/>
                    <a:pt x="1846" y="56"/>
                  </a:cubicBezTo>
                  <a:cubicBezTo>
                    <a:pt x="1844" y="55"/>
                    <a:pt x="1843" y="54"/>
                    <a:pt x="1842" y="53"/>
                  </a:cubicBezTo>
                  <a:cubicBezTo>
                    <a:pt x="1841" y="53"/>
                    <a:pt x="1839" y="51"/>
                    <a:pt x="1838" y="51"/>
                  </a:cubicBezTo>
                  <a:cubicBezTo>
                    <a:pt x="1838" y="51"/>
                    <a:pt x="1834" y="53"/>
                    <a:pt x="1834" y="53"/>
                  </a:cubicBezTo>
                  <a:cubicBezTo>
                    <a:pt x="1834" y="53"/>
                    <a:pt x="1838" y="55"/>
                    <a:pt x="1838" y="55"/>
                  </a:cubicBezTo>
                  <a:cubicBezTo>
                    <a:pt x="1837" y="56"/>
                    <a:pt x="1835" y="57"/>
                    <a:pt x="1834" y="57"/>
                  </a:cubicBezTo>
                  <a:cubicBezTo>
                    <a:pt x="1833" y="57"/>
                    <a:pt x="1831" y="55"/>
                    <a:pt x="1830" y="55"/>
                  </a:cubicBezTo>
                  <a:cubicBezTo>
                    <a:pt x="1829" y="55"/>
                    <a:pt x="1827" y="57"/>
                    <a:pt x="1826" y="57"/>
                  </a:cubicBezTo>
                  <a:cubicBezTo>
                    <a:pt x="1825" y="57"/>
                    <a:pt x="1823" y="56"/>
                    <a:pt x="1822" y="55"/>
                  </a:cubicBezTo>
                  <a:cubicBezTo>
                    <a:pt x="1822" y="55"/>
                    <a:pt x="1819" y="53"/>
                    <a:pt x="1818" y="53"/>
                  </a:cubicBezTo>
                  <a:cubicBezTo>
                    <a:pt x="1818" y="53"/>
                    <a:pt x="1815" y="54"/>
                    <a:pt x="1814" y="55"/>
                  </a:cubicBezTo>
                  <a:cubicBezTo>
                    <a:pt x="1814" y="55"/>
                    <a:pt x="1811" y="57"/>
                    <a:pt x="1810" y="57"/>
                  </a:cubicBezTo>
                  <a:cubicBezTo>
                    <a:pt x="1809" y="57"/>
                    <a:pt x="1807" y="54"/>
                    <a:pt x="1806" y="55"/>
                  </a:cubicBezTo>
                  <a:cubicBezTo>
                    <a:pt x="1805" y="55"/>
                    <a:pt x="1804" y="57"/>
                    <a:pt x="1802" y="57"/>
                  </a:cubicBezTo>
                  <a:cubicBezTo>
                    <a:pt x="1801" y="57"/>
                    <a:pt x="1800" y="54"/>
                    <a:pt x="1799" y="54"/>
                  </a:cubicBezTo>
                  <a:cubicBezTo>
                    <a:pt x="1798" y="54"/>
                    <a:pt x="1795" y="57"/>
                    <a:pt x="1795" y="56"/>
                  </a:cubicBezTo>
                  <a:cubicBezTo>
                    <a:pt x="1794" y="56"/>
                    <a:pt x="1791" y="54"/>
                    <a:pt x="1791" y="54"/>
                  </a:cubicBezTo>
                  <a:cubicBezTo>
                    <a:pt x="1791" y="54"/>
                    <a:pt x="1795" y="53"/>
                    <a:pt x="1795" y="52"/>
                  </a:cubicBezTo>
                  <a:cubicBezTo>
                    <a:pt x="1795" y="52"/>
                    <a:pt x="1791" y="50"/>
                    <a:pt x="1791" y="50"/>
                  </a:cubicBezTo>
                  <a:cubicBezTo>
                    <a:pt x="1791" y="50"/>
                    <a:pt x="1787" y="52"/>
                    <a:pt x="1787" y="52"/>
                  </a:cubicBezTo>
                  <a:cubicBezTo>
                    <a:pt x="1787" y="52"/>
                    <a:pt x="1788" y="53"/>
                    <a:pt x="1789" y="53"/>
                  </a:cubicBezTo>
                  <a:cubicBezTo>
                    <a:pt x="1790" y="54"/>
                    <a:pt x="1791" y="54"/>
                    <a:pt x="1791" y="54"/>
                  </a:cubicBezTo>
                  <a:cubicBezTo>
                    <a:pt x="1790" y="54"/>
                    <a:pt x="1788" y="56"/>
                    <a:pt x="1787" y="56"/>
                  </a:cubicBezTo>
                  <a:cubicBezTo>
                    <a:pt x="1785" y="56"/>
                    <a:pt x="1784" y="54"/>
                    <a:pt x="1783" y="54"/>
                  </a:cubicBezTo>
                  <a:cubicBezTo>
                    <a:pt x="1782" y="54"/>
                    <a:pt x="1780" y="56"/>
                    <a:pt x="1779" y="56"/>
                  </a:cubicBezTo>
                  <a:cubicBezTo>
                    <a:pt x="1778" y="56"/>
                    <a:pt x="1776" y="54"/>
                    <a:pt x="1775" y="54"/>
                  </a:cubicBezTo>
                  <a:cubicBezTo>
                    <a:pt x="1774" y="54"/>
                    <a:pt x="1772" y="56"/>
                    <a:pt x="1771" y="56"/>
                  </a:cubicBezTo>
                  <a:cubicBezTo>
                    <a:pt x="1770" y="56"/>
                    <a:pt x="1768" y="53"/>
                    <a:pt x="1767" y="54"/>
                  </a:cubicBezTo>
                  <a:cubicBezTo>
                    <a:pt x="1766" y="54"/>
                    <a:pt x="1764" y="55"/>
                    <a:pt x="1763" y="56"/>
                  </a:cubicBezTo>
                  <a:cubicBezTo>
                    <a:pt x="1763" y="56"/>
                    <a:pt x="1760" y="58"/>
                    <a:pt x="1759" y="58"/>
                  </a:cubicBezTo>
                  <a:cubicBezTo>
                    <a:pt x="1758" y="58"/>
                    <a:pt x="1757" y="55"/>
                    <a:pt x="1755" y="55"/>
                  </a:cubicBezTo>
                  <a:cubicBezTo>
                    <a:pt x="1754" y="55"/>
                    <a:pt x="1752" y="58"/>
                    <a:pt x="1751" y="57"/>
                  </a:cubicBezTo>
                  <a:cubicBezTo>
                    <a:pt x="1750" y="57"/>
                    <a:pt x="1748" y="56"/>
                    <a:pt x="1747" y="55"/>
                  </a:cubicBezTo>
                  <a:cubicBezTo>
                    <a:pt x="1747" y="55"/>
                    <a:pt x="1744" y="53"/>
                    <a:pt x="1744" y="53"/>
                  </a:cubicBezTo>
                  <a:cubicBezTo>
                    <a:pt x="1743" y="53"/>
                    <a:pt x="1740" y="55"/>
                    <a:pt x="1740" y="55"/>
                  </a:cubicBezTo>
                  <a:cubicBezTo>
                    <a:pt x="1739" y="55"/>
                    <a:pt x="1736" y="57"/>
                    <a:pt x="1736" y="57"/>
                  </a:cubicBezTo>
                  <a:cubicBezTo>
                    <a:pt x="1734" y="57"/>
                    <a:pt x="1733" y="55"/>
                    <a:pt x="1732" y="55"/>
                  </a:cubicBezTo>
                  <a:cubicBezTo>
                    <a:pt x="1731" y="55"/>
                    <a:pt x="1729" y="57"/>
                    <a:pt x="1728" y="57"/>
                  </a:cubicBezTo>
                  <a:cubicBezTo>
                    <a:pt x="1726" y="57"/>
                    <a:pt x="1725" y="55"/>
                    <a:pt x="1724" y="55"/>
                  </a:cubicBezTo>
                  <a:cubicBezTo>
                    <a:pt x="1723" y="54"/>
                    <a:pt x="1721" y="57"/>
                    <a:pt x="1720" y="57"/>
                  </a:cubicBezTo>
                  <a:cubicBezTo>
                    <a:pt x="1719" y="57"/>
                    <a:pt x="1717" y="54"/>
                    <a:pt x="1716" y="54"/>
                  </a:cubicBezTo>
                  <a:cubicBezTo>
                    <a:pt x="1715" y="54"/>
                    <a:pt x="1713" y="56"/>
                    <a:pt x="1712" y="56"/>
                  </a:cubicBezTo>
                  <a:cubicBezTo>
                    <a:pt x="1711" y="56"/>
                    <a:pt x="1710" y="54"/>
                    <a:pt x="1708" y="54"/>
                  </a:cubicBezTo>
                  <a:cubicBezTo>
                    <a:pt x="1707" y="54"/>
                    <a:pt x="1705" y="56"/>
                    <a:pt x="1704" y="56"/>
                  </a:cubicBezTo>
                  <a:cubicBezTo>
                    <a:pt x="1703" y="56"/>
                    <a:pt x="1702" y="54"/>
                    <a:pt x="1700" y="54"/>
                  </a:cubicBezTo>
                  <a:cubicBezTo>
                    <a:pt x="1699" y="54"/>
                    <a:pt x="1698" y="56"/>
                    <a:pt x="1696" y="56"/>
                  </a:cubicBezTo>
                  <a:cubicBezTo>
                    <a:pt x="1695" y="56"/>
                    <a:pt x="1694" y="54"/>
                    <a:pt x="1693" y="54"/>
                  </a:cubicBezTo>
                  <a:cubicBezTo>
                    <a:pt x="1691" y="54"/>
                    <a:pt x="1690" y="56"/>
                    <a:pt x="1688" y="56"/>
                  </a:cubicBezTo>
                  <a:cubicBezTo>
                    <a:pt x="1687" y="56"/>
                    <a:pt x="1686" y="54"/>
                    <a:pt x="1685" y="54"/>
                  </a:cubicBezTo>
                  <a:cubicBezTo>
                    <a:pt x="1683" y="53"/>
                    <a:pt x="1682" y="56"/>
                    <a:pt x="1681" y="56"/>
                  </a:cubicBezTo>
                  <a:cubicBezTo>
                    <a:pt x="1679" y="56"/>
                    <a:pt x="1678" y="53"/>
                    <a:pt x="1677" y="53"/>
                  </a:cubicBezTo>
                  <a:cubicBezTo>
                    <a:pt x="1676" y="53"/>
                    <a:pt x="1674" y="55"/>
                    <a:pt x="1673" y="55"/>
                  </a:cubicBezTo>
                  <a:cubicBezTo>
                    <a:pt x="1671" y="55"/>
                    <a:pt x="1670" y="53"/>
                    <a:pt x="1669" y="53"/>
                  </a:cubicBezTo>
                  <a:cubicBezTo>
                    <a:pt x="1668" y="53"/>
                    <a:pt x="1666" y="55"/>
                    <a:pt x="1665" y="55"/>
                  </a:cubicBezTo>
                  <a:cubicBezTo>
                    <a:pt x="1665" y="55"/>
                    <a:pt x="1661" y="53"/>
                    <a:pt x="1661" y="53"/>
                  </a:cubicBezTo>
                  <a:cubicBezTo>
                    <a:pt x="1661" y="52"/>
                    <a:pt x="1665" y="51"/>
                    <a:pt x="1665" y="51"/>
                  </a:cubicBezTo>
                  <a:cubicBezTo>
                    <a:pt x="1665" y="51"/>
                    <a:pt x="1662" y="49"/>
                    <a:pt x="1662" y="49"/>
                  </a:cubicBezTo>
                  <a:cubicBezTo>
                    <a:pt x="1661" y="49"/>
                    <a:pt x="1657" y="50"/>
                    <a:pt x="1657" y="51"/>
                  </a:cubicBezTo>
                  <a:cubicBezTo>
                    <a:pt x="1657" y="51"/>
                    <a:pt x="1661" y="53"/>
                    <a:pt x="1661" y="53"/>
                  </a:cubicBezTo>
                  <a:cubicBezTo>
                    <a:pt x="1661" y="53"/>
                    <a:pt x="1658" y="55"/>
                    <a:pt x="1657" y="55"/>
                  </a:cubicBezTo>
                  <a:cubicBezTo>
                    <a:pt x="1656" y="55"/>
                    <a:pt x="1654" y="53"/>
                    <a:pt x="1653" y="53"/>
                  </a:cubicBezTo>
                  <a:cubicBezTo>
                    <a:pt x="1652" y="53"/>
                    <a:pt x="1650" y="54"/>
                    <a:pt x="1649" y="55"/>
                  </a:cubicBezTo>
                  <a:cubicBezTo>
                    <a:pt x="1648" y="55"/>
                    <a:pt x="1646" y="57"/>
                    <a:pt x="1645" y="57"/>
                  </a:cubicBezTo>
                  <a:cubicBezTo>
                    <a:pt x="1645" y="57"/>
                    <a:pt x="1642" y="55"/>
                    <a:pt x="1641" y="55"/>
                  </a:cubicBezTo>
                  <a:cubicBezTo>
                    <a:pt x="1641" y="54"/>
                    <a:pt x="1638" y="52"/>
                    <a:pt x="1638" y="52"/>
                  </a:cubicBezTo>
                  <a:cubicBezTo>
                    <a:pt x="1637" y="52"/>
                    <a:pt x="1634" y="54"/>
                    <a:pt x="1634" y="54"/>
                  </a:cubicBezTo>
                  <a:cubicBezTo>
                    <a:pt x="1633" y="55"/>
                    <a:pt x="1630" y="56"/>
                    <a:pt x="1629" y="56"/>
                  </a:cubicBezTo>
                  <a:cubicBezTo>
                    <a:pt x="1628" y="57"/>
                    <a:pt x="1627" y="54"/>
                    <a:pt x="1626" y="54"/>
                  </a:cubicBezTo>
                  <a:cubicBezTo>
                    <a:pt x="1625" y="54"/>
                    <a:pt x="1623" y="56"/>
                    <a:pt x="1622" y="56"/>
                  </a:cubicBezTo>
                  <a:cubicBezTo>
                    <a:pt x="1620" y="56"/>
                    <a:pt x="1619" y="54"/>
                    <a:pt x="1618" y="54"/>
                  </a:cubicBezTo>
                  <a:cubicBezTo>
                    <a:pt x="1617" y="54"/>
                    <a:pt x="1615" y="56"/>
                    <a:pt x="1614" y="56"/>
                  </a:cubicBezTo>
                  <a:cubicBezTo>
                    <a:pt x="1612" y="56"/>
                    <a:pt x="1611" y="54"/>
                    <a:pt x="1610" y="54"/>
                  </a:cubicBezTo>
                  <a:cubicBezTo>
                    <a:pt x="1609" y="54"/>
                    <a:pt x="1607" y="56"/>
                    <a:pt x="1606" y="56"/>
                  </a:cubicBezTo>
                  <a:cubicBezTo>
                    <a:pt x="1605" y="56"/>
                    <a:pt x="1603" y="53"/>
                    <a:pt x="1602" y="54"/>
                  </a:cubicBezTo>
                  <a:cubicBezTo>
                    <a:pt x="1601" y="54"/>
                    <a:pt x="1599" y="56"/>
                    <a:pt x="1598" y="56"/>
                  </a:cubicBezTo>
                  <a:cubicBezTo>
                    <a:pt x="1597" y="56"/>
                    <a:pt x="1596" y="53"/>
                    <a:pt x="1594" y="53"/>
                  </a:cubicBezTo>
                  <a:cubicBezTo>
                    <a:pt x="1593" y="53"/>
                    <a:pt x="1591" y="55"/>
                    <a:pt x="1590" y="55"/>
                  </a:cubicBezTo>
                  <a:cubicBezTo>
                    <a:pt x="1589" y="55"/>
                    <a:pt x="1587" y="53"/>
                    <a:pt x="1586" y="53"/>
                  </a:cubicBezTo>
                  <a:cubicBezTo>
                    <a:pt x="1586" y="53"/>
                    <a:pt x="1584" y="51"/>
                    <a:pt x="1583" y="51"/>
                  </a:cubicBezTo>
                  <a:cubicBezTo>
                    <a:pt x="1582" y="51"/>
                    <a:pt x="1579" y="53"/>
                    <a:pt x="1579" y="53"/>
                  </a:cubicBezTo>
                  <a:cubicBezTo>
                    <a:pt x="1578" y="53"/>
                    <a:pt x="1575" y="55"/>
                    <a:pt x="1575" y="55"/>
                  </a:cubicBezTo>
                  <a:cubicBezTo>
                    <a:pt x="1574" y="55"/>
                    <a:pt x="1571" y="53"/>
                    <a:pt x="1571" y="53"/>
                  </a:cubicBezTo>
                  <a:cubicBezTo>
                    <a:pt x="1571" y="53"/>
                    <a:pt x="1575" y="51"/>
                    <a:pt x="1575" y="51"/>
                  </a:cubicBezTo>
                  <a:cubicBezTo>
                    <a:pt x="1574" y="51"/>
                    <a:pt x="1572" y="48"/>
                    <a:pt x="1571" y="48"/>
                  </a:cubicBezTo>
                  <a:cubicBezTo>
                    <a:pt x="1571" y="48"/>
                    <a:pt x="1567" y="50"/>
                    <a:pt x="1567" y="50"/>
                  </a:cubicBezTo>
                  <a:cubicBezTo>
                    <a:pt x="1567" y="51"/>
                    <a:pt x="1571" y="53"/>
                    <a:pt x="1571" y="53"/>
                  </a:cubicBezTo>
                  <a:cubicBezTo>
                    <a:pt x="1570" y="53"/>
                    <a:pt x="1568" y="55"/>
                    <a:pt x="1567" y="55"/>
                  </a:cubicBezTo>
                  <a:cubicBezTo>
                    <a:pt x="1566" y="55"/>
                    <a:pt x="1564" y="52"/>
                    <a:pt x="1563" y="52"/>
                  </a:cubicBezTo>
                  <a:cubicBezTo>
                    <a:pt x="1562" y="53"/>
                    <a:pt x="1560" y="55"/>
                    <a:pt x="1559" y="55"/>
                  </a:cubicBezTo>
                  <a:cubicBezTo>
                    <a:pt x="1558" y="55"/>
                    <a:pt x="1556" y="52"/>
                    <a:pt x="1555" y="52"/>
                  </a:cubicBezTo>
                  <a:cubicBezTo>
                    <a:pt x="1554" y="52"/>
                    <a:pt x="1552" y="54"/>
                    <a:pt x="1551" y="54"/>
                  </a:cubicBezTo>
                  <a:cubicBezTo>
                    <a:pt x="1550" y="54"/>
                    <a:pt x="1549" y="52"/>
                    <a:pt x="1547" y="52"/>
                  </a:cubicBezTo>
                  <a:cubicBezTo>
                    <a:pt x="1546" y="52"/>
                    <a:pt x="1545" y="54"/>
                    <a:pt x="1543" y="54"/>
                  </a:cubicBezTo>
                  <a:cubicBezTo>
                    <a:pt x="1543" y="54"/>
                    <a:pt x="1539" y="52"/>
                    <a:pt x="1539" y="52"/>
                  </a:cubicBezTo>
                  <a:cubicBezTo>
                    <a:pt x="1539" y="52"/>
                    <a:pt x="1543" y="50"/>
                    <a:pt x="1544" y="50"/>
                  </a:cubicBezTo>
                  <a:cubicBezTo>
                    <a:pt x="1544" y="50"/>
                    <a:pt x="1547" y="52"/>
                    <a:pt x="1547" y="52"/>
                  </a:cubicBezTo>
                  <a:cubicBezTo>
                    <a:pt x="1548" y="52"/>
                    <a:pt x="1551" y="50"/>
                    <a:pt x="1551" y="50"/>
                  </a:cubicBezTo>
                  <a:cubicBezTo>
                    <a:pt x="1552" y="50"/>
                    <a:pt x="1555" y="48"/>
                    <a:pt x="1555" y="48"/>
                  </a:cubicBezTo>
                  <a:cubicBezTo>
                    <a:pt x="1556" y="47"/>
                    <a:pt x="1551" y="46"/>
                    <a:pt x="1552" y="46"/>
                  </a:cubicBezTo>
                  <a:cubicBezTo>
                    <a:pt x="1552" y="45"/>
                    <a:pt x="1556" y="44"/>
                    <a:pt x="1556" y="44"/>
                  </a:cubicBezTo>
                  <a:cubicBezTo>
                    <a:pt x="1556" y="43"/>
                    <a:pt x="1552" y="42"/>
                    <a:pt x="1552" y="41"/>
                  </a:cubicBezTo>
                  <a:cubicBezTo>
                    <a:pt x="1551" y="42"/>
                    <a:pt x="1549" y="43"/>
                    <a:pt x="1548" y="43"/>
                  </a:cubicBezTo>
                  <a:cubicBezTo>
                    <a:pt x="1547" y="44"/>
                    <a:pt x="1545" y="45"/>
                    <a:pt x="1544" y="45"/>
                  </a:cubicBezTo>
                  <a:cubicBezTo>
                    <a:pt x="1543" y="45"/>
                    <a:pt x="1541" y="43"/>
                    <a:pt x="1540" y="43"/>
                  </a:cubicBezTo>
                  <a:cubicBezTo>
                    <a:pt x="1539" y="44"/>
                    <a:pt x="1537" y="45"/>
                    <a:pt x="1536" y="45"/>
                  </a:cubicBezTo>
                  <a:cubicBezTo>
                    <a:pt x="1535" y="46"/>
                    <a:pt x="1533" y="47"/>
                    <a:pt x="1532" y="47"/>
                  </a:cubicBezTo>
                  <a:cubicBezTo>
                    <a:pt x="1531" y="48"/>
                    <a:pt x="1528" y="49"/>
                    <a:pt x="1528" y="49"/>
                  </a:cubicBezTo>
                  <a:cubicBezTo>
                    <a:pt x="1528" y="50"/>
                    <a:pt x="1532" y="52"/>
                    <a:pt x="1532" y="52"/>
                  </a:cubicBezTo>
                  <a:cubicBezTo>
                    <a:pt x="1531" y="52"/>
                    <a:pt x="1529" y="54"/>
                    <a:pt x="1527" y="54"/>
                  </a:cubicBezTo>
                  <a:cubicBezTo>
                    <a:pt x="1526" y="54"/>
                    <a:pt x="1525" y="51"/>
                    <a:pt x="1524" y="51"/>
                  </a:cubicBezTo>
                  <a:cubicBezTo>
                    <a:pt x="1522" y="51"/>
                    <a:pt x="1521" y="54"/>
                    <a:pt x="1520" y="54"/>
                  </a:cubicBezTo>
                  <a:cubicBezTo>
                    <a:pt x="1518" y="53"/>
                    <a:pt x="1517" y="51"/>
                    <a:pt x="1516" y="51"/>
                  </a:cubicBezTo>
                  <a:cubicBezTo>
                    <a:pt x="1515" y="51"/>
                    <a:pt x="1513" y="53"/>
                    <a:pt x="1512" y="53"/>
                  </a:cubicBezTo>
                  <a:cubicBezTo>
                    <a:pt x="1511" y="53"/>
                    <a:pt x="1509" y="51"/>
                    <a:pt x="1508" y="51"/>
                  </a:cubicBezTo>
                  <a:cubicBezTo>
                    <a:pt x="1507" y="51"/>
                    <a:pt x="1505" y="53"/>
                    <a:pt x="1504" y="53"/>
                  </a:cubicBezTo>
                  <a:cubicBezTo>
                    <a:pt x="1503" y="53"/>
                    <a:pt x="1500" y="55"/>
                    <a:pt x="1500" y="55"/>
                  </a:cubicBezTo>
                  <a:cubicBezTo>
                    <a:pt x="1499" y="55"/>
                    <a:pt x="1497" y="53"/>
                    <a:pt x="1496" y="53"/>
                  </a:cubicBezTo>
                  <a:cubicBezTo>
                    <a:pt x="1496" y="53"/>
                    <a:pt x="1493" y="51"/>
                    <a:pt x="1492" y="51"/>
                  </a:cubicBezTo>
                  <a:cubicBezTo>
                    <a:pt x="1491" y="51"/>
                    <a:pt x="1490" y="53"/>
                    <a:pt x="1488" y="53"/>
                  </a:cubicBezTo>
                  <a:cubicBezTo>
                    <a:pt x="1487" y="53"/>
                    <a:pt x="1486" y="50"/>
                    <a:pt x="1485" y="50"/>
                  </a:cubicBezTo>
                  <a:cubicBezTo>
                    <a:pt x="1483" y="51"/>
                    <a:pt x="1482" y="52"/>
                    <a:pt x="1480" y="52"/>
                  </a:cubicBezTo>
                  <a:cubicBezTo>
                    <a:pt x="1479" y="53"/>
                    <a:pt x="1478" y="55"/>
                    <a:pt x="1476" y="55"/>
                  </a:cubicBezTo>
                  <a:cubicBezTo>
                    <a:pt x="1475" y="55"/>
                    <a:pt x="1474" y="52"/>
                    <a:pt x="1473" y="52"/>
                  </a:cubicBezTo>
                  <a:cubicBezTo>
                    <a:pt x="1471" y="52"/>
                    <a:pt x="1470" y="54"/>
                    <a:pt x="1468" y="54"/>
                  </a:cubicBezTo>
                  <a:cubicBezTo>
                    <a:pt x="1467" y="54"/>
                    <a:pt x="1466" y="52"/>
                    <a:pt x="1465" y="52"/>
                  </a:cubicBezTo>
                  <a:cubicBezTo>
                    <a:pt x="1464" y="52"/>
                    <a:pt x="1462" y="54"/>
                    <a:pt x="1461" y="54"/>
                  </a:cubicBezTo>
                  <a:cubicBezTo>
                    <a:pt x="1459" y="54"/>
                    <a:pt x="1458" y="52"/>
                    <a:pt x="1457" y="52"/>
                  </a:cubicBezTo>
                  <a:cubicBezTo>
                    <a:pt x="1456" y="52"/>
                    <a:pt x="1454" y="50"/>
                    <a:pt x="1453" y="50"/>
                  </a:cubicBezTo>
                  <a:cubicBezTo>
                    <a:pt x="1452" y="50"/>
                    <a:pt x="1450" y="52"/>
                    <a:pt x="1449" y="52"/>
                  </a:cubicBezTo>
                  <a:cubicBezTo>
                    <a:pt x="1448" y="52"/>
                    <a:pt x="1446" y="54"/>
                    <a:pt x="1445" y="54"/>
                  </a:cubicBezTo>
                  <a:cubicBezTo>
                    <a:pt x="1444" y="54"/>
                    <a:pt x="1442" y="51"/>
                    <a:pt x="1441" y="51"/>
                  </a:cubicBezTo>
                  <a:cubicBezTo>
                    <a:pt x="1440" y="52"/>
                    <a:pt x="1438" y="54"/>
                    <a:pt x="1437" y="54"/>
                  </a:cubicBezTo>
                  <a:cubicBezTo>
                    <a:pt x="1436" y="53"/>
                    <a:pt x="1434" y="51"/>
                    <a:pt x="1433" y="51"/>
                  </a:cubicBezTo>
                  <a:cubicBezTo>
                    <a:pt x="1432" y="51"/>
                    <a:pt x="1430" y="53"/>
                    <a:pt x="1429" y="53"/>
                  </a:cubicBezTo>
                  <a:cubicBezTo>
                    <a:pt x="1429" y="53"/>
                    <a:pt x="1425" y="51"/>
                    <a:pt x="1426" y="51"/>
                  </a:cubicBezTo>
                  <a:cubicBezTo>
                    <a:pt x="1426" y="51"/>
                    <a:pt x="1429" y="49"/>
                    <a:pt x="1430" y="49"/>
                  </a:cubicBezTo>
                  <a:cubicBezTo>
                    <a:pt x="1428" y="49"/>
                    <a:pt x="1427" y="47"/>
                    <a:pt x="1426" y="47"/>
                  </a:cubicBezTo>
                  <a:cubicBezTo>
                    <a:pt x="1426" y="47"/>
                    <a:pt x="1422" y="49"/>
                    <a:pt x="1422" y="49"/>
                  </a:cubicBezTo>
                  <a:cubicBezTo>
                    <a:pt x="1422" y="49"/>
                    <a:pt x="1426" y="51"/>
                    <a:pt x="1426" y="51"/>
                  </a:cubicBezTo>
                  <a:cubicBezTo>
                    <a:pt x="1425" y="51"/>
                    <a:pt x="1422" y="53"/>
                    <a:pt x="1421" y="53"/>
                  </a:cubicBezTo>
                  <a:cubicBezTo>
                    <a:pt x="1420" y="53"/>
                    <a:pt x="1419" y="51"/>
                    <a:pt x="1418" y="51"/>
                  </a:cubicBezTo>
                  <a:cubicBezTo>
                    <a:pt x="1416" y="51"/>
                    <a:pt x="1415" y="53"/>
                    <a:pt x="1414" y="53"/>
                  </a:cubicBezTo>
                  <a:cubicBezTo>
                    <a:pt x="1412" y="53"/>
                    <a:pt x="1411" y="51"/>
                    <a:pt x="1410" y="51"/>
                  </a:cubicBezTo>
                  <a:cubicBezTo>
                    <a:pt x="1409" y="51"/>
                    <a:pt x="1406" y="53"/>
                    <a:pt x="1406" y="53"/>
                  </a:cubicBezTo>
                  <a:cubicBezTo>
                    <a:pt x="1405" y="52"/>
                    <a:pt x="1402" y="51"/>
                    <a:pt x="1402" y="50"/>
                  </a:cubicBezTo>
                  <a:cubicBezTo>
                    <a:pt x="1402" y="50"/>
                    <a:pt x="1406" y="49"/>
                    <a:pt x="1406" y="48"/>
                  </a:cubicBezTo>
                  <a:cubicBezTo>
                    <a:pt x="1406" y="48"/>
                    <a:pt x="1403" y="46"/>
                    <a:pt x="1402" y="46"/>
                  </a:cubicBezTo>
                  <a:cubicBezTo>
                    <a:pt x="1402" y="46"/>
                    <a:pt x="1398" y="48"/>
                    <a:pt x="1398" y="48"/>
                  </a:cubicBezTo>
                  <a:cubicBezTo>
                    <a:pt x="1398" y="49"/>
                    <a:pt x="1402" y="50"/>
                    <a:pt x="1402" y="50"/>
                  </a:cubicBezTo>
                  <a:cubicBezTo>
                    <a:pt x="1401" y="51"/>
                    <a:pt x="1399" y="52"/>
                    <a:pt x="1398" y="52"/>
                  </a:cubicBezTo>
                  <a:cubicBezTo>
                    <a:pt x="1397" y="53"/>
                    <a:pt x="1395" y="54"/>
                    <a:pt x="1394" y="55"/>
                  </a:cubicBezTo>
                  <a:cubicBezTo>
                    <a:pt x="1393" y="55"/>
                    <a:pt x="1390" y="53"/>
                    <a:pt x="1390" y="52"/>
                  </a:cubicBezTo>
                  <a:cubicBezTo>
                    <a:pt x="1390" y="52"/>
                    <a:pt x="1387" y="50"/>
                    <a:pt x="1386" y="50"/>
                  </a:cubicBezTo>
                  <a:cubicBezTo>
                    <a:pt x="1386" y="50"/>
                    <a:pt x="1383" y="52"/>
                    <a:pt x="1382" y="52"/>
                  </a:cubicBezTo>
                  <a:cubicBezTo>
                    <a:pt x="1381" y="52"/>
                    <a:pt x="1379" y="50"/>
                    <a:pt x="1378" y="50"/>
                  </a:cubicBezTo>
                  <a:cubicBezTo>
                    <a:pt x="1378" y="50"/>
                    <a:pt x="1375" y="48"/>
                    <a:pt x="1375" y="48"/>
                  </a:cubicBezTo>
                  <a:cubicBezTo>
                    <a:pt x="1374" y="48"/>
                    <a:pt x="1371" y="49"/>
                    <a:pt x="1371" y="50"/>
                  </a:cubicBezTo>
                  <a:cubicBezTo>
                    <a:pt x="1371" y="50"/>
                    <a:pt x="1374" y="52"/>
                    <a:pt x="1374" y="52"/>
                  </a:cubicBezTo>
                  <a:cubicBezTo>
                    <a:pt x="1373" y="52"/>
                    <a:pt x="1371" y="54"/>
                    <a:pt x="1370" y="54"/>
                  </a:cubicBezTo>
                  <a:cubicBezTo>
                    <a:pt x="1369" y="54"/>
                    <a:pt x="1368" y="52"/>
                    <a:pt x="1366" y="52"/>
                  </a:cubicBezTo>
                  <a:cubicBezTo>
                    <a:pt x="1365" y="52"/>
                    <a:pt x="1364" y="54"/>
                    <a:pt x="1362" y="54"/>
                  </a:cubicBezTo>
                  <a:cubicBezTo>
                    <a:pt x="1361" y="54"/>
                    <a:pt x="1360" y="52"/>
                    <a:pt x="1359" y="51"/>
                  </a:cubicBezTo>
                  <a:cubicBezTo>
                    <a:pt x="1358" y="51"/>
                    <a:pt x="1356" y="54"/>
                    <a:pt x="1355" y="54"/>
                  </a:cubicBezTo>
                  <a:cubicBezTo>
                    <a:pt x="1354" y="54"/>
                    <a:pt x="1351" y="52"/>
                    <a:pt x="1351" y="51"/>
                  </a:cubicBezTo>
                  <a:cubicBezTo>
                    <a:pt x="1350" y="51"/>
                    <a:pt x="1348" y="49"/>
                    <a:pt x="1347" y="49"/>
                  </a:cubicBezTo>
                  <a:cubicBezTo>
                    <a:pt x="1346" y="49"/>
                    <a:pt x="1344" y="51"/>
                    <a:pt x="1343" y="51"/>
                  </a:cubicBezTo>
                  <a:cubicBezTo>
                    <a:pt x="1342" y="51"/>
                    <a:pt x="1340" y="53"/>
                    <a:pt x="1339" y="53"/>
                  </a:cubicBezTo>
                  <a:cubicBezTo>
                    <a:pt x="1338" y="53"/>
                    <a:pt x="1336" y="51"/>
                    <a:pt x="1335" y="51"/>
                  </a:cubicBezTo>
                  <a:cubicBezTo>
                    <a:pt x="1334" y="51"/>
                    <a:pt x="1332" y="53"/>
                    <a:pt x="1331" y="53"/>
                  </a:cubicBezTo>
                  <a:cubicBezTo>
                    <a:pt x="1330" y="53"/>
                    <a:pt x="1329" y="51"/>
                    <a:pt x="1327" y="51"/>
                  </a:cubicBezTo>
                  <a:cubicBezTo>
                    <a:pt x="1326" y="51"/>
                    <a:pt x="1324" y="53"/>
                    <a:pt x="1323" y="53"/>
                  </a:cubicBezTo>
                  <a:cubicBezTo>
                    <a:pt x="1322" y="53"/>
                    <a:pt x="1321" y="50"/>
                    <a:pt x="1319" y="50"/>
                  </a:cubicBezTo>
                  <a:cubicBezTo>
                    <a:pt x="1318" y="50"/>
                    <a:pt x="1317" y="53"/>
                    <a:pt x="1315" y="52"/>
                  </a:cubicBezTo>
                  <a:cubicBezTo>
                    <a:pt x="1314" y="52"/>
                    <a:pt x="1313" y="50"/>
                    <a:pt x="1312" y="50"/>
                  </a:cubicBezTo>
                  <a:cubicBezTo>
                    <a:pt x="1310" y="50"/>
                    <a:pt x="1309" y="52"/>
                    <a:pt x="1307" y="52"/>
                  </a:cubicBezTo>
                  <a:cubicBezTo>
                    <a:pt x="1306" y="52"/>
                    <a:pt x="1305" y="50"/>
                    <a:pt x="1304" y="50"/>
                  </a:cubicBezTo>
                  <a:cubicBezTo>
                    <a:pt x="1303" y="50"/>
                    <a:pt x="1301" y="52"/>
                    <a:pt x="1300" y="52"/>
                  </a:cubicBezTo>
                  <a:cubicBezTo>
                    <a:pt x="1299" y="52"/>
                    <a:pt x="1296" y="50"/>
                    <a:pt x="1296" y="50"/>
                  </a:cubicBezTo>
                  <a:cubicBezTo>
                    <a:pt x="1296" y="49"/>
                    <a:pt x="1300" y="48"/>
                    <a:pt x="1300" y="48"/>
                  </a:cubicBezTo>
                  <a:cubicBezTo>
                    <a:pt x="1300" y="48"/>
                    <a:pt x="1297" y="45"/>
                    <a:pt x="1296" y="45"/>
                  </a:cubicBezTo>
                  <a:cubicBezTo>
                    <a:pt x="1296" y="45"/>
                    <a:pt x="1292" y="47"/>
                    <a:pt x="1292" y="48"/>
                  </a:cubicBezTo>
                  <a:cubicBezTo>
                    <a:pt x="1292" y="48"/>
                    <a:pt x="1296" y="50"/>
                    <a:pt x="1296" y="50"/>
                  </a:cubicBezTo>
                  <a:cubicBezTo>
                    <a:pt x="1296" y="50"/>
                    <a:pt x="1292" y="52"/>
                    <a:pt x="1292" y="52"/>
                  </a:cubicBezTo>
                  <a:cubicBezTo>
                    <a:pt x="1291" y="52"/>
                    <a:pt x="1289" y="49"/>
                    <a:pt x="1288" y="50"/>
                  </a:cubicBezTo>
                  <a:cubicBezTo>
                    <a:pt x="1287" y="50"/>
                    <a:pt x="1285" y="51"/>
                    <a:pt x="1284" y="52"/>
                  </a:cubicBezTo>
                  <a:cubicBezTo>
                    <a:pt x="1283" y="52"/>
                    <a:pt x="1281" y="54"/>
                    <a:pt x="1280" y="54"/>
                  </a:cubicBezTo>
                  <a:cubicBezTo>
                    <a:pt x="1279" y="54"/>
                    <a:pt x="1276" y="52"/>
                    <a:pt x="1276" y="51"/>
                  </a:cubicBezTo>
                  <a:cubicBezTo>
                    <a:pt x="1275" y="51"/>
                    <a:pt x="1273" y="49"/>
                    <a:pt x="1272" y="49"/>
                  </a:cubicBezTo>
                  <a:cubicBezTo>
                    <a:pt x="1272" y="49"/>
                    <a:pt x="1269" y="51"/>
                    <a:pt x="1268" y="51"/>
                  </a:cubicBezTo>
                  <a:cubicBezTo>
                    <a:pt x="1267" y="52"/>
                    <a:pt x="1265" y="53"/>
                    <a:pt x="1264" y="53"/>
                  </a:cubicBezTo>
                  <a:cubicBezTo>
                    <a:pt x="1263" y="53"/>
                    <a:pt x="1261" y="51"/>
                    <a:pt x="1260" y="51"/>
                  </a:cubicBezTo>
                  <a:cubicBezTo>
                    <a:pt x="1259" y="51"/>
                    <a:pt x="1258" y="53"/>
                    <a:pt x="1256" y="53"/>
                  </a:cubicBezTo>
                  <a:cubicBezTo>
                    <a:pt x="1255" y="53"/>
                    <a:pt x="1254" y="51"/>
                    <a:pt x="1253" y="51"/>
                  </a:cubicBezTo>
                  <a:cubicBezTo>
                    <a:pt x="1252" y="51"/>
                    <a:pt x="1249" y="53"/>
                    <a:pt x="1248" y="53"/>
                  </a:cubicBezTo>
                  <a:cubicBezTo>
                    <a:pt x="1247" y="53"/>
                    <a:pt x="1246" y="51"/>
                    <a:pt x="1245" y="51"/>
                  </a:cubicBezTo>
                  <a:cubicBezTo>
                    <a:pt x="1244" y="50"/>
                    <a:pt x="1242" y="48"/>
                    <a:pt x="1241" y="48"/>
                  </a:cubicBezTo>
                  <a:cubicBezTo>
                    <a:pt x="1240" y="48"/>
                    <a:pt x="1237" y="50"/>
                    <a:pt x="1237" y="50"/>
                  </a:cubicBezTo>
                  <a:cubicBezTo>
                    <a:pt x="1236" y="51"/>
                    <a:pt x="1234" y="52"/>
                    <a:pt x="1233" y="52"/>
                  </a:cubicBezTo>
                  <a:cubicBezTo>
                    <a:pt x="1232" y="53"/>
                    <a:pt x="1230" y="50"/>
                    <a:pt x="1229" y="50"/>
                  </a:cubicBezTo>
                  <a:cubicBezTo>
                    <a:pt x="1228" y="50"/>
                    <a:pt x="1226" y="52"/>
                    <a:pt x="1225" y="52"/>
                  </a:cubicBezTo>
                  <a:cubicBezTo>
                    <a:pt x="1224" y="52"/>
                    <a:pt x="1223" y="50"/>
                    <a:pt x="1221" y="50"/>
                  </a:cubicBezTo>
                  <a:cubicBezTo>
                    <a:pt x="1220" y="50"/>
                    <a:pt x="1218" y="52"/>
                    <a:pt x="1217" y="52"/>
                  </a:cubicBezTo>
                  <a:cubicBezTo>
                    <a:pt x="1216" y="52"/>
                    <a:pt x="1215" y="50"/>
                    <a:pt x="1213" y="50"/>
                  </a:cubicBezTo>
                  <a:cubicBezTo>
                    <a:pt x="1212" y="50"/>
                    <a:pt x="1211" y="52"/>
                    <a:pt x="1209" y="52"/>
                  </a:cubicBezTo>
                  <a:cubicBezTo>
                    <a:pt x="1208" y="52"/>
                    <a:pt x="1207" y="50"/>
                    <a:pt x="1206" y="50"/>
                  </a:cubicBezTo>
                  <a:cubicBezTo>
                    <a:pt x="1204" y="50"/>
                    <a:pt x="1203" y="52"/>
                    <a:pt x="1201" y="52"/>
                  </a:cubicBezTo>
                  <a:cubicBezTo>
                    <a:pt x="1200" y="52"/>
                    <a:pt x="1199" y="49"/>
                    <a:pt x="1198" y="49"/>
                  </a:cubicBezTo>
                  <a:cubicBezTo>
                    <a:pt x="1196" y="49"/>
                    <a:pt x="1195" y="51"/>
                    <a:pt x="1194" y="51"/>
                  </a:cubicBezTo>
                  <a:cubicBezTo>
                    <a:pt x="1192" y="51"/>
                    <a:pt x="1191" y="49"/>
                    <a:pt x="1190" y="49"/>
                  </a:cubicBezTo>
                  <a:cubicBezTo>
                    <a:pt x="1189" y="49"/>
                    <a:pt x="1187" y="51"/>
                    <a:pt x="1186" y="51"/>
                  </a:cubicBezTo>
                  <a:cubicBezTo>
                    <a:pt x="1184" y="51"/>
                    <a:pt x="1183" y="49"/>
                    <a:pt x="1182" y="49"/>
                  </a:cubicBezTo>
                  <a:cubicBezTo>
                    <a:pt x="1181" y="49"/>
                    <a:pt x="1179" y="51"/>
                    <a:pt x="1178" y="51"/>
                  </a:cubicBezTo>
                  <a:cubicBezTo>
                    <a:pt x="1177" y="51"/>
                    <a:pt x="1175" y="49"/>
                    <a:pt x="1174" y="49"/>
                  </a:cubicBezTo>
                  <a:cubicBezTo>
                    <a:pt x="1173" y="49"/>
                    <a:pt x="1171" y="51"/>
                    <a:pt x="1170" y="51"/>
                  </a:cubicBezTo>
                  <a:cubicBezTo>
                    <a:pt x="1170" y="51"/>
                    <a:pt x="1166" y="49"/>
                    <a:pt x="1166" y="49"/>
                  </a:cubicBezTo>
                  <a:cubicBezTo>
                    <a:pt x="1166" y="48"/>
                    <a:pt x="1171" y="47"/>
                    <a:pt x="1170" y="46"/>
                  </a:cubicBezTo>
                  <a:cubicBezTo>
                    <a:pt x="1170" y="46"/>
                    <a:pt x="1167" y="44"/>
                    <a:pt x="1167" y="44"/>
                  </a:cubicBezTo>
                  <a:cubicBezTo>
                    <a:pt x="1166" y="44"/>
                    <a:pt x="1163" y="46"/>
                    <a:pt x="1163" y="46"/>
                  </a:cubicBezTo>
                  <a:cubicBezTo>
                    <a:pt x="1163" y="47"/>
                    <a:pt x="1167" y="48"/>
                    <a:pt x="1166" y="49"/>
                  </a:cubicBezTo>
                  <a:cubicBezTo>
                    <a:pt x="1166" y="49"/>
                    <a:pt x="1163" y="51"/>
                    <a:pt x="1162" y="51"/>
                  </a:cubicBezTo>
                  <a:cubicBezTo>
                    <a:pt x="1161" y="51"/>
                    <a:pt x="1159" y="48"/>
                    <a:pt x="1158" y="48"/>
                  </a:cubicBezTo>
                  <a:cubicBezTo>
                    <a:pt x="1157" y="49"/>
                    <a:pt x="1155" y="50"/>
                    <a:pt x="1154" y="50"/>
                  </a:cubicBezTo>
                  <a:cubicBezTo>
                    <a:pt x="1154" y="51"/>
                    <a:pt x="1151" y="53"/>
                    <a:pt x="1150" y="52"/>
                  </a:cubicBezTo>
                  <a:cubicBezTo>
                    <a:pt x="1149" y="52"/>
                    <a:pt x="1147" y="51"/>
                    <a:pt x="1146" y="50"/>
                  </a:cubicBezTo>
                  <a:cubicBezTo>
                    <a:pt x="1146" y="50"/>
                    <a:pt x="1143" y="48"/>
                    <a:pt x="1143" y="48"/>
                  </a:cubicBezTo>
                  <a:cubicBezTo>
                    <a:pt x="1142" y="48"/>
                    <a:pt x="1140" y="46"/>
                    <a:pt x="1139" y="46"/>
                  </a:cubicBezTo>
                  <a:cubicBezTo>
                    <a:pt x="1139" y="46"/>
                    <a:pt x="1135" y="48"/>
                    <a:pt x="1135" y="48"/>
                  </a:cubicBezTo>
                  <a:cubicBezTo>
                    <a:pt x="1135" y="48"/>
                    <a:pt x="1139" y="50"/>
                    <a:pt x="1139" y="50"/>
                  </a:cubicBezTo>
                  <a:cubicBezTo>
                    <a:pt x="1137" y="50"/>
                    <a:pt x="1136" y="52"/>
                    <a:pt x="1135" y="52"/>
                  </a:cubicBezTo>
                  <a:cubicBezTo>
                    <a:pt x="1133" y="52"/>
                    <a:pt x="1132" y="50"/>
                    <a:pt x="1131" y="50"/>
                  </a:cubicBezTo>
                  <a:cubicBezTo>
                    <a:pt x="1129" y="50"/>
                    <a:pt x="1128" y="52"/>
                    <a:pt x="1127" y="52"/>
                  </a:cubicBezTo>
                  <a:cubicBezTo>
                    <a:pt x="1125" y="52"/>
                    <a:pt x="1124" y="50"/>
                    <a:pt x="1123" y="50"/>
                  </a:cubicBezTo>
                  <a:cubicBezTo>
                    <a:pt x="1122" y="50"/>
                    <a:pt x="1120" y="52"/>
                    <a:pt x="1119" y="52"/>
                  </a:cubicBezTo>
                  <a:cubicBezTo>
                    <a:pt x="1118" y="52"/>
                    <a:pt x="1116" y="49"/>
                    <a:pt x="1115" y="49"/>
                  </a:cubicBezTo>
                  <a:cubicBezTo>
                    <a:pt x="1114" y="49"/>
                    <a:pt x="1112" y="51"/>
                    <a:pt x="1111" y="51"/>
                  </a:cubicBezTo>
                  <a:cubicBezTo>
                    <a:pt x="1110" y="51"/>
                    <a:pt x="1109" y="49"/>
                    <a:pt x="1107" y="49"/>
                  </a:cubicBezTo>
                  <a:cubicBezTo>
                    <a:pt x="1106" y="49"/>
                    <a:pt x="1104" y="51"/>
                    <a:pt x="1103" y="51"/>
                  </a:cubicBezTo>
                  <a:cubicBezTo>
                    <a:pt x="1102" y="51"/>
                    <a:pt x="1101" y="49"/>
                    <a:pt x="1099" y="49"/>
                  </a:cubicBezTo>
                  <a:cubicBezTo>
                    <a:pt x="1098" y="49"/>
                    <a:pt x="1097" y="51"/>
                    <a:pt x="1095" y="51"/>
                  </a:cubicBezTo>
                  <a:cubicBezTo>
                    <a:pt x="1094" y="51"/>
                    <a:pt x="1093" y="49"/>
                    <a:pt x="1092" y="49"/>
                  </a:cubicBezTo>
                  <a:cubicBezTo>
                    <a:pt x="1090" y="49"/>
                    <a:pt x="1089" y="51"/>
                    <a:pt x="1087" y="51"/>
                  </a:cubicBezTo>
                  <a:cubicBezTo>
                    <a:pt x="1086" y="51"/>
                    <a:pt x="1085" y="49"/>
                    <a:pt x="1084" y="49"/>
                  </a:cubicBezTo>
                  <a:cubicBezTo>
                    <a:pt x="1083" y="49"/>
                    <a:pt x="1081" y="51"/>
                    <a:pt x="1080" y="51"/>
                  </a:cubicBezTo>
                  <a:cubicBezTo>
                    <a:pt x="1078" y="50"/>
                    <a:pt x="1077" y="48"/>
                    <a:pt x="1076" y="48"/>
                  </a:cubicBezTo>
                  <a:cubicBezTo>
                    <a:pt x="1075" y="48"/>
                    <a:pt x="1073" y="50"/>
                    <a:pt x="1072" y="50"/>
                  </a:cubicBezTo>
                  <a:cubicBezTo>
                    <a:pt x="1071" y="50"/>
                    <a:pt x="1069" y="48"/>
                    <a:pt x="1068" y="48"/>
                  </a:cubicBezTo>
                  <a:cubicBezTo>
                    <a:pt x="1067" y="48"/>
                    <a:pt x="1065" y="50"/>
                    <a:pt x="1064" y="50"/>
                  </a:cubicBezTo>
                  <a:cubicBezTo>
                    <a:pt x="1063" y="50"/>
                    <a:pt x="1062" y="48"/>
                    <a:pt x="1060" y="48"/>
                  </a:cubicBezTo>
                  <a:cubicBezTo>
                    <a:pt x="1059" y="48"/>
                    <a:pt x="1057" y="50"/>
                    <a:pt x="1056" y="50"/>
                  </a:cubicBezTo>
                  <a:cubicBezTo>
                    <a:pt x="1055" y="50"/>
                    <a:pt x="1054" y="48"/>
                    <a:pt x="1052" y="48"/>
                  </a:cubicBezTo>
                  <a:cubicBezTo>
                    <a:pt x="1051" y="48"/>
                    <a:pt x="1050" y="50"/>
                    <a:pt x="1048" y="50"/>
                  </a:cubicBezTo>
                  <a:cubicBezTo>
                    <a:pt x="1047" y="50"/>
                    <a:pt x="1046" y="47"/>
                    <a:pt x="1045" y="48"/>
                  </a:cubicBezTo>
                  <a:cubicBezTo>
                    <a:pt x="1043" y="48"/>
                    <a:pt x="1042" y="50"/>
                    <a:pt x="1040" y="50"/>
                  </a:cubicBezTo>
                  <a:cubicBezTo>
                    <a:pt x="1039" y="50"/>
                    <a:pt x="1038" y="47"/>
                    <a:pt x="1037" y="47"/>
                  </a:cubicBezTo>
                  <a:cubicBezTo>
                    <a:pt x="1037" y="47"/>
                    <a:pt x="1041" y="46"/>
                    <a:pt x="1041" y="45"/>
                  </a:cubicBezTo>
                  <a:cubicBezTo>
                    <a:pt x="1041" y="45"/>
                    <a:pt x="1037" y="44"/>
                    <a:pt x="1037" y="43"/>
                  </a:cubicBezTo>
                  <a:cubicBezTo>
                    <a:pt x="1037" y="42"/>
                    <a:pt x="1041" y="42"/>
                    <a:pt x="1041" y="41"/>
                  </a:cubicBezTo>
                  <a:cubicBezTo>
                    <a:pt x="1041" y="40"/>
                    <a:pt x="1037" y="39"/>
                    <a:pt x="1037" y="39"/>
                  </a:cubicBezTo>
                  <a:cubicBezTo>
                    <a:pt x="1037" y="38"/>
                    <a:pt x="1042" y="37"/>
                    <a:pt x="1042" y="37"/>
                  </a:cubicBezTo>
                  <a:cubicBezTo>
                    <a:pt x="1041" y="36"/>
                    <a:pt x="1038" y="34"/>
                    <a:pt x="1038" y="34"/>
                  </a:cubicBezTo>
                  <a:cubicBezTo>
                    <a:pt x="1037" y="34"/>
                    <a:pt x="1034" y="36"/>
                    <a:pt x="1034" y="36"/>
                  </a:cubicBezTo>
                  <a:cubicBezTo>
                    <a:pt x="1033" y="37"/>
                    <a:pt x="1037" y="38"/>
                    <a:pt x="1037" y="39"/>
                  </a:cubicBezTo>
                  <a:cubicBezTo>
                    <a:pt x="1037" y="39"/>
                    <a:pt x="1033" y="40"/>
                    <a:pt x="1033" y="41"/>
                  </a:cubicBezTo>
                  <a:cubicBezTo>
                    <a:pt x="1033" y="41"/>
                    <a:pt x="1037" y="42"/>
                    <a:pt x="1037" y="43"/>
                  </a:cubicBezTo>
                  <a:cubicBezTo>
                    <a:pt x="1037" y="44"/>
                    <a:pt x="1033" y="44"/>
                    <a:pt x="1033" y="45"/>
                  </a:cubicBezTo>
                  <a:cubicBezTo>
                    <a:pt x="1033" y="46"/>
                    <a:pt x="1036" y="46"/>
                    <a:pt x="1037" y="47"/>
                  </a:cubicBezTo>
                  <a:cubicBezTo>
                    <a:pt x="1035" y="47"/>
                    <a:pt x="1034" y="49"/>
                    <a:pt x="1033" y="49"/>
                  </a:cubicBezTo>
                  <a:cubicBezTo>
                    <a:pt x="1031" y="49"/>
                    <a:pt x="1030" y="47"/>
                    <a:pt x="1029" y="47"/>
                  </a:cubicBezTo>
                  <a:cubicBezTo>
                    <a:pt x="1028" y="47"/>
                    <a:pt x="1026" y="49"/>
                    <a:pt x="1025" y="49"/>
                  </a:cubicBezTo>
                  <a:cubicBezTo>
                    <a:pt x="1023" y="49"/>
                    <a:pt x="1022" y="47"/>
                    <a:pt x="1021" y="47"/>
                  </a:cubicBezTo>
                  <a:cubicBezTo>
                    <a:pt x="1020" y="47"/>
                    <a:pt x="1018" y="49"/>
                    <a:pt x="1017" y="49"/>
                  </a:cubicBezTo>
                  <a:cubicBezTo>
                    <a:pt x="1016" y="49"/>
                    <a:pt x="1014" y="47"/>
                    <a:pt x="1013" y="47"/>
                  </a:cubicBezTo>
                  <a:cubicBezTo>
                    <a:pt x="1013" y="46"/>
                    <a:pt x="1010" y="44"/>
                    <a:pt x="1009" y="44"/>
                  </a:cubicBezTo>
                  <a:cubicBezTo>
                    <a:pt x="1009" y="44"/>
                    <a:pt x="1006" y="46"/>
                    <a:pt x="1005" y="46"/>
                  </a:cubicBezTo>
                  <a:cubicBezTo>
                    <a:pt x="1005" y="47"/>
                    <a:pt x="1002" y="49"/>
                    <a:pt x="1001" y="49"/>
                  </a:cubicBezTo>
                  <a:cubicBezTo>
                    <a:pt x="1000" y="48"/>
                    <a:pt x="998" y="46"/>
                    <a:pt x="997" y="46"/>
                  </a:cubicBezTo>
                  <a:cubicBezTo>
                    <a:pt x="996" y="46"/>
                    <a:pt x="995" y="48"/>
                    <a:pt x="993" y="48"/>
                  </a:cubicBezTo>
                  <a:cubicBezTo>
                    <a:pt x="992" y="48"/>
                    <a:pt x="991" y="46"/>
                    <a:pt x="990" y="46"/>
                  </a:cubicBezTo>
                  <a:cubicBezTo>
                    <a:pt x="989" y="46"/>
                    <a:pt x="986" y="48"/>
                    <a:pt x="986" y="48"/>
                  </a:cubicBezTo>
                  <a:cubicBezTo>
                    <a:pt x="985" y="48"/>
                    <a:pt x="982" y="46"/>
                    <a:pt x="982" y="46"/>
                  </a:cubicBezTo>
                  <a:cubicBezTo>
                    <a:pt x="982" y="45"/>
                    <a:pt x="986" y="44"/>
                    <a:pt x="986" y="44"/>
                  </a:cubicBezTo>
                  <a:cubicBezTo>
                    <a:pt x="986" y="44"/>
                    <a:pt x="982" y="41"/>
                    <a:pt x="982" y="42"/>
                  </a:cubicBezTo>
                  <a:cubicBezTo>
                    <a:pt x="982" y="42"/>
                    <a:pt x="978" y="43"/>
                    <a:pt x="978" y="44"/>
                  </a:cubicBezTo>
                  <a:cubicBezTo>
                    <a:pt x="978" y="44"/>
                    <a:pt x="982" y="45"/>
                    <a:pt x="982" y="46"/>
                  </a:cubicBezTo>
                  <a:cubicBezTo>
                    <a:pt x="982" y="46"/>
                    <a:pt x="978" y="48"/>
                    <a:pt x="978" y="48"/>
                  </a:cubicBezTo>
                  <a:cubicBezTo>
                    <a:pt x="977" y="48"/>
                    <a:pt x="974" y="50"/>
                    <a:pt x="974" y="50"/>
                  </a:cubicBezTo>
                  <a:cubicBezTo>
                    <a:pt x="972" y="50"/>
                    <a:pt x="971" y="48"/>
                    <a:pt x="970" y="48"/>
                  </a:cubicBezTo>
                  <a:cubicBezTo>
                    <a:pt x="968" y="48"/>
                    <a:pt x="967" y="50"/>
                    <a:pt x="966" y="50"/>
                  </a:cubicBezTo>
                  <a:cubicBezTo>
                    <a:pt x="962" y="48"/>
                    <a:pt x="962" y="48"/>
                    <a:pt x="962" y="48"/>
                  </a:cubicBezTo>
                  <a:cubicBezTo>
                    <a:pt x="962" y="47"/>
                    <a:pt x="958" y="46"/>
                    <a:pt x="958" y="45"/>
                  </a:cubicBezTo>
                  <a:cubicBezTo>
                    <a:pt x="958" y="44"/>
                    <a:pt x="962" y="44"/>
                    <a:pt x="962" y="43"/>
                  </a:cubicBezTo>
                  <a:cubicBezTo>
                    <a:pt x="963" y="43"/>
                    <a:pt x="965" y="46"/>
                    <a:pt x="966" y="45"/>
                  </a:cubicBezTo>
                  <a:cubicBezTo>
                    <a:pt x="967" y="45"/>
                    <a:pt x="970" y="44"/>
                    <a:pt x="970" y="43"/>
                  </a:cubicBezTo>
                  <a:cubicBezTo>
                    <a:pt x="970" y="43"/>
                    <a:pt x="967" y="42"/>
                    <a:pt x="966" y="41"/>
                  </a:cubicBezTo>
                  <a:cubicBezTo>
                    <a:pt x="966" y="40"/>
                    <a:pt x="963" y="40"/>
                    <a:pt x="963" y="39"/>
                  </a:cubicBezTo>
                  <a:cubicBezTo>
                    <a:pt x="963" y="38"/>
                    <a:pt x="967" y="37"/>
                    <a:pt x="967" y="37"/>
                  </a:cubicBezTo>
                  <a:cubicBezTo>
                    <a:pt x="966" y="37"/>
                    <a:pt x="964" y="35"/>
                    <a:pt x="963" y="34"/>
                  </a:cubicBezTo>
                  <a:cubicBezTo>
                    <a:pt x="963" y="34"/>
                    <a:pt x="959" y="36"/>
                    <a:pt x="959" y="37"/>
                  </a:cubicBezTo>
                  <a:cubicBezTo>
                    <a:pt x="959" y="37"/>
                    <a:pt x="963" y="39"/>
                    <a:pt x="963" y="39"/>
                  </a:cubicBezTo>
                  <a:cubicBezTo>
                    <a:pt x="963" y="39"/>
                    <a:pt x="959" y="40"/>
                    <a:pt x="959" y="41"/>
                  </a:cubicBezTo>
                  <a:cubicBezTo>
                    <a:pt x="958" y="41"/>
                    <a:pt x="955" y="42"/>
                    <a:pt x="955" y="43"/>
                  </a:cubicBezTo>
                  <a:cubicBezTo>
                    <a:pt x="954" y="43"/>
                    <a:pt x="959" y="45"/>
                    <a:pt x="958" y="45"/>
                  </a:cubicBezTo>
                  <a:cubicBezTo>
                    <a:pt x="958" y="46"/>
                    <a:pt x="955" y="47"/>
                    <a:pt x="954" y="47"/>
                  </a:cubicBezTo>
                  <a:cubicBezTo>
                    <a:pt x="953" y="48"/>
                    <a:pt x="951" y="49"/>
                    <a:pt x="950" y="49"/>
                  </a:cubicBezTo>
                  <a:cubicBezTo>
                    <a:pt x="949" y="50"/>
                    <a:pt x="947" y="47"/>
                    <a:pt x="946" y="47"/>
                  </a:cubicBezTo>
                  <a:cubicBezTo>
                    <a:pt x="945" y="47"/>
                    <a:pt x="943" y="49"/>
                    <a:pt x="942" y="49"/>
                  </a:cubicBezTo>
                  <a:cubicBezTo>
                    <a:pt x="941" y="49"/>
                    <a:pt x="940" y="47"/>
                    <a:pt x="938" y="47"/>
                  </a:cubicBezTo>
                  <a:cubicBezTo>
                    <a:pt x="937" y="47"/>
                    <a:pt x="936" y="49"/>
                    <a:pt x="934" y="49"/>
                  </a:cubicBezTo>
                  <a:cubicBezTo>
                    <a:pt x="933" y="49"/>
                    <a:pt x="932" y="47"/>
                    <a:pt x="931" y="47"/>
                  </a:cubicBezTo>
                  <a:cubicBezTo>
                    <a:pt x="931" y="46"/>
                    <a:pt x="935" y="45"/>
                    <a:pt x="935" y="45"/>
                  </a:cubicBezTo>
                  <a:cubicBezTo>
                    <a:pt x="935" y="44"/>
                    <a:pt x="931" y="42"/>
                    <a:pt x="931" y="42"/>
                  </a:cubicBezTo>
                  <a:cubicBezTo>
                    <a:pt x="931" y="42"/>
                    <a:pt x="927" y="44"/>
                    <a:pt x="927" y="44"/>
                  </a:cubicBezTo>
                  <a:cubicBezTo>
                    <a:pt x="927" y="45"/>
                    <a:pt x="930" y="47"/>
                    <a:pt x="931" y="47"/>
                  </a:cubicBezTo>
                  <a:cubicBezTo>
                    <a:pt x="929" y="47"/>
                    <a:pt x="928" y="49"/>
                    <a:pt x="927" y="49"/>
                  </a:cubicBezTo>
                  <a:cubicBezTo>
                    <a:pt x="925" y="49"/>
                    <a:pt x="924" y="47"/>
                    <a:pt x="923" y="46"/>
                  </a:cubicBezTo>
                  <a:cubicBezTo>
                    <a:pt x="921" y="46"/>
                    <a:pt x="920" y="49"/>
                    <a:pt x="919" y="49"/>
                  </a:cubicBezTo>
                  <a:cubicBezTo>
                    <a:pt x="917" y="49"/>
                    <a:pt x="916" y="46"/>
                    <a:pt x="915" y="46"/>
                  </a:cubicBezTo>
                  <a:cubicBezTo>
                    <a:pt x="914" y="46"/>
                    <a:pt x="912" y="44"/>
                    <a:pt x="911" y="44"/>
                  </a:cubicBezTo>
                  <a:cubicBezTo>
                    <a:pt x="910" y="44"/>
                    <a:pt x="908" y="46"/>
                    <a:pt x="907" y="46"/>
                  </a:cubicBezTo>
                  <a:cubicBezTo>
                    <a:pt x="906" y="46"/>
                    <a:pt x="905" y="44"/>
                    <a:pt x="903" y="44"/>
                  </a:cubicBezTo>
                  <a:cubicBezTo>
                    <a:pt x="903" y="44"/>
                    <a:pt x="899" y="46"/>
                    <a:pt x="899" y="46"/>
                  </a:cubicBezTo>
                  <a:cubicBezTo>
                    <a:pt x="899" y="46"/>
                    <a:pt x="903" y="48"/>
                    <a:pt x="903" y="48"/>
                  </a:cubicBezTo>
                  <a:cubicBezTo>
                    <a:pt x="902" y="48"/>
                    <a:pt x="900" y="50"/>
                    <a:pt x="899" y="50"/>
                  </a:cubicBezTo>
                  <a:cubicBezTo>
                    <a:pt x="898" y="50"/>
                    <a:pt x="896" y="48"/>
                    <a:pt x="895" y="48"/>
                  </a:cubicBezTo>
                  <a:cubicBezTo>
                    <a:pt x="895" y="48"/>
                    <a:pt x="892" y="46"/>
                    <a:pt x="891" y="46"/>
                  </a:cubicBezTo>
                  <a:cubicBezTo>
                    <a:pt x="890" y="46"/>
                    <a:pt x="888" y="47"/>
                    <a:pt x="887" y="48"/>
                  </a:cubicBezTo>
                  <a:cubicBezTo>
                    <a:pt x="887" y="48"/>
                    <a:pt x="884" y="50"/>
                    <a:pt x="883" y="50"/>
                  </a:cubicBezTo>
                  <a:cubicBezTo>
                    <a:pt x="882" y="50"/>
                    <a:pt x="881" y="48"/>
                    <a:pt x="879" y="48"/>
                  </a:cubicBezTo>
                  <a:cubicBezTo>
                    <a:pt x="878" y="48"/>
                    <a:pt x="877" y="45"/>
                    <a:pt x="876" y="45"/>
                  </a:cubicBezTo>
                  <a:cubicBezTo>
                    <a:pt x="875" y="45"/>
                    <a:pt x="872" y="47"/>
                    <a:pt x="872" y="47"/>
                  </a:cubicBezTo>
                  <a:cubicBezTo>
                    <a:pt x="871" y="48"/>
                    <a:pt x="869" y="49"/>
                    <a:pt x="867" y="49"/>
                  </a:cubicBezTo>
                  <a:cubicBezTo>
                    <a:pt x="867" y="49"/>
                    <a:pt x="865" y="47"/>
                    <a:pt x="864" y="47"/>
                  </a:cubicBezTo>
                  <a:cubicBezTo>
                    <a:pt x="863" y="47"/>
                    <a:pt x="860" y="49"/>
                    <a:pt x="860" y="49"/>
                  </a:cubicBezTo>
                  <a:cubicBezTo>
                    <a:pt x="859" y="49"/>
                    <a:pt x="857" y="47"/>
                    <a:pt x="856" y="47"/>
                  </a:cubicBezTo>
                  <a:cubicBezTo>
                    <a:pt x="855" y="46"/>
                    <a:pt x="853" y="45"/>
                    <a:pt x="852" y="45"/>
                  </a:cubicBezTo>
                  <a:cubicBezTo>
                    <a:pt x="852" y="44"/>
                    <a:pt x="856" y="43"/>
                    <a:pt x="856" y="43"/>
                  </a:cubicBezTo>
                  <a:cubicBezTo>
                    <a:pt x="856" y="42"/>
                    <a:pt x="853" y="40"/>
                    <a:pt x="853" y="40"/>
                  </a:cubicBezTo>
                  <a:cubicBezTo>
                    <a:pt x="852" y="40"/>
                    <a:pt x="848" y="42"/>
                    <a:pt x="848" y="42"/>
                  </a:cubicBezTo>
                  <a:cubicBezTo>
                    <a:pt x="848" y="43"/>
                    <a:pt x="852" y="44"/>
                    <a:pt x="852" y="45"/>
                  </a:cubicBezTo>
                  <a:cubicBezTo>
                    <a:pt x="852" y="45"/>
                    <a:pt x="849" y="46"/>
                    <a:pt x="848" y="47"/>
                  </a:cubicBezTo>
                  <a:cubicBezTo>
                    <a:pt x="847" y="47"/>
                    <a:pt x="845" y="49"/>
                    <a:pt x="844" y="49"/>
                  </a:cubicBezTo>
                  <a:cubicBezTo>
                    <a:pt x="843" y="49"/>
                    <a:pt x="841" y="47"/>
                    <a:pt x="840" y="46"/>
                  </a:cubicBezTo>
                  <a:cubicBezTo>
                    <a:pt x="839" y="46"/>
                    <a:pt x="837" y="49"/>
                    <a:pt x="836" y="49"/>
                  </a:cubicBezTo>
                  <a:cubicBezTo>
                    <a:pt x="835" y="49"/>
                    <a:pt x="834" y="46"/>
                    <a:pt x="832" y="46"/>
                  </a:cubicBezTo>
                  <a:cubicBezTo>
                    <a:pt x="831" y="46"/>
                    <a:pt x="830" y="48"/>
                    <a:pt x="828" y="48"/>
                  </a:cubicBezTo>
                  <a:cubicBezTo>
                    <a:pt x="827" y="48"/>
                    <a:pt x="826" y="46"/>
                    <a:pt x="825" y="46"/>
                  </a:cubicBezTo>
                  <a:cubicBezTo>
                    <a:pt x="823" y="46"/>
                    <a:pt x="821" y="48"/>
                    <a:pt x="820" y="48"/>
                  </a:cubicBezTo>
                  <a:cubicBezTo>
                    <a:pt x="819" y="48"/>
                    <a:pt x="818" y="46"/>
                    <a:pt x="817" y="46"/>
                  </a:cubicBezTo>
                  <a:cubicBezTo>
                    <a:pt x="815" y="46"/>
                    <a:pt x="814" y="48"/>
                    <a:pt x="813" y="48"/>
                  </a:cubicBezTo>
                  <a:cubicBezTo>
                    <a:pt x="811" y="48"/>
                    <a:pt x="810" y="46"/>
                    <a:pt x="809" y="46"/>
                  </a:cubicBezTo>
                  <a:cubicBezTo>
                    <a:pt x="808" y="46"/>
                    <a:pt x="806" y="48"/>
                    <a:pt x="805" y="48"/>
                  </a:cubicBezTo>
                  <a:cubicBezTo>
                    <a:pt x="803" y="48"/>
                    <a:pt x="802" y="45"/>
                    <a:pt x="801" y="45"/>
                  </a:cubicBezTo>
                  <a:cubicBezTo>
                    <a:pt x="800" y="45"/>
                    <a:pt x="798" y="48"/>
                    <a:pt x="797" y="48"/>
                  </a:cubicBezTo>
                  <a:cubicBezTo>
                    <a:pt x="796" y="47"/>
                    <a:pt x="794" y="45"/>
                    <a:pt x="793" y="45"/>
                  </a:cubicBezTo>
                  <a:cubicBezTo>
                    <a:pt x="792" y="45"/>
                    <a:pt x="790" y="47"/>
                    <a:pt x="789" y="47"/>
                  </a:cubicBezTo>
                  <a:cubicBezTo>
                    <a:pt x="788" y="47"/>
                    <a:pt x="787" y="45"/>
                    <a:pt x="785" y="45"/>
                  </a:cubicBezTo>
                  <a:cubicBezTo>
                    <a:pt x="784" y="45"/>
                    <a:pt x="782" y="47"/>
                    <a:pt x="781" y="47"/>
                  </a:cubicBezTo>
                  <a:cubicBezTo>
                    <a:pt x="780" y="47"/>
                    <a:pt x="778" y="45"/>
                    <a:pt x="777" y="45"/>
                  </a:cubicBezTo>
                  <a:cubicBezTo>
                    <a:pt x="777" y="45"/>
                    <a:pt x="774" y="43"/>
                    <a:pt x="774" y="43"/>
                  </a:cubicBezTo>
                  <a:cubicBezTo>
                    <a:pt x="773" y="43"/>
                    <a:pt x="770" y="44"/>
                    <a:pt x="770" y="45"/>
                  </a:cubicBezTo>
                  <a:cubicBezTo>
                    <a:pt x="770" y="45"/>
                    <a:pt x="773" y="47"/>
                    <a:pt x="773" y="47"/>
                  </a:cubicBezTo>
                  <a:cubicBezTo>
                    <a:pt x="772" y="47"/>
                    <a:pt x="771" y="49"/>
                    <a:pt x="769" y="49"/>
                  </a:cubicBezTo>
                  <a:cubicBezTo>
                    <a:pt x="768" y="49"/>
                    <a:pt x="767" y="47"/>
                    <a:pt x="766" y="47"/>
                  </a:cubicBezTo>
                  <a:cubicBezTo>
                    <a:pt x="764" y="47"/>
                    <a:pt x="763" y="49"/>
                    <a:pt x="761" y="49"/>
                  </a:cubicBezTo>
                  <a:cubicBezTo>
                    <a:pt x="760" y="49"/>
                    <a:pt x="759" y="47"/>
                    <a:pt x="758" y="46"/>
                  </a:cubicBezTo>
                  <a:cubicBezTo>
                    <a:pt x="757" y="46"/>
                    <a:pt x="755" y="49"/>
                    <a:pt x="754" y="49"/>
                  </a:cubicBezTo>
                  <a:cubicBezTo>
                    <a:pt x="753" y="49"/>
                    <a:pt x="750" y="47"/>
                    <a:pt x="750" y="46"/>
                  </a:cubicBezTo>
                  <a:cubicBezTo>
                    <a:pt x="749" y="46"/>
                    <a:pt x="747" y="44"/>
                    <a:pt x="746" y="44"/>
                  </a:cubicBezTo>
                  <a:cubicBezTo>
                    <a:pt x="745" y="44"/>
                    <a:pt x="743" y="46"/>
                    <a:pt x="742" y="46"/>
                  </a:cubicBezTo>
                  <a:cubicBezTo>
                    <a:pt x="741" y="47"/>
                    <a:pt x="739" y="48"/>
                    <a:pt x="738" y="48"/>
                  </a:cubicBezTo>
                  <a:cubicBezTo>
                    <a:pt x="737" y="48"/>
                    <a:pt x="735" y="46"/>
                    <a:pt x="734" y="46"/>
                  </a:cubicBezTo>
                  <a:cubicBezTo>
                    <a:pt x="733" y="46"/>
                    <a:pt x="731" y="48"/>
                    <a:pt x="730" y="48"/>
                  </a:cubicBezTo>
                  <a:cubicBezTo>
                    <a:pt x="729" y="48"/>
                    <a:pt x="727" y="46"/>
                    <a:pt x="726" y="46"/>
                  </a:cubicBezTo>
                  <a:cubicBezTo>
                    <a:pt x="725" y="46"/>
                    <a:pt x="724" y="43"/>
                    <a:pt x="723" y="43"/>
                  </a:cubicBezTo>
                  <a:cubicBezTo>
                    <a:pt x="722" y="43"/>
                    <a:pt x="719" y="45"/>
                    <a:pt x="718" y="45"/>
                  </a:cubicBezTo>
                  <a:cubicBezTo>
                    <a:pt x="718" y="46"/>
                    <a:pt x="715" y="48"/>
                    <a:pt x="714" y="48"/>
                  </a:cubicBezTo>
                  <a:cubicBezTo>
                    <a:pt x="713" y="47"/>
                    <a:pt x="712" y="45"/>
                    <a:pt x="711" y="45"/>
                  </a:cubicBezTo>
                  <a:cubicBezTo>
                    <a:pt x="710" y="45"/>
                    <a:pt x="707" y="47"/>
                    <a:pt x="706" y="47"/>
                  </a:cubicBezTo>
                  <a:cubicBezTo>
                    <a:pt x="705" y="47"/>
                    <a:pt x="704" y="46"/>
                    <a:pt x="703" y="45"/>
                  </a:cubicBezTo>
                  <a:cubicBezTo>
                    <a:pt x="702" y="45"/>
                    <a:pt x="700" y="43"/>
                    <a:pt x="699" y="43"/>
                  </a:cubicBezTo>
                  <a:cubicBezTo>
                    <a:pt x="698" y="43"/>
                    <a:pt x="696" y="45"/>
                    <a:pt x="695" y="45"/>
                  </a:cubicBezTo>
                  <a:cubicBezTo>
                    <a:pt x="694" y="45"/>
                    <a:pt x="692" y="47"/>
                    <a:pt x="691" y="47"/>
                  </a:cubicBezTo>
                  <a:cubicBezTo>
                    <a:pt x="690" y="47"/>
                    <a:pt x="688" y="45"/>
                    <a:pt x="687" y="45"/>
                  </a:cubicBezTo>
                  <a:cubicBezTo>
                    <a:pt x="686" y="45"/>
                    <a:pt x="684" y="47"/>
                    <a:pt x="683" y="47"/>
                  </a:cubicBezTo>
                  <a:cubicBezTo>
                    <a:pt x="682" y="47"/>
                    <a:pt x="681" y="44"/>
                    <a:pt x="679" y="44"/>
                  </a:cubicBezTo>
                  <a:cubicBezTo>
                    <a:pt x="678" y="44"/>
                    <a:pt x="676" y="47"/>
                    <a:pt x="675" y="46"/>
                  </a:cubicBezTo>
                  <a:cubicBezTo>
                    <a:pt x="674" y="46"/>
                    <a:pt x="673" y="44"/>
                    <a:pt x="671" y="44"/>
                  </a:cubicBezTo>
                  <a:cubicBezTo>
                    <a:pt x="670" y="44"/>
                    <a:pt x="669" y="42"/>
                    <a:pt x="668" y="42"/>
                  </a:cubicBezTo>
                  <a:cubicBezTo>
                    <a:pt x="667" y="42"/>
                    <a:pt x="664" y="44"/>
                    <a:pt x="664" y="44"/>
                  </a:cubicBezTo>
                  <a:cubicBezTo>
                    <a:pt x="663" y="44"/>
                    <a:pt x="661" y="46"/>
                    <a:pt x="659" y="46"/>
                  </a:cubicBezTo>
                  <a:cubicBezTo>
                    <a:pt x="659" y="46"/>
                    <a:pt x="657" y="44"/>
                    <a:pt x="656" y="44"/>
                  </a:cubicBezTo>
                  <a:cubicBezTo>
                    <a:pt x="654" y="44"/>
                    <a:pt x="653" y="46"/>
                    <a:pt x="652" y="46"/>
                  </a:cubicBezTo>
                  <a:cubicBezTo>
                    <a:pt x="650" y="46"/>
                    <a:pt x="649" y="44"/>
                    <a:pt x="648" y="44"/>
                  </a:cubicBezTo>
                  <a:cubicBezTo>
                    <a:pt x="647" y="44"/>
                    <a:pt x="645" y="46"/>
                    <a:pt x="644" y="46"/>
                  </a:cubicBezTo>
                  <a:cubicBezTo>
                    <a:pt x="642" y="46"/>
                    <a:pt x="641" y="43"/>
                    <a:pt x="640" y="43"/>
                  </a:cubicBezTo>
                  <a:cubicBezTo>
                    <a:pt x="639" y="43"/>
                    <a:pt x="637" y="46"/>
                    <a:pt x="636" y="45"/>
                  </a:cubicBezTo>
                  <a:cubicBezTo>
                    <a:pt x="636" y="45"/>
                    <a:pt x="632" y="43"/>
                    <a:pt x="632" y="43"/>
                  </a:cubicBezTo>
                  <a:cubicBezTo>
                    <a:pt x="632" y="43"/>
                    <a:pt x="636" y="42"/>
                    <a:pt x="636" y="41"/>
                  </a:cubicBezTo>
                  <a:cubicBezTo>
                    <a:pt x="636" y="41"/>
                    <a:pt x="633" y="39"/>
                    <a:pt x="633" y="39"/>
                  </a:cubicBezTo>
                  <a:cubicBezTo>
                    <a:pt x="632" y="39"/>
                    <a:pt x="628" y="41"/>
                    <a:pt x="628" y="41"/>
                  </a:cubicBezTo>
                  <a:cubicBezTo>
                    <a:pt x="628" y="41"/>
                    <a:pt x="632" y="43"/>
                    <a:pt x="632" y="43"/>
                  </a:cubicBezTo>
                  <a:cubicBezTo>
                    <a:pt x="631" y="43"/>
                    <a:pt x="629" y="45"/>
                    <a:pt x="628" y="45"/>
                  </a:cubicBezTo>
                  <a:cubicBezTo>
                    <a:pt x="627" y="45"/>
                    <a:pt x="625" y="43"/>
                    <a:pt x="624" y="43"/>
                  </a:cubicBezTo>
                  <a:cubicBezTo>
                    <a:pt x="623" y="43"/>
                    <a:pt x="622" y="45"/>
                    <a:pt x="620" y="45"/>
                  </a:cubicBezTo>
                  <a:cubicBezTo>
                    <a:pt x="619" y="45"/>
                    <a:pt x="618" y="43"/>
                    <a:pt x="616" y="43"/>
                  </a:cubicBezTo>
                  <a:cubicBezTo>
                    <a:pt x="615" y="43"/>
                    <a:pt x="613" y="45"/>
                    <a:pt x="612" y="45"/>
                  </a:cubicBezTo>
                  <a:cubicBezTo>
                    <a:pt x="611" y="45"/>
                    <a:pt x="610" y="43"/>
                    <a:pt x="609" y="43"/>
                  </a:cubicBezTo>
                  <a:cubicBezTo>
                    <a:pt x="607" y="43"/>
                    <a:pt x="606" y="45"/>
                    <a:pt x="605" y="45"/>
                  </a:cubicBezTo>
                  <a:cubicBezTo>
                    <a:pt x="603" y="45"/>
                    <a:pt x="602" y="42"/>
                    <a:pt x="601" y="42"/>
                  </a:cubicBezTo>
                  <a:cubicBezTo>
                    <a:pt x="599" y="42"/>
                    <a:pt x="598" y="44"/>
                    <a:pt x="597" y="44"/>
                  </a:cubicBezTo>
                  <a:cubicBezTo>
                    <a:pt x="595" y="44"/>
                    <a:pt x="594" y="42"/>
                    <a:pt x="593" y="42"/>
                  </a:cubicBezTo>
                  <a:cubicBezTo>
                    <a:pt x="592" y="42"/>
                    <a:pt x="590" y="44"/>
                    <a:pt x="589" y="44"/>
                  </a:cubicBezTo>
                  <a:cubicBezTo>
                    <a:pt x="588" y="44"/>
                    <a:pt x="586" y="42"/>
                    <a:pt x="585" y="42"/>
                  </a:cubicBezTo>
                  <a:cubicBezTo>
                    <a:pt x="584" y="42"/>
                    <a:pt x="582" y="44"/>
                    <a:pt x="581" y="44"/>
                  </a:cubicBezTo>
                  <a:cubicBezTo>
                    <a:pt x="581" y="44"/>
                    <a:pt x="577" y="46"/>
                    <a:pt x="577" y="46"/>
                  </a:cubicBezTo>
                  <a:cubicBezTo>
                    <a:pt x="576" y="46"/>
                    <a:pt x="574" y="44"/>
                    <a:pt x="573" y="44"/>
                  </a:cubicBezTo>
                  <a:cubicBezTo>
                    <a:pt x="572" y="44"/>
                    <a:pt x="570" y="46"/>
                    <a:pt x="569" y="46"/>
                  </a:cubicBezTo>
                  <a:cubicBezTo>
                    <a:pt x="568" y="46"/>
                    <a:pt x="567" y="44"/>
                    <a:pt x="565" y="44"/>
                  </a:cubicBezTo>
                  <a:cubicBezTo>
                    <a:pt x="564" y="44"/>
                    <a:pt x="563" y="46"/>
                    <a:pt x="561" y="46"/>
                  </a:cubicBezTo>
                  <a:cubicBezTo>
                    <a:pt x="560" y="46"/>
                    <a:pt x="559" y="43"/>
                    <a:pt x="557" y="43"/>
                  </a:cubicBezTo>
                  <a:cubicBezTo>
                    <a:pt x="556" y="43"/>
                    <a:pt x="555" y="45"/>
                    <a:pt x="553" y="45"/>
                  </a:cubicBezTo>
                  <a:cubicBezTo>
                    <a:pt x="552" y="45"/>
                    <a:pt x="551" y="43"/>
                    <a:pt x="550" y="43"/>
                  </a:cubicBezTo>
                  <a:cubicBezTo>
                    <a:pt x="548" y="43"/>
                    <a:pt x="547" y="45"/>
                    <a:pt x="546" y="45"/>
                  </a:cubicBezTo>
                  <a:cubicBezTo>
                    <a:pt x="544" y="45"/>
                    <a:pt x="543" y="43"/>
                    <a:pt x="542" y="43"/>
                  </a:cubicBezTo>
                  <a:cubicBezTo>
                    <a:pt x="542" y="42"/>
                    <a:pt x="546" y="42"/>
                    <a:pt x="546" y="41"/>
                  </a:cubicBezTo>
                  <a:cubicBezTo>
                    <a:pt x="546" y="40"/>
                    <a:pt x="542" y="39"/>
                    <a:pt x="542" y="39"/>
                  </a:cubicBezTo>
                  <a:cubicBezTo>
                    <a:pt x="542" y="38"/>
                    <a:pt x="546" y="37"/>
                    <a:pt x="546" y="37"/>
                  </a:cubicBezTo>
                  <a:cubicBezTo>
                    <a:pt x="546" y="36"/>
                    <a:pt x="543" y="35"/>
                    <a:pt x="543" y="34"/>
                  </a:cubicBezTo>
                  <a:cubicBezTo>
                    <a:pt x="543" y="34"/>
                    <a:pt x="547" y="33"/>
                    <a:pt x="547" y="32"/>
                  </a:cubicBezTo>
                  <a:cubicBezTo>
                    <a:pt x="547" y="32"/>
                    <a:pt x="543" y="30"/>
                    <a:pt x="543" y="30"/>
                  </a:cubicBezTo>
                  <a:cubicBezTo>
                    <a:pt x="543" y="30"/>
                    <a:pt x="539" y="32"/>
                    <a:pt x="539" y="32"/>
                  </a:cubicBezTo>
                  <a:cubicBezTo>
                    <a:pt x="539" y="33"/>
                    <a:pt x="542" y="34"/>
                    <a:pt x="543" y="34"/>
                  </a:cubicBezTo>
                  <a:cubicBezTo>
                    <a:pt x="542" y="35"/>
                    <a:pt x="538" y="36"/>
                    <a:pt x="538" y="36"/>
                  </a:cubicBezTo>
                  <a:cubicBezTo>
                    <a:pt x="538" y="37"/>
                    <a:pt x="542" y="38"/>
                    <a:pt x="542" y="39"/>
                  </a:cubicBezTo>
                  <a:cubicBezTo>
                    <a:pt x="542" y="39"/>
                    <a:pt x="538" y="40"/>
                    <a:pt x="538" y="41"/>
                  </a:cubicBezTo>
                  <a:cubicBezTo>
                    <a:pt x="538" y="41"/>
                    <a:pt x="542" y="42"/>
                    <a:pt x="542" y="43"/>
                  </a:cubicBezTo>
                  <a:cubicBezTo>
                    <a:pt x="540" y="43"/>
                    <a:pt x="539" y="45"/>
                    <a:pt x="538" y="45"/>
                  </a:cubicBezTo>
                  <a:cubicBezTo>
                    <a:pt x="537" y="45"/>
                    <a:pt x="535" y="43"/>
                    <a:pt x="534" y="43"/>
                  </a:cubicBezTo>
                  <a:cubicBezTo>
                    <a:pt x="533" y="43"/>
                    <a:pt x="531" y="44"/>
                    <a:pt x="530" y="45"/>
                  </a:cubicBezTo>
                  <a:cubicBezTo>
                    <a:pt x="529" y="45"/>
                    <a:pt x="527" y="47"/>
                    <a:pt x="526" y="47"/>
                  </a:cubicBezTo>
                  <a:cubicBezTo>
                    <a:pt x="525" y="47"/>
                    <a:pt x="522" y="45"/>
                    <a:pt x="522" y="45"/>
                  </a:cubicBezTo>
                  <a:cubicBezTo>
                    <a:pt x="522" y="44"/>
                    <a:pt x="519" y="42"/>
                    <a:pt x="518" y="42"/>
                  </a:cubicBezTo>
                  <a:cubicBezTo>
                    <a:pt x="518" y="42"/>
                    <a:pt x="515" y="44"/>
                    <a:pt x="514" y="44"/>
                  </a:cubicBezTo>
                  <a:cubicBezTo>
                    <a:pt x="514" y="45"/>
                    <a:pt x="511" y="46"/>
                    <a:pt x="510" y="46"/>
                  </a:cubicBezTo>
                  <a:cubicBezTo>
                    <a:pt x="509" y="46"/>
                    <a:pt x="508" y="44"/>
                    <a:pt x="506" y="44"/>
                  </a:cubicBezTo>
                  <a:cubicBezTo>
                    <a:pt x="505" y="44"/>
                    <a:pt x="504" y="46"/>
                    <a:pt x="502" y="46"/>
                  </a:cubicBezTo>
                  <a:cubicBezTo>
                    <a:pt x="501" y="46"/>
                    <a:pt x="500" y="44"/>
                    <a:pt x="498" y="44"/>
                  </a:cubicBezTo>
                  <a:cubicBezTo>
                    <a:pt x="497" y="44"/>
                    <a:pt x="496" y="46"/>
                    <a:pt x="494" y="46"/>
                  </a:cubicBezTo>
                  <a:cubicBezTo>
                    <a:pt x="493" y="46"/>
                    <a:pt x="492" y="44"/>
                    <a:pt x="491" y="44"/>
                  </a:cubicBezTo>
                  <a:cubicBezTo>
                    <a:pt x="490" y="44"/>
                    <a:pt x="488" y="46"/>
                    <a:pt x="487" y="46"/>
                  </a:cubicBezTo>
                  <a:cubicBezTo>
                    <a:pt x="485" y="46"/>
                    <a:pt x="484" y="44"/>
                    <a:pt x="483" y="44"/>
                  </a:cubicBezTo>
                  <a:cubicBezTo>
                    <a:pt x="481" y="44"/>
                    <a:pt x="480" y="46"/>
                    <a:pt x="479" y="46"/>
                  </a:cubicBezTo>
                  <a:cubicBezTo>
                    <a:pt x="478" y="46"/>
                    <a:pt x="476" y="43"/>
                    <a:pt x="475" y="43"/>
                  </a:cubicBezTo>
                  <a:cubicBezTo>
                    <a:pt x="474" y="43"/>
                    <a:pt x="472" y="45"/>
                    <a:pt x="471" y="45"/>
                  </a:cubicBezTo>
                  <a:cubicBezTo>
                    <a:pt x="470" y="45"/>
                    <a:pt x="468" y="43"/>
                    <a:pt x="467" y="43"/>
                  </a:cubicBezTo>
                  <a:cubicBezTo>
                    <a:pt x="466" y="43"/>
                    <a:pt x="464" y="45"/>
                    <a:pt x="463" y="45"/>
                  </a:cubicBezTo>
                  <a:cubicBezTo>
                    <a:pt x="462" y="45"/>
                    <a:pt x="460" y="43"/>
                    <a:pt x="459" y="43"/>
                  </a:cubicBezTo>
                  <a:cubicBezTo>
                    <a:pt x="458" y="43"/>
                    <a:pt x="456" y="45"/>
                    <a:pt x="455" y="45"/>
                  </a:cubicBezTo>
                  <a:cubicBezTo>
                    <a:pt x="455" y="45"/>
                    <a:pt x="452" y="47"/>
                    <a:pt x="451" y="47"/>
                  </a:cubicBezTo>
                  <a:cubicBezTo>
                    <a:pt x="450" y="47"/>
                    <a:pt x="448" y="45"/>
                    <a:pt x="447" y="45"/>
                  </a:cubicBezTo>
                  <a:cubicBezTo>
                    <a:pt x="447" y="44"/>
                    <a:pt x="444" y="43"/>
                    <a:pt x="444" y="43"/>
                  </a:cubicBezTo>
                  <a:cubicBezTo>
                    <a:pt x="442" y="42"/>
                    <a:pt x="441" y="45"/>
                    <a:pt x="439" y="45"/>
                  </a:cubicBezTo>
                  <a:cubicBezTo>
                    <a:pt x="439" y="45"/>
                    <a:pt x="436" y="42"/>
                    <a:pt x="436" y="42"/>
                  </a:cubicBezTo>
                  <a:cubicBezTo>
                    <a:pt x="434" y="43"/>
                    <a:pt x="433" y="44"/>
                    <a:pt x="432" y="44"/>
                  </a:cubicBezTo>
                  <a:cubicBezTo>
                    <a:pt x="431" y="45"/>
                    <a:pt x="428" y="47"/>
                    <a:pt x="428" y="46"/>
                  </a:cubicBezTo>
                  <a:cubicBezTo>
                    <a:pt x="427" y="46"/>
                    <a:pt x="424" y="45"/>
                    <a:pt x="424" y="44"/>
                  </a:cubicBezTo>
                  <a:cubicBezTo>
                    <a:pt x="423" y="44"/>
                    <a:pt x="421" y="42"/>
                    <a:pt x="420" y="42"/>
                  </a:cubicBezTo>
                  <a:cubicBezTo>
                    <a:pt x="419" y="42"/>
                    <a:pt x="417" y="44"/>
                    <a:pt x="416" y="44"/>
                  </a:cubicBezTo>
                  <a:cubicBezTo>
                    <a:pt x="415" y="44"/>
                    <a:pt x="413" y="46"/>
                    <a:pt x="412" y="46"/>
                  </a:cubicBezTo>
                  <a:cubicBezTo>
                    <a:pt x="411" y="46"/>
                    <a:pt x="409" y="44"/>
                    <a:pt x="408" y="44"/>
                  </a:cubicBezTo>
                  <a:cubicBezTo>
                    <a:pt x="407" y="44"/>
                    <a:pt x="405" y="46"/>
                    <a:pt x="404" y="46"/>
                  </a:cubicBezTo>
                  <a:cubicBezTo>
                    <a:pt x="403" y="46"/>
                    <a:pt x="401" y="44"/>
                    <a:pt x="400" y="44"/>
                  </a:cubicBezTo>
                  <a:cubicBezTo>
                    <a:pt x="399" y="44"/>
                    <a:pt x="397" y="46"/>
                    <a:pt x="396" y="46"/>
                  </a:cubicBezTo>
                  <a:cubicBezTo>
                    <a:pt x="395" y="46"/>
                    <a:pt x="394" y="43"/>
                    <a:pt x="392" y="43"/>
                  </a:cubicBezTo>
                  <a:cubicBezTo>
                    <a:pt x="391" y="43"/>
                    <a:pt x="389" y="46"/>
                    <a:pt x="388" y="45"/>
                  </a:cubicBezTo>
                  <a:cubicBezTo>
                    <a:pt x="388" y="45"/>
                    <a:pt x="385" y="43"/>
                    <a:pt x="385" y="43"/>
                  </a:cubicBezTo>
                  <a:cubicBezTo>
                    <a:pt x="385" y="43"/>
                    <a:pt x="389" y="42"/>
                    <a:pt x="389" y="41"/>
                  </a:cubicBezTo>
                  <a:cubicBezTo>
                    <a:pt x="389" y="41"/>
                    <a:pt x="385" y="39"/>
                    <a:pt x="385" y="39"/>
                  </a:cubicBezTo>
                  <a:cubicBezTo>
                    <a:pt x="385" y="39"/>
                    <a:pt x="381" y="41"/>
                    <a:pt x="381" y="41"/>
                  </a:cubicBezTo>
                  <a:cubicBezTo>
                    <a:pt x="381" y="41"/>
                    <a:pt x="385" y="43"/>
                    <a:pt x="385" y="43"/>
                  </a:cubicBezTo>
                  <a:cubicBezTo>
                    <a:pt x="384" y="44"/>
                    <a:pt x="381" y="45"/>
                    <a:pt x="380" y="45"/>
                  </a:cubicBezTo>
                  <a:cubicBezTo>
                    <a:pt x="380" y="46"/>
                    <a:pt x="377" y="47"/>
                    <a:pt x="376" y="47"/>
                  </a:cubicBezTo>
                  <a:cubicBezTo>
                    <a:pt x="375" y="47"/>
                    <a:pt x="374" y="45"/>
                    <a:pt x="373" y="45"/>
                  </a:cubicBezTo>
                  <a:cubicBezTo>
                    <a:pt x="372" y="45"/>
                    <a:pt x="369" y="47"/>
                    <a:pt x="368" y="47"/>
                  </a:cubicBezTo>
                  <a:cubicBezTo>
                    <a:pt x="367" y="47"/>
                    <a:pt x="366" y="45"/>
                    <a:pt x="365" y="45"/>
                  </a:cubicBezTo>
                  <a:cubicBezTo>
                    <a:pt x="364" y="44"/>
                    <a:pt x="362" y="43"/>
                    <a:pt x="361" y="43"/>
                  </a:cubicBezTo>
                  <a:cubicBezTo>
                    <a:pt x="360" y="43"/>
                    <a:pt x="357" y="44"/>
                    <a:pt x="357" y="45"/>
                  </a:cubicBezTo>
                  <a:cubicBezTo>
                    <a:pt x="356" y="45"/>
                    <a:pt x="354" y="47"/>
                    <a:pt x="353" y="47"/>
                  </a:cubicBezTo>
                  <a:cubicBezTo>
                    <a:pt x="352" y="47"/>
                    <a:pt x="350" y="44"/>
                    <a:pt x="349" y="44"/>
                  </a:cubicBezTo>
                  <a:cubicBezTo>
                    <a:pt x="348" y="44"/>
                    <a:pt x="346" y="47"/>
                    <a:pt x="345" y="46"/>
                  </a:cubicBezTo>
                  <a:cubicBezTo>
                    <a:pt x="344" y="46"/>
                    <a:pt x="343" y="44"/>
                    <a:pt x="341" y="44"/>
                  </a:cubicBezTo>
                  <a:cubicBezTo>
                    <a:pt x="340" y="44"/>
                    <a:pt x="338" y="46"/>
                    <a:pt x="337" y="46"/>
                  </a:cubicBezTo>
                  <a:cubicBezTo>
                    <a:pt x="336" y="46"/>
                    <a:pt x="335" y="44"/>
                    <a:pt x="333" y="44"/>
                  </a:cubicBezTo>
                  <a:cubicBezTo>
                    <a:pt x="332" y="44"/>
                    <a:pt x="330" y="46"/>
                    <a:pt x="329" y="46"/>
                  </a:cubicBezTo>
                  <a:cubicBezTo>
                    <a:pt x="328" y="46"/>
                    <a:pt x="327" y="44"/>
                    <a:pt x="326" y="44"/>
                  </a:cubicBezTo>
                  <a:cubicBezTo>
                    <a:pt x="324" y="44"/>
                    <a:pt x="323" y="46"/>
                    <a:pt x="321" y="46"/>
                  </a:cubicBezTo>
                  <a:cubicBezTo>
                    <a:pt x="320" y="46"/>
                    <a:pt x="319" y="43"/>
                    <a:pt x="318" y="44"/>
                  </a:cubicBezTo>
                  <a:cubicBezTo>
                    <a:pt x="316" y="44"/>
                    <a:pt x="315" y="46"/>
                    <a:pt x="314" y="46"/>
                  </a:cubicBezTo>
                  <a:cubicBezTo>
                    <a:pt x="312" y="46"/>
                    <a:pt x="311" y="43"/>
                    <a:pt x="310" y="43"/>
                  </a:cubicBezTo>
                  <a:cubicBezTo>
                    <a:pt x="309" y="43"/>
                    <a:pt x="307" y="46"/>
                    <a:pt x="306" y="45"/>
                  </a:cubicBezTo>
                  <a:cubicBezTo>
                    <a:pt x="305" y="45"/>
                    <a:pt x="303" y="43"/>
                    <a:pt x="302" y="43"/>
                  </a:cubicBezTo>
                  <a:cubicBezTo>
                    <a:pt x="301" y="43"/>
                    <a:pt x="299" y="45"/>
                    <a:pt x="298" y="45"/>
                  </a:cubicBezTo>
                  <a:cubicBezTo>
                    <a:pt x="297" y="46"/>
                    <a:pt x="294" y="47"/>
                    <a:pt x="294" y="47"/>
                  </a:cubicBezTo>
                  <a:cubicBezTo>
                    <a:pt x="293" y="47"/>
                    <a:pt x="291" y="45"/>
                    <a:pt x="290" y="45"/>
                  </a:cubicBezTo>
                  <a:cubicBezTo>
                    <a:pt x="289" y="44"/>
                    <a:pt x="288" y="43"/>
                    <a:pt x="286" y="43"/>
                  </a:cubicBezTo>
                  <a:cubicBezTo>
                    <a:pt x="286" y="43"/>
                    <a:pt x="283" y="45"/>
                    <a:pt x="282" y="45"/>
                  </a:cubicBezTo>
                  <a:cubicBezTo>
                    <a:pt x="281" y="45"/>
                    <a:pt x="280" y="43"/>
                    <a:pt x="278" y="43"/>
                  </a:cubicBezTo>
                  <a:cubicBezTo>
                    <a:pt x="278" y="43"/>
                    <a:pt x="275" y="44"/>
                    <a:pt x="274" y="45"/>
                  </a:cubicBezTo>
                  <a:cubicBezTo>
                    <a:pt x="274" y="45"/>
                    <a:pt x="271" y="47"/>
                    <a:pt x="270" y="47"/>
                  </a:cubicBezTo>
                  <a:cubicBezTo>
                    <a:pt x="269" y="47"/>
                    <a:pt x="268" y="44"/>
                    <a:pt x="267" y="44"/>
                  </a:cubicBezTo>
                  <a:cubicBezTo>
                    <a:pt x="265" y="44"/>
                    <a:pt x="263" y="47"/>
                    <a:pt x="262" y="46"/>
                  </a:cubicBezTo>
                  <a:cubicBezTo>
                    <a:pt x="261" y="46"/>
                    <a:pt x="260" y="44"/>
                    <a:pt x="259" y="44"/>
                  </a:cubicBezTo>
                  <a:cubicBezTo>
                    <a:pt x="257" y="44"/>
                    <a:pt x="256" y="46"/>
                    <a:pt x="255" y="46"/>
                  </a:cubicBezTo>
                  <a:cubicBezTo>
                    <a:pt x="253" y="46"/>
                    <a:pt x="252" y="44"/>
                    <a:pt x="251" y="44"/>
                  </a:cubicBezTo>
                  <a:cubicBezTo>
                    <a:pt x="250" y="44"/>
                    <a:pt x="248" y="46"/>
                    <a:pt x="247" y="46"/>
                  </a:cubicBezTo>
                  <a:cubicBezTo>
                    <a:pt x="245" y="46"/>
                    <a:pt x="244" y="44"/>
                    <a:pt x="243" y="44"/>
                  </a:cubicBezTo>
                  <a:cubicBezTo>
                    <a:pt x="242" y="44"/>
                    <a:pt x="240" y="46"/>
                    <a:pt x="239" y="46"/>
                  </a:cubicBezTo>
                  <a:cubicBezTo>
                    <a:pt x="237" y="46"/>
                    <a:pt x="237" y="44"/>
                    <a:pt x="235" y="44"/>
                  </a:cubicBezTo>
                  <a:cubicBezTo>
                    <a:pt x="234" y="43"/>
                    <a:pt x="232" y="46"/>
                    <a:pt x="231" y="46"/>
                  </a:cubicBezTo>
                  <a:cubicBezTo>
                    <a:pt x="230" y="46"/>
                    <a:pt x="228" y="43"/>
                    <a:pt x="227" y="43"/>
                  </a:cubicBezTo>
                  <a:cubicBezTo>
                    <a:pt x="226" y="43"/>
                    <a:pt x="224" y="45"/>
                    <a:pt x="223" y="45"/>
                  </a:cubicBezTo>
                  <a:cubicBezTo>
                    <a:pt x="223" y="46"/>
                    <a:pt x="220" y="48"/>
                    <a:pt x="219" y="48"/>
                  </a:cubicBezTo>
                  <a:cubicBezTo>
                    <a:pt x="218" y="47"/>
                    <a:pt x="217" y="45"/>
                    <a:pt x="215" y="45"/>
                  </a:cubicBezTo>
                  <a:cubicBezTo>
                    <a:pt x="214" y="45"/>
                    <a:pt x="212" y="47"/>
                    <a:pt x="211" y="47"/>
                  </a:cubicBezTo>
                  <a:cubicBezTo>
                    <a:pt x="210" y="47"/>
                    <a:pt x="209" y="45"/>
                    <a:pt x="208" y="45"/>
                  </a:cubicBezTo>
                  <a:cubicBezTo>
                    <a:pt x="206" y="45"/>
                    <a:pt x="205" y="43"/>
                    <a:pt x="204" y="43"/>
                  </a:cubicBezTo>
                  <a:cubicBezTo>
                    <a:pt x="203" y="43"/>
                    <a:pt x="201" y="45"/>
                    <a:pt x="200" y="45"/>
                  </a:cubicBezTo>
                  <a:cubicBezTo>
                    <a:pt x="199" y="45"/>
                    <a:pt x="197" y="42"/>
                    <a:pt x="196" y="43"/>
                  </a:cubicBezTo>
                  <a:cubicBezTo>
                    <a:pt x="195" y="43"/>
                    <a:pt x="193" y="44"/>
                    <a:pt x="192" y="45"/>
                  </a:cubicBezTo>
                  <a:cubicBezTo>
                    <a:pt x="191" y="45"/>
                    <a:pt x="188" y="47"/>
                    <a:pt x="188" y="47"/>
                  </a:cubicBezTo>
                  <a:cubicBezTo>
                    <a:pt x="187" y="47"/>
                    <a:pt x="185" y="45"/>
                    <a:pt x="184" y="44"/>
                  </a:cubicBezTo>
                  <a:cubicBezTo>
                    <a:pt x="183" y="44"/>
                    <a:pt x="181" y="42"/>
                    <a:pt x="180" y="42"/>
                  </a:cubicBezTo>
                  <a:cubicBezTo>
                    <a:pt x="179" y="42"/>
                    <a:pt x="178" y="40"/>
                    <a:pt x="177" y="40"/>
                  </a:cubicBezTo>
                  <a:cubicBezTo>
                    <a:pt x="176" y="40"/>
                    <a:pt x="172" y="42"/>
                    <a:pt x="172" y="42"/>
                  </a:cubicBezTo>
                  <a:cubicBezTo>
                    <a:pt x="172" y="42"/>
                    <a:pt x="176" y="44"/>
                    <a:pt x="176" y="44"/>
                  </a:cubicBezTo>
                  <a:cubicBezTo>
                    <a:pt x="175" y="44"/>
                    <a:pt x="173" y="46"/>
                    <a:pt x="172" y="46"/>
                  </a:cubicBezTo>
                  <a:cubicBezTo>
                    <a:pt x="171" y="46"/>
                    <a:pt x="169" y="44"/>
                    <a:pt x="168" y="44"/>
                  </a:cubicBezTo>
                  <a:cubicBezTo>
                    <a:pt x="167" y="44"/>
                    <a:pt x="166" y="46"/>
                    <a:pt x="164" y="46"/>
                  </a:cubicBezTo>
                  <a:cubicBezTo>
                    <a:pt x="163" y="46"/>
                    <a:pt x="162" y="44"/>
                    <a:pt x="160" y="44"/>
                  </a:cubicBezTo>
                  <a:cubicBezTo>
                    <a:pt x="159" y="44"/>
                    <a:pt x="158" y="46"/>
                    <a:pt x="156" y="46"/>
                  </a:cubicBezTo>
                  <a:cubicBezTo>
                    <a:pt x="155" y="46"/>
                    <a:pt x="154" y="44"/>
                    <a:pt x="153" y="44"/>
                  </a:cubicBezTo>
                  <a:cubicBezTo>
                    <a:pt x="152" y="44"/>
                    <a:pt x="150" y="46"/>
                    <a:pt x="148" y="46"/>
                  </a:cubicBezTo>
                  <a:cubicBezTo>
                    <a:pt x="147" y="45"/>
                    <a:pt x="146" y="43"/>
                    <a:pt x="145" y="43"/>
                  </a:cubicBezTo>
                  <a:cubicBezTo>
                    <a:pt x="144" y="43"/>
                    <a:pt x="142" y="45"/>
                    <a:pt x="141" y="45"/>
                  </a:cubicBezTo>
                  <a:cubicBezTo>
                    <a:pt x="139" y="45"/>
                    <a:pt x="138" y="43"/>
                    <a:pt x="137" y="43"/>
                  </a:cubicBezTo>
                  <a:cubicBezTo>
                    <a:pt x="136" y="43"/>
                    <a:pt x="134" y="45"/>
                    <a:pt x="133" y="45"/>
                  </a:cubicBezTo>
                  <a:cubicBezTo>
                    <a:pt x="132" y="45"/>
                    <a:pt x="130" y="43"/>
                    <a:pt x="129" y="43"/>
                  </a:cubicBezTo>
                  <a:cubicBezTo>
                    <a:pt x="128" y="43"/>
                    <a:pt x="126" y="45"/>
                    <a:pt x="125" y="45"/>
                  </a:cubicBezTo>
                  <a:cubicBezTo>
                    <a:pt x="124" y="45"/>
                    <a:pt x="122" y="43"/>
                    <a:pt x="121" y="43"/>
                  </a:cubicBezTo>
                  <a:cubicBezTo>
                    <a:pt x="120" y="43"/>
                    <a:pt x="118" y="45"/>
                    <a:pt x="117" y="45"/>
                  </a:cubicBezTo>
                  <a:cubicBezTo>
                    <a:pt x="116" y="45"/>
                    <a:pt x="115" y="43"/>
                    <a:pt x="113" y="43"/>
                  </a:cubicBezTo>
                  <a:cubicBezTo>
                    <a:pt x="112" y="42"/>
                    <a:pt x="111" y="45"/>
                    <a:pt x="109" y="45"/>
                  </a:cubicBezTo>
                  <a:cubicBezTo>
                    <a:pt x="108" y="45"/>
                    <a:pt x="107" y="42"/>
                    <a:pt x="106" y="42"/>
                  </a:cubicBezTo>
                  <a:cubicBezTo>
                    <a:pt x="105" y="42"/>
                    <a:pt x="102" y="45"/>
                    <a:pt x="101" y="44"/>
                  </a:cubicBezTo>
                  <a:cubicBezTo>
                    <a:pt x="101" y="44"/>
                    <a:pt x="98" y="42"/>
                    <a:pt x="98" y="42"/>
                  </a:cubicBezTo>
                  <a:cubicBezTo>
                    <a:pt x="98" y="42"/>
                    <a:pt x="102" y="41"/>
                    <a:pt x="102" y="40"/>
                  </a:cubicBezTo>
                  <a:cubicBezTo>
                    <a:pt x="102" y="40"/>
                    <a:pt x="98" y="38"/>
                    <a:pt x="98" y="38"/>
                  </a:cubicBezTo>
                  <a:cubicBezTo>
                    <a:pt x="98" y="38"/>
                    <a:pt x="94" y="40"/>
                    <a:pt x="94" y="40"/>
                  </a:cubicBezTo>
                  <a:cubicBezTo>
                    <a:pt x="94" y="40"/>
                    <a:pt x="98" y="42"/>
                    <a:pt x="98" y="42"/>
                  </a:cubicBezTo>
                  <a:cubicBezTo>
                    <a:pt x="97" y="43"/>
                    <a:pt x="95" y="44"/>
                    <a:pt x="94" y="44"/>
                  </a:cubicBezTo>
                  <a:cubicBezTo>
                    <a:pt x="93" y="45"/>
                    <a:pt x="91" y="46"/>
                    <a:pt x="89" y="46"/>
                  </a:cubicBezTo>
                  <a:cubicBezTo>
                    <a:pt x="89" y="46"/>
                    <a:pt x="87" y="44"/>
                    <a:pt x="86" y="44"/>
                  </a:cubicBezTo>
                  <a:cubicBezTo>
                    <a:pt x="85" y="44"/>
                    <a:pt x="82" y="46"/>
                    <a:pt x="82" y="46"/>
                  </a:cubicBezTo>
                  <a:cubicBezTo>
                    <a:pt x="80" y="46"/>
                    <a:pt x="79" y="44"/>
                    <a:pt x="78" y="44"/>
                  </a:cubicBezTo>
                  <a:cubicBezTo>
                    <a:pt x="77" y="43"/>
                    <a:pt x="75" y="42"/>
                    <a:pt x="74" y="42"/>
                  </a:cubicBezTo>
                  <a:cubicBezTo>
                    <a:pt x="74" y="41"/>
                    <a:pt x="71" y="43"/>
                    <a:pt x="70" y="44"/>
                  </a:cubicBezTo>
                  <a:cubicBezTo>
                    <a:pt x="70" y="44"/>
                    <a:pt x="67" y="46"/>
                    <a:pt x="66" y="46"/>
                  </a:cubicBezTo>
                  <a:cubicBezTo>
                    <a:pt x="65" y="46"/>
                    <a:pt x="63" y="43"/>
                    <a:pt x="62" y="43"/>
                  </a:cubicBezTo>
                  <a:cubicBezTo>
                    <a:pt x="61" y="43"/>
                    <a:pt x="59" y="45"/>
                    <a:pt x="58" y="45"/>
                  </a:cubicBezTo>
                  <a:cubicBezTo>
                    <a:pt x="57" y="45"/>
                    <a:pt x="55" y="43"/>
                    <a:pt x="54" y="43"/>
                  </a:cubicBezTo>
                  <a:cubicBezTo>
                    <a:pt x="53" y="43"/>
                    <a:pt x="52" y="45"/>
                    <a:pt x="50" y="45"/>
                  </a:cubicBezTo>
                  <a:cubicBezTo>
                    <a:pt x="49" y="45"/>
                    <a:pt x="48" y="43"/>
                    <a:pt x="47" y="43"/>
                  </a:cubicBezTo>
                  <a:cubicBezTo>
                    <a:pt x="46" y="43"/>
                    <a:pt x="43" y="45"/>
                    <a:pt x="42" y="45"/>
                  </a:cubicBezTo>
                  <a:cubicBezTo>
                    <a:pt x="41" y="45"/>
                    <a:pt x="40" y="47"/>
                    <a:pt x="38" y="47"/>
                  </a:cubicBezTo>
                  <a:cubicBezTo>
                    <a:pt x="37" y="47"/>
                    <a:pt x="36" y="45"/>
                    <a:pt x="35" y="45"/>
                  </a:cubicBezTo>
                  <a:cubicBezTo>
                    <a:pt x="33" y="45"/>
                    <a:pt x="32" y="47"/>
                    <a:pt x="30" y="47"/>
                  </a:cubicBezTo>
                  <a:cubicBezTo>
                    <a:pt x="30" y="46"/>
                    <a:pt x="27" y="45"/>
                    <a:pt x="27" y="45"/>
                  </a:cubicBezTo>
                  <a:cubicBezTo>
                    <a:pt x="27" y="44"/>
                    <a:pt x="31" y="43"/>
                    <a:pt x="31" y="43"/>
                  </a:cubicBezTo>
                  <a:cubicBezTo>
                    <a:pt x="31" y="42"/>
                    <a:pt x="27" y="41"/>
                    <a:pt x="27" y="40"/>
                  </a:cubicBezTo>
                  <a:cubicBezTo>
                    <a:pt x="27" y="40"/>
                    <a:pt x="31" y="39"/>
                    <a:pt x="31" y="38"/>
                  </a:cubicBezTo>
                  <a:cubicBezTo>
                    <a:pt x="31" y="38"/>
                    <a:pt x="27" y="37"/>
                    <a:pt x="27" y="36"/>
                  </a:cubicBezTo>
                  <a:cubicBezTo>
                    <a:pt x="28" y="36"/>
                    <a:pt x="31" y="34"/>
                    <a:pt x="32" y="34"/>
                  </a:cubicBezTo>
                  <a:cubicBezTo>
                    <a:pt x="33" y="33"/>
                    <a:pt x="34" y="32"/>
                    <a:pt x="36" y="32"/>
                  </a:cubicBezTo>
                  <a:cubicBezTo>
                    <a:pt x="34" y="32"/>
                    <a:pt x="33" y="30"/>
                    <a:pt x="32" y="29"/>
                  </a:cubicBezTo>
                  <a:cubicBezTo>
                    <a:pt x="31" y="29"/>
                    <a:pt x="29" y="32"/>
                    <a:pt x="28" y="32"/>
                  </a:cubicBezTo>
                  <a:cubicBezTo>
                    <a:pt x="27" y="32"/>
                    <a:pt x="25" y="29"/>
                    <a:pt x="24" y="29"/>
                  </a:cubicBezTo>
                  <a:cubicBezTo>
                    <a:pt x="23" y="29"/>
                    <a:pt x="21" y="31"/>
                    <a:pt x="20" y="31"/>
                  </a:cubicBezTo>
                  <a:cubicBezTo>
                    <a:pt x="19" y="32"/>
                    <a:pt x="17" y="33"/>
                    <a:pt x="16" y="33"/>
                  </a:cubicBezTo>
                  <a:cubicBezTo>
                    <a:pt x="15" y="34"/>
                    <a:pt x="12" y="35"/>
                    <a:pt x="12" y="35"/>
                  </a:cubicBezTo>
                  <a:cubicBezTo>
                    <a:pt x="12" y="36"/>
                    <a:pt x="15" y="37"/>
                    <a:pt x="16" y="38"/>
                  </a:cubicBezTo>
                  <a:cubicBezTo>
                    <a:pt x="7" y="42"/>
                    <a:pt x="7" y="42"/>
                    <a:pt x="7" y="42"/>
                  </a:cubicBezTo>
                  <a:cubicBezTo>
                    <a:pt x="6" y="41"/>
                    <a:pt x="5" y="40"/>
                    <a:pt x="4" y="40"/>
                  </a:cubicBezTo>
                  <a:cubicBezTo>
                    <a:pt x="3" y="39"/>
                    <a:pt x="0" y="38"/>
                    <a:pt x="0" y="37"/>
                  </a:cubicBezTo>
                  <a:cubicBezTo>
                    <a:pt x="0" y="37"/>
                    <a:pt x="4" y="36"/>
                    <a:pt x="4" y="35"/>
                  </a:cubicBezTo>
                  <a:cubicBezTo>
                    <a:pt x="8" y="33"/>
                    <a:pt x="8" y="33"/>
                    <a:pt x="8" y="33"/>
                  </a:cubicBezTo>
                  <a:cubicBezTo>
                    <a:pt x="9" y="33"/>
                    <a:pt x="11" y="32"/>
                    <a:pt x="12" y="31"/>
                  </a:cubicBezTo>
                  <a:cubicBezTo>
                    <a:pt x="13" y="31"/>
                    <a:pt x="16" y="30"/>
                    <a:pt x="16" y="29"/>
                  </a:cubicBezTo>
                  <a:cubicBezTo>
                    <a:pt x="16" y="29"/>
                    <a:pt x="12" y="27"/>
                    <a:pt x="13" y="27"/>
                  </a:cubicBezTo>
                  <a:cubicBezTo>
                    <a:pt x="13" y="27"/>
                    <a:pt x="16" y="25"/>
                    <a:pt x="17" y="25"/>
                  </a:cubicBezTo>
                  <a:cubicBezTo>
                    <a:pt x="18" y="25"/>
                    <a:pt x="19" y="27"/>
                    <a:pt x="20" y="27"/>
                  </a:cubicBezTo>
                  <a:cubicBezTo>
                    <a:pt x="22" y="27"/>
                    <a:pt x="23" y="25"/>
                    <a:pt x="24" y="25"/>
                  </a:cubicBezTo>
                  <a:cubicBezTo>
                    <a:pt x="26" y="25"/>
                    <a:pt x="27" y="27"/>
                    <a:pt x="28" y="27"/>
                  </a:cubicBezTo>
                  <a:cubicBezTo>
                    <a:pt x="29" y="27"/>
                    <a:pt x="32" y="25"/>
                    <a:pt x="32" y="25"/>
                  </a:cubicBezTo>
                  <a:cubicBezTo>
                    <a:pt x="34" y="25"/>
                    <a:pt x="35" y="27"/>
                    <a:pt x="36" y="27"/>
                  </a:cubicBezTo>
                  <a:cubicBezTo>
                    <a:pt x="40" y="30"/>
                    <a:pt x="40" y="30"/>
                    <a:pt x="40" y="30"/>
                  </a:cubicBezTo>
                  <a:lnTo>
                    <a:pt x="44" y="32"/>
                  </a:lnTo>
                  <a:close/>
                  <a:moveTo>
                    <a:pt x="1179" y="42"/>
                  </a:moveTo>
                  <a:cubicBezTo>
                    <a:pt x="1186" y="47"/>
                    <a:pt x="1186" y="47"/>
                    <a:pt x="1186" y="47"/>
                  </a:cubicBezTo>
                  <a:cubicBezTo>
                    <a:pt x="1190" y="49"/>
                    <a:pt x="1190" y="49"/>
                    <a:pt x="1190" y="49"/>
                  </a:cubicBezTo>
                  <a:cubicBezTo>
                    <a:pt x="1194" y="47"/>
                    <a:pt x="1194" y="47"/>
                    <a:pt x="1194" y="47"/>
                  </a:cubicBezTo>
                  <a:cubicBezTo>
                    <a:pt x="1194" y="46"/>
                    <a:pt x="1190" y="46"/>
                    <a:pt x="1190" y="45"/>
                  </a:cubicBezTo>
                  <a:cubicBezTo>
                    <a:pt x="1190" y="44"/>
                    <a:pt x="1195" y="43"/>
                    <a:pt x="1194" y="43"/>
                  </a:cubicBezTo>
                  <a:cubicBezTo>
                    <a:pt x="1194" y="42"/>
                    <a:pt x="1191" y="41"/>
                    <a:pt x="1191" y="40"/>
                  </a:cubicBezTo>
                  <a:cubicBezTo>
                    <a:pt x="1187" y="38"/>
                    <a:pt x="1187" y="38"/>
                    <a:pt x="1187" y="38"/>
                  </a:cubicBezTo>
                  <a:lnTo>
                    <a:pt x="1179" y="42"/>
                  </a:lnTo>
                  <a:close/>
                  <a:moveTo>
                    <a:pt x="1064" y="46"/>
                  </a:moveTo>
                  <a:cubicBezTo>
                    <a:pt x="1065" y="46"/>
                    <a:pt x="1067" y="48"/>
                    <a:pt x="1068" y="48"/>
                  </a:cubicBezTo>
                  <a:cubicBezTo>
                    <a:pt x="1069" y="48"/>
                    <a:pt x="1071" y="47"/>
                    <a:pt x="1072" y="46"/>
                  </a:cubicBezTo>
                  <a:cubicBezTo>
                    <a:pt x="1073" y="46"/>
                    <a:pt x="1076" y="45"/>
                    <a:pt x="1076" y="44"/>
                  </a:cubicBezTo>
                  <a:cubicBezTo>
                    <a:pt x="1076" y="44"/>
                    <a:pt x="1073" y="42"/>
                    <a:pt x="1073" y="42"/>
                  </a:cubicBezTo>
                  <a:cubicBezTo>
                    <a:pt x="1071" y="41"/>
                    <a:pt x="1069" y="40"/>
                    <a:pt x="1069" y="39"/>
                  </a:cubicBezTo>
                  <a:cubicBezTo>
                    <a:pt x="1069" y="39"/>
                    <a:pt x="1073" y="38"/>
                    <a:pt x="1073" y="37"/>
                  </a:cubicBezTo>
                  <a:cubicBezTo>
                    <a:pt x="1073" y="37"/>
                    <a:pt x="1069" y="35"/>
                    <a:pt x="1069" y="35"/>
                  </a:cubicBezTo>
                  <a:cubicBezTo>
                    <a:pt x="1068" y="35"/>
                    <a:pt x="1066" y="37"/>
                    <a:pt x="1065" y="37"/>
                  </a:cubicBezTo>
                  <a:cubicBezTo>
                    <a:pt x="1065" y="38"/>
                    <a:pt x="1069" y="39"/>
                    <a:pt x="1069" y="39"/>
                  </a:cubicBezTo>
                  <a:cubicBezTo>
                    <a:pt x="1069" y="40"/>
                    <a:pt x="1065" y="41"/>
                    <a:pt x="1065" y="42"/>
                  </a:cubicBezTo>
                  <a:cubicBezTo>
                    <a:pt x="1064" y="42"/>
                    <a:pt x="1062" y="43"/>
                    <a:pt x="1061" y="44"/>
                  </a:cubicBezTo>
                  <a:cubicBezTo>
                    <a:pt x="1060" y="44"/>
                    <a:pt x="1057" y="45"/>
                    <a:pt x="1056" y="46"/>
                  </a:cubicBezTo>
                  <a:cubicBezTo>
                    <a:pt x="1056" y="46"/>
                    <a:pt x="1060" y="47"/>
                    <a:pt x="1060" y="48"/>
                  </a:cubicBezTo>
                  <a:cubicBezTo>
                    <a:pt x="1062" y="48"/>
                    <a:pt x="1063" y="46"/>
                    <a:pt x="1064" y="46"/>
                  </a:cubicBezTo>
                  <a:close/>
                  <a:moveTo>
                    <a:pt x="232" y="37"/>
                  </a:moveTo>
                  <a:cubicBezTo>
                    <a:pt x="232" y="38"/>
                    <a:pt x="236" y="39"/>
                    <a:pt x="236" y="39"/>
                  </a:cubicBezTo>
                  <a:cubicBezTo>
                    <a:pt x="236" y="39"/>
                    <a:pt x="232" y="41"/>
                    <a:pt x="231" y="41"/>
                  </a:cubicBezTo>
                  <a:cubicBezTo>
                    <a:pt x="230" y="41"/>
                    <a:pt x="229" y="39"/>
                    <a:pt x="228" y="39"/>
                  </a:cubicBezTo>
                  <a:cubicBezTo>
                    <a:pt x="227" y="40"/>
                    <a:pt x="224" y="40"/>
                    <a:pt x="224" y="41"/>
                  </a:cubicBezTo>
                  <a:cubicBezTo>
                    <a:pt x="224" y="42"/>
                    <a:pt x="227" y="43"/>
                    <a:pt x="227" y="43"/>
                  </a:cubicBezTo>
                  <a:cubicBezTo>
                    <a:pt x="229" y="43"/>
                    <a:pt x="230" y="41"/>
                    <a:pt x="231" y="41"/>
                  </a:cubicBezTo>
                  <a:cubicBezTo>
                    <a:pt x="233" y="41"/>
                    <a:pt x="234" y="43"/>
                    <a:pt x="235" y="44"/>
                  </a:cubicBezTo>
                  <a:cubicBezTo>
                    <a:pt x="239" y="42"/>
                    <a:pt x="239" y="42"/>
                    <a:pt x="239" y="42"/>
                  </a:cubicBezTo>
                  <a:cubicBezTo>
                    <a:pt x="239" y="41"/>
                    <a:pt x="236" y="40"/>
                    <a:pt x="236" y="39"/>
                  </a:cubicBezTo>
                  <a:cubicBezTo>
                    <a:pt x="235" y="39"/>
                    <a:pt x="240" y="38"/>
                    <a:pt x="240" y="37"/>
                  </a:cubicBezTo>
                  <a:cubicBezTo>
                    <a:pt x="240" y="36"/>
                    <a:pt x="236" y="36"/>
                    <a:pt x="236" y="35"/>
                  </a:cubicBezTo>
                  <a:cubicBezTo>
                    <a:pt x="235" y="36"/>
                    <a:pt x="232" y="36"/>
                    <a:pt x="232" y="37"/>
                  </a:cubicBezTo>
                  <a:close/>
                  <a:moveTo>
                    <a:pt x="54" y="43"/>
                  </a:moveTo>
                  <a:cubicBezTo>
                    <a:pt x="56" y="43"/>
                    <a:pt x="57" y="41"/>
                    <a:pt x="58" y="41"/>
                  </a:cubicBezTo>
                  <a:cubicBezTo>
                    <a:pt x="60" y="41"/>
                    <a:pt x="61" y="43"/>
                    <a:pt x="62" y="43"/>
                  </a:cubicBezTo>
                  <a:cubicBezTo>
                    <a:pt x="63" y="43"/>
                    <a:pt x="66" y="42"/>
                    <a:pt x="66" y="41"/>
                  </a:cubicBezTo>
                  <a:cubicBezTo>
                    <a:pt x="66" y="41"/>
                    <a:pt x="63" y="39"/>
                    <a:pt x="63" y="39"/>
                  </a:cubicBezTo>
                  <a:cubicBezTo>
                    <a:pt x="63" y="38"/>
                    <a:pt x="66" y="37"/>
                    <a:pt x="67" y="37"/>
                  </a:cubicBezTo>
                  <a:cubicBezTo>
                    <a:pt x="68" y="36"/>
                    <a:pt x="70" y="35"/>
                    <a:pt x="71" y="35"/>
                  </a:cubicBezTo>
                  <a:cubicBezTo>
                    <a:pt x="72" y="34"/>
                    <a:pt x="73" y="33"/>
                    <a:pt x="75" y="33"/>
                  </a:cubicBezTo>
                  <a:cubicBezTo>
                    <a:pt x="75" y="33"/>
                    <a:pt x="78" y="35"/>
                    <a:pt x="79" y="35"/>
                  </a:cubicBezTo>
                  <a:cubicBezTo>
                    <a:pt x="79" y="35"/>
                    <a:pt x="83" y="33"/>
                    <a:pt x="83" y="33"/>
                  </a:cubicBezTo>
                  <a:cubicBezTo>
                    <a:pt x="83" y="33"/>
                    <a:pt x="79" y="31"/>
                    <a:pt x="79" y="31"/>
                  </a:cubicBezTo>
                  <a:cubicBezTo>
                    <a:pt x="78" y="32"/>
                    <a:pt x="76" y="32"/>
                    <a:pt x="75" y="33"/>
                  </a:cubicBezTo>
                  <a:cubicBezTo>
                    <a:pt x="74" y="32"/>
                    <a:pt x="72" y="31"/>
                    <a:pt x="71" y="31"/>
                  </a:cubicBezTo>
                  <a:cubicBezTo>
                    <a:pt x="71" y="30"/>
                    <a:pt x="68" y="28"/>
                    <a:pt x="67" y="28"/>
                  </a:cubicBezTo>
                  <a:cubicBezTo>
                    <a:pt x="67" y="28"/>
                    <a:pt x="64" y="30"/>
                    <a:pt x="63" y="30"/>
                  </a:cubicBezTo>
                  <a:cubicBezTo>
                    <a:pt x="63" y="30"/>
                    <a:pt x="67" y="32"/>
                    <a:pt x="67" y="33"/>
                  </a:cubicBezTo>
                  <a:cubicBezTo>
                    <a:pt x="67" y="33"/>
                    <a:pt x="63" y="34"/>
                    <a:pt x="63" y="35"/>
                  </a:cubicBezTo>
                  <a:cubicBezTo>
                    <a:pt x="63" y="36"/>
                    <a:pt x="59" y="36"/>
                    <a:pt x="59" y="37"/>
                  </a:cubicBezTo>
                  <a:cubicBezTo>
                    <a:pt x="59" y="37"/>
                    <a:pt x="63" y="38"/>
                    <a:pt x="63" y="39"/>
                  </a:cubicBezTo>
                  <a:cubicBezTo>
                    <a:pt x="63" y="39"/>
                    <a:pt x="59" y="41"/>
                    <a:pt x="58" y="41"/>
                  </a:cubicBezTo>
                  <a:cubicBezTo>
                    <a:pt x="58" y="41"/>
                    <a:pt x="55" y="39"/>
                    <a:pt x="55" y="39"/>
                  </a:cubicBezTo>
                  <a:cubicBezTo>
                    <a:pt x="53" y="39"/>
                    <a:pt x="52" y="41"/>
                    <a:pt x="51" y="41"/>
                  </a:cubicBezTo>
                  <a:cubicBezTo>
                    <a:pt x="49" y="41"/>
                    <a:pt x="48" y="39"/>
                    <a:pt x="47" y="39"/>
                  </a:cubicBezTo>
                  <a:cubicBezTo>
                    <a:pt x="47" y="39"/>
                    <a:pt x="43" y="41"/>
                    <a:pt x="43" y="41"/>
                  </a:cubicBezTo>
                  <a:cubicBezTo>
                    <a:pt x="43" y="41"/>
                    <a:pt x="46" y="43"/>
                    <a:pt x="47" y="43"/>
                  </a:cubicBezTo>
                  <a:cubicBezTo>
                    <a:pt x="48" y="43"/>
                    <a:pt x="49" y="41"/>
                    <a:pt x="51" y="41"/>
                  </a:cubicBezTo>
                  <a:lnTo>
                    <a:pt x="54" y="43"/>
                  </a:lnTo>
                  <a:close/>
                  <a:moveTo>
                    <a:pt x="95" y="31"/>
                  </a:moveTo>
                  <a:cubicBezTo>
                    <a:pt x="95" y="31"/>
                    <a:pt x="98" y="29"/>
                    <a:pt x="99" y="29"/>
                  </a:cubicBezTo>
                  <a:cubicBezTo>
                    <a:pt x="103" y="27"/>
                    <a:pt x="103" y="27"/>
                    <a:pt x="103" y="27"/>
                  </a:cubicBezTo>
                  <a:cubicBezTo>
                    <a:pt x="95" y="22"/>
                    <a:pt x="95" y="22"/>
                    <a:pt x="95" y="22"/>
                  </a:cubicBezTo>
                  <a:cubicBezTo>
                    <a:pt x="97" y="22"/>
                    <a:pt x="98" y="21"/>
                    <a:pt x="100" y="20"/>
                  </a:cubicBezTo>
                  <a:cubicBezTo>
                    <a:pt x="100" y="20"/>
                    <a:pt x="104" y="19"/>
                    <a:pt x="104" y="18"/>
                  </a:cubicBezTo>
                  <a:cubicBezTo>
                    <a:pt x="104" y="18"/>
                    <a:pt x="100" y="17"/>
                    <a:pt x="100" y="16"/>
                  </a:cubicBezTo>
                  <a:cubicBezTo>
                    <a:pt x="99" y="17"/>
                    <a:pt x="97" y="17"/>
                    <a:pt x="96" y="18"/>
                  </a:cubicBezTo>
                  <a:cubicBezTo>
                    <a:pt x="95" y="18"/>
                    <a:pt x="92" y="20"/>
                    <a:pt x="92" y="20"/>
                  </a:cubicBezTo>
                  <a:cubicBezTo>
                    <a:pt x="92" y="21"/>
                    <a:pt x="95" y="22"/>
                    <a:pt x="95" y="22"/>
                  </a:cubicBezTo>
                  <a:cubicBezTo>
                    <a:pt x="95" y="23"/>
                    <a:pt x="92" y="24"/>
                    <a:pt x="91" y="25"/>
                  </a:cubicBezTo>
                  <a:cubicBezTo>
                    <a:pt x="91" y="25"/>
                    <a:pt x="95" y="26"/>
                    <a:pt x="95" y="27"/>
                  </a:cubicBezTo>
                  <a:cubicBezTo>
                    <a:pt x="95" y="28"/>
                    <a:pt x="91" y="28"/>
                    <a:pt x="91" y="29"/>
                  </a:cubicBezTo>
                  <a:cubicBezTo>
                    <a:pt x="92" y="29"/>
                    <a:pt x="93" y="31"/>
                    <a:pt x="95" y="31"/>
                  </a:cubicBezTo>
                  <a:close/>
                  <a:moveTo>
                    <a:pt x="259" y="40"/>
                  </a:moveTo>
                  <a:cubicBezTo>
                    <a:pt x="263" y="38"/>
                    <a:pt x="263" y="38"/>
                    <a:pt x="263" y="38"/>
                  </a:cubicBezTo>
                  <a:cubicBezTo>
                    <a:pt x="264" y="37"/>
                    <a:pt x="267" y="36"/>
                    <a:pt x="267" y="36"/>
                  </a:cubicBezTo>
                  <a:cubicBezTo>
                    <a:pt x="267" y="35"/>
                    <a:pt x="264" y="34"/>
                    <a:pt x="264" y="33"/>
                  </a:cubicBezTo>
                  <a:cubicBezTo>
                    <a:pt x="263" y="33"/>
                    <a:pt x="260" y="31"/>
                    <a:pt x="260" y="31"/>
                  </a:cubicBezTo>
                  <a:cubicBezTo>
                    <a:pt x="259" y="31"/>
                    <a:pt x="256" y="33"/>
                    <a:pt x="256" y="33"/>
                  </a:cubicBezTo>
                  <a:cubicBezTo>
                    <a:pt x="252" y="35"/>
                    <a:pt x="252" y="35"/>
                    <a:pt x="252" y="35"/>
                  </a:cubicBezTo>
                  <a:cubicBezTo>
                    <a:pt x="251" y="36"/>
                    <a:pt x="248" y="37"/>
                    <a:pt x="247" y="37"/>
                  </a:cubicBezTo>
                  <a:cubicBezTo>
                    <a:pt x="247" y="38"/>
                    <a:pt x="251" y="39"/>
                    <a:pt x="251" y="40"/>
                  </a:cubicBezTo>
                  <a:cubicBezTo>
                    <a:pt x="255" y="42"/>
                    <a:pt x="255" y="42"/>
                    <a:pt x="255" y="42"/>
                  </a:cubicBezTo>
                  <a:lnTo>
                    <a:pt x="259" y="40"/>
                  </a:lnTo>
                  <a:close/>
                  <a:moveTo>
                    <a:pt x="265" y="20"/>
                  </a:moveTo>
                  <a:cubicBezTo>
                    <a:pt x="265" y="21"/>
                    <a:pt x="261" y="22"/>
                    <a:pt x="261" y="22"/>
                  </a:cubicBezTo>
                  <a:cubicBezTo>
                    <a:pt x="260" y="23"/>
                    <a:pt x="264" y="24"/>
                    <a:pt x="264" y="25"/>
                  </a:cubicBezTo>
                  <a:cubicBezTo>
                    <a:pt x="265" y="24"/>
                    <a:pt x="268" y="23"/>
                    <a:pt x="268" y="23"/>
                  </a:cubicBezTo>
                  <a:cubicBezTo>
                    <a:pt x="268" y="22"/>
                    <a:pt x="265" y="21"/>
                    <a:pt x="265" y="20"/>
                  </a:cubicBezTo>
                  <a:cubicBezTo>
                    <a:pt x="265" y="20"/>
                    <a:pt x="269" y="19"/>
                    <a:pt x="269" y="18"/>
                  </a:cubicBezTo>
                  <a:cubicBezTo>
                    <a:pt x="269" y="18"/>
                    <a:pt x="265" y="17"/>
                    <a:pt x="265" y="16"/>
                  </a:cubicBezTo>
                  <a:cubicBezTo>
                    <a:pt x="264" y="16"/>
                    <a:pt x="262" y="18"/>
                    <a:pt x="261" y="18"/>
                  </a:cubicBezTo>
                  <a:cubicBezTo>
                    <a:pt x="260" y="18"/>
                    <a:pt x="258" y="16"/>
                    <a:pt x="257" y="16"/>
                  </a:cubicBezTo>
                  <a:cubicBezTo>
                    <a:pt x="256" y="16"/>
                    <a:pt x="254" y="18"/>
                    <a:pt x="253" y="18"/>
                  </a:cubicBezTo>
                  <a:cubicBezTo>
                    <a:pt x="254" y="18"/>
                    <a:pt x="256" y="20"/>
                    <a:pt x="257" y="20"/>
                  </a:cubicBezTo>
                  <a:cubicBezTo>
                    <a:pt x="258" y="20"/>
                    <a:pt x="260" y="18"/>
                    <a:pt x="261" y="18"/>
                  </a:cubicBezTo>
                  <a:cubicBezTo>
                    <a:pt x="261" y="19"/>
                    <a:pt x="264" y="20"/>
                    <a:pt x="265" y="20"/>
                  </a:cubicBezTo>
                  <a:close/>
                  <a:moveTo>
                    <a:pt x="366" y="27"/>
                  </a:moveTo>
                  <a:cubicBezTo>
                    <a:pt x="367" y="27"/>
                    <a:pt x="370" y="26"/>
                    <a:pt x="370" y="25"/>
                  </a:cubicBezTo>
                  <a:cubicBezTo>
                    <a:pt x="370" y="25"/>
                    <a:pt x="367" y="23"/>
                    <a:pt x="367" y="23"/>
                  </a:cubicBezTo>
                  <a:cubicBezTo>
                    <a:pt x="363" y="21"/>
                    <a:pt x="363" y="21"/>
                    <a:pt x="363" y="21"/>
                  </a:cubicBezTo>
                  <a:cubicBezTo>
                    <a:pt x="367" y="19"/>
                    <a:pt x="367" y="19"/>
                    <a:pt x="367" y="19"/>
                  </a:cubicBezTo>
                  <a:cubicBezTo>
                    <a:pt x="368" y="19"/>
                    <a:pt x="369" y="21"/>
                    <a:pt x="371" y="21"/>
                  </a:cubicBezTo>
                  <a:cubicBezTo>
                    <a:pt x="371" y="21"/>
                    <a:pt x="375" y="19"/>
                    <a:pt x="375" y="19"/>
                  </a:cubicBezTo>
                  <a:cubicBezTo>
                    <a:pt x="375" y="18"/>
                    <a:pt x="371" y="17"/>
                    <a:pt x="371" y="17"/>
                  </a:cubicBezTo>
                  <a:cubicBezTo>
                    <a:pt x="370" y="17"/>
                    <a:pt x="369" y="19"/>
                    <a:pt x="367" y="19"/>
                  </a:cubicBezTo>
                  <a:cubicBezTo>
                    <a:pt x="366" y="19"/>
                    <a:pt x="364" y="17"/>
                    <a:pt x="363" y="16"/>
                  </a:cubicBezTo>
                  <a:cubicBezTo>
                    <a:pt x="362" y="16"/>
                    <a:pt x="360" y="18"/>
                    <a:pt x="359" y="19"/>
                  </a:cubicBezTo>
                  <a:cubicBezTo>
                    <a:pt x="359" y="19"/>
                    <a:pt x="363" y="20"/>
                    <a:pt x="363" y="21"/>
                  </a:cubicBezTo>
                  <a:cubicBezTo>
                    <a:pt x="363" y="22"/>
                    <a:pt x="359" y="22"/>
                    <a:pt x="359" y="23"/>
                  </a:cubicBezTo>
                  <a:cubicBezTo>
                    <a:pt x="359" y="24"/>
                    <a:pt x="355" y="24"/>
                    <a:pt x="355" y="25"/>
                  </a:cubicBezTo>
                  <a:cubicBezTo>
                    <a:pt x="355" y="25"/>
                    <a:pt x="358" y="27"/>
                    <a:pt x="358" y="27"/>
                  </a:cubicBezTo>
                  <a:cubicBezTo>
                    <a:pt x="360" y="27"/>
                    <a:pt x="361" y="25"/>
                    <a:pt x="363" y="25"/>
                  </a:cubicBezTo>
                  <a:cubicBezTo>
                    <a:pt x="364" y="25"/>
                    <a:pt x="365" y="27"/>
                    <a:pt x="366" y="27"/>
                  </a:cubicBezTo>
                  <a:close/>
                  <a:moveTo>
                    <a:pt x="413" y="29"/>
                  </a:moveTo>
                  <a:cubicBezTo>
                    <a:pt x="414" y="28"/>
                    <a:pt x="417" y="27"/>
                    <a:pt x="417" y="27"/>
                  </a:cubicBezTo>
                  <a:cubicBezTo>
                    <a:pt x="417" y="26"/>
                    <a:pt x="414" y="25"/>
                    <a:pt x="414" y="24"/>
                  </a:cubicBezTo>
                  <a:cubicBezTo>
                    <a:pt x="414" y="24"/>
                    <a:pt x="417" y="23"/>
                    <a:pt x="418" y="22"/>
                  </a:cubicBezTo>
                  <a:cubicBezTo>
                    <a:pt x="418" y="22"/>
                    <a:pt x="414" y="21"/>
                    <a:pt x="414" y="20"/>
                  </a:cubicBezTo>
                  <a:cubicBezTo>
                    <a:pt x="414" y="19"/>
                    <a:pt x="418" y="18"/>
                    <a:pt x="418" y="18"/>
                  </a:cubicBezTo>
                  <a:cubicBezTo>
                    <a:pt x="418" y="18"/>
                    <a:pt x="422" y="20"/>
                    <a:pt x="422" y="20"/>
                  </a:cubicBezTo>
                  <a:cubicBezTo>
                    <a:pt x="422" y="20"/>
                    <a:pt x="426" y="18"/>
                    <a:pt x="426" y="18"/>
                  </a:cubicBezTo>
                  <a:cubicBezTo>
                    <a:pt x="426" y="17"/>
                    <a:pt x="422" y="17"/>
                    <a:pt x="422" y="16"/>
                  </a:cubicBezTo>
                  <a:cubicBezTo>
                    <a:pt x="421" y="16"/>
                    <a:pt x="420" y="18"/>
                    <a:pt x="418" y="18"/>
                  </a:cubicBezTo>
                  <a:cubicBezTo>
                    <a:pt x="417" y="18"/>
                    <a:pt x="416" y="16"/>
                    <a:pt x="414" y="16"/>
                  </a:cubicBezTo>
                  <a:cubicBezTo>
                    <a:pt x="414" y="16"/>
                    <a:pt x="411" y="17"/>
                    <a:pt x="410" y="18"/>
                  </a:cubicBezTo>
                  <a:cubicBezTo>
                    <a:pt x="410" y="18"/>
                    <a:pt x="414" y="20"/>
                    <a:pt x="414" y="20"/>
                  </a:cubicBezTo>
                  <a:cubicBezTo>
                    <a:pt x="414" y="20"/>
                    <a:pt x="410" y="22"/>
                    <a:pt x="410" y="22"/>
                  </a:cubicBezTo>
                  <a:cubicBezTo>
                    <a:pt x="409" y="22"/>
                    <a:pt x="406" y="24"/>
                    <a:pt x="406" y="24"/>
                  </a:cubicBezTo>
                  <a:cubicBezTo>
                    <a:pt x="406" y="25"/>
                    <a:pt x="409" y="26"/>
                    <a:pt x="410" y="26"/>
                  </a:cubicBezTo>
                  <a:cubicBezTo>
                    <a:pt x="410" y="27"/>
                    <a:pt x="406" y="28"/>
                    <a:pt x="405" y="28"/>
                  </a:cubicBezTo>
                  <a:cubicBezTo>
                    <a:pt x="405" y="29"/>
                    <a:pt x="409" y="30"/>
                    <a:pt x="409" y="31"/>
                  </a:cubicBezTo>
                  <a:lnTo>
                    <a:pt x="413" y="29"/>
                  </a:lnTo>
                  <a:close/>
                  <a:moveTo>
                    <a:pt x="672" y="40"/>
                  </a:moveTo>
                  <a:cubicBezTo>
                    <a:pt x="673" y="40"/>
                    <a:pt x="674" y="42"/>
                    <a:pt x="676" y="42"/>
                  </a:cubicBezTo>
                  <a:cubicBezTo>
                    <a:pt x="676" y="42"/>
                    <a:pt x="679" y="40"/>
                    <a:pt x="680" y="40"/>
                  </a:cubicBezTo>
                  <a:cubicBezTo>
                    <a:pt x="681" y="40"/>
                    <a:pt x="682" y="42"/>
                    <a:pt x="683" y="42"/>
                  </a:cubicBezTo>
                  <a:cubicBezTo>
                    <a:pt x="684" y="42"/>
                    <a:pt x="687" y="41"/>
                    <a:pt x="687" y="40"/>
                  </a:cubicBezTo>
                  <a:cubicBezTo>
                    <a:pt x="687" y="40"/>
                    <a:pt x="684" y="38"/>
                    <a:pt x="684" y="38"/>
                  </a:cubicBezTo>
                  <a:cubicBezTo>
                    <a:pt x="683" y="38"/>
                    <a:pt x="680" y="40"/>
                    <a:pt x="680" y="40"/>
                  </a:cubicBezTo>
                  <a:cubicBezTo>
                    <a:pt x="678" y="40"/>
                    <a:pt x="677" y="38"/>
                    <a:pt x="676" y="38"/>
                  </a:cubicBezTo>
                  <a:cubicBezTo>
                    <a:pt x="674" y="37"/>
                    <a:pt x="674" y="36"/>
                    <a:pt x="672" y="36"/>
                  </a:cubicBezTo>
                  <a:cubicBezTo>
                    <a:pt x="673" y="35"/>
                    <a:pt x="675" y="34"/>
                    <a:pt x="676" y="33"/>
                  </a:cubicBezTo>
                  <a:cubicBezTo>
                    <a:pt x="677" y="33"/>
                    <a:pt x="680" y="32"/>
                    <a:pt x="680" y="31"/>
                  </a:cubicBezTo>
                  <a:cubicBezTo>
                    <a:pt x="680" y="31"/>
                    <a:pt x="677" y="29"/>
                    <a:pt x="677" y="29"/>
                  </a:cubicBezTo>
                  <a:cubicBezTo>
                    <a:pt x="676" y="29"/>
                    <a:pt x="673" y="31"/>
                    <a:pt x="673" y="31"/>
                  </a:cubicBezTo>
                  <a:cubicBezTo>
                    <a:pt x="672" y="32"/>
                    <a:pt x="669" y="33"/>
                    <a:pt x="668" y="33"/>
                  </a:cubicBezTo>
                  <a:cubicBezTo>
                    <a:pt x="668" y="34"/>
                    <a:pt x="672" y="35"/>
                    <a:pt x="672" y="36"/>
                  </a:cubicBezTo>
                  <a:cubicBezTo>
                    <a:pt x="672" y="36"/>
                    <a:pt x="668" y="37"/>
                    <a:pt x="668" y="38"/>
                  </a:cubicBezTo>
                  <a:lnTo>
                    <a:pt x="672" y="40"/>
                  </a:lnTo>
                  <a:close/>
                  <a:moveTo>
                    <a:pt x="647" y="11"/>
                  </a:moveTo>
                  <a:cubicBezTo>
                    <a:pt x="648" y="11"/>
                    <a:pt x="650" y="13"/>
                    <a:pt x="650" y="13"/>
                  </a:cubicBezTo>
                  <a:cubicBezTo>
                    <a:pt x="651" y="13"/>
                    <a:pt x="655" y="11"/>
                    <a:pt x="655" y="11"/>
                  </a:cubicBezTo>
                  <a:cubicBezTo>
                    <a:pt x="655" y="11"/>
                    <a:pt x="651" y="9"/>
                    <a:pt x="651" y="9"/>
                  </a:cubicBezTo>
                  <a:cubicBezTo>
                    <a:pt x="650" y="8"/>
                    <a:pt x="648" y="7"/>
                    <a:pt x="647" y="7"/>
                  </a:cubicBezTo>
                  <a:cubicBezTo>
                    <a:pt x="646" y="6"/>
                    <a:pt x="644" y="9"/>
                    <a:pt x="643" y="9"/>
                  </a:cubicBezTo>
                  <a:cubicBezTo>
                    <a:pt x="642" y="9"/>
                    <a:pt x="640" y="6"/>
                    <a:pt x="639" y="6"/>
                  </a:cubicBezTo>
                  <a:cubicBezTo>
                    <a:pt x="639" y="6"/>
                    <a:pt x="635" y="8"/>
                    <a:pt x="635" y="8"/>
                  </a:cubicBezTo>
                  <a:cubicBezTo>
                    <a:pt x="635" y="9"/>
                    <a:pt x="639" y="11"/>
                    <a:pt x="639" y="11"/>
                  </a:cubicBezTo>
                  <a:cubicBezTo>
                    <a:pt x="640" y="11"/>
                    <a:pt x="642" y="8"/>
                    <a:pt x="643" y="9"/>
                  </a:cubicBezTo>
                  <a:cubicBezTo>
                    <a:pt x="644" y="9"/>
                    <a:pt x="645" y="10"/>
                    <a:pt x="647" y="11"/>
                  </a:cubicBezTo>
                  <a:close/>
                  <a:moveTo>
                    <a:pt x="819" y="20"/>
                  </a:moveTo>
                  <a:cubicBezTo>
                    <a:pt x="819" y="20"/>
                    <a:pt x="815" y="18"/>
                    <a:pt x="815" y="18"/>
                  </a:cubicBezTo>
                  <a:cubicBezTo>
                    <a:pt x="814" y="17"/>
                    <a:pt x="812" y="19"/>
                    <a:pt x="811" y="20"/>
                  </a:cubicBezTo>
                  <a:cubicBezTo>
                    <a:pt x="811" y="20"/>
                    <a:pt x="815" y="21"/>
                    <a:pt x="815" y="22"/>
                  </a:cubicBezTo>
                  <a:cubicBezTo>
                    <a:pt x="815" y="23"/>
                    <a:pt x="811" y="23"/>
                    <a:pt x="811" y="24"/>
                  </a:cubicBezTo>
                  <a:cubicBezTo>
                    <a:pt x="810" y="25"/>
                    <a:pt x="807" y="25"/>
                    <a:pt x="807" y="26"/>
                  </a:cubicBezTo>
                  <a:cubicBezTo>
                    <a:pt x="807" y="27"/>
                    <a:pt x="810" y="28"/>
                    <a:pt x="810" y="28"/>
                  </a:cubicBezTo>
                  <a:cubicBezTo>
                    <a:pt x="814" y="26"/>
                    <a:pt x="814" y="26"/>
                    <a:pt x="814" y="26"/>
                  </a:cubicBezTo>
                  <a:cubicBezTo>
                    <a:pt x="815" y="26"/>
                    <a:pt x="818" y="24"/>
                    <a:pt x="819" y="24"/>
                  </a:cubicBezTo>
                  <a:cubicBezTo>
                    <a:pt x="820" y="24"/>
                    <a:pt x="821" y="26"/>
                    <a:pt x="822" y="26"/>
                  </a:cubicBezTo>
                  <a:cubicBezTo>
                    <a:pt x="823" y="26"/>
                    <a:pt x="826" y="25"/>
                    <a:pt x="826" y="24"/>
                  </a:cubicBezTo>
                  <a:cubicBezTo>
                    <a:pt x="826" y="24"/>
                    <a:pt x="823" y="22"/>
                    <a:pt x="823" y="22"/>
                  </a:cubicBezTo>
                  <a:cubicBezTo>
                    <a:pt x="822" y="22"/>
                    <a:pt x="819" y="24"/>
                    <a:pt x="819" y="24"/>
                  </a:cubicBezTo>
                  <a:cubicBezTo>
                    <a:pt x="817" y="24"/>
                    <a:pt x="816" y="22"/>
                    <a:pt x="815" y="22"/>
                  </a:cubicBezTo>
                  <a:cubicBezTo>
                    <a:pt x="815" y="21"/>
                    <a:pt x="819" y="21"/>
                    <a:pt x="819" y="20"/>
                  </a:cubicBezTo>
                  <a:close/>
                  <a:moveTo>
                    <a:pt x="968" y="28"/>
                  </a:moveTo>
                  <a:cubicBezTo>
                    <a:pt x="968" y="27"/>
                    <a:pt x="964" y="26"/>
                    <a:pt x="964" y="26"/>
                  </a:cubicBezTo>
                  <a:cubicBezTo>
                    <a:pt x="964" y="25"/>
                    <a:pt x="968" y="24"/>
                    <a:pt x="968" y="24"/>
                  </a:cubicBezTo>
                  <a:cubicBezTo>
                    <a:pt x="968" y="23"/>
                    <a:pt x="964" y="22"/>
                    <a:pt x="964" y="21"/>
                  </a:cubicBezTo>
                  <a:cubicBezTo>
                    <a:pt x="964" y="21"/>
                    <a:pt x="968" y="20"/>
                    <a:pt x="968" y="19"/>
                  </a:cubicBezTo>
                  <a:cubicBezTo>
                    <a:pt x="968" y="19"/>
                    <a:pt x="965" y="18"/>
                    <a:pt x="965" y="17"/>
                  </a:cubicBezTo>
                  <a:cubicBezTo>
                    <a:pt x="964" y="18"/>
                    <a:pt x="961" y="18"/>
                    <a:pt x="960" y="19"/>
                  </a:cubicBezTo>
                  <a:cubicBezTo>
                    <a:pt x="960" y="20"/>
                    <a:pt x="964" y="21"/>
                    <a:pt x="964" y="21"/>
                  </a:cubicBezTo>
                  <a:cubicBezTo>
                    <a:pt x="964" y="22"/>
                    <a:pt x="960" y="23"/>
                    <a:pt x="960" y="24"/>
                  </a:cubicBezTo>
                  <a:cubicBezTo>
                    <a:pt x="960" y="24"/>
                    <a:pt x="964" y="25"/>
                    <a:pt x="964" y="26"/>
                  </a:cubicBezTo>
                  <a:cubicBezTo>
                    <a:pt x="964" y="26"/>
                    <a:pt x="960" y="27"/>
                    <a:pt x="960" y="28"/>
                  </a:cubicBezTo>
                  <a:cubicBezTo>
                    <a:pt x="960" y="29"/>
                    <a:pt x="963" y="29"/>
                    <a:pt x="963" y="30"/>
                  </a:cubicBezTo>
                  <a:cubicBezTo>
                    <a:pt x="964" y="29"/>
                    <a:pt x="967" y="29"/>
                    <a:pt x="968" y="28"/>
                  </a:cubicBezTo>
                  <a:close/>
                  <a:moveTo>
                    <a:pt x="1012" y="18"/>
                  </a:moveTo>
                  <a:cubicBezTo>
                    <a:pt x="1012" y="18"/>
                    <a:pt x="1015" y="17"/>
                    <a:pt x="1016" y="16"/>
                  </a:cubicBezTo>
                  <a:cubicBezTo>
                    <a:pt x="1017" y="16"/>
                    <a:pt x="1019" y="15"/>
                    <a:pt x="1020" y="14"/>
                  </a:cubicBezTo>
                  <a:cubicBezTo>
                    <a:pt x="1019" y="14"/>
                    <a:pt x="1017" y="12"/>
                    <a:pt x="1016" y="12"/>
                  </a:cubicBezTo>
                  <a:cubicBezTo>
                    <a:pt x="1015" y="12"/>
                    <a:pt x="1013" y="14"/>
                    <a:pt x="1012" y="14"/>
                  </a:cubicBezTo>
                  <a:cubicBezTo>
                    <a:pt x="1012" y="14"/>
                    <a:pt x="1008" y="16"/>
                    <a:pt x="1008" y="16"/>
                  </a:cubicBezTo>
                  <a:cubicBezTo>
                    <a:pt x="1007" y="16"/>
                    <a:pt x="1006" y="14"/>
                    <a:pt x="1004" y="14"/>
                  </a:cubicBezTo>
                  <a:cubicBezTo>
                    <a:pt x="1004" y="15"/>
                    <a:pt x="1000" y="15"/>
                    <a:pt x="1000" y="16"/>
                  </a:cubicBezTo>
                  <a:cubicBezTo>
                    <a:pt x="1000" y="16"/>
                    <a:pt x="1003" y="18"/>
                    <a:pt x="1004" y="18"/>
                  </a:cubicBezTo>
                  <a:cubicBezTo>
                    <a:pt x="1004" y="18"/>
                    <a:pt x="1005" y="18"/>
                    <a:pt x="1006" y="17"/>
                  </a:cubicBezTo>
                  <a:cubicBezTo>
                    <a:pt x="1007" y="17"/>
                    <a:pt x="1008" y="16"/>
                    <a:pt x="1008" y="16"/>
                  </a:cubicBezTo>
                  <a:cubicBezTo>
                    <a:pt x="1009" y="16"/>
                    <a:pt x="1011" y="18"/>
                    <a:pt x="1012" y="18"/>
                  </a:cubicBezTo>
                  <a:cubicBezTo>
                    <a:pt x="1012" y="18"/>
                    <a:pt x="1008" y="20"/>
                    <a:pt x="1008" y="20"/>
                  </a:cubicBezTo>
                  <a:cubicBezTo>
                    <a:pt x="1008" y="21"/>
                    <a:pt x="1011" y="23"/>
                    <a:pt x="1011" y="23"/>
                  </a:cubicBezTo>
                  <a:cubicBezTo>
                    <a:pt x="1013" y="23"/>
                    <a:pt x="1014" y="21"/>
                    <a:pt x="1015" y="21"/>
                  </a:cubicBezTo>
                  <a:cubicBezTo>
                    <a:pt x="1015" y="20"/>
                    <a:pt x="1012" y="19"/>
                    <a:pt x="1012" y="18"/>
                  </a:cubicBezTo>
                  <a:close/>
                  <a:moveTo>
                    <a:pt x="1093" y="27"/>
                  </a:moveTo>
                  <a:cubicBezTo>
                    <a:pt x="1093" y="27"/>
                    <a:pt x="1090" y="29"/>
                    <a:pt x="1089" y="29"/>
                  </a:cubicBezTo>
                  <a:cubicBezTo>
                    <a:pt x="1089" y="29"/>
                    <a:pt x="1085" y="31"/>
                    <a:pt x="1085" y="31"/>
                  </a:cubicBezTo>
                  <a:cubicBezTo>
                    <a:pt x="1085" y="31"/>
                    <a:pt x="1089" y="33"/>
                    <a:pt x="1089" y="33"/>
                  </a:cubicBezTo>
                  <a:cubicBezTo>
                    <a:pt x="1090" y="33"/>
                    <a:pt x="1092" y="32"/>
                    <a:pt x="1093" y="31"/>
                  </a:cubicBezTo>
                  <a:cubicBezTo>
                    <a:pt x="1095" y="31"/>
                    <a:pt x="1096" y="30"/>
                    <a:pt x="1097" y="29"/>
                  </a:cubicBezTo>
                  <a:cubicBezTo>
                    <a:pt x="1101" y="32"/>
                    <a:pt x="1101" y="32"/>
                    <a:pt x="1101" y="32"/>
                  </a:cubicBezTo>
                  <a:cubicBezTo>
                    <a:pt x="1101" y="31"/>
                    <a:pt x="1105" y="30"/>
                    <a:pt x="1105" y="30"/>
                  </a:cubicBezTo>
                  <a:cubicBezTo>
                    <a:pt x="1105" y="29"/>
                    <a:pt x="1101" y="28"/>
                    <a:pt x="1101" y="27"/>
                  </a:cubicBezTo>
                  <a:cubicBezTo>
                    <a:pt x="1101" y="27"/>
                    <a:pt x="1105" y="25"/>
                    <a:pt x="1105" y="25"/>
                  </a:cubicBezTo>
                  <a:cubicBezTo>
                    <a:pt x="1107" y="25"/>
                    <a:pt x="1108" y="23"/>
                    <a:pt x="1110" y="23"/>
                  </a:cubicBezTo>
                  <a:cubicBezTo>
                    <a:pt x="1110" y="23"/>
                    <a:pt x="1113" y="25"/>
                    <a:pt x="1113" y="25"/>
                  </a:cubicBezTo>
                  <a:cubicBezTo>
                    <a:pt x="1114" y="25"/>
                    <a:pt x="1116" y="23"/>
                    <a:pt x="1117" y="23"/>
                  </a:cubicBezTo>
                  <a:cubicBezTo>
                    <a:pt x="1118" y="23"/>
                    <a:pt x="1121" y="25"/>
                    <a:pt x="1121" y="26"/>
                  </a:cubicBezTo>
                  <a:cubicBezTo>
                    <a:pt x="1121" y="26"/>
                    <a:pt x="1117" y="27"/>
                    <a:pt x="1117" y="28"/>
                  </a:cubicBezTo>
                  <a:cubicBezTo>
                    <a:pt x="1117" y="28"/>
                    <a:pt x="1121" y="29"/>
                    <a:pt x="1121" y="30"/>
                  </a:cubicBezTo>
                  <a:cubicBezTo>
                    <a:pt x="1129" y="26"/>
                    <a:pt x="1129" y="26"/>
                    <a:pt x="1129" y="26"/>
                  </a:cubicBezTo>
                  <a:cubicBezTo>
                    <a:pt x="1129" y="25"/>
                    <a:pt x="1133" y="24"/>
                    <a:pt x="1133" y="24"/>
                  </a:cubicBezTo>
                  <a:cubicBezTo>
                    <a:pt x="1133" y="24"/>
                    <a:pt x="1130" y="22"/>
                    <a:pt x="1129" y="21"/>
                  </a:cubicBezTo>
                  <a:cubicBezTo>
                    <a:pt x="1129" y="21"/>
                    <a:pt x="1126" y="24"/>
                    <a:pt x="1125" y="24"/>
                  </a:cubicBezTo>
                  <a:cubicBezTo>
                    <a:pt x="1124" y="23"/>
                    <a:pt x="1123" y="21"/>
                    <a:pt x="1121" y="21"/>
                  </a:cubicBezTo>
                  <a:cubicBezTo>
                    <a:pt x="1120" y="21"/>
                    <a:pt x="1119" y="23"/>
                    <a:pt x="1117" y="23"/>
                  </a:cubicBezTo>
                  <a:cubicBezTo>
                    <a:pt x="1116" y="23"/>
                    <a:pt x="1115" y="21"/>
                    <a:pt x="1114" y="21"/>
                  </a:cubicBezTo>
                  <a:cubicBezTo>
                    <a:pt x="1112" y="21"/>
                    <a:pt x="1111" y="23"/>
                    <a:pt x="1110" y="23"/>
                  </a:cubicBezTo>
                  <a:cubicBezTo>
                    <a:pt x="1108" y="23"/>
                    <a:pt x="1107" y="21"/>
                    <a:pt x="1106" y="21"/>
                  </a:cubicBezTo>
                  <a:cubicBezTo>
                    <a:pt x="1104" y="21"/>
                    <a:pt x="1103" y="23"/>
                    <a:pt x="1102" y="23"/>
                  </a:cubicBezTo>
                  <a:cubicBezTo>
                    <a:pt x="1101" y="23"/>
                    <a:pt x="1099" y="21"/>
                    <a:pt x="1098" y="21"/>
                  </a:cubicBezTo>
                  <a:cubicBezTo>
                    <a:pt x="1097" y="21"/>
                    <a:pt x="1094" y="22"/>
                    <a:pt x="1094" y="23"/>
                  </a:cubicBezTo>
                  <a:cubicBezTo>
                    <a:pt x="1094" y="23"/>
                    <a:pt x="1097" y="25"/>
                    <a:pt x="1098" y="25"/>
                  </a:cubicBezTo>
                  <a:cubicBezTo>
                    <a:pt x="1098" y="25"/>
                    <a:pt x="1101" y="27"/>
                    <a:pt x="1101" y="27"/>
                  </a:cubicBezTo>
                  <a:cubicBezTo>
                    <a:pt x="1101" y="28"/>
                    <a:pt x="1098" y="29"/>
                    <a:pt x="1097" y="29"/>
                  </a:cubicBezTo>
                  <a:cubicBezTo>
                    <a:pt x="1096" y="29"/>
                    <a:pt x="1095" y="27"/>
                    <a:pt x="1093" y="27"/>
                  </a:cubicBezTo>
                  <a:close/>
                  <a:moveTo>
                    <a:pt x="1144" y="31"/>
                  </a:moveTo>
                  <a:cubicBezTo>
                    <a:pt x="1144" y="30"/>
                    <a:pt x="1141" y="28"/>
                    <a:pt x="1141" y="28"/>
                  </a:cubicBezTo>
                  <a:cubicBezTo>
                    <a:pt x="1140" y="28"/>
                    <a:pt x="1137" y="30"/>
                    <a:pt x="1136" y="30"/>
                  </a:cubicBezTo>
                  <a:cubicBezTo>
                    <a:pt x="1135" y="30"/>
                    <a:pt x="1134" y="28"/>
                    <a:pt x="1133" y="28"/>
                  </a:cubicBezTo>
                  <a:cubicBezTo>
                    <a:pt x="1132" y="29"/>
                    <a:pt x="1129" y="29"/>
                    <a:pt x="1129" y="30"/>
                  </a:cubicBezTo>
                  <a:cubicBezTo>
                    <a:pt x="1129" y="31"/>
                    <a:pt x="1132" y="32"/>
                    <a:pt x="1132" y="32"/>
                  </a:cubicBezTo>
                  <a:cubicBezTo>
                    <a:pt x="1133" y="33"/>
                    <a:pt x="1135" y="35"/>
                    <a:pt x="1136" y="35"/>
                  </a:cubicBezTo>
                  <a:cubicBezTo>
                    <a:pt x="1137" y="35"/>
                    <a:pt x="1139" y="33"/>
                    <a:pt x="1140" y="33"/>
                  </a:cubicBezTo>
                  <a:cubicBezTo>
                    <a:pt x="1140" y="32"/>
                    <a:pt x="1144" y="31"/>
                    <a:pt x="1144" y="31"/>
                  </a:cubicBezTo>
                  <a:close/>
                  <a:moveTo>
                    <a:pt x="1281" y="41"/>
                  </a:moveTo>
                  <a:cubicBezTo>
                    <a:pt x="1281" y="40"/>
                    <a:pt x="1278" y="39"/>
                    <a:pt x="1277" y="38"/>
                  </a:cubicBezTo>
                  <a:cubicBezTo>
                    <a:pt x="1277" y="38"/>
                    <a:pt x="1274" y="36"/>
                    <a:pt x="1273" y="36"/>
                  </a:cubicBezTo>
                  <a:cubicBezTo>
                    <a:pt x="1272" y="36"/>
                    <a:pt x="1271" y="38"/>
                    <a:pt x="1269" y="38"/>
                  </a:cubicBezTo>
                  <a:cubicBezTo>
                    <a:pt x="1270" y="39"/>
                    <a:pt x="1273" y="40"/>
                    <a:pt x="1273" y="40"/>
                  </a:cubicBezTo>
                  <a:cubicBezTo>
                    <a:pt x="1273" y="41"/>
                    <a:pt x="1269" y="42"/>
                    <a:pt x="1269" y="43"/>
                  </a:cubicBezTo>
                  <a:cubicBezTo>
                    <a:pt x="1269" y="43"/>
                    <a:pt x="1272" y="45"/>
                    <a:pt x="1273" y="45"/>
                  </a:cubicBezTo>
                  <a:cubicBezTo>
                    <a:pt x="1274" y="45"/>
                    <a:pt x="1276" y="43"/>
                    <a:pt x="1277" y="43"/>
                  </a:cubicBezTo>
                  <a:cubicBezTo>
                    <a:pt x="1277" y="42"/>
                    <a:pt x="1281" y="41"/>
                    <a:pt x="1281" y="41"/>
                  </a:cubicBezTo>
                  <a:close/>
                  <a:moveTo>
                    <a:pt x="1399" y="35"/>
                  </a:moveTo>
                  <a:cubicBezTo>
                    <a:pt x="1400" y="35"/>
                    <a:pt x="1403" y="33"/>
                    <a:pt x="1403" y="33"/>
                  </a:cubicBezTo>
                  <a:cubicBezTo>
                    <a:pt x="1403" y="33"/>
                    <a:pt x="1400" y="31"/>
                    <a:pt x="1400" y="31"/>
                  </a:cubicBezTo>
                  <a:cubicBezTo>
                    <a:pt x="1399" y="30"/>
                    <a:pt x="1396" y="29"/>
                    <a:pt x="1396" y="28"/>
                  </a:cubicBezTo>
                  <a:cubicBezTo>
                    <a:pt x="1396" y="28"/>
                    <a:pt x="1400" y="27"/>
                    <a:pt x="1400" y="26"/>
                  </a:cubicBezTo>
                  <a:cubicBezTo>
                    <a:pt x="1400" y="26"/>
                    <a:pt x="1397" y="25"/>
                    <a:pt x="1396" y="24"/>
                  </a:cubicBezTo>
                  <a:cubicBezTo>
                    <a:pt x="1395" y="25"/>
                    <a:pt x="1393" y="25"/>
                    <a:pt x="1392" y="26"/>
                  </a:cubicBezTo>
                  <a:cubicBezTo>
                    <a:pt x="1392" y="26"/>
                    <a:pt x="1396" y="28"/>
                    <a:pt x="1396" y="28"/>
                  </a:cubicBezTo>
                  <a:cubicBezTo>
                    <a:pt x="1396" y="29"/>
                    <a:pt x="1392" y="30"/>
                    <a:pt x="1392" y="31"/>
                  </a:cubicBezTo>
                  <a:cubicBezTo>
                    <a:pt x="1392" y="31"/>
                    <a:pt x="1388" y="32"/>
                    <a:pt x="1388" y="33"/>
                  </a:cubicBezTo>
                  <a:cubicBezTo>
                    <a:pt x="1388" y="33"/>
                    <a:pt x="1391" y="35"/>
                    <a:pt x="1392" y="35"/>
                  </a:cubicBezTo>
                  <a:cubicBezTo>
                    <a:pt x="1395" y="37"/>
                    <a:pt x="1395" y="37"/>
                    <a:pt x="1395" y="37"/>
                  </a:cubicBezTo>
                  <a:lnTo>
                    <a:pt x="1399" y="35"/>
                  </a:lnTo>
                  <a:close/>
                  <a:moveTo>
                    <a:pt x="1451" y="26"/>
                  </a:moveTo>
                  <a:cubicBezTo>
                    <a:pt x="1451" y="26"/>
                    <a:pt x="1455" y="28"/>
                    <a:pt x="1455" y="28"/>
                  </a:cubicBezTo>
                  <a:cubicBezTo>
                    <a:pt x="1456" y="28"/>
                    <a:pt x="1458" y="26"/>
                    <a:pt x="1459" y="26"/>
                  </a:cubicBezTo>
                  <a:cubicBezTo>
                    <a:pt x="1460" y="26"/>
                    <a:pt x="1462" y="28"/>
                    <a:pt x="1463" y="28"/>
                  </a:cubicBezTo>
                  <a:cubicBezTo>
                    <a:pt x="1464" y="28"/>
                    <a:pt x="1466" y="26"/>
                    <a:pt x="1467" y="26"/>
                  </a:cubicBezTo>
                  <a:cubicBezTo>
                    <a:pt x="1468" y="26"/>
                    <a:pt x="1469" y="28"/>
                    <a:pt x="1471" y="28"/>
                  </a:cubicBezTo>
                  <a:cubicBezTo>
                    <a:pt x="1472" y="28"/>
                    <a:pt x="1473" y="26"/>
                    <a:pt x="1475" y="26"/>
                  </a:cubicBezTo>
                  <a:cubicBezTo>
                    <a:pt x="1476" y="26"/>
                    <a:pt x="1477" y="28"/>
                    <a:pt x="1479" y="28"/>
                  </a:cubicBezTo>
                  <a:cubicBezTo>
                    <a:pt x="1480" y="29"/>
                    <a:pt x="1481" y="27"/>
                    <a:pt x="1483" y="26"/>
                  </a:cubicBezTo>
                  <a:cubicBezTo>
                    <a:pt x="1481" y="26"/>
                    <a:pt x="1480" y="24"/>
                    <a:pt x="1479" y="24"/>
                  </a:cubicBezTo>
                  <a:cubicBezTo>
                    <a:pt x="1478" y="24"/>
                    <a:pt x="1476" y="26"/>
                    <a:pt x="1475" y="26"/>
                  </a:cubicBezTo>
                  <a:cubicBezTo>
                    <a:pt x="1473" y="26"/>
                    <a:pt x="1472" y="24"/>
                    <a:pt x="1471" y="24"/>
                  </a:cubicBezTo>
                  <a:cubicBezTo>
                    <a:pt x="1470" y="24"/>
                    <a:pt x="1468" y="26"/>
                    <a:pt x="1467" y="26"/>
                  </a:cubicBezTo>
                  <a:cubicBezTo>
                    <a:pt x="1466" y="26"/>
                    <a:pt x="1464" y="24"/>
                    <a:pt x="1463" y="24"/>
                  </a:cubicBezTo>
                  <a:cubicBezTo>
                    <a:pt x="1462" y="24"/>
                    <a:pt x="1461" y="21"/>
                    <a:pt x="1459" y="21"/>
                  </a:cubicBezTo>
                  <a:cubicBezTo>
                    <a:pt x="1458" y="21"/>
                    <a:pt x="1457" y="23"/>
                    <a:pt x="1455" y="24"/>
                  </a:cubicBezTo>
                  <a:cubicBezTo>
                    <a:pt x="1455" y="24"/>
                    <a:pt x="1451" y="25"/>
                    <a:pt x="1451" y="26"/>
                  </a:cubicBezTo>
                  <a:close/>
                  <a:moveTo>
                    <a:pt x="1482" y="35"/>
                  </a:moveTo>
                  <a:cubicBezTo>
                    <a:pt x="1483" y="35"/>
                    <a:pt x="1485" y="33"/>
                    <a:pt x="1486" y="33"/>
                  </a:cubicBezTo>
                  <a:cubicBezTo>
                    <a:pt x="1487" y="32"/>
                    <a:pt x="1489" y="32"/>
                    <a:pt x="1490" y="31"/>
                  </a:cubicBezTo>
                  <a:cubicBezTo>
                    <a:pt x="1498" y="27"/>
                    <a:pt x="1498" y="27"/>
                    <a:pt x="1498" y="27"/>
                  </a:cubicBezTo>
                  <a:cubicBezTo>
                    <a:pt x="1498" y="27"/>
                    <a:pt x="1502" y="29"/>
                    <a:pt x="1502" y="29"/>
                  </a:cubicBezTo>
                  <a:cubicBezTo>
                    <a:pt x="1502" y="30"/>
                    <a:pt x="1499" y="31"/>
                    <a:pt x="1498" y="31"/>
                  </a:cubicBezTo>
                  <a:cubicBezTo>
                    <a:pt x="1497" y="32"/>
                    <a:pt x="1494" y="33"/>
                    <a:pt x="1494" y="33"/>
                  </a:cubicBezTo>
                  <a:cubicBezTo>
                    <a:pt x="1494" y="34"/>
                    <a:pt x="1497" y="35"/>
                    <a:pt x="1498" y="36"/>
                  </a:cubicBezTo>
                  <a:cubicBezTo>
                    <a:pt x="1502" y="33"/>
                    <a:pt x="1502" y="33"/>
                    <a:pt x="1502" y="33"/>
                  </a:cubicBezTo>
                  <a:cubicBezTo>
                    <a:pt x="1503" y="33"/>
                    <a:pt x="1505" y="32"/>
                    <a:pt x="1506" y="31"/>
                  </a:cubicBezTo>
                  <a:cubicBezTo>
                    <a:pt x="1506" y="31"/>
                    <a:pt x="1502" y="30"/>
                    <a:pt x="1502" y="29"/>
                  </a:cubicBezTo>
                  <a:cubicBezTo>
                    <a:pt x="1502" y="29"/>
                    <a:pt x="1506" y="28"/>
                    <a:pt x="1506" y="27"/>
                  </a:cubicBezTo>
                  <a:cubicBezTo>
                    <a:pt x="1506" y="27"/>
                    <a:pt x="1503" y="25"/>
                    <a:pt x="1502" y="25"/>
                  </a:cubicBezTo>
                  <a:cubicBezTo>
                    <a:pt x="1502" y="25"/>
                    <a:pt x="1499" y="27"/>
                    <a:pt x="1498" y="27"/>
                  </a:cubicBezTo>
                  <a:cubicBezTo>
                    <a:pt x="1498" y="27"/>
                    <a:pt x="1495" y="24"/>
                    <a:pt x="1495" y="25"/>
                  </a:cubicBezTo>
                  <a:cubicBezTo>
                    <a:pt x="1493" y="25"/>
                    <a:pt x="1491" y="26"/>
                    <a:pt x="1490" y="27"/>
                  </a:cubicBezTo>
                  <a:cubicBezTo>
                    <a:pt x="1486" y="29"/>
                    <a:pt x="1486" y="29"/>
                    <a:pt x="1486" y="29"/>
                  </a:cubicBezTo>
                  <a:cubicBezTo>
                    <a:pt x="1485" y="29"/>
                    <a:pt x="1484" y="30"/>
                    <a:pt x="1482" y="31"/>
                  </a:cubicBezTo>
                  <a:cubicBezTo>
                    <a:pt x="1481" y="31"/>
                    <a:pt x="1479" y="32"/>
                    <a:pt x="1478" y="33"/>
                  </a:cubicBezTo>
                  <a:cubicBezTo>
                    <a:pt x="1479" y="33"/>
                    <a:pt x="1481" y="35"/>
                    <a:pt x="1482" y="35"/>
                  </a:cubicBezTo>
                  <a:close/>
                  <a:moveTo>
                    <a:pt x="1533" y="34"/>
                  </a:moveTo>
                  <a:cubicBezTo>
                    <a:pt x="1533" y="34"/>
                    <a:pt x="1537" y="32"/>
                    <a:pt x="1537" y="32"/>
                  </a:cubicBezTo>
                  <a:cubicBezTo>
                    <a:pt x="1537" y="32"/>
                    <a:pt x="1534" y="30"/>
                    <a:pt x="1533" y="30"/>
                  </a:cubicBezTo>
                  <a:cubicBezTo>
                    <a:pt x="1532" y="30"/>
                    <a:pt x="1530" y="32"/>
                    <a:pt x="1529" y="32"/>
                  </a:cubicBezTo>
                  <a:cubicBezTo>
                    <a:pt x="1528" y="32"/>
                    <a:pt x="1527" y="30"/>
                    <a:pt x="1526" y="30"/>
                  </a:cubicBezTo>
                  <a:cubicBezTo>
                    <a:pt x="1524" y="30"/>
                    <a:pt x="1523" y="27"/>
                    <a:pt x="1522" y="27"/>
                  </a:cubicBezTo>
                  <a:cubicBezTo>
                    <a:pt x="1522" y="27"/>
                    <a:pt x="1518" y="29"/>
                    <a:pt x="1518" y="30"/>
                  </a:cubicBezTo>
                  <a:cubicBezTo>
                    <a:pt x="1518" y="30"/>
                    <a:pt x="1521" y="31"/>
                    <a:pt x="1521" y="32"/>
                  </a:cubicBezTo>
                  <a:cubicBezTo>
                    <a:pt x="1522" y="32"/>
                    <a:pt x="1524" y="34"/>
                    <a:pt x="1525" y="34"/>
                  </a:cubicBezTo>
                  <a:cubicBezTo>
                    <a:pt x="1526" y="34"/>
                    <a:pt x="1529" y="32"/>
                    <a:pt x="1529" y="32"/>
                  </a:cubicBezTo>
                  <a:cubicBezTo>
                    <a:pt x="1531" y="32"/>
                    <a:pt x="1532" y="34"/>
                    <a:pt x="1533" y="34"/>
                  </a:cubicBezTo>
                  <a:close/>
                  <a:moveTo>
                    <a:pt x="1565" y="26"/>
                  </a:moveTo>
                  <a:cubicBezTo>
                    <a:pt x="1566" y="26"/>
                    <a:pt x="1569" y="28"/>
                    <a:pt x="1569" y="29"/>
                  </a:cubicBezTo>
                  <a:cubicBezTo>
                    <a:pt x="1569" y="29"/>
                    <a:pt x="1565" y="31"/>
                    <a:pt x="1565" y="31"/>
                  </a:cubicBezTo>
                  <a:cubicBezTo>
                    <a:pt x="1565" y="31"/>
                    <a:pt x="1569" y="32"/>
                    <a:pt x="1569" y="33"/>
                  </a:cubicBezTo>
                  <a:cubicBezTo>
                    <a:pt x="1568" y="34"/>
                    <a:pt x="1565" y="34"/>
                    <a:pt x="1564" y="35"/>
                  </a:cubicBezTo>
                  <a:cubicBezTo>
                    <a:pt x="1566" y="35"/>
                    <a:pt x="1567" y="37"/>
                    <a:pt x="1568" y="37"/>
                  </a:cubicBezTo>
                  <a:cubicBezTo>
                    <a:pt x="1568" y="37"/>
                    <a:pt x="1572" y="35"/>
                    <a:pt x="1572" y="35"/>
                  </a:cubicBezTo>
                  <a:cubicBezTo>
                    <a:pt x="1572" y="35"/>
                    <a:pt x="1568" y="34"/>
                    <a:pt x="1569" y="33"/>
                  </a:cubicBezTo>
                  <a:cubicBezTo>
                    <a:pt x="1569" y="32"/>
                    <a:pt x="1572" y="32"/>
                    <a:pt x="1573" y="31"/>
                  </a:cubicBezTo>
                  <a:cubicBezTo>
                    <a:pt x="1573" y="30"/>
                    <a:pt x="1569" y="29"/>
                    <a:pt x="1569" y="29"/>
                  </a:cubicBezTo>
                  <a:cubicBezTo>
                    <a:pt x="1569" y="28"/>
                    <a:pt x="1573" y="27"/>
                    <a:pt x="1573" y="27"/>
                  </a:cubicBezTo>
                  <a:cubicBezTo>
                    <a:pt x="1573" y="26"/>
                    <a:pt x="1577" y="25"/>
                    <a:pt x="1577" y="25"/>
                  </a:cubicBezTo>
                  <a:cubicBezTo>
                    <a:pt x="1577" y="24"/>
                    <a:pt x="1574" y="23"/>
                    <a:pt x="1573" y="22"/>
                  </a:cubicBezTo>
                  <a:cubicBezTo>
                    <a:pt x="1569" y="24"/>
                    <a:pt x="1569" y="24"/>
                    <a:pt x="1569" y="24"/>
                  </a:cubicBezTo>
                  <a:cubicBezTo>
                    <a:pt x="1568" y="25"/>
                    <a:pt x="1567" y="26"/>
                    <a:pt x="1565" y="26"/>
                  </a:cubicBezTo>
                  <a:cubicBezTo>
                    <a:pt x="1565" y="27"/>
                    <a:pt x="1562" y="24"/>
                    <a:pt x="1561" y="24"/>
                  </a:cubicBezTo>
                  <a:cubicBezTo>
                    <a:pt x="1561" y="24"/>
                    <a:pt x="1557" y="26"/>
                    <a:pt x="1557" y="26"/>
                  </a:cubicBezTo>
                  <a:cubicBezTo>
                    <a:pt x="1557" y="27"/>
                    <a:pt x="1561" y="28"/>
                    <a:pt x="1561" y="28"/>
                  </a:cubicBezTo>
                  <a:cubicBezTo>
                    <a:pt x="1562" y="28"/>
                    <a:pt x="1564" y="26"/>
                    <a:pt x="1565" y="26"/>
                  </a:cubicBezTo>
                  <a:close/>
                  <a:moveTo>
                    <a:pt x="1626" y="45"/>
                  </a:moveTo>
                  <a:cubicBezTo>
                    <a:pt x="1628" y="45"/>
                    <a:pt x="1629" y="48"/>
                    <a:pt x="1630" y="48"/>
                  </a:cubicBezTo>
                  <a:cubicBezTo>
                    <a:pt x="1632" y="48"/>
                    <a:pt x="1633" y="46"/>
                    <a:pt x="1634" y="46"/>
                  </a:cubicBezTo>
                  <a:cubicBezTo>
                    <a:pt x="1635" y="46"/>
                    <a:pt x="1637" y="48"/>
                    <a:pt x="1638" y="48"/>
                  </a:cubicBezTo>
                  <a:cubicBezTo>
                    <a:pt x="1639" y="48"/>
                    <a:pt x="1641" y="46"/>
                    <a:pt x="1642" y="46"/>
                  </a:cubicBezTo>
                  <a:cubicBezTo>
                    <a:pt x="1646" y="44"/>
                    <a:pt x="1646" y="44"/>
                    <a:pt x="1646" y="44"/>
                  </a:cubicBezTo>
                  <a:cubicBezTo>
                    <a:pt x="1639" y="39"/>
                    <a:pt x="1639" y="39"/>
                    <a:pt x="1639" y="39"/>
                  </a:cubicBezTo>
                  <a:cubicBezTo>
                    <a:pt x="1635" y="41"/>
                    <a:pt x="1635" y="41"/>
                    <a:pt x="1635" y="41"/>
                  </a:cubicBezTo>
                  <a:cubicBezTo>
                    <a:pt x="1631" y="43"/>
                    <a:pt x="1631" y="43"/>
                    <a:pt x="1631" y="43"/>
                  </a:cubicBezTo>
                  <a:cubicBezTo>
                    <a:pt x="1629" y="44"/>
                    <a:pt x="1628" y="45"/>
                    <a:pt x="1626" y="45"/>
                  </a:cubicBezTo>
                  <a:cubicBezTo>
                    <a:pt x="1626" y="46"/>
                    <a:pt x="1623" y="43"/>
                    <a:pt x="1623" y="43"/>
                  </a:cubicBezTo>
                  <a:cubicBezTo>
                    <a:pt x="1623" y="43"/>
                    <a:pt x="1619" y="45"/>
                    <a:pt x="1619" y="45"/>
                  </a:cubicBezTo>
                  <a:cubicBezTo>
                    <a:pt x="1619" y="46"/>
                    <a:pt x="1622" y="47"/>
                    <a:pt x="1622" y="48"/>
                  </a:cubicBezTo>
                  <a:cubicBezTo>
                    <a:pt x="1624" y="47"/>
                    <a:pt x="1625" y="45"/>
                    <a:pt x="1626" y="45"/>
                  </a:cubicBezTo>
                  <a:close/>
                  <a:moveTo>
                    <a:pt x="1632" y="30"/>
                  </a:moveTo>
                  <a:cubicBezTo>
                    <a:pt x="1632" y="30"/>
                    <a:pt x="1636" y="28"/>
                    <a:pt x="1636" y="28"/>
                  </a:cubicBezTo>
                  <a:cubicBezTo>
                    <a:pt x="1636" y="28"/>
                    <a:pt x="1632" y="26"/>
                    <a:pt x="1632" y="26"/>
                  </a:cubicBezTo>
                  <a:cubicBezTo>
                    <a:pt x="1631" y="26"/>
                    <a:pt x="1629" y="28"/>
                    <a:pt x="1628" y="28"/>
                  </a:cubicBezTo>
                  <a:cubicBezTo>
                    <a:pt x="1627" y="28"/>
                    <a:pt x="1625" y="26"/>
                    <a:pt x="1624" y="26"/>
                  </a:cubicBezTo>
                  <a:cubicBezTo>
                    <a:pt x="1623" y="26"/>
                    <a:pt x="1621" y="27"/>
                    <a:pt x="1620" y="28"/>
                  </a:cubicBezTo>
                  <a:cubicBezTo>
                    <a:pt x="1619" y="29"/>
                    <a:pt x="1617" y="29"/>
                    <a:pt x="1616" y="30"/>
                  </a:cubicBezTo>
                  <a:cubicBezTo>
                    <a:pt x="1615" y="30"/>
                    <a:pt x="1612" y="31"/>
                    <a:pt x="1612" y="32"/>
                  </a:cubicBezTo>
                  <a:cubicBezTo>
                    <a:pt x="1612" y="32"/>
                    <a:pt x="1615" y="34"/>
                    <a:pt x="1616" y="34"/>
                  </a:cubicBezTo>
                  <a:cubicBezTo>
                    <a:pt x="1617" y="34"/>
                    <a:pt x="1618" y="32"/>
                    <a:pt x="1620" y="32"/>
                  </a:cubicBezTo>
                  <a:cubicBezTo>
                    <a:pt x="1621" y="32"/>
                    <a:pt x="1623" y="30"/>
                    <a:pt x="1624" y="30"/>
                  </a:cubicBezTo>
                  <a:cubicBezTo>
                    <a:pt x="1625" y="30"/>
                    <a:pt x="1626" y="29"/>
                    <a:pt x="1628" y="28"/>
                  </a:cubicBezTo>
                  <a:cubicBezTo>
                    <a:pt x="1628" y="28"/>
                    <a:pt x="1631" y="30"/>
                    <a:pt x="1632" y="30"/>
                  </a:cubicBezTo>
                  <a:close/>
                  <a:moveTo>
                    <a:pt x="1777" y="36"/>
                  </a:moveTo>
                  <a:cubicBezTo>
                    <a:pt x="1777" y="36"/>
                    <a:pt x="1773" y="35"/>
                    <a:pt x="1773" y="34"/>
                  </a:cubicBezTo>
                  <a:cubicBezTo>
                    <a:pt x="1773" y="33"/>
                    <a:pt x="1777" y="33"/>
                    <a:pt x="1777" y="32"/>
                  </a:cubicBezTo>
                  <a:cubicBezTo>
                    <a:pt x="1777" y="31"/>
                    <a:pt x="1773" y="30"/>
                    <a:pt x="1773" y="30"/>
                  </a:cubicBezTo>
                  <a:cubicBezTo>
                    <a:pt x="1773" y="29"/>
                    <a:pt x="1777" y="28"/>
                    <a:pt x="1777" y="28"/>
                  </a:cubicBezTo>
                  <a:cubicBezTo>
                    <a:pt x="1777" y="27"/>
                    <a:pt x="1774" y="26"/>
                    <a:pt x="1774" y="25"/>
                  </a:cubicBezTo>
                  <a:cubicBezTo>
                    <a:pt x="1773" y="26"/>
                    <a:pt x="1770" y="27"/>
                    <a:pt x="1770" y="27"/>
                  </a:cubicBezTo>
                  <a:cubicBezTo>
                    <a:pt x="1769" y="28"/>
                    <a:pt x="1773" y="29"/>
                    <a:pt x="1773" y="30"/>
                  </a:cubicBezTo>
                  <a:cubicBezTo>
                    <a:pt x="1773" y="30"/>
                    <a:pt x="1769" y="31"/>
                    <a:pt x="1769" y="32"/>
                  </a:cubicBezTo>
                  <a:cubicBezTo>
                    <a:pt x="1769" y="33"/>
                    <a:pt x="1773" y="33"/>
                    <a:pt x="1773" y="34"/>
                  </a:cubicBezTo>
                  <a:cubicBezTo>
                    <a:pt x="1773" y="35"/>
                    <a:pt x="1769" y="36"/>
                    <a:pt x="1769" y="36"/>
                  </a:cubicBezTo>
                  <a:cubicBezTo>
                    <a:pt x="1769" y="37"/>
                    <a:pt x="1772" y="38"/>
                    <a:pt x="1773" y="38"/>
                  </a:cubicBezTo>
                  <a:cubicBezTo>
                    <a:pt x="1773" y="38"/>
                    <a:pt x="1776" y="37"/>
                    <a:pt x="1777" y="36"/>
                  </a:cubicBezTo>
                  <a:close/>
                  <a:moveTo>
                    <a:pt x="1855" y="34"/>
                  </a:moveTo>
                  <a:cubicBezTo>
                    <a:pt x="1855" y="33"/>
                    <a:pt x="1852" y="33"/>
                    <a:pt x="1852" y="32"/>
                  </a:cubicBezTo>
                  <a:cubicBezTo>
                    <a:pt x="1853" y="31"/>
                    <a:pt x="1854" y="30"/>
                    <a:pt x="1856" y="30"/>
                  </a:cubicBezTo>
                  <a:cubicBezTo>
                    <a:pt x="1857" y="30"/>
                    <a:pt x="1858" y="32"/>
                    <a:pt x="1860" y="32"/>
                  </a:cubicBezTo>
                  <a:cubicBezTo>
                    <a:pt x="1861" y="32"/>
                    <a:pt x="1862" y="30"/>
                    <a:pt x="1864" y="30"/>
                  </a:cubicBezTo>
                  <a:cubicBezTo>
                    <a:pt x="1862" y="30"/>
                    <a:pt x="1861" y="28"/>
                    <a:pt x="1860" y="28"/>
                  </a:cubicBezTo>
                  <a:cubicBezTo>
                    <a:pt x="1859" y="28"/>
                    <a:pt x="1857" y="30"/>
                    <a:pt x="1856" y="30"/>
                  </a:cubicBezTo>
                  <a:cubicBezTo>
                    <a:pt x="1855" y="30"/>
                    <a:pt x="1853" y="27"/>
                    <a:pt x="1852" y="27"/>
                  </a:cubicBezTo>
                  <a:cubicBezTo>
                    <a:pt x="1851" y="27"/>
                    <a:pt x="1849" y="29"/>
                    <a:pt x="1848" y="30"/>
                  </a:cubicBezTo>
                  <a:cubicBezTo>
                    <a:pt x="1847" y="30"/>
                    <a:pt x="1845" y="27"/>
                    <a:pt x="1844" y="27"/>
                  </a:cubicBezTo>
                  <a:cubicBezTo>
                    <a:pt x="1843" y="27"/>
                    <a:pt x="1841" y="29"/>
                    <a:pt x="1840" y="29"/>
                  </a:cubicBezTo>
                  <a:cubicBezTo>
                    <a:pt x="1842" y="30"/>
                    <a:pt x="1842" y="31"/>
                    <a:pt x="1844" y="32"/>
                  </a:cubicBezTo>
                  <a:cubicBezTo>
                    <a:pt x="1845" y="32"/>
                    <a:pt x="1847" y="30"/>
                    <a:pt x="1848" y="30"/>
                  </a:cubicBezTo>
                  <a:cubicBezTo>
                    <a:pt x="1849" y="30"/>
                    <a:pt x="1850" y="32"/>
                    <a:pt x="1852" y="32"/>
                  </a:cubicBezTo>
                  <a:cubicBezTo>
                    <a:pt x="1851" y="33"/>
                    <a:pt x="1848" y="33"/>
                    <a:pt x="1848" y="34"/>
                  </a:cubicBezTo>
                  <a:cubicBezTo>
                    <a:pt x="1848" y="35"/>
                    <a:pt x="1851" y="35"/>
                    <a:pt x="1851" y="36"/>
                  </a:cubicBezTo>
                  <a:cubicBezTo>
                    <a:pt x="1852" y="35"/>
                    <a:pt x="1855" y="35"/>
                    <a:pt x="1855" y="34"/>
                  </a:cubicBezTo>
                  <a:close/>
                  <a:moveTo>
                    <a:pt x="1917" y="53"/>
                  </a:moveTo>
                  <a:cubicBezTo>
                    <a:pt x="1918" y="52"/>
                    <a:pt x="1919" y="52"/>
                    <a:pt x="1921" y="51"/>
                  </a:cubicBezTo>
                  <a:cubicBezTo>
                    <a:pt x="1924" y="50"/>
                    <a:pt x="1926" y="48"/>
                    <a:pt x="1929" y="47"/>
                  </a:cubicBezTo>
                  <a:cubicBezTo>
                    <a:pt x="1930" y="46"/>
                    <a:pt x="1932" y="46"/>
                    <a:pt x="1933" y="45"/>
                  </a:cubicBezTo>
                  <a:cubicBezTo>
                    <a:pt x="1933" y="45"/>
                    <a:pt x="1929" y="43"/>
                    <a:pt x="1929" y="43"/>
                  </a:cubicBezTo>
                  <a:cubicBezTo>
                    <a:pt x="1929" y="42"/>
                    <a:pt x="1933" y="41"/>
                    <a:pt x="1933" y="40"/>
                  </a:cubicBezTo>
                  <a:cubicBezTo>
                    <a:pt x="1934" y="40"/>
                    <a:pt x="1937" y="39"/>
                    <a:pt x="1938" y="38"/>
                  </a:cubicBezTo>
                  <a:cubicBezTo>
                    <a:pt x="1938" y="38"/>
                    <a:pt x="1934" y="37"/>
                    <a:pt x="1934" y="36"/>
                  </a:cubicBezTo>
                  <a:cubicBezTo>
                    <a:pt x="1934" y="35"/>
                    <a:pt x="1938" y="35"/>
                    <a:pt x="1938" y="34"/>
                  </a:cubicBezTo>
                  <a:cubicBezTo>
                    <a:pt x="1937" y="34"/>
                    <a:pt x="1936" y="32"/>
                    <a:pt x="1934" y="32"/>
                  </a:cubicBezTo>
                  <a:cubicBezTo>
                    <a:pt x="1934" y="32"/>
                    <a:pt x="1930" y="34"/>
                    <a:pt x="1930" y="34"/>
                  </a:cubicBezTo>
                  <a:cubicBezTo>
                    <a:pt x="1930" y="34"/>
                    <a:pt x="1934" y="36"/>
                    <a:pt x="1934" y="36"/>
                  </a:cubicBezTo>
                  <a:cubicBezTo>
                    <a:pt x="1933" y="37"/>
                    <a:pt x="1931" y="38"/>
                    <a:pt x="1930" y="38"/>
                  </a:cubicBezTo>
                  <a:cubicBezTo>
                    <a:pt x="1929" y="39"/>
                    <a:pt x="1926" y="40"/>
                    <a:pt x="1926" y="40"/>
                  </a:cubicBezTo>
                  <a:cubicBezTo>
                    <a:pt x="1925" y="41"/>
                    <a:pt x="1929" y="42"/>
                    <a:pt x="1929" y="43"/>
                  </a:cubicBezTo>
                  <a:cubicBezTo>
                    <a:pt x="1929" y="43"/>
                    <a:pt x="1926" y="44"/>
                    <a:pt x="1925" y="45"/>
                  </a:cubicBezTo>
                  <a:cubicBezTo>
                    <a:pt x="1925" y="45"/>
                    <a:pt x="1922" y="47"/>
                    <a:pt x="1921" y="47"/>
                  </a:cubicBezTo>
                  <a:cubicBezTo>
                    <a:pt x="1920" y="47"/>
                    <a:pt x="1918" y="44"/>
                    <a:pt x="1917" y="44"/>
                  </a:cubicBezTo>
                  <a:cubicBezTo>
                    <a:pt x="1916" y="45"/>
                    <a:pt x="1914" y="46"/>
                    <a:pt x="1913" y="46"/>
                  </a:cubicBezTo>
                  <a:cubicBezTo>
                    <a:pt x="1909" y="49"/>
                    <a:pt x="1909" y="49"/>
                    <a:pt x="1909" y="49"/>
                  </a:cubicBezTo>
                  <a:lnTo>
                    <a:pt x="1917" y="53"/>
                  </a:lnTo>
                  <a:close/>
                  <a:moveTo>
                    <a:pt x="1906" y="38"/>
                  </a:moveTo>
                  <a:cubicBezTo>
                    <a:pt x="1907" y="38"/>
                    <a:pt x="1909" y="40"/>
                    <a:pt x="1910" y="40"/>
                  </a:cubicBezTo>
                  <a:cubicBezTo>
                    <a:pt x="1910" y="40"/>
                    <a:pt x="1914" y="38"/>
                    <a:pt x="1914" y="38"/>
                  </a:cubicBezTo>
                  <a:cubicBezTo>
                    <a:pt x="1914" y="37"/>
                    <a:pt x="1911" y="36"/>
                    <a:pt x="1910" y="36"/>
                  </a:cubicBezTo>
                  <a:cubicBezTo>
                    <a:pt x="1909" y="35"/>
                    <a:pt x="1908" y="34"/>
                    <a:pt x="1907" y="33"/>
                  </a:cubicBezTo>
                  <a:cubicBezTo>
                    <a:pt x="1906" y="33"/>
                    <a:pt x="1903" y="35"/>
                    <a:pt x="1902" y="35"/>
                  </a:cubicBezTo>
                  <a:cubicBezTo>
                    <a:pt x="1902" y="35"/>
                    <a:pt x="1899" y="33"/>
                    <a:pt x="1899" y="33"/>
                  </a:cubicBezTo>
                  <a:cubicBezTo>
                    <a:pt x="1898" y="33"/>
                    <a:pt x="1895" y="35"/>
                    <a:pt x="1895" y="35"/>
                  </a:cubicBezTo>
                  <a:cubicBezTo>
                    <a:pt x="1895" y="35"/>
                    <a:pt x="1898" y="37"/>
                    <a:pt x="1898" y="37"/>
                  </a:cubicBezTo>
                  <a:cubicBezTo>
                    <a:pt x="1899" y="37"/>
                    <a:pt x="1902" y="35"/>
                    <a:pt x="1902" y="35"/>
                  </a:cubicBezTo>
                  <a:cubicBezTo>
                    <a:pt x="1904" y="36"/>
                    <a:pt x="1905" y="37"/>
                    <a:pt x="1906" y="38"/>
                  </a:cubicBezTo>
                  <a:close/>
                  <a:moveTo>
                    <a:pt x="2078" y="51"/>
                  </a:moveTo>
                  <a:cubicBezTo>
                    <a:pt x="2077" y="51"/>
                    <a:pt x="2075" y="49"/>
                    <a:pt x="2074" y="49"/>
                  </a:cubicBezTo>
                  <a:cubicBezTo>
                    <a:pt x="2074" y="49"/>
                    <a:pt x="2070" y="51"/>
                    <a:pt x="2070" y="51"/>
                  </a:cubicBezTo>
                  <a:cubicBezTo>
                    <a:pt x="2070" y="51"/>
                    <a:pt x="2074" y="53"/>
                    <a:pt x="2074" y="53"/>
                  </a:cubicBezTo>
                  <a:cubicBezTo>
                    <a:pt x="2075" y="53"/>
                    <a:pt x="2077" y="51"/>
                    <a:pt x="2078" y="51"/>
                  </a:cubicBezTo>
                  <a:cubicBezTo>
                    <a:pt x="2079" y="51"/>
                    <a:pt x="2081" y="53"/>
                    <a:pt x="2082" y="53"/>
                  </a:cubicBezTo>
                  <a:cubicBezTo>
                    <a:pt x="2083" y="53"/>
                    <a:pt x="2085" y="52"/>
                    <a:pt x="2086" y="51"/>
                  </a:cubicBezTo>
                  <a:cubicBezTo>
                    <a:pt x="2086" y="51"/>
                    <a:pt x="2090" y="49"/>
                    <a:pt x="2090" y="49"/>
                  </a:cubicBezTo>
                  <a:cubicBezTo>
                    <a:pt x="2090" y="48"/>
                    <a:pt x="2086" y="47"/>
                    <a:pt x="2086" y="47"/>
                  </a:cubicBezTo>
                  <a:cubicBezTo>
                    <a:pt x="2085" y="47"/>
                    <a:pt x="2084" y="44"/>
                    <a:pt x="2082" y="44"/>
                  </a:cubicBezTo>
                  <a:cubicBezTo>
                    <a:pt x="2082" y="44"/>
                    <a:pt x="2078" y="46"/>
                    <a:pt x="2078" y="47"/>
                  </a:cubicBezTo>
                  <a:cubicBezTo>
                    <a:pt x="2078" y="47"/>
                    <a:pt x="2082" y="48"/>
                    <a:pt x="2082" y="49"/>
                  </a:cubicBezTo>
                  <a:cubicBezTo>
                    <a:pt x="2081" y="49"/>
                    <a:pt x="2079" y="51"/>
                    <a:pt x="2078" y="51"/>
                  </a:cubicBezTo>
                  <a:close/>
                  <a:moveTo>
                    <a:pt x="2060" y="35"/>
                  </a:moveTo>
                  <a:cubicBezTo>
                    <a:pt x="2060" y="36"/>
                    <a:pt x="2056" y="37"/>
                    <a:pt x="2056" y="37"/>
                  </a:cubicBezTo>
                  <a:cubicBezTo>
                    <a:pt x="2056" y="37"/>
                    <a:pt x="2059" y="39"/>
                    <a:pt x="2059" y="39"/>
                  </a:cubicBezTo>
                  <a:cubicBezTo>
                    <a:pt x="2061" y="40"/>
                    <a:pt x="2062" y="37"/>
                    <a:pt x="2063" y="37"/>
                  </a:cubicBezTo>
                  <a:cubicBezTo>
                    <a:pt x="2063" y="37"/>
                    <a:pt x="2060" y="35"/>
                    <a:pt x="2060" y="35"/>
                  </a:cubicBezTo>
                  <a:cubicBezTo>
                    <a:pt x="2060" y="35"/>
                    <a:pt x="2063" y="33"/>
                    <a:pt x="2064" y="33"/>
                  </a:cubicBezTo>
                  <a:cubicBezTo>
                    <a:pt x="2065" y="33"/>
                    <a:pt x="2067" y="35"/>
                    <a:pt x="2068" y="35"/>
                  </a:cubicBezTo>
                  <a:cubicBezTo>
                    <a:pt x="2069" y="35"/>
                    <a:pt x="2070" y="33"/>
                    <a:pt x="2072" y="33"/>
                  </a:cubicBezTo>
                  <a:cubicBezTo>
                    <a:pt x="2073" y="33"/>
                    <a:pt x="2074" y="35"/>
                    <a:pt x="2075" y="36"/>
                  </a:cubicBezTo>
                  <a:cubicBezTo>
                    <a:pt x="2076" y="36"/>
                    <a:pt x="2079" y="34"/>
                    <a:pt x="2080" y="33"/>
                  </a:cubicBezTo>
                  <a:cubicBezTo>
                    <a:pt x="2080" y="33"/>
                    <a:pt x="2076" y="31"/>
                    <a:pt x="2076" y="31"/>
                  </a:cubicBezTo>
                  <a:cubicBezTo>
                    <a:pt x="2074" y="32"/>
                    <a:pt x="2073" y="33"/>
                    <a:pt x="2072" y="33"/>
                  </a:cubicBezTo>
                  <a:cubicBezTo>
                    <a:pt x="2070" y="33"/>
                    <a:pt x="2069" y="32"/>
                    <a:pt x="2068" y="31"/>
                  </a:cubicBezTo>
                  <a:cubicBezTo>
                    <a:pt x="2067" y="31"/>
                    <a:pt x="2066" y="29"/>
                    <a:pt x="2064" y="29"/>
                  </a:cubicBezTo>
                  <a:cubicBezTo>
                    <a:pt x="2063" y="29"/>
                    <a:pt x="2061" y="31"/>
                    <a:pt x="2060" y="31"/>
                  </a:cubicBezTo>
                  <a:cubicBezTo>
                    <a:pt x="2059" y="31"/>
                    <a:pt x="2057" y="28"/>
                    <a:pt x="2056" y="29"/>
                  </a:cubicBezTo>
                  <a:cubicBezTo>
                    <a:pt x="2055" y="29"/>
                    <a:pt x="2053" y="30"/>
                    <a:pt x="2052" y="31"/>
                  </a:cubicBezTo>
                  <a:cubicBezTo>
                    <a:pt x="2052" y="31"/>
                    <a:pt x="2048" y="32"/>
                    <a:pt x="2048" y="33"/>
                  </a:cubicBezTo>
                  <a:cubicBezTo>
                    <a:pt x="2048" y="33"/>
                    <a:pt x="2052" y="34"/>
                    <a:pt x="2052" y="35"/>
                  </a:cubicBezTo>
                  <a:cubicBezTo>
                    <a:pt x="2052" y="34"/>
                    <a:pt x="2056" y="33"/>
                    <a:pt x="2056" y="33"/>
                  </a:cubicBezTo>
                  <a:cubicBezTo>
                    <a:pt x="2056" y="34"/>
                    <a:pt x="2060" y="34"/>
                    <a:pt x="2060" y="35"/>
                  </a:cubicBezTo>
                  <a:close/>
                  <a:moveTo>
                    <a:pt x="2121" y="54"/>
                  </a:moveTo>
                  <a:cubicBezTo>
                    <a:pt x="2122" y="54"/>
                    <a:pt x="2124" y="53"/>
                    <a:pt x="2125" y="52"/>
                  </a:cubicBezTo>
                  <a:cubicBezTo>
                    <a:pt x="2126" y="52"/>
                    <a:pt x="2129" y="50"/>
                    <a:pt x="2129" y="50"/>
                  </a:cubicBezTo>
                  <a:cubicBezTo>
                    <a:pt x="2129" y="50"/>
                    <a:pt x="2126" y="48"/>
                    <a:pt x="2125" y="48"/>
                  </a:cubicBezTo>
                  <a:cubicBezTo>
                    <a:pt x="2125" y="48"/>
                    <a:pt x="2122" y="50"/>
                    <a:pt x="2121" y="50"/>
                  </a:cubicBezTo>
                  <a:cubicBezTo>
                    <a:pt x="2120" y="50"/>
                    <a:pt x="2118" y="52"/>
                    <a:pt x="2117" y="52"/>
                  </a:cubicBezTo>
                  <a:cubicBezTo>
                    <a:pt x="2116" y="52"/>
                    <a:pt x="2114" y="50"/>
                    <a:pt x="2113" y="50"/>
                  </a:cubicBezTo>
                  <a:cubicBezTo>
                    <a:pt x="2113" y="50"/>
                    <a:pt x="2109" y="52"/>
                    <a:pt x="2109" y="52"/>
                  </a:cubicBezTo>
                  <a:cubicBezTo>
                    <a:pt x="2109" y="52"/>
                    <a:pt x="2113" y="54"/>
                    <a:pt x="2113" y="54"/>
                  </a:cubicBezTo>
                  <a:cubicBezTo>
                    <a:pt x="2114" y="54"/>
                    <a:pt x="2116" y="52"/>
                    <a:pt x="2117" y="52"/>
                  </a:cubicBezTo>
                  <a:cubicBezTo>
                    <a:pt x="2118" y="52"/>
                    <a:pt x="2120" y="54"/>
                    <a:pt x="2121" y="54"/>
                  </a:cubicBezTo>
                  <a:close/>
                  <a:moveTo>
                    <a:pt x="2106" y="41"/>
                  </a:moveTo>
                  <a:cubicBezTo>
                    <a:pt x="2107" y="41"/>
                    <a:pt x="2110" y="39"/>
                    <a:pt x="2111" y="39"/>
                  </a:cubicBezTo>
                  <a:cubicBezTo>
                    <a:pt x="2111" y="39"/>
                    <a:pt x="2107" y="36"/>
                    <a:pt x="2107" y="36"/>
                  </a:cubicBezTo>
                  <a:cubicBezTo>
                    <a:pt x="2106" y="36"/>
                    <a:pt x="2104" y="38"/>
                    <a:pt x="2103" y="38"/>
                  </a:cubicBezTo>
                  <a:cubicBezTo>
                    <a:pt x="2101" y="38"/>
                    <a:pt x="2100" y="36"/>
                    <a:pt x="2099" y="36"/>
                  </a:cubicBezTo>
                  <a:cubicBezTo>
                    <a:pt x="2098" y="36"/>
                    <a:pt x="2097" y="34"/>
                    <a:pt x="2095" y="34"/>
                  </a:cubicBezTo>
                  <a:cubicBezTo>
                    <a:pt x="2095" y="34"/>
                    <a:pt x="2091" y="36"/>
                    <a:pt x="2091" y="36"/>
                  </a:cubicBezTo>
                  <a:cubicBezTo>
                    <a:pt x="2091" y="36"/>
                    <a:pt x="2094" y="38"/>
                    <a:pt x="2095" y="38"/>
                  </a:cubicBezTo>
                  <a:cubicBezTo>
                    <a:pt x="2096" y="39"/>
                    <a:pt x="2097" y="40"/>
                    <a:pt x="2099" y="41"/>
                  </a:cubicBezTo>
                  <a:cubicBezTo>
                    <a:pt x="2099" y="41"/>
                    <a:pt x="2102" y="38"/>
                    <a:pt x="2103" y="38"/>
                  </a:cubicBezTo>
                  <a:cubicBezTo>
                    <a:pt x="2104" y="39"/>
                    <a:pt x="2105" y="41"/>
                    <a:pt x="2106" y="41"/>
                  </a:cubicBezTo>
                  <a:close/>
                  <a:moveTo>
                    <a:pt x="2161" y="47"/>
                  </a:moveTo>
                  <a:cubicBezTo>
                    <a:pt x="2153" y="42"/>
                    <a:pt x="2153" y="42"/>
                    <a:pt x="2153" y="42"/>
                  </a:cubicBezTo>
                  <a:cubicBezTo>
                    <a:pt x="2153" y="43"/>
                    <a:pt x="2149" y="43"/>
                    <a:pt x="2149" y="44"/>
                  </a:cubicBezTo>
                  <a:cubicBezTo>
                    <a:pt x="2149" y="45"/>
                    <a:pt x="2153" y="46"/>
                    <a:pt x="2153" y="46"/>
                  </a:cubicBezTo>
                  <a:cubicBezTo>
                    <a:pt x="2154" y="47"/>
                    <a:pt x="2156" y="48"/>
                    <a:pt x="2157" y="49"/>
                  </a:cubicBezTo>
                  <a:cubicBezTo>
                    <a:pt x="2157" y="49"/>
                    <a:pt x="2160" y="51"/>
                    <a:pt x="2161" y="51"/>
                  </a:cubicBezTo>
                  <a:cubicBezTo>
                    <a:pt x="2162" y="51"/>
                    <a:pt x="2163" y="49"/>
                    <a:pt x="2165" y="49"/>
                  </a:cubicBezTo>
                  <a:lnTo>
                    <a:pt x="2161" y="47"/>
                  </a:lnTo>
                  <a:close/>
                  <a:moveTo>
                    <a:pt x="2142" y="35"/>
                  </a:moveTo>
                  <a:cubicBezTo>
                    <a:pt x="2143" y="35"/>
                    <a:pt x="2146" y="38"/>
                    <a:pt x="2146" y="37"/>
                  </a:cubicBezTo>
                  <a:cubicBezTo>
                    <a:pt x="2147" y="37"/>
                    <a:pt x="2150" y="36"/>
                    <a:pt x="2150" y="35"/>
                  </a:cubicBezTo>
                  <a:cubicBezTo>
                    <a:pt x="2150" y="35"/>
                    <a:pt x="2147" y="33"/>
                    <a:pt x="2146" y="33"/>
                  </a:cubicBezTo>
                  <a:cubicBezTo>
                    <a:pt x="2145" y="33"/>
                    <a:pt x="2144" y="31"/>
                    <a:pt x="2143" y="31"/>
                  </a:cubicBezTo>
                  <a:cubicBezTo>
                    <a:pt x="2142" y="31"/>
                    <a:pt x="2139" y="33"/>
                    <a:pt x="2139" y="33"/>
                  </a:cubicBezTo>
                  <a:cubicBezTo>
                    <a:pt x="2138" y="33"/>
                    <a:pt x="2134" y="35"/>
                    <a:pt x="2134" y="35"/>
                  </a:cubicBezTo>
                  <a:cubicBezTo>
                    <a:pt x="2134" y="36"/>
                    <a:pt x="2138" y="36"/>
                    <a:pt x="2138" y="37"/>
                  </a:cubicBezTo>
                  <a:cubicBezTo>
                    <a:pt x="2139" y="37"/>
                    <a:pt x="2141" y="35"/>
                    <a:pt x="2142" y="35"/>
                  </a:cubicBezTo>
                  <a:close/>
                  <a:moveTo>
                    <a:pt x="2180" y="58"/>
                  </a:moveTo>
                  <a:cubicBezTo>
                    <a:pt x="2180" y="58"/>
                    <a:pt x="2183" y="56"/>
                    <a:pt x="2184" y="56"/>
                  </a:cubicBezTo>
                  <a:cubicBezTo>
                    <a:pt x="2188" y="54"/>
                    <a:pt x="2188" y="54"/>
                    <a:pt x="2188" y="54"/>
                  </a:cubicBezTo>
                  <a:cubicBezTo>
                    <a:pt x="2189" y="53"/>
                    <a:pt x="2191" y="52"/>
                    <a:pt x="2192" y="52"/>
                  </a:cubicBezTo>
                  <a:cubicBezTo>
                    <a:pt x="2193" y="51"/>
                    <a:pt x="2196" y="50"/>
                    <a:pt x="2196" y="50"/>
                  </a:cubicBezTo>
                  <a:cubicBezTo>
                    <a:pt x="2196" y="49"/>
                    <a:pt x="2193" y="48"/>
                    <a:pt x="2192" y="47"/>
                  </a:cubicBezTo>
                  <a:cubicBezTo>
                    <a:pt x="2190" y="49"/>
                    <a:pt x="2187" y="50"/>
                    <a:pt x="2184" y="51"/>
                  </a:cubicBezTo>
                  <a:cubicBezTo>
                    <a:pt x="2181" y="53"/>
                    <a:pt x="2179" y="54"/>
                    <a:pt x="2176" y="56"/>
                  </a:cubicBezTo>
                  <a:cubicBezTo>
                    <a:pt x="2177" y="56"/>
                    <a:pt x="2178" y="58"/>
                    <a:pt x="2180" y="58"/>
                  </a:cubicBezTo>
                  <a:close/>
                  <a:moveTo>
                    <a:pt x="2193" y="39"/>
                  </a:moveTo>
                  <a:cubicBezTo>
                    <a:pt x="2193" y="39"/>
                    <a:pt x="2189" y="41"/>
                    <a:pt x="2189" y="41"/>
                  </a:cubicBezTo>
                  <a:cubicBezTo>
                    <a:pt x="2189" y="41"/>
                    <a:pt x="2192" y="43"/>
                    <a:pt x="2193" y="43"/>
                  </a:cubicBezTo>
                  <a:cubicBezTo>
                    <a:pt x="2193" y="43"/>
                    <a:pt x="2196" y="45"/>
                    <a:pt x="2196" y="45"/>
                  </a:cubicBezTo>
                  <a:cubicBezTo>
                    <a:pt x="2197" y="45"/>
                    <a:pt x="2200" y="43"/>
                    <a:pt x="2201" y="43"/>
                  </a:cubicBezTo>
                  <a:cubicBezTo>
                    <a:pt x="2202" y="43"/>
                    <a:pt x="2204" y="42"/>
                    <a:pt x="2205" y="41"/>
                  </a:cubicBezTo>
                  <a:cubicBezTo>
                    <a:pt x="2205" y="41"/>
                    <a:pt x="2209" y="40"/>
                    <a:pt x="2209" y="39"/>
                  </a:cubicBezTo>
                  <a:cubicBezTo>
                    <a:pt x="2209" y="39"/>
                    <a:pt x="2205" y="37"/>
                    <a:pt x="2205" y="37"/>
                  </a:cubicBezTo>
                  <a:cubicBezTo>
                    <a:pt x="2205" y="37"/>
                    <a:pt x="2201" y="39"/>
                    <a:pt x="2201" y="39"/>
                  </a:cubicBezTo>
                  <a:cubicBezTo>
                    <a:pt x="2197" y="41"/>
                    <a:pt x="2197" y="41"/>
                    <a:pt x="2197" y="41"/>
                  </a:cubicBezTo>
                  <a:cubicBezTo>
                    <a:pt x="2195" y="41"/>
                    <a:pt x="2194" y="39"/>
                    <a:pt x="2193" y="39"/>
                  </a:cubicBezTo>
                  <a:close/>
                  <a:moveTo>
                    <a:pt x="2209" y="35"/>
                  </a:moveTo>
                  <a:cubicBezTo>
                    <a:pt x="2209" y="35"/>
                    <a:pt x="2213" y="37"/>
                    <a:pt x="2213" y="37"/>
                  </a:cubicBezTo>
                  <a:cubicBezTo>
                    <a:pt x="2214" y="37"/>
                    <a:pt x="2216" y="35"/>
                    <a:pt x="2217" y="35"/>
                  </a:cubicBezTo>
                  <a:cubicBezTo>
                    <a:pt x="2221" y="37"/>
                    <a:pt x="2221" y="37"/>
                    <a:pt x="2221" y="37"/>
                  </a:cubicBezTo>
                  <a:cubicBezTo>
                    <a:pt x="2225" y="35"/>
                    <a:pt x="2225" y="35"/>
                    <a:pt x="2225" y="35"/>
                  </a:cubicBezTo>
                  <a:cubicBezTo>
                    <a:pt x="2225" y="35"/>
                    <a:pt x="2228" y="33"/>
                    <a:pt x="2229" y="33"/>
                  </a:cubicBezTo>
                  <a:cubicBezTo>
                    <a:pt x="2230" y="33"/>
                    <a:pt x="2232" y="35"/>
                    <a:pt x="2233" y="35"/>
                  </a:cubicBezTo>
                  <a:cubicBezTo>
                    <a:pt x="2234" y="36"/>
                    <a:pt x="2235" y="37"/>
                    <a:pt x="2236" y="38"/>
                  </a:cubicBezTo>
                  <a:cubicBezTo>
                    <a:pt x="2237" y="38"/>
                    <a:pt x="2239" y="40"/>
                    <a:pt x="2240" y="40"/>
                  </a:cubicBezTo>
                  <a:cubicBezTo>
                    <a:pt x="2241" y="40"/>
                    <a:pt x="2244" y="38"/>
                    <a:pt x="2244" y="38"/>
                  </a:cubicBezTo>
                  <a:cubicBezTo>
                    <a:pt x="2246" y="37"/>
                    <a:pt x="2247" y="36"/>
                    <a:pt x="2248" y="36"/>
                  </a:cubicBezTo>
                  <a:cubicBezTo>
                    <a:pt x="2257" y="32"/>
                    <a:pt x="2257" y="32"/>
                    <a:pt x="2257" y="32"/>
                  </a:cubicBezTo>
                  <a:cubicBezTo>
                    <a:pt x="2257" y="31"/>
                    <a:pt x="2261" y="30"/>
                    <a:pt x="2261" y="30"/>
                  </a:cubicBezTo>
                  <a:cubicBezTo>
                    <a:pt x="2261" y="29"/>
                    <a:pt x="2257" y="27"/>
                    <a:pt x="2257" y="27"/>
                  </a:cubicBezTo>
                  <a:cubicBezTo>
                    <a:pt x="2256" y="27"/>
                    <a:pt x="2253" y="29"/>
                    <a:pt x="2253" y="29"/>
                  </a:cubicBezTo>
                  <a:cubicBezTo>
                    <a:pt x="2245" y="33"/>
                    <a:pt x="2245" y="33"/>
                    <a:pt x="2245" y="33"/>
                  </a:cubicBezTo>
                  <a:cubicBezTo>
                    <a:pt x="2243" y="33"/>
                    <a:pt x="2242" y="31"/>
                    <a:pt x="2241" y="31"/>
                  </a:cubicBezTo>
                  <a:cubicBezTo>
                    <a:pt x="2240" y="31"/>
                    <a:pt x="2238" y="33"/>
                    <a:pt x="2237" y="33"/>
                  </a:cubicBezTo>
                  <a:cubicBezTo>
                    <a:pt x="2236" y="33"/>
                    <a:pt x="2234" y="31"/>
                    <a:pt x="2233" y="31"/>
                  </a:cubicBezTo>
                  <a:cubicBezTo>
                    <a:pt x="2232" y="30"/>
                    <a:pt x="2230" y="29"/>
                    <a:pt x="2229" y="29"/>
                  </a:cubicBezTo>
                  <a:cubicBezTo>
                    <a:pt x="2226" y="26"/>
                    <a:pt x="2226" y="26"/>
                    <a:pt x="2226" y="26"/>
                  </a:cubicBezTo>
                  <a:cubicBezTo>
                    <a:pt x="2221" y="29"/>
                    <a:pt x="2221" y="29"/>
                    <a:pt x="2221" y="29"/>
                  </a:cubicBezTo>
                  <a:cubicBezTo>
                    <a:pt x="2213" y="33"/>
                    <a:pt x="2213" y="33"/>
                    <a:pt x="2213" y="33"/>
                  </a:cubicBezTo>
                  <a:cubicBezTo>
                    <a:pt x="2213" y="33"/>
                    <a:pt x="2209" y="34"/>
                    <a:pt x="220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8"/>
            <p:cNvSpPr/>
            <p:nvPr/>
          </p:nvSpPr>
          <p:spPr bwMode="auto">
            <a:xfrm>
              <a:off x="1118" y="2190"/>
              <a:ext cx="106" cy="45"/>
            </a:xfrm>
            <a:custGeom>
              <a:avLst/>
              <a:gdLst>
                <a:gd name="T0" fmla="*/ 5 w 45"/>
                <a:gd name="T1" fmla="*/ 10 h 19"/>
                <a:gd name="T2" fmla="*/ 9 w 45"/>
                <a:gd name="T3" fmla="*/ 8 h 19"/>
                <a:gd name="T4" fmla="*/ 13 w 45"/>
                <a:gd name="T5" fmla="*/ 6 h 19"/>
                <a:gd name="T6" fmla="*/ 17 w 45"/>
                <a:gd name="T7" fmla="*/ 8 h 19"/>
                <a:gd name="T8" fmla="*/ 21 w 45"/>
                <a:gd name="T9" fmla="*/ 6 h 19"/>
                <a:gd name="T10" fmla="*/ 24 w 45"/>
                <a:gd name="T11" fmla="*/ 8 h 19"/>
                <a:gd name="T12" fmla="*/ 28 w 45"/>
                <a:gd name="T13" fmla="*/ 6 h 19"/>
                <a:gd name="T14" fmla="*/ 25 w 45"/>
                <a:gd name="T15" fmla="*/ 4 h 19"/>
                <a:gd name="T16" fmla="*/ 29 w 45"/>
                <a:gd name="T17" fmla="*/ 2 h 19"/>
                <a:gd name="T18" fmla="*/ 33 w 45"/>
                <a:gd name="T19" fmla="*/ 4 h 19"/>
                <a:gd name="T20" fmla="*/ 37 w 45"/>
                <a:gd name="T21" fmla="*/ 2 h 19"/>
                <a:gd name="T22" fmla="*/ 41 w 45"/>
                <a:gd name="T23" fmla="*/ 0 h 19"/>
                <a:gd name="T24" fmla="*/ 45 w 45"/>
                <a:gd name="T25" fmla="*/ 2 h 19"/>
                <a:gd name="T26" fmla="*/ 40 w 45"/>
                <a:gd name="T27" fmla="*/ 4 h 19"/>
                <a:gd name="T28" fmla="*/ 44 w 45"/>
                <a:gd name="T29" fmla="*/ 7 h 19"/>
                <a:gd name="T30" fmla="*/ 40 w 45"/>
                <a:gd name="T31" fmla="*/ 9 h 19"/>
                <a:gd name="T32" fmla="*/ 32 w 45"/>
                <a:gd name="T33" fmla="*/ 13 h 19"/>
                <a:gd name="T34" fmla="*/ 28 w 45"/>
                <a:gd name="T35" fmla="*/ 15 h 19"/>
                <a:gd name="T36" fmla="*/ 24 w 45"/>
                <a:gd name="T37" fmla="*/ 13 h 19"/>
                <a:gd name="T38" fmla="*/ 28 w 45"/>
                <a:gd name="T39" fmla="*/ 10 h 19"/>
                <a:gd name="T40" fmla="*/ 24 w 45"/>
                <a:gd name="T41" fmla="*/ 8 h 19"/>
                <a:gd name="T42" fmla="*/ 20 w 45"/>
                <a:gd name="T43" fmla="*/ 10 h 19"/>
                <a:gd name="T44" fmla="*/ 17 w 45"/>
                <a:gd name="T45" fmla="*/ 8 h 19"/>
                <a:gd name="T46" fmla="*/ 12 w 45"/>
                <a:gd name="T47" fmla="*/ 10 h 19"/>
                <a:gd name="T48" fmla="*/ 20 w 45"/>
                <a:gd name="T49" fmla="*/ 15 h 19"/>
                <a:gd name="T50" fmla="*/ 24 w 45"/>
                <a:gd name="T51" fmla="*/ 17 h 19"/>
                <a:gd name="T52" fmla="*/ 19 w 45"/>
                <a:gd name="T53" fmla="*/ 19 h 19"/>
                <a:gd name="T54" fmla="*/ 16 w 45"/>
                <a:gd name="T55" fmla="*/ 17 h 19"/>
                <a:gd name="T56" fmla="*/ 12 w 45"/>
                <a:gd name="T57" fmla="*/ 19 h 19"/>
                <a:gd name="T58" fmla="*/ 8 w 45"/>
                <a:gd name="T59" fmla="*/ 16 h 19"/>
                <a:gd name="T60" fmla="*/ 12 w 45"/>
                <a:gd name="T61" fmla="*/ 14 h 19"/>
                <a:gd name="T62" fmla="*/ 8 w 45"/>
                <a:gd name="T63" fmla="*/ 12 h 19"/>
                <a:gd name="T64" fmla="*/ 4 w 45"/>
                <a:gd name="T65" fmla="*/ 14 h 19"/>
                <a:gd name="T66" fmla="*/ 0 w 45"/>
                <a:gd name="T67" fmla="*/ 12 h 19"/>
                <a:gd name="T68" fmla="*/ 5 w 45"/>
                <a:gd name="T6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19">
                  <a:moveTo>
                    <a:pt x="5" y="10"/>
                  </a:moveTo>
                  <a:cubicBezTo>
                    <a:pt x="9" y="8"/>
                    <a:pt x="9" y="8"/>
                    <a:pt x="9" y="8"/>
                  </a:cubicBezTo>
                  <a:cubicBezTo>
                    <a:pt x="9" y="8"/>
                    <a:pt x="12" y="6"/>
                    <a:pt x="13" y="6"/>
                  </a:cubicBezTo>
                  <a:cubicBezTo>
                    <a:pt x="14" y="6"/>
                    <a:pt x="15" y="8"/>
                    <a:pt x="17" y="8"/>
                  </a:cubicBezTo>
                  <a:cubicBezTo>
                    <a:pt x="18" y="8"/>
                    <a:pt x="19" y="6"/>
                    <a:pt x="21" y="6"/>
                  </a:cubicBezTo>
                  <a:cubicBezTo>
                    <a:pt x="21" y="6"/>
                    <a:pt x="24" y="8"/>
                    <a:pt x="24" y="8"/>
                  </a:cubicBezTo>
                  <a:cubicBezTo>
                    <a:pt x="25" y="8"/>
                    <a:pt x="28" y="6"/>
                    <a:pt x="28" y="6"/>
                  </a:cubicBezTo>
                  <a:cubicBezTo>
                    <a:pt x="28" y="6"/>
                    <a:pt x="24" y="4"/>
                    <a:pt x="25" y="4"/>
                  </a:cubicBezTo>
                  <a:cubicBezTo>
                    <a:pt x="25" y="4"/>
                    <a:pt x="28" y="2"/>
                    <a:pt x="29" y="2"/>
                  </a:cubicBezTo>
                  <a:cubicBezTo>
                    <a:pt x="30" y="2"/>
                    <a:pt x="32" y="4"/>
                    <a:pt x="33" y="4"/>
                  </a:cubicBezTo>
                  <a:cubicBezTo>
                    <a:pt x="34" y="4"/>
                    <a:pt x="36" y="2"/>
                    <a:pt x="37" y="2"/>
                  </a:cubicBezTo>
                  <a:cubicBezTo>
                    <a:pt x="37" y="2"/>
                    <a:pt x="40" y="0"/>
                    <a:pt x="41" y="0"/>
                  </a:cubicBezTo>
                  <a:cubicBezTo>
                    <a:pt x="41" y="0"/>
                    <a:pt x="45" y="2"/>
                    <a:pt x="45" y="2"/>
                  </a:cubicBezTo>
                  <a:cubicBezTo>
                    <a:pt x="44" y="3"/>
                    <a:pt x="40" y="4"/>
                    <a:pt x="40" y="4"/>
                  </a:cubicBezTo>
                  <a:cubicBezTo>
                    <a:pt x="41" y="5"/>
                    <a:pt x="44" y="6"/>
                    <a:pt x="44" y="7"/>
                  </a:cubicBezTo>
                  <a:cubicBezTo>
                    <a:pt x="40" y="9"/>
                    <a:pt x="40" y="9"/>
                    <a:pt x="40" y="9"/>
                  </a:cubicBezTo>
                  <a:cubicBezTo>
                    <a:pt x="32" y="13"/>
                    <a:pt x="32" y="13"/>
                    <a:pt x="32" y="13"/>
                  </a:cubicBezTo>
                  <a:cubicBezTo>
                    <a:pt x="31" y="13"/>
                    <a:pt x="29" y="15"/>
                    <a:pt x="28" y="15"/>
                  </a:cubicBezTo>
                  <a:cubicBezTo>
                    <a:pt x="28" y="15"/>
                    <a:pt x="24" y="13"/>
                    <a:pt x="24" y="13"/>
                  </a:cubicBezTo>
                  <a:cubicBezTo>
                    <a:pt x="24" y="12"/>
                    <a:pt x="28" y="11"/>
                    <a:pt x="28" y="10"/>
                  </a:cubicBezTo>
                  <a:cubicBezTo>
                    <a:pt x="28" y="10"/>
                    <a:pt x="25" y="8"/>
                    <a:pt x="24" y="8"/>
                  </a:cubicBezTo>
                  <a:cubicBezTo>
                    <a:pt x="23" y="8"/>
                    <a:pt x="21" y="10"/>
                    <a:pt x="20" y="10"/>
                  </a:cubicBezTo>
                  <a:cubicBezTo>
                    <a:pt x="19" y="10"/>
                    <a:pt x="17" y="8"/>
                    <a:pt x="17" y="8"/>
                  </a:cubicBezTo>
                  <a:cubicBezTo>
                    <a:pt x="15" y="8"/>
                    <a:pt x="14" y="10"/>
                    <a:pt x="12" y="10"/>
                  </a:cubicBezTo>
                  <a:cubicBezTo>
                    <a:pt x="20" y="15"/>
                    <a:pt x="20" y="15"/>
                    <a:pt x="20" y="15"/>
                  </a:cubicBezTo>
                  <a:cubicBezTo>
                    <a:pt x="20" y="15"/>
                    <a:pt x="24" y="17"/>
                    <a:pt x="24" y="17"/>
                  </a:cubicBezTo>
                  <a:cubicBezTo>
                    <a:pt x="24" y="17"/>
                    <a:pt x="20" y="19"/>
                    <a:pt x="19" y="19"/>
                  </a:cubicBezTo>
                  <a:cubicBezTo>
                    <a:pt x="18" y="19"/>
                    <a:pt x="17" y="17"/>
                    <a:pt x="16" y="17"/>
                  </a:cubicBezTo>
                  <a:cubicBezTo>
                    <a:pt x="12" y="19"/>
                    <a:pt x="12" y="19"/>
                    <a:pt x="12" y="19"/>
                  </a:cubicBezTo>
                  <a:cubicBezTo>
                    <a:pt x="11" y="18"/>
                    <a:pt x="8" y="17"/>
                    <a:pt x="8" y="16"/>
                  </a:cubicBezTo>
                  <a:cubicBezTo>
                    <a:pt x="8" y="16"/>
                    <a:pt x="12" y="15"/>
                    <a:pt x="12" y="14"/>
                  </a:cubicBezTo>
                  <a:cubicBezTo>
                    <a:pt x="12" y="14"/>
                    <a:pt x="9" y="12"/>
                    <a:pt x="8" y="12"/>
                  </a:cubicBezTo>
                  <a:cubicBezTo>
                    <a:pt x="8" y="12"/>
                    <a:pt x="4" y="14"/>
                    <a:pt x="4" y="14"/>
                  </a:cubicBezTo>
                  <a:cubicBezTo>
                    <a:pt x="4" y="14"/>
                    <a:pt x="0" y="12"/>
                    <a:pt x="0" y="12"/>
                  </a:cubicBezTo>
                  <a:cubicBezTo>
                    <a:pt x="1" y="11"/>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9"/>
            <p:cNvSpPr/>
            <p:nvPr/>
          </p:nvSpPr>
          <p:spPr bwMode="auto">
            <a:xfrm>
              <a:off x="3601" y="2259"/>
              <a:ext cx="47" cy="31"/>
            </a:xfrm>
            <a:custGeom>
              <a:avLst/>
              <a:gdLst>
                <a:gd name="T0" fmla="*/ 4 w 20"/>
                <a:gd name="T1" fmla="*/ 13 h 13"/>
                <a:gd name="T2" fmla="*/ 0 w 20"/>
                <a:gd name="T3" fmla="*/ 11 h 13"/>
                <a:gd name="T4" fmla="*/ 5 w 20"/>
                <a:gd name="T5" fmla="*/ 9 h 13"/>
                <a:gd name="T6" fmla="*/ 9 w 20"/>
                <a:gd name="T7" fmla="*/ 7 h 13"/>
                <a:gd name="T8" fmla="*/ 13 w 20"/>
                <a:gd name="T9" fmla="*/ 4 h 13"/>
                <a:gd name="T10" fmla="*/ 9 w 20"/>
                <a:gd name="T11" fmla="*/ 2 h 13"/>
                <a:gd name="T12" fmla="*/ 13 w 20"/>
                <a:gd name="T13" fmla="*/ 0 h 13"/>
                <a:gd name="T14" fmla="*/ 17 w 20"/>
                <a:gd name="T15" fmla="*/ 2 h 13"/>
                <a:gd name="T16" fmla="*/ 13 w 20"/>
                <a:gd name="T17" fmla="*/ 4 h 13"/>
                <a:gd name="T18" fmla="*/ 17 w 20"/>
                <a:gd name="T19" fmla="*/ 7 h 13"/>
                <a:gd name="T20" fmla="*/ 20 w 20"/>
                <a:gd name="T21" fmla="*/ 9 h 13"/>
                <a:gd name="T22" fmla="*/ 16 w 20"/>
                <a:gd name="T23" fmla="*/ 11 h 13"/>
                <a:gd name="T24" fmla="*/ 12 w 20"/>
                <a:gd name="T25" fmla="*/ 13 h 13"/>
                <a:gd name="T26" fmla="*/ 8 w 20"/>
                <a:gd name="T27" fmla="*/ 11 h 13"/>
                <a:gd name="T28" fmla="*/ 4 w 20"/>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3">
                  <a:moveTo>
                    <a:pt x="4" y="13"/>
                  </a:moveTo>
                  <a:cubicBezTo>
                    <a:pt x="4" y="12"/>
                    <a:pt x="0" y="11"/>
                    <a:pt x="0" y="11"/>
                  </a:cubicBezTo>
                  <a:cubicBezTo>
                    <a:pt x="1" y="10"/>
                    <a:pt x="4" y="9"/>
                    <a:pt x="5" y="9"/>
                  </a:cubicBezTo>
                  <a:cubicBezTo>
                    <a:pt x="6" y="8"/>
                    <a:pt x="8" y="7"/>
                    <a:pt x="9" y="7"/>
                  </a:cubicBezTo>
                  <a:cubicBezTo>
                    <a:pt x="9" y="6"/>
                    <a:pt x="13" y="5"/>
                    <a:pt x="13" y="4"/>
                  </a:cubicBezTo>
                  <a:cubicBezTo>
                    <a:pt x="13" y="4"/>
                    <a:pt x="9" y="3"/>
                    <a:pt x="9" y="2"/>
                  </a:cubicBezTo>
                  <a:cubicBezTo>
                    <a:pt x="10" y="2"/>
                    <a:pt x="12" y="0"/>
                    <a:pt x="13" y="0"/>
                  </a:cubicBezTo>
                  <a:cubicBezTo>
                    <a:pt x="13" y="0"/>
                    <a:pt x="17" y="2"/>
                    <a:pt x="17" y="2"/>
                  </a:cubicBezTo>
                  <a:cubicBezTo>
                    <a:pt x="17" y="3"/>
                    <a:pt x="13" y="4"/>
                    <a:pt x="13" y="4"/>
                  </a:cubicBezTo>
                  <a:cubicBezTo>
                    <a:pt x="13" y="5"/>
                    <a:pt x="15" y="6"/>
                    <a:pt x="17" y="7"/>
                  </a:cubicBezTo>
                  <a:cubicBezTo>
                    <a:pt x="17" y="7"/>
                    <a:pt x="20" y="9"/>
                    <a:pt x="20" y="9"/>
                  </a:cubicBezTo>
                  <a:cubicBezTo>
                    <a:pt x="20" y="10"/>
                    <a:pt x="17" y="11"/>
                    <a:pt x="16" y="11"/>
                  </a:cubicBezTo>
                  <a:cubicBezTo>
                    <a:pt x="15" y="12"/>
                    <a:pt x="13" y="13"/>
                    <a:pt x="12" y="13"/>
                  </a:cubicBezTo>
                  <a:cubicBezTo>
                    <a:pt x="11" y="13"/>
                    <a:pt x="9" y="11"/>
                    <a:pt x="8" y="11"/>
                  </a:cubicBezTo>
                  <a:cubicBezTo>
                    <a:pt x="7" y="11"/>
                    <a:pt x="6"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0"/>
            <p:cNvSpPr/>
            <p:nvPr/>
          </p:nvSpPr>
          <p:spPr bwMode="auto">
            <a:xfrm>
              <a:off x="2063" y="2214"/>
              <a:ext cx="50" cy="35"/>
            </a:xfrm>
            <a:custGeom>
              <a:avLst/>
              <a:gdLst>
                <a:gd name="T0" fmla="*/ 4 w 21"/>
                <a:gd name="T1" fmla="*/ 15 h 15"/>
                <a:gd name="T2" fmla="*/ 0 w 21"/>
                <a:gd name="T3" fmla="*/ 12 h 15"/>
                <a:gd name="T4" fmla="*/ 5 w 21"/>
                <a:gd name="T5" fmla="*/ 10 h 15"/>
                <a:gd name="T6" fmla="*/ 1 w 21"/>
                <a:gd name="T7" fmla="*/ 8 h 15"/>
                <a:gd name="T8" fmla="*/ 5 w 21"/>
                <a:gd name="T9" fmla="*/ 6 h 15"/>
                <a:gd name="T10" fmla="*/ 9 w 21"/>
                <a:gd name="T11" fmla="*/ 4 h 15"/>
                <a:gd name="T12" fmla="*/ 5 w 21"/>
                <a:gd name="T13" fmla="*/ 2 h 15"/>
                <a:gd name="T14" fmla="*/ 9 w 21"/>
                <a:gd name="T15" fmla="*/ 0 h 15"/>
                <a:gd name="T16" fmla="*/ 13 w 21"/>
                <a:gd name="T17" fmla="*/ 2 h 15"/>
                <a:gd name="T18" fmla="*/ 17 w 21"/>
                <a:gd name="T19" fmla="*/ 0 h 15"/>
                <a:gd name="T20" fmla="*/ 21 w 21"/>
                <a:gd name="T21" fmla="*/ 2 h 15"/>
                <a:gd name="T22" fmla="*/ 17 w 21"/>
                <a:gd name="T23" fmla="*/ 4 h 15"/>
                <a:gd name="T24" fmla="*/ 13 w 21"/>
                <a:gd name="T25" fmla="*/ 2 h 15"/>
                <a:gd name="T26" fmla="*/ 9 w 21"/>
                <a:gd name="T27" fmla="*/ 4 h 15"/>
                <a:gd name="T28" fmla="*/ 13 w 21"/>
                <a:gd name="T29" fmla="*/ 6 h 15"/>
                <a:gd name="T30" fmla="*/ 9 w 21"/>
                <a:gd name="T31" fmla="*/ 8 h 15"/>
                <a:gd name="T32" fmla="*/ 12 w 21"/>
                <a:gd name="T33" fmla="*/ 11 h 15"/>
                <a:gd name="T34" fmla="*/ 8 w 21"/>
                <a:gd name="T35" fmla="*/ 13 h 15"/>
                <a:gd name="T36" fmla="*/ 4 w 21"/>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5">
                  <a:moveTo>
                    <a:pt x="4" y="15"/>
                  </a:moveTo>
                  <a:cubicBezTo>
                    <a:pt x="4" y="14"/>
                    <a:pt x="0" y="13"/>
                    <a:pt x="0" y="12"/>
                  </a:cubicBezTo>
                  <a:cubicBezTo>
                    <a:pt x="1" y="12"/>
                    <a:pt x="5" y="11"/>
                    <a:pt x="5" y="10"/>
                  </a:cubicBezTo>
                  <a:cubicBezTo>
                    <a:pt x="4" y="10"/>
                    <a:pt x="1" y="9"/>
                    <a:pt x="1" y="8"/>
                  </a:cubicBezTo>
                  <a:cubicBezTo>
                    <a:pt x="1" y="8"/>
                    <a:pt x="4" y="6"/>
                    <a:pt x="5" y="6"/>
                  </a:cubicBezTo>
                  <a:cubicBezTo>
                    <a:pt x="5" y="6"/>
                    <a:pt x="9" y="4"/>
                    <a:pt x="9" y="4"/>
                  </a:cubicBezTo>
                  <a:cubicBezTo>
                    <a:pt x="9" y="4"/>
                    <a:pt x="5" y="2"/>
                    <a:pt x="5" y="2"/>
                  </a:cubicBezTo>
                  <a:cubicBezTo>
                    <a:pt x="6" y="1"/>
                    <a:pt x="9" y="0"/>
                    <a:pt x="9" y="0"/>
                  </a:cubicBezTo>
                  <a:cubicBezTo>
                    <a:pt x="11" y="0"/>
                    <a:pt x="12" y="2"/>
                    <a:pt x="13" y="2"/>
                  </a:cubicBezTo>
                  <a:cubicBezTo>
                    <a:pt x="15" y="2"/>
                    <a:pt x="16" y="0"/>
                    <a:pt x="17" y="0"/>
                  </a:cubicBezTo>
                  <a:cubicBezTo>
                    <a:pt x="17" y="1"/>
                    <a:pt x="21" y="1"/>
                    <a:pt x="21" y="2"/>
                  </a:cubicBezTo>
                  <a:cubicBezTo>
                    <a:pt x="21" y="2"/>
                    <a:pt x="17" y="4"/>
                    <a:pt x="17" y="4"/>
                  </a:cubicBezTo>
                  <a:cubicBezTo>
                    <a:pt x="17" y="4"/>
                    <a:pt x="13" y="2"/>
                    <a:pt x="13" y="2"/>
                  </a:cubicBezTo>
                  <a:cubicBezTo>
                    <a:pt x="13" y="2"/>
                    <a:pt x="9" y="3"/>
                    <a:pt x="9" y="4"/>
                  </a:cubicBezTo>
                  <a:cubicBezTo>
                    <a:pt x="9" y="5"/>
                    <a:pt x="13" y="6"/>
                    <a:pt x="13" y="6"/>
                  </a:cubicBezTo>
                  <a:cubicBezTo>
                    <a:pt x="12" y="7"/>
                    <a:pt x="9" y="8"/>
                    <a:pt x="9" y="8"/>
                  </a:cubicBezTo>
                  <a:cubicBezTo>
                    <a:pt x="9" y="9"/>
                    <a:pt x="12" y="10"/>
                    <a:pt x="12" y="11"/>
                  </a:cubicBezTo>
                  <a:cubicBezTo>
                    <a:pt x="12" y="11"/>
                    <a:pt x="9" y="12"/>
                    <a:pt x="8" y="13"/>
                  </a:cubicBez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1"/>
            <p:cNvSpPr/>
            <p:nvPr/>
          </p:nvSpPr>
          <p:spPr bwMode="auto">
            <a:xfrm>
              <a:off x="2684" y="2245"/>
              <a:ext cx="45" cy="30"/>
            </a:xfrm>
            <a:custGeom>
              <a:avLst/>
              <a:gdLst>
                <a:gd name="T0" fmla="*/ 0 w 19"/>
                <a:gd name="T1" fmla="*/ 9 h 13"/>
                <a:gd name="T2" fmla="*/ 4 w 19"/>
                <a:gd name="T3" fmla="*/ 7 h 13"/>
                <a:gd name="T4" fmla="*/ 0 w 19"/>
                <a:gd name="T5" fmla="*/ 4 h 13"/>
                <a:gd name="T6" fmla="*/ 5 w 19"/>
                <a:gd name="T7" fmla="*/ 2 h 13"/>
                <a:gd name="T8" fmla="*/ 9 w 19"/>
                <a:gd name="T9" fmla="*/ 0 h 13"/>
                <a:gd name="T10" fmla="*/ 12 w 19"/>
                <a:gd name="T11" fmla="*/ 2 h 13"/>
                <a:gd name="T12" fmla="*/ 8 w 19"/>
                <a:gd name="T13" fmla="*/ 4 h 13"/>
                <a:gd name="T14" fmla="*/ 4 w 19"/>
                <a:gd name="T15" fmla="*/ 7 h 13"/>
                <a:gd name="T16" fmla="*/ 8 w 19"/>
                <a:gd name="T17" fmla="*/ 9 h 13"/>
                <a:gd name="T18" fmla="*/ 12 w 19"/>
                <a:gd name="T19" fmla="*/ 11 h 13"/>
                <a:gd name="T20" fmla="*/ 16 w 19"/>
                <a:gd name="T21" fmla="*/ 9 h 13"/>
                <a:gd name="T22" fmla="*/ 19 w 19"/>
                <a:gd name="T23" fmla="*/ 11 h 13"/>
                <a:gd name="T24" fmla="*/ 15 w 19"/>
                <a:gd name="T25" fmla="*/ 13 h 13"/>
                <a:gd name="T26" fmla="*/ 12 w 19"/>
                <a:gd name="T27" fmla="*/ 11 h 13"/>
                <a:gd name="T28" fmla="*/ 8 w 19"/>
                <a:gd name="T29" fmla="*/ 13 h 13"/>
                <a:gd name="T30" fmla="*/ 4 w 19"/>
                <a:gd name="T31" fmla="*/ 11 h 13"/>
                <a:gd name="T32" fmla="*/ 0 w 19"/>
                <a:gd name="T3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
                  <a:moveTo>
                    <a:pt x="0" y="9"/>
                  </a:moveTo>
                  <a:cubicBezTo>
                    <a:pt x="0" y="8"/>
                    <a:pt x="4" y="7"/>
                    <a:pt x="4" y="7"/>
                  </a:cubicBezTo>
                  <a:cubicBezTo>
                    <a:pt x="4" y="6"/>
                    <a:pt x="0" y="5"/>
                    <a:pt x="0" y="4"/>
                  </a:cubicBezTo>
                  <a:cubicBezTo>
                    <a:pt x="1" y="4"/>
                    <a:pt x="4" y="3"/>
                    <a:pt x="5" y="2"/>
                  </a:cubicBezTo>
                  <a:cubicBezTo>
                    <a:pt x="5" y="2"/>
                    <a:pt x="8" y="0"/>
                    <a:pt x="9" y="0"/>
                  </a:cubicBezTo>
                  <a:cubicBezTo>
                    <a:pt x="9" y="0"/>
                    <a:pt x="12" y="2"/>
                    <a:pt x="12" y="2"/>
                  </a:cubicBezTo>
                  <a:cubicBezTo>
                    <a:pt x="12" y="3"/>
                    <a:pt x="9" y="4"/>
                    <a:pt x="8" y="4"/>
                  </a:cubicBezTo>
                  <a:cubicBezTo>
                    <a:pt x="7" y="5"/>
                    <a:pt x="5" y="6"/>
                    <a:pt x="4" y="7"/>
                  </a:cubicBezTo>
                  <a:cubicBezTo>
                    <a:pt x="6" y="7"/>
                    <a:pt x="6" y="8"/>
                    <a:pt x="8" y="9"/>
                  </a:cubicBezTo>
                  <a:cubicBezTo>
                    <a:pt x="9" y="9"/>
                    <a:pt x="10" y="11"/>
                    <a:pt x="12" y="11"/>
                  </a:cubicBezTo>
                  <a:cubicBezTo>
                    <a:pt x="12" y="11"/>
                    <a:pt x="15" y="9"/>
                    <a:pt x="16" y="9"/>
                  </a:cubicBezTo>
                  <a:cubicBezTo>
                    <a:pt x="16" y="9"/>
                    <a:pt x="19" y="11"/>
                    <a:pt x="19" y="11"/>
                  </a:cubicBezTo>
                  <a:cubicBezTo>
                    <a:pt x="19" y="12"/>
                    <a:pt x="16" y="13"/>
                    <a:pt x="15" y="13"/>
                  </a:cubicBezTo>
                  <a:cubicBezTo>
                    <a:pt x="14" y="13"/>
                    <a:pt x="13" y="11"/>
                    <a:pt x="12" y="11"/>
                  </a:cubicBezTo>
                  <a:cubicBezTo>
                    <a:pt x="11" y="11"/>
                    <a:pt x="8" y="13"/>
                    <a:pt x="8" y="13"/>
                  </a:cubicBezTo>
                  <a:cubicBezTo>
                    <a:pt x="6" y="13"/>
                    <a:pt x="5" y="11"/>
                    <a:pt x="4" y="1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2"/>
            <p:cNvSpPr/>
            <p:nvPr/>
          </p:nvSpPr>
          <p:spPr bwMode="auto">
            <a:xfrm>
              <a:off x="2606" y="2190"/>
              <a:ext cx="48" cy="17"/>
            </a:xfrm>
            <a:custGeom>
              <a:avLst/>
              <a:gdLst>
                <a:gd name="T0" fmla="*/ 8 w 20"/>
                <a:gd name="T1" fmla="*/ 3 h 7"/>
                <a:gd name="T2" fmla="*/ 4 w 20"/>
                <a:gd name="T3" fmla="*/ 5 h 7"/>
                <a:gd name="T4" fmla="*/ 0 w 20"/>
                <a:gd name="T5" fmla="*/ 2 h 7"/>
                <a:gd name="T6" fmla="*/ 4 w 20"/>
                <a:gd name="T7" fmla="*/ 0 h 7"/>
                <a:gd name="T8" fmla="*/ 8 w 20"/>
                <a:gd name="T9" fmla="*/ 3 h 7"/>
                <a:gd name="T10" fmla="*/ 12 w 20"/>
                <a:gd name="T11" fmla="*/ 1 h 7"/>
                <a:gd name="T12" fmla="*/ 16 w 20"/>
                <a:gd name="T13" fmla="*/ 3 h 7"/>
                <a:gd name="T14" fmla="*/ 20 w 20"/>
                <a:gd name="T15" fmla="*/ 5 h 7"/>
                <a:gd name="T16" fmla="*/ 15 w 20"/>
                <a:gd name="T17" fmla="*/ 7 h 7"/>
                <a:gd name="T18" fmla="*/ 12 w 20"/>
                <a:gd name="T19" fmla="*/ 5 h 7"/>
                <a:gd name="T20" fmla="*/ 8 w 20"/>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
                  <a:moveTo>
                    <a:pt x="8" y="3"/>
                  </a:moveTo>
                  <a:cubicBezTo>
                    <a:pt x="7" y="2"/>
                    <a:pt x="5" y="5"/>
                    <a:pt x="4" y="5"/>
                  </a:cubicBezTo>
                  <a:cubicBezTo>
                    <a:pt x="4" y="5"/>
                    <a:pt x="0" y="3"/>
                    <a:pt x="0" y="2"/>
                  </a:cubicBezTo>
                  <a:cubicBezTo>
                    <a:pt x="0" y="2"/>
                    <a:pt x="4" y="0"/>
                    <a:pt x="4" y="0"/>
                  </a:cubicBezTo>
                  <a:cubicBezTo>
                    <a:pt x="5" y="0"/>
                    <a:pt x="7" y="3"/>
                    <a:pt x="8" y="3"/>
                  </a:cubicBezTo>
                  <a:cubicBezTo>
                    <a:pt x="9" y="3"/>
                    <a:pt x="11" y="0"/>
                    <a:pt x="12" y="1"/>
                  </a:cubicBezTo>
                  <a:cubicBezTo>
                    <a:pt x="13" y="1"/>
                    <a:pt x="15" y="2"/>
                    <a:pt x="16" y="3"/>
                  </a:cubicBezTo>
                  <a:cubicBezTo>
                    <a:pt x="16" y="3"/>
                    <a:pt x="20" y="5"/>
                    <a:pt x="20" y="5"/>
                  </a:cubicBezTo>
                  <a:cubicBezTo>
                    <a:pt x="20" y="5"/>
                    <a:pt x="16" y="7"/>
                    <a:pt x="15" y="7"/>
                  </a:cubicBezTo>
                  <a:cubicBezTo>
                    <a:pt x="15" y="7"/>
                    <a:pt x="13" y="5"/>
                    <a:pt x="12" y="5"/>
                  </a:cubicBezTo>
                  <a:cubicBezTo>
                    <a:pt x="10" y="4"/>
                    <a:pt x="9"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3"/>
            <p:cNvSpPr/>
            <p:nvPr/>
          </p:nvSpPr>
          <p:spPr bwMode="auto">
            <a:xfrm>
              <a:off x="3013" y="2216"/>
              <a:ext cx="45" cy="26"/>
            </a:xfrm>
            <a:custGeom>
              <a:avLst/>
              <a:gdLst>
                <a:gd name="T0" fmla="*/ 8 w 19"/>
                <a:gd name="T1" fmla="*/ 5 h 11"/>
                <a:gd name="T2" fmla="*/ 12 w 19"/>
                <a:gd name="T3" fmla="*/ 7 h 11"/>
                <a:gd name="T4" fmla="*/ 16 w 19"/>
                <a:gd name="T5" fmla="*/ 5 h 11"/>
                <a:gd name="T6" fmla="*/ 19 w 19"/>
                <a:gd name="T7" fmla="*/ 7 h 11"/>
                <a:gd name="T8" fmla="*/ 15 w 19"/>
                <a:gd name="T9" fmla="*/ 9 h 11"/>
                <a:gd name="T10" fmla="*/ 12 w 19"/>
                <a:gd name="T11" fmla="*/ 7 h 11"/>
                <a:gd name="T12" fmla="*/ 7 w 19"/>
                <a:gd name="T13" fmla="*/ 9 h 11"/>
                <a:gd name="T14" fmla="*/ 3 w 19"/>
                <a:gd name="T15" fmla="*/ 11 h 11"/>
                <a:gd name="T16" fmla="*/ 0 w 19"/>
                <a:gd name="T17" fmla="*/ 9 h 11"/>
                <a:gd name="T18" fmla="*/ 4 w 19"/>
                <a:gd name="T19" fmla="*/ 7 h 11"/>
                <a:gd name="T20" fmla="*/ 8 w 19"/>
                <a:gd name="T21" fmla="*/ 5 h 11"/>
                <a:gd name="T22" fmla="*/ 4 w 19"/>
                <a:gd name="T23" fmla="*/ 3 h 11"/>
                <a:gd name="T24" fmla="*/ 8 w 19"/>
                <a:gd name="T25" fmla="*/ 1 h 11"/>
                <a:gd name="T26" fmla="*/ 12 w 19"/>
                <a:gd name="T27" fmla="*/ 3 h 11"/>
                <a:gd name="T28" fmla="*/ 8 w 19"/>
                <a:gd name="T2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1">
                  <a:moveTo>
                    <a:pt x="8" y="5"/>
                  </a:moveTo>
                  <a:cubicBezTo>
                    <a:pt x="9" y="5"/>
                    <a:pt x="10" y="7"/>
                    <a:pt x="12" y="7"/>
                  </a:cubicBezTo>
                  <a:cubicBezTo>
                    <a:pt x="12" y="7"/>
                    <a:pt x="15" y="5"/>
                    <a:pt x="16" y="5"/>
                  </a:cubicBezTo>
                  <a:cubicBezTo>
                    <a:pt x="16" y="5"/>
                    <a:pt x="19" y="7"/>
                    <a:pt x="19" y="7"/>
                  </a:cubicBezTo>
                  <a:cubicBezTo>
                    <a:pt x="19" y="8"/>
                    <a:pt x="16" y="9"/>
                    <a:pt x="15" y="9"/>
                  </a:cubicBezTo>
                  <a:cubicBezTo>
                    <a:pt x="14" y="9"/>
                    <a:pt x="13" y="7"/>
                    <a:pt x="12" y="7"/>
                  </a:cubicBezTo>
                  <a:cubicBezTo>
                    <a:pt x="11" y="7"/>
                    <a:pt x="8" y="9"/>
                    <a:pt x="7" y="9"/>
                  </a:cubicBezTo>
                  <a:cubicBezTo>
                    <a:pt x="3" y="11"/>
                    <a:pt x="3" y="11"/>
                    <a:pt x="3" y="11"/>
                  </a:cubicBezTo>
                  <a:cubicBezTo>
                    <a:pt x="3" y="11"/>
                    <a:pt x="0" y="10"/>
                    <a:pt x="0" y="9"/>
                  </a:cubicBezTo>
                  <a:cubicBezTo>
                    <a:pt x="0" y="8"/>
                    <a:pt x="3" y="8"/>
                    <a:pt x="4" y="7"/>
                  </a:cubicBezTo>
                  <a:cubicBezTo>
                    <a:pt x="4" y="6"/>
                    <a:pt x="8" y="6"/>
                    <a:pt x="8" y="5"/>
                  </a:cubicBezTo>
                  <a:cubicBezTo>
                    <a:pt x="8" y="4"/>
                    <a:pt x="4" y="3"/>
                    <a:pt x="4" y="3"/>
                  </a:cubicBezTo>
                  <a:cubicBezTo>
                    <a:pt x="5" y="2"/>
                    <a:pt x="7" y="0"/>
                    <a:pt x="8" y="1"/>
                  </a:cubicBezTo>
                  <a:cubicBezTo>
                    <a:pt x="8" y="1"/>
                    <a:pt x="12" y="3"/>
                    <a:pt x="12" y="3"/>
                  </a:cubicBezTo>
                  <a:cubicBezTo>
                    <a:pt x="12" y="4"/>
                    <a:pt x="8" y="4"/>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4"/>
            <p:cNvSpPr/>
            <p:nvPr/>
          </p:nvSpPr>
          <p:spPr bwMode="auto">
            <a:xfrm>
              <a:off x="3374" y="2216"/>
              <a:ext cx="19" cy="31"/>
            </a:xfrm>
            <a:custGeom>
              <a:avLst/>
              <a:gdLst>
                <a:gd name="T0" fmla="*/ 3 w 8"/>
                <a:gd name="T1" fmla="*/ 13 h 13"/>
                <a:gd name="T2" fmla="*/ 0 w 8"/>
                <a:gd name="T3" fmla="*/ 11 h 13"/>
                <a:gd name="T4" fmla="*/ 4 w 8"/>
                <a:gd name="T5" fmla="*/ 9 h 13"/>
                <a:gd name="T6" fmla="*/ 0 w 8"/>
                <a:gd name="T7" fmla="*/ 7 h 13"/>
                <a:gd name="T8" fmla="*/ 4 w 8"/>
                <a:gd name="T9" fmla="*/ 4 h 13"/>
                <a:gd name="T10" fmla="*/ 0 w 8"/>
                <a:gd name="T11" fmla="*/ 2 h 13"/>
                <a:gd name="T12" fmla="*/ 5 w 8"/>
                <a:gd name="T13" fmla="*/ 0 h 13"/>
                <a:gd name="T14" fmla="*/ 8 w 8"/>
                <a:gd name="T15" fmla="*/ 2 h 13"/>
                <a:gd name="T16" fmla="*/ 4 w 8"/>
                <a:gd name="T17" fmla="*/ 4 h 13"/>
                <a:gd name="T18" fmla="*/ 8 w 8"/>
                <a:gd name="T19" fmla="*/ 7 h 13"/>
                <a:gd name="T20" fmla="*/ 4 w 8"/>
                <a:gd name="T21" fmla="*/ 9 h 13"/>
                <a:gd name="T22" fmla="*/ 8 w 8"/>
                <a:gd name="T23" fmla="*/ 11 h 13"/>
                <a:gd name="T24" fmla="*/ 3 w 8"/>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3" y="13"/>
                  </a:moveTo>
                  <a:cubicBezTo>
                    <a:pt x="3" y="12"/>
                    <a:pt x="0" y="12"/>
                    <a:pt x="0" y="11"/>
                  </a:cubicBezTo>
                  <a:cubicBezTo>
                    <a:pt x="0" y="10"/>
                    <a:pt x="4" y="9"/>
                    <a:pt x="4" y="9"/>
                  </a:cubicBezTo>
                  <a:cubicBezTo>
                    <a:pt x="4" y="8"/>
                    <a:pt x="0" y="7"/>
                    <a:pt x="0" y="7"/>
                  </a:cubicBezTo>
                  <a:cubicBezTo>
                    <a:pt x="0" y="6"/>
                    <a:pt x="4" y="5"/>
                    <a:pt x="4" y="4"/>
                  </a:cubicBezTo>
                  <a:cubicBezTo>
                    <a:pt x="4" y="4"/>
                    <a:pt x="0" y="3"/>
                    <a:pt x="0" y="2"/>
                  </a:cubicBezTo>
                  <a:cubicBezTo>
                    <a:pt x="1" y="1"/>
                    <a:pt x="4" y="1"/>
                    <a:pt x="5" y="0"/>
                  </a:cubicBezTo>
                  <a:cubicBezTo>
                    <a:pt x="5" y="1"/>
                    <a:pt x="8" y="2"/>
                    <a:pt x="8" y="2"/>
                  </a:cubicBezTo>
                  <a:cubicBezTo>
                    <a:pt x="8" y="3"/>
                    <a:pt x="4" y="4"/>
                    <a:pt x="4" y="4"/>
                  </a:cubicBezTo>
                  <a:cubicBezTo>
                    <a:pt x="4" y="5"/>
                    <a:pt x="8" y="6"/>
                    <a:pt x="8" y="7"/>
                  </a:cubicBezTo>
                  <a:cubicBezTo>
                    <a:pt x="8" y="7"/>
                    <a:pt x="4" y="8"/>
                    <a:pt x="4" y="9"/>
                  </a:cubicBezTo>
                  <a:cubicBezTo>
                    <a:pt x="4" y="9"/>
                    <a:pt x="8" y="10"/>
                    <a:pt x="8" y="11"/>
                  </a:cubicBezTo>
                  <a:cubicBezTo>
                    <a:pt x="7" y="12"/>
                    <a:pt x="4" y="12"/>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5"/>
            <p:cNvSpPr/>
            <p:nvPr/>
          </p:nvSpPr>
          <p:spPr bwMode="auto">
            <a:xfrm>
              <a:off x="3469" y="2204"/>
              <a:ext cx="47" cy="26"/>
            </a:xfrm>
            <a:custGeom>
              <a:avLst/>
              <a:gdLst>
                <a:gd name="T0" fmla="*/ 15 w 20"/>
                <a:gd name="T1" fmla="*/ 9 h 11"/>
                <a:gd name="T2" fmla="*/ 11 w 20"/>
                <a:gd name="T3" fmla="*/ 11 h 11"/>
                <a:gd name="T4" fmla="*/ 8 w 20"/>
                <a:gd name="T5" fmla="*/ 8 h 11"/>
                <a:gd name="T6" fmla="*/ 12 w 20"/>
                <a:gd name="T7" fmla="*/ 6 h 11"/>
                <a:gd name="T8" fmla="*/ 8 w 20"/>
                <a:gd name="T9" fmla="*/ 4 h 11"/>
                <a:gd name="T10" fmla="*/ 6 w 20"/>
                <a:gd name="T11" fmla="*/ 5 h 11"/>
                <a:gd name="T12" fmla="*/ 4 w 20"/>
                <a:gd name="T13" fmla="*/ 6 h 11"/>
                <a:gd name="T14" fmla="*/ 0 w 20"/>
                <a:gd name="T15" fmla="*/ 4 h 11"/>
                <a:gd name="T16" fmla="*/ 4 w 20"/>
                <a:gd name="T17" fmla="*/ 2 h 11"/>
                <a:gd name="T18" fmla="*/ 8 w 20"/>
                <a:gd name="T19" fmla="*/ 4 h 11"/>
                <a:gd name="T20" fmla="*/ 12 w 20"/>
                <a:gd name="T21" fmla="*/ 2 h 11"/>
                <a:gd name="T22" fmla="*/ 16 w 20"/>
                <a:gd name="T23" fmla="*/ 0 h 11"/>
                <a:gd name="T24" fmla="*/ 20 w 20"/>
                <a:gd name="T25" fmla="*/ 2 h 11"/>
                <a:gd name="T26" fmla="*/ 16 w 20"/>
                <a:gd name="T27" fmla="*/ 4 h 11"/>
                <a:gd name="T28" fmla="*/ 12 w 20"/>
                <a:gd name="T29" fmla="*/ 6 h 11"/>
                <a:gd name="T30" fmla="*/ 15 w 20"/>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1">
                  <a:moveTo>
                    <a:pt x="15" y="9"/>
                  </a:moveTo>
                  <a:cubicBezTo>
                    <a:pt x="14" y="9"/>
                    <a:pt x="13" y="11"/>
                    <a:pt x="11" y="11"/>
                  </a:cubicBezTo>
                  <a:cubicBezTo>
                    <a:pt x="11" y="11"/>
                    <a:pt x="8" y="9"/>
                    <a:pt x="8" y="8"/>
                  </a:cubicBezTo>
                  <a:cubicBezTo>
                    <a:pt x="8" y="8"/>
                    <a:pt x="12" y="6"/>
                    <a:pt x="12" y="6"/>
                  </a:cubicBezTo>
                  <a:cubicBezTo>
                    <a:pt x="11" y="6"/>
                    <a:pt x="9" y="4"/>
                    <a:pt x="8" y="4"/>
                  </a:cubicBezTo>
                  <a:cubicBezTo>
                    <a:pt x="8" y="4"/>
                    <a:pt x="7" y="5"/>
                    <a:pt x="6" y="5"/>
                  </a:cubicBezTo>
                  <a:cubicBezTo>
                    <a:pt x="5" y="6"/>
                    <a:pt x="4" y="6"/>
                    <a:pt x="4" y="6"/>
                  </a:cubicBezTo>
                  <a:cubicBezTo>
                    <a:pt x="3" y="6"/>
                    <a:pt x="0" y="4"/>
                    <a:pt x="0" y="4"/>
                  </a:cubicBezTo>
                  <a:cubicBezTo>
                    <a:pt x="0" y="3"/>
                    <a:pt x="4" y="3"/>
                    <a:pt x="4" y="2"/>
                  </a:cubicBezTo>
                  <a:cubicBezTo>
                    <a:pt x="6" y="2"/>
                    <a:pt x="7" y="4"/>
                    <a:pt x="8" y="4"/>
                  </a:cubicBezTo>
                  <a:cubicBezTo>
                    <a:pt x="8" y="4"/>
                    <a:pt x="12" y="2"/>
                    <a:pt x="12" y="2"/>
                  </a:cubicBezTo>
                  <a:cubicBezTo>
                    <a:pt x="13" y="2"/>
                    <a:pt x="15" y="0"/>
                    <a:pt x="16" y="0"/>
                  </a:cubicBezTo>
                  <a:cubicBezTo>
                    <a:pt x="17" y="0"/>
                    <a:pt x="19" y="2"/>
                    <a:pt x="20" y="2"/>
                  </a:cubicBezTo>
                  <a:cubicBezTo>
                    <a:pt x="19" y="3"/>
                    <a:pt x="17" y="4"/>
                    <a:pt x="16" y="4"/>
                  </a:cubicBezTo>
                  <a:cubicBezTo>
                    <a:pt x="15" y="5"/>
                    <a:pt x="12" y="6"/>
                    <a:pt x="12" y="6"/>
                  </a:cubicBezTo>
                  <a:cubicBezTo>
                    <a:pt x="12" y="7"/>
                    <a:pt x="15" y="8"/>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6"/>
            <p:cNvSpPr/>
            <p:nvPr/>
          </p:nvSpPr>
          <p:spPr bwMode="auto">
            <a:xfrm>
              <a:off x="3670" y="2226"/>
              <a:ext cx="113" cy="28"/>
            </a:xfrm>
            <a:custGeom>
              <a:avLst/>
              <a:gdLst>
                <a:gd name="T0" fmla="*/ 12 w 48"/>
                <a:gd name="T1" fmla="*/ 8 h 12"/>
                <a:gd name="T2" fmla="*/ 16 w 48"/>
                <a:gd name="T3" fmla="*/ 6 h 12"/>
                <a:gd name="T4" fmla="*/ 13 w 48"/>
                <a:gd name="T5" fmla="*/ 4 h 12"/>
                <a:gd name="T6" fmla="*/ 9 w 48"/>
                <a:gd name="T7" fmla="*/ 2 h 12"/>
                <a:gd name="T8" fmla="*/ 13 w 48"/>
                <a:gd name="T9" fmla="*/ 0 h 12"/>
                <a:gd name="T10" fmla="*/ 17 w 48"/>
                <a:gd name="T11" fmla="*/ 2 h 12"/>
                <a:gd name="T12" fmla="*/ 21 w 48"/>
                <a:gd name="T13" fmla="*/ 0 h 12"/>
                <a:gd name="T14" fmla="*/ 25 w 48"/>
                <a:gd name="T15" fmla="*/ 2 h 12"/>
                <a:gd name="T16" fmla="*/ 29 w 48"/>
                <a:gd name="T17" fmla="*/ 0 h 12"/>
                <a:gd name="T18" fmla="*/ 32 w 48"/>
                <a:gd name="T19" fmla="*/ 2 h 12"/>
                <a:gd name="T20" fmla="*/ 36 w 48"/>
                <a:gd name="T21" fmla="*/ 0 h 12"/>
                <a:gd name="T22" fmla="*/ 40 w 48"/>
                <a:gd name="T23" fmla="*/ 3 h 12"/>
                <a:gd name="T24" fmla="*/ 44 w 48"/>
                <a:gd name="T25" fmla="*/ 0 h 12"/>
                <a:gd name="T26" fmla="*/ 48 w 48"/>
                <a:gd name="T27" fmla="*/ 3 h 12"/>
                <a:gd name="T28" fmla="*/ 44 w 48"/>
                <a:gd name="T29" fmla="*/ 5 h 12"/>
                <a:gd name="T30" fmla="*/ 36 w 48"/>
                <a:gd name="T31" fmla="*/ 9 h 12"/>
                <a:gd name="T32" fmla="*/ 32 w 48"/>
                <a:gd name="T33" fmla="*/ 7 h 12"/>
                <a:gd name="T34" fmla="*/ 36 w 48"/>
                <a:gd name="T35" fmla="*/ 5 h 12"/>
                <a:gd name="T36" fmla="*/ 32 w 48"/>
                <a:gd name="T37" fmla="*/ 2 h 12"/>
                <a:gd name="T38" fmla="*/ 28 w 48"/>
                <a:gd name="T39" fmla="*/ 4 h 12"/>
                <a:gd name="T40" fmla="*/ 25 w 48"/>
                <a:gd name="T41" fmla="*/ 2 h 12"/>
                <a:gd name="T42" fmla="*/ 20 w 48"/>
                <a:gd name="T43" fmla="*/ 4 h 12"/>
                <a:gd name="T44" fmla="*/ 16 w 48"/>
                <a:gd name="T45" fmla="*/ 6 h 12"/>
                <a:gd name="T46" fmla="*/ 20 w 48"/>
                <a:gd name="T47" fmla="*/ 9 h 12"/>
                <a:gd name="T48" fmla="*/ 16 w 48"/>
                <a:gd name="T49" fmla="*/ 11 h 12"/>
                <a:gd name="T50" fmla="*/ 12 w 48"/>
                <a:gd name="T51" fmla="*/ 8 h 12"/>
                <a:gd name="T52" fmla="*/ 8 w 48"/>
                <a:gd name="T53" fmla="*/ 10 h 12"/>
                <a:gd name="T54" fmla="*/ 4 w 48"/>
                <a:gd name="T55" fmla="*/ 12 h 12"/>
                <a:gd name="T56" fmla="*/ 0 w 48"/>
                <a:gd name="T57" fmla="*/ 10 h 12"/>
                <a:gd name="T58" fmla="*/ 4 w 48"/>
                <a:gd name="T59" fmla="*/ 8 h 12"/>
                <a:gd name="T60" fmla="*/ 8 w 48"/>
                <a:gd name="T61" fmla="*/ 6 h 12"/>
                <a:gd name="T62" fmla="*/ 12 w 48"/>
                <a:gd name="T6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12">
                  <a:moveTo>
                    <a:pt x="12" y="8"/>
                  </a:moveTo>
                  <a:cubicBezTo>
                    <a:pt x="13" y="8"/>
                    <a:pt x="16" y="7"/>
                    <a:pt x="16" y="6"/>
                  </a:cubicBezTo>
                  <a:cubicBezTo>
                    <a:pt x="16" y="6"/>
                    <a:pt x="13" y="4"/>
                    <a:pt x="13" y="4"/>
                  </a:cubicBezTo>
                  <a:cubicBezTo>
                    <a:pt x="12" y="4"/>
                    <a:pt x="9" y="2"/>
                    <a:pt x="9" y="2"/>
                  </a:cubicBezTo>
                  <a:cubicBezTo>
                    <a:pt x="9" y="1"/>
                    <a:pt x="12" y="0"/>
                    <a:pt x="13" y="0"/>
                  </a:cubicBezTo>
                  <a:cubicBezTo>
                    <a:pt x="14" y="0"/>
                    <a:pt x="16" y="2"/>
                    <a:pt x="17" y="2"/>
                  </a:cubicBezTo>
                  <a:cubicBezTo>
                    <a:pt x="18" y="2"/>
                    <a:pt x="19" y="0"/>
                    <a:pt x="21" y="0"/>
                  </a:cubicBezTo>
                  <a:cubicBezTo>
                    <a:pt x="22" y="0"/>
                    <a:pt x="23" y="2"/>
                    <a:pt x="25" y="2"/>
                  </a:cubicBezTo>
                  <a:cubicBezTo>
                    <a:pt x="26" y="2"/>
                    <a:pt x="27" y="0"/>
                    <a:pt x="29" y="0"/>
                  </a:cubicBezTo>
                  <a:cubicBezTo>
                    <a:pt x="30" y="0"/>
                    <a:pt x="31" y="2"/>
                    <a:pt x="32" y="2"/>
                  </a:cubicBezTo>
                  <a:cubicBezTo>
                    <a:pt x="34" y="2"/>
                    <a:pt x="35" y="0"/>
                    <a:pt x="36" y="0"/>
                  </a:cubicBezTo>
                  <a:cubicBezTo>
                    <a:pt x="38" y="0"/>
                    <a:pt x="39" y="2"/>
                    <a:pt x="40" y="3"/>
                  </a:cubicBezTo>
                  <a:cubicBezTo>
                    <a:pt x="41" y="3"/>
                    <a:pt x="44" y="0"/>
                    <a:pt x="44" y="0"/>
                  </a:cubicBezTo>
                  <a:cubicBezTo>
                    <a:pt x="45" y="1"/>
                    <a:pt x="48" y="3"/>
                    <a:pt x="48" y="3"/>
                  </a:cubicBezTo>
                  <a:cubicBezTo>
                    <a:pt x="48" y="3"/>
                    <a:pt x="44" y="4"/>
                    <a:pt x="44" y="5"/>
                  </a:cubicBezTo>
                  <a:cubicBezTo>
                    <a:pt x="36" y="9"/>
                    <a:pt x="36" y="9"/>
                    <a:pt x="36" y="9"/>
                  </a:cubicBezTo>
                  <a:cubicBezTo>
                    <a:pt x="36" y="8"/>
                    <a:pt x="32" y="7"/>
                    <a:pt x="32" y="7"/>
                  </a:cubicBezTo>
                  <a:cubicBezTo>
                    <a:pt x="32" y="6"/>
                    <a:pt x="36" y="5"/>
                    <a:pt x="36" y="5"/>
                  </a:cubicBezTo>
                  <a:cubicBezTo>
                    <a:pt x="36" y="4"/>
                    <a:pt x="33" y="2"/>
                    <a:pt x="32" y="2"/>
                  </a:cubicBezTo>
                  <a:cubicBezTo>
                    <a:pt x="31" y="2"/>
                    <a:pt x="29" y="4"/>
                    <a:pt x="28" y="4"/>
                  </a:cubicBezTo>
                  <a:cubicBezTo>
                    <a:pt x="28" y="4"/>
                    <a:pt x="25" y="2"/>
                    <a:pt x="25" y="2"/>
                  </a:cubicBezTo>
                  <a:cubicBezTo>
                    <a:pt x="23" y="2"/>
                    <a:pt x="22" y="4"/>
                    <a:pt x="20" y="4"/>
                  </a:cubicBezTo>
                  <a:cubicBezTo>
                    <a:pt x="20" y="4"/>
                    <a:pt x="16" y="6"/>
                    <a:pt x="16" y="6"/>
                  </a:cubicBezTo>
                  <a:cubicBezTo>
                    <a:pt x="16" y="7"/>
                    <a:pt x="20" y="8"/>
                    <a:pt x="20" y="9"/>
                  </a:cubicBezTo>
                  <a:cubicBezTo>
                    <a:pt x="20" y="9"/>
                    <a:pt x="16" y="10"/>
                    <a:pt x="16" y="11"/>
                  </a:cubicBezTo>
                  <a:cubicBezTo>
                    <a:pt x="12" y="8"/>
                    <a:pt x="12" y="8"/>
                    <a:pt x="12" y="8"/>
                  </a:cubicBezTo>
                  <a:cubicBezTo>
                    <a:pt x="11" y="9"/>
                    <a:pt x="10" y="10"/>
                    <a:pt x="8" y="10"/>
                  </a:cubicBezTo>
                  <a:cubicBezTo>
                    <a:pt x="7" y="11"/>
                    <a:pt x="5" y="12"/>
                    <a:pt x="4" y="12"/>
                  </a:cubicBezTo>
                  <a:cubicBezTo>
                    <a:pt x="4" y="12"/>
                    <a:pt x="0" y="10"/>
                    <a:pt x="0" y="10"/>
                  </a:cubicBezTo>
                  <a:cubicBezTo>
                    <a:pt x="0" y="10"/>
                    <a:pt x="4" y="8"/>
                    <a:pt x="4" y="8"/>
                  </a:cubicBezTo>
                  <a:cubicBezTo>
                    <a:pt x="5" y="8"/>
                    <a:pt x="8" y="6"/>
                    <a:pt x="8" y="6"/>
                  </a:cubicBezTo>
                  <a:cubicBezTo>
                    <a:pt x="10" y="6"/>
                    <a:pt x="11"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7"/>
            <p:cNvSpPr/>
            <p:nvPr/>
          </p:nvSpPr>
          <p:spPr bwMode="auto">
            <a:xfrm>
              <a:off x="4385" y="2233"/>
              <a:ext cx="36" cy="31"/>
            </a:xfrm>
            <a:custGeom>
              <a:avLst/>
              <a:gdLst>
                <a:gd name="T0" fmla="*/ 7 w 15"/>
                <a:gd name="T1" fmla="*/ 13 h 13"/>
                <a:gd name="T2" fmla="*/ 4 w 15"/>
                <a:gd name="T3" fmla="*/ 11 h 13"/>
                <a:gd name="T4" fmla="*/ 0 w 15"/>
                <a:gd name="T5" fmla="*/ 9 h 13"/>
                <a:gd name="T6" fmla="*/ 4 w 15"/>
                <a:gd name="T7" fmla="*/ 7 h 13"/>
                <a:gd name="T8" fmla="*/ 8 w 15"/>
                <a:gd name="T9" fmla="*/ 4 h 13"/>
                <a:gd name="T10" fmla="*/ 4 w 15"/>
                <a:gd name="T11" fmla="*/ 2 h 13"/>
                <a:gd name="T12" fmla="*/ 8 w 15"/>
                <a:gd name="T13" fmla="*/ 0 h 13"/>
                <a:gd name="T14" fmla="*/ 12 w 15"/>
                <a:gd name="T15" fmla="*/ 2 h 13"/>
                <a:gd name="T16" fmla="*/ 8 w 15"/>
                <a:gd name="T17" fmla="*/ 4 h 13"/>
                <a:gd name="T18" fmla="*/ 12 w 15"/>
                <a:gd name="T19" fmla="*/ 7 h 13"/>
                <a:gd name="T20" fmla="*/ 15 w 15"/>
                <a:gd name="T21" fmla="*/ 9 h 13"/>
                <a:gd name="T22" fmla="*/ 11 w 15"/>
                <a:gd name="T23" fmla="*/ 11 h 13"/>
                <a:gd name="T24" fmla="*/ 7 w 15"/>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7" y="13"/>
                  </a:moveTo>
                  <a:cubicBezTo>
                    <a:pt x="4" y="11"/>
                    <a:pt x="4" y="11"/>
                    <a:pt x="4" y="11"/>
                  </a:cubicBezTo>
                  <a:cubicBezTo>
                    <a:pt x="3" y="11"/>
                    <a:pt x="0" y="9"/>
                    <a:pt x="0" y="9"/>
                  </a:cubicBezTo>
                  <a:cubicBezTo>
                    <a:pt x="0" y="8"/>
                    <a:pt x="4" y="7"/>
                    <a:pt x="4" y="7"/>
                  </a:cubicBezTo>
                  <a:cubicBezTo>
                    <a:pt x="4" y="6"/>
                    <a:pt x="8" y="5"/>
                    <a:pt x="8" y="4"/>
                  </a:cubicBezTo>
                  <a:cubicBezTo>
                    <a:pt x="8" y="4"/>
                    <a:pt x="4" y="2"/>
                    <a:pt x="4" y="2"/>
                  </a:cubicBezTo>
                  <a:cubicBezTo>
                    <a:pt x="5" y="1"/>
                    <a:pt x="7" y="1"/>
                    <a:pt x="8" y="0"/>
                  </a:cubicBezTo>
                  <a:cubicBezTo>
                    <a:pt x="9" y="1"/>
                    <a:pt x="12" y="2"/>
                    <a:pt x="12" y="2"/>
                  </a:cubicBezTo>
                  <a:cubicBezTo>
                    <a:pt x="12" y="3"/>
                    <a:pt x="8" y="4"/>
                    <a:pt x="8" y="4"/>
                  </a:cubicBezTo>
                  <a:cubicBezTo>
                    <a:pt x="8" y="5"/>
                    <a:pt x="11" y="6"/>
                    <a:pt x="12" y="7"/>
                  </a:cubicBezTo>
                  <a:cubicBezTo>
                    <a:pt x="12" y="7"/>
                    <a:pt x="15" y="9"/>
                    <a:pt x="15" y="9"/>
                  </a:cubicBezTo>
                  <a:cubicBezTo>
                    <a:pt x="15" y="9"/>
                    <a:pt x="12" y="11"/>
                    <a:pt x="11" y="11"/>
                  </a:cubicBez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8"/>
            <p:cNvSpPr/>
            <p:nvPr/>
          </p:nvSpPr>
          <p:spPr bwMode="auto">
            <a:xfrm>
              <a:off x="4534" y="2226"/>
              <a:ext cx="76" cy="19"/>
            </a:xfrm>
            <a:custGeom>
              <a:avLst/>
              <a:gdLst>
                <a:gd name="T0" fmla="*/ 4 w 32"/>
                <a:gd name="T1" fmla="*/ 3 h 8"/>
                <a:gd name="T2" fmla="*/ 8 w 32"/>
                <a:gd name="T3" fmla="*/ 0 h 8"/>
                <a:gd name="T4" fmla="*/ 12 w 32"/>
                <a:gd name="T5" fmla="*/ 3 h 8"/>
                <a:gd name="T6" fmla="*/ 16 w 32"/>
                <a:gd name="T7" fmla="*/ 5 h 8"/>
                <a:gd name="T8" fmla="*/ 20 w 32"/>
                <a:gd name="T9" fmla="*/ 3 h 8"/>
                <a:gd name="T10" fmla="*/ 24 w 32"/>
                <a:gd name="T11" fmla="*/ 5 h 8"/>
                <a:gd name="T12" fmla="*/ 28 w 32"/>
                <a:gd name="T13" fmla="*/ 3 h 8"/>
                <a:gd name="T14" fmla="*/ 32 w 32"/>
                <a:gd name="T15" fmla="*/ 5 h 8"/>
                <a:gd name="T16" fmla="*/ 28 w 32"/>
                <a:gd name="T17" fmla="*/ 7 h 8"/>
                <a:gd name="T18" fmla="*/ 24 w 32"/>
                <a:gd name="T19" fmla="*/ 5 h 8"/>
                <a:gd name="T20" fmla="*/ 20 w 32"/>
                <a:gd name="T21" fmla="*/ 7 h 8"/>
                <a:gd name="T22" fmla="*/ 16 w 32"/>
                <a:gd name="T23" fmla="*/ 5 h 8"/>
                <a:gd name="T24" fmla="*/ 12 w 32"/>
                <a:gd name="T25" fmla="*/ 7 h 8"/>
                <a:gd name="T26" fmla="*/ 8 w 32"/>
                <a:gd name="T27" fmla="*/ 5 h 8"/>
                <a:gd name="T28" fmla="*/ 4 w 32"/>
                <a:gd name="T29" fmla="*/ 7 h 8"/>
                <a:gd name="T30" fmla="*/ 0 w 32"/>
                <a:gd name="T31" fmla="*/ 5 h 8"/>
                <a:gd name="T32" fmla="*/ 4 w 32"/>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8">
                  <a:moveTo>
                    <a:pt x="4" y="3"/>
                  </a:moveTo>
                  <a:cubicBezTo>
                    <a:pt x="6" y="2"/>
                    <a:pt x="7" y="0"/>
                    <a:pt x="8" y="0"/>
                  </a:cubicBezTo>
                  <a:cubicBezTo>
                    <a:pt x="10" y="0"/>
                    <a:pt x="11" y="3"/>
                    <a:pt x="12" y="3"/>
                  </a:cubicBezTo>
                  <a:cubicBezTo>
                    <a:pt x="13" y="3"/>
                    <a:pt x="15" y="5"/>
                    <a:pt x="16" y="5"/>
                  </a:cubicBezTo>
                  <a:cubicBezTo>
                    <a:pt x="17" y="5"/>
                    <a:pt x="19" y="3"/>
                    <a:pt x="20" y="3"/>
                  </a:cubicBezTo>
                  <a:cubicBezTo>
                    <a:pt x="21" y="3"/>
                    <a:pt x="22" y="5"/>
                    <a:pt x="24" y="5"/>
                  </a:cubicBezTo>
                  <a:cubicBezTo>
                    <a:pt x="25" y="5"/>
                    <a:pt x="27" y="3"/>
                    <a:pt x="28" y="3"/>
                  </a:cubicBezTo>
                  <a:cubicBezTo>
                    <a:pt x="29" y="3"/>
                    <a:pt x="30" y="5"/>
                    <a:pt x="32" y="5"/>
                  </a:cubicBezTo>
                  <a:cubicBezTo>
                    <a:pt x="30" y="6"/>
                    <a:pt x="29" y="8"/>
                    <a:pt x="28" y="7"/>
                  </a:cubicBezTo>
                  <a:cubicBezTo>
                    <a:pt x="26" y="7"/>
                    <a:pt x="25" y="5"/>
                    <a:pt x="24" y="5"/>
                  </a:cubicBezTo>
                  <a:cubicBezTo>
                    <a:pt x="22" y="5"/>
                    <a:pt x="21" y="7"/>
                    <a:pt x="20" y="7"/>
                  </a:cubicBezTo>
                  <a:cubicBezTo>
                    <a:pt x="18" y="7"/>
                    <a:pt x="17" y="5"/>
                    <a:pt x="16" y="5"/>
                  </a:cubicBezTo>
                  <a:cubicBezTo>
                    <a:pt x="15" y="5"/>
                    <a:pt x="13" y="7"/>
                    <a:pt x="12" y="7"/>
                  </a:cubicBezTo>
                  <a:cubicBezTo>
                    <a:pt x="11" y="7"/>
                    <a:pt x="9" y="5"/>
                    <a:pt x="8" y="5"/>
                  </a:cubicBezTo>
                  <a:cubicBezTo>
                    <a:pt x="7" y="5"/>
                    <a:pt x="5" y="7"/>
                    <a:pt x="4" y="7"/>
                  </a:cubicBezTo>
                  <a:cubicBezTo>
                    <a:pt x="4" y="7"/>
                    <a:pt x="0" y="5"/>
                    <a:pt x="0" y="5"/>
                  </a:cubicBezTo>
                  <a:cubicBezTo>
                    <a:pt x="0" y="4"/>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9"/>
            <p:cNvSpPr/>
            <p:nvPr/>
          </p:nvSpPr>
          <p:spPr bwMode="auto">
            <a:xfrm>
              <a:off x="4598" y="2233"/>
              <a:ext cx="66" cy="28"/>
            </a:xfrm>
            <a:custGeom>
              <a:avLst/>
              <a:gdLst>
                <a:gd name="T0" fmla="*/ 0 w 28"/>
                <a:gd name="T1" fmla="*/ 9 h 12"/>
                <a:gd name="T2" fmla="*/ 4 w 28"/>
                <a:gd name="T3" fmla="*/ 7 h 12"/>
                <a:gd name="T4" fmla="*/ 8 w 28"/>
                <a:gd name="T5" fmla="*/ 5 h 12"/>
                <a:gd name="T6" fmla="*/ 12 w 28"/>
                <a:gd name="T7" fmla="*/ 3 h 12"/>
                <a:gd name="T8" fmla="*/ 17 w 28"/>
                <a:gd name="T9" fmla="*/ 1 h 12"/>
                <a:gd name="T10" fmla="*/ 20 w 28"/>
                <a:gd name="T11" fmla="*/ 3 h 12"/>
                <a:gd name="T12" fmla="*/ 24 w 28"/>
                <a:gd name="T13" fmla="*/ 1 h 12"/>
                <a:gd name="T14" fmla="*/ 28 w 28"/>
                <a:gd name="T15" fmla="*/ 3 h 12"/>
                <a:gd name="T16" fmla="*/ 24 w 28"/>
                <a:gd name="T17" fmla="*/ 5 h 12"/>
                <a:gd name="T18" fmla="*/ 28 w 28"/>
                <a:gd name="T19" fmla="*/ 7 h 12"/>
                <a:gd name="T20" fmla="*/ 24 w 28"/>
                <a:gd name="T21" fmla="*/ 9 h 12"/>
                <a:gd name="T22" fmla="*/ 20 w 28"/>
                <a:gd name="T23" fmla="*/ 12 h 12"/>
                <a:gd name="T24" fmla="*/ 16 w 28"/>
                <a:gd name="T25" fmla="*/ 9 h 12"/>
                <a:gd name="T26" fmla="*/ 20 w 28"/>
                <a:gd name="T27" fmla="*/ 7 h 12"/>
                <a:gd name="T28" fmla="*/ 24 w 28"/>
                <a:gd name="T29" fmla="*/ 5 h 12"/>
                <a:gd name="T30" fmla="*/ 20 w 28"/>
                <a:gd name="T31" fmla="*/ 3 h 12"/>
                <a:gd name="T32" fmla="*/ 12 w 28"/>
                <a:gd name="T33" fmla="*/ 7 h 12"/>
                <a:gd name="T34" fmla="*/ 8 w 28"/>
                <a:gd name="T35" fmla="*/ 9 h 12"/>
                <a:gd name="T36" fmla="*/ 4 w 28"/>
                <a:gd name="T37" fmla="*/ 11 h 12"/>
                <a:gd name="T38" fmla="*/ 0 w 28"/>
                <a:gd name="T3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2">
                  <a:moveTo>
                    <a:pt x="0" y="9"/>
                  </a:moveTo>
                  <a:cubicBezTo>
                    <a:pt x="1" y="8"/>
                    <a:pt x="3" y="7"/>
                    <a:pt x="4" y="7"/>
                  </a:cubicBezTo>
                  <a:cubicBezTo>
                    <a:pt x="6" y="6"/>
                    <a:pt x="7" y="5"/>
                    <a:pt x="8" y="5"/>
                  </a:cubicBezTo>
                  <a:cubicBezTo>
                    <a:pt x="12" y="3"/>
                    <a:pt x="12" y="3"/>
                    <a:pt x="12" y="3"/>
                  </a:cubicBezTo>
                  <a:cubicBezTo>
                    <a:pt x="13" y="2"/>
                    <a:pt x="15" y="1"/>
                    <a:pt x="17" y="1"/>
                  </a:cubicBezTo>
                  <a:cubicBezTo>
                    <a:pt x="17" y="0"/>
                    <a:pt x="20" y="3"/>
                    <a:pt x="20" y="3"/>
                  </a:cubicBezTo>
                  <a:cubicBezTo>
                    <a:pt x="21" y="3"/>
                    <a:pt x="24" y="1"/>
                    <a:pt x="24" y="1"/>
                  </a:cubicBezTo>
                  <a:cubicBezTo>
                    <a:pt x="25" y="1"/>
                    <a:pt x="28" y="3"/>
                    <a:pt x="28" y="3"/>
                  </a:cubicBezTo>
                  <a:cubicBezTo>
                    <a:pt x="28" y="4"/>
                    <a:pt x="24" y="5"/>
                    <a:pt x="24" y="5"/>
                  </a:cubicBezTo>
                  <a:cubicBezTo>
                    <a:pt x="24" y="6"/>
                    <a:pt x="28" y="7"/>
                    <a:pt x="28" y="7"/>
                  </a:cubicBezTo>
                  <a:cubicBezTo>
                    <a:pt x="27" y="8"/>
                    <a:pt x="25" y="9"/>
                    <a:pt x="24" y="9"/>
                  </a:cubicBezTo>
                  <a:cubicBezTo>
                    <a:pt x="20" y="12"/>
                    <a:pt x="20" y="12"/>
                    <a:pt x="20" y="12"/>
                  </a:cubicBezTo>
                  <a:cubicBezTo>
                    <a:pt x="19" y="11"/>
                    <a:pt x="16" y="10"/>
                    <a:pt x="16" y="9"/>
                  </a:cubicBezTo>
                  <a:cubicBezTo>
                    <a:pt x="16" y="9"/>
                    <a:pt x="19" y="8"/>
                    <a:pt x="20" y="7"/>
                  </a:cubicBezTo>
                  <a:cubicBezTo>
                    <a:pt x="21" y="7"/>
                    <a:pt x="24" y="6"/>
                    <a:pt x="24" y="5"/>
                  </a:cubicBezTo>
                  <a:cubicBezTo>
                    <a:pt x="24" y="5"/>
                    <a:pt x="20" y="3"/>
                    <a:pt x="20" y="3"/>
                  </a:cubicBezTo>
                  <a:cubicBezTo>
                    <a:pt x="12" y="7"/>
                    <a:pt x="12" y="7"/>
                    <a:pt x="12" y="7"/>
                  </a:cubicBezTo>
                  <a:cubicBezTo>
                    <a:pt x="11" y="8"/>
                    <a:pt x="9" y="8"/>
                    <a:pt x="8" y="9"/>
                  </a:cubicBezTo>
                  <a:cubicBezTo>
                    <a:pt x="7" y="9"/>
                    <a:pt x="5" y="11"/>
                    <a:pt x="4" y="11"/>
                  </a:cubicBezTo>
                  <a:cubicBezTo>
                    <a:pt x="3" y="11"/>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0"/>
            <p:cNvSpPr/>
            <p:nvPr/>
          </p:nvSpPr>
          <p:spPr bwMode="auto">
            <a:xfrm>
              <a:off x="4692" y="2240"/>
              <a:ext cx="45" cy="16"/>
            </a:xfrm>
            <a:custGeom>
              <a:avLst/>
              <a:gdLst>
                <a:gd name="T0" fmla="*/ 11 w 19"/>
                <a:gd name="T1" fmla="*/ 5 h 7"/>
                <a:gd name="T2" fmla="*/ 7 w 19"/>
                <a:gd name="T3" fmla="*/ 7 h 7"/>
                <a:gd name="T4" fmla="*/ 3 w 19"/>
                <a:gd name="T5" fmla="*/ 5 h 7"/>
                <a:gd name="T6" fmla="*/ 0 w 19"/>
                <a:gd name="T7" fmla="*/ 3 h 7"/>
                <a:gd name="T8" fmla="*/ 4 w 19"/>
                <a:gd name="T9" fmla="*/ 0 h 7"/>
                <a:gd name="T10" fmla="*/ 8 w 19"/>
                <a:gd name="T11" fmla="*/ 3 h 7"/>
                <a:gd name="T12" fmla="*/ 11 w 19"/>
                <a:gd name="T13" fmla="*/ 5 h 7"/>
                <a:gd name="T14" fmla="*/ 15 w 19"/>
                <a:gd name="T15" fmla="*/ 3 h 7"/>
                <a:gd name="T16" fmla="*/ 19 w 19"/>
                <a:gd name="T17" fmla="*/ 5 h 7"/>
                <a:gd name="T18" fmla="*/ 15 w 19"/>
                <a:gd name="T19" fmla="*/ 7 h 7"/>
                <a:gd name="T20" fmla="*/ 11 w 19"/>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7">
                  <a:moveTo>
                    <a:pt x="11" y="5"/>
                  </a:moveTo>
                  <a:cubicBezTo>
                    <a:pt x="11" y="5"/>
                    <a:pt x="8" y="7"/>
                    <a:pt x="7" y="7"/>
                  </a:cubicBezTo>
                  <a:cubicBezTo>
                    <a:pt x="6" y="7"/>
                    <a:pt x="4" y="5"/>
                    <a:pt x="3" y="5"/>
                  </a:cubicBezTo>
                  <a:cubicBezTo>
                    <a:pt x="3" y="4"/>
                    <a:pt x="0" y="3"/>
                    <a:pt x="0" y="3"/>
                  </a:cubicBezTo>
                  <a:cubicBezTo>
                    <a:pt x="0" y="2"/>
                    <a:pt x="4" y="0"/>
                    <a:pt x="4" y="0"/>
                  </a:cubicBezTo>
                  <a:cubicBezTo>
                    <a:pt x="5" y="0"/>
                    <a:pt x="6" y="3"/>
                    <a:pt x="8" y="3"/>
                  </a:cubicBezTo>
                  <a:cubicBezTo>
                    <a:pt x="9" y="3"/>
                    <a:pt x="10" y="5"/>
                    <a:pt x="11" y="5"/>
                  </a:cubicBezTo>
                  <a:cubicBezTo>
                    <a:pt x="12" y="5"/>
                    <a:pt x="14" y="3"/>
                    <a:pt x="15" y="3"/>
                  </a:cubicBezTo>
                  <a:cubicBezTo>
                    <a:pt x="16" y="3"/>
                    <a:pt x="19" y="5"/>
                    <a:pt x="19" y="5"/>
                  </a:cubicBezTo>
                  <a:cubicBezTo>
                    <a:pt x="19" y="5"/>
                    <a:pt x="15" y="7"/>
                    <a:pt x="15" y="7"/>
                  </a:cubicBezTo>
                  <a:cubicBezTo>
                    <a:pt x="14" y="7"/>
                    <a:pt x="13" y="5"/>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1"/>
            <p:cNvSpPr/>
            <p:nvPr/>
          </p:nvSpPr>
          <p:spPr bwMode="auto">
            <a:xfrm>
              <a:off x="4785" y="2228"/>
              <a:ext cx="47" cy="36"/>
            </a:xfrm>
            <a:custGeom>
              <a:avLst/>
              <a:gdLst>
                <a:gd name="T0" fmla="*/ 4 w 20"/>
                <a:gd name="T1" fmla="*/ 6 h 15"/>
                <a:gd name="T2" fmla="*/ 0 w 20"/>
                <a:gd name="T3" fmla="*/ 4 h 15"/>
                <a:gd name="T4" fmla="*/ 4 w 20"/>
                <a:gd name="T5" fmla="*/ 2 h 15"/>
                <a:gd name="T6" fmla="*/ 8 w 20"/>
                <a:gd name="T7" fmla="*/ 4 h 15"/>
                <a:gd name="T8" fmla="*/ 12 w 20"/>
                <a:gd name="T9" fmla="*/ 2 h 15"/>
                <a:gd name="T10" fmla="*/ 16 w 20"/>
                <a:gd name="T11" fmla="*/ 0 h 15"/>
                <a:gd name="T12" fmla="*/ 20 w 20"/>
                <a:gd name="T13" fmla="*/ 3 h 15"/>
                <a:gd name="T14" fmla="*/ 16 w 20"/>
                <a:gd name="T15" fmla="*/ 5 h 15"/>
                <a:gd name="T16" fmla="*/ 12 w 20"/>
                <a:gd name="T17" fmla="*/ 7 h 15"/>
                <a:gd name="T18" fmla="*/ 16 w 20"/>
                <a:gd name="T19" fmla="*/ 9 h 15"/>
                <a:gd name="T20" fmla="*/ 12 w 20"/>
                <a:gd name="T21" fmla="*/ 11 h 15"/>
                <a:gd name="T22" fmla="*/ 15 w 20"/>
                <a:gd name="T23" fmla="*/ 13 h 15"/>
                <a:gd name="T24" fmla="*/ 11 w 20"/>
                <a:gd name="T25" fmla="*/ 15 h 15"/>
                <a:gd name="T26" fmla="*/ 7 w 20"/>
                <a:gd name="T27" fmla="*/ 13 h 15"/>
                <a:gd name="T28" fmla="*/ 12 w 20"/>
                <a:gd name="T29" fmla="*/ 11 h 15"/>
                <a:gd name="T30" fmla="*/ 8 w 20"/>
                <a:gd name="T31" fmla="*/ 9 h 15"/>
                <a:gd name="T32" fmla="*/ 12 w 20"/>
                <a:gd name="T33" fmla="*/ 7 h 15"/>
                <a:gd name="T34" fmla="*/ 8 w 20"/>
                <a:gd name="T35" fmla="*/ 4 h 15"/>
                <a:gd name="T36" fmla="*/ 4 w 20"/>
                <a:gd name="T3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4" y="6"/>
                  </a:moveTo>
                  <a:cubicBezTo>
                    <a:pt x="4" y="6"/>
                    <a:pt x="0" y="5"/>
                    <a:pt x="0" y="4"/>
                  </a:cubicBezTo>
                  <a:cubicBezTo>
                    <a:pt x="0" y="4"/>
                    <a:pt x="4" y="2"/>
                    <a:pt x="4" y="2"/>
                  </a:cubicBezTo>
                  <a:cubicBezTo>
                    <a:pt x="5" y="2"/>
                    <a:pt x="8" y="5"/>
                    <a:pt x="8" y="4"/>
                  </a:cubicBezTo>
                  <a:cubicBezTo>
                    <a:pt x="10" y="4"/>
                    <a:pt x="11" y="3"/>
                    <a:pt x="12" y="2"/>
                  </a:cubicBezTo>
                  <a:cubicBezTo>
                    <a:pt x="16" y="0"/>
                    <a:pt x="16" y="0"/>
                    <a:pt x="16" y="0"/>
                  </a:cubicBezTo>
                  <a:cubicBezTo>
                    <a:pt x="17" y="1"/>
                    <a:pt x="20" y="2"/>
                    <a:pt x="20" y="3"/>
                  </a:cubicBezTo>
                  <a:cubicBezTo>
                    <a:pt x="20" y="3"/>
                    <a:pt x="16" y="4"/>
                    <a:pt x="16" y="5"/>
                  </a:cubicBezTo>
                  <a:cubicBezTo>
                    <a:pt x="16" y="5"/>
                    <a:pt x="12" y="6"/>
                    <a:pt x="12" y="7"/>
                  </a:cubicBezTo>
                  <a:cubicBezTo>
                    <a:pt x="12" y="7"/>
                    <a:pt x="16" y="8"/>
                    <a:pt x="16" y="9"/>
                  </a:cubicBezTo>
                  <a:cubicBezTo>
                    <a:pt x="15" y="10"/>
                    <a:pt x="12" y="10"/>
                    <a:pt x="12" y="11"/>
                  </a:cubicBezTo>
                  <a:cubicBezTo>
                    <a:pt x="11" y="12"/>
                    <a:pt x="15" y="13"/>
                    <a:pt x="15" y="13"/>
                  </a:cubicBezTo>
                  <a:cubicBezTo>
                    <a:pt x="15" y="13"/>
                    <a:pt x="11" y="15"/>
                    <a:pt x="11" y="15"/>
                  </a:cubicBezTo>
                  <a:cubicBezTo>
                    <a:pt x="10" y="15"/>
                    <a:pt x="9" y="13"/>
                    <a:pt x="7" y="13"/>
                  </a:cubicBezTo>
                  <a:cubicBezTo>
                    <a:pt x="8" y="12"/>
                    <a:pt x="11" y="12"/>
                    <a:pt x="12" y="11"/>
                  </a:cubicBezTo>
                  <a:cubicBezTo>
                    <a:pt x="12" y="10"/>
                    <a:pt x="8" y="9"/>
                    <a:pt x="8" y="9"/>
                  </a:cubicBezTo>
                  <a:cubicBezTo>
                    <a:pt x="8" y="9"/>
                    <a:pt x="12" y="7"/>
                    <a:pt x="12" y="7"/>
                  </a:cubicBezTo>
                  <a:cubicBezTo>
                    <a:pt x="12" y="6"/>
                    <a:pt x="9" y="4"/>
                    <a:pt x="8" y="4"/>
                  </a:cubicBezTo>
                  <a:cubicBezTo>
                    <a:pt x="7"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42"/>
            <p:cNvSpPr/>
            <p:nvPr/>
          </p:nvSpPr>
          <p:spPr bwMode="auto">
            <a:xfrm>
              <a:off x="4931" y="2268"/>
              <a:ext cx="64" cy="22"/>
            </a:xfrm>
            <a:custGeom>
              <a:avLst/>
              <a:gdLst>
                <a:gd name="T0" fmla="*/ 3 w 27"/>
                <a:gd name="T1" fmla="*/ 9 h 9"/>
                <a:gd name="T2" fmla="*/ 0 w 27"/>
                <a:gd name="T3" fmla="*/ 6 h 9"/>
                <a:gd name="T4" fmla="*/ 4 w 27"/>
                <a:gd name="T5" fmla="*/ 4 h 9"/>
                <a:gd name="T6" fmla="*/ 7 w 27"/>
                <a:gd name="T7" fmla="*/ 6 h 9"/>
                <a:gd name="T8" fmla="*/ 12 w 27"/>
                <a:gd name="T9" fmla="*/ 4 h 9"/>
                <a:gd name="T10" fmla="*/ 16 w 27"/>
                <a:gd name="T11" fmla="*/ 2 h 9"/>
                <a:gd name="T12" fmla="*/ 20 w 27"/>
                <a:gd name="T13" fmla="*/ 0 h 9"/>
                <a:gd name="T14" fmla="*/ 27 w 27"/>
                <a:gd name="T15" fmla="*/ 5 h 9"/>
                <a:gd name="T16" fmla="*/ 23 w 27"/>
                <a:gd name="T17" fmla="*/ 7 h 9"/>
                <a:gd name="T18" fmla="*/ 19 w 27"/>
                <a:gd name="T19" fmla="*/ 9 h 9"/>
                <a:gd name="T20" fmla="*/ 15 w 27"/>
                <a:gd name="T21" fmla="*/ 7 h 9"/>
                <a:gd name="T22" fmla="*/ 11 w 27"/>
                <a:gd name="T23" fmla="*/ 9 h 9"/>
                <a:gd name="T24" fmla="*/ 7 w 27"/>
                <a:gd name="T25" fmla="*/ 6 h 9"/>
                <a:gd name="T26" fmla="*/ 3 w 27"/>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9">
                  <a:moveTo>
                    <a:pt x="3" y="9"/>
                  </a:moveTo>
                  <a:cubicBezTo>
                    <a:pt x="3" y="8"/>
                    <a:pt x="0" y="7"/>
                    <a:pt x="0" y="6"/>
                  </a:cubicBezTo>
                  <a:cubicBezTo>
                    <a:pt x="0" y="6"/>
                    <a:pt x="4" y="4"/>
                    <a:pt x="4" y="4"/>
                  </a:cubicBezTo>
                  <a:cubicBezTo>
                    <a:pt x="4" y="4"/>
                    <a:pt x="7" y="7"/>
                    <a:pt x="7" y="6"/>
                  </a:cubicBezTo>
                  <a:cubicBezTo>
                    <a:pt x="9" y="6"/>
                    <a:pt x="10" y="5"/>
                    <a:pt x="12" y="4"/>
                  </a:cubicBezTo>
                  <a:cubicBezTo>
                    <a:pt x="16" y="2"/>
                    <a:pt x="16" y="2"/>
                    <a:pt x="16" y="2"/>
                  </a:cubicBezTo>
                  <a:cubicBezTo>
                    <a:pt x="20" y="0"/>
                    <a:pt x="20" y="0"/>
                    <a:pt x="20" y="0"/>
                  </a:cubicBezTo>
                  <a:cubicBezTo>
                    <a:pt x="27" y="5"/>
                    <a:pt x="27" y="5"/>
                    <a:pt x="27" y="5"/>
                  </a:cubicBezTo>
                  <a:cubicBezTo>
                    <a:pt x="23" y="7"/>
                    <a:pt x="23" y="7"/>
                    <a:pt x="23" y="7"/>
                  </a:cubicBezTo>
                  <a:cubicBezTo>
                    <a:pt x="22" y="7"/>
                    <a:pt x="20" y="9"/>
                    <a:pt x="19" y="9"/>
                  </a:cubicBezTo>
                  <a:cubicBezTo>
                    <a:pt x="18" y="9"/>
                    <a:pt x="16" y="7"/>
                    <a:pt x="15" y="7"/>
                  </a:cubicBezTo>
                  <a:cubicBezTo>
                    <a:pt x="14" y="7"/>
                    <a:pt x="13" y="9"/>
                    <a:pt x="11" y="9"/>
                  </a:cubicBezTo>
                  <a:cubicBezTo>
                    <a:pt x="10" y="9"/>
                    <a:pt x="9" y="6"/>
                    <a:pt x="7" y="6"/>
                  </a:cubicBezTo>
                  <a:cubicBezTo>
                    <a:pt x="6" y="6"/>
                    <a:pt x="5" y="8"/>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43"/>
            <p:cNvSpPr/>
            <p:nvPr/>
          </p:nvSpPr>
          <p:spPr bwMode="auto">
            <a:xfrm>
              <a:off x="4914" y="2238"/>
              <a:ext cx="57" cy="18"/>
            </a:xfrm>
            <a:custGeom>
              <a:avLst/>
              <a:gdLst>
                <a:gd name="T0" fmla="*/ 16 w 24"/>
                <a:gd name="T1" fmla="*/ 2 h 8"/>
                <a:gd name="T2" fmla="*/ 12 w 24"/>
                <a:gd name="T3" fmla="*/ 4 h 8"/>
                <a:gd name="T4" fmla="*/ 8 w 24"/>
                <a:gd name="T5" fmla="*/ 6 h 8"/>
                <a:gd name="T6" fmla="*/ 4 w 24"/>
                <a:gd name="T7" fmla="*/ 8 h 8"/>
                <a:gd name="T8" fmla="*/ 0 w 24"/>
                <a:gd name="T9" fmla="*/ 6 h 8"/>
                <a:gd name="T10" fmla="*/ 4 w 24"/>
                <a:gd name="T11" fmla="*/ 4 h 8"/>
                <a:gd name="T12" fmla="*/ 8 w 24"/>
                <a:gd name="T13" fmla="*/ 2 h 8"/>
                <a:gd name="T14" fmla="*/ 12 w 24"/>
                <a:gd name="T15" fmla="*/ 0 h 8"/>
                <a:gd name="T16" fmla="*/ 16 w 24"/>
                <a:gd name="T17" fmla="*/ 2 h 8"/>
                <a:gd name="T18" fmla="*/ 20 w 24"/>
                <a:gd name="T19" fmla="*/ 0 h 8"/>
                <a:gd name="T20" fmla="*/ 24 w 24"/>
                <a:gd name="T21" fmla="*/ 2 h 8"/>
                <a:gd name="T22" fmla="*/ 20 w 24"/>
                <a:gd name="T23" fmla="*/ 4 h 8"/>
                <a:gd name="T24" fmla="*/ 16 w 24"/>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8">
                  <a:moveTo>
                    <a:pt x="16" y="2"/>
                  </a:moveTo>
                  <a:cubicBezTo>
                    <a:pt x="14" y="3"/>
                    <a:pt x="13" y="4"/>
                    <a:pt x="12" y="4"/>
                  </a:cubicBezTo>
                  <a:cubicBezTo>
                    <a:pt x="11" y="4"/>
                    <a:pt x="9" y="6"/>
                    <a:pt x="8" y="6"/>
                  </a:cubicBezTo>
                  <a:cubicBezTo>
                    <a:pt x="6" y="6"/>
                    <a:pt x="5" y="8"/>
                    <a:pt x="4" y="8"/>
                  </a:cubicBezTo>
                  <a:cubicBezTo>
                    <a:pt x="3" y="8"/>
                    <a:pt x="0" y="6"/>
                    <a:pt x="0" y="6"/>
                  </a:cubicBezTo>
                  <a:cubicBezTo>
                    <a:pt x="0" y="5"/>
                    <a:pt x="3" y="4"/>
                    <a:pt x="4" y="4"/>
                  </a:cubicBezTo>
                  <a:cubicBezTo>
                    <a:pt x="5" y="3"/>
                    <a:pt x="7" y="3"/>
                    <a:pt x="8" y="2"/>
                  </a:cubicBezTo>
                  <a:cubicBezTo>
                    <a:pt x="9" y="1"/>
                    <a:pt x="11" y="0"/>
                    <a:pt x="12" y="0"/>
                  </a:cubicBezTo>
                  <a:cubicBezTo>
                    <a:pt x="13" y="0"/>
                    <a:pt x="15" y="2"/>
                    <a:pt x="16" y="2"/>
                  </a:cubicBezTo>
                  <a:cubicBezTo>
                    <a:pt x="17" y="2"/>
                    <a:pt x="19" y="0"/>
                    <a:pt x="20" y="0"/>
                  </a:cubicBezTo>
                  <a:cubicBezTo>
                    <a:pt x="20" y="0"/>
                    <a:pt x="24" y="2"/>
                    <a:pt x="24" y="2"/>
                  </a:cubicBezTo>
                  <a:cubicBezTo>
                    <a:pt x="24" y="2"/>
                    <a:pt x="20" y="4"/>
                    <a:pt x="20" y="4"/>
                  </a:cubicBezTo>
                  <a:cubicBezTo>
                    <a:pt x="19" y="4"/>
                    <a:pt x="16"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44"/>
            <p:cNvSpPr/>
            <p:nvPr/>
          </p:nvSpPr>
          <p:spPr bwMode="auto">
            <a:xfrm>
              <a:off x="5285" y="2235"/>
              <a:ext cx="19" cy="31"/>
            </a:xfrm>
            <a:custGeom>
              <a:avLst/>
              <a:gdLst>
                <a:gd name="T0" fmla="*/ 4 w 8"/>
                <a:gd name="T1" fmla="*/ 13 h 13"/>
                <a:gd name="T2" fmla="*/ 0 w 8"/>
                <a:gd name="T3" fmla="*/ 11 h 13"/>
                <a:gd name="T4" fmla="*/ 4 w 8"/>
                <a:gd name="T5" fmla="*/ 9 h 13"/>
                <a:gd name="T6" fmla="*/ 0 w 8"/>
                <a:gd name="T7" fmla="*/ 7 h 13"/>
                <a:gd name="T8" fmla="*/ 4 w 8"/>
                <a:gd name="T9" fmla="*/ 5 h 13"/>
                <a:gd name="T10" fmla="*/ 1 w 8"/>
                <a:gd name="T11" fmla="*/ 2 h 13"/>
                <a:gd name="T12" fmla="*/ 5 w 8"/>
                <a:gd name="T13" fmla="*/ 0 h 13"/>
                <a:gd name="T14" fmla="*/ 8 w 8"/>
                <a:gd name="T15" fmla="*/ 3 h 13"/>
                <a:gd name="T16" fmla="*/ 4 w 8"/>
                <a:gd name="T17" fmla="*/ 5 h 13"/>
                <a:gd name="T18" fmla="*/ 8 w 8"/>
                <a:gd name="T19" fmla="*/ 7 h 13"/>
                <a:gd name="T20" fmla="*/ 4 w 8"/>
                <a:gd name="T21" fmla="*/ 9 h 13"/>
                <a:gd name="T22" fmla="*/ 8 w 8"/>
                <a:gd name="T23" fmla="*/ 11 h 13"/>
                <a:gd name="T24" fmla="*/ 4 w 8"/>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4" y="13"/>
                  </a:moveTo>
                  <a:cubicBezTo>
                    <a:pt x="3" y="13"/>
                    <a:pt x="0" y="12"/>
                    <a:pt x="0" y="11"/>
                  </a:cubicBezTo>
                  <a:cubicBezTo>
                    <a:pt x="0" y="11"/>
                    <a:pt x="4" y="10"/>
                    <a:pt x="4" y="9"/>
                  </a:cubicBezTo>
                  <a:cubicBezTo>
                    <a:pt x="4" y="8"/>
                    <a:pt x="0" y="8"/>
                    <a:pt x="0" y="7"/>
                  </a:cubicBezTo>
                  <a:cubicBezTo>
                    <a:pt x="0" y="6"/>
                    <a:pt x="4" y="5"/>
                    <a:pt x="4" y="5"/>
                  </a:cubicBezTo>
                  <a:cubicBezTo>
                    <a:pt x="4" y="4"/>
                    <a:pt x="0" y="3"/>
                    <a:pt x="1" y="2"/>
                  </a:cubicBezTo>
                  <a:cubicBezTo>
                    <a:pt x="1" y="2"/>
                    <a:pt x="4" y="1"/>
                    <a:pt x="5" y="0"/>
                  </a:cubicBezTo>
                  <a:cubicBezTo>
                    <a:pt x="5" y="1"/>
                    <a:pt x="8" y="2"/>
                    <a:pt x="8" y="3"/>
                  </a:cubicBezTo>
                  <a:cubicBezTo>
                    <a:pt x="8" y="3"/>
                    <a:pt x="4" y="4"/>
                    <a:pt x="4" y="5"/>
                  </a:cubicBezTo>
                  <a:cubicBezTo>
                    <a:pt x="4" y="5"/>
                    <a:pt x="8" y="6"/>
                    <a:pt x="8" y="7"/>
                  </a:cubicBezTo>
                  <a:cubicBezTo>
                    <a:pt x="8" y="8"/>
                    <a:pt x="4" y="8"/>
                    <a:pt x="4" y="9"/>
                  </a:cubicBezTo>
                  <a:cubicBezTo>
                    <a:pt x="4" y="10"/>
                    <a:pt x="8" y="11"/>
                    <a:pt x="8" y="11"/>
                  </a:cubicBezTo>
                  <a:cubicBezTo>
                    <a:pt x="7" y="12"/>
                    <a:pt x="4"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5"/>
            <p:cNvSpPr/>
            <p:nvPr/>
          </p:nvSpPr>
          <p:spPr bwMode="auto">
            <a:xfrm>
              <a:off x="5453" y="2240"/>
              <a:ext cx="57" cy="21"/>
            </a:xfrm>
            <a:custGeom>
              <a:avLst/>
              <a:gdLst>
                <a:gd name="T0" fmla="*/ 11 w 24"/>
                <a:gd name="T1" fmla="*/ 9 h 9"/>
                <a:gd name="T2" fmla="*/ 8 w 24"/>
                <a:gd name="T3" fmla="*/ 7 h 9"/>
                <a:gd name="T4" fmla="*/ 12 w 24"/>
                <a:gd name="T5" fmla="*/ 5 h 9"/>
                <a:gd name="T6" fmla="*/ 8 w 24"/>
                <a:gd name="T7" fmla="*/ 3 h 9"/>
                <a:gd name="T8" fmla="*/ 4 w 24"/>
                <a:gd name="T9" fmla="*/ 5 h 9"/>
                <a:gd name="T10" fmla="*/ 0 w 24"/>
                <a:gd name="T11" fmla="*/ 2 h 9"/>
                <a:gd name="T12" fmla="*/ 4 w 24"/>
                <a:gd name="T13" fmla="*/ 0 h 9"/>
                <a:gd name="T14" fmla="*/ 8 w 24"/>
                <a:gd name="T15" fmla="*/ 3 h 9"/>
                <a:gd name="T16" fmla="*/ 12 w 24"/>
                <a:gd name="T17" fmla="*/ 0 h 9"/>
                <a:gd name="T18" fmla="*/ 16 w 24"/>
                <a:gd name="T19" fmla="*/ 3 h 9"/>
                <a:gd name="T20" fmla="*/ 20 w 24"/>
                <a:gd name="T21" fmla="*/ 1 h 9"/>
                <a:gd name="T22" fmla="*/ 24 w 24"/>
                <a:gd name="T23" fmla="*/ 3 h 9"/>
                <a:gd name="T24" fmla="*/ 20 w 24"/>
                <a:gd name="T25" fmla="*/ 5 h 9"/>
                <a:gd name="T26" fmla="*/ 16 w 24"/>
                <a:gd name="T27" fmla="*/ 3 h 9"/>
                <a:gd name="T28" fmla="*/ 12 w 24"/>
                <a:gd name="T29" fmla="*/ 5 h 9"/>
                <a:gd name="T30" fmla="*/ 15 w 24"/>
                <a:gd name="T31" fmla="*/ 7 h 9"/>
                <a:gd name="T32" fmla="*/ 11 w 24"/>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1" y="9"/>
                  </a:moveTo>
                  <a:cubicBezTo>
                    <a:pt x="11" y="8"/>
                    <a:pt x="8" y="8"/>
                    <a:pt x="8" y="7"/>
                  </a:cubicBezTo>
                  <a:cubicBezTo>
                    <a:pt x="8" y="6"/>
                    <a:pt x="11" y="6"/>
                    <a:pt x="12" y="5"/>
                  </a:cubicBezTo>
                  <a:cubicBezTo>
                    <a:pt x="10" y="5"/>
                    <a:pt x="9" y="3"/>
                    <a:pt x="8" y="3"/>
                  </a:cubicBezTo>
                  <a:cubicBezTo>
                    <a:pt x="7" y="3"/>
                    <a:pt x="5" y="5"/>
                    <a:pt x="4" y="5"/>
                  </a:cubicBezTo>
                  <a:cubicBezTo>
                    <a:pt x="2" y="4"/>
                    <a:pt x="2" y="3"/>
                    <a:pt x="0" y="2"/>
                  </a:cubicBezTo>
                  <a:cubicBezTo>
                    <a:pt x="1" y="2"/>
                    <a:pt x="3" y="0"/>
                    <a:pt x="4" y="0"/>
                  </a:cubicBezTo>
                  <a:cubicBezTo>
                    <a:pt x="5" y="0"/>
                    <a:pt x="7" y="3"/>
                    <a:pt x="8" y="3"/>
                  </a:cubicBezTo>
                  <a:cubicBezTo>
                    <a:pt x="9" y="2"/>
                    <a:pt x="11" y="0"/>
                    <a:pt x="12" y="0"/>
                  </a:cubicBezTo>
                  <a:cubicBezTo>
                    <a:pt x="13" y="0"/>
                    <a:pt x="15" y="3"/>
                    <a:pt x="16" y="3"/>
                  </a:cubicBezTo>
                  <a:cubicBezTo>
                    <a:pt x="17" y="3"/>
                    <a:pt x="19" y="1"/>
                    <a:pt x="20" y="1"/>
                  </a:cubicBezTo>
                  <a:cubicBezTo>
                    <a:pt x="21" y="1"/>
                    <a:pt x="22" y="3"/>
                    <a:pt x="24" y="3"/>
                  </a:cubicBezTo>
                  <a:cubicBezTo>
                    <a:pt x="22" y="3"/>
                    <a:pt x="21" y="5"/>
                    <a:pt x="20" y="5"/>
                  </a:cubicBezTo>
                  <a:cubicBezTo>
                    <a:pt x="18" y="5"/>
                    <a:pt x="17" y="3"/>
                    <a:pt x="16" y="3"/>
                  </a:cubicBezTo>
                  <a:cubicBezTo>
                    <a:pt x="14" y="3"/>
                    <a:pt x="13" y="4"/>
                    <a:pt x="12" y="5"/>
                  </a:cubicBezTo>
                  <a:cubicBezTo>
                    <a:pt x="12" y="6"/>
                    <a:pt x="15" y="6"/>
                    <a:pt x="15" y="7"/>
                  </a:cubicBezTo>
                  <a:cubicBezTo>
                    <a:pt x="15" y="8"/>
                    <a:pt x="12" y="8"/>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6"/>
            <p:cNvSpPr/>
            <p:nvPr/>
          </p:nvSpPr>
          <p:spPr bwMode="auto">
            <a:xfrm>
              <a:off x="5616" y="2252"/>
              <a:ext cx="69" cy="49"/>
            </a:xfrm>
            <a:custGeom>
              <a:avLst/>
              <a:gdLst>
                <a:gd name="T0" fmla="*/ 0 w 29"/>
                <a:gd name="T1" fmla="*/ 17 h 21"/>
                <a:gd name="T2" fmla="*/ 4 w 29"/>
                <a:gd name="T3" fmla="*/ 14 h 21"/>
                <a:gd name="T4" fmla="*/ 8 w 29"/>
                <a:gd name="T5" fmla="*/ 12 h 21"/>
                <a:gd name="T6" fmla="*/ 12 w 29"/>
                <a:gd name="T7" fmla="*/ 15 h 21"/>
                <a:gd name="T8" fmla="*/ 16 w 29"/>
                <a:gd name="T9" fmla="*/ 13 h 21"/>
                <a:gd name="T10" fmla="*/ 20 w 29"/>
                <a:gd name="T11" fmla="*/ 11 h 21"/>
                <a:gd name="T12" fmla="*/ 17 w 29"/>
                <a:gd name="T13" fmla="*/ 8 h 21"/>
                <a:gd name="T14" fmla="*/ 21 w 29"/>
                <a:gd name="T15" fmla="*/ 6 h 21"/>
                <a:gd name="T16" fmla="*/ 25 w 29"/>
                <a:gd name="T17" fmla="*/ 4 h 21"/>
                <a:gd name="T18" fmla="*/ 21 w 29"/>
                <a:gd name="T19" fmla="*/ 2 h 21"/>
                <a:gd name="T20" fmla="*/ 25 w 29"/>
                <a:gd name="T21" fmla="*/ 0 h 21"/>
                <a:gd name="T22" fmla="*/ 29 w 29"/>
                <a:gd name="T23" fmla="*/ 2 h 21"/>
                <a:gd name="T24" fmla="*/ 25 w 29"/>
                <a:gd name="T25" fmla="*/ 4 h 21"/>
                <a:gd name="T26" fmla="*/ 29 w 29"/>
                <a:gd name="T27" fmla="*/ 6 h 21"/>
                <a:gd name="T28" fmla="*/ 24 w 29"/>
                <a:gd name="T29" fmla="*/ 8 h 21"/>
                <a:gd name="T30" fmla="*/ 20 w 29"/>
                <a:gd name="T31" fmla="*/ 11 h 21"/>
                <a:gd name="T32" fmla="*/ 24 w 29"/>
                <a:gd name="T33" fmla="*/ 13 h 21"/>
                <a:gd name="T34" fmla="*/ 20 w 29"/>
                <a:gd name="T35" fmla="*/ 15 h 21"/>
                <a:gd name="T36" fmla="*/ 12 w 29"/>
                <a:gd name="T37" fmla="*/ 19 h 21"/>
                <a:gd name="T38" fmla="*/ 8 w 29"/>
                <a:gd name="T39" fmla="*/ 21 h 21"/>
                <a:gd name="T40" fmla="*/ 0 w 29"/>
                <a:gd name="T4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1">
                  <a:moveTo>
                    <a:pt x="0" y="17"/>
                  </a:moveTo>
                  <a:cubicBezTo>
                    <a:pt x="4" y="14"/>
                    <a:pt x="4" y="14"/>
                    <a:pt x="4" y="14"/>
                  </a:cubicBezTo>
                  <a:cubicBezTo>
                    <a:pt x="5" y="14"/>
                    <a:pt x="7" y="13"/>
                    <a:pt x="8" y="12"/>
                  </a:cubicBezTo>
                  <a:cubicBezTo>
                    <a:pt x="9" y="12"/>
                    <a:pt x="11" y="15"/>
                    <a:pt x="12" y="15"/>
                  </a:cubicBezTo>
                  <a:cubicBezTo>
                    <a:pt x="13" y="15"/>
                    <a:pt x="16" y="13"/>
                    <a:pt x="16" y="13"/>
                  </a:cubicBezTo>
                  <a:cubicBezTo>
                    <a:pt x="17" y="12"/>
                    <a:pt x="20" y="11"/>
                    <a:pt x="20" y="11"/>
                  </a:cubicBezTo>
                  <a:cubicBezTo>
                    <a:pt x="20" y="10"/>
                    <a:pt x="16" y="9"/>
                    <a:pt x="17" y="8"/>
                  </a:cubicBezTo>
                  <a:cubicBezTo>
                    <a:pt x="17" y="8"/>
                    <a:pt x="20" y="7"/>
                    <a:pt x="21" y="6"/>
                  </a:cubicBezTo>
                  <a:cubicBezTo>
                    <a:pt x="22" y="6"/>
                    <a:pt x="24" y="5"/>
                    <a:pt x="25" y="4"/>
                  </a:cubicBezTo>
                  <a:cubicBezTo>
                    <a:pt x="25" y="4"/>
                    <a:pt x="21" y="2"/>
                    <a:pt x="21" y="2"/>
                  </a:cubicBezTo>
                  <a:cubicBezTo>
                    <a:pt x="21" y="2"/>
                    <a:pt x="25" y="0"/>
                    <a:pt x="25" y="0"/>
                  </a:cubicBezTo>
                  <a:cubicBezTo>
                    <a:pt x="27" y="0"/>
                    <a:pt x="28" y="2"/>
                    <a:pt x="29" y="2"/>
                  </a:cubicBezTo>
                  <a:cubicBezTo>
                    <a:pt x="29" y="3"/>
                    <a:pt x="25" y="3"/>
                    <a:pt x="25" y="4"/>
                  </a:cubicBezTo>
                  <a:cubicBezTo>
                    <a:pt x="25" y="5"/>
                    <a:pt x="29" y="6"/>
                    <a:pt x="29" y="6"/>
                  </a:cubicBezTo>
                  <a:cubicBezTo>
                    <a:pt x="28" y="7"/>
                    <a:pt x="25" y="8"/>
                    <a:pt x="24" y="8"/>
                  </a:cubicBezTo>
                  <a:cubicBezTo>
                    <a:pt x="24" y="9"/>
                    <a:pt x="20" y="10"/>
                    <a:pt x="20" y="11"/>
                  </a:cubicBezTo>
                  <a:cubicBezTo>
                    <a:pt x="20" y="11"/>
                    <a:pt x="24" y="13"/>
                    <a:pt x="24" y="13"/>
                  </a:cubicBezTo>
                  <a:cubicBezTo>
                    <a:pt x="23" y="14"/>
                    <a:pt x="21" y="14"/>
                    <a:pt x="20" y="15"/>
                  </a:cubicBezTo>
                  <a:cubicBezTo>
                    <a:pt x="17" y="16"/>
                    <a:pt x="15" y="18"/>
                    <a:pt x="12" y="19"/>
                  </a:cubicBezTo>
                  <a:cubicBezTo>
                    <a:pt x="10" y="20"/>
                    <a:pt x="9" y="20"/>
                    <a:pt x="8" y="21"/>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7"/>
            <p:cNvSpPr/>
            <p:nvPr/>
          </p:nvSpPr>
          <p:spPr bwMode="auto">
            <a:xfrm>
              <a:off x="5583" y="2254"/>
              <a:ext cx="45" cy="17"/>
            </a:xfrm>
            <a:custGeom>
              <a:avLst/>
              <a:gdLst>
                <a:gd name="T0" fmla="*/ 7 w 19"/>
                <a:gd name="T1" fmla="*/ 2 h 7"/>
                <a:gd name="T2" fmla="*/ 3 w 19"/>
                <a:gd name="T3" fmla="*/ 4 h 7"/>
                <a:gd name="T4" fmla="*/ 0 w 19"/>
                <a:gd name="T5" fmla="*/ 2 h 7"/>
                <a:gd name="T6" fmla="*/ 4 w 19"/>
                <a:gd name="T7" fmla="*/ 0 h 7"/>
                <a:gd name="T8" fmla="*/ 7 w 19"/>
                <a:gd name="T9" fmla="*/ 2 h 7"/>
                <a:gd name="T10" fmla="*/ 12 w 19"/>
                <a:gd name="T11" fmla="*/ 0 h 7"/>
                <a:gd name="T12" fmla="*/ 15 w 19"/>
                <a:gd name="T13" fmla="*/ 3 h 7"/>
                <a:gd name="T14" fmla="*/ 19 w 19"/>
                <a:gd name="T15" fmla="*/ 5 h 7"/>
                <a:gd name="T16" fmla="*/ 15 w 19"/>
                <a:gd name="T17" fmla="*/ 7 h 7"/>
                <a:gd name="T18" fmla="*/ 11 w 19"/>
                <a:gd name="T19" fmla="*/ 5 h 7"/>
                <a:gd name="T20" fmla="*/ 7 w 19"/>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7">
                  <a:moveTo>
                    <a:pt x="7" y="2"/>
                  </a:moveTo>
                  <a:cubicBezTo>
                    <a:pt x="7" y="2"/>
                    <a:pt x="4" y="4"/>
                    <a:pt x="3" y="4"/>
                  </a:cubicBezTo>
                  <a:cubicBezTo>
                    <a:pt x="3" y="4"/>
                    <a:pt x="0" y="2"/>
                    <a:pt x="0" y="2"/>
                  </a:cubicBezTo>
                  <a:cubicBezTo>
                    <a:pt x="0" y="2"/>
                    <a:pt x="3" y="0"/>
                    <a:pt x="4" y="0"/>
                  </a:cubicBezTo>
                  <a:cubicBezTo>
                    <a:pt x="4" y="0"/>
                    <a:pt x="7" y="2"/>
                    <a:pt x="7" y="2"/>
                  </a:cubicBezTo>
                  <a:cubicBezTo>
                    <a:pt x="8" y="2"/>
                    <a:pt x="11" y="0"/>
                    <a:pt x="12" y="0"/>
                  </a:cubicBezTo>
                  <a:cubicBezTo>
                    <a:pt x="13" y="1"/>
                    <a:pt x="14" y="2"/>
                    <a:pt x="15" y="3"/>
                  </a:cubicBezTo>
                  <a:cubicBezTo>
                    <a:pt x="16" y="3"/>
                    <a:pt x="19" y="4"/>
                    <a:pt x="19" y="5"/>
                  </a:cubicBezTo>
                  <a:cubicBezTo>
                    <a:pt x="19" y="5"/>
                    <a:pt x="15" y="7"/>
                    <a:pt x="15" y="7"/>
                  </a:cubicBezTo>
                  <a:cubicBezTo>
                    <a:pt x="14" y="7"/>
                    <a:pt x="12" y="5"/>
                    <a:pt x="11" y="5"/>
                  </a:cubicBezTo>
                  <a:cubicBezTo>
                    <a:pt x="10" y="4"/>
                    <a:pt x="9"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8"/>
            <p:cNvSpPr/>
            <p:nvPr/>
          </p:nvSpPr>
          <p:spPr bwMode="auto">
            <a:xfrm>
              <a:off x="5996" y="2280"/>
              <a:ext cx="48" cy="21"/>
            </a:xfrm>
            <a:custGeom>
              <a:avLst/>
              <a:gdLst>
                <a:gd name="T0" fmla="*/ 12 w 20"/>
                <a:gd name="T1" fmla="*/ 5 h 9"/>
                <a:gd name="T2" fmla="*/ 8 w 20"/>
                <a:gd name="T3" fmla="*/ 3 h 9"/>
                <a:gd name="T4" fmla="*/ 12 w 20"/>
                <a:gd name="T5" fmla="*/ 0 h 9"/>
                <a:gd name="T6" fmla="*/ 16 w 20"/>
                <a:gd name="T7" fmla="*/ 3 h 9"/>
                <a:gd name="T8" fmla="*/ 20 w 20"/>
                <a:gd name="T9" fmla="*/ 5 h 9"/>
                <a:gd name="T10" fmla="*/ 16 w 20"/>
                <a:gd name="T11" fmla="*/ 7 h 9"/>
                <a:gd name="T12" fmla="*/ 12 w 20"/>
                <a:gd name="T13" fmla="*/ 9 h 9"/>
                <a:gd name="T14" fmla="*/ 8 w 20"/>
                <a:gd name="T15" fmla="*/ 7 h 9"/>
                <a:gd name="T16" fmla="*/ 4 w 20"/>
                <a:gd name="T17" fmla="*/ 9 h 9"/>
                <a:gd name="T18" fmla="*/ 0 w 20"/>
                <a:gd name="T19" fmla="*/ 7 h 9"/>
                <a:gd name="T20" fmla="*/ 4 w 20"/>
                <a:gd name="T21" fmla="*/ 5 h 9"/>
                <a:gd name="T22" fmla="*/ 8 w 20"/>
                <a:gd name="T23" fmla="*/ 7 h 9"/>
                <a:gd name="T24" fmla="*/ 12 w 20"/>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9">
                  <a:moveTo>
                    <a:pt x="12" y="5"/>
                  </a:moveTo>
                  <a:cubicBezTo>
                    <a:pt x="12" y="4"/>
                    <a:pt x="8" y="3"/>
                    <a:pt x="8" y="3"/>
                  </a:cubicBezTo>
                  <a:cubicBezTo>
                    <a:pt x="8" y="2"/>
                    <a:pt x="12" y="0"/>
                    <a:pt x="12" y="0"/>
                  </a:cubicBezTo>
                  <a:cubicBezTo>
                    <a:pt x="14" y="0"/>
                    <a:pt x="15" y="3"/>
                    <a:pt x="16" y="3"/>
                  </a:cubicBezTo>
                  <a:cubicBezTo>
                    <a:pt x="16" y="3"/>
                    <a:pt x="20" y="4"/>
                    <a:pt x="20" y="5"/>
                  </a:cubicBezTo>
                  <a:cubicBezTo>
                    <a:pt x="20" y="5"/>
                    <a:pt x="16" y="7"/>
                    <a:pt x="16" y="7"/>
                  </a:cubicBezTo>
                  <a:cubicBezTo>
                    <a:pt x="15" y="8"/>
                    <a:pt x="13" y="9"/>
                    <a:pt x="12" y="9"/>
                  </a:cubicBezTo>
                  <a:cubicBezTo>
                    <a:pt x="11" y="9"/>
                    <a:pt x="9" y="7"/>
                    <a:pt x="8" y="7"/>
                  </a:cubicBezTo>
                  <a:cubicBezTo>
                    <a:pt x="7" y="7"/>
                    <a:pt x="5" y="9"/>
                    <a:pt x="4" y="9"/>
                  </a:cubicBezTo>
                  <a:cubicBezTo>
                    <a:pt x="4" y="9"/>
                    <a:pt x="0" y="7"/>
                    <a:pt x="0" y="7"/>
                  </a:cubicBezTo>
                  <a:cubicBezTo>
                    <a:pt x="0" y="7"/>
                    <a:pt x="4" y="5"/>
                    <a:pt x="4" y="5"/>
                  </a:cubicBezTo>
                  <a:cubicBezTo>
                    <a:pt x="5" y="5"/>
                    <a:pt x="7" y="7"/>
                    <a:pt x="8" y="7"/>
                  </a:cubicBezTo>
                  <a:cubicBezTo>
                    <a:pt x="9" y="7"/>
                    <a:pt x="11" y="5"/>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9"/>
            <p:cNvSpPr/>
            <p:nvPr/>
          </p:nvSpPr>
          <p:spPr bwMode="auto">
            <a:xfrm>
              <a:off x="5944" y="2242"/>
              <a:ext cx="76" cy="29"/>
            </a:xfrm>
            <a:custGeom>
              <a:avLst/>
              <a:gdLst>
                <a:gd name="T0" fmla="*/ 8 w 32"/>
                <a:gd name="T1" fmla="*/ 5 h 12"/>
                <a:gd name="T2" fmla="*/ 4 w 32"/>
                <a:gd name="T3" fmla="*/ 7 h 12"/>
                <a:gd name="T4" fmla="*/ 0 w 32"/>
                <a:gd name="T5" fmla="*/ 5 h 12"/>
                <a:gd name="T6" fmla="*/ 4 w 32"/>
                <a:gd name="T7" fmla="*/ 3 h 12"/>
                <a:gd name="T8" fmla="*/ 8 w 32"/>
                <a:gd name="T9" fmla="*/ 1 h 12"/>
                <a:gd name="T10" fmla="*/ 12 w 32"/>
                <a:gd name="T11" fmla="*/ 3 h 12"/>
                <a:gd name="T12" fmla="*/ 16 w 32"/>
                <a:gd name="T13" fmla="*/ 1 h 12"/>
                <a:gd name="T14" fmla="*/ 20 w 32"/>
                <a:gd name="T15" fmla="*/ 3 h 12"/>
                <a:gd name="T16" fmla="*/ 24 w 32"/>
                <a:gd name="T17" fmla="*/ 5 h 12"/>
                <a:gd name="T18" fmla="*/ 28 w 32"/>
                <a:gd name="T19" fmla="*/ 3 h 12"/>
                <a:gd name="T20" fmla="*/ 32 w 32"/>
                <a:gd name="T21" fmla="*/ 5 h 12"/>
                <a:gd name="T22" fmla="*/ 27 w 32"/>
                <a:gd name="T23" fmla="*/ 8 h 12"/>
                <a:gd name="T24" fmla="*/ 24 w 32"/>
                <a:gd name="T25" fmla="*/ 5 h 12"/>
                <a:gd name="T26" fmla="*/ 20 w 32"/>
                <a:gd name="T27" fmla="*/ 7 h 12"/>
                <a:gd name="T28" fmla="*/ 16 w 32"/>
                <a:gd name="T29" fmla="*/ 5 h 12"/>
                <a:gd name="T30" fmla="*/ 12 w 32"/>
                <a:gd name="T31" fmla="*/ 7 h 12"/>
                <a:gd name="T32" fmla="*/ 15 w 32"/>
                <a:gd name="T33" fmla="*/ 9 h 12"/>
                <a:gd name="T34" fmla="*/ 11 w 32"/>
                <a:gd name="T35" fmla="*/ 11 h 12"/>
                <a:gd name="T36" fmla="*/ 8 w 32"/>
                <a:gd name="T37" fmla="*/ 9 h 12"/>
                <a:gd name="T38" fmla="*/ 12 w 32"/>
                <a:gd name="T39" fmla="*/ 7 h 12"/>
                <a:gd name="T40" fmla="*/ 8 w 32"/>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2">
                  <a:moveTo>
                    <a:pt x="8" y="5"/>
                  </a:moveTo>
                  <a:cubicBezTo>
                    <a:pt x="8" y="5"/>
                    <a:pt x="4" y="6"/>
                    <a:pt x="4" y="7"/>
                  </a:cubicBezTo>
                  <a:cubicBezTo>
                    <a:pt x="4" y="6"/>
                    <a:pt x="0" y="5"/>
                    <a:pt x="0" y="5"/>
                  </a:cubicBezTo>
                  <a:cubicBezTo>
                    <a:pt x="0" y="4"/>
                    <a:pt x="4" y="3"/>
                    <a:pt x="4" y="3"/>
                  </a:cubicBezTo>
                  <a:cubicBezTo>
                    <a:pt x="5" y="2"/>
                    <a:pt x="7" y="1"/>
                    <a:pt x="8" y="1"/>
                  </a:cubicBezTo>
                  <a:cubicBezTo>
                    <a:pt x="9" y="0"/>
                    <a:pt x="11" y="3"/>
                    <a:pt x="12" y="3"/>
                  </a:cubicBezTo>
                  <a:cubicBezTo>
                    <a:pt x="13" y="3"/>
                    <a:pt x="15" y="1"/>
                    <a:pt x="16" y="1"/>
                  </a:cubicBezTo>
                  <a:cubicBezTo>
                    <a:pt x="18" y="1"/>
                    <a:pt x="19" y="3"/>
                    <a:pt x="20" y="3"/>
                  </a:cubicBezTo>
                  <a:cubicBezTo>
                    <a:pt x="21" y="4"/>
                    <a:pt x="22" y="5"/>
                    <a:pt x="24" y="5"/>
                  </a:cubicBezTo>
                  <a:cubicBezTo>
                    <a:pt x="25" y="5"/>
                    <a:pt x="26" y="4"/>
                    <a:pt x="28" y="3"/>
                  </a:cubicBezTo>
                  <a:cubicBezTo>
                    <a:pt x="28" y="3"/>
                    <a:pt x="32" y="5"/>
                    <a:pt x="32" y="5"/>
                  </a:cubicBezTo>
                  <a:cubicBezTo>
                    <a:pt x="31" y="6"/>
                    <a:pt x="28" y="8"/>
                    <a:pt x="27" y="8"/>
                  </a:cubicBezTo>
                  <a:cubicBezTo>
                    <a:pt x="26" y="7"/>
                    <a:pt x="25" y="5"/>
                    <a:pt x="24" y="5"/>
                  </a:cubicBezTo>
                  <a:cubicBezTo>
                    <a:pt x="22" y="5"/>
                    <a:pt x="21" y="7"/>
                    <a:pt x="20" y="7"/>
                  </a:cubicBezTo>
                  <a:cubicBezTo>
                    <a:pt x="19" y="7"/>
                    <a:pt x="17" y="5"/>
                    <a:pt x="16" y="5"/>
                  </a:cubicBezTo>
                  <a:cubicBezTo>
                    <a:pt x="15" y="5"/>
                    <a:pt x="12" y="7"/>
                    <a:pt x="12" y="7"/>
                  </a:cubicBezTo>
                  <a:cubicBezTo>
                    <a:pt x="12" y="7"/>
                    <a:pt x="15" y="9"/>
                    <a:pt x="15" y="9"/>
                  </a:cubicBezTo>
                  <a:cubicBezTo>
                    <a:pt x="14" y="9"/>
                    <a:pt x="13" y="12"/>
                    <a:pt x="11" y="11"/>
                  </a:cubicBezTo>
                  <a:cubicBezTo>
                    <a:pt x="11" y="11"/>
                    <a:pt x="8" y="9"/>
                    <a:pt x="8" y="9"/>
                  </a:cubicBezTo>
                  <a:cubicBezTo>
                    <a:pt x="8" y="9"/>
                    <a:pt x="12" y="8"/>
                    <a:pt x="12" y="7"/>
                  </a:cubicBezTo>
                  <a:cubicBezTo>
                    <a:pt x="12" y="6"/>
                    <a:pt x="8" y="6"/>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0"/>
            <p:cNvSpPr/>
            <p:nvPr/>
          </p:nvSpPr>
          <p:spPr bwMode="auto">
            <a:xfrm>
              <a:off x="6089" y="2290"/>
              <a:ext cx="47" cy="14"/>
            </a:xfrm>
            <a:custGeom>
              <a:avLst/>
              <a:gdLst>
                <a:gd name="T0" fmla="*/ 8 w 20"/>
                <a:gd name="T1" fmla="*/ 4 h 6"/>
                <a:gd name="T2" fmla="*/ 4 w 20"/>
                <a:gd name="T3" fmla="*/ 6 h 6"/>
                <a:gd name="T4" fmla="*/ 0 w 20"/>
                <a:gd name="T5" fmla="*/ 4 h 6"/>
                <a:gd name="T6" fmla="*/ 4 w 20"/>
                <a:gd name="T7" fmla="*/ 2 h 6"/>
                <a:gd name="T8" fmla="*/ 8 w 20"/>
                <a:gd name="T9" fmla="*/ 4 h 6"/>
                <a:gd name="T10" fmla="*/ 12 w 20"/>
                <a:gd name="T11" fmla="*/ 2 h 6"/>
                <a:gd name="T12" fmla="*/ 16 w 20"/>
                <a:gd name="T13" fmla="*/ 0 h 6"/>
                <a:gd name="T14" fmla="*/ 20 w 20"/>
                <a:gd name="T15" fmla="*/ 2 h 6"/>
                <a:gd name="T16" fmla="*/ 16 w 20"/>
                <a:gd name="T17" fmla="*/ 4 h 6"/>
                <a:gd name="T18" fmla="*/ 12 w 20"/>
                <a:gd name="T19" fmla="*/ 6 h 6"/>
                <a:gd name="T20" fmla="*/ 8 w 20"/>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
                  <a:moveTo>
                    <a:pt x="8" y="4"/>
                  </a:moveTo>
                  <a:cubicBezTo>
                    <a:pt x="7" y="4"/>
                    <a:pt x="5" y="6"/>
                    <a:pt x="4" y="6"/>
                  </a:cubicBezTo>
                  <a:cubicBezTo>
                    <a:pt x="4" y="6"/>
                    <a:pt x="0" y="4"/>
                    <a:pt x="0" y="4"/>
                  </a:cubicBezTo>
                  <a:cubicBezTo>
                    <a:pt x="0" y="4"/>
                    <a:pt x="4" y="2"/>
                    <a:pt x="4" y="2"/>
                  </a:cubicBezTo>
                  <a:cubicBezTo>
                    <a:pt x="5" y="2"/>
                    <a:pt x="7" y="4"/>
                    <a:pt x="8" y="4"/>
                  </a:cubicBezTo>
                  <a:cubicBezTo>
                    <a:pt x="9" y="4"/>
                    <a:pt x="11" y="2"/>
                    <a:pt x="12" y="2"/>
                  </a:cubicBezTo>
                  <a:cubicBezTo>
                    <a:pt x="13" y="2"/>
                    <a:pt x="16" y="0"/>
                    <a:pt x="16" y="0"/>
                  </a:cubicBezTo>
                  <a:cubicBezTo>
                    <a:pt x="17" y="0"/>
                    <a:pt x="20" y="2"/>
                    <a:pt x="20" y="2"/>
                  </a:cubicBezTo>
                  <a:cubicBezTo>
                    <a:pt x="20" y="2"/>
                    <a:pt x="17" y="4"/>
                    <a:pt x="16" y="4"/>
                  </a:cubicBezTo>
                  <a:cubicBezTo>
                    <a:pt x="15" y="5"/>
                    <a:pt x="13" y="6"/>
                    <a:pt x="12" y="6"/>
                  </a:cubicBezTo>
                  <a:cubicBezTo>
                    <a:pt x="11" y="6"/>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1"/>
            <p:cNvSpPr/>
            <p:nvPr/>
          </p:nvSpPr>
          <p:spPr bwMode="auto">
            <a:xfrm>
              <a:off x="6046" y="2256"/>
              <a:ext cx="47" cy="17"/>
            </a:xfrm>
            <a:custGeom>
              <a:avLst/>
              <a:gdLst>
                <a:gd name="T0" fmla="*/ 12 w 20"/>
                <a:gd name="T1" fmla="*/ 4 h 7"/>
                <a:gd name="T2" fmla="*/ 8 w 20"/>
                <a:gd name="T3" fmla="*/ 7 h 7"/>
                <a:gd name="T4" fmla="*/ 4 w 20"/>
                <a:gd name="T5" fmla="*/ 4 h 7"/>
                <a:gd name="T6" fmla="*/ 0 w 20"/>
                <a:gd name="T7" fmla="*/ 2 h 7"/>
                <a:gd name="T8" fmla="*/ 4 w 20"/>
                <a:gd name="T9" fmla="*/ 0 h 7"/>
                <a:gd name="T10" fmla="*/ 8 w 20"/>
                <a:gd name="T11" fmla="*/ 2 h 7"/>
                <a:gd name="T12" fmla="*/ 12 w 20"/>
                <a:gd name="T13" fmla="*/ 4 h 7"/>
                <a:gd name="T14" fmla="*/ 16 w 20"/>
                <a:gd name="T15" fmla="*/ 2 h 7"/>
                <a:gd name="T16" fmla="*/ 20 w 20"/>
                <a:gd name="T17" fmla="*/ 5 h 7"/>
                <a:gd name="T18" fmla="*/ 15 w 20"/>
                <a:gd name="T19" fmla="*/ 7 h 7"/>
                <a:gd name="T20" fmla="*/ 12 w 20"/>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
                  <a:moveTo>
                    <a:pt x="12" y="4"/>
                  </a:moveTo>
                  <a:cubicBezTo>
                    <a:pt x="11" y="4"/>
                    <a:pt x="8" y="7"/>
                    <a:pt x="8" y="7"/>
                  </a:cubicBezTo>
                  <a:cubicBezTo>
                    <a:pt x="6" y="6"/>
                    <a:pt x="5" y="5"/>
                    <a:pt x="4" y="4"/>
                  </a:cubicBezTo>
                  <a:cubicBezTo>
                    <a:pt x="3" y="4"/>
                    <a:pt x="0" y="2"/>
                    <a:pt x="0" y="2"/>
                  </a:cubicBezTo>
                  <a:cubicBezTo>
                    <a:pt x="0" y="2"/>
                    <a:pt x="4" y="0"/>
                    <a:pt x="4" y="0"/>
                  </a:cubicBezTo>
                  <a:cubicBezTo>
                    <a:pt x="6" y="0"/>
                    <a:pt x="7" y="2"/>
                    <a:pt x="8" y="2"/>
                  </a:cubicBezTo>
                  <a:cubicBezTo>
                    <a:pt x="9" y="2"/>
                    <a:pt x="10" y="4"/>
                    <a:pt x="12" y="4"/>
                  </a:cubicBezTo>
                  <a:cubicBezTo>
                    <a:pt x="13" y="4"/>
                    <a:pt x="15" y="2"/>
                    <a:pt x="16" y="2"/>
                  </a:cubicBezTo>
                  <a:cubicBezTo>
                    <a:pt x="16" y="2"/>
                    <a:pt x="20" y="5"/>
                    <a:pt x="20" y="5"/>
                  </a:cubicBezTo>
                  <a:cubicBezTo>
                    <a:pt x="19" y="5"/>
                    <a:pt x="16" y="7"/>
                    <a:pt x="15" y="7"/>
                  </a:cubicBezTo>
                  <a:cubicBezTo>
                    <a:pt x="14" y="7"/>
                    <a:pt x="13" y="5"/>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2"/>
            <p:cNvSpPr/>
            <p:nvPr/>
          </p:nvSpPr>
          <p:spPr bwMode="auto">
            <a:xfrm>
              <a:off x="6767" y="2285"/>
              <a:ext cx="56" cy="31"/>
            </a:xfrm>
            <a:custGeom>
              <a:avLst/>
              <a:gdLst>
                <a:gd name="T0" fmla="*/ 4 w 24"/>
                <a:gd name="T1" fmla="*/ 13 h 13"/>
                <a:gd name="T2" fmla="*/ 0 w 24"/>
                <a:gd name="T3" fmla="*/ 11 h 13"/>
                <a:gd name="T4" fmla="*/ 4 w 24"/>
                <a:gd name="T5" fmla="*/ 9 h 13"/>
                <a:gd name="T6" fmla="*/ 8 w 24"/>
                <a:gd name="T7" fmla="*/ 7 h 13"/>
                <a:gd name="T8" fmla="*/ 4 w 24"/>
                <a:gd name="T9" fmla="*/ 5 h 13"/>
                <a:gd name="T10" fmla="*/ 8 w 24"/>
                <a:gd name="T11" fmla="*/ 3 h 13"/>
                <a:gd name="T12" fmla="*/ 13 w 24"/>
                <a:gd name="T13" fmla="*/ 1 h 13"/>
                <a:gd name="T14" fmla="*/ 16 w 24"/>
                <a:gd name="T15" fmla="*/ 3 h 13"/>
                <a:gd name="T16" fmla="*/ 20 w 24"/>
                <a:gd name="T17" fmla="*/ 1 h 13"/>
                <a:gd name="T18" fmla="*/ 24 w 24"/>
                <a:gd name="T19" fmla="*/ 3 h 13"/>
                <a:gd name="T20" fmla="*/ 20 w 24"/>
                <a:gd name="T21" fmla="*/ 5 h 13"/>
                <a:gd name="T22" fmla="*/ 16 w 24"/>
                <a:gd name="T23" fmla="*/ 7 h 13"/>
                <a:gd name="T24" fmla="*/ 12 w 24"/>
                <a:gd name="T25" fmla="*/ 5 h 13"/>
                <a:gd name="T26" fmla="*/ 8 w 24"/>
                <a:gd name="T27" fmla="*/ 7 h 13"/>
                <a:gd name="T28" fmla="*/ 12 w 24"/>
                <a:gd name="T29" fmla="*/ 9 h 13"/>
                <a:gd name="T30" fmla="*/ 8 w 24"/>
                <a:gd name="T31" fmla="*/ 11 h 13"/>
                <a:gd name="T32" fmla="*/ 4 w 24"/>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3">
                  <a:moveTo>
                    <a:pt x="4" y="13"/>
                  </a:moveTo>
                  <a:cubicBezTo>
                    <a:pt x="3" y="13"/>
                    <a:pt x="0" y="12"/>
                    <a:pt x="0" y="11"/>
                  </a:cubicBezTo>
                  <a:cubicBezTo>
                    <a:pt x="0" y="10"/>
                    <a:pt x="4" y="10"/>
                    <a:pt x="4" y="9"/>
                  </a:cubicBezTo>
                  <a:cubicBezTo>
                    <a:pt x="4" y="8"/>
                    <a:pt x="8" y="8"/>
                    <a:pt x="8" y="7"/>
                  </a:cubicBezTo>
                  <a:cubicBezTo>
                    <a:pt x="8" y="6"/>
                    <a:pt x="5" y="5"/>
                    <a:pt x="4" y="5"/>
                  </a:cubicBezTo>
                  <a:cubicBezTo>
                    <a:pt x="8" y="3"/>
                    <a:pt x="8" y="3"/>
                    <a:pt x="8" y="3"/>
                  </a:cubicBezTo>
                  <a:cubicBezTo>
                    <a:pt x="9" y="2"/>
                    <a:pt x="11" y="1"/>
                    <a:pt x="13" y="1"/>
                  </a:cubicBezTo>
                  <a:cubicBezTo>
                    <a:pt x="13" y="0"/>
                    <a:pt x="15" y="3"/>
                    <a:pt x="16" y="3"/>
                  </a:cubicBezTo>
                  <a:cubicBezTo>
                    <a:pt x="17" y="3"/>
                    <a:pt x="20" y="1"/>
                    <a:pt x="20" y="1"/>
                  </a:cubicBezTo>
                  <a:cubicBezTo>
                    <a:pt x="22" y="1"/>
                    <a:pt x="23" y="3"/>
                    <a:pt x="24" y="3"/>
                  </a:cubicBezTo>
                  <a:cubicBezTo>
                    <a:pt x="23" y="4"/>
                    <a:pt x="21" y="4"/>
                    <a:pt x="20" y="5"/>
                  </a:cubicBezTo>
                  <a:cubicBezTo>
                    <a:pt x="20" y="5"/>
                    <a:pt x="16" y="7"/>
                    <a:pt x="16" y="7"/>
                  </a:cubicBezTo>
                  <a:cubicBezTo>
                    <a:pt x="15" y="7"/>
                    <a:pt x="13" y="5"/>
                    <a:pt x="12" y="5"/>
                  </a:cubicBezTo>
                  <a:cubicBezTo>
                    <a:pt x="11" y="5"/>
                    <a:pt x="10" y="7"/>
                    <a:pt x="8" y="7"/>
                  </a:cubicBezTo>
                  <a:cubicBezTo>
                    <a:pt x="8" y="8"/>
                    <a:pt x="12" y="8"/>
                    <a:pt x="12" y="9"/>
                  </a:cubicBezTo>
                  <a:cubicBezTo>
                    <a:pt x="12" y="10"/>
                    <a:pt x="8" y="11"/>
                    <a:pt x="8" y="11"/>
                  </a:cubicBezTo>
                  <a:cubicBezTo>
                    <a:pt x="6" y="12"/>
                    <a:pt x="5"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3"/>
            <p:cNvSpPr/>
            <p:nvPr/>
          </p:nvSpPr>
          <p:spPr bwMode="auto">
            <a:xfrm>
              <a:off x="6771" y="2235"/>
              <a:ext cx="47" cy="26"/>
            </a:xfrm>
            <a:custGeom>
              <a:avLst/>
              <a:gdLst>
                <a:gd name="T0" fmla="*/ 16 w 20"/>
                <a:gd name="T1" fmla="*/ 6 h 11"/>
                <a:gd name="T2" fmla="*/ 20 w 20"/>
                <a:gd name="T3" fmla="*/ 9 h 11"/>
                <a:gd name="T4" fmla="*/ 15 w 20"/>
                <a:gd name="T5" fmla="*/ 11 h 11"/>
                <a:gd name="T6" fmla="*/ 12 w 20"/>
                <a:gd name="T7" fmla="*/ 8 h 11"/>
                <a:gd name="T8" fmla="*/ 16 w 20"/>
                <a:gd name="T9" fmla="*/ 6 h 11"/>
                <a:gd name="T10" fmla="*/ 12 w 20"/>
                <a:gd name="T11" fmla="*/ 4 h 11"/>
                <a:gd name="T12" fmla="*/ 8 w 20"/>
                <a:gd name="T13" fmla="*/ 2 h 11"/>
                <a:gd name="T14" fmla="*/ 4 w 20"/>
                <a:gd name="T15" fmla="*/ 4 h 11"/>
                <a:gd name="T16" fmla="*/ 0 w 20"/>
                <a:gd name="T17" fmla="*/ 2 h 11"/>
                <a:gd name="T18" fmla="*/ 5 w 20"/>
                <a:gd name="T19" fmla="*/ 0 h 11"/>
                <a:gd name="T20" fmla="*/ 8 w 20"/>
                <a:gd name="T21" fmla="*/ 2 h 11"/>
                <a:gd name="T22" fmla="*/ 12 w 20"/>
                <a:gd name="T23" fmla="*/ 0 h 11"/>
                <a:gd name="T24" fmla="*/ 16 w 20"/>
                <a:gd name="T25" fmla="*/ 2 h 11"/>
                <a:gd name="T26" fmla="*/ 20 w 20"/>
                <a:gd name="T27" fmla="*/ 4 h 11"/>
                <a:gd name="T28" fmla="*/ 16 w 20"/>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1">
                  <a:moveTo>
                    <a:pt x="16" y="6"/>
                  </a:moveTo>
                  <a:cubicBezTo>
                    <a:pt x="16" y="7"/>
                    <a:pt x="20" y="8"/>
                    <a:pt x="20" y="9"/>
                  </a:cubicBezTo>
                  <a:cubicBezTo>
                    <a:pt x="19" y="9"/>
                    <a:pt x="16" y="11"/>
                    <a:pt x="15" y="11"/>
                  </a:cubicBezTo>
                  <a:cubicBezTo>
                    <a:pt x="15" y="11"/>
                    <a:pt x="12" y="9"/>
                    <a:pt x="12" y="8"/>
                  </a:cubicBezTo>
                  <a:cubicBezTo>
                    <a:pt x="11" y="8"/>
                    <a:pt x="16" y="7"/>
                    <a:pt x="16" y="6"/>
                  </a:cubicBezTo>
                  <a:cubicBezTo>
                    <a:pt x="16" y="6"/>
                    <a:pt x="13" y="4"/>
                    <a:pt x="12" y="4"/>
                  </a:cubicBezTo>
                  <a:cubicBezTo>
                    <a:pt x="12" y="4"/>
                    <a:pt x="9" y="2"/>
                    <a:pt x="8" y="2"/>
                  </a:cubicBezTo>
                  <a:cubicBezTo>
                    <a:pt x="7" y="2"/>
                    <a:pt x="5" y="4"/>
                    <a:pt x="4" y="4"/>
                  </a:cubicBezTo>
                  <a:cubicBezTo>
                    <a:pt x="4" y="4"/>
                    <a:pt x="0" y="2"/>
                    <a:pt x="0" y="2"/>
                  </a:cubicBezTo>
                  <a:cubicBezTo>
                    <a:pt x="1" y="1"/>
                    <a:pt x="4" y="0"/>
                    <a:pt x="5" y="0"/>
                  </a:cubicBezTo>
                  <a:cubicBezTo>
                    <a:pt x="6" y="0"/>
                    <a:pt x="7" y="2"/>
                    <a:pt x="8" y="2"/>
                  </a:cubicBezTo>
                  <a:cubicBezTo>
                    <a:pt x="9" y="2"/>
                    <a:pt x="12" y="0"/>
                    <a:pt x="12" y="0"/>
                  </a:cubicBezTo>
                  <a:cubicBezTo>
                    <a:pt x="13" y="0"/>
                    <a:pt x="16" y="2"/>
                    <a:pt x="16" y="2"/>
                  </a:cubicBezTo>
                  <a:cubicBezTo>
                    <a:pt x="17" y="2"/>
                    <a:pt x="20" y="4"/>
                    <a:pt x="20" y="4"/>
                  </a:cubicBezTo>
                  <a:cubicBezTo>
                    <a:pt x="20" y="5"/>
                    <a:pt x="16" y="6"/>
                    <a:pt x="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0" name="Group 5"/>
          <p:cNvGrpSpPr/>
          <p:nvPr/>
        </p:nvGrpSpPr>
        <p:grpSpPr bwMode="auto">
          <a:xfrm>
            <a:off x="4118546" y="5759298"/>
            <a:ext cx="4320000" cy="72000"/>
            <a:chOff x="1102" y="2176"/>
            <a:chExt cx="5794" cy="151"/>
          </a:xfrm>
          <a:solidFill>
            <a:schemeClr val="bg1">
              <a:lumMod val="85000"/>
            </a:schemeClr>
          </a:solidFill>
        </p:grpSpPr>
        <p:sp>
          <p:nvSpPr>
            <p:cNvPr id="221" name="Freeform 6"/>
            <p:cNvSpPr/>
            <p:nvPr/>
          </p:nvSpPr>
          <p:spPr bwMode="auto">
            <a:xfrm>
              <a:off x="1102" y="2188"/>
              <a:ext cx="30" cy="21"/>
            </a:xfrm>
            <a:custGeom>
              <a:avLst/>
              <a:gdLst>
                <a:gd name="T0" fmla="*/ 12 w 13"/>
                <a:gd name="T1" fmla="*/ 7 h 9"/>
                <a:gd name="T2" fmla="*/ 8 w 13"/>
                <a:gd name="T3" fmla="*/ 9 h 9"/>
                <a:gd name="T4" fmla="*/ 4 w 13"/>
                <a:gd name="T5" fmla="*/ 6 h 9"/>
                <a:gd name="T6" fmla="*/ 0 w 13"/>
                <a:gd name="T7" fmla="*/ 4 h 9"/>
                <a:gd name="T8" fmla="*/ 4 w 13"/>
                <a:gd name="T9" fmla="*/ 2 h 9"/>
                <a:gd name="T10" fmla="*/ 9 w 13"/>
                <a:gd name="T11" fmla="*/ 0 h 9"/>
                <a:gd name="T12" fmla="*/ 12 w 13"/>
                <a:gd name="T13" fmla="*/ 2 h 9"/>
                <a:gd name="T14" fmla="*/ 8 w 13"/>
                <a:gd name="T15" fmla="*/ 4 h 9"/>
                <a:gd name="T16" fmla="*/ 12 w 1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2" y="7"/>
                  </a:moveTo>
                  <a:cubicBezTo>
                    <a:pt x="11" y="7"/>
                    <a:pt x="9" y="9"/>
                    <a:pt x="8" y="9"/>
                  </a:cubicBezTo>
                  <a:cubicBezTo>
                    <a:pt x="7" y="9"/>
                    <a:pt x="5" y="7"/>
                    <a:pt x="4" y="6"/>
                  </a:cubicBezTo>
                  <a:cubicBezTo>
                    <a:pt x="4" y="6"/>
                    <a:pt x="0" y="4"/>
                    <a:pt x="0" y="4"/>
                  </a:cubicBezTo>
                  <a:cubicBezTo>
                    <a:pt x="0" y="3"/>
                    <a:pt x="4" y="3"/>
                    <a:pt x="4" y="2"/>
                  </a:cubicBezTo>
                  <a:cubicBezTo>
                    <a:pt x="6" y="2"/>
                    <a:pt x="7" y="0"/>
                    <a:pt x="9" y="0"/>
                  </a:cubicBezTo>
                  <a:cubicBezTo>
                    <a:pt x="9" y="0"/>
                    <a:pt x="12" y="2"/>
                    <a:pt x="12" y="2"/>
                  </a:cubicBezTo>
                  <a:cubicBezTo>
                    <a:pt x="13" y="2"/>
                    <a:pt x="8" y="4"/>
                    <a:pt x="8" y="4"/>
                  </a:cubicBezTo>
                  <a:cubicBezTo>
                    <a:pt x="8" y="5"/>
                    <a:pt x="12" y="6"/>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7"/>
            <p:cNvSpPr/>
            <p:nvPr/>
          </p:nvSpPr>
          <p:spPr bwMode="auto">
            <a:xfrm>
              <a:off x="1267" y="2223"/>
              <a:ext cx="38" cy="17"/>
            </a:xfrm>
            <a:custGeom>
              <a:avLst/>
              <a:gdLst>
                <a:gd name="T0" fmla="*/ 4 w 16"/>
                <a:gd name="T1" fmla="*/ 6 h 7"/>
                <a:gd name="T2" fmla="*/ 0 w 16"/>
                <a:gd name="T3" fmla="*/ 4 h 7"/>
                <a:gd name="T4" fmla="*/ 4 w 16"/>
                <a:gd name="T5" fmla="*/ 2 h 7"/>
                <a:gd name="T6" fmla="*/ 8 w 16"/>
                <a:gd name="T7" fmla="*/ 0 h 7"/>
                <a:gd name="T8" fmla="*/ 12 w 16"/>
                <a:gd name="T9" fmla="*/ 2 h 7"/>
                <a:gd name="T10" fmla="*/ 16 w 16"/>
                <a:gd name="T11" fmla="*/ 4 h 7"/>
                <a:gd name="T12" fmla="*/ 11 w 16"/>
                <a:gd name="T13" fmla="*/ 6 h 7"/>
                <a:gd name="T14" fmla="*/ 8 w 16"/>
                <a:gd name="T15" fmla="*/ 4 h 7"/>
                <a:gd name="T16" fmla="*/ 4 w 16"/>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4" y="6"/>
                  </a:moveTo>
                  <a:cubicBezTo>
                    <a:pt x="3" y="5"/>
                    <a:pt x="0" y="5"/>
                    <a:pt x="0" y="4"/>
                  </a:cubicBezTo>
                  <a:cubicBezTo>
                    <a:pt x="0" y="4"/>
                    <a:pt x="3" y="2"/>
                    <a:pt x="4" y="2"/>
                  </a:cubicBezTo>
                  <a:cubicBezTo>
                    <a:pt x="4" y="2"/>
                    <a:pt x="7" y="0"/>
                    <a:pt x="8" y="0"/>
                  </a:cubicBezTo>
                  <a:cubicBezTo>
                    <a:pt x="9" y="0"/>
                    <a:pt x="11" y="2"/>
                    <a:pt x="12" y="2"/>
                  </a:cubicBezTo>
                  <a:cubicBezTo>
                    <a:pt x="12" y="2"/>
                    <a:pt x="16" y="4"/>
                    <a:pt x="16" y="4"/>
                  </a:cubicBezTo>
                  <a:cubicBezTo>
                    <a:pt x="15" y="5"/>
                    <a:pt x="12" y="6"/>
                    <a:pt x="11" y="6"/>
                  </a:cubicBezTo>
                  <a:cubicBezTo>
                    <a:pt x="11" y="7"/>
                    <a:pt x="8" y="4"/>
                    <a:pt x="8" y="4"/>
                  </a:cubicBezTo>
                  <a:cubicBezTo>
                    <a:pt x="6"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8"/>
            <p:cNvSpPr/>
            <p:nvPr/>
          </p:nvSpPr>
          <p:spPr bwMode="auto">
            <a:xfrm>
              <a:off x="1572" y="2230"/>
              <a:ext cx="38" cy="17"/>
            </a:xfrm>
            <a:custGeom>
              <a:avLst/>
              <a:gdLst>
                <a:gd name="T0" fmla="*/ 12 w 16"/>
                <a:gd name="T1" fmla="*/ 5 h 7"/>
                <a:gd name="T2" fmla="*/ 8 w 16"/>
                <a:gd name="T3" fmla="*/ 7 h 7"/>
                <a:gd name="T4" fmla="*/ 4 w 16"/>
                <a:gd name="T5" fmla="*/ 4 h 7"/>
                <a:gd name="T6" fmla="*/ 0 w 16"/>
                <a:gd name="T7" fmla="*/ 2 h 7"/>
                <a:gd name="T8" fmla="*/ 5 w 16"/>
                <a:gd name="T9" fmla="*/ 0 h 7"/>
                <a:gd name="T10" fmla="*/ 8 w 16"/>
                <a:gd name="T11" fmla="*/ 2 h 7"/>
                <a:gd name="T12" fmla="*/ 12 w 16"/>
                <a:gd name="T13" fmla="*/ 0 h 7"/>
                <a:gd name="T14" fmla="*/ 16 w 16"/>
                <a:gd name="T15" fmla="*/ 3 h 7"/>
                <a:gd name="T16" fmla="*/ 12 w 16"/>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12" y="5"/>
                  </a:moveTo>
                  <a:cubicBezTo>
                    <a:pt x="11" y="5"/>
                    <a:pt x="9" y="7"/>
                    <a:pt x="8" y="7"/>
                  </a:cubicBezTo>
                  <a:cubicBezTo>
                    <a:pt x="7" y="7"/>
                    <a:pt x="5" y="5"/>
                    <a:pt x="4" y="4"/>
                  </a:cubicBezTo>
                  <a:cubicBezTo>
                    <a:pt x="4" y="4"/>
                    <a:pt x="0" y="3"/>
                    <a:pt x="0" y="2"/>
                  </a:cubicBezTo>
                  <a:cubicBezTo>
                    <a:pt x="0" y="1"/>
                    <a:pt x="4" y="1"/>
                    <a:pt x="5" y="0"/>
                  </a:cubicBezTo>
                  <a:cubicBezTo>
                    <a:pt x="6" y="0"/>
                    <a:pt x="7" y="2"/>
                    <a:pt x="8" y="2"/>
                  </a:cubicBezTo>
                  <a:cubicBezTo>
                    <a:pt x="9" y="2"/>
                    <a:pt x="12" y="0"/>
                    <a:pt x="12" y="0"/>
                  </a:cubicBezTo>
                  <a:cubicBezTo>
                    <a:pt x="13" y="0"/>
                    <a:pt x="16" y="2"/>
                    <a:pt x="16" y="3"/>
                  </a:cubicBezTo>
                  <a:cubicBezTo>
                    <a:pt x="16" y="3"/>
                    <a:pt x="12" y="4"/>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9"/>
            <p:cNvSpPr/>
            <p:nvPr/>
          </p:nvSpPr>
          <p:spPr bwMode="auto">
            <a:xfrm>
              <a:off x="1803" y="2256"/>
              <a:ext cx="45" cy="22"/>
            </a:xfrm>
            <a:custGeom>
              <a:avLst/>
              <a:gdLst>
                <a:gd name="T0" fmla="*/ 0 w 19"/>
                <a:gd name="T1" fmla="*/ 5 h 9"/>
                <a:gd name="T2" fmla="*/ 8 w 19"/>
                <a:gd name="T3" fmla="*/ 0 h 9"/>
                <a:gd name="T4" fmla="*/ 11 w 19"/>
                <a:gd name="T5" fmla="*/ 3 h 9"/>
                <a:gd name="T6" fmla="*/ 19 w 19"/>
                <a:gd name="T7" fmla="*/ 7 h 9"/>
                <a:gd name="T8" fmla="*/ 15 w 19"/>
                <a:gd name="T9" fmla="*/ 9 h 9"/>
                <a:gd name="T10" fmla="*/ 11 w 19"/>
                <a:gd name="T11" fmla="*/ 7 h 9"/>
                <a:gd name="T12" fmla="*/ 7 w 19"/>
                <a:gd name="T13" fmla="*/ 5 h 9"/>
                <a:gd name="T14" fmla="*/ 3 w 19"/>
                <a:gd name="T15" fmla="*/ 7 h 9"/>
                <a:gd name="T16" fmla="*/ 0 w 19"/>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0" y="5"/>
                  </a:moveTo>
                  <a:cubicBezTo>
                    <a:pt x="8" y="0"/>
                    <a:pt x="8" y="0"/>
                    <a:pt x="8" y="0"/>
                  </a:cubicBezTo>
                  <a:cubicBezTo>
                    <a:pt x="11" y="3"/>
                    <a:pt x="11" y="3"/>
                    <a:pt x="11" y="3"/>
                  </a:cubicBezTo>
                  <a:cubicBezTo>
                    <a:pt x="19" y="7"/>
                    <a:pt x="19" y="7"/>
                    <a:pt x="19" y="7"/>
                  </a:cubicBezTo>
                  <a:cubicBezTo>
                    <a:pt x="18" y="7"/>
                    <a:pt x="16" y="9"/>
                    <a:pt x="15" y="9"/>
                  </a:cubicBezTo>
                  <a:cubicBezTo>
                    <a:pt x="14" y="9"/>
                    <a:pt x="12" y="7"/>
                    <a:pt x="11" y="7"/>
                  </a:cubicBezTo>
                  <a:cubicBezTo>
                    <a:pt x="10" y="7"/>
                    <a:pt x="9" y="5"/>
                    <a:pt x="7" y="5"/>
                  </a:cubicBezTo>
                  <a:cubicBezTo>
                    <a:pt x="7" y="5"/>
                    <a:pt x="4" y="7"/>
                    <a:pt x="3" y="7"/>
                  </a:cubicBezTo>
                  <a:cubicBezTo>
                    <a:pt x="2" y="7"/>
                    <a:pt x="1"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0"/>
            <p:cNvSpPr/>
            <p:nvPr/>
          </p:nvSpPr>
          <p:spPr bwMode="auto">
            <a:xfrm>
              <a:off x="1761" y="2214"/>
              <a:ext cx="35" cy="16"/>
            </a:xfrm>
            <a:custGeom>
              <a:avLst/>
              <a:gdLst>
                <a:gd name="T0" fmla="*/ 11 w 15"/>
                <a:gd name="T1" fmla="*/ 5 h 7"/>
                <a:gd name="T2" fmla="*/ 7 w 15"/>
                <a:gd name="T3" fmla="*/ 7 h 7"/>
                <a:gd name="T4" fmla="*/ 3 w 15"/>
                <a:gd name="T5" fmla="*/ 5 h 7"/>
                <a:gd name="T6" fmla="*/ 0 w 15"/>
                <a:gd name="T7" fmla="*/ 3 h 7"/>
                <a:gd name="T8" fmla="*/ 4 w 15"/>
                <a:gd name="T9" fmla="*/ 0 h 7"/>
                <a:gd name="T10" fmla="*/ 7 w 15"/>
                <a:gd name="T11" fmla="*/ 3 h 7"/>
                <a:gd name="T12" fmla="*/ 12 w 15"/>
                <a:gd name="T13" fmla="*/ 1 h 7"/>
                <a:gd name="T14" fmla="*/ 15 w 15"/>
                <a:gd name="T15" fmla="*/ 3 h 7"/>
                <a:gd name="T16" fmla="*/ 11 w 1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5"/>
                  </a:moveTo>
                  <a:cubicBezTo>
                    <a:pt x="10" y="5"/>
                    <a:pt x="8" y="7"/>
                    <a:pt x="7" y="7"/>
                  </a:cubicBezTo>
                  <a:cubicBezTo>
                    <a:pt x="6" y="7"/>
                    <a:pt x="4" y="5"/>
                    <a:pt x="3" y="5"/>
                  </a:cubicBezTo>
                  <a:cubicBezTo>
                    <a:pt x="3" y="5"/>
                    <a:pt x="0" y="3"/>
                    <a:pt x="0" y="3"/>
                  </a:cubicBezTo>
                  <a:cubicBezTo>
                    <a:pt x="0" y="2"/>
                    <a:pt x="3" y="1"/>
                    <a:pt x="4" y="0"/>
                  </a:cubicBezTo>
                  <a:cubicBezTo>
                    <a:pt x="5" y="1"/>
                    <a:pt x="6" y="3"/>
                    <a:pt x="7" y="3"/>
                  </a:cubicBezTo>
                  <a:cubicBezTo>
                    <a:pt x="8" y="3"/>
                    <a:pt x="11" y="1"/>
                    <a:pt x="12" y="1"/>
                  </a:cubicBezTo>
                  <a:cubicBezTo>
                    <a:pt x="12" y="1"/>
                    <a:pt x="15" y="3"/>
                    <a:pt x="15" y="3"/>
                  </a:cubicBezTo>
                  <a:cubicBezTo>
                    <a:pt x="15" y="4"/>
                    <a:pt x="12"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
            <p:cNvSpPr/>
            <p:nvPr/>
          </p:nvSpPr>
          <p:spPr bwMode="auto">
            <a:xfrm>
              <a:off x="2266" y="2249"/>
              <a:ext cx="31" cy="22"/>
            </a:xfrm>
            <a:custGeom>
              <a:avLst/>
              <a:gdLst>
                <a:gd name="T0" fmla="*/ 12 w 13"/>
                <a:gd name="T1" fmla="*/ 7 h 9"/>
                <a:gd name="T2" fmla="*/ 8 w 13"/>
                <a:gd name="T3" fmla="*/ 9 h 9"/>
                <a:gd name="T4" fmla="*/ 4 w 13"/>
                <a:gd name="T5" fmla="*/ 6 h 9"/>
                <a:gd name="T6" fmla="*/ 0 w 13"/>
                <a:gd name="T7" fmla="*/ 4 h 9"/>
                <a:gd name="T8" fmla="*/ 4 w 13"/>
                <a:gd name="T9" fmla="*/ 2 h 9"/>
                <a:gd name="T10" fmla="*/ 9 w 13"/>
                <a:gd name="T11" fmla="*/ 0 h 9"/>
                <a:gd name="T12" fmla="*/ 12 w 13"/>
                <a:gd name="T13" fmla="*/ 2 h 9"/>
                <a:gd name="T14" fmla="*/ 8 w 13"/>
                <a:gd name="T15" fmla="*/ 4 h 9"/>
                <a:gd name="T16" fmla="*/ 12 w 1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2" y="7"/>
                  </a:moveTo>
                  <a:cubicBezTo>
                    <a:pt x="11" y="7"/>
                    <a:pt x="9" y="9"/>
                    <a:pt x="8" y="9"/>
                  </a:cubicBezTo>
                  <a:cubicBezTo>
                    <a:pt x="7" y="9"/>
                    <a:pt x="5" y="7"/>
                    <a:pt x="4" y="6"/>
                  </a:cubicBezTo>
                  <a:cubicBezTo>
                    <a:pt x="4" y="6"/>
                    <a:pt x="0" y="4"/>
                    <a:pt x="0" y="4"/>
                  </a:cubicBezTo>
                  <a:cubicBezTo>
                    <a:pt x="0" y="3"/>
                    <a:pt x="4" y="3"/>
                    <a:pt x="4" y="2"/>
                  </a:cubicBezTo>
                  <a:cubicBezTo>
                    <a:pt x="6" y="2"/>
                    <a:pt x="7" y="0"/>
                    <a:pt x="9" y="0"/>
                  </a:cubicBezTo>
                  <a:cubicBezTo>
                    <a:pt x="9" y="0"/>
                    <a:pt x="12" y="2"/>
                    <a:pt x="12" y="2"/>
                  </a:cubicBezTo>
                  <a:cubicBezTo>
                    <a:pt x="13" y="2"/>
                    <a:pt x="8" y="4"/>
                    <a:pt x="8" y="4"/>
                  </a:cubicBezTo>
                  <a:cubicBezTo>
                    <a:pt x="8" y="5"/>
                    <a:pt x="12" y="6"/>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2"/>
            <p:cNvSpPr/>
            <p:nvPr/>
          </p:nvSpPr>
          <p:spPr bwMode="auto">
            <a:xfrm>
              <a:off x="2630" y="2249"/>
              <a:ext cx="45" cy="26"/>
            </a:xfrm>
            <a:custGeom>
              <a:avLst/>
              <a:gdLst>
                <a:gd name="T0" fmla="*/ 4 w 19"/>
                <a:gd name="T1" fmla="*/ 4 h 11"/>
                <a:gd name="T2" fmla="*/ 0 w 19"/>
                <a:gd name="T3" fmla="*/ 2 h 11"/>
                <a:gd name="T4" fmla="*/ 4 w 19"/>
                <a:gd name="T5" fmla="*/ 0 h 11"/>
                <a:gd name="T6" fmla="*/ 8 w 19"/>
                <a:gd name="T7" fmla="*/ 2 h 11"/>
                <a:gd name="T8" fmla="*/ 11 w 19"/>
                <a:gd name="T9" fmla="*/ 4 h 11"/>
                <a:gd name="T10" fmla="*/ 15 w 19"/>
                <a:gd name="T11" fmla="*/ 6 h 11"/>
                <a:gd name="T12" fmla="*/ 19 w 19"/>
                <a:gd name="T13" fmla="*/ 9 h 11"/>
                <a:gd name="T14" fmla="*/ 15 w 19"/>
                <a:gd name="T15" fmla="*/ 11 h 11"/>
                <a:gd name="T16" fmla="*/ 11 w 19"/>
                <a:gd name="T17" fmla="*/ 8 h 11"/>
                <a:gd name="T18" fmla="*/ 7 w 19"/>
                <a:gd name="T19" fmla="*/ 6 h 11"/>
                <a:gd name="T20" fmla="*/ 4 w 19"/>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4" y="4"/>
                  </a:moveTo>
                  <a:cubicBezTo>
                    <a:pt x="3" y="3"/>
                    <a:pt x="0" y="2"/>
                    <a:pt x="0" y="2"/>
                  </a:cubicBezTo>
                  <a:cubicBezTo>
                    <a:pt x="0" y="1"/>
                    <a:pt x="4" y="0"/>
                    <a:pt x="4" y="0"/>
                  </a:cubicBezTo>
                  <a:cubicBezTo>
                    <a:pt x="5" y="0"/>
                    <a:pt x="7" y="1"/>
                    <a:pt x="8" y="2"/>
                  </a:cubicBezTo>
                  <a:cubicBezTo>
                    <a:pt x="9" y="2"/>
                    <a:pt x="10" y="3"/>
                    <a:pt x="11" y="4"/>
                  </a:cubicBezTo>
                  <a:cubicBezTo>
                    <a:pt x="15" y="6"/>
                    <a:pt x="15" y="6"/>
                    <a:pt x="15" y="6"/>
                  </a:cubicBezTo>
                  <a:cubicBezTo>
                    <a:pt x="15" y="7"/>
                    <a:pt x="19" y="8"/>
                    <a:pt x="19" y="9"/>
                  </a:cubicBezTo>
                  <a:cubicBezTo>
                    <a:pt x="19" y="9"/>
                    <a:pt x="15" y="11"/>
                    <a:pt x="15" y="11"/>
                  </a:cubicBezTo>
                  <a:cubicBezTo>
                    <a:pt x="14" y="11"/>
                    <a:pt x="12" y="9"/>
                    <a:pt x="11" y="8"/>
                  </a:cubicBezTo>
                  <a:cubicBezTo>
                    <a:pt x="10" y="8"/>
                    <a:pt x="8" y="7"/>
                    <a:pt x="7" y="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3"/>
            <p:cNvSpPr/>
            <p:nvPr/>
          </p:nvSpPr>
          <p:spPr bwMode="auto">
            <a:xfrm>
              <a:off x="2743" y="2216"/>
              <a:ext cx="48" cy="14"/>
            </a:xfrm>
            <a:custGeom>
              <a:avLst/>
              <a:gdLst>
                <a:gd name="T0" fmla="*/ 0 w 20"/>
                <a:gd name="T1" fmla="*/ 4 h 6"/>
                <a:gd name="T2" fmla="*/ 4 w 20"/>
                <a:gd name="T3" fmla="*/ 2 h 6"/>
                <a:gd name="T4" fmla="*/ 8 w 20"/>
                <a:gd name="T5" fmla="*/ 0 h 6"/>
                <a:gd name="T6" fmla="*/ 12 w 20"/>
                <a:gd name="T7" fmla="*/ 2 h 6"/>
                <a:gd name="T8" fmla="*/ 16 w 20"/>
                <a:gd name="T9" fmla="*/ 0 h 6"/>
                <a:gd name="T10" fmla="*/ 20 w 20"/>
                <a:gd name="T11" fmla="*/ 2 h 6"/>
                <a:gd name="T12" fmla="*/ 16 w 20"/>
                <a:gd name="T13" fmla="*/ 4 h 6"/>
                <a:gd name="T14" fmla="*/ 12 w 20"/>
                <a:gd name="T15" fmla="*/ 6 h 6"/>
                <a:gd name="T16" fmla="*/ 8 w 20"/>
                <a:gd name="T17" fmla="*/ 4 h 6"/>
                <a:gd name="T18" fmla="*/ 4 w 20"/>
                <a:gd name="T19" fmla="*/ 6 h 6"/>
                <a:gd name="T20" fmla="*/ 0 w 20"/>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
                  <a:moveTo>
                    <a:pt x="0" y="4"/>
                  </a:moveTo>
                  <a:cubicBezTo>
                    <a:pt x="4" y="2"/>
                    <a:pt x="4" y="2"/>
                    <a:pt x="4" y="2"/>
                  </a:cubicBezTo>
                  <a:cubicBezTo>
                    <a:pt x="5" y="1"/>
                    <a:pt x="7" y="0"/>
                    <a:pt x="8" y="0"/>
                  </a:cubicBezTo>
                  <a:cubicBezTo>
                    <a:pt x="9" y="0"/>
                    <a:pt x="11" y="2"/>
                    <a:pt x="12" y="2"/>
                  </a:cubicBezTo>
                  <a:cubicBezTo>
                    <a:pt x="13" y="2"/>
                    <a:pt x="15" y="0"/>
                    <a:pt x="16" y="0"/>
                  </a:cubicBezTo>
                  <a:cubicBezTo>
                    <a:pt x="18" y="0"/>
                    <a:pt x="18" y="2"/>
                    <a:pt x="20" y="2"/>
                  </a:cubicBezTo>
                  <a:cubicBezTo>
                    <a:pt x="16" y="4"/>
                    <a:pt x="16" y="4"/>
                    <a:pt x="16" y="4"/>
                  </a:cubicBezTo>
                  <a:cubicBezTo>
                    <a:pt x="15" y="5"/>
                    <a:pt x="13" y="6"/>
                    <a:pt x="12" y="6"/>
                  </a:cubicBezTo>
                  <a:cubicBezTo>
                    <a:pt x="11" y="6"/>
                    <a:pt x="9" y="4"/>
                    <a:pt x="8" y="4"/>
                  </a:cubicBezTo>
                  <a:cubicBezTo>
                    <a:pt x="7" y="4"/>
                    <a:pt x="5" y="6"/>
                    <a:pt x="4" y="6"/>
                  </a:cubicBezTo>
                  <a:cubicBezTo>
                    <a:pt x="2" y="6"/>
                    <a:pt x="2"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4"/>
            <p:cNvSpPr/>
            <p:nvPr/>
          </p:nvSpPr>
          <p:spPr bwMode="auto">
            <a:xfrm>
              <a:off x="3105" y="2214"/>
              <a:ext cx="38" cy="21"/>
            </a:xfrm>
            <a:custGeom>
              <a:avLst/>
              <a:gdLst>
                <a:gd name="T0" fmla="*/ 4 w 16"/>
                <a:gd name="T1" fmla="*/ 9 h 9"/>
                <a:gd name="T2" fmla="*/ 0 w 16"/>
                <a:gd name="T3" fmla="*/ 7 h 9"/>
                <a:gd name="T4" fmla="*/ 4 w 16"/>
                <a:gd name="T5" fmla="*/ 5 h 9"/>
                <a:gd name="T6" fmla="*/ 1 w 16"/>
                <a:gd name="T7" fmla="*/ 2 h 9"/>
                <a:gd name="T8" fmla="*/ 5 w 16"/>
                <a:gd name="T9" fmla="*/ 0 h 9"/>
                <a:gd name="T10" fmla="*/ 8 w 16"/>
                <a:gd name="T11" fmla="*/ 3 h 9"/>
                <a:gd name="T12" fmla="*/ 13 w 16"/>
                <a:gd name="T13" fmla="*/ 0 h 9"/>
                <a:gd name="T14" fmla="*/ 16 w 16"/>
                <a:gd name="T15" fmla="*/ 3 h 9"/>
                <a:gd name="T16" fmla="*/ 12 w 16"/>
                <a:gd name="T17" fmla="*/ 5 h 9"/>
                <a:gd name="T18" fmla="*/ 8 w 16"/>
                <a:gd name="T19" fmla="*/ 7 h 9"/>
                <a:gd name="T20" fmla="*/ 4 w 16"/>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
                  <a:moveTo>
                    <a:pt x="4" y="9"/>
                  </a:moveTo>
                  <a:cubicBezTo>
                    <a:pt x="4" y="8"/>
                    <a:pt x="0" y="7"/>
                    <a:pt x="0" y="7"/>
                  </a:cubicBezTo>
                  <a:cubicBezTo>
                    <a:pt x="0" y="6"/>
                    <a:pt x="4" y="5"/>
                    <a:pt x="4" y="5"/>
                  </a:cubicBezTo>
                  <a:cubicBezTo>
                    <a:pt x="4" y="4"/>
                    <a:pt x="0" y="3"/>
                    <a:pt x="1" y="2"/>
                  </a:cubicBezTo>
                  <a:cubicBezTo>
                    <a:pt x="1" y="2"/>
                    <a:pt x="4" y="0"/>
                    <a:pt x="5" y="0"/>
                  </a:cubicBezTo>
                  <a:cubicBezTo>
                    <a:pt x="6" y="0"/>
                    <a:pt x="7" y="3"/>
                    <a:pt x="8" y="3"/>
                  </a:cubicBezTo>
                  <a:cubicBezTo>
                    <a:pt x="9" y="3"/>
                    <a:pt x="13" y="0"/>
                    <a:pt x="13" y="0"/>
                  </a:cubicBezTo>
                  <a:cubicBezTo>
                    <a:pt x="13" y="1"/>
                    <a:pt x="16" y="2"/>
                    <a:pt x="16" y="3"/>
                  </a:cubicBezTo>
                  <a:cubicBezTo>
                    <a:pt x="16" y="3"/>
                    <a:pt x="13" y="4"/>
                    <a:pt x="12" y="5"/>
                  </a:cubicBezTo>
                  <a:cubicBezTo>
                    <a:pt x="11" y="6"/>
                    <a:pt x="9" y="6"/>
                    <a:pt x="8" y="7"/>
                  </a:cubicBezTo>
                  <a:lnTo>
                    <a:pt x="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5"/>
            <p:cNvSpPr/>
            <p:nvPr/>
          </p:nvSpPr>
          <p:spPr bwMode="auto">
            <a:xfrm>
              <a:off x="3773" y="2242"/>
              <a:ext cx="36" cy="17"/>
            </a:xfrm>
            <a:custGeom>
              <a:avLst/>
              <a:gdLst>
                <a:gd name="T0" fmla="*/ 11 w 15"/>
                <a:gd name="T1" fmla="*/ 5 h 7"/>
                <a:gd name="T2" fmla="*/ 7 w 15"/>
                <a:gd name="T3" fmla="*/ 7 h 7"/>
                <a:gd name="T4" fmla="*/ 3 w 15"/>
                <a:gd name="T5" fmla="*/ 4 h 7"/>
                <a:gd name="T6" fmla="*/ 0 w 15"/>
                <a:gd name="T7" fmla="*/ 2 h 7"/>
                <a:gd name="T8" fmla="*/ 4 w 15"/>
                <a:gd name="T9" fmla="*/ 0 h 7"/>
                <a:gd name="T10" fmla="*/ 7 w 15"/>
                <a:gd name="T11" fmla="*/ 2 h 7"/>
                <a:gd name="T12" fmla="*/ 12 w 15"/>
                <a:gd name="T13" fmla="*/ 0 h 7"/>
                <a:gd name="T14" fmla="*/ 15 w 15"/>
                <a:gd name="T15" fmla="*/ 3 h 7"/>
                <a:gd name="T16" fmla="*/ 11 w 1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5"/>
                  </a:moveTo>
                  <a:cubicBezTo>
                    <a:pt x="10" y="5"/>
                    <a:pt x="8" y="7"/>
                    <a:pt x="7" y="7"/>
                  </a:cubicBezTo>
                  <a:cubicBezTo>
                    <a:pt x="6" y="7"/>
                    <a:pt x="4" y="5"/>
                    <a:pt x="3" y="4"/>
                  </a:cubicBezTo>
                  <a:cubicBezTo>
                    <a:pt x="3" y="4"/>
                    <a:pt x="0" y="3"/>
                    <a:pt x="0" y="2"/>
                  </a:cubicBezTo>
                  <a:cubicBezTo>
                    <a:pt x="0" y="1"/>
                    <a:pt x="3" y="1"/>
                    <a:pt x="4" y="0"/>
                  </a:cubicBezTo>
                  <a:cubicBezTo>
                    <a:pt x="5" y="0"/>
                    <a:pt x="6" y="2"/>
                    <a:pt x="7" y="2"/>
                  </a:cubicBezTo>
                  <a:cubicBezTo>
                    <a:pt x="8" y="2"/>
                    <a:pt x="11" y="0"/>
                    <a:pt x="12" y="0"/>
                  </a:cubicBezTo>
                  <a:cubicBezTo>
                    <a:pt x="12" y="0"/>
                    <a:pt x="15" y="2"/>
                    <a:pt x="15" y="3"/>
                  </a:cubicBezTo>
                  <a:cubicBezTo>
                    <a:pt x="15" y="3"/>
                    <a:pt x="11" y="4"/>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6"/>
            <p:cNvSpPr/>
            <p:nvPr/>
          </p:nvSpPr>
          <p:spPr bwMode="auto">
            <a:xfrm>
              <a:off x="3892" y="2266"/>
              <a:ext cx="37" cy="26"/>
            </a:xfrm>
            <a:custGeom>
              <a:avLst/>
              <a:gdLst>
                <a:gd name="T0" fmla="*/ 8 w 16"/>
                <a:gd name="T1" fmla="*/ 0 h 11"/>
                <a:gd name="T2" fmla="*/ 12 w 16"/>
                <a:gd name="T3" fmla="*/ 2 h 11"/>
                <a:gd name="T4" fmla="*/ 15 w 16"/>
                <a:gd name="T5" fmla="*/ 5 h 11"/>
                <a:gd name="T6" fmla="*/ 11 w 16"/>
                <a:gd name="T7" fmla="*/ 7 h 11"/>
                <a:gd name="T8" fmla="*/ 15 w 16"/>
                <a:gd name="T9" fmla="*/ 9 h 11"/>
                <a:gd name="T10" fmla="*/ 11 w 16"/>
                <a:gd name="T11" fmla="*/ 11 h 11"/>
                <a:gd name="T12" fmla="*/ 7 w 16"/>
                <a:gd name="T13" fmla="*/ 9 h 11"/>
                <a:gd name="T14" fmla="*/ 0 w 16"/>
                <a:gd name="T15" fmla="*/ 4 h 11"/>
                <a:gd name="T16" fmla="*/ 8 w 1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8" y="0"/>
                  </a:moveTo>
                  <a:cubicBezTo>
                    <a:pt x="12" y="2"/>
                    <a:pt x="12" y="2"/>
                    <a:pt x="12" y="2"/>
                  </a:cubicBezTo>
                  <a:cubicBezTo>
                    <a:pt x="12" y="3"/>
                    <a:pt x="15" y="4"/>
                    <a:pt x="15" y="5"/>
                  </a:cubicBezTo>
                  <a:cubicBezTo>
                    <a:pt x="16" y="5"/>
                    <a:pt x="11" y="6"/>
                    <a:pt x="11" y="7"/>
                  </a:cubicBezTo>
                  <a:cubicBezTo>
                    <a:pt x="11" y="8"/>
                    <a:pt x="15" y="8"/>
                    <a:pt x="15" y="9"/>
                  </a:cubicBezTo>
                  <a:cubicBezTo>
                    <a:pt x="11" y="11"/>
                    <a:pt x="11" y="11"/>
                    <a:pt x="11" y="11"/>
                  </a:cubicBezTo>
                  <a:cubicBezTo>
                    <a:pt x="7" y="9"/>
                    <a:pt x="7" y="9"/>
                    <a:pt x="7" y="9"/>
                  </a:cubicBezTo>
                  <a:cubicBezTo>
                    <a:pt x="0" y="4"/>
                    <a:pt x="0" y="4"/>
                    <a:pt x="0"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7"/>
            <p:cNvSpPr/>
            <p:nvPr/>
          </p:nvSpPr>
          <p:spPr bwMode="auto">
            <a:xfrm>
              <a:off x="4104" y="2261"/>
              <a:ext cx="29" cy="21"/>
            </a:xfrm>
            <a:custGeom>
              <a:avLst/>
              <a:gdLst>
                <a:gd name="T0" fmla="*/ 8 w 12"/>
                <a:gd name="T1" fmla="*/ 7 h 9"/>
                <a:gd name="T2" fmla="*/ 4 w 12"/>
                <a:gd name="T3" fmla="*/ 9 h 9"/>
                <a:gd name="T4" fmla="*/ 0 w 12"/>
                <a:gd name="T5" fmla="*/ 7 h 9"/>
                <a:gd name="T6" fmla="*/ 4 w 12"/>
                <a:gd name="T7" fmla="*/ 4 h 9"/>
                <a:gd name="T8" fmla="*/ 0 w 12"/>
                <a:gd name="T9" fmla="*/ 2 h 9"/>
                <a:gd name="T10" fmla="*/ 4 w 12"/>
                <a:gd name="T11" fmla="*/ 0 h 9"/>
                <a:gd name="T12" fmla="*/ 8 w 12"/>
                <a:gd name="T13" fmla="*/ 2 h 9"/>
                <a:gd name="T14" fmla="*/ 12 w 12"/>
                <a:gd name="T15" fmla="*/ 5 h 9"/>
                <a:gd name="T16" fmla="*/ 8 w 1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8" y="7"/>
                  </a:moveTo>
                  <a:cubicBezTo>
                    <a:pt x="7" y="7"/>
                    <a:pt x="5" y="9"/>
                    <a:pt x="4" y="9"/>
                  </a:cubicBezTo>
                  <a:cubicBezTo>
                    <a:pt x="3" y="9"/>
                    <a:pt x="0" y="7"/>
                    <a:pt x="0" y="7"/>
                  </a:cubicBezTo>
                  <a:cubicBezTo>
                    <a:pt x="0" y="6"/>
                    <a:pt x="4" y="5"/>
                    <a:pt x="4" y="4"/>
                  </a:cubicBezTo>
                  <a:cubicBezTo>
                    <a:pt x="4" y="4"/>
                    <a:pt x="1" y="3"/>
                    <a:pt x="0" y="2"/>
                  </a:cubicBezTo>
                  <a:cubicBezTo>
                    <a:pt x="2" y="2"/>
                    <a:pt x="3" y="0"/>
                    <a:pt x="4" y="0"/>
                  </a:cubicBezTo>
                  <a:cubicBezTo>
                    <a:pt x="5" y="0"/>
                    <a:pt x="8" y="2"/>
                    <a:pt x="8" y="2"/>
                  </a:cubicBezTo>
                  <a:cubicBezTo>
                    <a:pt x="9" y="3"/>
                    <a:pt x="12" y="4"/>
                    <a:pt x="12" y="5"/>
                  </a:cubicBezTo>
                  <a:cubicBezTo>
                    <a:pt x="12" y="5"/>
                    <a:pt x="8" y="6"/>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8"/>
            <p:cNvSpPr/>
            <p:nvPr/>
          </p:nvSpPr>
          <p:spPr bwMode="auto">
            <a:xfrm>
              <a:off x="6183" y="2275"/>
              <a:ext cx="38" cy="22"/>
            </a:xfrm>
            <a:custGeom>
              <a:avLst/>
              <a:gdLst>
                <a:gd name="T0" fmla="*/ 16 w 16"/>
                <a:gd name="T1" fmla="*/ 7 h 9"/>
                <a:gd name="T2" fmla="*/ 12 w 16"/>
                <a:gd name="T3" fmla="*/ 9 h 9"/>
                <a:gd name="T4" fmla="*/ 8 w 16"/>
                <a:gd name="T5" fmla="*/ 7 h 9"/>
                <a:gd name="T6" fmla="*/ 4 w 16"/>
                <a:gd name="T7" fmla="*/ 4 h 9"/>
                <a:gd name="T8" fmla="*/ 0 w 16"/>
                <a:gd name="T9" fmla="*/ 2 h 9"/>
                <a:gd name="T10" fmla="*/ 4 w 16"/>
                <a:gd name="T11" fmla="*/ 0 h 9"/>
                <a:gd name="T12" fmla="*/ 12 w 16"/>
                <a:gd name="T13" fmla="*/ 5 h 9"/>
                <a:gd name="T14" fmla="*/ 16 w 16"/>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6" y="7"/>
                  </a:moveTo>
                  <a:cubicBezTo>
                    <a:pt x="14" y="7"/>
                    <a:pt x="13" y="9"/>
                    <a:pt x="12" y="9"/>
                  </a:cubicBezTo>
                  <a:cubicBezTo>
                    <a:pt x="11" y="9"/>
                    <a:pt x="8" y="7"/>
                    <a:pt x="8" y="7"/>
                  </a:cubicBezTo>
                  <a:cubicBezTo>
                    <a:pt x="7" y="6"/>
                    <a:pt x="5" y="5"/>
                    <a:pt x="4" y="4"/>
                  </a:cubicBezTo>
                  <a:cubicBezTo>
                    <a:pt x="4" y="4"/>
                    <a:pt x="0" y="3"/>
                    <a:pt x="0" y="2"/>
                  </a:cubicBezTo>
                  <a:cubicBezTo>
                    <a:pt x="0" y="1"/>
                    <a:pt x="4" y="1"/>
                    <a:pt x="4" y="0"/>
                  </a:cubicBezTo>
                  <a:cubicBezTo>
                    <a:pt x="12" y="5"/>
                    <a:pt x="12" y="5"/>
                    <a:pt x="12" y="5"/>
                  </a:cubicBez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9"/>
            <p:cNvSpPr/>
            <p:nvPr/>
          </p:nvSpPr>
          <p:spPr bwMode="auto">
            <a:xfrm>
              <a:off x="6148" y="2249"/>
              <a:ext cx="37" cy="17"/>
            </a:xfrm>
            <a:custGeom>
              <a:avLst/>
              <a:gdLst>
                <a:gd name="T0" fmla="*/ 4 w 16"/>
                <a:gd name="T1" fmla="*/ 6 h 7"/>
                <a:gd name="T2" fmla="*/ 0 w 16"/>
                <a:gd name="T3" fmla="*/ 4 h 7"/>
                <a:gd name="T4" fmla="*/ 5 w 16"/>
                <a:gd name="T5" fmla="*/ 2 h 7"/>
                <a:gd name="T6" fmla="*/ 9 w 16"/>
                <a:gd name="T7" fmla="*/ 0 h 7"/>
                <a:gd name="T8" fmla="*/ 12 w 16"/>
                <a:gd name="T9" fmla="*/ 2 h 7"/>
                <a:gd name="T10" fmla="*/ 16 w 16"/>
                <a:gd name="T11" fmla="*/ 4 h 7"/>
                <a:gd name="T12" fmla="*/ 12 w 16"/>
                <a:gd name="T13" fmla="*/ 6 h 7"/>
                <a:gd name="T14" fmla="*/ 8 w 16"/>
                <a:gd name="T15" fmla="*/ 4 h 7"/>
                <a:gd name="T16" fmla="*/ 4 w 16"/>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4" y="6"/>
                  </a:moveTo>
                  <a:cubicBezTo>
                    <a:pt x="4" y="5"/>
                    <a:pt x="0" y="5"/>
                    <a:pt x="0" y="4"/>
                  </a:cubicBezTo>
                  <a:cubicBezTo>
                    <a:pt x="0" y="4"/>
                    <a:pt x="4" y="2"/>
                    <a:pt x="5" y="2"/>
                  </a:cubicBezTo>
                  <a:cubicBezTo>
                    <a:pt x="5" y="2"/>
                    <a:pt x="8" y="0"/>
                    <a:pt x="9" y="0"/>
                  </a:cubicBezTo>
                  <a:cubicBezTo>
                    <a:pt x="10" y="0"/>
                    <a:pt x="11" y="2"/>
                    <a:pt x="12" y="2"/>
                  </a:cubicBezTo>
                  <a:cubicBezTo>
                    <a:pt x="13" y="2"/>
                    <a:pt x="16" y="4"/>
                    <a:pt x="16" y="4"/>
                  </a:cubicBezTo>
                  <a:cubicBezTo>
                    <a:pt x="16" y="5"/>
                    <a:pt x="13" y="6"/>
                    <a:pt x="12" y="6"/>
                  </a:cubicBezTo>
                  <a:cubicBezTo>
                    <a:pt x="12" y="7"/>
                    <a:pt x="9" y="4"/>
                    <a:pt x="8" y="4"/>
                  </a:cubicBezTo>
                  <a:cubicBezTo>
                    <a:pt x="7"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0"/>
            <p:cNvSpPr/>
            <p:nvPr/>
          </p:nvSpPr>
          <p:spPr bwMode="auto">
            <a:xfrm>
              <a:off x="6247" y="2287"/>
              <a:ext cx="47" cy="26"/>
            </a:xfrm>
            <a:custGeom>
              <a:avLst/>
              <a:gdLst>
                <a:gd name="T0" fmla="*/ 0 w 20"/>
                <a:gd name="T1" fmla="*/ 9 h 11"/>
                <a:gd name="T2" fmla="*/ 8 w 20"/>
                <a:gd name="T3" fmla="*/ 4 h 11"/>
                <a:gd name="T4" fmla="*/ 16 w 20"/>
                <a:gd name="T5" fmla="*/ 0 h 11"/>
                <a:gd name="T6" fmla="*/ 20 w 20"/>
                <a:gd name="T7" fmla="*/ 3 h 11"/>
                <a:gd name="T8" fmla="*/ 16 w 20"/>
                <a:gd name="T9" fmla="*/ 5 h 11"/>
                <a:gd name="T10" fmla="*/ 12 w 20"/>
                <a:gd name="T11" fmla="*/ 7 h 11"/>
                <a:gd name="T12" fmla="*/ 8 w 20"/>
                <a:gd name="T13" fmla="*/ 9 h 11"/>
                <a:gd name="T14" fmla="*/ 4 w 20"/>
                <a:gd name="T15" fmla="*/ 11 h 11"/>
                <a:gd name="T16" fmla="*/ 0 w 20"/>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1">
                  <a:moveTo>
                    <a:pt x="0" y="9"/>
                  </a:moveTo>
                  <a:cubicBezTo>
                    <a:pt x="3" y="7"/>
                    <a:pt x="5" y="6"/>
                    <a:pt x="8" y="4"/>
                  </a:cubicBezTo>
                  <a:cubicBezTo>
                    <a:pt x="11" y="3"/>
                    <a:pt x="14" y="2"/>
                    <a:pt x="16" y="0"/>
                  </a:cubicBezTo>
                  <a:cubicBezTo>
                    <a:pt x="17" y="1"/>
                    <a:pt x="20" y="2"/>
                    <a:pt x="20" y="3"/>
                  </a:cubicBezTo>
                  <a:cubicBezTo>
                    <a:pt x="20" y="3"/>
                    <a:pt x="17" y="4"/>
                    <a:pt x="16" y="5"/>
                  </a:cubicBezTo>
                  <a:cubicBezTo>
                    <a:pt x="15" y="5"/>
                    <a:pt x="13" y="6"/>
                    <a:pt x="12" y="7"/>
                  </a:cubicBezTo>
                  <a:cubicBezTo>
                    <a:pt x="8" y="9"/>
                    <a:pt x="8" y="9"/>
                    <a:pt x="8" y="9"/>
                  </a:cubicBezTo>
                  <a:cubicBezTo>
                    <a:pt x="7" y="9"/>
                    <a:pt x="4" y="11"/>
                    <a:pt x="4" y="11"/>
                  </a:cubicBezTo>
                  <a:cubicBezTo>
                    <a:pt x="2" y="11"/>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1"/>
            <p:cNvSpPr/>
            <p:nvPr/>
          </p:nvSpPr>
          <p:spPr bwMode="auto">
            <a:xfrm>
              <a:off x="6278" y="2264"/>
              <a:ext cx="47" cy="18"/>
            </a:xfrm>
            <a:custGeom>
              <a:avLst/>
              <a:gdLst>
                <a:gd name="T0" fmla="*/ 8 w 20"/>
                <a:gd name="T1" fmla="*/ 4 h 8"/>
                <a:gd name="T2" fmla="*/ 12 w 20"/>
                <a:gd name="T3" fmla="*/ 2 h 8"/>
                <a:gd name="T4" fmla="*/ 16 w 20"/>
                <a:gd name="T5" fmla="*/ 0 h 8"/>
                <a:gd name="T6" fmla="*/ 20 w 20"/>
                <a:gd name="T7" fmla="*/ 2 h 8"/>
                <a:gd name="T8" fmla="*/ 16 w 20"/>
                <a:gd name="T9" fmla="*/ 4 h 8"/>
                <a:gd name="T10" fmla="*/ 12 w 20"/>
                <a:gd name="T11" fmla="*/ 6 h 8"/>
                <a:gd name="T12" fmla="*/ 7 w 20"/>
                <a:gd name="T13" fmla="*/ 8 h 8"/>
                <a:gd name="T14" fmla="*/ 4 w 20"/>
                <a:gd name="T15" fmla="*/ 6 h 8"/>
                <a:gd name="T16" fmla="*/ 0 w 20"/>
                <a:gd name="T17" fmla="*/ 4 h 8"/>
                <a:gd name="T18" fmla="*/ 4 w 20"/>
                <a:gd name="T19" fmla="*/ 2 h 8"/>
                <a:gd name="T20" fmla="*/ 8 w 20"/>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8">
                  <a:moveTo>
                    <a:pt x="8" y="4"/>
                  </a:moveTo>
                  <a:cubicBezTo>
                    <a:pt x="12" y="2"/>
                    <a:pt x="12" y="2"/>
                    <a:pt x="12" y="2"/>
                  </a:cubicBezTo>
                  <a:cubicBezTo>
                    <a:pt x="12" y="2"/>
                    <a:pt x="16" y="0"/>
                    <a:pt x="16" y="0"/>
                  </a:cubicBezTo>
                  <a:cubicBezTo>
                    <a:pt x="16" y="0"/>
                    <a:pt x="20" y="2"/>
                    <a:pt x="20" y="2"/>
                  </a:cubicBezTo>
                  <a:cubicBezTo>
                    <a:pt x="20" y="3"/>
                    <a:pt x="16" y="4"/>
                    <a:pt x="16" y="4"/>
                  </a:cubicBezTo>
                  <a:cubicBezTo>
                    <a:pt x="15" y="5"/>
                    <a:pt x="13" y="6"/>
                    <a:pt x="12" y="6"/>
                  </a:cubicBezTo>
                  <a:cubicBezTo>
                    <a:pt x="11" y="6"/>
                    <a:pt x="8" y="8"/>
                    <a:pt x="7" y="8"/>
                  </a:cubicBezTo>
                  <a:cubicBezTo>
                    <a:pt x="7" y="8"/>
                    <a:pt x="4" y="6"/>
                    <a:pt x="4" y="6"/>
                  </a:cubicBezTo>
                  <a:cubicBezTo>
                    <a:pt x="3" y="6"/>
                    <a:pt x="0" y="4"/>
                    <a:pt x="0" y="4"/>
                  </a:cubicBezTo>
                  <a:cubicBezTo>
                    <a:pt x="0" y="4"/>
                    <a:pt x="4" y="2"/>
                    <a:pt x="4" y="2"/>
                  </a:cubicBezTo>
                  <a:cubicBezTo>
                    <a:pt x="5" y="2"/>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2"/>
            <p:cNvSpPr/>
            <p:nvPr/>
          </p:nvSpPr>
          <p:spPr bwMode="auto">
            <a:xfrm>
              <a:off x="6325" y="2238"/>
              <a:ext cx="123" cy="33"/>
            </a:xfrm>
            <a:custGeom>
              <a:avLst/>
              <a:gdLst>
                <a:gd name="T0" fmla="*/ 4 w 52"/>
                <a:gd name="T1" fmla="*/ 7 h 14"/>
                <a:gd name="T2" fmla="*/ 12 w 52"/>
                <a:gd name="T3" fmla="*/ 3 h 14"/>
                <a:gd name="T4" fmla="*/ 17 w 52"/>
                <a:gd name="T5" fmla="*/ 0 h 14"/>
                <a:gd name="T6" fmla="*/ 20 w 52"/>
                <a:gd name="T7" fmla="*/ 3 h 14"/>
                <a:gd name="T8" fmla="*/ 24 w 52"/>
                <a:gd name="T9" fmla="*/ 5 h 14"/>
                <a:gd name="T10" fmla="*/ 28 w 52"/>
                <a:gd name="T11" fmla="*/ 7 h 14"/>
                <a:gd name="T12" fmla="*/ 32 w 52"/>
                <a:gd name="T13" fmla="*/ 5 h 14"/>
                <a:gd name="T14" fmla="*/ 36 w 52"/>
                <a:gd name="T15" fmla="*/ 7 h 14"/>
                <a:gd name="T16" fmla="*/ 44 w 52"/>
                <a:gd name="T17" fmla="*/ 3 h 14"/>
                <a:gd name="T18" fmla="*/ 48 w 52"/>
                <a:gd name="T19" fmla="*/ 1 h 14"/>
                <a:gd name="T20" fmla="*/ 52 w 52"/>
                <a:gd name="T21" fmla="*/ 4 h 14"/>
                <a:gd name="T22" fmla="*/ 48 w 52"/>
                <a:gd name="T23" fmla="*/ 6 h 14"/>
                <a:gd name="T24" fmla="*/ 39 w 52"/>
                <a:gd name="T25" fmla="*/ 10 h 14"/>
                <a:gd name="T26" fmla="*/ 35 w 52"/>
                <a:gd name="T27" fmla="*/ 12 h 14"/>
                <a:gd name="T28" fmla="*/ 31 w 52"/>
                <a:gd name="T29" fmla="*/ 14 h 14"/>
                <a:gd name="T30" fmla="*/ 27 w 52"/>
                <a:gd name="T31" fmla="*/ 12 h 14"/>
                <a:gd name="T32" fmla="*/ 24 w 52"/>
                <a:gd name="T33" fmla="*/ 9 h 14"/>
                <a:gd name="T34" fmla="*/ 20 w 52"/>
                <a:gd name="T35" fmla="*/ 7 h 14"/>
                <a:gd name="T36" fmla="*/ 16 w 52"/>
                <a:gd name="T37" fmla="*/ 9 h 14"/>
                <a:gd name="T38" fmla="*/ 12 w 52"/>
                <a:gd name="T39" fmla="*/ 11 h 14"/>
                <a:gd name="T40" fmla="*/ 8 w 52"/>
                <a:gd name="T41" fmla="*/ 9 h 14"/>
                <a:gd name="T42" fmla="*/ 4 w 52"/>
                <a:gd name="T43" fmla="*/ 11 h 14"/>
                <a:gd name="T44" fmla="*/ 0 w 52"/>
                <a:gd name="T45" fmla="*/ 9 h 14"/>
                <a:gd name="T46" fmla="*/ 4 w 52"/>
                <a:gd name="T4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4">
                  <a:moveTo>
                    <a:pt x="4" y="7"/>
                  </a:moveTo>
                  <a:cubicBezTo>
                    <a:pt x="12" y="3"/>
                    <a:pt x="12" y="3"/>
                    <a:pt x="12" y="3"/>
                  </a:cubicBezTo>
                  <a:cubicBezTo>
                    <a:pt x="17" y="0"/>
                    <a:pt x="17" y="0"/>
                    <a:pt x="17" y="0"/>
                  </a:cubicBezTo>
                  <a:cubicBezTo>
                    <a:pt x="20" y="3"/>
                    <a:pt x="20" y="3"/>
                    <a:pt x="20" y="3"/>
                  </a:cubicBezTo>
                  <a:cubicBezTo>
                    <a:pt x="21" y="3"/>
                    <a:pt x="23" y="4"/>
                    <a:pt x="24" y="5"/>
                  </a:cubicBezTo>
                  <a:cubicBezTo>
                    <a:pt x="25" y="5"/>
                    <a:pt x="27" y="7"/>
                    <a:pt x="28" y="7"/>
                  </a:cubicBezTo>
                  <a:cubicBezTo>
                    <a:pt x="29" y="7"/>
                    <a:pt x="31" y="5"/>
                    <a:pt x="32" y="5"/>
                  </a:cubicBezTo>
                  <a:cubicBezTo>
                    <a:pt x="33" y="5"/>
                    <a:pt x="34" y="7"/>
                    <a:pt x="36" y="7"/>
                  </a:cubicBezTo>
                  <a:cubicBezTo>
                    <a:pt x="44" y="3"/>
                    <a:pt x="44" y="3"/>
                    <a:pt x="44" y="3"/>
                  </a:cubicBezTo>
                  <a:cubicBezTo>
                    <a:pt x="44" y="3"/>
                    <a:pt x="47" y="1"/>
                    <a:pt x="48" y="1"/>
                  </a:cubicBezTo>
                  <a:cubicBezTo>
                    <a:pt x="48" y="1"/>
                    <a:pt x="52" y="3"/>
                    <a:pt x="52" y="4"/>
                  </a:cubicBezTo>
                  <a:cubicBezTo>
                    <a:pt x="52" y="4"/>
                    <a:pt x="48" y="5"/>
                    <a:pt x="48" y="6"/>
                  </a:cubicBezTo>
                  <a:cubicBezTo>
                    <a:pt x="39" y="10"/>
                    <a:pt x="39" y="10"/>
                    <a:pt x="39" y="10"/>
                  </a:cubicBezTo>
                  <a:cubicBezTo>
                    <a:pt x="38" y="10"/>
                    <a:pt x="37" y="11"/>
                    <a:pt x="35" y="12"/>
                  </a:cubicBezTo>
                  <a:cubicBezTo>
                    <a:pt x="35" y="12"/>
                    <a:pt x="32" y="14"/>
                    <a:pt x="31" y="14"/>
                  </a:cubicBezTo>
                  <a:cubicBezTo>
                    <a:pt x="30" y="14"/>
                    <a:pt x="28" y="12"/>
                    <a:pt x="27" y="12"/>
                  </a:cubicBezTo>
                  <a:cubicBezTo>
                    <a:pt x="26" y="11"/>
                    <a:pt x="25" y="10"/>
                    <a:pt x="24" y="9"/>
                  </a:cubicBezTo>
                  <a:cubicBezTo>
                    <a:pt x="23" y="9"/>
                    <a:pt x="21" y="7"/>
                    <a:pt x="20" y="7"/>
                  </a:cubicBezTo>
                  <a:cubicBezTo>
                    <a:pt x="19" y="7"/>
                    <a:pt x="16" y="9"/>
                    <a:pt x="16" y="9"/>
                  </a:cubicBezTo>
                  <a:cubicBezTo>
                    <a:pt x="12" y="11"/>
                    <a:pt x="12" y="11"/>
                    <a:pt x="12" y="11"/>
                  </a:cubicBezTo>
                  <a:cubicBezTo>
                    <a:pt x="8" y="9"/>
                    <a:pt x="8" y="9"/>
                    <a:pt x="8" y="9"/>
                  </a:cubicBezTo>
                  <a:cubicBezTo>
                    <a:pt x="7" y="9"/>
                    <a:pt x="5" y="11"/>
                    <a:pt x="4" y="11"/>
                  </a:cubicBezTo>
                  <a:cubicBezTo>
                    <a:pt x="4" y="11"/>
                    <a:pt x="0" y="9"/>
                    <a:pt x="0" y="9"/>
                  </a:cubicBezTo>
                  <a:cubicBezTo>
                    <a:pt x="0" y="8"/>
                    <a:pt x="4"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
            <p:cNvSpPr/>
            <p:nvPr/>
          </p:nvSpPr>
          <p:spPr bwMode="auto">
            <a:xfrm>
              <a:off x="6568" y="2219"/>
              <a:ext cx="38" cy="26"/>
            </a:xfrm>
            <a:custGeom>
              <a:avLst/>
              <a:gdLst>
                <a:gd name="T0" fmla="*/ 8 w 16"/>
                <a:gd name="T1" fmla="*/ 11 h 11"/>
                <a:gd name="T2" fmla="*/ 4 w 16"/>
                <a:gd name="T3" fmla="*/ 9 h 11"/>
                <a:gd name="T4" fmla="*/ 0 w 16"/>
                <a:gd name="T5" fmla="*/ 6 h 11"/>
                <a:gd name="T6" fmla="*/ 4 w 16"/>
                <a:gd name="T7" fmla="*/ 4 h 11"/>
                <a:gd name="T8" fmla="*/ 8 w 16"/>
                <a:gd name="T9" fmla="*/ 2 h 11"/>
                <a:gd name="T10" fmla="*/ 13 w 16"/>
                <a:gd name="T11" fmla="*/ 0 h 11"/>
                <a:gd name="T12" fmla="*/ 16 w 16"/>
                <a:gd name="T13" fmla="*/ 2 h 11"/>
                <a:gd name="T14" fmla="*/ 12 w 16"/>
                <a:gd name="T15" fmla="*/ 5 h 11"/>
                <a:gd name="T16" fmla="*/ 16 w 16"/>
                <a:gd name="T17" fmla="*/ 7 h 11"/>
                <a:gd name="T18" fmla="*/ 12 w 16"/>
                <a:gd name="T19" fmla="*/ 9 h 11"/>
                <a:gd name="T20" fmla="*/ 8 w 16"/>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8" y="11"/>
                  </a:moveTo>
                  <a:cubicBezTo>
                    <a:pt x="4" y="9"/>
                    <a:pt x="4" y="9"/>
                    <a:pt x="4" y="9"/>
                  </a:cubicBezTo>
                  <a:cubicBezTo>
                    <a:pt x="3" y="8"/>
                    <a:pt x="0" y="7"/>
                    <a:pt x="0" y="6"/>
                  </a:cubicBezTo>
                  <a:cubicBezTo>
                    <a:pt x="0" y="6"/>
                    <a:pt x="4" y="5"/>
                    <a:pt x="4" y="4"/>
                  </a:cubicBezTo>
                  <a:cubicBezTo>
                    <a:pt x="8" y="2"/>
                    <a:pt x="8" y="2"/>
                    <a:pt x="8" y="2"/>
                  </a:cubicBezTo>
                  <a:cubicBezTo>
                    <a:pt x="9" y="2"/>
                    <a:pt x="12" y="0"/>
                    <a:pt x="13" y="0"/>
                  </a:cubicBezTo>
                  <a:cubicBezTo>
                    <a:pt x="14" y="0"/>
                    <a:pt x="15" y="2"/>
                    <a:pt x="16" y="2"/>
                  </a:cubicBezTo>
                  <a:cubicBezTo>
                    <a:pt x="16" y="3"/>
                    <a:pt x="12" y="4"/>
                    <a:pt x="12" y="5"/>
                  </a:cubicBezTo>
                  <a:cubicBezTo>
                    <a:pt x="12" y="5"/>
                    <a:pt x="16" y="6"/>
                    <a:pt x="16" y="7"/>
                  </a:cubicBezTo>
                  <a:cubicBezTo>
                    <a:pt x="15" y="7"/>
                    <a:pt x="13" y="8"/>
                    <a:pt x="12" y="9"/>
                  </a:cubicBezTo>
                  <a:cubicBezTo>
                    <a:pt x="10" y="10"/>
                    <a:pt x="9" y="10"/>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4"/>
            <p:cNvSpPr/>
            <p:nvPr/>
          </p:nvSpPr>
          <p:spPr bwMode="auto">
            <a:xfrm>
              <a:off x="6670" y="2233"/>
              <a:ext cx="66" cy="26"/>
            </a:xfrm>
            <a:custGeom>
              <a:avLst/>
              <a:gdLst>
                <a:gd name="T0" fmla="*/ 0 w 28"/>
                <a:gd name="T1" fmla="*/ 8 h 11"/>
                <a:gd name="T2" fmla="*/ 4 w 28"/>
                <a:gd name="T3" fmla="*/ 6 h 11"/>
                <a:gd name="T4" fmla="*/ 8 w 28"/>
                <a:gd name="T5" fmla="*/ 4 h 11"/>
                <a:gd name="T6" fmla="*/ 12 w 28"/>
                <a:gd name="T7" fmla="*/ 2 h 11"/>
                <a:gd name="T8" fmla="*/ 16 w 28"/>
                <a:gd name="T9" fmla="*/ 0 h 11"/>
                <a:gd name="T10" fmla="*/ 20 w 28"/>
                <a:gd name="T11" fmla="*/ 2 h 11"/>
                <a:gd name="T12" fmla="*/ 24 w 28"/>
                <a:gd name="T13" fmla="*/ 0 h 11"/>
                <a:gd name="T14" fmla="*/ 28 w 28"/>
                <a:gd name="T15" fmla="*/ 2 h 11"/>
                <a:gd name="T16" fmla="*/ 24 w 28"/>
                <a:gd name="T17" fmla="*/ 4 h 11"/>
                <a:gd name="T18" fmla="*/ 20 w 28"/>
                <a:gd name="T19" fmla="*/ 6 h 11"/>
                <a:gd name="T20" fmla="*/ 15 w 28"/>
                <a:gd name="T21" fmla="*/ 8 h 11"/>
                <a:gd name="T22" fmla="*/ 11 w 28"/>
                <a:gd name="T23" fmla="*/ 11 h 11"/>
                <a:gd name="T24" fmla="*/ 8 w 28"/>
                <a:gd name="T25" fmla="*/ 8 h 11"/>
                <a:gd name="T26" fmla="*/ 4 w 28"/>
                <a:gd name="T27" fmla="*/ 10 h 11"/>
                <a:gd name="T28" fmla="*/ 0 w 28"/>
                <a:gd name="T2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1">
                  <a:moveTo>
                    <a:pt x="0" y="8"/>
                  </a:moveTo>
                  <a:cubicBezTo>
                    <a:pt x="4" y="6"/>
                    <a:pt x="4" y="6"/>
                    <a:pt x="4" y="6"/>
                  </a:cubicBezTo>
                  <a:cubicBezTo>
                    <a:pt x="5" y="5"/>
                    <a:pt x="7" y="5"/>
                    <a:pt x="8" y="4"/>
                  </a:cubicBezTo>
                  <a:cubicBezTo>
                    <a:pt x="9" y="3"/>
                    <a:pt x="11" y="3"/>
                    <a:pt x="12" y="2"/>
                  </a:cubicBezTo>
                  <a:cubicBezTo>
                    <a:pt x="13" y="1"/>
                    <a:pt x="15" y="0"/>
                    <a:pt x="16" y="0"/>
                  </a:cubicBezTo>
                  <a:cubicBezTo>
                    <a:pt x="17" y="0"/>
                    <a:pt x="19" y="2"/>
                    <a:pt x="20" y="2"/>
                  </a:cubicBezTo>
                  <a:cubicBezTo>
                    <a:pt x="21" y="2"/>
                    <a:pt x="23" y="0"/>
                    <a:pt x="24" y="0"/>
                  </a:cubicBezTo>
                  <a:cubicBezTo>
                    <a:pt x="26" y="0"/>
                    <a:pt x="26" y="2"/>
                    <a:pt x="28" y="2"/>
                  </a:cubicBezTo>
                  <a:cubicBezTo>
                    <a:pt x="26" y="3"/>
                    <a:pt x="25" y="4"/>
                    <a:pt x="24" y="4"/>
                  </a:cubicBezTo>
                  <a:cubicBezTo>
                    <a:pt x="22" y="5"/>
                    <a:pt x="21" y="6"/>
                    <a:pt x="20" y="6"/>
                  </a:cubicBezTo>
                  <a:cubicBezTo>
                    <a:pt x="18" y="7"/>
                    <a:pt x="17" y="8"/>
                    <a:pt x="15" y="8"/>
                  </a:cubicBezTo>
                  <a:cubicBezTo>
                    <a:pt x="14" y="9"/>
                    <a:pt x="13" y="10"/>
                    <a:pt x="11" y="11"/>
                  </a:cubicBezTo>
                  <a:cubicBezTo>
                    <a:pt x="11" y="11"/>
                    <a:pt x="8" y="8"/>
                    <a:pt x="8" y="8"/>
                  </a:cubicBezTo>
                  <a:cubicBezTo>
                    <a:pt x="7" y="8"/>
                    <a:pt x="4" y="10"/>
                    <a:pt x="4" y="10"/>
                  </a:cubicBezTo>
                  <a:cubicBezTo>
                    <a:pt x="2" y="10"/>
                    <a:pt x="1"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5"/>
            <p:cNvSpPr/>
            <p:nvPr/>
          </p:nvSpPr>
          <p:spPr bwMode="auto">
            <a:xfrm>
              <a:off x="6724" y="2249"/>
              <a:ext cx="45" cy="31"/>
            </a:xfrm>
            <a:custGeom>
              <a:avLst/>
              <a:gdLst>
                <a:gd name="T0" fmla="*/ 3 w 19"/>
                <a:gd name="T1" fmla="*/ 13 h 13"/>
                <a:gd name="T2" fmla="*/ 0 w 19"/>
                <a:gd name="T3" fmla="*/ 10 h 13"/>
                <a:gd name="T4" fmla="*/ 4 w 19"/>
                <a:gd name="T5" fmla="*/ 8 h 13"/>
                <a:gd name="T6" fmla="*/ 8 w 19"/>
                <a:gd name="T7" fmla="*/ 6 h 13"/>
                <a:gd name="T8" fmla="*/ 4 w 19"/>
                <a:gd name="T9" fmla="*/ 4 h 13"/>
                <a:gd name="T10" fmla="*/ 8 w 19"/>
                <a:gd name="T11" fmla="*/ 2 h 13"/>
                <a:gd name="T12" fmla="*/ 12 w 19"/>
                <a:gd name="T13" fmla="*/ 0 h 13"/>
                <a:gd name="T14" fmla="*/ 16 w 19"/>
                <a:gd name="T15" fmla="*/ 2 h 13"/>
                <a:gd name="T16" fmla="*/ 12 w 19"/>
                <a:gd name="T17" fmla="*/ 4 h 13"/>
                <a:gd name="T18" fmla="*/ 16 w 19"/>
                <a:gd name="T19" fmla="*/ 6 h 13"/>
                <a:gd name="T20" fmla="*/ 19 w 19"/>
                <a:gd name="T21" fmla="*/ 9 h 13"/>
                <a:gd name="T22" fmla="*/ 15 w 19"/>
                <a:gd name="T23" fmla="*/ 11 h 13"/>
                <a:gd name="T24" fmla="*/ 12 w 19"/>
                <a:gd name="T25" fmla="*/ 8 h 13"/>
                <a:gd name="T26" fmla="*/ 7 w 19"/>
                <a:gd name="T27" fmla="*/ 11 h 13"/>
                <a:gd name="T28" fmla="*/ 3 w 19"/>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3">
                  <a:moveTo>
                    <a:pt x="3" y="13"/>
                  </a:moveTo>
                  <a:cubicBezTo>
                    <a:pt x="3" y="12"/>
                    <a:pt x="0" y="11"/>
                    <a:pt x="0" y="10"/>
                  </a:cubicBezTo>
                  <a:cubicBezTo>
                    <a:pt x="0" y="10"/>
                    <a:pt x="3" y="9"/>
                    <a:pt x="4" y="8"/>
                  </a:cubicBezTo>
                  <a:cubicBezTo>
                    <a:pt x="4" y="8"/>
                    <a:pt x="8" y="7"/>
                    <a:pt x="8" y="6"/>
                  </a:cubicBezTo>
                  <a:cubicBezTo>
                    <a:pt x="8" y="6"/>
                    <a:pt x="4" y="4"/>
                    <a:pt x="4" y="4"/>
                  </a:cubicBezTo>
                  <a:cubicBezTo>
                    <a:pt x="5" y="3"/>
                    <a:pt x="7" y="2"/>
                    <a:pt x="8" y="2"/>
                  </a:cubicBezTo>
                  <a:cubicBezTo>
                    <a:pt x="12" y="0"/>
                    <a:pt x="12" y="0"/>
                    <a:pt x="12" y="0"/>
                  </a:cubicBezTo>
                  <a:cubicBezTo>
                    <a:pt x="12" y="1"/>
                    <a:pt x="16" y="1"/>
                    <a:pt x="16" y="2"/>
                  </a:cubicBezTo>
                  <a:cubicBezTo>
                    <a:pt x="16" y="3"/>
                    <a:pt x="12" y="4"/>
                    <a:pt x="12" y="4"/>
                  </a:cubicBezTo>
                  <a:cubicBezTo>
                    <a:pt x="12" y="5"/>
                    <a:pt x="15" y="6"/>
                    <a:pt x="16" y="6"/>
                  </a:cubicBezTo>
                  <a:cubicBezTo>
                    <a:pt x="16" y="7"/>
                    <a:pt x="19" y="9"/>
                    <a:pt x="19" y="9"/>
                  </a:cubicBezTo>
                  <a:cubicBezTo>
                    <a:pt x="19" y="9"/>
                    <a:pt x="16" y="11"/>
                    <a:pt x="15" y="11"/>
                  </a:cubicBezTo>
                  <a:cubicBezTo>
                    <a:pt x="14" y="11"/>
                    <a:pt x="12" y="8"/>
                    <a:pt x="12" y="8"/>
                  </a:cubicBezTo>
                  <a:cubicBezTo>
                    <a:pt x="10" y="9"/>
                    <a:pt x="8" y="10"/>
                    <a:pt x="7" y="11"/>
                  </a:cubicBez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6"/>
            <p:cNvSpPr/>
            <p:nvPr/>
          </p:nvSpPr>
          <p:spPr bwMode="auto">
            <a:xfrm>
              <a:off x="6866" y="2200"/>
              <a:ext cx="30" cy="19"/>
            </a:xfrm>
            <a:custGeom>
              <a:avLst/>
              <a:gdLst>
                <a:gd name="T0" fmla="*/ 4 w 13"/>
                <a:gd name="T1" fmla="*/ 2 h 8"/>
                <a:gd name="T2" fmla="*/ 9 w 13"/>
                <a:gd name="T3" fmla="*/ 0 h 8"/>
                <a:gd name="T4" fmla="*/ 12 w 13"/>
                <a:gd name="T5" fmla="*/ 2 h 8"/>
                <a:gd name="T6" fmla="*/ 8 w 13"/>
                <a:gd name="T7" fmla="*/ 4 h 8"/>
                <a:gd name="T8" fmla="*/ 12 w 13"/>
                <a:gd name="T9" fmla="*/ 6 h 8"/>
                <a:gd name="T10" fmla="*/ 8 w 13"/>
                <a:gd name="T11" fmla="*/ 8 h 8"/>
                <a:gd name="T12" fmla="*/ 4 w 13"/>
                <a:gd name="T13" fmla="*/ 6 h 8"/>
                <a:gd name="T14" fmla="*/ 0 w 13"/>
                <a:gd name="T15" fmla="*/ 4 h 8"/>
                <a:gd name="T16" fmla="*/ 4 w 1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4" y="2"/>
                  </a:moveTo>
                  <a:cubicBezTo>
                    <a:pt x="6" y="2"/>
                    <a:pt x="7" y="0"/>
                    <a:pt x="9" y="0"/>
                  </a:cubicBezTo>
                  <a:cubicBezTo>
                    <a:pt x="9" y="0"/>
                    <a:pt x="12" y="2"/>
                    <a:pt x="12" y="2"/>
                  </a:cubicBezTo>
                  <a:cubicBezTo>
                    <a:pt x="13" y="2"/>
                    <a:pt x="8" y="4"/>
                    <a:pt x="8" y="4"/>
                  </a:cubicBezTo>
                  <a:cubicBezTo>
                    <a:pt x="8" y="5"/>
                    <a:pt x="12" y="6"/>
                    <a:pt x="12" y="6"/>
                  </a:cubicBezTo>
                  <a:cubicBezTo>
                    <a:pt x="11" y="6"/>
                    <a:pt x="9" y="8"/>
                    <a:pt x="8" y="8"/>
                  </a:cubicBezTo>
                  <a:cubicBezTo>
                    <a:pt x="7" y="8"/>
                    <a:pt x="5" y="6"/>
                    <a:pt x="4" y="6"/>
                  </a:cubicBezTo>
                  <a:cubicBezTo>
                    <a:pt x="4" y="6"/>
                    <a:pt x="0" y="4"/>
                    <a:pt x="0" y="4"/>
                  </a:cubicBezTo>
                  <a:cubicBezTo>
                    <a:pt x="0" y="3"/>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7"/>
            <p:cNvSpPr>
              <a:spLocks noEditPoints="1"/>
            </p:cNvSpPr>
            <p:nvPr/>
          </p:nvSpPr>
          <p:spPr bwMode="auto">
            <a:xfrm>
              <a:off x="1106" y="2176"/>
              <a:ext cx="5616" cy="151"/>
            </a:xfrm>
            <a:custGeom>
              <a:avLst/>
              <a:gdLst>
                <a:gd name="T0" fmla="*/ 109 w 2377"/>
                <a:gd name="T1" fmla="*/ 3 h 64"/>
                <a:gd name="T2" fmla="*/ 199 w 2377"/>
                <a:gd name="T3" fmla="*/ 8 h 64"/>
                <a:gd name="T4" fmla="*/ 282 w 2377"/>
                <a:gd name="T5" fmla="*/ 3 h 64"/>
                <a:gd name="T6" fmla="*/ 388 w 2377"/>
                <a:gd name="T7" fmla="*/ 4 h 64"/>
                <a:gd name="T8" fmla="*/ 482 w 2377"/>
                <a:gd name="T9" fmla="*/ 2 h 64"/>
                <a:gd name="T10" fmla="*/ 572 w 2377"/>
                <a:gd name="T11" fmla="*/ 7 h 64"/>
                <a:gd name="T12" fmla="*/ 682 w 2377"/>
                <a:gd name="T13" fmla="*/ 10 h 64"/>
                <a:gd name="T14" fmla="*/ 785 w 2377"/>
                <a:gd name="T15" fmla="*/ 8 h 64"/>
                <a:gd name="T16" fmla="*/ 918 w 2377"/>
                <a:gd name="T17" fmla="*/ 7 h 64"/>
                <a:gd name="T18" fmla="*/ 1028 w 2377"/>
                <a:gd name="T19" fmla="*/ 10 h 64"/>
                <a:gd name="T20" fmla="*/ 1142 w 2377"/>
                <a:gd name="T21" fmla="*/ 11 h 64"/>
                <a:gd name="T22" fmla="*/ 1217 w 2377"/>
                <a:gd name="T23" fmla="*/ 11 h 64"/>
                <a:gd name="T24" fmla="*/ 1350 w 2377"/>
                <a:gd name="T25" fmla="*/ 14 h 64"/>
                <a:gd name="T26" fmla="*/ 1460 w 2377"/>
                <a:gd name="T27" fmla="*/ 13 h 64"/>
                <a:gd name="T28" fmla="*/ 1555 w 2377"/>
                <a:gd name="T29" fmla="*/ 11 h 64"/>
                <a:gd name="T30" fmla="*/ 1668 w 2377"/>
                <a:gd name="T31" fmla="*/ 16 h 64"/>
                <a:gd name="T32" fmla="*/ 1755 w 2377"/>
                <a:gd name="T33" fmla="*/ 18 h 64"/>
                <a:gd name="T34" fmla="*/ 1865 w 2377"/>
                <a:gd name="T35" fmla="*/ 17 h 64"/>
                <a:gd name="T36" fmla="*/ 1983 w 2377"/>
                <a:gd name="T37" fmla="*/ 16 h 64"/>
                <a:gd name="T38" fmla="*/ 2093 w 2377"/>
                <a:gd name="T39" fmla="*/ 19 h 64"/>
                <a:gd name="T40" fmla="*/ 2190 w 2377"/>
                <a:gd name="T41" fmla="*/ 28 h 64"/>
                <a:gd name="T42" fmla="*/ 2292 w 2377"/>
                <a:gd name="T43" fmla="*/ 26 h 64"/>
                <a:gd name="T44" fmla="*/ 2369 w 2377"/>
                <a:gd name="T45" fmla="*/ 54 h 64"/>
                <a:gd name="T46" fmla="*/ 2338 w 2377"/>
                <a:gd name="T47" fmla="*/ 45 h 64"/>
                <a:gd name="T48" fmla="*/ 2318 w 2377"/>
                <a:gd name="T49" fmla="*/ 51 h 64"/>
                <a:gd name="T50" fmla="*/ 2295 w 2377"/>
                <a:gd name="T51" fmla="*/ 37 h 64"/>
                <a:gd name="T52" fmla="*/ 2239 w 2377"/>
                <a:gd name="T53" fmla="*/ 49 h 64"/>
                <a:gd name="T54" fmla="*/ 2175 w 2377"/>
                <a:gd name="T55" fmla="*/ 60 h 64"/>
                <a:gd name="T56" fmla="*/ 2050 w 2377"/>
                <a:gd name="T57" fmla="*/ 61 h 64"/>
                <a:gd name="T58" fmla="*/ 1948 w 2377"/>
                <a:gd name="T59" fmla="*/ 54 h 64"/>
                <a:gd name="T60" fmla="*/ 1830 w 2377"/>
                <a:gd name="T61" fmla="*/ 55 h 64"/>
                <a:gd name="T62" fmla="*/ 1708 w 2377"/>
                <a:gd name="T63" fmla="*/ 54 h 64"/>
                <a:gd name="T64" fmla="*/ 1583 w 2377"/>
                <a:gd name="T65" fmla="*/ 51 h 64"/>
                <a:gd name="T66" fmla="*/ 1504 w 2377"/>
                <a:gd name="T67" fmla="*/ 53 h 64"/>
                <a:gd name="T68" fmla="*/ 1394 w 2377"/>
                <a:gd name="T69" fmla="*/ 55 h 64"/>
                <a:gd name="T70" fmla="*/ 1276 w 2377"/>
                <a:gd name="T71" fmla="*/ 51 h 64"/>
                <a:gd name="T72" fmla="*/ 1150 w 2377"/>
                <a:gd name="T73" fmla="*/ 52 h 64"/>
                <a:gd name="T74" fmla="*/ 1042 w 2377"/>
                <a:gd name="T75" fmla="*/ 37 h 64"/>
                <a:gd name="T76" fmla="*/ 963 w 2377"/>
                <a:gd name="T77" fmla="*/ 39 h 64"/>
                <a:gd name="T78" fmla="*/ 867 w 2377"/>
                <a:gd name="T79" fmla="*/ 49 h 64"/>
                <a:gd name="T80" fmla="*/ 750 w 2377"/>
                <a:gd name="T81" fmla="*/ 46 h 64"/>
                <a:gd name="T82" fmla="*/ 624 w 2377"/>
                <a:gd name="T83" fmla="*/ 43 h 64"/>
                <a:gd name="T84" fmla="*/ 530 w 2377"/>
                <a:gd name="T85" fmla="*/ 45 h 64"/>
                <a:gd name="T86" fmla="*/ 388 w 2377"/>
                <a:gd name="T87" fmla="*/ 45 h 64"/>
                <a:gd name="T88" fmla="*/ 262 w 2377"/>
                <a:gd name="T89" fmla="*/ 46 h 64"/>
                <a:gd name="T90" fmla="*/ 129 w 2377"/>
                <a:gd name="T91" fmla="*/ 43 h 64"/>
                <a:gd name="T92" fmla="*/ 36 w 2377"/>
                <a:gd name="T93" fmla="*/ 32 h 64"/>
                <a:gd name="T94" fmla="*/ 1076 w 2377"/>
                <a:gd name="T95" fmla="*/ 44 h 64"/>
                <a:gd name="T96" fmla="*/ 75 w 2377"/>
                <a:gd name="T97" fmla="*/ 33 h 64"/>
                <a:gd name="T98" fmla="*/ 252 w 2377"/>
                <a:gd name="T99" fmla="*/ 35 h 64"/>
                <a:gd name="T100" fmla="*/ 417 w 2377"/>
                <a:gd name="T101" fmla="*/ 27 h 64"/>
                <a:gd name="T102" fmla="*/ 650 w 2377"/>
                <a:gd name="T103" fmla="*/ 13 h 64"/>
                <a:gd name="T104" fmla="*/ 963 w 2377"/>
                <a:gd name="T105" fmla="*/ 30 h 64"/>
                <a:gd name="T106" fmla="*/ 1129 w 2377"/>
                <a:gd name="T107" fmla="*/ 21 h 64"/>
                <a:gd name="T108" fmla="*/ 1400 w 2377"/>
                <a:gd name="T109" fmla="*/ 26 h 64"/>
                <a:gd name="T110" fmla="*/ 1502 w 2377"/>
                <a:gd name="T111" fmla="*/ 29 h 64"/>
                <a:gd name="T112" fmla="*/ 1561 w 2377"/>
                <a:gd name="T113" fmla="*/ 24 h 64"/>
                <a:gd name="T114" fmla="*/ 1774 w 2377"/>
                <a:gd name="T115" fmla="*/ 25 h 64"/>
                <a:gd name="T116" fmla="*/ 1934 w 2377"/>
                <a:gd name="T117" fmla="*/ 36 h 64"/>
                <a:gd name="T118" fmla="*/ 2059 w 2377"/>
                <a:gd name="T119" fmla="*/ 39 h 64"/>
                <a:gd name="T120" fmla="*/ 2091 w 2377"/>
                <a:gd name="T121" fmla="*/ 36 h 64"/>
                <a:gd name="T122" fmla="*/ 2205 w 2377"/>
                <a:gd name="T123"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7" h="64">
                  <a:moveTo>
                    <a:pt x="44" y="32"/>
                  </a:moveTo>
                  <a:cubicBezTo>
                    <a:pt x="44" y="31"/>
                    <a:pt x="48" y="31"/>
                    <a:pt x="48" y="30"/>
                  </a:cubicBezTo>
                  <a:cubicBezTo>
                    <a:pt x="48" y="29"/>
                    <a:pt x="44" y="28"/>
                    <a:pt x="44" y="28"/>
                  </a:cubicBezTo>
                  <a:cubicBezTo>
                    <a:pt x="44" y="27"/>
                    <a:pt x="48" y="26"/>
                    <a:pt x="48" y="26"/>
                  </a:cubicBezTo>
                  <a:cubicBezTo>
                    <a:pt x="48" y="25"/>
                    <a:pt x="45" y="24"/>
                    <a:pt x="44" y="23"/>
                  </a:cubicBezTo>
                  <a:cubicBezTo>
                    <a:pt x="44" y="23"/>
                    <a:pt x="40" y="21"/>
                    <a:pt x="41" y="21"/>
                  </a:cubicBezTo>
                  <a:cubicBezTo>
                    <a:pt x="41" y="21"/>
                    <a:pt x="44" y="19"/>
                    <a:pt x="45" y="19"/>
                  </a:cubicBezTo>
                  <a:cubicBezTo>
                    <a:pt x="46" y="19"/>
                    <a:pt x="47" y="21"/>
                    <a:pt x="48" y="21"/>
                  </a:cubicBezTo>
                  <a:cubicBezTo>
                    <a:pt x="50" y="21"/>
                    <a:pt x="51" y="19"/>
                    <a:pt x="53" y="19"/>
                  </a:cubicBezTo>
                  <a:cubicBezTo>
                    <a:pt x="53" y="19"/>
                    <a:pt x="56" y="22"/>
                    <a:pt x="56" y="21"/>
                  </a:cubicBezTo>
                  <a:cubicBezTo>
                    <a:pt x="57" y="21"/>
                    <a:pt x="60" y="20"/>
                    <a:pt x="60" y="19"/>
                  </a:cubicBezTo>
                  <a:cubicBezTo>
                    <a:pt x="60" y="19"/>
                    <a:pt x="57" y="18"/>
                    <a:pt x="57" y="17"/>
                  </a:cubicBezTo>
                  <a:cubicBezTo>
                    <a:pt x="56" y="16"/>
                    <a:pt x="53" y="16"/>
                    <a:pt x="53" y="15"/>
                  </a:cubicBezTo>
                  <a:cubicBezTo>
                    <a:pt x="53" y="14"/>
                    <a:pt x="57" y="13"/>
                    <a:pt x="57" y="13"/>
                  </a:cubicBezTo>
                  <a:cubicBezTo>
                    <a:pt x="57" y="12"/>
                    <a:pt x="53" y="11"/>
                    <a:pt x="53" y="10"/>
                  </a:cubicBezTo>
                  <a:cubicBezTo>
                    <a:pt x="53" y="10"/>
                    <a:pt x="57" y="9"/>
                    <a:pt x="57" y="8"/>
                  </a:cubicBezTo>
                  <a:cubicBezTo>
                    <a:pt x="59" y="8"/>
                    <a:pt x="60" y="7"/>
                    <a:pt x="61" y="6"/>
                  </a:cubicBezTo>
                  <a:cubicBezTo>
                    <a:pt x="63" y="7"/>
                    <a:pt x="64" y="9"/>
                    <a:pt x="65" y="9"/>
                  </a:cubicBezTo>
                  <a:cubicBezTo>
                    <a:pt x="66" y="9"/>
                    <a:pt x="69" y="6"/>
                    <a:pt x="69" y="7"/>
                  </a:cubicBezTo>
                  <a:cubicBezTo>
                    <a:pt x="70" y="7"/>
                    <a:pt x="73" y="9"/>
                    <a:pt x="73" y="9"/>
                  </a:cubicBezTo>
                  <a:cubicBezTo>
                    <a:pt x="73" y="9"/>
                    <a:pt x="72" y="9"/>
                    <a:pt x="71" y="10"/>
                  </a:cubicBezTo>
                  <a:cubicBezTo>
                    <a:pt x="70" y="10"/>
                    <a:pt x="69" y="11"/>
                    <a:pt x="69" y="11"/>
                  </a:cubicBezTo>
                  <a:cubicBezTo>
                    <a:pt x="70" y="11"/>
                    <a:pt x="72" y="13"/>
                    <a:pt x="73" y="13"/>
                  </a:cubicBezTo>
                  <a:cubicBezTo>
                    <a:pt x="74" y="13"/>
                    <a:pt x="76" y="11"/>
                    <a:pt x="77" y="11"/>
                  </a:cubicBezTo>
                  <a:cubicBezTo>
                    <a:pt x="78" y="11"/>
                    <a:pt x="79" y="13"/>
                    <a:pt x="81" y="13"/>
                  </a:cubicBezTo>
                  <a:cubicBezTo>
                    <a:pt x="85" y="11"/>
                    <a:pt x="85" y="11"/>
                    <a:pt x="85" y="11"/>
                  </a:cubicBezTo>
                  <a:cubicBezTo>
                    <a:pt x="86" y="11"/>
                    <a:pt x="88" y="10"/>
                    <a:pt x="89" y="9"/>
                  </a:cubicBezTo>
                  <a:cubicBezTo>
                    <a:pt x="89" y="9"/>
                    <a:pt x="93" y="8"/>
                    <a:pt x="93" y="7"/>
                  </a:cubicBezTo>
                  <a:cubicBezTo>
                    <a:pt x="93" y="7"/>
                    <a:pt x="89" y="5"/>
                    <a:pt x="89" y="5"/>
                  </a:cubicBezTo>
                  <a:cubicBezTo>
                    <a:pt x="90" y="5"/>
                    <a:pt x="92" y="3"/>
                    <a:pt x="93" y="3"/>
                  </a:cubicBezTo>
                  <a:cubicBezTo>
                    <a:pt x="94" y="3"/>
                    <a:pt x="96" y="5"/>
                    <a:pt x="97" y="5"/>
                  </a:cubicBezTo>
                  <a:cubicBezTo>
                    <a:pt x="98" y="5"/>
                    <a:pt x="100" y="3"/>
                    <a:pt x="101" y="3"/>
                  </a:cubicBezTo>
                  <a:cubicBezTo>
                    <a:pt x="102" y="3"/>
                    <a:pt x="104" y="5"/>
                    <a:pt x="105" y="5"/>
                  </a:cubicBezTo>
                  <a:cubicBezTo>
                    <a:pt x="105" y="6"/>
                    <a:pt x="108" y="8"/>
                    <a:pt x="109" y="8"/>
                  </a:cubicBezTo>
                  <a:cubicBezTo>
                    <a:pt x="109" y="8"/>
                    <a:pt x="113" y="6"/>
                    <a:pt x="113" y="6"/>
                  </a:cubicBezTo>
                  <a:cubicBezTo>
                    <a:pt x="113" y="5"/>
                    <a:pt x="109" y="3"/>
                    <a:pt x="109" y="3"/>
                  </a:cubicBezTo>
                  <a:cubicBezTo>
                    <a:pt x="110" y="3"/>
                    <a:pt x="112" y="1"/>
                    <a:pt x="113" y="1"/>
                  </a:cubicBezTo>
                  <a:cubicBezTo>
                    <a:pt x="114" y="1"/>
                    <a:pt x="115" y="3"/>
                    <a:pt x="117" y="3"/>
                  </a:cubicBezTo>
                  <a:cubicBezTo>
                    <a:pt x="118" y="3"/>
                    <a:pt x="120" y="1"/>
                    <a:pt x="121" y="1"/>
                  </a:cubicBezTo>
                  <a:cubicBezTo>
                    <a:pt x="122" y="1"/>
                    <a:pt x="123" y="3"/>
                    <a:pt x="125" y="4"/>
                  </a:cubicBezTo>
                  <a:cubicBezTo>
                    <a:pt x="126" y="4"/>
                    <a:pt x="127" y="6"/>
                    <a:pt x="128" y="6"/>
                  </a:cubicBezTo>
                  <a:cubicBezTo>
                    <a:pt x="129" y="6"/>
                    <a:pt x="132" y="4"/>
                    <a:pt x="132" y="4"/>
                  </a:cubicBezTo>
                  <a:cubicBezTo>
                    <a:pt x="134" y="4"/>
                    <a:pt x="135" y="6"/>
                    <a:pt x="136" y="6"/>
                  </a:cubicBezTo>
                  <a:cubicBezTo>
                    <a:pt x="137" y="6"/>
                    <a:pt x="139" y="8"/>
                    <a:pt x="140" y="8"/>
                  </a:cubicBezTo>
                  <a:cubicBezTo>
                    <a:pt x="140" y="8"/>
                    <a:pt x="144" y="6"/>
                    <a:pt x="144" y="6"/>
                  </a:cubicBezTo>
                  <a:cubicBezTo>
                    <a:pt x="144" y="6"/>
                    <a:pt x="140" y="4"/>
                    <a:pt x="140" y="4"/>
                  </a:cubicBezTo>
                  <a:cubicBezTo>
                    <a:pt x="141" y="4"/>
                    <a:pt x="144" y="2"/>
                    <a:pt x="144" y="2"/>
                  </a:cubicBezTo>
                  <a:cubicBezTo>
                    <a:pt x="145" y="2"/>
                    <a:pt x="148" y="4"/>
                    <a:pt x="148" y="4"/>
                  </a:cubicBezTo>
                  <a:cubicBezTo>
                    <a:pt x="148" y="4"/>
                    <a:pt x="151" y="7"/>
                    <a:pt x="152" y="7"/>
                  </a:cubicBezTo>
                  <a:cubicBezTo>
                    <a:pt x="152" y="6"/>
                    <a:pt x="156" y="5"/>
                    <a:pt x="156" y="4"/>
                  </a:cubicBezTo>
                  <a:cubicBezTo>
                    <a:pt x="156" y="4"/>
                    <a:pt x="153" y="2"/>
                    <a:pt x="152" y="2"/>
                  </a:cubicBezTo>
                  <a:cubicBezTo>
                    <a:pt x="154" y="2"/>
                    <a:pt x="155" y="0"/>
                    <a:pt x="156" y="0"/>
                  </a:cubicBezTo>
                  <a:cubicBezTo>
                    <a:pt x="157" y="0"/>
                    <a:pt x="160" y="2"/>
                    <a:pt x="160" y="2"/>
                  </a:cubicBezTo>
                  <a:cubicBezTo>
                    <a:pt x="160" y="2"/>
                    <a:pt x="159" y="3"/>
                    <a:pt x="158" y="3"/>
                  </a:cubicBezTo>
                  <a:cubicBezTo>
                    <a:pt x="157" y="4"/>
                    <a:pt x="156" y="4"/>
                    <a:pt x="156" y="4"/>
                  </a:cubicBezTo>
                  <a:cubicBezTo>
                    <a:pt x="157" y="5"/>
                    <a:pt x="159" y="7"/>
                    <a:pt x="160" y="7"/>
                  </a:cubicBezTo>
                  <a:cubicBezTo>
                    <a:pt x="160" y="7"/>
                    <a:pt x="163" y="5"/>
                    <a:pt x="164" y="5"/>
                  </a:cubicBezTo>
                  <a:cubicBezTo>
                    <a:pt x="165" y="4"/>
                    <a:pt x="167" y="3"/>
                    <a:pt x="168" y="3"/>
                  </a:cubicBezTo>
                  <a:cubicBezTo>
                    <a:pt x="169" y="3"/>
                    <a:pt x="171" y="5"/>
                    <a:pt x="172" y="5"/>
                  </a:cubicBezTo>
                  <a:cubicBezTo>
                    <a:pt x="173" y="5"/>
                    <a:pt x="174" y="7"/>
                    <a:pt x="175" y="7"/>
                  </a:cubicBezTo>
                  <a:cubicBezTo>
                    <a:pt x="176" y="7"/>
                    <a:pt x="179" y="5"/>
                    <a:pt x="179" y="5"/>
                  </a:cubicBezTo>
                  <a:cubicBezTo>
                    <a:pt x="180" y="5"/>
                    <a:pt x="182" y="3"/>
                    <a:pt x="184" y="3"/>
                  </a:cubicBezTo>
                  <a:cubicBezTo>
                    <a:pt x="185" y="3"/>
                    <a:pt x="186" y="5"/>
                    <a:pt x="187" y="5"/>
                  </a:cubicBezTo>
                  <a:cubicBezTo>
                    <a:pt x="188" y="5"/>
                    <a:pt x="191" y="3"/>
                    <a:pt x="191" y="3"/>
                  </a:cubicBezTo>
                  <a:cubicBezTo>
                    <a:pt x="192" y="3"/>
                    <a:pt x="195" y="5"/>
                    <a:pt x="195" y="6"/>
                  </a:cubicBezTo>
                  <a:cubicBezTo>
                    <a:pt x="195" y="6"/>
                    <a:pt x="191" y="7"/>
                    <a:pt x="191" y="8"/>
                  </a:cubicBezTo>
                  <a:cubicBezTo>
                    <a:pt x="191" y="8"/>
                    <a:pt x="194" y="9"/>
                    <a:pt x="195" y="10"/>
                  </a:cubicBezTo>
                  <a:cubicBezTo>
                    <a:pt x="196" y="11"/>
                    <a:pt x="197" y="11"/>
                    <a:pt x="199" y="12"/>
                  </a:cubicBezTo>
                  <a:cubicBezTo>
                    <a:pt x="202" y="14"/>
                    <a:pt x="202" y="14"/>
                    <a:pt x="202" y="14"/>
                  </a:cubicBezTo>
                  <a:cubicBezTo>
                    <a:pt x="203" y="14"/>
                    <a:pt x="206" y="13"/>
                    <a:pt x="206" y="12"/>
                  </a:cubicBezTo>
                  <a:cubicBezTo>
                    <a:pt x="206" y="12"/>
                    <a:pt x="203" y="10"/>
                    <a:pt x="203" y="10"/>
                  </a:cubicBezTo>
                  <a:cubicBezTo>
                    <a:pt x="202" y="10"/>
                    <a:pt x="199" y="8"/>
                    <a:pt x="199" y="8"/>
                  </a:cubicBezTo>
                  <a:cubicBezTo>
                    <a:pt x="199" y="7"/>
                    <a:pt x="202" y="6"/>
                    <a:pt x="203" y="6"/>
                  </a:cubicBezTo>
                  <a:cubicBezTo>
                    <a:pt x="207" y="4"/>
                    <a:pt x="207" y="4"/>
                    <a:pt x="207" y="4"/>
                  </a:cubicBezTo>
                  <a:cubicBezTo>
                    <a:pt x="208" y="3"/>
                    <a:pt x="210" y="2"/>
                    <a:pt x="211" y="2"/>
                  </a:cubicBezTo>
                  <a:cubicBezTo>
                    <a:pt x="211" y="2"/>
                    <a:pt x="215" y="4"/>
                    <a:pt x="215" y="4"/>
                  </a:cubicBezTo>
                  <a:cubicBezTo>
                    <a:pt x="215" y="5"/>
                    <a:pt x="211" y="5"/>
                    <a:pt x="211" y="6"/>
                  </a:cubicBezTo>
                  <a:cubicBezTo>
                    <a:pt x="218" y="10"/>
                    <a:pt x="218" y="10"/>
                    <a:pt x="218" y="10"/>
                  </a:cubicBezTo>
                  <a:cubicBezTo>
                    <a:pt x="219" y="11"/>
                    <a:pt x="222" y="12"/>
                    <a:pt x="222" y="13"/>
                  </a:cubicBezTo>
                  <a:cubicBezTo>
                    <a:pt x="222" y="13"/>
                    <a:pt x="218" y="14"/>
                    <a:pt x="218" y="15"/>
                  </a:cubicBezTo>
                  <a:cubicBezTo>
                    <a:pt x="218" y="16"/>
                    <a:pt x="222" y="16"/>
                    <a:pt x="222" y="17"/>
                  </a:cubicBezTo>
                  <a:cubicBezTo>
                    <a:pt x="222" y="18"/>
                    <a:pt x="218" y="18"/>
                    <a:pt x="218" y="19"/>
                  </a:cubicBezTo>
                  <a:cubicBezTo>
                    <a:pt x="218" y="20"/>
                    <a:pt x="221" y="21"/>
                    <a:pt x="221" y="21"/>
                  </a:cubicBezTo>
                  <a:cubicBezTo>
                    <a:pt x="225" y="19"/>
                    <a:pt x="225" y="19"/>
                    <a:pt x="225" y="19"/>
                  </a:cubicBezTo>
                  <a:cubicBezTo>
                    <a:pt x="226" y="19"/>
                    <a:pt x="230" y="18"/>
                    <a:pt x="230" y="17"/>
                  </a:cubicBezTo>
                  <a:cubicBezTo>
                    <a:pt x="230" y="17"/>
                    <a:pt x="226" y="15"/>
                    <a:pt x="226" y="15"/>
                  </a:cubicBezTo>
                  <a:cubicBezTo>
                    <a:pt x="225" y="15"/>
                    <a:pt x="222" y="13"/>
                    <a:pt x="222" y="13"/>
                  </a:cubicBezTo>
                  <a:cubicBezTo>
                    <a:pt x="222" y="12"/>
                    <a:pt x="226" y="11"/>
                    <a:pt x="226" y="11"/>
                  </a:cubicBezTo>
                  <a:cubicBezTo>
                    <a:pt x="227" y="10"/>
                    <a:pt x="230" y="9"/>
                    <a:pt x="230" y="9"/>
                  </a:cubicBezTo>
                  <a:cubicBezTo>
                    <a:pt x="230" y="8"/>
                    <a:pt x="226" y="6"/>
                    <a:pt x="227" y="6"/>
                  </a:cubicBezTo>
                  <a:cubicBezTo>
                    <a:pt x="227" y="6"/>
                    <a:pt x="230" y="4"/>
                    <a:pt x="231" y="4"/>
                  </a:cubicBezTo>
                  <a:cubicBezTo>
                    <a:pt x="231" y="4"/>
                    <a:pt x="234" y="7"/>
                    <a:pt x="234" y="7"/>
                  </a:cubicBezTo>
                  <a:cubicBezTo>
                    <a:pt x="236" y="6"/>
                    <a:pt x="238" y="5"/>
                    <a:pt x="239" y="4"/>
                  </a:cubicBezTo>
                  <a:cubicBezTo>
                    <a:pt x="240" y="4"/>
                    <a:pt x="241" y="3"/>
                    <a:pt x="243" y="2"/>
                  </a:cubicBezTo>
                  <a:cubicBezTo>
                    <a:pt x="243" y="2"/>
                    <a:pt x="246" y="5"/>
                    <a:pt x="246" y="5"/>
                  </a:cubicBezTo>
                  <a:cubicBezTo>
                    <a:pt x="247" y="5"/>
                    <a:pt x="250" y="2"/>
                    <a:pt x="250" y="3"/>
                  </a:cubicBezTo>
                  <a:cubicBezTo>
                    <a:pt x="251" y="3"/>
                    <a:pt x="254" y="5"/>
                    <a:pt x="254" y="5"/>
                  </a:cubicBezTo>
                  <a:cubicBezTo>
                    <a:pt x="254" y="5"/>
                    <a:pt x="250" y="7"/>
                    <a:pt x="250" y="7"/>
                  </a:cubicBezTo>
                  <a:cubicBezTo>
                    <a:pt x="251" y="7"/>
                    <a:pt x="253" y="9"/>
                    <a:pt x="254" y="9"/>
                  </a:cubicBezTo>
                  <a:cubicBezTo>
                    <a:pt x="255" y="9"/>
                    <a:pt x="257" y="7"/>
                    <a:pt x="258" y="7"/>
                  </a:cubicBezTo>
                  <a:cubicBezTo>
                    <a:pt x="259" y="7"/>
                    <a:pt x="260" y="9"/>
                    <a:pt x="262" y="9"/>
                  </a:cubicBezTo>
                  <a:cubicBezTo>
                    <a:pt x="263" y="9"/>
                    <a:pt x="264" y="7"/>
                    <a:pt x="266" y="7"/>
                  </a:cubicBezTo>
                  <a:cubicBezTo>
                    <a:pt x="267" y="7"/>
                    <a:pt x="268" y="10"/>
                    <a:pt x="270" y="10"/>
                  </a:cubicBezTo>
                  <a:cubicBezTo>
                    <a:pt x="270" y="10"/>
                    <a:pt x="274" y="8"/>
                    <a:pt x="274" y="8"/>
                  </a:cubicBezTo>
                  <a:cubicBezTo>
                    <a:pt x="274" y="7"/>
                    <a:pt x="270" y="6"/>
                    <a:pt x="270" y="5"/>
                  </a:cubicBezTo>
                  <a:cubicBezTo>
                    <a:pt x="270" y="5"/>
                    <a:pt x="273" y="3"/>
                    <a:pt x="274" y="3"/>
                  </a:cubicBezTo>
                  <a:cubicBezTo>
                    <a:pt x="275" y="3"/>
                    <a:pt x="277" y="6"/>
                    <a:pt x="278" y="6"/>
                  </a:cubicBezTo>
                  <a:cubicBezTo>
                    <a:pt x="279" y="5"/>
                    <a:pt x="281" y="4"/>
                    <a:pt x="282" y="3"/>
                  </a:cubicBezTo>
                  <a:cubicBezTo>
                    <a:pt x="283" y="3"/>
                    <a:pt x="285" y="1"/>
                    <a:pt x="286" y="1"/>
                  </a:cubicBezTo>
                  <a:cubicBezTo>
                    <a:pt x="287" y="1"/>
                    <a:pt x="289" y="4"/>
                    <a:pt x="290" y="4"/>
                  </a:cubicBezTo>
                  <a:cubicBezTo>
                    <a:pt x="291" y="4"/>
                    <a:pt x="292" y="2"/>
                    <a:pt x="294" y="2"/>
                  </a:cubicBezTo>
                  <a:cubicBezTo>
                    <a:pt x="295" y="2"/>
                    <a:pt x="296" y="4"/>
                    <a:pt x="298" y="4"/>
                  </a:cubicBezTo>
                  <a:cubicBezTo>
                    <a:pt x="299" y="4"/>
                    <a:pt x="300" y="2"/>
                    <a:pt x="302" y="2"/>
                  </a:cubicBezTo>
                  <a:cubicBezTo>
                    <a:pt x="303" y="2"/>
                    <a:pt x="304" y="4"/>
                    <a:pt x="305" y="4"/>
                  </a:cubicBezTo>
                  <a:cubicBezTo>
                    <a:pt x="306" y="4"/>
                    <a:pt x="308" y="2"/>
                    <a:pt x="309" y="2"/>
                  </a:cubicBezTo>
                  <a:cubicBezTo>
                    <a:pt x="311" y="2"/>
                    <a:pt x="312" y="4"/>
                    <a:pt x="313" y="4"/>
                  </a:cubicBezTo>
                  <a:cubicBezTo>
                    <a:pt x="315" y="4"/>
                    <a:pt x="316" y="7"/>
                    <a:pt x="317" y="7"/>
                  </a:cubicBezTo>
                  <a:cubicBezTo>
                    <a:pt x="318" y="7"/>
                    <a:pt x="320" y="5"/>
                    <a:pt x="321" y="4"/>
                  </a:cubicBezTo>
                  <a:cubicBezTo>
                    <a:pt x="322" y="4"/>
                    <a:pt x="324" y="3"/>
                    <a:pt x="325" y="2"/>
                  </a:cubicBezTo>
                  <a:cubicBezTo>
                    <a:pt x="326" y="2"/>
                    <a:pt x="328" y="5"/>
                    <a:pt x="329" y="5"/>
                  </a:cubicBezTo>
                  <a:cubicBezTo>
                    <a:pt x="330" y="5"/>
                    <a:pt x="332" y="3"/>
                    <a:pt x="333" y="3"/>
                  </a:cubicBezTo>
                  <a:cubicBezTo>
                    <a:pt x="334" y="3"/>
                    <a:pt x="336" y="5"/>
                    <a:pt x="337" y="5"/>
                  </a:cubicBezTo>
                  <a:cubicBezTo>
                    <a:pt x="338" y="5"/>
                    <a:pt x="340" y="3"/>
                    <a:pt x="341" y="3"/>
                  </a:cubicBezTo>
                  <a:cubicBezTo>
                    <a:pt x="342" y="3"/>
                    <a:pt x="343" y="5"/>
                    <a:pt x="345" y="5"/>
                  </a:cubicBezTo>
                  <a:cubicBezTo>
                    <a:pt x="346" y="5"/>
                    <a:pt x="348" y="3"/>
                    <a:pt x="349" y="3"/>
                  </a:cubicBezTo>
                  <a:cubicBezTo>
                    <a:pt x="349" y="3"/>
                    <a:pt x="352" y="5"/>
                    <a:pt x="352" y="5"/>
                  </a:cubicBezTo>
                  <a:cubicBezTo>
                    <a:pt x="352" y="6"/>
                    <a:pt x="349" y="7"/>
                    <a:pt x="348" y="7"/>
                  </a:cubicBezTo>
                  <a:cubicBezTo>
                    <a:pt x="348" y="8"/>
                    <a:pt x="344" y="9"/>
                    <a:pt x="344" y="9"/>
                  </a:cubicBezTo>
                  <a:cubicBezTo>
                    <a:pt x="345" y="10"/>
                    <a:pt x="347" y="12"/>
                    <a:pt x="348" y="12"/>
                  </a:cubicBezTo>
                  <a:cubicBezTo>
                    <a:pt x="349" y="12"/>
                    <a:pt x="351" y="10"/>
                    <a:pt x="352" y="10"/>
                  </a:cubicBezTo>
                  <a:cubicBezTo>
                    <a:pt x="354" y="10"/>
                    <a:pt x="354" y="12"/>
                    <a:pt x="356" y="12"/>
                  </a:cubicBezTo>
                  <a:cubicBezTo>
                    <a:pt x="360" y="10"/>
                    <a:pt x="360" y="10"/>
                    <a:pt x="360" y="10"/>
                  </a:cubicBezTo>
                  <a:cubicBezTo>
                    <a:pt x="360" y="10"/>
                    <a:pt x="364" y="8"/>
                    <a:pt x="364" y="8"/>
                  </a:cubicBezTo>
                  <a:cubicBezTo>
                    <a:pt x="364" y="8"/>
                    <a:pt x="363" y="7"/>
                    <a:pt x="362" y="7"/>
                  </a:cubicBezTo>
                  <a:cubicBezTo>
                    <a:pt x="361" y="6"/>
                    <a:pt x="360" y="6"/>
                    <a:pt x="360" y="6"/>
                  </a:cubicBezTo>
                  <a:cubicBezTo>
                    <a:pt x="361" y="5"/>
                    <a:pt x="363" y="3"/>
                    <a:pt x="364" y="3"/>
                  </a:cubicBezTo>
                  <a:cubicBezTo>
                    <a:pt x="365" y="3"/>
                    <a:pt x="367" y="6"/>
                    <a:pt x="368" y="6"/>
                  </a:cubicBezTo>
                  <a:cubicBezTo>
                    <a:pt x="369" y="6"/>
                    <a:pt x="372" y="4"/>
                    <a:pt x="372" y="4"/>
                  </a:cubicBezTo>
                  <a:cubicBezTo>
                    <a:pt x="373" y="4"/>
                    <a:pt x="376" y="6"/>
                    <a:pt x="376" y="6"/>
                  </a:cubicBezTo>
                  <a:cubicBezTo>
                    <a:pt x="376" y="7"/>
                    <a:pt x="372" y="7"/>
                    <a:pt x="372" y="8"/>
                  </a:cubicBezTo>
                  <a:cubicBezTo>
                    <a:pt x="372" y="8"/>
                    <a:pt x="375" y="10"/>
                    <a:pt x="376" y="10"/>
                  </a:cubicBezTo>
                  <a:cubicBezTo>
                    <a:pt x="376" y="10"/>
                    <a:pt x="379" y="9"/>
                    <a:pt x="380" y="8"/>
                  </a:cubicBezTo>
                  <a:cubicBezTo>
                    <a:pt x="384" y="6"/>
                    <a:pt x="384" y="6"/>
                    <a:pt x="384" y="6"/>
                  </a:cubicBezTo>
                  <a:cubicBezTo>
                    <a:pt x="388" y="4"/>
                    <a:pt x="388" y="4"/>
                    <a:pt x="388" y="4"/>
                  </a:cubicBezTo>
                  <a:cubicBezTo>
                    <a:pt x="389" y="4"/>
                    <a:pt x="391" y="2"/>
                    <a:pt x="392" y="2"/>
                  </a:cubicBezTo>
                  <a:cubicBezTo>
                    <a:pt x="393" y="2"/>
                    <a:pt x="395" y="4"/>
                    <a:pt x="396" y="4"/>
                  </a:cubicBezTo>
                  <a:cubicBezTo>
                    <a:pt x="397" y="4"/>
                    <a:pt x="399" y="2"/>
                    <a:pt x="400" y="2"/>
                  </a:cubicBezTo>
                  <a:cubicBezTo>
                    <a:pt x="401" y="2"/>
                    <a:pt x="402" y="4"/>
                    <a:pt x="404" y="4"/>
                  </a:cubicBezTo>
                  <a:cubicBezTo>
                    <a:pt x="405" y="5"/>
                    <a:pt x="406" y="2"/>
                    <a:pt x="408" y="2"/>
                  </a:cubicBezTo>
                  <a:cubicBezTo>
                    <a:pt x="409" y="2"/>
                    <a:pt x="410" y="5"/>
                    <a:pt x="411" y="5"/>
                  </a:cubicBezTo>
                  <a:cubicBezTo>
                    <a:pt x="412" y="5"/>
                    <a:pt x="415" y="2"/>
                    <a:pt x="416" y="3"/>
                  </a:cubicBezTo>
                  <a:cubicBezTo>
                    <a:pt x="416" y="3"/>
                    <a:pt x="419" y="5"/>
                    <a:pt x="419" y="5"/>
                  </a:cubicBezTo>
                  <a:cubicBezTo>
                    <a:pt x="419" y="5"/>
                    <a:pt x="415" y="6"/>
                    <a:pt x="415" y="7"/>
                  </a:cubicBezTo>
                  <a:cubicBezTo>
                    <a:pt x="415" y="7"/>
                    <a:pt x="418" y="9"/>
                    <a:pt x="419" y="9"/>
                  </a:cubicBezTo>
                  <a:cubicBezTo>
                    <a:pt x="419" y="9"/>
                    <a:pt x="422" y="7"/>
                    <a:pt x="423" y="7"/>
                  </a:cubicBezTo>
                  <a:cubicBezTo>
                    <a:pt x="424" y="7"/>
                    <a:pt x="426" y="9"/>
                    <a:pt x="427" y="9"/>
                  </a:cubicBezTo>
                  <a:cubicBezTo>
                    <a:pt x="427" y="9"/>
                    <a:pt x="428" y="9"/>
                    <a:pt x="429" y="8"/>
                  </a:cubicBezTo>
                  <a:cubicBezTo>
                    <a:pt x="430" y="8"/>
                    <a:pt x="431" y="7"/>
                    <a:pt x="431" y="7"/>
                  </a:cubicBezTo>
                  <a:cubicBezTo>
                    <a:pt x="431" y="7"/>
                    <a:pt x="427" y="5"/>
                    <a:pt x="427" y="5"/>
                  </a:cubicBezTo>
                  <a:cubicBezTo>
                    <a:pt x="426" y="5"/>
                    <a:pt x="424" y="7"/>
                    <a:pt x="423" y="7"/>
                  </a:cubicBezTo>
                  <a:cubicBezTo>
                    <a:pt x="423" y="7"/>
                    <a:pt x="419" y="5"/>
                    <a:pt x="419" y="5"/>
                  </a:cubicBezTo>
                  <a:cubicBezTo>
                    <a:pt x="419" y="5"/>
                    <a:pt x="423" y="3"/>
                    <a:pt x="423" y="3"/>
                  </a:cubicBezTo>
                  <a:cubicBezTo>
                    <a:pt x="424" y="3"/>
                    <a:pt x="427" y="1"/>
                    <a:pt x="428" y="1"/>
                  </a:cubicBezTo>
                  <a:cubicBezTo>
                    <a:pt x="428" y="1"/>
                    <a:pt x="430" y="3"/>
                    <a:pt x="431" y="3"/>
                  </a:cubicBezTo>
                  <a:cubicBezTo>
                    <a:pt x="432" y="3"/>
                    <a:pt x="434" y="5"/>
                    <a:pt x="435" y="5"/>
                  </a:cubicBezTo>
                  <a:cubicBezTo>
                    <a:pt x="436" y="5"/>
                    <a:pt x="438" y="4"/>
                    <a:pt x="439" y="3"/>
                  </a:cubicBezTo>
                  <a:cubicBezTo>
                    <a:pt x="440" y="3"/>
                    <a:pt x="442" y="1"/>
                    <a:pt x="443" y="1"/>
                  </a:cubicBezTo>
                  <a:cubicBezTo>
                    <a:pt x="444" y="1"/>
                    <a:pt x="446" y="3"/>
                    <a:pt x="447" y="3"/>
                  </a:cubicBezTo>
                  <a:cubicBezTo>
                    <a:pt x="448" y="3"/>
                    <a:pt x="450" y="1"/>
                    <a:pt x="451" y="1"/>
                  </a:cubicBezTo>
                  <a:cubicBezTo>
                    <a:pt x="452" y="2"/>
                    <a:pt x="454" y="3"/>
                    <a:pt x="455" y="4"/>
                  </a:cubicBezTo>
                  <a:cubicBezTo>
                    <a:pt x="455" y="4"/>
                    <a:pt x="458" y="6"/>
                    <a:pt x="459" y="6"/>
                  </a:cubicBezTo>
                  <a:cubicBezTo>
                    <a:pt x="460" y="6"/>
                    <a:pt x="461" y="8"/>
                    <a:pt x="462" y="8"/>
                  </a:cubicBezTo>
                  <a:cubicBezTo>
                    <a:pt x="462" y="8"/>
                    <a:pt x="466" y="6"/>
                    <a:pt x="466" y="6"/>
                  </a:cubicBezTo>
                  <a:cubicBezTo>
                    <a:pt x="466" y="6"/>
                    <a:pt x="465" y="5"/>
                    <a:pt x="465" y="5"/>
                  </a:cubicBezTo>
                  <a:cubicBezTo>
                    <a:pt x="464" y="4"/>
                    <a:pt x="463" y="4"/>
                    <a:pt x="463" y="4"/>
                  </a:cubicBezTo>
                  <a:cubicBezTo>
                    <a:pt x="464" y="4"/>
                    <a:pt x="466" y="2"/>
                    <a:pt x="467" y="2"/>
                  </a:cubicBezTo>
                  <a:cubicBezTo>
                    <a:pt x="468" y="2"/>
                    <a:pt x="469" y="4"/>
                    <a:pt x="470" y="4"/>
                  </a:cubicBezTo>
                  <a:cubicBezTo>
                    <a:pt x="472" y="4"/>
                    <a:pt x="473" y="2"/>
                    <a:pt x="475" y="2"/>
                  </a:cubicBezTo>
                  <a:cubicBezTo>
                    <a:pt x="476" y="2"/>
                    <a:pt x="477" y="4"/>
                    <a:pt x="478" y="4"/>
                  </a:cubicBezTo>
                  <a:cubicBezTo>
                    <a:pt x="480" y="4"/>
                    <a:pt x="481" y="2"/>
                    <a:pt x="482" y="2"/>
                  </a:cubicBezTo>
                  <a:cubicBezTo>
                    <a:pt x="484" y="2"/>
                    <a:pt x="485" y="4"/>
                    <a:pt x="486" y="4"/>
                  </a:cubicBezTo>
                  <a:cubicBezTo>
                    <a:pt x="487" y="5"/>
                    <a:pt x="489" y="2"/>
                    <a:pt x="490" y="2"/>
                  </a:cubicBezTo>
                  <a:cubicBezTo>
                    <a:pt x="491" y="3"/>
                    <a:pt x="493" y="5"/>
                    <a:pt x="494" y="5"/>
                  </a:cubicBezTo>
                  <a:cubicBezTo>
                    <a:pt x="495" y="4"/>
                    <a:pt x="497" y="3"/>
                    <a:pt x="498" y="3"/>
                  </a:cubicBezTo>
                  <a:cubicBezTo>
                    <a:pt x="502" y="1"/>
                    <a:pt x="502" y="1"/>
                    <a:pt x="502" y="1"/>
                  </a:cubicBezTo>
                  <a:cubicBezTo>
                    <a:pt x="510" y="5"/>
                    <a:pt x="510" y="5"/>
                    <a:pt x="510" y="5"/>
                  </a:cubicBezTo>
                  <a:cubicBezTo>
                    <a:pt x="506" y="7"/>
                    <a:pt x="506" y="7"/>
                    <a:pt x="506" y="7"/>
                  </a:cubicBezTo>
                  <a:cubicBezTo>
                    <a:pt x="505" y="7"/>
                    <a:pt x="502" y="9"/>
                    <a:pt x="501" y="9"/>
                  </a:cubicBezTo>
                  <a:cubicBezTo>
                    <a:pt x="501" y="9"/>
                    <a:pt x="505" y="11"/>
                    <a:pt x="505" y="12"/>
                  </a:cubicBezTo>
                  <a:cubicBezTo>
                    <a:pt x="506" y="12"/>
                    <a:pt x="508" y="9"/>
                    <a:pt x="509" y="9"/>
                  </a:cubicBezTo>
                  <a:cubicBezTo>
                    <a:pt x="510" y="9"/>
                    <a:pt x="512" y="11"/>
                    <a:pt x="513" y="12"/>
                  </a:cubicBezTo>
                  <a:cubicBezTo>
                    <a:pt x="514" y="12"/>
                    <a:pt x="515" y="13"/>
                    <a:pt x="517" y="14"/>
                  </a:cubicBezTo>
                  <a:cubicBezTo>
                    <a:pt x="517" y="13"/>
                    <a:pt x="521" y="13"/>
                    <a:pt x="521" y="12"/>
                  </a:cubicBezTo>
                  <a:cubicBezTo>
                    <a:pt x="521" y="11"/>
                    <a:pt x="517" y="10"/>
                    <a:pt x="517" y="10"/>
                  </a:cubicBezTo>
                  <a:cubicBezTo>
                    <a:pt x="517" y="9"/>
                    <a:pt x="521" y="8"/>
                    <a:pt x="521" y="8"/>
                  </a:cubicBezTo>
                  <a:cubicBezTo>
                    <a:pt x="521" y="8"/>
                    <a:pt x="520" y="7"/>
                    <a:pt x="519" y="6"/>
                  </a:cubicBezTo>
                  <a:cubicBezTo>
                    <a:pt x="518" y="6"/>
                    <a:pt x="518" y="5"/>
                    <a:pt x="518" y="5"/>
                  </a:cubicBezTo>
                  <a:cubicBezTo>
                    <a:pt x="519" y="5"/>
                    <a:pt x="520" y="3"/>
                    <a:pt x="522" y="3"/>
                  </a:cubicBezTo>
                  <a:cubicBezTo>
                    <a:pt x="523" y="3"/>
                    <a:pt x="524" y="6"/>
                    <a:pt x="525" y="6"/>
                  </a:cubicBezTo>
                  <a:cubicBezTo>
                    <a:pt x="526" y="5"/>
                    <a:pt x="529" y="3"/>
                    <a:pt x="529" y="3"/>
                  </a:cubicBezTo>
                  <a:cubicBezTo>
                    <a:pt x="530" y="4"/>
                    <a:pt x="533" y="5"/>
                    <a:pt x="533" y="6"/>
                  </a:cubicBezTo>
                  <a:cubicBezTo>
                    <a:pt x="533" y="6"/>
                    <a:pt x="529" y="7"/>
                    <a:pt x="529" y="8"/>
                  </a:cubicBezTo>
                  <a:cubicBezTo>
                    <a:pt x="529" y="8"/>
                    <a:pt x="533" y="10"/>
                    <a:pt x="533" y="10"/>
                  </a:cubicBezTo>
                  <a:cubicBezTo>
                    <a:pt x="534" y="10"/>
                    <a:pt x="536" y="8"/>
                    <a:pt x="537" y="8"/>
                  </a:cubicBezTo>
                  <a:cubicBezTo>
                    <a:pt x="541" y="6"/>
                    <a:pt x="541" y="6"/>
                    <a:pt x="541" y="6"/>
                  </a:cubicBezTo>
                  <a:cubicBezTo>
                    <a:pt x="545" y="4"/>
                    <a:pt x="545" y="4"/>
                    <a:pt x="545" y="4"/>
                  </a:cubicBezTo>
                  <a:cubicBezTo>
                    <a:pt x="546" y="4"/>
                    <a:pt x="548" y="2"/>
                    <a:pt x="549" y="2"/>
                  </a:cubicBezTo>
                  <a:cubicBezTo>
                    <a:pt x="551" y="2"/>
                    <a:pt x="552" y="4"/>
                    <a:pt x="553" y="4"/>
                  </a:cubicBezTo>
                  <a:cubicBezTo>
                    <a:pt x="554" y="4"/>
                    <a:pt x="557" y="2"/>
                    <a:pt x="557" y="2"/>
                  </a:cubicBezTo>
                  <a:cubicBezTo>
                    <a:pt x="558" y="2"/>
                    <a:pt x="561" y="4"/>
                    <a:pt x="561" y="4"/>
                  </a:cubicBezTo>
                  <a:cubicBezTo>
                    <a:pt x="561" y="4"/>
                    <a:pt x="560" y="5"/>
                    <a:pt x="559" y="5"/>
                  </a:cubicBezTo>
                  <a:cubicBezTo>
                    <a:pt x="558" y="6"/>
                    <a:pt x="557" y="6"/>
                    <a:pt x="557" y="6"/>
                  </a:cubicBezTo>
                  <a:cubicBezTo>
                    <a:pt x="557" y="7"/>
                    <a:pt x="560" y="9"/>
                    <a:pt x="560" y="9"/>
                  </a:cubicBezTo>
                  <a:cubicBezTo>
                    <a:pt x="562" y="9"/>
                    <a:pt x="564" y="6"/>
                    <a:pt x="565" y="7"/>
                  </a:cubicBezTo>
                  <a:cubicBezTo>
                    <a:pt x="566" y="7"/>
                    <a:pt x="567" y="9"/>
                    <a:pt x="568" y="9"/>
                  </a:cubicBezTo>
                  <a:cubicBezTo>
                    <a:pt x="569" y="9"/>
                    <a:pt x="572" y="7"/>
                    <a:pt x="572" y="7"/>
                  </a:cubicBezTo>
                  <a:cubicBezTo>
                    <a:pt x="572" y="6"/>
                    <a:pt x="568" y="5"/>
                    <a:pt x="569" y="4"/>
                  </a:cubicBezTo>
                  <a:cubicBezTo>
                    <a:pt x="569" y="4"/>
                    <a:pt x="572" y="2"/>
                    <a:pt x="573" y="2"/>
                  </a:cubicBezTo>
                  <a:cubicBezTo>
                    <a:pt x="574" y="2"/>
                    <a:pt x="576" y="5"/>
                    <a:pt x="577" y="5"/>
                  </a:cubicBezTo>
                  <a:cubicBezTo>
                    <a:pt x="578" y="4"/>
                    <a:pt x="580" y="3"/>
                    <a:pt x="581" y="3"/>
                  </a:cubicBezTo>
                  <a:cubicBezTo>
                    <a:pt x="581" y="2"/>
                    <a:pt x="584" y="1"/>
                    <a:pt x="585" y="1"/>
                  </a:cubicBezTo>
                  <a:cubicBezTo>
                    <a:pt x="585" y="1"/>
                    <a:pt x="588" y="3"/>
                    <a:pt x="588" y="3"/>
                  </a:cubicBezTo>
                  <a:cubicBezTo>
                    <a:pt x="589" y="3"/>
                    <a:pt x="592" y="5"/>
                    <a:pt x="592" y="5"/>
                  </a:cubicBezTo>
                  <a:cubicBezTo>
                    <a:pt x="593" y="5"/>
                    <a:pt x="596" y="3"/>
                    <a:pt x="596" y="3"/>
                  </a:cubicBezTo>
                  <a:cubicBezTo>
                    <a:pt x="597" y="3"/>
                    <a:pt x="600" y="1"/>
                    <a:pt x="600" y="1"/>
                  </a:cubicBezTo>
                  <a:cubicBezTo>
                    <a:pt x="602" y="1"/>
                    <a:pt x="603" y="3"/>
                    <a:pt x="604" y="3"/>
                  </a:cubicBezTo>
                  <a:cubicBezTo>
                    <a:pt x="605" y="3"/>
                    <a:pt x="607" y="1"/>
                    <a:pt x="608" y="1"/>
                  </a:cubicBezTo>
                  <a:cubicBezTo>
                    <a:pt x="610" y="1"/>
                    <a:pt x="611" y="3"/>
                    <a:pt x="612" y="3"/>
                  </a:cubicBezTo>
                  <a:cubicBezTo>
                    <a:pt x="613" y="3"/>
                    <a:pt x="615" y="1"/>
                    <a:pt x="616" y="1"/>
                  </a:cubicBezTo>
                  <a:cubicBezTo>
                    <a:pt x="617" y="1"/>
                    <a:pt x="619" y="4"/>
                    <a:pt x="620" y="4"/>
                  </a:cubicBezTo>
                  <a:cubicBezTo>
                    <a:pt x="621" y="4"/>
                    <a:pt x="623" y="2"/>
                    <a:pt x="624" y="2"/>
                  </a:cubicBezTo>
                  <a:cubicBezTo>
                    <a:pt x="625" y="2"/>
                    <a:pt x="626" y="4"/>
                    <a:pt x="628" y="4"/>
                  </a:cubicBezTo>
                  <a:cubicBezTo>
                    <a:pt x="629" y="4"/>
                    <a:pt x="631" y="2"/>
                    <a:pt x="632" y="2"/>
                  </a:cubicBezTo>
                  <a:cubicBezTo>
                    <a:pt x="633" y="2"/>
                    <a:pt x="634" y="4"/>
                    <a:pt x="636" y="4"/>
                  </a:cubicBezTo>
                  <a:cubicBezTo>
                    <a:pt x="637" y="4"/>
                    <a:pt x="638" y="2"/>
                    <a:pt x="640" y="2"/>
                  </a:cubicBezTo>
                  <a:cubicBezTo>
                    <a:pt x="641" y="2"/>
                    <a:pt x="642" y="4"/>
                    <a:pt x="643" y="4"/>
                  </a:cubicBezTo>
                  <a:cubicBezTo>
                    <a:pt x="645" y="4"/>
                    <a:pt x="646" y="2"/>
                    <a:pt x="647" y="2"/>
                  </a:cubicBezTo>
                  <a:cubicBezTo>
                    <a:pt x="649" y="2"/>
                    <a:pt x="650" y="4"/>
                    <a:pt x="651" y="4"/>
                  </a:cubicBezTo>
                  <a:cubicBezTo>
                    <a:pt x="653" y="5"/>
                    <a:pt x="654" y="2"/>
                    <a:pt x="655" y="2"/>
                  </a:cubicBezTo>
                  <a:cubicBezTo>
                    <a:pt x="657" y="2"/>
                    <a:pt x="658" y="5"/>
                    <a:pt x="659" y="5"/>
                  </a:cubicBezTo>
                  <a:cubicBezTo>
                    <a:pt x="660" y="5"/>
                    <a:pt x="662" y="2"/>
                    <a:pt x="663" y="3"/>
                  </a:cubicBezTo>
                  <a:cubicBezTo>
                    <a:pt x="664" y="3"/>
                    <a:pt x="667" y="5"/>
                    <a:pt x="667" y="5"/>
                  </a:cubicBezTo>
                  <a:cubicBezTo>
                    <a:pt x="667" y="6"/>
                    <a:pt x="663" y="6"/>
                    <a:pt x="663" y="7"/>
                  </a:cubicBezTo>
                  <a:cubicBezTo>
                    <a:pt x="663" y="7"/>
                    <a:pt x="666" y="9"/>
                    <a:pt x="667" y="9"/>
                  </a:cubicBezTo>
                  <a:cubicBezTo>
                    <a:pt x="667" y="9"/>
                    <a:pt x="670" y="7"/>
                    <a:pt x="671" y="7"/>
                  </a:cubicBezTo>
                  <a:cubicBezTo>
                    <a:pt x="671" y="7"/>
                    <a:pt x="675" y="5"/>
                    <a:pt x="675" y="5"/>
                  </a:cubicBezTo>
                  <a:cubicBezTo>
                    <a:pt x="675" y="5"/>
                    <a:pt x="671" y="3"/>
                    <a:pt x="671" y="3"/>
                  </a:cubicBezTo>
                  <a:cubicBezTo>
                    <a:pt x="672" y="3"/>
                    <a:pt x="674" y="1"/>
                    <a:pt x="675" y="1"/>
                  </a:cubicBezTo>
                  <a:cubicBezTo>
                    <a:pt x="676" y="1"/>
                    <a:pt x="678" y="3"/>
                    <a:pt x="679" y="3"/>
                  </a:cubicBezTo>
                  <a:cubicBezTo>
                    <a:pt x="679" y="3"/>
                    <a:pt x="683" y="5"/>
                    <a:pt x="683" y="5"/>
                  </a:cubicBezTo>
                  <a:cubicBezTo>
                    <a:pt x="683" y="5"/>
                    <a:pt x="678" y="7"/>
                    <a:pt x="678" y="7"/>
                  </a:cubicBezTo>
                  <a:cubicBezTo>
                    <a:pt x="680" y="8"/>
                    <a:pt x="681" y="9"/>
                    <a:pt x="682" y="10"/>
                  </a:cubicBezTo>
                  <a:cubicBezTo>
                    <a:pt x="683" y="10"/>
                    <a:pt x="685" y="8"/>
                    <a:pt x="686" y="8"/>
                  </a:cubicBezTo>
                  <a:cubicBezTo>
                    <a:pt x="687" y="8"/>
                    <a:pt x="689" y="10"/>
                    <a:pt x="690" y="10"/>
                  </a:cubicBezTo>
                  <a:cubicBezTo>
                    <a:pt x="691" y="10"/>
                    <a:pt x="693" y="8"/>
                    <a:pt x="694" y="8"/>
                  </a:cubicBezTo>
                  <a:cubicBezTo>
                    <a:pt x="698" y="6"/>
                    <a:pt x="698" y="6"/>
                    <a:pt x="698" y="6"/>
                  </a:cubicBezTo>
                  <a:cubicBezTo>
                    <a:pt x="702" y="4"/>
                    <a:pt x="702" y="4"/>
                    <a:pt x="702" y="4"/>
                  </a:cubicBezTo>
                  <a:cubicBezTo>
                    <a:pt x="703" y="3"/>
                    <a:pt x="706" y="2"/>
                    <a:pt x="707" y="2"/>
                  </a:cubicBezTo>
                  <a:cubicBezTo>
                    <a:pt x="707" y="2"/>
                    <a:pt x="710" y="4"/>
                    <a:pt x="710" y="4"/>
                  </a:cubicBezTo>
                  <a:cubicBezTo>
                    <a:pt x="711" y="4"/>
                    <a:pt x="713" y="6"/>
                    <a:pt x="714" y="6"/>
                  </a:cubicBezTo>
                  <a:cubicBezTo>
                    <a:pt x="715" y="6"/>
                    <a:pt x="717" y="4"/>
                    <a:pt x="718" y="4"/>
                  </a:cubicBezTo>
                  <a:cubicBezTo>
                    <a:pt x="719" y="4"/>
                    <a:pt x="720" y="6"/>
                    <a:pt x="722" y="6"/>
                  </a:cubicBezTo>
                  <a:cubicBezTo>
                    <a:pt x="723" y="6"/>
                    <a:pt x="724" y="9"/>
                    <a:pt x="726" y="9"/>
                  </a:cubicBezTo>
                  <a:cubicBezTo>
                    <a:pt x="726" y="9"/>
                    <a:pt x="729" y="7"/>
                    <a:pt x="730" y="7"/>
                  </a:cubicBezTo>
                  <a:cubicBezTo>
                    <a:pt x="730" y="6"/>
                    <a:pt x="733" y="5"/>
                    <a:pt x="734" y="4"/>
                  </a:cubicBezTo>
                  <a:cubicBezTo>
                    <a:pt x="735" y="4"/>
                    <a:pt x="736" y="7"/>
                    <a:pt x="738" y="7"/>
                  </a:cubicBezTo>
                  <a:cubicBezTo>
                    <a:pt x="739" y="7"/>
                    <a:pt x="741" y="5"/>
                    <a:pt x="742" y="5"/>
                  </a:cubicBezTo>
                  <a:cubicBezTo>
                    <a:pt x="743" y="5"/>
                    <a:pt x="744" y="7"/>
                    <a:pt x="745" y="7"/>
                  </a:cubicBezTo>
                  <a:cubicBezTo>
                    <a:pt x="747" y="7"/>
                    <a:pt x="748" y="5"/>
                    <a:pt x="749" y="5"/>
                  </a:cubicBezTo>
                  <a:cubicBezTo>
                    <a:pt x="751" y="5"/>
                    <a:pt x="752" y="7"/>
                    <a:pt x="753" y="7"/>
                  </a:cubicBezTo>
                  <a:cubicBezTo>
                    <a:pt x="755" y="7"/>
                    <a:pt x="756" y="5"/>
                    <a:pt x="757" y="5"/>
                  </a:cubicBezTo>
                  <a:cubicBezTo>
                    <a:pt x="759" y="5"/>
                    <a:pt x="760" y="7"/>
                    <a:pt x="761" y="7"/>
                  </a:cubicBezTo>
                  <a:cubicBezTo>
                    <a:pt x="762" y="7"/>
                    <a:pt x="764" y="5"/>
                    <a:pt x="765" y="5"/>
                  </a:cubicBezTo>
                  <a:cubicBezTo>
                    <a:pt x="765" y="5"/>
                    <a:pt x="769" y="7"/>
                    <a:pt x="769" y="8"/>
                  </a:cubicBezTo>
                  <a:cubicBezTo>
                    <a:pt x="769" y="8"/>
                    <a:pt x="765" y="9"/>
                    <a:pt x="765" y="10"/>
                  </a:cubicBezTo>
                  <a:cubicBezTo>
                    <a:pt x="765" y="10"/>
                    <a:pt x="768" y="11"/>
                    <a:pt x="769" y="12"/>
                  </a:cubicBezTo>
                  <a:cubicBezTo>
                    <a:pt x="768" y="13"/>
                    <a:pt x="764" y="13"/>
                    <a:pt x="764" y="14"/>
                  </a:cubicBezTo>
                  <a:cubicBezTo>
                    <a:pt x="764" y="14"/>
                    <a:pt x="768" y="16"/>
                    <a:pt x="768" y="16"/>
                  </a:cubicBezTo>
                  <a:cubicBezTo>
                    <a:pt x="770" y="16"/>
                    <a:pt x="771" y="14"/>
                    <a:pt x="772" y="14"/>
                  </a:cubicBezTo>
                  <a:cubicBezTo>
                    <a:pt x="772" y="13"/>
                    <a:pt x="768" y="13"/>
                    <a:pt x="769" y="12"/>
                  </a:cubicBezTo>
                  <a:cubicBezTo>
                    <a:pt x="769" y="12"/>
                    <a:pt x="772" y="10"/>
                    <a:pt x="773" y="10"/>
                  </a:cubicBezTo>
                  <a:cubicBezTo>
                    <a:pt x="774" y="9"/>
                    <a:pt x="775" y="9"/>
                    <a:pt x="777" y="8"/>
                  </a:cubicBezTo>
                  <a:cubicBezTo>
                    <a:pt x="775" y="7"/>
                    <a:pt x="775" y="6"/>
                    <a:pt x="773" y="6"/>
                  </a:cubicBezTo>
                  <a:cubicBezTo>
                    <a:pt x="774" y="6"/>
                    <a:pt x="776" y="3"/>
                    <a:pt x="777" y="3"/>
                  </a:cubicBezTo>
                  <a:cubicBezTo>
                    <a:pt x="778" y="3"/>
                    <a:pt x="780" y="6"/>
                    <a:pt x="781" y="6"/>
                  </a:cubicBezTo>
                  <a:cubicBezTo>
                    <a:pt x="781" y="6"/>
                    <a:pt x="785" y="4"/>
                    <a:pt x="785" y="4"/>
                  </a:cubicBezTo>
                  <a:cubicBezTo>
                    <a:pt x="785" y="4"/>
                    <a:pt x="789" y="6"/>
                    <a:pt x="789" y="6"/>
                  </a:cubicBezTo>
                  <a:cubicBezTo>
                    <a:pt x="789" y="6"/>
                    <a:pt x="785" y="8"/>
                    <a:pt x="785" y="8"/>
                  </a:cubicBezTo>
                  <a:cubicBezTo>
                    <a:pt x="786" y="8"/>
                    <a:pt x="787" y="10"/>
                    <a:pt x="788" y="10"/>
                  </a:cubicBezTo>
                  <a:cubicBezTo>
                    <a:pt x="789" y="10"/>
                    <a:pt x="791" y="8"/>
                    <a:pt x="792" y="8"/>
                  </a:cubicBezTo>
                  <a:cubicBezTo>
                    <a:pt x="793" y="8"/>
                    <a:pt x="795" y="11"/>
                    <a:pt x="796" y="10"/>
                  </a:cubicBezTo>
                  <a:cubicBezTo>
                    <a:pt x="797" y="10"/>
                    <a:pt x="799" y="9"/>
                    <a:pt x="800" y="8"/>
                  </a:cubicBezTo>
                  <a:cubicBezTo>
                    <a:pt x="804" y="6"/>
                    <a:pt x="804" y="6"/>
                    <a:pt x="804" y="6"/>
                  </a:cubicBezTo>
                  <a:cubicBezTo>
                    <a:pt x="805" y="6"/>
                    <a:pt x="808" y="4"/>
                    <a:pt x="808" y="4"/>
                  </a:cubicBezTo>
                  <a:cubicBezTo>
                    <a:pt x="810" y="4"/>
                    <a:pt x="811" y="7"/>
                    <a:pt x="812" y="7"/>
                  </a:cubicBezTo>
                  <a:cubicBezTo>
                    <a:pt x="813" y="7"/>
                    <a:pt x="815" y="4"/>
                    <a:pt x="816" y="4"/>
                  </a:cubicBezTo>
                  <a:cubicBezTo>
                    <a:pt x="818" y="5"/>
                    <a:pt x="819" y="7"/>
                    <a:pt x="820" y="7"/>
                  </a:cubicBezTo>
                  <a:cubicBezTo>
                    <a:pt x="821" y="7"/>
                    <a:pt x="823" y="5"/>
                    <a:pt x="824" y="5"/>
                  </a:cubicBezTo>
                  <a:cubicBezTo>
                    <a:pt x="825" y="5"/>
                    <a:pt x="827" y="7"/>
                    <a:pt x="828" y="7"/>
                  </a:cubicBezTo>
                  <a:cubicBezTo>
                    <a:pt x="829" y="7"/>
                    <a:pt x="831" y="9"/>
                    <a:pt x="832" y="9"/>
                  </a:cubicBezTo>
                  <a:cubicBezTo>
                    <a:pt x="832" y="9"/>
                    <a:pt x="835" y="7"/>
                    <a:pt x="836" y="7"/>
                  </a:cubicBezTo>
                  <a:cubicBezTo>
                    <a:pt x="837" y="7"/>
                    <a:pt x="839" y="5"/>
                    <a:pt x="840" y="5"/>
                  </a:cubicBezTo>
                  <a:cubicBezTo>
                    <a:pt x="841" y="5"/>
                    <a:pt x="843" y="7"/>
                    <a:pt x="844" y="7"/>
                  </a:cubicBezTo>
                  <a:cubicBezTo>
                    <a:pt x="844" y="7"/>
                    <a:pt x="847" y="5"/>
                    <a:pt x="848" y="5"/>
                  </a:cubicBezTo>
                  <a:cubicBezTo>
                    <a:pt x="849" y="6"/>
                    <a:pt x="851" y="7"/>
                    <a:pt x="851" y="8"/>
                  </a:cubicBezTo>
                  <a:cubicBezTo>
                    <a:pt x="852" y="8"/>
                    <a:pt x="854" y="10"/>
                    <a:pt x="855" y="10"/>
                  </a:cubicBezTo>
                  <a:cubicBezTo>
                    <a:pt x="855" y="10"/>
                    <a:pt x="859" y="8"/>
                    <a:pt x="859" y="8"/>
                  </a:cubicBezTo>
                  <a:cubicBezTo>
                    <a:pt x="859" y="8"/>
                    <a:pt x="856" y="6"/>
                    <a:pt x="856" y="6"/>
                  </a:cubicBezTo>
                  <a:cubicBezTo>
                    <a:pt x="857" y="6"/>
                    <a:pt x="858" y="3"/>
                    <a:pt x="860" y="3"/>
                  </a:cubicBezTo>
                  <a:cubicBezTo>
                    <a:pt x="861" y="3"/>
                    <a:pt x="863" y="5"/>
                    <a:pt x="863" y="6"/>
                  </a:cubicBezTo>
                  <a:cubicBezTo>
                    <a:pt x="865" y="6"/>
                    <a:pt x="866" y="7"/>
                    <a:pt x="867" y="8"/>
                  </a:cubicBezTo>
                  <a:cubicBezTo>
                    <a:pt x="868" y="8"/>
                    <a:pt x="870" y="10"/>
                    <a:pt x="871" y="10"/>
                  </a:cubicBezTo>
                  <a:cubicBezTo>
                    <a:pt x="872" y="10"/>
                    <a:pt x="873" y="13"/>
                    <a:pt x="875" y="13"/>
                  </a:cubicBezTo>
                  <a:cubicBezTo>
                    <a:pt x="876" y="13"/>
                    <a:pt x="878" y="11"/>
                    <a:pt x="879" y="10"/>
                  </a:cubicBezTo>
                  <a:cubicBezTo>
                    <a:pt x="880" y="10"/>
                    <a:pt x="882" y="9"/>
                    <a:pt x="883" y="8"/>
                  </a:cubicBezTo>
                  <a:cubicBezTo>
                    <a:pt x="884" y="8"/>
                    <a:pt x="886" y="6"/>
                    <a:pt x="887" y="6"/>
                  </a:cubicBezTo>
                  <a:cubicBezTo>
                    <a:pt x="888" y="6"/>
                    <a:pt x="890" y="9"/>
                    <a:pt x="891" y="9"/>
                  </a:cubicBezTo>
                  <a:cubicBezTo>
                    <a:pt x="892" y="9"/>
                    <a:pt x="893" y="7"/>
                    <a:pt x="895" y="7"/>
                  </a:cubicBezTo>
                  <a:cubicBezTo>
                    <a:pt x="896" y="7"/>
                    <a:pt x="897" y="9"/>
                    <a:pt x="898" y="9"/>
                  </a:cubicBezTo>
                  <a:cubicBezTo>
                    <a:pt x="900" y="9"/>
                    <a:pt x="901" y="7"/>
                    <a:pt x="903" y="7"/>
                  </a:cubicBezTo>
                  <a:cubicBezTo>
                    <a:pt x="904" y="7"/>
                    <a:pt x="905" y="9"/>
                    <a:pt x="906" y="9"/>
                  </a:cubicBezTo>
                  <a:cubicBezTo>
                    <a:pt x="907" y="9"/>
                    <a:pt x="910" y="7"/>
                    <a:pt x="910" y="7"/>
                  </a:cubicBezTo>
                  <a:cubicBezTo>
                    <a:pt x="911" y="7"/>
                    <a:pt x="914" y="5"/>
                    <a:pt x="915" y="5"/>
                  </a:cubicBezTo>
                  <a:cubicBezTo>
                    <a:pt x="915" y="5"/>
                    <a:pt x="918" y="7"/>
                    <a:pt x="918" y="7"/>
                  </a:cubicBezTo>
                  <a:cubicBezTo>
                    <a:pt x="918" y="7"/>
                    <a:pt x="914" y="9"/>
                    <a:pt x="914" y="9"/>
                  </a:cubicBezTo>
                  <a:cubicBezTo>
                    <a:pt x="915" y="9"/>
                    <a:pt x="917" y="11"/>
                    <a:pt x="918" y="12"/>
                  </a:cubicBezTo>
                  <a:cubicBezTo>
                    <a:pt x="919" y="12"/>
                    <a:pt x="921" y="10"/>
                    <a:pt x="922" y="9"/>
                  </a:cubicBezTo>
                  <a:cubicBezTo>
                    <a:pt x="923" y="9"/>
                    <a:pt x="925" y="8"/>
                    <a:pt x="926" y="7"/>
                  </a:cubicBezTo>
                  <a:cubicBezTo>
                    <a:pt x="927" y="7"/>
                    <a:pt x="929" y="6"/>
                    <a:pt x="930" y="5"/>
                  </a:cubicBezTo>
                  <a:cubicBezTo>
                    <a:pt x="931" y="5"/>
                    <a:pt x="933" y="8"/>
                    <a:pt x="934" y="8"/>
                  </a:cubicBezTo>
                  <a:cubicBezTo>
                    <a:pt x="935" y="8"/>
                    <a:pt x="938" y="6"/>
                    <a:pt x="938" y="6"/>
                  </a:cubicBezTo>
                  <a:cubicBezTo>
                    <a:pt x="939" y="5"/>
                    <a:pt x="941" y="3"/>
                    <a:pt x="942" y="3"/>
                  </a:cubicBezTo>
                  <a:cubicBezTo>
                    <a:pt x="943" y="3"/>
                    <a:pt x="945" y="5"/>
                    <a:pt x="946" y="6"/>
                  </a:cubicBezTo>
                  <a:cubicBezTo>
                    <a:pt x="947" y="6"/>
                    <a:pt x="948" y="8"/>
                    <a:pt x="950" y="8"/>
                  </a:cubicBezTo>
                  <a:cubicBezTo>
                    <a:pt x="950" y="8"/>
                    <a:pt x="953" y="6"/>
                    <a:pt x="954" y="6"/>
                  </a:cubicBezTo>
                  <a:cubicBezTo>
                    <a:pt x="955" y="6"/>
                    <a:pt x="956" y="8"/>
                    <a:pt x="958" y="8"/>
                  </a:cubicBezTo>
                  <a:cubicBezTo>
                    <a:pt x="959" y="8"/>
                    <a:pt x="960" y="10"/>
                    <a:pt x="961" y="10"/>
                  </a:cubicBezTo>
                  <a:cubicBezTo>
                    <a:pt x="962" y="11"/>
                    <a:pt x="965" y="9"/>
                    <a:pt x="965" y="8"/>
                  </a:cubicBezTo>
                  <a:cubicBezTo>
                    <a:pt x="966" y="8"/>
                    <a:pt x="968" y="7"/>
                    <a:pt x="969" y="6"/>
                  </a:cubicBezTo>
                  <a:cubicBezTo>
                    <a:pt x="970" y="6"/>
                    <a:pt x="972" y="9"/>
                    <a:pt x="973" y="9"/>
                  </a:cubicBezTo>
                  <a:cubicBezTo>
                    <a:pt x="974" y="9"/>
                    <a:pt x="976" y="6"/>
                    <a:pt x="977" y="7"/>
                  </a:cubicBezTo>
                  <a:cubicBezTo>
                    <a:pt x="978" y="7"/>
                    <a:pt x="981" y="9"/>
                    <a:pt x="981" y="9"/>
                  </a:cubicBezTo>
                  <a:cubicBezTo>
                    <a:pt x="981" y="9"/>
                    <a:pt x="977" y="11"/>
                    <a:pt x="977" y="11"/>
                  </a:cubicBezTo>
                  <a:cubicBezTo>
                    <a:pt x="978" y="11"/>
                    <a:pt x="979" y="13"/>
                    <a:pt x="981" y="13"/>
                  </a:cubicBezTo>
                  <a:cubicBezTo>
                    <a:pt x="982" y="13"/>
                    <a:pt x="984" y="11"/>
                    <a:pt x="985" y="11"/>
                  </a:cubicBezTo>
                  <a:cubicBezTo>
                    <a:pt x="986" y="11"/>
                    <a:pt x="988" y="10"/>
                    <a:pt x="989" y="9"/>
                  </a:cubicBezTo>
                  <a:cubicBezTo>
                    <a:pt x="990" y="9"/>
                    <a:pt x="992" y="7"/>
                    <a:pt x="993" y="7"/>
                  </a:cubicBezTo>
                  <a:cubicBezTo>
                    <a:pt x="994" y="7"/>
                    <a:pt x="996" y="9"/>
                    <a:pt x="997" y="9"/>
                  </a:cubicBezTo>
                  <a:cubicBezTo>
                    <a:pt x="998" y="9"/>
                    <a:pt x="1000" y="7"/>
                    <a:pt x="1001" y="7"/>
                  </a:cubicBezTo>
                  <a:cubicBezTo>
                    <a:pt x="1002" y="7"/>
                    <a:pt x="1004" y="9"/>
                    <a:pt x="1005" y="9"/>
                  </a:cubicBezTo>
                  <a:cubicBezTo>
                    <a:pt x="1005" y="10"/>
                    <a:pt x="1008" y="12"/>
                    <a:pt x="1008" y="12"/>
                  </a:cubicBezTo>
                  <a:cubicBezTo>
                    <a:pt x="1009" y="12"/>
                    <a:pt x="1012" y="10"/>
                    <a:pt x="1012" y="10"/>
                  </a:cubicBezTo>
                  <a:cubicBezTo>
                    <a:pt x="1012" y="10"/>
                    <a:pt x="1009" y="7"/>
                    <a:pt x="1009" y="7"/>
                  </a:cubicBezTo>
                  <a:cubicBezTo>
                    <a:pt x="1010" y="7"/>
                    <a:pt x="1011" y="5"/>
                    <a:pt x="1013" y="5"/>
                  </a:cubicBezTo>
                  <a:cubicBezTo>
                    <a:pt x="1014" y="5"/>
                    <a:pt x="1015" y="8"/>
                    <a:pt x="1017" y="8"/>
                  </a:cubicBezTo>
                  <a:cubicBezTo>
                    <a:pt x="1017" y="8"/>
                    <a:pt x="1020" y="5"/>
                    <a:pt x="1021" y="6"/>
                  </a:cubicBezTo>
                  <a:cubicBezTo>
                    <a:pt x="1021" y="6"/>
                    <a:pt x="1024" y="7"/>
                    <a:pt x="1024" y="8"/>
                  </a:cubicBezTo>
                  <a:cubicBezTo>
                    <a:pt x="1024" y="8"/>
                    <a:pt x="1021" y="10"/>
                    <a:pt x="1020" y="10"/>
                  </a:cubicBezTo>
                  <a:cubicBezTo>
                    <a:pt x="1022" y="10"/>
                    <a:pt x="1023" y="12"/>
                    <a:pt x="1024" y="12"/>
                  </a:cubicBezTo>
                  <a:cubicBezTo>
                    <a:pt x="1025" y="12"/>
                    <a:pt x="1027" y="10"/>
                    <a:pt x="1028" y="10"/>
                  </a:cubicBezTo>
                  <a:cubicBezTo>
                    <a:pt x="1030" y="10"/>
                    <a:pt x="1031" y="9"/>
                    <a:pt x="1032" y="8"/>
                  </a:cubicBezTo>
                  <a:cubicBezTo>
                    <a:pt x="1033" y="8"/>
                    <a:pt x="1035" y="6"/>
                    <a:pt x="1036" y="6"/>
                  </a:cubicBezTo>
                  <a:cubicBezTo>
                    <a:pt x="1037" y="6"/>
                    <a:pt x="1039" y="8"/>
                    <a:pt x="1040" y="8"/>
                  </a:cubicBezTo>
                  <a:cubicBezTo>
                    <a:pt x="1041" y="8"/>
                    <a:pt x="1043" y="6"/>
                    <a:pt x="1044" y="6"/>
                  </a:cubicBezTo>
                  <a:cubicBezTo>
                    <a:pt x="1045" y="6"/>
                    <a:pt x="1047" y="8"/>
                    <a:pt x="1048" y="8"/>
                  </a:cubicBezTo>
                  <a:cubicBezTo>
                    <a:pt x="1049" y="8"/>
                    <a:pt x="1051" y="6"/>
                    <a:pt x="1052" y="6"/>
                  </a:cubicBezTo>
                  <a:cubicBezTo>
                    <a:pt x="1053" y="6"/>
                    <a:pt x="1054" y="9"/>
                    <a:pt x="1056" y="9"/>
                  </a:cubicBezTo>
                  <a:cubicBezTo>
                    <a:pt x="1057" y="9"/>
                    <a:pt x="1059" y="6"/>
                    <a:pt x="1060" y="7"/>
                  </a:cubicBezTo>
                  <a:cubicBezTo>
                    <a:pt x="1061" y="7"/>
                    <a:pt x="1063" y="8"/>
                    <a:pt x="1064" y="9"/>
                  </a:cubicBezTo>
                  <a:cubicBezTo>
                    <a:pt x="1067" y="11"/>
                    <a:pt x="1067" y="11"/>
                    <a:pt x="1067" y="11"/>
                  </a:cubicBezTo>
                  <a:cubicBezTo>
                    <a:pt x="1069" y="12"/>
                    <a:pt x="1070" y="13"/>
                    <a:pt x="1071" y="13"/>
                  </a:cubicBezTo>
                  <a:cubicBezTo>
                    <a:pt x="1072" y="13"/>
                    <a:pt x="1074" y="11"/>
                    <a:pt x="1075" y="11"/>
                  </a:cubicBezTo>
                  <a:cubicBezTo>
                    <a:pt x="1076" y="11"/>
                    <a:pt x="1078" y="14"/>
                    <a:pt x="1079" y="14"/>
                  </a:cubicBezTo>
                  <a:cubicBezTo>
                    <a:pt x="1079" y="13"/>
                    <a:pt x="1083" y="12"/>
                    <a:pt x="1083" y="12"/>
                  </a:cubicBezTo>
                  <a:cubicBezTo>
                    <a:pt x="1083" y="11"/>
                    <a:pt x="1079" y="9"/>
                    <a:pt x="1079" y="9"/>
                  </a:cubicBezTo>
                  <a:cubicBezTo>
                    <a:pt x="1079" y="9"/>
                    <a:pt x="1078" y="10"/>
                    <a:pt x="1077" y="10"/>
                  </a:cubicBezTo>
                  <a:cubicBezTo>
                    <a:pt x="1076" y="11"/>
                    <a:pt x="1075" y="11"/>
                    <a:pt x="1075" y="11"/>
                  </a:cubicBezTo>
                  <a:cubicBezTo>
                    <a:pt x="1075" y="11"/>
                    <a:pt x="1071" y="10"/>
                    <a:pt x="1071" y="9"/>
                  </a:cubicBezTo>
                  <a:cubicBezTo>
                    <a:pt x="1071" y="9"/>
                    <a:pt x="1075" y="7"/>
                    <a:pt x="1076" y="7"/>
                  </a:cubicBezTo>
                  <a:cubicBezTo>
                    <a:pt x="1077" y="7"/>
                    <a:pt x="1078" y="9"/>
                    <a:pt x="1079" y="9"/>
                  </a:cubicBezTo>
                  <a:cubicBezTo>
                    <a:pt x="1081" y="9"/>
                    <a:pt x="1082" y="7"/>
                    <a:pt x="1083" y="7"/>
                  </a:cubicBezTo>
                  <a:cubicBezTo>
                    <a:pt x="1085" y="7"/>
                    <a:pt x="1086" y="9"/>
                    <a:pt x="1087" y="9"/>
                  </a:cubicBezTo>
                  <a:cubicBezTo>
                    <a:pt x="1088" y="10"/>
                    <a:pt x="1090" y="12"/>
                    <a:pt x="1091" y="12"/>
                  </a:cubicBezTo>
                  <a:cubicBezTo>
                    <a:pt x="1092" y="12"/>
                    <a:pt x="1094" y="10"/>
                    <a:pt x="1095" y="10"/>
                  </a:cubicBezTo>
                  <a:cubicBezTo>
                    <a:pt x="1096" y="9"/>
                    <a:pt x="1098" y="8"/>
                    <a:pt x="1099" y="8"/>
                  </a:cubicBezTo>
                  <a:cubicBezTo>
                    <a:pt x="1100" y="7"/>
                    <a:pt x="1102" y="10"/>
                    <a:pt x="1103" y="10"/>
                  </a:cubicBezTo>
                  <a:cubicBezTo>
                    <a:pt x="1104" y="10"/>
                    <a:pt x="1106" y="8"/>
                    <a:pt x="1107" y="8"/>
                  </a:cubicBezTo>
                  <a:cubicBezTo>
                    <a:pt x="1108" y="8"/>
                    <a:pt x="1109" y="10"/>
                    <a:pt x="1111" y="10"/>
                  </a:cubicBezTo>
                  <a:cubicBezTo>
                    <a:pt x="1112" y="10"/>
                    <a:pt x="1113" y="12"/>
                    <a:pt x="1114" y="12"/>
                  </a:cubicBezTo>
                  <a:cubicBezTo>
                    <a:pt x="1116" y="12"/>
                    <a:pt x="1117" y="10"/>
                    <a:pt x="1118" y="10"/>
                  </a:cubicBezTo>
                  <a:cubicBezTo>
                    <a:pt x="1120" y="10"/>
                    <a:pt x="1121" y="8"/>
                    <a:pt x="1123" y="8"/>
                  </a:cubicBezTo>
                  <a:cubicBezTo>
                    <a:pt x="1124" y="8"/>
                    <a:pt x="1125" y="11"/>
                    <a:pt x="1126" y="10"/>
                  </a:cubicBezTo>
                  <a:cubicBezTo>
                    <a:pt x="1128" y="10"/>
                    <a:pt x="1129" y="8"/>
                    <a:pt x="1130" y="8"/>
                  </a:cubicBezTo>
                  <a:cubicBezTo>
                    <a:pt x="1132" y="8"/>
                    <a:pt x="1133" y="11"/>
                    <a:pt x="1134" y="11"/>
                  </a:cubicBezTo>
                  <a:cubicBezTo>
                    <a:pt x="1135" y="11"/>
                    <a:pt x="1138" y="8"/>
                    <a:pt x="1138" y="9"/>
                  </a:cubicBezTo>
                  <a:cubicBezTo>
                    <a:pt x="1139" y="9"/>
                    <a:pt x="1141" y="10"/>
                    <a:pt x="1142" y="11"/>
                  </a:cubicBezTo>
                  <a:cubicBezTo>
                    <a:pt x="1143" y="11"/>
                    <a:pt x="1145" y="12"/>
                    <a:pt x="1146" y="13"/>
                  </a:cubicBezTo>
                  <a:cubicBezTo>
                    <a:pt x="1146" y="14"/>
                    <a:pt x="1142" y="15"/>
                    <a:pt x="1142" y="15"/>
                  </a:cubicBezTo>
                  <a:cubicBezTo>
                    <a:pt x="1142" y="16"/>
                    <a:pt x="1145" y="17"/>
                    <a:pt x="1145" y="18"/>
                  </a:cubicBezTo>
                  <a:cubicBezTo>
                    <a:pt x="1146" y="18"/>
                    <a:pt x="1148" y="20"/>
                    <a:pt x="1149" y="20"/>
                  </a:cubicBezTo>
                  <a:cubicBezTo>
                    <a:pt x="1150" y="20"/>
                    <a:pt x="1152" y="18"/>
                    <a:pt x="1153" y="18"/>
                  </a:cubicBezTo>
                  <a:cubicBezTo>
                    <a:pt x="1154" y="19"/>
                    <a:pt x="1156" y="19"/>
                    <a:pt x="1157" y="20"/>
                  </a:cubicBezTo>
                  <a:cubicBezTo>
                    <a:pt x="1157" y="20"/>
                    <a:pt x="1161" y="18"/>
                    <a:pt x="1161" y="18"/>
                  </a:cubicBezTo>
                  <a:cubicBezTo>
                    <a:pt x="1161" y="18"/>
                    <a:pt x="1158" y="16"/>
                    <a:pt x="1157" y="16"/>
                  </a:cubicBezTo>
                  <a:cubicBezTo>
                    <a:pt x="1157" y="16"/>
                    <a:pt x="1154" y="18"/>
                    <a:pt x="1153" y="18"/>
                  </a:cubicBezTo>
                  <a:cubicBezTo>
                    <a:pt x="1153" y="18"/>
                    <a:pt x="1150" y="16"/>
                    <a:pt x="1149" y="15"/>
                  </a:cubicBezTo>
                  <a:cubicBezTo>
                    <a:pt x="1149" y="15"/>
                    <a:pt x="1146" y="14"/>
                    <a:pt x="1146" y="13"/>
                  </a:cubicBezTo>
                  <a:cubicBezTo>
                    <a:pt x="1146" y="13"/>
                    <a:pt x="1150" y="12"/>
                    <a:pt x="1150" y="11"/>
                  </a:cubicBezTo>
                  <a:cubicBezTo>
                    <a:pt x="1150" y="10"/>
                    <a:pt x="1147" y="10"/>
                    <a:pt x="1146" y="9"/>
                  </a:cubicBezTo>
                  <a:cubicBezTo>
                    <a:pt x="1146" y="8"/>
                    <a:pt x="1150" y="7"/>
                    <a:pt x="1150" y="7"/>
                  </a:cubicBezTo>
                  <a:cubicBezTo>
                    <a:pt x="1154" y="9"/>
                    <a:pt x="1154" y="9"/>
                    <a:pt x="1154" y="9"/>
                  </a:cubicBezTo>
                  <a:cubicBezTo>
                    <a:pt x="1154" y="9"/>
                    <a:pt x="1157" y="11"/>
                    <a:pt x="1158" y="11"/>
                  </a:cubicBezTo>
                  <a:cubicBezTo>
                    <a:pt x="1158" y="11"/>
                    <a:pt x="1161" y="10"/>
                    <a:pt x="1162" y="9"/>
                  </a:cubicBezTo>
                  <a:cubicBezTo>
                    <a:pt x="1163" y="9"/>
                    <a:pt x="1165" y="7"/>
                    <a:pt x="1166" y="7"/>
                  </a:cubicBezTo>
                  <a:cubicBezTo>
                    <a:pt x="1167" y="7"/>
                    <a:pt x="1169" y="9"/>
                    <a:pt x="1170" y="9"/>
                  </a:cubicBezTo>
                  <a:cubicBezTo>
                    <a:pt x="1171" y="9"/>
                    <a:pt x="1172" y="12"/>
                    <a:pt x="1173" y="12"/>
                  </a:cubicBezTo>
                  <a:cubicBezTo>
                    <a:pt x="1174" y="12"/>
                    <a:pt x="1177" y="10"/>
                    <a:pt x="1178" y="10"/>
                  </a:cubicBezTo>
                  <a:cubicBezTo>
                    <a:pt x="1178" y="9"/>
                    <a:pt x="1180" y="8"/>
                    <a:pt x="1182" y="8"/>
                  </a:cubicBezTo>
                  <a:cubicBezTo>
                    <a:pt x="1183" y="7"/>
                    <a:pt x="1184" y="10"/>
                    <a:pt x="1185" y="10"/>
                  </a:cubicBezTo>
                  <a:cubicBezTo>
                    <a:pt x="1187" y="10"/>
                    <a:pt x="1188" y="8"/>
                    <a:pt x="1189" y="8"/>
                  </a:cubicBezTo>
                  <a:cubicBezTo>
                    <a:pt x="1190" y="8"/>
                    <a:pt x="1193" y="10"/>
                    <a:pt x="1193" y="10"/>
                  </a:cubicBezTo>
                  <a:cubicBezTo>
                    <a:pt x="1194" y="10"/>
                    <a:pt x="1196" y="12"/>
                    <a:pt x="1197" y="12"/>
                  </a:cubicBezTo>
                  <a:cubicBezTo>
                    <a:pt x="1198" y="12"/>
                    <a:pt x="1200" y="11"/>
                    <a:pt x="1201" y="10"/>
                  </a:cubicBezTo>
                  <a:cubicBezTo>
                    <a:pt x="1202" y="10"/>
                    <a:pt x="1205" y="8"/>
                    <a:pt x="1205" y="8"/>
                  </a:cubicBezTo>
                  <a:cubicBezTo>
                    <a:pt x="1205" y="8"/>
                    <a:pt x="1209" y="10"/>
                    <a:pt x="1209" y="10"/>
                  </a:cubicBezTo>
                  <a:cubicBezTo>
                    <a:pt x="1209" y="11"/>
                    <a:pt x="1205" y="13"/>
                    <a:pt x="1205" y="13"/>
                  </a:cubicBezTo>
                  <a:cubicBezTo>
                    <a:pt x="1206" y="13"/>
                    <a:pt x="1207" y="15"/>
                    <a:pt x="1209" y="15"/>
                  </a:cubicBezTo>
                  <a:cubicBezTo>
                    <a:pt x="1209" y="15"/>
                    <a:pt x="1213" y="13"/>
                    <a:pt x="1213" y="13"/>
                  </a:cubicBezTo>
                  <a:cubicBezTo>
                    <a:pt x="1213" y="13"/>
                    <a:pt x="1212" y="12"/>
                    <a:pt x="1211" y="12"/>
                  </a:cubicBezTo>
                  <a:cubicBezTo>
                    <a:pt x="1210" y="11"/>
                    <a:pt x="1209" y="10"/>
                    <a:pt x="1209" y="10"/>
                  </a:cubicBezTo>
                  <a:cubicBezTo>
                    <a:pt x="1210" y="10"/>
                    <a:pt x="1212" y="8"/>
                    <a:pt x="1213" y="8"/>
                  </a:cubicBezTo>
                  <a:cubicBezTo>
                    <a:pt x="1214" y="8"/>
                    <a:pt x="1216" y="11"/>
                    <a:pt x="1217" y="11"/>
                  </a:cubicBezTo>
                  <a:cubicBezTo>
                    <a:pt x="1218" y="10"/>
                    <a:pt x="1220" y="9"/>
                    <a:pt x="1221" y="9"/>
                  </a:cubicBezTo>
                  <a:cubicBezTo>
                    <a:pt x="1221" y="8"/>
                    <a:pt x="1225" y="6"/>
                    <a:pt x="1225" y="7"/>
                  </a:cubicBezTo>
                  <a:cubicBezTo>
                    <a:pt x="1226" y="7"/>
                    <a:pt x="1228" y="8"/>
                    <a:pt x="1229" y="9"/>
                  </a:cubicBezTo>
                  <a:cubicBezTo>
                    <a:pt x="1232" y="11"/>
                    <a:pt x="1232" y="11"/>
                    <a:pt x="1232" y="11"/>
                  </a:cubicBezTo>
                  <a:cubicBezTo>
                    <a:pt x="1236" y="13"/>
                    <a:pt x="1236" y="13"/>
                    <a:pt x="1236" y="13"/>
                  </a:cubicBezTo>
                  <a:cubicBezTo>
                    <a:pt x="1237" y="14"/>
                    <a:pt x="1239" y="16"/>
                    <a:pt x="1240" y="16"/>
                  </a:cubicBezTo>
                  <a:cubicBezTo>
                    <a:pt x="1241" y="16"/>
                    <a:pt x="1243" y="14"/>
                    <a:pt x="1244" y="14"/>
                  </a:cubicBezTo>
                  <a:cubicBezTo>
                    <a:pt x="1248" y="12"/>
                    <a:pt x="1248" y="12"/>
                    <a:pt x="1248" y="12"/>
                  </a:cubicBezTo>
                  <a:cubicBezTo>
                    <a:pt x="1252" y="9"/>
                    <a:pt x="1252" y="9"/>
                    <a:pt x="1252" y="9"/>
                  </a:cubicBezTo>
                  <a:cubicBezTo>
                    <a:pt x="1253" y="9"/>
                    <a:pt x="1255" y="8"/>
                    <a:pt x="1256" y="7"/>
                  </a:cubicBezTo>
                  <a:cubicBezTo>
                    <a:pt x="1257" y="7"/>
                    <a:pt x="1260" y="9"/>
                    <a:pt x="1260" y="10"/>
                  </a:cubicBezTo>
                  <a:cubicBezTo>
                    <a:pt x="1261" y="10"/>
                    <a:pt x="1263" y="12"/>
                    <a:pt x="1264" y="12"/>
                  </a:cubicBezTo>
                  <a:cubicBezTo>
                    <a:pt x="1264" y="12"/>
                    <a:pt x="1267" y="10"/>
                    <a:pt x="1268" y="10"/>
                  </a:cubicBezTo>
                  <a:cubicBezTo>
                    <a:pt x="1268" y="10"/>
                    <a:pt x="1272" y="8"/>
                    <a:pt x="1272" y="8"/>
                  </a:cubicBezTo>
                  <a:cubicBezTo>
                    <a:pt x="1273" y="8"/>
                    <a:pt x="1275" y="10"/>
                    <a:pt x="1276" y="10"/>
                  </a:cubicBezTo>
                  <a:cubicBezTo>
                    <a:pt x="1277" y="11"/>
                    <a:pt x="1278" y="12"/>
                    <a:pt x="1279" y="12"/>
                  </a:cubicBezTo>
                  <a:cubicBezTo>
                    <a:pt x="1280" y="13"/>
                    <a:pt x="1282" y="15"/>
                    <a:pt x="1283" y="15"/>
                  </a:cubicBezTo>
                  <a:cubicBezTo>
                    <a:pt x="1284" y="15"/>
                    <a:pt x="1287" y="12"/>
                    <a:pt x="1287" y="13"/>
                  </a:cubicBezTo>
                  <a:cubicBezTo>
                    <a:pt x="1289" y="13"/>
                    <a:pt x="1290" y="14"/>
                    <a:pt x="1291" y="15"/>
                  </a:cubicBezTo>
                  <a:cubicBezTo>
                    <a:pt x="1292" y="15"/>
                    <a:pt x="1294" y="17"/>
                    <a:pt x="1295" y="17"/>
                  </a:cubicBezTo>
                  <a:cubicBezTo>
                    <a:pt x="1295" y="17"/>
                    <a:pt x="1299" y="15"/>
                    <a:pt x="1299" y="15"/>
                  </a:cubicBezTo>
                  <a:cubicBezTo>
                    <a:pt x="1299" y="15"/>
                    <a:pt x="1295" y="13"/>
                    <a:pt x="1295" y="13"/>
                  </a:cubicBezTo>
                  <a:cubicBezTo>
                    <a:pt x="1296" y="13"/>
                    <a:pt x="1298" y="11"/>
                    <a:pt x="1299" y="11"/>
                  </a:cubicBezTo>
                  <a:cubicBezTo>
                    <a:pt x="1301" y="11"/>
                    <a:pt x="1302" y="13"/>
                    <a:pt x="1303" y="13"/>
                  </a:cubicBezTo>
                  <a:cubicBezTo>
                    <a:pt x="1304" y="13"/>
                    <a:pt x="1305" y="15"/>
                    <a:pt x="1307" y="15"/>
                  </a:cubicBezTo>
                  <a:cubicBezTo>
                    <a:pt x="1308" y="15"/>
                    <a:pt x="1310" y="13"/>
                    <a:pt x="1311" y="13"/>
                  </a:cubicBezTo>
                  <a:cubicBezTo>
                    <a:pt x="1312" y="13"/>
                    <a:pt x="1313" y="15"/>
                    <a:pt x="1315" y="15"/>
                  </a:cubicBezTo>
                  <a:cubicBezTo>
                    <a:pt x="1316" y="15"/>
                    <a:pt x="1318" y="13"/>
                    <a:pt x="1319" y="13"/>
                  </a:cubicBezTo>
                  <a:cubicBezTo>
                    <a:pt x="1319" y="13"/>
                    <a:pt x="1322" y="16"/>
                    <a:pt x="1322" y="16"/>
                  </a:cubicBezTo>
                  <a:cubicBezTo>
                    <a:pt x="1324" y="15"/>
                    <a:pt x="1326" y="14"/>
                    <a:pt x="1327" y="14"/>
                  </a:cubicBezTo>
                  <a:cubicBezTo>
                    <a:pt x="1331" y="12"/>
                    <a:pt x="1331" y="12"/>
                    <a:pt x="1331" y="12"/>
                  </a:cubicBezTo>
                  <a:cubicBezTo>
                    <a:pt x="1331" y="11"/>
                    <a:pt x="1334" y="9"/>
                    <a:pt x="1335" y="9"/>
                  </a:cubicBezTo>
                  <a:cubicBezTo>
                    <a:pt x="1336" y="9"/>
                    <a:pt x="1337" y="12"/>
                    <a:pt x="1338" y="12"/>
                  </a:cubicBezTo>
                  <a:cubicBezTo>
                    <a:pt x="1339" y="12"/>
                    <a:pt x="1342" y="9"/>
                    <a:pt x="1343" y="10"/>
                  </a:cubicBezTo>
                  <a:cubicBezTo>
                    <a:pt x="1344" y="10"/>
                    <a:pt x="1345" y="11"/>
                    <a:pt x="1346" y="12"/>
                  </a:cubicBezTo>
                  <a:cubicBezTo>
                    <a:pt x="1347" y="12"/>
                    <a:pt x="1349" y="14"/>
                    <a:pt x="1350" y="14"/>
                  </a:cubicBezTo>
                  <a:cubicBezTo>
                    <a:pt x="1351" y="14"/>
                    <a:pt x="1354" y="12"/>
                    <a:pt x="1354" y="12"/>
                  </a:cubicBezTo>
                  <a:cubicBezTo>
                    <a:pt x="1355" y="12"/>
                    <a:pt x="1357" y="10"/>
                    <a:pt x="1358" y="10"/>
                  </a:cubicBezTo>
                  <a:cubicBezTo>
                    <a:pt x="1359" y="10"/>
                    <a:pt x="1361" y="12"/>
                    <a:pt x="1362" y="12"/>
                  </a:cubicBezTo>
                  <a:cubicBezTo>
                    <a:pt x="1363" y="12"/>
                    <a:pt x="1365" y="10"/>
                    <a:pt x="1366" y="10"/>
                  </a:cubicBezTo>
                  <a:cubicBezTo>
                    <a:pt x="1367" y="10"/>
                    <a:pt x="1369" y="13"/>
                    <a:pt x="1370" y="13"/>
                  </a:cubicBezTo>
                  <a:cubicBezTo>
                    <a:pt x="1371" y="13"/>
                    <a:pt x="1373" y="11"/>
                    <a:pt x="1374" y="10"/>
                  </a:cubicBezTo>
                  <a:cubicBezTo>
                    <a:pt x="1375" y="10"/>
                    <a:pt x="1377" y="13"/>
                    <a:pt x="1378" y="13"/>
                  </a:cubicBezTo>
                  <a:cubicBezTo>
                    <a:pt x="1378" y="13"/>
                    <a:pt x="1381" y="11"/>
                    <a:pt x="1382" y="11"/>
                  </a:cubicBezTo>
                  <a:cubicBezTo>
                    <a:pt x="1382" y="10"/>
                    <a:pt x="1385" y="9"/>
                    <a:pt x="1386" y="9"/>
                  </a:cubicBezTo>
                  <a:cubicBezTo>
                    <a:pt x="1386" y="9"/>
                    <a:pt x="1390" y="11"/>
                    <a:pt x="1390" y="11"/>
                  </a:cubicBezTo>
                  <a:cubicBezTo>
                    <a:pt x="1390" y="11"/>
                    <a:pt x="1385" y="13"/>
                    <a:pt x="1386" y="13"/>
                  </a:cubicBezTo>
                  <a:cubicBezTo>
                    <a:pt x="1386" y="13"/>
                    <a:pt x="1388" y="15"/>
                    <a:pt x="1389" y="15"/>
                  </a:cubicBezTo>
                  <a:cubicBezTo>
                    <a:pt x="1390" y="15"/>
                    <a:pt x="1392" y="13"/>
                    <a:pt x="1393" y="13"/>
                  </a:cubicBezTo>
                  <a:cubicBezTo>
                    <a:pt x="1395" y="13"/>
                    <a:pt x="1396" y="15"/>
                    <a:pt x="1397" y="15"/>
                  </a:cubicBezTo>
                  <a:cubicBezTo>
                    <a:pt x="1398" y="16"/>
                    <a:pt x="1400" y="13"/>
                    <a:pt x="1401" y="13"/>
                  </a:cubicBezTo>
                  <a:cubicBezTo>
                    <a:pt x="1403" y="13"/>
                    <a:pt x="1404" y="16"/>
                    <a:pt x="1405" y="16"/>
                  </a:cubicBezTo>
                  <a:cubicBezTo>
                    <a:pt x="1406" y="16"/>
                    <a:pt x="1408" y="14"/>
                    <a:pt x="1409" y="14"/>
                  </a:cubicBezTo>
                  <a:cubicBezTo>
                    <a:pt x="1410" y="14"/>
                    <a:pt x="1412" y="16"/>
                    <a:pt x="1413" y="16"/>
                  </a:cubicBezTo>
                  <a:cubicBezTo>
                    <a:pt x="1413" y="16"/>
                    <a:pt x="1417" y="14"/>
                    <a:pt x="1417" y="14"/>
                  </a:cubicBezTo>
                  <a:cubicBezTo>
                    <a:pt x="1417" y="14"/>
                    <a:pt x="1413" y="12"/>
                    <a:pt x="1413" y="12"/>
                  </a:cubicBezTo>
                  <a:cubicBezTo>
                    <a:pt x="1415" y="11"/>
                    <a:pt x="1416" y="9"/>
                    <a:pt x="1417" y="9"/>
                  </a:cubicBezTo>
                  <a:cubicBezTo>
                    <a:pt x="1418" y="9"/>
                    <a:pt x="1420" y="11"/>
                    <a:pt x="1421" y="12"/>
                  </a:cubicBezTo>
                  <a:cubicBezTo>
                    <a:pt x="1421" y="12"/>
                    <a:pt x="1424" y="14"/>
                    <a:pt x="1425" y="14"/>
                  </a:cubicBezTo>
                  <a:cubicBezTo>
                    <a:pt x="1426" y="14"/>
                    <a:pt x="1428" y="12"/>
                    <a:pt x="1429" y="12"/>
                  </a:cubicBezTo>
                  <a:cubicBezTo>
                    <a:pt x="1429" y="12"/>
                    <a:pt x="1433" y="10"/>
                    <a:pt x="1433" y="10"/>
                  </a:cubicBezTo>
                  <a:cubicBezTo>
                    <a:pt x="1433" y="10"/>
                    <a:pt x="1437" y="12"/>
                    <a:pt x="1437" y="12"/>
                  </a:cubicBezTo>
                  <a:cubicBezTo>
                    <a:pt x="1437" y="12"/>
                    <a:pt x="1433" y="14"/>
                    <a:pt x="1433" y="14"/>
                  </a:cubicBezTo>
                  <a:cubicBezTo>
                    <a:pt x="1434" y="14"/>
                    <a:pt x="1435" y="16"/>
                    <a:pt x="1436" y="16"/>
                  </a:cubicBezTo>
                  <a:cubicBezTo>
                    <a:pt x="1437" y="16"/>
                    <a:pt x="1440" y="15"/>
                    <a:pt x="1440" y="14"/>
                  </a:cubicBezTo>
                  <a:cubicBezTo>
                    <a:pt x="1440" y="14"/>
                    <a:pt x="1437" y="12"/>
                    <a:pt x="1437" y="12"/>
                  </a:cubicBezTo>
                  <a:cubicBezTo>
                    <a:pt x="1438" y="12"/>
                    <a:pt x="1440" y="10"/>
                    <a:pt x="1441" y="10"/>
                  </a:cubicBezTo>
                  <a:cubicBezTo>
                    <a:pt x="1442" y="10"/>
                    <a:pt x="1443" y="12"/>
                    <a:pt x="1445" y="12"/>
                  </a:cubicBezTo>
                  <a:cubicBezTo>
                    <a:pt x="1445" y="12"/>
                    <a:pt x="1448" y="10"/>
                    <a:pt x="1449" y="10"/>
                  </a:cubicBezTo>
                  <a:cubicBezTo>
                    <a:pt x="1450" y="11"/>
                    <a:pt x="1452" y="12"/>
                    <a:pt x="1452" y="13"/>
                  </a:cubicBezTo>
                  <a:cubicBezTo>
                    <a:pt x="1453" y="13"/>
                    <a:pt x="1455" y="15"/>
                    <a:pt x="1456" y="15"/>
                  </a:cubicBezTo>
                  <a:cubicBezTo>
                    <a:pt x="1456" y="15"/>
                    <a:pt x="1460" y="13"/>
                    <a:pt x="1460" y="13"/>
                  </a:cubicBezTo>
                  <a:cubicBezTo>
                    <a:pt x="1460" y="13"/>
                    <a:pt x="1457" y="10"/>
                    <a:pt x="1457" y="10"/>
                  </a:cubicBezTo>
                  <a:cubicBezTo>
                    <a:pt x="1458" y="10"/>
                    <a:pt x="1459" y="8"/>
                    <a:pt x="1461" y="8"/>
                  </a:cubicBezTo>
                  <a:cubicBezTo>
                    <a:pt x="1461" y="8"/>
                    <a:pt x="1464" y="10"/>
                    <a:pt x="1464" y="11"/>
                  </a:cubicBezTo>
                  <a:cubicBezTo>
                    <a:pt x="1465" y="11"/>
                    <a:pt x="1467" y="13"/>
                    <a:pt x="1468" y="13"/>
                  </a:cubicBezTo>
                  <a:cubicBezTo>
                    <a:pt x="1469" y="13"/>
                    <a:pt x="1471" y="11"/>
                    <a:pt x="1472" y="11"/>
                  </a:cubicBezTo>
                  <a:cubicBezTo>
                    <a:pt x="1473" y="11"/>
                    <a:pt x="1475" y="13"/>
                    <a:pt x="1476" y="13"/>
                  </a:cubicBezTo>
                  <a:cubicBezTo>
                    <a:pt x="1477" y="13"/>
                    <a:pt x="1479" y="11"/>
                    <a:pt x="1480" y="11"/>
                  </a:cubicBezTo>
                  <a:cubicBezTo>
                    <a:pt x="1481" y="11"/>
                    <a:pt x="1483" y="14"/>
                    <a:pt x="1484" y="13"/>
                  </a:cubicBezTo>
                  <a:cubicBezTo>
                    <a:pt x="1485" y="13"/>
                    <a:pt x="1487" y="12"/>
                    <a:pt x="1488" y="11"/>
                  </a:cubicBezTo>
                  <a:cubicBezTo>
                    <a:pt x="1488" y="11"/>
                    <a:pt x="1491" y="9"/>
                    <a:pt x="1492" y="9"/>
                  </a:cubicBezTo>
                  <a:cubicBezTo>
                    <a:pt x="1492" y="9"/>
                    <a:pt x="1496" y="11"/>
                    <a:pt x="1496" y="12"/>
                  </a:cubicBezTo>
                  <a:cubicBezTo>
                    <a:pt x="1496" y="12"/>
                    <a:pt x="1491" y="14"/>
                    <a:pt x="1492" y="14"/>
                  </a:cubicBezTo>
                  <a:cubicBezTo>
                    <a:pt x="1492" y="14"/>
                    <a:pt x="1495" y="16"/>
                    <a:pt x="1495" y="16"/>
                  </a:cubicBezTo>
                  <a:cubicBezTo>
                    <a:pt x="1496" y="16"/>
                    <a:pt x="1499" y="14"/>
                    <a:pt x="1499" y="14"/>
                  </a:cubicBezTo>
                  <a:cubicBezTo>
                    <a:pt x="1500" y="14"/>
                    <a:pt x="1503" y="12"/>
                    <a:pt x="1504" y="12"/>
                  </a:cubicBezTo>
                  <a:cubicBezTo>
                    <a:pt x="1504" y="12"/>
                    <a:pt x="1507" y="14"/>
                    <a:pt x="1507" y="14"/>
                  </a:cubicBezTo>
                  <a:cubicBezTo>
                    <a:pt x="1509" y="15"/>
                    <a:pt x="1510" y="16"/>
                    <a:pt x="1511" y="16"/>
                  </a:cubicBezTo>
                  <a:cubicBezTo>
                    <a:pt x="1510" y="16"/>
                    <a:pt x="1508" y="18"/>
                    <a:pt x="1507" y="18"/>
                  </a:cubicBezTo>
                  <a:cubicBezTo>
                    <a:pt x="1506" y="18"/>
                    <a:pt x="1504" y="16"/>
                    <a:pt x="1503" y="16"/>
                  </a:cubicBezTo>
                  <a:cubicBezTo>
                    <a:pt x="1503" y="16"/>
                    <a:pt x="1499" y="18"/>
                    <a:pt x="1499" y="18"/>
                  </a:cubicBezTo>
                  <a:cubicBezTo>
                    <a:pt x="1499" y="18"/>
                    <a:pt x="1503" y="20"/>
                    <a:pt x="1503" y="20"/>
                  </a:cubicBezTo>
                  <a:cubicBezTo>
                    <a:pt x="1504" y="20"/>
                    <a:pt x="1506" y="18"/>
                    <a:pt x="1507" y="18"/>
                  </a:cubicBezTo>
                  <a:cubicBezTo>
                    <a:pt x="1508" y="18"/>
                    <a:pt x="1509" y="21"/>
                    <a:pt x="1511" y="21"/>
                  </a:cubicBezTo>
                  <a:cubicBezTo>
                    <a:pt x="1512" y="21"/>
                    <a:pt x="1513" y="19"/>
                    <a:pt x="1515" y="19"/>
                  </a:cubicBezTo>
                  <a:cubicBezTo>
                    <a:pt x="1515" y="18"/>
                    <a:pt x="1511" y="17"/>
                    <a:pt x="1511" y="16"/>
                  </a:cubicBezTo>
                  <a:cubicBezTo>
                    <a:pt x="1511" y="16"/>
                    <a:pt x="1515" y="15"/>
                    <a:pt x="1515" y="14"/>
                  </a:cubicBezTo>
                  <a:cubicBezTo>
                    <a:pt x="1516" y="14"/>
                    <a:pt x="1518" y="12"/>
                    <a:pt x="1519" y="12"/>
                  </a:cubicBezTo>
                  <a:cubicBezTo>
                    <a:pt x="1520" y="12"/>
                    <a:pt x="1522" y="14"/>
                    <a:pt x="1523" y="14"/>
                  </a:cubicBezTo>
                  <a:cubicBezTo>
                    <a:pt x="1524" y="14"/>
                    <a:pt x="1527" y="13"/>
                    <a:pt x="1527" y="12"/>
                  </a:cubicBezTo>
                  <a:cubicBezTo>
                    <a:pt x="1528" y="12"/>
                    <a:pt x="1530" y="10"/>
                    <a:pt x="1531" y="10"/>
                  </a:cubicBezTo>
                  <a:cubicBezTo>
                    <a:pt x="1532" y="10"/>
                    <a:pt x="1534" y="12"/>
                    <a:pt x="1535" y="13"/>
                  </a:cubicBezTo>
                  <a:cubicBezTo>
                    <a:pt x="1535" y="13"/>
                    <a:pt x="1538" y="15"/>
                    <a:pt x="1539" y="15"/>
                  </a:cubicBezTo>
                  <a:cubicBezTo>
                    <a:pt x="1539" y="15"/>
                    <a:pt x="1542" y="13"/>
                    <a:pt x="1543" y="13"/>
                  </a:cubicBezTo>
                  <a:cubicBezTo>
                    <a:pt x="1544" y="12"/>
                    <a:pt x="1546" y="11"/>
                    <a:pt x="1547" y="11"/>
                  </a:cubicBezTo>
                  <a:cubicBezTo>
                    <a:pt x="1548" y="11"/>
                    <a:pt x="1550" y="13"/>
                    <a:pt x="1551" y="13"/>
                  </a:cubicBezTo>
                  <a:cubicBezTo>
                    <a:pt x="1552" y="13"/>
                    <a:pt x="1553" y="11"/>
                    <a:pt x="1555" y="11"/>
                  </a:cubicBezTo>
                  <a:cubicBezTo>
                    <a:pt x="1556" y="11"/>
                    <a:pt x="1557" y="13"/>
                    <a:pt x="1558" y="13"/>
                  </a:cubicBezTo>
                  <a:cubicBezTo>
                    <a:pt x="1560" y="13"/>
                    <a:pt x="1561" y="11"/>
                    <a:pt x="1563" y="11"/>
                  </a:cubicBezTo>
                  <a:cubicBezTo>
                    <a:pt x="1564" y="11"/>
                    <a:pt x="1565" y="13"/>
                    <a:pt x="1566" y="13"/>
                  </a:cubicBezTo>
                  <a:cubicBezTo>
                    <a:pt x="1567" y="13"/>
                    <a:pt x="1570" y="11"/>
                    <a:pt x="1570" y="11"/>
                  </a:cubicBezTo>
                  <a:cubicBezTo>
                    <a:pt x="1571" y="11"/>
                    <a:pt x="1574" y="13"/>
                    <a:pt x="1574" y="14"/>
                  </a:cubicBezTo>
                  <a:cubicBezTo>
                    <a:pt x="1574" y="14"/>
                    <a:pt x="1570" y="15"/>
                    <a:pt x="1570" y="16"/>
                  </a:cubicBezTo>
                  <a:cubicBezTo>
                    <a:pt x="1570" y="16"/>
                    <a:pt x="1573" y="18"/>
                    <a:pt x="1574" y="18"/>
                  </a:cubicBezTo>
                  <a:cubicBezTo>
                    <a:pt x="1574" y="18"/>
                    <a:pt x="1578" y="16"/>
                    <a:pt x="1578" y="16"/>
                  </a:cubicBezTo>
                  <a:cubicBezTo>
                    <a:pt x="1578" y="15"/>
                    <a:pt x="1574" y="14"/>
                    <a:pt x="1574" y="14"/>
                  </a:cubicBezTo>
                  <a:cubicBezTo>
                    <a:pt x="1574" y="13"/>
                    <a:pt x="1578" y="12"/>
                    <a:pt x="1578" y="12"/>
                  </a:cubicBezTo>
                  <a:cubicBezTo>
                    <a:pt x="1578" y="11"/>
                    <a:pt x="1582" y="14"/>
                    <a:pt x="1582" y="14"/>
                  </a:cubicBezTo>
                  <a:cubicBezTo>
                    <a:pt x="1583" y="14"/>
                    <a:pt x="1585" y="12"/>
                    <a:pt x="1586" y="12"/>
                  </a:cubicBezTo>
                  <a:cubicBezTo>
                    <a:pt x="1587" y="11"/>
                    <a:pt x="1589" y="10"/>
                    <a:pt x="1590" y="10"/>
                  </a:cubicBezTo>
                  <a:cubicBezTo>
                    <a:pt x="1591" y="10"/>
                    <a:pt x="1594" y="12"/>
                    <a:pt x="1594" y="12"/>
                  </a:cubicBezTo>
                  <a:cubicBezTo>
                    <a:pt x="1598" y="14"/>
                    <a:pt x="1598" y="14"/>
                    <a:pt x="1598" y="14"/>
                  </a:cubicBezTo>
                  <a:cubicBezTo>
                    <a:pt x="1599" y="15"/>
                    <a:pt x="1600" y="16"/>
                    <a:pt x="1601" y="16"/>
                  </a:cubicBezTo>
                  <a:cubicBezTo>
                    <a:pt x="1602" y="17"/>
                    <a:pt x="1605" y="19"/>
                    <a:pt x="1605" y="19"/>
                  </a:cubicBezTo>
                  <a:cubicBezTo>
                    <a:pt x="1606" y="19"/>
                    <a:pt x="1609" y="17"/>
                    <a:pt x="1609" y="17"/>
                  </a:cubicBezTo>
                  <a:cubicBezTo>
                    <a:pt x="1613" y="15"/>
                    <a:pt x="1613" y="15"/>
                    <a:pt x="1613" y="15"/>
                  </a:cubicBezTo>
                  <a:cubicBezTo>
                    <a:pt x="1617" y="13"/>
                    <a:pt x="1617" y="13"/>
                    <a:pt x="1617" y="13"/>
                  </a:cubicBezTo>
                  <a:cubicBezTo>
                    <a:pt x="1618" y="12"/>
                    <a:pt x="1620" y="11"/>
                    <a:pt x="1622" y="10"/>
                  </a:cubicBezTo>
                  <a:cubicBezTo>
                    <a:pt x="1622" y="10"/>
                    <a:pt x="1625" y="13"/>
                    <a:pt x="1625" y="13"/>
                  </a:cubicBezTo>
                  <a:cubicBezTo>
                    <a:pt x="1626" y="13"/>
                    <a:pt x="1628" y="15"/>
                    <a:pt x="1629" y="15"/>
                  </a:cubicBezTo>
                  <a:cubicBezTo>
                    <a:pt x="1630" y="15"/>
                    <a:pt x="1633" y="13"/>
                    <a:pt x="1633" y="13"/>
                  </a:cubicBezTo>
                  <a:cubicBezTo>
                    <a:pt x="1634" y="13"/>
                    <a:pt x="1637" y="11"/>
                    <a:pt x="1637" y="11"/>
                  </a:cubicBezTo>
                  <a:cubicBezTo>
                    <a:pt x="1638" y="11"/>
                    <a:pt x="1640" y="13"/>
                    <a:pt x="1641" y="13"/>
                  </a:cubicBezTo>
                  <a:cubicBezTo>
                    <a:pt x="1642" y="14"/>
                    <a:pt x="1643" y="15"/>
                    <a:pt x="1645" y="15"/>
                  </a:cubicBezTo>
                  <a:cubicBezTo>
                    <a:pt x="1646" y="16"/>
                    <a:pt x="1648" y="18"/>
                    <a:pt x="1648" y="18"/>
                  </a:cubicBezTo>
                  <a:cubicBezTo>
                    <a:pt x="1649" y="18"/>
                    <a:pt x="1652" y="15"/>
                    <a:pt x="1653" y="16"/>
                  </a:cubicBezTo>
                  <a:cubicBezTo>
                    <a:pt x="1654" y="16"/>
                    <a:pt x="1655" y="17"/>
                    <a:pt x="1656" y="18"/>
                  </a:cubicBezTo>
                  <a:cubicBezTo>
                    <a:pt x="1657" y="18"/>
                    <a:pt x="1659" y="20"/>
                    <a:pt x="1660" y="20"/>
                  </a:cubicBezTo>
                  <a:cubicBezTo>
                    <a:pt x="1660" y="20"/>
                    <a:pt x="1664" y="18"/>
                    <a:pt x="1664" y="18"/>
                  </a:cubicBezTo>
                  <a:cubicBezTo>
                    <a:pt x="1664" y="18"/>
                    <a:pt x="1663" y="18"/>
                    <a:pt x="1662" y="17"/>
                  </a:cubicBezTo>
                  <a:cubicBezTo>
                    <a:pt x="1661" y="16"/>
                    <a:pt x="1660" y="16"/>
                    <a:pt x="1660" y="16"/>
                  </a:cubicBezTo>
                  <a:cubicBezTo>
                    <a:pt x="1661" y="16"/>
                    <a:pt x="1664" y="14"/>
                    <a:pt x="1665" y="14"/>
                  </a:cubicBezTo>
                  <a:cubicBezTo>
                    <a:pt x="1665" y="14"/>
                    <a:pt x="1668" y="16"/>
                    <a:pt x="1668" y="16"/>
                  </a:cubicBezTo>
                  <a:cubicBezTo>
                    <a:pt x="1669" y="16"/>
                    <a:pt x="1671" y="18"/>
                    <a:pt x="1672" y="18"/>
                  </a:cubicBezTo>
                  <a:cubicBezTo>
                    <a:pt x="1672" y="18"/>
                    <a:pt x="1676" y="16"/>
                    <a:pt x="1676" y="16"/>
                  </a:cubicBezTo>
                  <a:cubicBezTo>
                    <a:pt x="1676" y="16"/>
                    <a:pt x="1672" y="15"/>
                    <a:pt x="1672" y="14"/>
                  </a:cubicBezTo>
                  <a:cubicBezTo>
                    <a:pt x="1673" y="14"/>
                    <a:pt x="1676" y="12"/>
                    <a:pt x="1677" y="12"/>
                  </a:cubicBezTo>
                  <a:cubicBezTo>
                    <a:pt x="1677" y="12"/>
                    <a:pt x="1680" y="14"/>
                    <a:pt x="1680" y="14"/>
                  </a:cubicBezTo>
                  <a:cubicBezTo>
                    <a:pt x="1681" y="14"/>
                    <a:pt x="1683" y="12"/>
                    <a:pt x="1684" y="12"/>
                  </a:cubicBezTo>
                  <a:cubicBezTo>
                    <a:pt x="1685" y="12"/>
                    <a:pt x="1688" y="14"/>
                    <a:pt x="1688" y="14"/>
                  </a:cubicBezTo>
                  <a:cubicBezTo>
                    <a:pt x="1688" y="15"/>
                    <a:pt x="1684" y="16"/>
                    <a:pt x="1684" y="16"/>
                  </a:cubicBezTo>
                  <a:cubicBezTo>
                    <a:pt x="1684" y="17"/>
                    <a:pt x="1687" y="18"/>
                    <a:pt x="1688" y="19"/>
                  </a:cubicBezTo>
                  <a:cubicBezTo>
                    <a:pt x="1689" y="20"/>
                    <a:pt x="1690" y="20"/>
                    <a:pt x="1691" y="21"/>
                  </a:cubicBezTo>
                  <a:cubicBezTo>
                    <a:pt x="1695" y="23"/>
                    <a:pt x="1695" y="23"/>
                    <a:pt x="1695" y="23"/>
                  </a:cubicBezTo>
                  <a:cubicBezTo>
                    <a:pt x="1696" y="23"/>
                    <a:pt x="1699" y="22"/>
                    <a:pt x="1699" y="21"/>
                  </a:cubicBezTo>
                  <a:cubicBezTo>
                    <a:pt x="1699" y="21"/>
                    <a:pt x="1696" y="19"/>
                    <a:pt x="1696" y="19"/>
                  </a:cubicBezTo>
                  <a:cubicBezTo>
                    <a:pt x="1695" y="19"/>
                    <a:pt x="1692" y="17"/>
                    <a:pt x="1692" y="17"/>
                  </a:cubicBezTo>
                  <a:cubicBezTo>
                    <a:pt x="1692" y="16"/>
                    <a:pt x="1695" y="15"/>
                    <a:pt x="1696" y="15"/>
                  </a:cubicBezTo>
                  <a:cubicBezTo>
                    <a:pt x="1700" y="13"/>
                    <a:pt x="1700" y="13"/>
                    <a:pt x="1700" y="13"/>
                  </a:cubicBezTo>
                  <a:cubicBezTo>
                    <a:pt x="1700" y="13"/>
                    <a:pt x="1704" y="14"/>
                    <a:pt x="1704" y="15"/>
                  </a:cubicBezTo>
                  <a:cubicBezTo>
                    <a:pt x="1704" y="16"/>
                    <a:pt x="1700" y="16"/>
                    <a:pt x="1700" y="17"/>
                  </a:cubicBezTo>
                  <a:cubicBezTo>
                    <a:pt x="1701" y="17"/>
                    <a:pt x="1702" y="19"/>
                    <a:pt x="1703" y="19"/>
                  </a:cubicBezTo>
                  <a:cubicBezTo>
                    <a:pt x="1704" y="19"/>
                    <a:pt x="1708" y="17"/>
                    <a:pt x="1708" y="17"/>
                  </a:cubicBezTo>
                  <a:cubicBezTo>
                    <a:pt x="1707" y="17"/>
                    <a:pt x="1704" y="15"/>
                    <a:pt x="1704" y="15"/>
                  </a:cubicBezTo>
                  <a:cubicBezTo>
                    <a:pt x="1705" y="15"/>
                    <a:pt x="1707" y="13"/>
                    <a:pt x="1708" y="13"/>
                  </a:cubicBezTo>
                  <a:cubicBezTo>
                    <a:pt x="1709" y="13"/>
                    <a:pt x="1711" y="15"/>
                    <a:pt x="1712" y="15"/>
                  </a:cubicBezTo>
                  <a:cubicBezTo>
                    <a:pt x="1712" y="15"/>
                    <a:pt x="1715" y="17"/>
                    <a:pt x="1715" y="17"/>
                  </a:cubicBezTo>
                  <a:cubicBezTo>
                    <a:pt x="1716" y="17"/>
                    <a:pt x="1719" y="16"/>
                    <a:pt x="1719" y="15"/>
                  </a:cubicBezTo>
                  <a:cubicBezTo>
                    <a:pt x="1720" y="15"/>
                    <a:pt x="1723" y="13"/>
                    <a:pt x="1724" y="13"/>
                  </a:cubicBezTo>
                  <a:cubicBezTo>
                    <a:pt x="1725" y="13"/>
                    <a:pt x="1726" y="15"/>
                    <a:pt x="1727" y="15"/>
                  </a:cubicBezTo>
                  <a:cubicBezTo>
                    <a:pt x="1729" y="15"/>
                    <a:pt x="1730" y="13"/>
                    <a:pt x="1731" y="13"/>
                  </a:cubicBezTo>
                  <a:cubicBezTo>
                    <a:pt x="1733" y="13"/>
                    <a:pt x="1734" y="16"/>
                    <a:pt x="1735" y="16"/>
                  </a:cubicBezTo>
                  <a:cubicBezTo>
                    <a:pt x="1736" y="16"/>
                    <a:pt x="1738" y="14"/>
                    <a:pt x="1739" y="14"/>
                  </a:cubicBezTo>
                  <a:cubicBezTo>
                    <a:pt x="1740" y="14"/>
                    <a:pt x="1742" y="16"/>
                    <a:pt x="1743" y="16"/>
                  </a:cubicBezTo>
                  <a:cubicBezTo>
                    <a:pt x="1744" y="16"/>
                    <a:pt x="1746" y="14"/>
                    <a:pt x="1747" y="14"/>
                  </a:cubicBezTo>
                  <a:cubicBezTo>
                    <a:pt x="1748" y="14"/>
                    <a:pt x="1750" y="12"/>
                    <a:pt x="1751" y="12"/>
                  </a:cubicBezTo>
                  <a:cubicBezTo>
                    <a:pt x="1751" y="12"/>
                    <a:pt x="1755" y="14"/>
                    <a:pt x="1755" y="14"/>
                  </a:cubicBezTo>
                  <a:cubicBezTo>
                    <a:pt x="1755" y="14"/>
                    <a:pt x="1751" y="16"/>
                    <a:pt x="1751" y="16"/>
                  </a:cubicBezTo>
                  <a:cubicBezTo>
                    <a:pt x="1752" y="16"/>
                    <a:pt x="1753" y="18"/>
                    <a:pt x="1755" y="18"/>
                  </a:cubicBezTo>
                  <a:cubicBezTo>
                    <a:pt x="1756" y="18"/>
                    <a:pt x="1758" y="17"/>
                    <a:pt x="1759" y="16"/>
                  </a:cubicBezTo>
                  <a:cubicBezTo>
                    <a:pt x="1760" y="16"/>
                    <a:pt x="1762" y="15"/>
                    <a:pt x="1763" y="14"/>
                  </a:cubicBezTo>
                  <a:cubicBezTo>
                    <a:pt x="1763" y="14"/>
                    <a:pt x="1766" y="12"/>
                    <a:pt x="1767" y="12"/>
                  </a:cubicBezTo>
                  <a:cubicBezTo>
                    <a:pt x="1767" y="12"/>
                    <a:pt x="1770" y="14"/>
                    <a:pt x="1771" y="14"/>
                  </a:cubicBezTo>
                  <a:cubicBezTo>
                    <a:pt x="1772" y="15"/>
                    <a:pt x="1773" y="16"/>
                    <a:pt x="1774" y="17"/>
                  </a:cubicBezTo>
                  <a:cubicBezTo>
                    <a:pt x="1775" y="17"/>
                    <a:pt x="1777" y="19"/>
                    <a:pt x="1778" y="19"/>
                  </a:cubicBezTo>
                  <a:cubicBezTo>
                    <a:pt x="1779" y="19"/>
                    <a:pt x="1782" y="17"/>
                    <a:pt x="1782" y="17"/>
                  </a:cubicBezTo>
                  <a:cubicBezTo>
                    <a:pt x="1786" y="15"/>
                    <a:pt x="1786" y="15"/>
                    <a:pt x="1786" y="15"/>
                  </a:cubicBezTo>
                  <a:cubicBezTo>
                    <a:pt x="1787" y="15"/>
                    <a:pt x="1790" y="13"/>
                    <a:pt x="1790" y="13"/>
                  </a:cubicBezTo>
                  <a:cubicBezTo>
                    <a:pt x="1791" y="13"/>
                    <a:pt x="1794" y="15"/>
                    <a:pt x="1794" y="15"/>
                  </a:cubicBezTo>
                  <a:cubicBezTo>
                    <a:pt x="1795" y="16"/>
                    <a:pt x="1797" y="17"/>
                    <a:pt x="1798" y="17"/>
                  </a:cubicBezTo>
                  <a:cubicBezTo>
                    <a:pt x="1799" y="18"/>
                    <a:pt x="1800" y="19"/>
                    <a:pt x="1802" y="20"/>
                  </a:cubicBezTo>
                  <a:cubicBezTo>
                    <a:pt x="1803" y="20"/>
                    <a:pt x="1805" y="18"/>
                    <a:pt x="1806" y="18"/>
                  </a:cubicBezTo>
                  <a:cubicBezTo>
                    <a:pt x="1807" y="18"/>
                    <a:pt x="1809" y="20"/>
                    <a:pt x="1809" y="20"/>
                  </a:cubicBezTo>
                  <a:cubicBezTo>
                    <a:pt x="1811" y="20"/>
                    <a:pt x="1812" y="18"/>
                    <a:pt x="1814" y="18"/>
                  </a:cubicBezTo>
                  <a:cubicBezTo>
                    <a:pt x="1813" y="18"/>
                    <a:pt x="1811" y="15"/>
                    <a:pt x="1810" y="15"/>
                  </a:cubicBezTo>
                  <a:cubicBezTo>
                    <a:pt x="1811" y="15"/>
                    <a:pt x="1813" y="13"/>
                    <a:pt x="1814" y="13"/>
                  </a:cubicBezTo>
                  <a:cubicBezTo>
                    <a:pt x="1814" y="13"/>
                    <a:pt x="1818" y="16"/>
                    <a:pt x="1818" y="16"/>
                  </a:cubicBezTo>
                  <a:cubicBezTo>
                    <a:pt x="1818" y="16"/>
                    <a:pt x="1814" y="18"/>
                    <a:pt x="1814" y="18"/>
                  </a:cubicBezTo>
                  <a:cubicBezTo>
                    <a:pt x="1815" y="18"/>
                    <a:pt x="1816" y="20"/>
                    <a:pt x="1817" y="20"/>
                  </a:cubicBezTo>
                  <a:cubicBezTo>
                    <a:pt x="1818" y="20"/>
                    <a:pt x="1821" y="18"/>
                    <a:pt x="1821" y="18"/>
                  </a:cubicBezTo>
                  <a:cubicBezTo>
                    <a:pt x="1822" y="18"/>
                    <a:pt x="1825" y="16"/>
                    <a:pt x="1826" y="16"/>
                  </a:cubicBezTo>
                  <a:cubicBezTo>
                    <a:pt x="1826" y="16"/>
                    <a:pt x="1822" y="14"/>
                    <a:pt x="1822" y="14"/>
                  </a:cubicBezTo>
                  <a:cubicBezTo>
                    <a:pt x="1823" y="13"/>
                    <a:pt x="1825" y="11"/>
                    <a:pt x="1826" y="12"/>
                  </a:cubicBezTo>
                  <a:cubicBezTo>
                    <a:pt x="1827" y="12"/>
                    <a:pt x="1829" y="13"/>
                    <a:pt x="1830" y="14"/>
                  </a:cubicBezTo>
                  <a:cubicBezTo>
                    <a:pt x="1831" y="14"/>
                    <a:pt x="1832" y="16"/>
                    <a:pt x="1833" y="16"/>
                  </a:cubicBezTo>
                  <a:cubicBezTo>
                    <a:pt x="1834" y="16"/>
                    <a:pt x="1837" y="14"/>
                    <a:pt x="1837" y="14"/>
                  </a:cubicBezTo>
                  <a:cubicBezTo>
                    <a:pt x="1838" y="14"/>
                    <a:pt x="1841" y="16"/>
                    <a:pt x="1841" y="16"/>
                  </a:cubicBezTo>
                  <a:cubicBezTo>
                    <a:pt x="1842" y="17"/>
                    <a:pt x="1844" y="19"/>
                    <a:pt x="1845" y="19"/>
                  </a:cubicBezTo>
                  <a:cubicBezTo>
                    <a:pt x="1846" y="18"/>
                    <a:pt x="1848" y="17"/>
                    <a:pt x="1849" y="16"/>
                  </a:cubicBezTo>
                  <a:cubicBezTo>
                    <a:pt x="1853" y="14"/>
                    <a:pt x="1853" y="14"/>
                    <a:pt x="1853" y="14"/>
                  </a:cubicBezTo>
                  <a:cubicBezTo>
                    <a:pt x="1854" y="14"/>
                    <a:pt x="1857" y="12"/>
                    <a:pt x="1857" y="12"/>
                  </a:cubicBezTo>
                  <a:cubicBezTo>
                    <a:pt x="1858" y="12"/>
                    <a:pt x="1861" y="14"/>
                    <a:pt x="1861" y="15"/>
                  </a:cubicBezTo>
                  <a:cubicBezTo>
                    <a:pt x="1861" y="15"/>
                    <a:pt x="1857" y="17"/>
                    <a:pt x="1857" y="17"/>
                  </a:cubicBezTo>
                  <a:cubicBezTo>
                    <a:pt x="1858" y="17"/>
                    <a:pt x="1859" y="19"/>
                    <a:pt x="1861" y="19"/>
                  </a:cubicBezTo>
                  <a:cubicBezTo>
                    <a:pt x="1861" y="19"/>
                    <a:pt x="1864" y="17"/>
                    <a:pt x="1865" y="17"/>
                  </a:cubicBezTo>
                  <a:cubicBezTo>
                    <a:pt x="1866" y="16"/>
                    <a:pt x="1867" y="15"/>
                    <a:pt x="1869" y="15"/>
                  </a:cubicBezTo>
                  <a:cubicBezTo>
                    <a:pt x="1870" y="15"/>
                    <a:pt x="1872" y="13"/>
                    <a:pt x="1873" y="13"/>
                  </a:cubicBezTo>
                  <a:cubicBezTo>
                    <a:pt x="1874" y="13"/>
                    <a:pt x="1876" y="15"/>
                    <a:pt x="1877" y="15"/>
                  </a:cubicBezTo>
                  <a:cubicBezTo>
                    <a:pt x="1878" y="15"/>
                    <a:pt x="1880" y="13"/>
                    <a:pt x="1881" y="13"/>
                  </a:cubicBezTo>
                  <a:cubicBezTo>
                    <a:pt x="1882" y="13"/>
                    <a:pt x="1884" y="15"/>
                    <a:pt x="1885" y="15"/>
                  </a:cubicBezTo>
                  <a:cubicBezTo>
                    <a:pt x="1886" y="16"/>
                    <a:pt x="1887" y="17"/>
                    <a:pt x="1888" y="18"/>
                  </a:cubicBezTo>
                  <a:cubicBezTo>
                    <a:pt x="1889" y="18"/>
                    <a:pt x="1891" y="20"/>
                    <a:pt x="1892" y="20"/>
                  </a:cubicBezTo>
                  <a:cubicBezTo>
                    <a:pt x="1893" y="20"/>
                    <a:pt x="1895" y="18"/>
                    <a:pt x="1896" y="18"/>
                  </a:cubicBezTo>
                  <a:cubicBezTo>
                    <a:pt x="1897" y="18"/>
                    <a:pt x="1899" y="20"/>
                    <a:pt x="1900" y="20"/>
                  </a:cubicBezTo>
                  <a:cubicBezTo>
                    <a:pt x="1901" y="20"/>
                    <a:pt x="1903" y="18"/>
                    <a:pt x="1904" y="18"/>
                  </a:cubicBezTo>
                  <a:cubicBezTo>
                    <a:pt x="1905" y="18"/>
                    <a:pt x="1907" y="20"/>
                    <a:pt x="1908" y="20"/>
                  </a:cubicBezTo>
                  <a:cubicBezTo>
                    <a:pt x="1908" y="20"/>
                    <a:pt x="1912" y="18"/>
                    <a:pt x="1912" y="18"/>
                  </a:cubicBezTo>
                  <a:cubicBezTo>
                    <a:pt x="1912" y="18"/>
                    <a:pt x="1908" y="16"/>
                    <a:pt x="1908" y="16"/>
                  </a:cubicBezTo>
                  <a:cubicBezTo>
                    <a:pt x="1908" y="16"/>
                    <a:pt x="1912" y="14"/>
                    <a:pt x="1912" y="14"/>
                  </a:cubicBezTo>
                  <a:cubicBezTo>
                    <a:pt x="1913" y="14"/>
                    <a:pt x="1915" y="16"/>
                    <a:pt x="1916" y="16"/>
                  </a:cubicBezTo>
                  <a:cubicBezTo>
                    <a:pt x="1917" y="16"/>
                    <a:pt x="1919" y="14"/>
                    <a:pt x="1920" y="14"/>
                  </a:cubicBezTo>
                  <a:cubicBezTo>
                    <a:pt x="1920" y="14"/>
                    <a:pt x="1924" y="16"/>
                    <a:pt x="1924" y="16"/>
                  </a:cubicBezTo>
                  <a:cubicBezTo>
                    <a:pt x="1924" y="16"/>
                    <a:pt x="1920" y="18"/>
                    <a:pt x="1920" y="18"/>
                  </a:cubicBezTo>
                  <a:cubicBezTo>
                    <a:pt x="1921" y="18"/>
                    <a:pt x="1922" y="21"/>
                    <a:pt x="1923" y="21"/>
                  </a:cubicBezTo>
                  <a:cubicBezTo>
                    <a:pt x="1924" y="21"/>
                    <a:pt x="1927" y="19"/>
                    <a:pt x="1927" y="19"/>
                  </a:cubicBezTo>
                  <a:cubicBezTo>
                    <a:pt x="1929" y="18"/>
                    <a:pt x="1930" y="17"/>
                    <a:pt x="1932" y="16"/>
                  </a:cubicBezTo>
                  <a:cubicBezTo>
                    <a:pt x="1932" y="16"/>
                    <a:pt x="1935" y="15"/>
                    <a:pt x="1936" y="14"/>
                  </a:cubicBezTo>
                  <a:cubicBezTo>
                    <a:pt x="1937" y="14"/>
                    <a:pt x="1938" y="17"/>
                    <a:pt x="1939" y="17"/>
                  </a:cubicBezTo>
                  <a:cubicBezTo>
                    <a:pt x="1941" y="17"/>
                    <a:pt x="1942" y="15"/>
                    <a:pt x="1944" y="15"/>
                  </a:cubicBezTo>
                  <a:cubicBezTo>
                    <a:pt x="1945" y="15"/>
                    <a:pt x="1946" y="17"/>
                    <a:pt x="1947" y="17"/>
                  </a:cubicBezTo>
                  <a:cubicBezTo>
                    <a:pt x="1949" y="17"/>
                    <a:pt x="1950" y="15"/>
                    <a:pt x="1951" y="15"/>
                  </a:cubicBezTo>
                  <a:cubicBezTo>
                    <a:pt x="1953" y="15"/>
                    <a:pt x="1954" y="17"/>
                    <a:pt x="1955" y="17"/>
                  </a:cubicBezTo>
                  <a:cubicBezTo>
                    <a:pt x="1956" y="17"/>
                    <a:pt x="1959" y="15"/>
                    <a:pt x="1959" y="15"/>
                  </a:cubicBezTo>
                  <a:cubicBezTo>
                    <a:pt x="1960" y="15"/>
                    <a:pt x="1963" y="17"/>
                    <a:pt x="1963" y="17"/>
                  </a:cubicBezTo>
                  <a:cubicBezTo>
                    <a:pt x="1963" y="18"/>
                    <a:pt x="1959" y="19"/>
                    <a:pt x="1959" y="19"/>
                  </a:cubicBezTo>
                  <a:cubicBezTo>
                    <a:pt x="1959" y="20"/>
                    <a:pt x="1962" y="22"/>
                    <a:pt x="1963" y="22"/>
                  </a:cubicBezTo>
                  <a:cubicBezTo>
                    <a:pt x="1963" y="22"/>
                    <a:pt x="1966" y="20"/>
                    <a:pt x="1967" y="20"/>
                  </a:cubicBezTo>
                  <a:cubicBezTo>
                    <a:pt x="1971" y="18"/>
                    <a:pt x="1971" y="18"/>
                    <a:pt x="1971" y="18"/>
                  </a:cubicBezTo>
                  <a:cubicBezTo>
                    <a:pt x="1972" y="17"/>
                    <a:pt x="1974" y="16"/>
                    <a:pt x="1975" y="15"/>
                  </a:cubicBezTo>
                  <a:cubicBezTo>
                    <a:pt x="1976" y="15"/>
                    <a:pt x="1978" y="18"/>
                    <a:pt x="1979" y="18"/>
                  </a:cubicBezTo>
                  <a:cubicBezTo>
                    <a:pt x="1980" y="18"/>
                    <a:pt x="1982" y="16"/>
                    <a:pt x="1983" y="16"/>
                  </a:cubicBezTo>
                  <a:cubicBezTo>
                    <a:pt x="1983" y="16"/>
                    <a:pt x="1986" y="18"/>
                    <a:pt x="1987" y="18"/>
                  </a:cubicBezTo>
                  <a:cubicBezTo>
                    <a:pt x="1987" y="18"/>
                    <a:pt x="1982" y="20"/>
                    <a:pt x="1982" y="20"/>
                  </a:cubicBezTo>
                  <a:cubicBezTo>
                    <a:pt x="1982" y="20"/>
                    <a:pt x="1986" y="22"/>
                    <a:pt x="1986" y="22"/>
                  </a:cubicBezTo>
                  <a:cubicBezTo>
                    <a:pt x="1987" y="22"/>
                    <a:pt x="1990" y="21"/>
                    <a:pt x="1990" y="20"/>
                  </a:cubicBezTo>
                  <a:cubicBezTo>
                    <a:pt x="1991" y="20"/>
                    <a:pt x="1993" y="19"/>
                    <a:pt x="1994" y="18"/>
                  </a:cubicBezTo>
                  <a:cubicBezTo>
                    <a:pt x="1995" y="18"/>
                    <a:pt x="1997" y="16"/>
                    <a:pt x="1998" y="16"/>
                  </a:cubicBezTo>
                  <a:cubicBezTo>
                    <a:pt x="2000" y="16"/>
                    <a:pt x="2001" y="18"/>
                    <a:pt x="2002" y="18"/>
                  </a:cubicBezTo>
                  <a:cubicBezTo>
                    <a:pt x="2003" y="18"/>
                    <a:pt x="2005" y="16"/>
                    <a:pt x="2006" y="16"/>
                  </a:cubicBezTo>
                  <a:cubicBezTo>
                    <a:pt x="2007" y="16"/>
                    <a:pt x="2009" y="19"/>
                    <a:pt x="2010" y="19"/>
                  </a:cubicBezTo>
                  <a:cubicBezTo>
                    <a:pt x="2011" y="19"/>
                    <a:pt x="2014" y="16"/>
                    <a:pt x="2014" y="17"/>
                  </a:cubicBezTo>
                  <a:cubicBezTo>
                    <a:pt x="2015" y="17"/>
                    <a:pt x="2018" y="18"/>
                    <a:pt x="2018" y="19"/>
                  </a:cubicBezTo>
                  <a:cubicBezTo>
                    <a:pt x="2018" y="19"/>
                    <a:pt x="2014" y="20"/>
                    <a:pt x="2014" y="21"/>
                  </a:cubicBezTo>
                  <a:cubicBezTo>
                    <a:pt x="2014" y="21"/>
                    <a:pt x="2017" y="23"/>
                    <a:pt x="2018" y="23"/>
                  </a:cubicBezTo>
                  <a:cubicBezTo>
                    <a:pt x="2018" y="23"/>
                    <a:pt x="2021" y="21"/>
                    <a:pt x="2022" y="21"/>
                  </a:cubicBezTo>
                  <a:cubicBezTo>
                    <a:pt x="2022" y="21"/>
                    <a:pt x="2025" y="19"/>
                    <a:pt x="2026" y="19"/>
                  </a:cubicBezTo>
                  <a:cubicBezTo>
                    <a:pt x="2026" y="19"/>
                    <a:pt x="2029" y="21"/>
                    <a:pt x="2029" y="21"/>
                  </a:cubicBezTo>
                  <a:cubicBezTo>
                    <a:pt x="2030" y="21"/>
                    <a:pt x="2034" y="20"/>
                    <a:pt x="2034" y="19"/>
                  </a:cubicBezTo>
                  <a:cubicBezTo>
                    <a:pt x="2034" y="19"/>
                    <a:pt x="2030" y="17"/>
                    <a:pt x="2030" y="17"/>
                  </a:cubicBezTo>
                  <a:cubicBezTo>
                    <a:pt x="2031" y="17"/>
                    <a:pt x="2033" y="15"/>
                    <a:pt x="2034" y="15"/>
                  </a:cubicBezTo>
                  <a:cubicBezTo>
                    <a:pt x="2035" y="15"/>
                    <a:pt x="2036" y="17"/>
                    <a:pt x="2038" y="17"/>
                  </a:cubicBezTo>
                  <a:cubicBezTo>
                    <a:pt x="2039" y="17"/>
                    <a:pt x="2040" y="19"/>
                    <a:pt x="2041" y="19"/>
                  </a:cubicBezTo>
                  <a:cubicBezTo>
                    <a:pt x="2042" y="19"/>
                    <a:pt x="2045" y="17"/>
                    <a:pt x="2046" y="17"/>
                  </a:cubicBezTo>
                  <a:cubicBezTo>
                    <a:pt x="2046" y="18"/>
                    <a:pt x="2049" y="19"/>
                    <a:pt x="2049" y="20"/>
                  </a:cubicBezTo>
                  <a:cubicBezTo>
                    <a:pt x="2049" y="20"/>
                    <a:pt x="2045" y="21"/>
                    <a:pt x="2045" y="22"/>
                  </a:cubicBezTo>
                  <a:cubicBezTo>
                    <a:pt x="2045" y="22"/>
                    <a:pt x="2049" y="24"/>
                    <a:pt x="2049" y="24"/>
                  </a:cubicBezTo>
                  <a:cubicBezTo>
                    <a:pt x="2049" y="24"/>
                    <a:pt x="2052" y="22"/>
                    <a:pt x="2053" y="22"/>
                  </a:cubicBezTo>
                  <a:cubicBezTo>
                    <a:pt x="2057" y="20"/>
                    <a:pt x="2057" y="20"/>
                    <a:pt x="2057" y="20"/>
                  </a:cubicBezTo>
                  <a:cubicBezTo>
                    <a:pt x="2061" y="18"/>
                    <a:pt x="2061" y="18"/>
                    <a:pt x="2061" y="18"/>
                  </a:cubicBezTo>
                  <a:cubicBezTo>
                    <a:pt x="2062" y="17"/>
                    <a:pt x="2064" y="16"/>
                    <a:pt x="2065" y="16"/>
                  </a:cubicBezTo>
                  <a:cubicBezTo>
                    <a:pt x="2066" y="16"/>
                    <a:pt x="2069" y="18"/>
                    <a:pt x="2069" y="18"/>
                  </a:cubicBezTo>
                  <a:cubicBezTo>
                    <a:pt x="2070" y="19"/>
                    <a:pt x="2072" y="20"/>
                    <a:pt x="2073" y="20"/>
                  </a:cubicBezTo>
                  <a:cubicBezTo>
                    <a:pt x="2073" y="20"/>
                    <a:pt x="2076" y="18"/>
                    <a:pt x="2077" y="18"/>
                  </a:cubicBezTo>
                  <a:cubicBezTo>
                    <a:pt x="2078" y="18"/>
                    <a:pt x="2079" y="20"/>
                    <a:pt x="2081" y="20"/>
                  </a:cubicBezTo>
                  <a:cubicBezTo>
                    <a:pt x="2082" y="21"/>
                    <a:pt x="2084" y="18"/>
                    <a:pt x="2085" y="18"/>
                  </a:cubicBezTo>
                  <a:cubicBezTo>
                    <a:pt x="2086" y="18"/>
                    <a:pt x="2087" y="21"/>
                    <a:pt x="2088" y="21"/>
                  </a:cubicBezTo>
                  <a:cubicBezTo>
                    <a:pt x="2090" y="21"/>
                    <a:pt x="2091" y="19"/>
                    <a:pt x="2093" y="19"/>
                  </a:cubicBezTo>
                  <a:cubicBezTo>
                    <a:pt x="2094" y="19"/>
                    <a:pt x="2095" y="21"/>
                    <a:pt x="2096" y="21"/>
                  </a:cubicBezTo>
                  <a:cubicBezTo>
                    <a:pt x="2097" y="21"/>
                    <a:pt x="2100" y="19"/>
                    <a:pt x="2100" y="19"/>
                  </a:cubicBezTo>
                  <a:cubicBezTo>
                    <a:pt x="2101" y="18"/>
                    <a:pt x="2103" y="17"/>
                    <a:pt x="2105" y="17"/>
                  </a:cubicBezTo>
                  <a:cubicBezTo>
                    <a:pt x="2105" y="17"/>
                    <a:pt x="2107" y="19"/>
                    <a:pt x="2108" y="19"/>
                  </a:cubicBezTo>
                  <a:cubicBezTo>
                    <a:pt x="2110" y="19"/>
                    <a:pt x="2111" y="17"/>
                    <a:pt x="2112" y="17"/>
                  </a:cubicBezTo>
                  <a:cubicBezTo>
                    <a:pt x="2114" y="17"/>
                    <a:pt x="2115" y="19"/>
                    <a:pt x="2116" y="19"/>
                  </a:cubicBezTo>
                  <a:cubicBezTo>
                    <a:pt x="2117" y="19"/>
                    <a:pt x="2119" y="17"/>
                    <a:pt x="2120" y="17"/>
                  </a:cubicBezTo>
                  <a:cubicBezTo>
                    <a:pt x="2122" y="17"/>
                    <a:pt x="2123" y="19"/>
                    <a:pt x="2124" y="19"/>
                  </a:cubicBezTo>
                  <a:cubicBezTo>
                    <a:pt x="2125" y="19"/>
                    <a:pt x="2127" y="17"/>
                    <a:pt x="2128" y="17"/>
                  </a:cubicBezTo>
                  <a:cubicBezTo>
                    <a:pt x="2128" y="17"/>
                    <a:pt x="2132" y="19"/>
                    <a:pt x="2132" y="20"/>
                  </a:cubicBezTo>
                  <a:cubicBezTo>
                    <a:pt x="2132" y="20"/>
                    <a:pt x="2128" y="22"/>
                    <a:pt x="2128" y="22"/>
                  </a:cubicBezTo>
                  <a:cubicBezTo>
                    <a:pt x="2127" y="22"/>
                    <a:pt x="2125" y="19"/>
                    <a:pt x="2124" y="19"/>
                  </a:cubicBezTo>
                  <a:cubicBezTo>
                    <a:pt x="2123" y="20"/>
                    <a:pt x="2121" y="22"/>
                    <a:pt x="2120" y="21"/>
                  </a:cubicBezTo>
                  <a:cubicBezTo>
                    <a:pt x="2119" y="21"/>
                    <a:pt x="2117" y="19"/>
                    <a:pt x="2116" y="19"/>
                  </a:cubicBezTo>
                  <a:cubicBezTo>
                    <a:pt x="2115" y="19"/>
                    <a:pt x="2113" y="21"/>
                    <a:pt x="2112" y="21"/>
                  </a:cubicBezTo>
                  <a:cubicBezTo>
                    <a:pt x="2113" y="21"/>
                    <a:pt x="2114" y="24"/>
                    <a:pt x="2116" y="24"/>
                  </a:cubicBezTo>
                  <a:cubicBezTo>
                    <a:pt x="2117" y="24"/>
                    <a:pt x="2119" y="21"/>
                    <a:pt x="2120" y="21"/>
                  </a:cubicBezTo>
                  <a:cubicBezTo>
                    <a:pt x="2121" y="22"/>
                    <a:pt x="2122" y="24"/>
                    <a:pt x="2124" y="24"/>
                  </a:cubicBezTo>
                  <a:cubicBezTo>
                    <a:pt x="2125" y="24"/>
                    <a:pt x="2126" y="22"/>
                    <a:pt x="2128" y="22"/>
                  </a:cubicBezTo>
                  <a:cubicBezTo>
                    <a:pt x="2128" y="22"/>
                    <a:pt x="2131" y="24"/>
                    <a:pt x="2131" y="24"/>
                  </a:cubicBezTo>
                  <a:cubicBezTo>
                    <a:pt x="2133" y="24"/>
                    <a:pt x="2135" y="22"/>
                    <a:pt x="2136" y="22"/>
                  </a:cubicBezTo>
                  <a:cubicBezTo>
                    <a:pt x="2137" y="21"/>
                    <a:pt x="2138" y="21"/>
                    <a:pt x="2140" y="20"/>
                  </a:cubicBezTo>
                  <a:cubicBezTo>
                    <a:pt x="2140" y="19"/>
                    <a:pt x="2143" y="18"/>
                    <a:pt x="2144" y="18"/>
                  </a:cubicBezTo>
                  <a:cubicBezTo>
                    <a:pt x="2145" y="18"/>
                    <a:pt x="2146" y="20"/>
                    <a:pt x="2147" y="20"/>
                  </a:cubicBezTo>
                  <a:cubicBezTo>
                    <a:pt x="2149" y="20"/>
                    <a:pt x="2151" y="18"/>
                    <a:pt x="2152" y="18"/>
                  </a:cubicBezTo>
                  <a:cubicBezTo>
                    <a:pt x="2153" y="18"/>
                    <a:pt x="2154" y="20"/>
                    <a:pt x="2155" y="20"/>
                  </a:cubicBezTo>
                  <a:cubicBezTo>
                    <a:pt x="2157" y="20"/>
                    <a:pt x="2158" y="22"/>
                    <a:pt x="2159" y="23"/>
                  </a:cubicBezTo>
                  <a:cubicBezTo>
                    <a:pt x="2160" y="23"/>
                    <a:pt x="2163" y="21"/>
                    <a:pt x="2163" y="20"/>
                  </a:cubicBezTo>
                  <a:cubicBezTo>
                    <a:pt x="2164" y="20"/>
                    <a:pt x="2167" y="18"/>
                    <a:pt x="2167" y="18"/>
                  </a:cubicBezTo>
                  <a:cubicBezTo>
                    <a:pt x="2168" y="18"/>
                    <a:pt x="2171" y="20"/>
                    <a:pt x="2171" y="21"/>
                  </a:cubicBezTo>
                  <a:cubicBezTo>
                    <a:pt x="2171" y="21"/>
                    <a:pt x="2167" y="22"/>
                    <a:pt x="2167" y="23"/>
                  </a:cubicBezTo>
                  <a:cubicBezTo>
                    <a:pt x="2167" y="23"/>
                    <a:pt x="2170" y="25"/>
                    <a:pt x="2171" y="25"/>
                  </a:cubicBezTo>
                  <a:cubicBezTo>
                    <a:pt x="2172" y="25"/>
                    <a:pt x="2174" y="23"/>
                    <a:pt x="2175" y="23"/>
                  </a:cubicBezTo>
                  <a:cubicBezTo>
                    <a:pt x="2176" y="23"/>
                    <a:pt x="2177" y="25"/>
                    <a:pt x="2178" y="25"/>
                  </a:cubicBezTo>
                  <a:cubicBezTo>
                    <a:pt x="2186" y="30"/>
                    <a:pt x="2186" y="30"/>
                    <a:pt x="2186" y="30"/>
                  </a:cubicBezTo>
                  <a:cubicBezTo>
                    <a:pt x="2187" y="29"/>
                    <a:pt x="2189" y="28"/>
                    <a:pt x="2190" y="28"/>
                  </a:cubicBezTo>
                  <a:cubicBezTo>
                    <a:pt x="2191" y="27"/>
                    <a:pt x="2194" y="26"/>
                    <a:pt x="2194" y="26"/>
                  </a:cubicBezTo>
                  <a:cubicBezTo>
                    <a:pt x="2194" y="25"/>
                    <a:pt x="2191" y="23"/>
                    <a:pt x="2190" y="23"/>
                  </a:cubicBezTo>
                  <a:cubicBezTo>
                    <a:pt x="2190" y="23"/>
                    <a:pt x="2187" y="26"/>
                    <a:pt x="2186" y="25"/>
                  </a:cubicBezTo>
                  <a:cubicBezTo>
                    <a:pt x="2185" y="25"/>
                    <a:pt x="2184" y="24"/>
                    <a:pt x="2183" y="23"/>
                  </a:cubicBezTo>
                  <a:cubicBezTo>
                    <a:pt x="2181" y="22"/>
                    <a:pt x="2180" y="22"/>
                    <a:pt x="2179" y="21"/>
                  </a:cubicBezTo>
                  <a:cubicBezTo>
                    <a:pt x="2179" y="21"/>
                    <a:pt x="2180" y="20"/>
                    <a:pt x="2181" y="20"/>
                  </a:cubicBezTo>
                  <a:cubicBezTo>
                    <a:pt x="2182" y="19"/>
                    <a:pt x="2183" y="19"/>
                    <a:pt x="2183" y="19"/>
                  </a:cubicBezTo>
                  <a:cubicBezTo>
                    <a:pt x="2184" y="19"/>
                    <a:pt x="2185" y="21"/>
                    <a:pt x="2187" y="21"/>
                  </a:cubicBezTo>
                  <a:cubicBezTo>
                    <a:pt x="2188" y="21"/>
                    <a:pt x="2190" y="19"/>
                    <a:pt x="2191" y="19"/>
                  </a:cubicBezTo>
                  <a:cubicBezTo>
                    <a:pt x="2192" y="19"/>
                    <a:pt x="2193" y="21"/>
                    <a:pt x="2195" y="21"/>
                  </a:cubicBezTo>
                  <a:cubicBezTo>
                    <a:pt x="2196" y="21"/>
                    <a:pt x="2197" y="19"/>
                    <a:pt x="2199" y="19"/>
                  </a:cubicBezTo>
                  <a:cubicBezTo>
                    <a:pt x="2200" y="19"/>
                    <a:pt x="2201" y="21"/>
                    <a:pt x="2202" y="21"/>
                  </a:cubicBezTo>
                  <a:cubicBezTo>
                    <a:pt x="2203" y="22"/>
                    <a:pt x="2205" y="19"/>
                    <a:pt x="2207" y="19"/>
                  </a:cubicBezTo>
                  <a:cubicBezTo>
                    <a:pt x="2207" y="19"/>
                    <a:pt x="2210" y="21"/>
                    <a:pt x="2210" y="22"/>
                  </a:cubicBezTo>
                  <a:cubicBezTo>
                    <a:pt x="2211" y="22"/>
                    <a:pt x="2213" y="24"/>
                    <a:pt x="2214" y="24"/>
                  </a:cubicBezTo>
                  <a:cubicBezTo>
                    <a:pt x="2215" y="24"/>
                    <a:pt x="2217" y="22"/>
                    <a:pt x="2218" y="22"/>
                  </a:cubicBezTo>
                  <a:cubicBezTo>
                    <a:pt x="2219" y="22"/>
                    <a:pt x="2221" y="24"/>
                    <a:pt x="2222" y="24"/>
                  </a:cubicBezTo>
                  <a:cubicBezTo>
                    <a:pt x="2223" y="24"/>
                    <a:pt x="2225" y="23"/>
                    <a:pt x="2226" y="22"/>
                  </a:cubicBezTo>
                  <a:cubicBezTo>
                    <a:pt x="2227" y="22"/>
                    <a:pt x="2229" y="20"/>
                    <a:pt x="2230" y="20"/>
                  </a:cubicBezTo>
                  <a:cubicBezTo>
                    <a:pt x="2231" y="20"/>
                    <a:pt x="2233" y="22"/>
                    <a:pt x="2234" y="22"/>
                  </a:cubicBezTo>
                  <a:cubicBezTo>
                    <a:pt x="2235" y="22"/>
                    <a:pt x="2237" y="20"/>
                    <a:pt x="2238" y="20"/>
                  </a:cubicBezTo>
                  <a:cubicBezTo>
                    <a:pt x="2239" y="21"/>
                    <a:pt x="2241" y="22"/>
                    <a:pt x="2242" y="23"/>
                  </a:cubicBezTo>
                  <a:cubicBezTo>
                    <a:pt x="2242" y="23"/>
                    <a:pt x="2245" y="25"/>
                    <a:pt x="2245" y="25"/>
                  </a:cubicBezTo>
                  <a:cubicBezTo>
                    <a:pt x="2246" y="25"/>
                    <a:pt x="2249" y="23"/>
                    <a:pt x="2249" y="23"/>
                  </a:cubicBezTo>
                  <a:cubicBezTo>
                    <a:pt x="2254" y="21"/>
                    <a:pt x="2254" y="21"/>
                    <a:pt x="2254" y="21"/>
                  </a:cubicBezTo>
                  <a:cubicBezTo>
                    <a:pt x="2254" y="20"/>
                    <a:pt x="2257" y="19"/>
                    <a:pt x="2258" y="19"/>
                  </a:cubicBezTo>
                  <a:cubicBezTo>
                    <a:pt x="2258" y="19"/>
                    <a:pt x="2261" y="21"/>
                    <a:pt x="2261" y="21"/>
                  </a:cubicBezTo>
                  <a:cubicBezTo>
                    <a:pt x="2261" y="21"/>
                    <a:pt x="2257" y="23"/>
                    <a:pt x="2257" y="23"/>
                  </a:cubicBezTo>
                  <a:cubicBezTo>
                    <a:pt x="2258" y="24"/>
                    <a:pt x="2260" y="25"/>
                    <a:pt x="2261" y="25"/>
                  </a:cubicBezTo>
                  <a:cubicBezTo>
                    <a:pt x="2262" y="26"/>
                    <a:pt x="2264" y="27"/>
                    <a:pt x="2265" y="27"/>
                  </a:cubicBezTo>
                  <a:cubicBezTo>
                    <a:pt x="2266" y="28"/>
                    <a:pt x="2267" y="29"/>
                    <a:pt x="2269" y="30"/>
                  </a:cubicBezTo>
                  <a:cubicBezTo>
                    <a:pt x="2271" y="28"/>
                    <a:pt x="2274" y="27"/>
                    <a:pt x="2277" y="26"/>
                  </a:cubicBezTo>
                  <a:cubicBezTo>
                    <a:pt x="2278" y="25"/>
                    <a:pt x="2280" y="24"/>
                    <a:pt x="2281" y="24"/>
                  </a:cubicBezTo>
                  <a:cubicBezTo>
                    <a:pt x="2282" y="23"/>
                    <a:pt x="2284" y="26"/>
                    <a:pt x="2285" y="26"/>
                  </a:cubicBezTo>
                  <a:cubicBezTo>
                    <a:pt x="2285" y="26"/>
                    <a:pt x="2288" y="24"/>
                    <a:pt x="2289" y="24"/>
                  </a:cubicBezTo>
                  <a:cubicBezTo>
                    <a:pt x="2289" y="24"/>
                    <a:pt x="2292" y="26"/>
                    <a:pt x="2292" y="26"/>
                  </a:cubicBezTo>
                  <a:cubicBezTo>
                    <a:pt x="2292" y="27"/>
                    <a:pt x="2288" y="28"/>
                    <a:pt x="2288" y="28"/>
                  </a:cubicBezTo>
                  <a:cubicBezTo>
                    <a:pt x="2288" y="29"/>
                    <a:pt x="2291" y="30"/>
                    <a:pt x="2292" y="30"/>
                  </a:cubicBezTo>
                  <a:cubicBezTo>
                    <a:pt x="2292" y="30"/>
                    <a:pt x="2296" y="29"/>
                    <a:pt x="2296" y="28"/>
                  </a:cubicBezTo>
                  <a:cubicBezTo>
                    <a:pt x="2296" y="28"/>
                    <a:pt x="2293" y="27"/>
                    <a:pt x="2292" y="26"/>
                  </a:cubicBezTo>
                  <a:cubicBezTo>
                    <a:pt x="2294" y="26"/>
                    <a:pt x="2295" y="24"/>
                    <a:pt x="2297" y="24"/>
                  </a:cubicBezTo>
                  <a:cubicBezTo>
                    <a:pt x="2298" y="24"/>
                    <a:pt x="2299" y="26"/>
                    <a:pt x="2300" y="26"/>
                  </a:cubicBezTo>
                  <a:cubicBezTo>
                    <a:pt x="2301" y="26"/>
                    <a:pt x="2304" y="24"/>
                    <a:pt x="2304" y="24"/>
                  </a:cubicBezTo>
                  <a:cubicBezTo>
                    <a:pt x="2306" y="24"/>
                    <a:pt x="2307" y="26"/>
                    <a:pt x="2308" y="26"/>
                  </a:cubicBezTo>
                  <a:cubicBezTo>
                    <a:pt x="2309" y="27"/>
                    <a:pt x="2311" y="29"/>
                    <a:pt x="2312" y="29"/>
                  </a:cubicBezTo>
                  <a:cubicBezTo>
                    <a:pt x="2313" y="29"/>
                    <a:pt x="2314" y="31"/>
                    <a:pt x="2316" y="31"/>
                  </a:cubicBezTo>
                  <a:cubicBezTo>
                    <a:pt x="2317" y="31"/>
                    <a:pt x="2318" y="29"/>
                    <a:pt x="2320" y="29"/>
                  </a:cubicBezTo>
                  <a:cubicBezTo>
                    <a:pt x="2321" y="29"/>
                    <a:pt x="2322" y="31"/>
                    <a:pt x="2323" y="31"/>
                  </a:cubicBezTo>
                  <a:cubicBezTo>
                    <a:pt x="2325" y="31"/>
                    <a:pt x="2326" y="29"/>
                    <a:pt x="2328" y="29"/>
                  </a:cubicBezTo>
                  <a:cubicBezTo>
                    <a:pt x="2328" y="29"/>
                    <a:pt x="2330" y="32"/>
                    <a:pt x="2331" y="31"/>
                  </a:cubicBezTo>
                  <a:cubicBezTo>
                    <a:pt x="2332" y="31"/>
                    <a:pt x="2334" y="30"/>
                    <a:pt x="2335" y="29"/>
                  </a:cubicBezTo>
                  <a:cubicBezTo>
                    <a:pt x="2339" y="27"/>
                    <a:pt x="2339" y="27"/>
                    <a:pt x="2339" y="27"/>
                  </a:cubicBezTo>
                  <a:cubicBezTo>
                    <a:pt x="2348" y="23"/>
                    <a:pt x="2348" y="23"/>
                    <a:pt x="2348" y="23"/>
                  </a:cubicBezTo>
                  <a:cubicBezTo>
                    <a:pt x="2355" y="28"/>
                    <a:pt x="2355" y="28"/>
                    <a:pt x="2355" y="28"/>
                  </a:cubicBezTo>
                  <a:cubicBezTo>
                    <a:pt x="2354" y="28"/>
                    <a:pt x="2352" y="30"/>
                    <a:pt x="2351" y="30"/>
                  </a:cubicBezTo>
                  <a:cubicBezTo>
                    <a:pt x="2351" y="30"/>
                    <a:pt x="2347" y="28"/>
                    <a:pt x="2347" y="27"/>
                  </a:cubicBezTo>
                  <a:cubicBezTo>
                    <a:pt x="2347" y="28"/>
                    <a:pt x="2344" y="29"/>
                    <a:pt x="2343" y="30"/>
                  </a:cubicBezTo>
                  <a:cubicBezTo>
                    <a:pt x="2343" y="30"/>
                    <a:pt x="2347" y="31"/>
                    <a:pt x="2347" y="32"/>
                  </a:cubicBezTo>
                  <a:cubicBezTo>
                    <a:pt x="2347" y="32"/>
                    <a:pt x="2343" y="33"/>
                    <a:pt x="2343" y="34"/>
                  </a:cubicBezTo>
                  <a:cubicBezTo>
                    <a:pt x="2343" y="35"/>
                    <a:pt x="2346" y="36"/>
                    <a:pt x="2347" y="36"/>
                  </a:cubicBezTo>
                  <a:cubicBezTo>
                    <a:pt x="2348" y="37"/>
                    <a:pt x="2349" y="38"/>
                    <a:pt x="2350" y="38"/>
                  </a:cubicBezTo>
                  <a:cubicBezTo>
                    <a:pt x="2351" y="39"/>
                    <a:pt x="2353" y="40"/>
                    <a:pt x="2354" y="41"/>
                  </a:cubicBezTo>
                  <a:cubicBezTo>
                    <a:pt x="2354" y="41"/>
                    <a:pt x="2350" y="42"/>
                    <a:pt x="2350" y="43"/>
                  </a:cubicBezTo>
                  <a:cubicBezTo>
                    <a:pt x="2350" y="43"/>
                    <a:pt x="2353" y="45"/>
                    <a:pt x="2354" y="45"/>
                  </a:cubicBezTo>
                  <a:cubicBezTo>
                    <a:pt x="2354" y="45"/>
                    <a:pt x="2357" y="47"/>
                    <a:pt x="2357" y="47"/>
                  </a:cubicBezTo>
                  <a:cubicBezTo>
                    <a:pt x="2358" y="48"/>
                    <a:pt x="2353" y="49"/>
                    <a:pt x="2353" y="49"/>
                  </a:cubicBezTo>
                  <a:cubicBezTo>
                    <a:pt x="2353" y="50"/>
                    <a:pt x="2357" y="51"/>
                    <a:pt x="2357" y="52"/>
                  </a:cubicBezTo>
                  <a:cubicBezTo>
                    <a:pt x="2357" y="52"/>
                    <a:pt x="2353" y="54"/>
                    <a:pt x="2353" y="54"/>
                  </a:cubicBezTo>
                  <a:cubicBezTo>
                    <a:pt x="2353" y="54"/>
                    <a:pt x="2356" y="56"/>
                    <a:pt x="2357" y="56"/>
                  </a:cubicBezTo>
                  <a:cubicBezTo>
                    <a:pt x="2358" y="56"/>
                    <a:pt x="2360" y="54"/>
                    <a:pt x="2361" y="54"/>
                  </a:cubicBezTo>
                  <a:cubicBezTo>
                    <a:pt x="2362" y="54"/>
                    <a:pt x="2363" y="56"/>
                    <a:pt x="2364" y="56"/>
                  </a:cubicBezTo>
                  <a:cubicBezTo>
                    <a:pt x="2366" y="56"/>
                    <a:pt x="2367" y="55"/>
                    <a:pt x="2369" y="54"/>
                  </a:cubicBezTo>
                  <a:cubicBezTo>
                    <a:pt x="2370" y="54"/>
                    <a:pt x="2372" y="53"/>
                    <a:pt x="2373" y="52"/>
                  </a:cubicBezTo>
                  <a:cubicBezTo>
                    <a:pt x="2373" y="52"/>
                    <a:pt x="2369" y="50"/>
                    <a:pt x="2369" y="50"/>
                  </a:cubicBezTo>
                  <a:cubicBezTo>
                    <a:pt x="2369" y="49"/>
                    <a:pt x="2373" y="48"/>
                    <a:pt x="2373" y="48"/>
                  </a:cubicBezTo>
                  <a:cubicBezTo>
                    <a:pt x="2373" y="47"/>
                    <a:pt x="2369" y="46"/>
                    <a:pt x="2369" y="45"/>
                  </a:cubicBezTo>
                  <a:cubicBezTo>
                    <a:pt x="2369" y="45"/>
                    <a:pt x="2373" y="43"/>
                    <a:pt x="2373" y="43"/>
                  </a:cubicBezTo>
                  <a:cubicBezTo>
                    <a:pt x="2374" y="43"/>
                    <a:pt x="2377" y="45"/>
                    <a:pt x="2377" y="46"/>
                  </a:cubicBezTo>
                  <a:cubicBezTo>
                    <a:pt x="2377" y="46"/>
                    <a:pt x="2373" y="47"/>
                    <a:pt x="2373" y="48"/>
                  </a:cubicBezTo>
                  <a:cubicBezTo>
                    <a:pt x="2373" y="48"/>
                    <a:pt x="2377" y="49"/>
                    <a:pt x="2377" y="50"/>
                  </a:cubicBezTo>
                  <a:cubicBezTo>
                    <a:pt x="2376" y="51"/>
                    <a:pt x="2373" y="51"/>
                    <a:pt x="2373" y="52"/>
                  </a:cubicBezTo>
                  <a:cubicBezTo>
                    <a:pt x="2373" y="52"/>
                    <a:pt x="2377" y="54"/>
                    <a:pt x="2376" y="54"/>
                  </a:cubicBezTo>
                  <a:cubicBezTo>
                    <a:pt x="2376" y="55"/>
                    <a:pt x="2374" y="56"/>
                    <a:pt x="2372" y="56"/>
                  </a:cubicBezTo>
                  <a:cubicBezTo>
                    <a:pt x="2372" y="57"/>
                    <a:pt x="2369" y="59"/>
                    <a:pt x="2368" y="59"/>
                  </a:cubicBezTo>
                  <a:cubicBezTo>
                    <a:pt x="2368" y="58"/>
                    <a:pt x="2365" y="56"/>
                    <a:pt x="2364" y="56"/>
                  </a:cubicBezTo>
                  <a:cubicBezTo>
                    <a:pt x="2363" y="57"/>
                    <a:pt x="2362" y="58"/>
                    <a:pt x="2360" y="58"/>
                  </a:cubicBezTo>
                  <a:cubicBezTo>
                    <a:pt x="2356" y="60"/>
                    <a:pt x="2356" y="60"/>
                    <a:pt x="2356" y="60"/>
                  </a:cubicBezTo>
                  <a:cubicBezTo>
                    <a:pt x="2355" y="61"/>
                    <a:pt x="2354" y="62"/>
                    <a:pt x="2352" y="62"/>
                  </a:cubicBezTo>
                  <a:cubicBezTo>
                    <a:pt x="2351" y="62"/>
                    <a:pt x="2350" y="60"/>
                    <a:pt x="2348" y="60"/>
                  </a:cubicBezTo>
                  <a:cubicBezTo>
                    <a:pt x="2348" y="60"/>
                    <a:pt x="2344" y="62"/>
                    <a:pt x="2344" y="62"/>
                  </a:cubicBezTo>
                  <a:cubicBezTo>
                    <a:pt x="2344" y="62"/>
                    <a:pt x="2341" y="60"/>
                    <a:pt x="2341" y="60"/>
                  </a:cubicBezTo>
                  <a:cubicBezTo>
                    <a:pt x="2341" y="59"/>
                    <a:pt x="2345" y="59"/>
                    <a:pt x="2345" y="58"/>
                  </a:cubicBezTo>
                  <a:cubicBezTo>
                    <a:pt x="2345" y="57"/>
                    <a:pt x="2341" y="56"/>
                    <a:pt x="2341" y="56"/>
                  </a:cubicBezTo>
                  <a:cubicBezTo>
                    <a:pt x="2341" y="55"/>
                    <a:pt x="2345" y="54"/>
                    <a:pt x="2345" y="54"/>
                  </a:cubicBezTo>
                  <a:cubicBezTo>
                    <a:pt x="2345" y="54"/>
                    <a:pt x="2349" y="56"/>
                    <a:pt x="2349" y="56"/>
                  </a:cubicBezTo>
                  <a:cubicBezTo>
                    <a:pt x="2349" y="56"/>
                    <a:pt x="2353" y="54"/>
                    <a:pt x="2353" y="54"/>
                  </a:cubicBezTo>
                  <a:cubicBezTo>
                    <a:pt x="2353" y="54"/>
                    <a:pt x="2349" y="52"/>
                    <a:pt x="2349" y="51"/>
                  </a:cubicBezTo>
                  <a:cubicBezTo>
                    <a:pt x="2349" y="51"/>
                    <a:pt x="2353" y="50"/>
                    <a:pt x="2353" y="49"/>
                  </a:cubicBezTo>
                  <a:cubicBezTo>
                    <a:pt x="2354" y="49"/>
                    <a:pt x="2350" y="48"/>
                    <a:pt x="2350" y="47"/>
                  </a:cubicBezTo>
                  <a:cubicBezTo>
                    <a:pt x="2348" y="48"/>
                    <a:pt x="2347" y="49"/>
                    <a:pt x="2345" y="49"/>
                  </a:cubicBezTo>
                  <a:cubicBezTo>
                    <a:pt x="2345" y="49"/>
                    <a:pt x="2342" y="51"/>
                    <a:pt x="2341" y="51"/>
                  </a:cubicBezTo>
                  <a:cubicBezTo>
                    <a:pt x="2341" y="51"/>
                    <a:pt x="2338" y="49"/>
                    <a:pt x="2338" y="49"/>
                  </a:cubicBezTo>
                  <a:cubicBezTo>
                    <a:pt x="2336" y="49"/>
                    <a:pt x="2335" y="51"/>
                    <a:pt x="2333" y="51"/>
                  </a:cubicBezTo>
                  <a:cubicBezTo>
                    <a:pt x="2329" y="53"/>
                    <a:pt x="2329" y="53"/>
                    <a:pt x="2329" y="53"/>
                  </a:cubicBezTo>
                  <a:cubicBezTo>
                    <a:pt x="2329" y="52"/>
                    <a:pt x="2326" y="52"/>
                    <a:pt x="2326" y="51"/>
                  </a:cubicBezTo>
                  <a:cubicBezTo>
                    <a:pt x="2326" y="50"/>
                    <a:pt x="2329" y="49"/>
                    <a:pt x="2330" y="49"/>
                  </a:cubicBezTo>
                  <a:cubicBezTo>
                    <a:pt x="2331" y="48"/>
                    <a:pt x="2332" y="47"/>
                    <a:pt x="2334" y="47"/>
                  </a:cubicBezTo>
                  <a:cubicBezTo>
                    <a:pt x="2335" y="46"/>
                    <a:pt x="2337" y="45"/>
                    <a:pt x="2338" y="45"/>
                  </a:cubicBezTo>
                  <a:cubicBezTo>
                    <a:pt x="2339" y="45"/>
                    <a:pt x="2341" y="47"/>
                    <a:pt x="2342" y="47"/>
                  </a:cubicBezTo>
                  <a:cubicBezTo>
                    <a:pt x="2342" y="47"/>
                    <a:pt x="2346" y="45"/>
                    <a:pt x="2346" y="45"/>
                  </a:cubicBezTo>
                  <a:cubicBezTo>
                    <a:pt x="2346" y="45"/>
                    <a:pt x="2342" y="43"/>
                    <a:pt x="2342" y="43"/>
                  </a:cubicBezTo>
                  <a:cubicBezTo>
                    <a:pt x="2341" y="43"/>
                    <a:pt x="2339" y="45"/>
                    <a:pt x="2338" y="45"/>
                  </a:cubicBezTo>
                  <a:cubicBezTo>
                    <a:pt x="2337" y="44"/>
                    <a:pt x="2335" y="43"/>
                    <a:pt x="2334" y="42"/>
                  </a:cubicBezTo>
                  <a:cubicBezTo>
                    <a:pt x="2334" y="42"/>
                    <a:pt x="2330" y="40"/>
                    <a:pt x="2331" y="40"/>
                  </a:cubicBezTo>
                  <a:cubicBezTo>
                    <a:pt x="2331" y="40"/>
                    <a:pt x="2334" y="38"/>
                    <a:pt x="2335" y="38"/>
                  </a:cubicBezTo>
                  <a:cubicBezTo>
                    <a:pt x="2336" y="37"/>
                    <a:pt x="2337" y="37"/>
                    <a:pt x="2339" y="36"/>
                  </a:cubicBezTo>
                  <a:cubicBezTo>
                    <a:pt x="2337" y="35"/>
                    <a:pt x="2337" y="34"/>
                    <a:pt x="2335" y="34"/>
                  </a:cubicBezTo>
                  <a:cubicBezTo>
                    <a:pt x="2334" y="33"/>
                    <a:pt x="2333" y="32"/>
                    <a:pt x="2331" y="31"/>
                  </a:cubicBezTo>
                  <a:cubicBezTo>
                    <a:pt x="2330" y="31"/>
                    <a:pt x="2328" y="34"/>
                    <a:pt x="2327" y="33"/>
                  </a:cubicBezTo>
                  <a:cubicBezTo>
                    <a:pt x="2327" y="33"/>
                    <a:pt x="2324" y="31"/>
                    <a:pt x="2323" y="31"/>
                  </a:cubicBezTo>
                  <a:cubicBezTo>
                    <a:pt x="2323" y="31"/>
                    <a:pt x="2319" y="33"/>
                    <a:pt x="2319" y="33"/>
                  </a:cubicBezTo>
                  <a:cubicBezTo>
                    <a:pt x="2319" y="34"/>
                    <a:pt x="2323" y="35"/>
                    <a:pt x="2323" y="36"/>
                  </a:cubicBezTo>
                  <a:cubicBezTo>
                    <a:pt x="2323" y="36"/>
                    <a:pt x="2327" y="38"/>
                    <a:pt x="2327" y="38"/>
                  </a:cubicBezTo>
                  <a:cubicBezTo>
                    <a:pt x="2327" y="38"/>
                    <a:pt x="2323" y="40"/>
                    <a:pt x="2323" y="40"/>
                  </a:cubicBezTo>
                  <a:cubicBezTo>
                    <a:pt x="2322" y="40"/>
                    <a:pt x="2320" y="38"/>
                    <a:pt x="2319" y="38"/>
                  </a:cubicBezTo>
                  <a:cubicBezTo>
                    <a:pt x="2317" y="38"/>
                    <a:pt x="2316" y="39"/>
                    <a:pt x="2315" y="40"/>
                  </a:cubicBezTo>
                  <a:cubicBezTo>
                    <a:pt x="2315" y="39"/>
                    <a:pt x="2311" y="38"/>
                    <a:pt x="2311" y="37"/>
                  </a:cubicBezTo>
                  <a:cubicBezTo>
                    <a:pt x="2311" y="37"/>
                    <a:pt x="2315" y="36"/>
                    <a:pt x="2315" y="35"/>
                  </a:cubicBezTo>
                  <a:cubicBezTo>
                    <a:pt x="2315" y="35"/>
                    <a:pt x="2312" y="34"/>
                    <a:pt x="2311" y="33"/>
                  </a:cubicBezTo>
                  <a:cubicBezTo>
                    <a:pt x="2311" y="32"/>
                    <a:pt x="2309" y="31"/>
                    <a:pt x="2308" y="31"/>
                  </a:cubicBezTo>
                  <a:cubicBezTo>
                    <a:pt x="2307" y="30"/>
                    <a:pt x="2305" y="29"/>
                    <a:pt x="2304" y="29"/>
                  </a:cubicBezTo>
                  <a:cubicBezTo>
                    <a:pt x="2304" y="28"/>
                    <a:pt x="2300" y="30"/>
                    <a:pt x="2300" y="31"/>
                  </a:cubicBezTo>
                  <a:cubicBezTo>
                    <a:pt x="2300" y="31"/>
                    <a:pt x="2303" y="32"/>
                    <a:pt x="2304" y="33"/>
                  </a:cubicBezTo>
                  <a:cubicBezTo>
                    <a:pt x="2303" y="34"/>
                    <a:pt x="2300" y="34"/>
                    <a:pt x="2300" y="35"/>
                  </a:cubicBezTo>
                  <a:cubicBezTo>
                    <a:pt x="2299" y="35"/>
                    <a:pt x="2303" y="37"/>
                    <a:pt x="2303" y="37"/>
                  </a:cubicBezTo>
                  <a:cubicBezTo>
                    <a:pt x="2303" y="38"/>
                    <a:pt x="2299" y="39"/>
                    <a:pt x="2299" y="39"/>
                  </a:cubicBezTo>
                  <a:cubicBezTo>
                    <a:pt x="2300" y="40"/>
                    <a:pt x="2302" y="41"/>
                    <a:pt x="2303" y="42"/>
                  </a:cubicBezTo>
                  <a:cubicBezTo>
                    <a:pt x="2304" y="42"/>
                    <a:pt x="2305" y="43"/>
                    <a:pt x="2307" y="44"/>
                  </a:cubicBezTo>
                  <a:cubicBezTo>
                    <a:pt x="2307" y="44"/>
                    <a:pt x="2309" y="46"/>
                    <a:pt x="2310" y="46"/>
                  </a:cubicBezTo>
                  <a:cubicBezTo>
                    <a:pt x="2310" y="46"/>
                    <a:pt x="2311" y="46"/>
                    <a:pt x="2312" y="45"/>
                  </a:cubicBezTo>
                  <a:cubicBezTo>
                    <a:pt x="2313" y="45"/>
                    <a:pt x="2314" y="44"/>
                    <a:pt x="2314" y="44"/>
                  </a:cubicBezTo>
                  <a:cubicBezTo>
                    <a:pt x="2315" y="45"/>
                    <a:pt x="2318" y="46"/>
                    <a:pt x="2318" y="46"/>
                  </a:cubicBezTo>
                  <a:cubicBezTo>
                    <a:pt x="2318" y="47"/>
                    <a:pt x="2314" y="48"/>
                    <a:pt x="2314" y="48"/>
                  </a:cubicBezTo>
                  <a:cubicBezTo>
                    <a:pt x="2314" y="49"/>
                    <a:pt x="2318" y="50"/>
                    <a:pt x="2318" y="51"/>
                  </a:cubicBezTo>
                  <a:cubicBezTo>
                    <a:pt x="2318" y="51"/>
                    <a:pt x="2314" y="52"/>
                    <a:pt x="2314" y="53"/>
                  </a:cubicBezTo>
                  <a:cubicBezTo>
                    <a:pt x="2314" y="53"/>
                    <a:pt x="2318" y="54"/>
                    <a:pt x="2317" y="55"/>
                  </a:cubicBezTo>
                  <a:cubicBezTo>
                    <a:pt x="2317" y="56"/>
                    <a:pt x="2314" y="56"/>
                    <a:pt x="2313" y="57"/>
                  </a:cubicBezTo>
                  <a:cubicBezTo>
                    <a:pt x="2313" y="58"/>
                    <a:pt x="2309" y="58"/>
                    <a:pt x="2309" y="59"/>
                  </a:cubicBezTo>
                  <a:cubicBezTo>
                    <a:pt x="2309" y="59"/>
                    <a:pt x="2313" y="61"/>
                    <a:pt x="2313" y="61"/>
                  </a:cubicBezTo>
                  <a:cubicBezTo>
                    <a:pt x="2312" y="62"/>
                    <a:pt x="2310" y="63"/>
                    <a:pt x="2309" y="63"/>
                  </a:cubicBezTo>
                  <a:cubicBezTo>
                    <a:pt x="2308" y="63"/>
                    <a:pt x="2306" y="61"/>
                    <a:pt x="2305" y="61"/>
                  </a:cubicBezTo>
                  <a:cubicBezTo>
                    <a:pt x="2304" y="61"/>
                    <a:pt x="2302" y="63"/>
                    <a:pt x="2301" y="63"/>
                  </a:cubicBezTo>
                  <a:cubicBezTo>
                    <a:pt x="2300" y="63"/>
                    <a:pt x="2299" y="61"/>
                    <a:pt x="2297" y="61"/>
                  </a:cubicBezTo>
                  <a:cubicBezTo>
                    <a:pt x="2296" y="61"/>
                    <a:pt x="2294" y="63"/>
                    <a:pt x="2293" y="63"/>
                  </a:cubicBezTo>
                  <a:cubicBezTo>
                    <a:pt x="2292" y="63"/>
                    <a:pt x="2291" y="61"/>
                    <a:pt x="2289" y="61"/>
                  </a:cubicBezTo>
                  <a:cubicBezTo>
                    <a:pt x="2288" y="61"/>
                    <a:pt x="2287" y="59"/>
                    <a:pt x="2286" y="59"/>
                  </a:cubicBezTo>
                  <a:cubicBezTo>
                    <a:pt x="2285" y="58"/>
                    <a:pt x="2282" y="60"/>
                    <a:pt x="2282" y="61"/>
                  </a:cubicBezTo>
                  <a:cubicBezTo>
                    <a:pt x="2281" y="61"/>
                    <a:pt x="2278" y="63"/>
                    <a:pt x="2277" y="63"/>
                  </a:cubicBezTo>
                  <a:cubicBezTo>
                    <a:pt x="2277" y="63"/>
                    <a:pt x="2274" y="61"/>
                    <a:pt x="2274" y="60"/>
                  </a:cubicBezTo>
                  <a:cubicBezTo>
                    <a:pt x="2274" y="60"/>
                    <a:pt x="2277" y="59"/>
                    <a:pt x="2278" y="58"/>
                  </a:cubicBezTo>
                  <a:cubicBezTo>
                    <a:pt x="2278" y="58"/>
                    <a:pt x="2282" y="56"/>
                    <a:pt x="2282" y="56"/>
                  </a:cubicBezTo>
                  <a:cubicBezTo>
                    <a:pt x="2282" y="56"/>
                    <a:pt x="2279" y="54"/>
                    <a:pt x="2278" y="54"/>
                  </a:cubicBezTo>
                  <a:cubicBezTo>
                    <a:pt x="2277" y="54"/>
                    <a:pt x="2275" y="56"/>
                    <a:pt x="2274" y="56"/>
                  </a:cubicBezTo>
                  <a:cubicBezTo>
                    <a:pt x="2273" y="56"/>
                    <a:pt x="2272" y="54"/>
                    <a:pt x="2270" y="54"/>
                  </a:cubicBezTo>
                  <a:cubicBezTo>
                    <a:pt x="2270" y="54"/>
                    <a:pt x="2266" y="56"/>
                    <a:pt x="2266" y="56"/>
                  </a:cubicBezTo>
                  <a:cubicBezTo>
                    <a:pt x="2266" y="55"/>
                    <a:pt x="2262" y="54"/>
                    <a:pt x="2263" y="54"/>
                  </a:cubicBezTo>
                  <a:cubicBezTo>
                    <a:pt x="2263" y="53"/>
                    <a:pt x="2266" y="51"/>
                    <a:pt x="2267" y="51"/>
                  </a:cubicBezTo>
                  <a:cubicBezTo>
                    <a:pt x="2268" y="52"/>
                    <a:pt x="2269" y="53"/>
                    <a:pt x="2270" y="54"/>
                  </a:cubicBezTo>
                  <a:cubicBezTo>
                    <a:pt x="2271" y="53"/>
                    <a:pt x="2274" y="52"/>
                    <a:pt x="2274" y="52"/>
                  </a:cubicBezTo>
                  <a:cubicBezTo>
                    <a:pt x="2275" y="51"/>
                    <a:pt x="2270" y="50"/>
                    <a:pt x="2271" y="49"/>
                  </a:cubicBezTo>
                  <a:cubicBezTo>
                    <a:pt x="2271" y="49"/>
                    <a:pt x="2274" y="48"/>
                    <a:pt x="2275" y="47"/>
                  </a:cubicBezTo>
                  <a:cubicBezTo>
                    <a:pt x="2276" y="47"/>
                    <a:pt x="2278" y="46"/>
                    <a:pt x="2279" y="45"/>
                  </a:cubicBezTo>
                  <a:cubicBezTo>
                    <a:pt x="2279" y="45"/>
                    <a:pt x="2282" y="47"/>
                    <a:pt x="2283" y="48"/>
                  </a:cubicBezTo>
                  <a:cubicBezTo>
                    <a:pt x="2283" y="48"/>
                    <a:pt x="2286" y="50"/>
                    <a:pt x="2286" y="50"/>
                  </a:cubicBezTo>
                  <a:cubicBezTo>
                    <a:pt x="2287" y="50"/>
                    <a:pt x="2290" y="48"/>
                    <a:pt x="2291" y="48"/>
                  </a:cubicBezTo>
                  <a:cubicBezTo>
                    <a:pt x="2291" y="47"/>
                    <a:pt x="2287" y="46"/>
                    <a:pt x="2287" y="45"/>
                  </a:cubicBezTo>
                  <a:cubicBezTo>
                    <a:pt x="2287" y="45"/>
                    <a:pt x="2290" y="44"/>
                    <a:pt x="2291" y="43"/>
                  </a:cubicBezTo>
                  <a:cubicBezTo>
                    <a:pt x="2292" y="43"/>
                    <a:pt x="2294" y="42"/>
                    <a:pt x="2295" y="41"/>
                  </a:cubicBezTo>
                  <a:cubicBezTo>
                    <a:pt x="2296" y="41"/>
                    <a:pt x="2298" y="40"/>
                    <a:pt x="2299" y="39"/>
                  </a:cubicBezTo>
                  <a:cubicBezTo>
                    <a:pt x="2299" y="39"/>
                    <a:pt x="2295" y="38"/>
                    <a:pt x="2295" y="37"/>
                  </a:cubicBezTo>
                  <a:cubicBezTo>
                    <a:pt x="2295" y="36"/>
                    <a:pt x="2300" y="36"/>
                    <a:pt x="2300" y="35"/>
                  </a:cubicBezTo>
                  <a:cubicBezTo>
                    <a:pt x="2299" y="34"/>
                    <a:pt x="2296" y="33"/>
                    <a:pt x="2296" y="33"/>
                  </a:cubicBezTo>
                  <a:cubicBezTo>
                    <a:pt x="2295" y="33"/>
                    <a:pt x="2292" y="34"/>
                    <a:pt x="2292" y="35"/>
                  </a:cubicBezTo>
                  <a:cubicBezTo>
                    <a:pt x="2292" y="35"/>
                    <a:pt x="2296" y="37"/>
                    <a:pt x="2295" y="37"/>
                  </a:cubicBezTo>
                  <a:cubicBezTo>
                    <a:pt x="2295" y="38"/>
                    <a:pt x="2292" y="39"/>
                    <a:pt x="2291" y="39"/>
                  </a:cubicBezTo>
                  <a:cubicBezTo>
                    <a:pt x="2291" y="39"/>
                    <a:pt x="2288" y="41"/>
                    <a:pt x="2287" y="41"/>
                  </a:cubicBezTo>
                  <a:cubicBezTo>
                    <a:pt x="2286" y="41"/>
                    <a:pt x="2284" y="39"/>
                    <a:pt x="2283" y="39"/>
                  </a:cubicBezTo>
                  <a:cubicBezTo>
                    <a:pt x="2283" y="39"/>
                    <a:pt x="2282" y="38"/>
                    <a:pt x="2282" y="38"/>
                  </a:cubicBezTo>
                  <a:cubicBezTo>
                    <a:pt x="2281" y="37"/>
                    <a:pt x="2280" y="37"/>
                    <a:pt x="2280" y="37"/>
                  </a:cubicBezTo>
                  <a:cubicBezTo>
                    <a:pt x="2278" y="37"/>
                    <a:pt x="2277" y="38"/>
                    <a:pt x="2276" y="39"/>
                  </a:cubicBezTo>
                  <a:cubicBezTo>
                    <a:pt x="2275" y="39"/>
                    <a:pt x="2272" y="40"/>
                    <a:pt x="2271" y="41"/>
                  </a:cubicBezTo>
                  <a:cubicBezTo>
                    <a:pt x="2271" y="41"/>
                    <a:pt x="2275" y="43"/>
                    <a:pt x="2275" y="43"/>
                  </a:cubicBezTo>
                  <a:cubicBezTo>
                    <a:pt x="2275" y="43"/>
                    <a:pt x="2272" y="45"/>
                    <a:pt x="2271" y="45"/>
                  </a:cubicBezTo>
                  <a:cubicBezTo>
                    <a:pt x="2270" y="46"/>
                    <a:pt x="2268" y="46"/>
                    <a:pt x="2267" y="47"/>
                  </a:cubicBezTo>
                  <a:cubicBezTo>
                    <a:pt x="2263" y="49"/>
                    <a:pt x="2263" y="49"/>
                    <a:pt x="2263" y="49"/>
                  </a:cubicBezTo>
                  <a:cubicBezTo>
                    <a:pt x="2262" y="50"/>
                    <a:pt x="2260" y="51"/>
                    <a:pt x="2259" y="51"/>
                  </a:cubicBezTo>
                  <a:cubicBezTo>
                    <a:pt x="2258" y="51"/>
                    <a:pt x="2256" y="49"/>
                    <a:pt x="2255" y="49"/>
                  </a:cubicBezTo>
                  <a:cubicBezTo>
                    <a:pt x="2255" y="49"/>
                    <a:pt x="2251" y="51"/>
                    <a:pt x="2251" y="51"/>
                  </a:cubicBezTo>
                  <a:cubicBezTo>
                    <a:pt x="2250" y="52"/>
                    <a:pt x="2247" y="53"/>
                    <a:pt x="2247" y="53"/>
                  </a:cubicBezTo>
                  <a:cubicBezTo>
                    <a:pt x="2247" y="53"/>
                    <a:pt x="2250" y="55"/>
                    <a:pt x="2251" y="55"/>
                  </a:cubicBezTo>
                  <a:cubicBezTo>
                    <a:pt x="2251" y="55"/>
                    <a:pt x="2252" y="55"/>
                    <a:pt x="2253" y="54"/>
                  </a:cubicBezTo>
                  <a:cubicBezTo>
                    <a:pt x="2254" y="54"/>
                    <a:pt x="2255" y="53"/>
                    <a:pt x="2255" y="53"/>
                  </a:cubicBezTo>
                  <a:cubicBezTo>
                    <a:pt x="2255" y="54"/>
                    <a:pt x="2258" y="55"/>
                    <a:pt x="2258" y="56"/>
                  </a:cubicBezTo>
                  <a:cubicBezTo>
                    <a:pt x="2258" y="56"/>
                    <a:pt x="2254" y="57"/>
                    <a:pt x="2254" y="58"/>
                  </a:cubicBezTo>
                  <a:cubicBezTo>
                    <a:pt x="2255" y="59"/>
                    <a:pt x="2258" y="59"/>
                    <a:pt x="2258" y="60"/>
                  </a:cubicBezTo>
                  <a:cubicBezTo>
                    <a:pt x="2258" y="60"/>
                    <a:pt x="2257" y="61"/>
                    <a:pt x="2256" y="61"/>
                  </a:cubicBezTo>
                  <a:cubicBezTo>
                    <a:pt x="2255" y="62"/>
                    <a:pt x="2254" y="62"/>
                    <a:pt x="2254" y="62"/>
                  </a:cubicBezTo>
                  <a:cubicBezTo>
                    <a:pt x="2253" y="62"/>
                    <a:pt x="2252" y="60"/>
                    <a:pt x="2250" y="60"/>
                  </a:cubicBezTo>
                  <a:cubicBezTo>
                    <a:pt x="2242" y="64"/>
                    <a:pt x="2242" y="64"/>
                    <a:pt x="2242" y="64"/>
                  </a:cubicBezTo>
                  <a:cubicBezTo>
                    <a:pt x="2238" y="62"/>
                    <a:pt x="2238" y="62"/>
                    <a:pt x="2238" y="62"/>
                  </a:cubicBezTo>
                  <a:cubicBezTo>
                    <a:pt x="2237" y="61"/>
                    <a:pt x="2235" y="60"/>
                    <a:pt x="2235" y="59"/>
                  </a:cubicBezTo>
                  <a:cubicBezTo>
                    <a:pt x="2234" y="59"/>
                    <a:pt x="2239" y="58"/>
                    <a:pt x="2239" y="57"/>
                  </a:cubicBezTo>
                  <a:cubicBezTo>
                    <a:pt x="2239" y="57"/>
                    <a:pt x="2235" y="56"/>
                    <a:pt x="2235" y="55"/>
                  </a:cubicBezTo>
                  <a:cubicBezTo>
                    <a:pt x="2235" y="55"/>
                    <a:pt x="2238" y="53"/>
                    <a:pt x="2239" y="53"/>
                  </a:cubicBezTo>
                  <a:cubicBezTo>
                    <a:pt x="2239" y="53"/>
                    <a:pt x="2243" y="51"/>
                    <a:pt x="2243" y="51"/>
                  </a:cubicBezTo>
                  <a:cubicBezTo>
                    <a:pt x="2243" y="50"/>
                    <a:pt x="2239" y="49"/>
                    <a:pt x="2239" y="49"/>
                  </a:cubicBezTo>
                  <a:cubicBezTo>
                    <a:pt x="2240" y="48"/>
                    <a:pt x="2236" y="47"/>
                    <a:pt x="2236" y="46"/>
                  </a:cubicBezTo>
                  <a:cubicBezTo>
                    <a:pt x="2232" y="48"/>
                    <a:pt x="2232" y="48"/>
                    <a:pt x="2232" y="48"/>
                  </a:cubicBezTo>
                  <a:cubicBezTo>
                    <a:pt x="2230" y="49"/>
                    <a:pt x="2228" y="50"/>
                    <a:pt x="2227" y="50"/>
                  </a:cubicBezTo>
                  <a:cubicBezTo>
                    <a:pt x="2227" y="51"/>
                    <a:pt x="2223" y="52"/>
                    <a:pt x="2223" y="53"/>
                  </a:cubicBezTo>
                  <a:cubicBezTo>
                    <a:pt x="2223" y="53"/>
                    <a:pt x="2227" y="55"/>
                    <a:pt x="2227" y="55"/>
                  </a:cubicBezTo>
                  <a:cubicBezTo>
                    <a:pt x="2227" y="55"/>
                    <a:pt x="2228" y="54"/>
                    <a:pt x="2229" y="54"/>
                  </a:cubicBezTo>
                  <a:cubicBezTo>
                    <a:pt x="2230" y="53"/>
                    <a:pt x="2231" y="53"/>
                    <a:pt x="2231" y="53"/>
                  </a:cubicBezTo>
                  <a:cubicBezTo>
                    <a:pt x="2232" y="53"/>
                    <a:pt x="2235" y="55"/>
                    <a:pt x="2235" y="55"/>
                  </a:cubicBezTo>
                  <a:cubicBezTo>
                    <a:pt x="2235" y="56"/>
                    <a:pt x="2231" y="56"/>
                    <a:pt x="2231" y="57"/>
                  </a:cubicBezTo>
                  <a:cubicBezTo>
                    <a:pt x="2231" y="58"/>
                    <a:pt x="2234" y="59"/>
                    <a:pt x="2235" y="59"/>
                  </a:cubicBezTo>
                  <a:cubicBezTo>
                    <a:pt x="2230" y="61"/>
                    <a:pt x="2230" y="61"/>
                    <a:pt x="2230" y="61"/>
                  </a:cubicBezTo>
                  <a:cubicBezTo>
                    <a:pt x="2229" y="62"/>
                    <a:pt x="2228" y="63"/>
                    <a:pt x="2226" y="63"/>
                  </a:cubicBezTo>
                  <a:cubicBezTo>
                    <a:pt x="2226" y="64"/>
                    <a:pt x="2223" y="61"/>
                    <a:pt x="2223" y="61"/>
                  </a:cubicBezTo>
                  <a:cubicBezTo>
                    <a:pt x="2221" y="61"/>
                    <a:pt x="2220" y="63"/>
                    <a:pt x="2218" y="63"/>
                  </a:cubicBezTo>
                  <a:cubicBezTo>
                    <a:pt x="2211" y="59"/>
                    <a:pt x="2211" y="59"/>
                    <a:pt x="2211" y="59"/>
                  </a:cubicBezTo>
                  <a:cubicBezTo>
                    <a:pt x="2212" y="58"/>
                    <a:pt x="2214" y="57"/>
                    <a:pt x="2215" y="57"/>
                  </a:cubicBezTo>
                  <a:cubicBezTo>
                    <a:pt x="2216" y="56"/>
                    <a:pt x="2219" y="55"/>
                    <a:pt x="2219" y="55"/>
                  </a:cubicBezTo>
                  <a:cubicBezTo>
                    <a:pt x="2219" y="54"/>
                    <a:pt x="2215" y="53"/>
                    <a:pt x="2215" y="52"/>
                  </a:cubicBezTo>
                  <a:cubicBezTo>
                    <a:pt x="2216" y="52"/>
                    <a:pt x="2218" y="51"/>
                    <a:pt x="2220" y="50"/>
                  </a:cubicBezTo>
                  <a:cubicBezTo>
                    <a:pt x="2220" y="50"/>
                    <a:pt x="2224" y="49"/>
                    <a:pt x="2224" y="48"/>
                  </a:cubicBezTo>
                  <a:cubicBezTo>
                    <a:pt x="2224" y="47"/>
                    <a:pt x="2220" y="47"/>
                    <a:pt x="2220" y="46"/>
                  </a:cubicBezTo>
                  <a:cubicBezTo>
                    <a:pt x="2219" y="47"/>
                    <a:pt x="2217" y="47"/>
                    <a:pt x="2216" y="48"/>
                  </a:cubicBezTo>
                  <a:cubicBezTo>
                    <a:pt x="2215" y="49"/>
                    <a:pt x="2213" y="49"/>
                    <a:pt x="2212" y="50"/>
                  </a:cubicBezTo>
                  <a:cubicBezTo>
                    <a:pt x="2211" y="50"/>
                    <a:pt x="2208" y="52"/>
                    <a:pt x="2208" y="52"/>
                  </a:cubicBezTo>
                  <a:cubicBezTo>
                    <a:pt x="2208" y="53"/>
                    <a:pt x="2212" y="54"/>
                    <a:pt x="2211" y="54"/>
                  </a:cubicBezTo>
                  <a:cubicBezTo>
                    <a:pt x="2211" y="55"/>
                    <a:pt x="2207" y="56"/>
                    <a:pt x="2207" y="56"/>
                  </a:cubicBezTo>
                  <a:cubicBezTo>
                    <a:pt x="2207" y="57"/>
                    <a:pt x="2211" y="58"/>
                    <a:pt x="2211" y="59"/>
                  </a:cubicBezTo>
                  <a:cubicBezTo>
                    <a:pt x="2210" y="59"/>
                    <a:pt x="2208" y="60"/>
                    <a:pt x="2207" y="61"/>
                  </a:cubicBezTo>
                  <a:cubicBezTo>
                    <a:pt x="2206" y="61"/>
                    <a:pt x="2204" y="62"/>
                    <a:pt x="2203" y="63"/>
                  </a:cubicBezTo>
                  <a:cubicBezTo>
                    <a:pt x="2202" y="63"/>
                    <a:pt x="2200" y="61"/>
                    <a:pt x="2199" y="61"/>
                  </a:cubicBezTo>
                  <a:cubicBezTo>
                    <a:pt x="2198" y="61"/>
                    <a:pt x="2196" y="63"/>
                    <a:pt x="2195" y="63"/>
                  </a:cubicBezTo>
                  <a:cubicBezTo>
                    <a:pt x="2194" y="62"/>
                    <a:pt x="2192" y="61"/>
                    <a:pt x="2191" y="60"/>
                  </a:cubicBezTo>
                  <a:cubicBezTo>
                    <a:pt x="2191" y="60"/>
                    <a:pt x="2188" y="58"/>
                    <a:pt x="2187" y="58"/>
                  </a:cubicBezTo>
                  <a:cubicBezTo>
                    <a:pt x="2187" y="58"/>
                    <a:pt x="2184" y="60"/>
                    <a:pt x="2183" y="60"/>
                  </a:cubicBezTo>
                  <a:cubicBezTo>
                    <a:pt x="2182" y="61"/>
                    <a:pt x="2181" y="62"/>
                    <a:pt x="2179" y="62"/>
                  </a:cubicBezTo>
                  <a:cubicBezTo>
                    <a:pt x="2179" y="62"/>
                    <a:pt x="2176" y="60"/>
                    <a:pt x="2175" y="60"/>
                  </a:cubicBezTo>
                  <a:cubicBezTo>
                    <a:pt x="2174" y="60"/>
                    <a:pt x="2173" y="62"/>
                    <a:pt x="2171" y="62"/>
                  </a:cubicBezTo>
                  <a:cubicBezTo>
                    <a:pt x="2170" y="62"/>
                    <a:pt x="2169" y="60"/>
                    <a:pt x="2168" y="60"/>
                  </a:cubicBezTo>
                  <a:cubicBezTo>
                    <a:pt x="2167" y="60"/>
                    <a:pt x="2164" y="62"/>
                    <a:pt x="2164" y="62"/>
                  </a:cubicBezTo>
                  <a:cubicBezTo>
                    <a:pt x="2162" y="62"/>
                    <a:pt x="2161" y="60"/>
                    <a:pt x="2160" y="60"/>
                  </a:cubicBezTo>
                  <a:cubicBezTo>
                    <a:pt x="2159" y="59"/>
                    <a:pt x="2157" y="57"/>
                    <a:pt x="2156" y="57"/>
                  </a:cubicBezTo>
                  <a:cubicBezTo>
                    <a:pt x="2155" y="57"/>
                    <a:pt x="2153" y="59"/>
                    <a:pt x="2152" y="59"/>
                  </a:cubicBezTo>
                  <a:cubicBezTo>
                    <a:pt x="2151" y="60"/>
                    <a:pt x="2149" y="61"/>
                    <a:pt x="2148" y="61"/>
                  </a:cubicBezTo>
                  <a:cubicBezTo>
                    <a:pt x="2147" y="61"/>
                    <a:pt x="2145" y="59"/>
                    <a:pt x="2144" y="59"/>
                  </a:cubicBezTo>
                  <a:cubicBezTo>
                    <a:pt x="2143" y="59"/>
                    <a:pt x="2141" y="61"/>
                    <a:pt x="2140" y="61"/>
                  </a:cubicBezTo>
                  <a:cubicBezTo>
                    <a:pt x="2139" y="61"/>
                    <a:pt x="2138" y="59"/>
                    <a:pt x="2136" y="59"/>
                  </a:cubicBezTo>
                  <a:cubicBezTo>
                    <a:pt x="2135" y="59"/>
                    <a:pt x="2133" y="61"/>
                    <a:pt x="2132" y="61"/>
                  </a:cubicBezTo>
                  <a:cubicBezTo>
                    <a:pt x="2131" y="61"/>
                    <a:pt x="2130" y="59"/>
                    <a:pt x="2128" y="59"/>
                  </a:cubicBezTo>
                  <a:cubicBezTo>
                    <a:pt x="2127" y="59"/>
                    <a:pt x="2126" y="61"/>
                    <a:pt x="2124" y="61"/>
                  </a:cubicBezTo>
                  <a:cubicBezTo>
                    <a:pt x="2123" y="61"/>
                    <a:pt x="2122" y="58"/>
                    <a:pt x="2121" y="59"/>
                  </a:cubicBezTo>
                  <a:cubicBezTo>
                    <a:pt x="2119" y="59"/>
                    <a:pt x="2118" y="61"/>
                    <a:pt x="2116" y="61"/>
                  </a:cubicBezTo>
                  <a:cubicBezTo>
                    <a:pt x="2115" y="61"/>
                    <a:pt x="2114" y="58"/>
                    <a:pt x="2113" y="58"/>
                  </a:cubicBezTo>
                  <a:cubicBezTo>
                    <a:pt x="2112" y="58"/>
                    <a:pt x="2110" y="61"/>
                    <a:pt x="2109" y="60"/>
                  </a:cubicBezTo>
                  <a:cubicBezTo>
                    <a:pt x="2108" y="60"/>
                    <a:pt x="2105" y="58"/>
                    <a:pt x="2105" y="58"/>
                  </a:cubicBezTo>
                  <a:cubicBezTo>
                    <a:pt x="2105" y="57"/>
                    <a:pt x="2109" y="57"/>
                    <a:pt x="2109" y="56"/>
                  </a:cubicBezTo>
                  <a:cubicBezTo>
                    <a:pt x="2109" y="56"/>
                    <a:pt x="2106" y="54"/>
                    <a:pt x="2105" y="54"/>
                  </a:cubicBezTo>
                  <a:cubicBezTo>
                    <a:pt x="2105" y="54"/>
                    <a:pt x="2101" y="56"/>
                    <a:pt x="2101" y="56"/>
                  </a:cubicBezTo>
                  <a:cubicBezTo>
                    <a:pt x="2101" y="56"/>
                    <a:pt x="2105" y="58"/>
                    <a:pt x="2105" y="58"/>
                  </a:cubicBezTo>
                  <a:cubicBezTo>
                    <a:pt x="2105" y="58"/>
                    <a:pt x="2101" y="60"/>
                    <a:pt x="2101" y="60"/>
                  </a:cubicBezTo>
                  <a:cubicBezTo>
                    <a:pt x="2100" y="60"/>
                    <a:pt x="2098" y="58"/>
                    <a:pt x="2097" y="58"/>
                  </a:cubicBezTo>
                  <a:cubicBezTo>
                    <a:pt x="2096" y="58"/>
                    <a:pt x="2094" y="59"/>
                    <a:pt x="2093" y="60"/>
                  </a:cubicBezTo>
                  <a:cubicBezTo>
                    <a:pt x="2092" y="60"/>
                    <a:pt x="2090" y="62"/>
                    <a:pt x="2089" y="62"/>
                  </a:cubicBezTo>
                  <a:cubicBezTo>
                    <a:pt x="2088" y="62"/>
                    <a:pt x="2085" y="60"/>
                    <a:pt x="2085" y="60"/>
                  </a:cubicBezTo>
                  <a:cubicBezTo>
                    <a:pt x="2085" y="59"/>
                    <a:pt x="2082" y="57"/>
                    <a:pt x="2081" y="57"/>
                  </a:cubicBezTo>
                  <a:cubicBezTo>
                    <a:pt x="2081" y="57"/>
                    <a:pt x="2078" y="59"/>
                    <a:pt x="2077" y="60"/>
                  </a:cubicBezTo>
                  <a:cubicBezTo>
                    <a:pt x="2077" y="60"/>
                    <a:pt x="2074" y="62"/>
                    <a:pt x="2073" y="62"/>
                  </a:cubicBezTo>
                  <a:cubicBezTo>
                    <a:pt x="2072" y="62"/>
                    <a:pt x="2070" y="60"/>
                    <a:pt x="2069" y="59"/>
                  </a:cubicBezTo>
                  <a:cubicBezTo>
                    <a:pt x="2069" y="59"/>
                    <a:pt x="2066" y="57"/>
                    <a:pt x="2066" y="57"/>
                  </a:cubicBezTo>
                  <a:cubicBezTo>
                    <a:pt x="2065" y="57"/>
                    <a:pt x="2062" y="59"/>
                    <a:pt x="2062" y="59"/>
                  </a:cubicBezTo>
                  <a:cubicBezTo>
                    <a:pt x="2061" y="59"/>
                    <a:pt x="2058" y="61"/>
                    <a:pt x="2057" y="61"/>
                  </a:cubicBezTo>
                  <a:cubicBezTo>
                    <a:pt x="2056" y="61"/>
                    <a:pt x="2055" y="59"/>
                    <a:pt x="2054" y="59"/>
                  </a:cubicBezTo>
                  <a:cubicBezTo>
                    <a:pt x="2053" y="59"/>
                    <a:pt x="2051" y="61"/>
                    <a:pt x="2050" y="61"/>
                  </a:cubicBezTo>
                  <a:cubicBezTo>
                    <a:pt x="2048" y="61"/>
                    <a:pt x="2047" y="59"/>
                    <a:pt x="2046" y="59"/>
                  </a:cubicBezTo>
                  <a:cubicBezTo>
                    <a:pt x="2045" y="59"/>
                    <a:pt x="2043" y="61"/>
                    <a:pt x="2042" y="61"/>
                  </a:cubicBezTo>
                  <a:cubicBezTo>
                    <a:pt x="2040" y="61"/>
                    <a:pt x="2039" y="59"/>
                    <a:pt x="2038" y="59"/>
                  </a:cubicBezTo>
                  <a:cubicBezTo>
                    <a:pt x="2037" y="58"/>
                    <a:pt x="2035" y="61"/>
                    <a:pt x="2034" y="61"/>
                  </a:cubicBezTo>
                  <a:cubicBezTo>
                    <a:pt x="2033" y="61"/>
                    <a:pt x="2031" y="58"/>
                    <a:pt x="2030" y="58"/>
                  </a:cubicBezTo>
                  <a:cubicBezTo>
                    <a:pt x="2029" y="58"/>
                    <a:pt x="2028" y="60"/>
                    <a:pt x="2026" y="60"/>
                  </a:cubicBezTo>
                  <a:cubicBezTo>
                    <a:pt x="2025" y="60"/>
                    <a:pt x="2024" y="58"/>
                    <a:pt x="2022" y="58"/>
                  </a:cubicBezTo>
                  <a:cubicBezTo>
                    <a:pt x="2021" y="58"/>
                    <a:pt x="2020" y="60"/>
                    <a:pt x="2018" y="60"/>
                  </a:cubicBezTo>
                  <a:cubicBezTo>
                    <a:pt x="2017" y="60"/>
                    <a:pt x="2016" y="58"/>
                    <a:pt x="2015" y="58"/>
                  </a:cubicBezTo>
                  <a:cubicBezTo>
                    <a:pt x="2013" y="58"/>
                    <a:pt x="2011" y="60"/>
                    <a:pt x="2010" y="60"/>
                  </a:cubicBezTo>
                  <a:cubicBezTo>
                    <a:pt x="2009" y="60"/>
                    <a:pt x="2008" y="58"/>
                    <a:pt x="2007" y="58"/>
                  </a:cubicBezTo>
                  <a:cubicBezTo>
                    <a:pt x="2005" y="58"/>
                    <a:pt x="2004" y="60"/>
                    <a:pt x="2003" y="60"/>
                  </a:cubicBezTo>
                  <a:cubicBezTo>
                    <a:pt x="2001" y="60"/>
                    <a:pt x="2000" y="58"/>
                    <a:pt x="1999" y="57"/>
                  </a:cubicBezTo>
                  <a:cubicBezTo>
                    <a:pt x="1998" y="57"/>
                    <a:pt x="1996" y="60"/>
                    <a:pt x="1995" y="60"/>
                  </a:cubicBezTo>
                  <a:cubicBezTo>
                    <a:pt x="1993" y="59"/>
                    <a:pt x="1992" y="57"/>
                    <a:pt x="1991" y="57"/>
                  </a:cubicBezTo>
                  <a:cubicBezTo>
                    <a:pt x="1990" y="57"/>
                    <a:pt x="1988" y="59"/>
                    <a:pt x="1987" y="59"/>
                  </a:cubicBezTo>
                  <a:cubicBezTo>
                    <a:pt x="1986" y="59"/>
                    <a:pt x="1984" y="57"/>
                    <a:pt x="1983" y="57"/>
                  </a:cubicBezTo>
                  <a:cubicBezTo>
                    <a:pt x="1982" y="57"/>
                    <a:pt x="1981" y="55"/>
                    <a:pt x="1979" y="55"/>
                  </a:cubicBezTo>
                  <a:cubicBezTo>
                    <a:pt x="1979" y="55"/>
                    <a:pt x="1976" y="53"/>
                    <a:pt x="1976" y="52"/>
                  </a:cubicBezTo>
                  <a:cubicBezTo>
                    <a:pt x="1976" y="52"/>
                    <a:pt x="1980" y="51"/>
                    <a:pt x="1980" y="50"/>
                  </a:cubicBezTo>
                  <a:cubicBezTo>
                    <a:pt x="1980" y="50"/>
                    <a:pt x="1976" y="49"/>
                    <a:pt x="1976" y="48"/>
                  </a:cubicBezTo>
                  <a:cubicBezTo>
                    <a:pt x="1976" y="48"/>
                    <a:pt x="1980" y="47"/>
                    <a:pt x="1980" y="46"/>
                  </a:cubicBezTo>
                  <a:cubicBezTo>
                    <a:pt x="1980" y="45"/>
                    <a:pt x="1977" y="45"/>
                    <a:pt x="1976" y="44"/>
                  </a:cubicBezTo>
                  <a:cubicBezTo>
                    <a:pt x="1976" y="45"/>
                    <a:pt x="1972" y="45"/>
                    <a:pt x="1972" y="46"/>
                  </a:cubicBezTo>
                  <a:cubicBezTo>
                    <a:pt x="1972" y="47"/>
                    <a:pt x="1976" y="47"/>
                    <a:pt x="1976" y="48"/>
                  </a:cubicBezTo>
                  <a:cubicBezTo>
                    <a:pt x="1976" y="49"/>
                    <a:pt x="1972" y="50"/>
                    <a:pt x="1972" y="50"/>
                  </a:cubicBezTo>
                  <a:cubicBezTo>
                    <a:pt x="1972" y="51"/>
                    <a:pt x="1976" y="52"/>
                    <a:pt x="1976" y="52"/>
                  </a:cubicBezTo>
                  <a:cubicBezTo>
                    <a:pt x="1975" y="53"/>
                    <a:pt x="1972" y="55"/>
                    <a:pt x="1972" y="55"/>
                  </a:cubicBezTo>
                  <a:cubicBezTo>
                    <a:pt x="1971" y="55"/>
                    <a:pt x="1968" y="52"/>
                    <a:pt x="1968" y="52"/>
                  </a:cubicBezTo>
                  <a:cubicBezTo>
                    <a:pt x="1967" y="52"/>
                    <a:pt x="1964" y="54"/>
                    <a:pt x="1964" y="54"/>
                  </a:cubicBezTo>
                  <a:cubicBezTo>
                    <a:pt x="1964" y="55"/>
                    <a:pt x="1967" y="57"/>
                    <a:pt x="1967" y="57"/>
                  </a:cubicBezTo>
                  <a:cubicBezTo>
                    <a:pt x="1967" y="57"/>
                    <a:pt x="1964" y="59"/>
                    <a:pt x="1963" y="59"/>
                  </a:cubicBezTo>
                  <a:cubicBezTo>
                    <a:pt x="1962" y="59"/>
                    <a:pt x="1961" y="56"/>
                    <a:pt x="1960" y="56"/>
                  </a:cubicBezTo>
                  <a:cubicBezTo>
                    <a:pt x="1959" y="56"/>
                    <a:pt x="1956" y="59"/>
                    <a:pt x="1956" y="58"/>
                  </a:cubicBezTo>
                  <a:cubicBezTo>
                    <a:pt x="1954" y="58"/>
                    <a:pt x="1953" y="57"/>
                    <a:pt x="1952" y="56"/>
                  </a:cubicBezTo>
                  <a:cubicBezTo>
                    <a:pt x="1951" y="56"/>
                    <a:pt x="1949" y="54"/>
                    <a:pt x="1948" y="54"/>
                  </a:cubicBezTo>
                  <a:cubicBezTo>
                    <a:pt x="1947" y="54"/>
                    <a:pt x="1945" y="56"/>
                    <a:pt x="1944" y="56"/>
                  </a:cubicBezTo>
                  <a:cubicBezTo>
                    <a:pt x="1943" y="56"/>
                    <a:pt x="1941" y="58"/>
                    <a:pt x="1940" y="58"/>
                  </a:cubicBezTo>
                  <a:cubicBezTo>
                    <a:pt x="1939" y="58"/>
                    <a:pt x="1937" y="56"/>
                    <a:pt x="1936" y="56"/>
                  </a:cubicBezTo>
                  <a:cubicBezTo>
                    <a:pt x="1935" y="56"/>
                    <a:pt x="1933" y="58"/>
                    <a:pt x="1932" y="58"/>
                  </a:cubicBezTo>
                  <a:cubicBezTo>
                    <a:pt x="1931" y="58"/>
                    <a:pt x="1930" y="56"/>
                    <a:pt x="1928" y="56"/>
                  </a:cubicBezTo>
                  <a:cubicBezTo>
                    <a:pt x="1927" y="56"/>
                    <a:pt x="1925" y="58"/>
                    <a:pt x="1924" y="58"/>
                  </a:cubicBezTo>
                  <a:cubicBezTo>
                    <a:pt x="1923" y="58"/>
                    <a:pt x="1922" y="55"/>
                    <a:pt x="1920" y="55"/>
                  </a:cubicBezTo>
                  <a:cubicBezTo>
                    <a:pt x="1919" y="55"/>
                    <a:pt x="1918" y="57"/>
                    <a:pt x="1916" y="57"/>
                  </a:cubicBezTo>
                  <a:cubicBezTo>
                    <a:pt x="1915" y="57"/>
                    <a:pt x="1914" y="55"/>
                    <a:pt x="1913" y="55"/>
                  </a:cubicBezTo>
                  <a:cubicBezTo>
                    <a:pt x="1911" y="55"/>
                    <a:pt x="1910" y="57"/>
                    <a:pt x="1908" y="57"/>
                  </a:cubicBezTo>
                  <a:cubicBezTo>
                    <a:pt x="1907" y="57"/>
                    <a:pt x="1906" y="55"/>
                    <a:pt x="1905" y="55"/>
                  </a:cubicBezTo>
                  <a:cubicBezTo>
                    <a:pt x="1904" y="55"/>
                    <a:pt x="1902" y="57"/>
                    <a:pt x="1901" y="57"/>
                  </a:cubicBezTo>
                  <a:cubicBezTo>
                    <a:pt x="1900" y="57"/>
                    <a:pt x="1897" y="55"/>
                    <a:pt x="1897" y="55"/>
                  </a:cubicBezTo>
                  <a:cubicBezTo>
                    <a:pt x="1897" y="54"/>
                    <a:pt x="1901" y="53"/>
                    <a:pt x="1901" y="53"/>
                  </a:cubicBezTo>
                  <a:cubicBezTo>
                    <a:pt x="1901" y="53"/>
                    <a:pt x="1898" y="50"/>
                    <a:pt x="1897" y="50"/>
                  </a:cubicBezTo>
                  <a:cubicBezTo>
                    <a:pt x="1897" y="50"/>
                    <a:pt x="1893" y="52"/>
                    <a:pt x="1893" y="52"/>
                  </a:cubicBezTo>
                  <a:cubicBezTo>
                    <a:pt x="1893" y="53"/>
                    <a:pt x="1897" y="55"/>
                    <a:pt x="1897" y="55"/>
                  </a:cubicBezTo>
                  <a:cubicBezTo>
                    <a:pt x="1897" y="55"/>
                    <a:pt x="1893" y="57"/>
                    <a:pt x="1893" y="57"/>
                  </a:cubicBezTo>
                  <a:cubicBezTo>
                    <a:pt x="1892" y="57"/>
                    <a:pt x="1890" y="54"/>
                    <a:pt x="1889" y="55"/>
                  </a:cubicBezTo>
                  <a:cubicBezTo>
                    <a:pt x="1888" y="55"/>
                    <a:pt x="1886" y="56"/>
                    <a:pt x="1885" y="57"/>
                  </a:cubicBezTo>
                  <a:cubicBezTo>
                    <a:pt x="1884" y="57"/>
                    <a:pt x="1882" y="59"/>
                    <a:pt x="1881" y="59"/>
                  </a:cubicBezTo>
                  <a:cubicBezTo>
                    <a:pt x="1880" y="59"/>
                    <a:pt x="1877" y="57"/>
                    <a:pt x="1877" y="56"/>
                  </a:cubicBezTo>
                  <a:cubicBezTo>
                    <a:pt x="1876" y="56"/>
                    <a:pt x="1874" y="54"/>
                    <a:pt x="1873" y="54"/>
                  </a:cubicBezTo>
                  <a:cubicBezTo>
                    <a:pt x="1873" y="54"/>
                    <a:pt x="1870" y="56"/>
                    <a:pt x="1869" y="56"/>
                  </a:cubicBezTo>
                  <a:cubicBezTo>
                    <a:pt x="1868" y="57"/>
                    <a:pt x="1866" y="58"/>
                    <a:pt x="1865" y="58"/>
                  </a:cubicBezTo>
                  <a:cubicBezTo>
                    <a:pt x="1864" y="58"/>
                    <a:pt x="1862" y="56"/>
                    <a:pt x="1861" y="56"/>
                  </a:cubicBezTo>
                  <a:cubicBezTo>
                    <a:pt x="1860" y="56"/>
                    <a:pt x="1858" y="58"/>
                    <a:pt x="1857" y="58"/>
                  </a:cubicBezTo>
                  <a:cubicBezTo>
                    <a:pt x="1856" y="58"/>
                    <a:pt x="1854" y="56"/>
                    <a:pt x="1854" y="56"/>
                  </a:cubicBezTo>
                  <a:cubicBezTo>
                    <a:pt x="1853" y="56"/>
                    <a:pt x="1850" y="54"/>
                    <a:pt x="1850" y="54"/>
                  </a:cubicBezTo>
                  <a:cubicBezTo>
                    <a:pt x="1849" y="54"/>
                    <a:pt x="1846" y="56"/>
                    <a:pt x="1846" y="56"/>
                  </a:cubicBezTo>
                  <a:cubicBezTo>
                    <a:pt x="1844" y="55"/>
                    <a:pt x="1843" y="54"/>
                    <a:pt x="1842" y="53"/>
                  </a:cubicBezTo>
                  <a:cubicBezTo>
                    <a:pt x="1841" y="53"/>
                    <a:pt x="1839" y="51"/>
                    <a:pt x="1838" y="51"/>
                  </a:cubicBezTo>
                  <a:cubicBezTo>
                    <a:pt x="1838" y="51"/>
                    <a:pt x="1834" y="53"/>
                    <a:pt x="1834" y="53"/>
                  </a:cubicBezTo>
                  <a:cubicBezTo>
                    <a:pt x="1834" y="53"/>
                    <a:pt x="1838" y="55"/>
                    <a:pt x="1838" y="55"/>
                  </a:cubicBezTo>
                  <a:cubicBezTo>
                    <a:pt x="1837" y="56"/>
                    <a:pt x="1835" y="57"/>
                    <a:pt x="1834" y="57"/>
                  </a:cubicBezTo>
                  <a:cubicBezTo>
                    <a:pt x="1833" y="57"/>
                    <a:pt x="1831" y="55"/>
                    <a:pt x="1830" y="55"/>
                  </a:cubicBezTo>
                  <a:cubicBezTo>
                    <a:pt x="1829" y="55"/>
                    <a:pt x="1827" y="57"/>
                    <a:pt x="1826" y="57"/>
                  </a:cubicBezTo>
                  <a:cubicBezTo>
                    <a:pt x="1825" y="57"/>
                    <a:pt x="1823" y="56"/>
                    <a:pt x="1822" y="55"/>
                  </a:cubicBezTo>
                  <a:cubicBezTo>
                    <a:pt x="1822" y="55"/>
                    <a:pt x="1819" y="53"/>
                    <a:pt x="1818" y="53"/>
                  </a:cubicBezTo>
                  <a:cubicBezTo>
                    <a:pt x="1818" y="53"/>
                    <a:pt x="1815" y="54"/>
                    <a:pt x="1814" y="55"/>
                  </a:cubicBezTo>
                  <a:cubicBezTo>
                    <a:pt x="1814" y="55"/>
                    <a:pt x="1811" y="57"/>
                    <a:pt x="1810" y="57"/>
                  </a:cubicBezTo>
                  <a:cubicBezTo>
                    <a:pt x="1809" y="57"/>
                    <a:pt x="1807" y="54"/>
                    <a:pt x="1806" y="55"/>
                  </a:cubicBezTo>
                  <a:cubicBezTo>
                    <a:pt x="1805" y="55"/>
                    <a:pt x="1804" y="57"/>
                    <a:pt x="1802" y="57"/>
                  </a:cubicBezTo>
                  <a:cubicBezTo>
                    <a:pt x="1801" y="57"/>
                    <a:pt x="1800" y="54"/>
                    <a:pt x="1799" y="54"/>
                  </a:cubicBezTo>
                  <a:cubicBezTo>
                    <a:pt x="1798" y="54"/>
                    <a:pt x="1795" y="57"/>
                    <a:pt x="1795" y="56"/>
                  </a:cubicBezTo>
                  <a:cubicBezTo>
                    <a:pt x="1794" y="56"/>
                    <a:pt x="1791" y="54"/>
                    <a:pt x="1791" y="54"/>
                  </a:cubicBezTo>
                  <a:cubicBezTo>
                    <a:pt x="1791" y="54"/>
                    <a:pt x="1795" y="53"/>
                    <a:pt x="1795" y="52"/>
                  </a:cubicBezTo>
                  <a:cubicBezTo>
                    <a:pt x="1795" y="52"/>
                    <a:pt x="1791" y="50"/>
                    <a:pt x="1791" y="50"/>
                  </a:cubicBezTo>
                  <a:cubicBezTo>
                    <a:pt x="1791" y="50"/>
                    <a:pt x="1787" y="52"/>
                    <a:pt x="1787" y="52"/>
                  </a:cubicBezTo>
                  <a:cubicBezTo>
                    <a:pt x="1787" y="52"/>
                    <a:pt x="1788" y="53"/>
                    <a:pt x="1789" y="53"/>
                  </a:cubicBezTo>
                  <a:cubicBezTo>
                    <a:pt x="1790" y="54"/>
                    <a:pt x="1791" y="54"/>
                    <a:pt x="1791" y="54"/>
                  </a:cubicBezTo>
                  <a:cubicBezTo>
                    <a:pt x="1790" y="54"/>
                    <a:pt x="1788" y="56"/>
                    <a:pt x="1787" y="56"/>
                  </a:cubicBezTo>
                  <a:cubicBezTo>
                    <a:pt x="1785" y="56"/>
                    <a:pt x="1784" y="54"/>
                    <a:pt x="1783" y="54"/>
                  </a:cubicBezTo>
                  <a:cubicBezTo>
                    <a:pt x="1782" y="54"/>
                    <a:pt x="1780" y="56"/>
                    <a:pt x="1779" y="56"/>
                  </a:cubicBezTo>
                  <a:cubicBezTo>
                    <a:pt x="1778" y="56"/>
                    <a:pt x="1776" y="54"/>
                    <a:pt x="1775" y="54"/>
                  </a:cubicBezTo>
                  <a:cubicBezTo>
                    <a:pt x="1774" y="54"/>
                    <a:pt x="1772" y="56"/>
                    <a:pt x="1771" y="56"/>
                  </a:cubicBezTo>
                  <a:cubicBezTo>
                    <a:pt x="1770" y="56"/>
                    <a:pt x="1768" y="53"/>
                    <a:pt x="1767" y="54"/>
                  </a:cubicBezTo>
                  <a:cubicBezTo>
                    <a:pt x="1766" y="54"/>
                    <a:pt x="1764" y="55"/>
                    <a:pt x="1763" y="56"/>
                  </a:cubicBezTo>
                  <a:cubicBezTo>
                    <a:pt x="1763" y="56"/>
                    <a:pt x="1760" y="58"/>
                    <a:pt x="1759" y="58"/>
                  </a:cubicBezTo>
                  <a:cubicBezTo>
                    <a:pt x="1758" y="58"/>
                    <a:pt x="1757" y="55"/>
                    <a:pt x="1755" y="55"/>
                  </a:cubicBezTo>
                  <a:cubicBezTo>
                    <a:pt x="1754" y="55"/>
                    <a:pt x="1752" y="58"/>
                    <a:pt x="1751" y="57"/>
                  </a:cubicBezTo>
                  <a:cubicBezTo>
                    <a:pt x="1750" y="57"/>
                    <a:pt x="1748" y="56"/>
                    <a:pt x="1747" y="55"/>
                  </a:cubicBezTo>
                  <a:cubicBezTo>
                    <a:pt x="1747" y="55"/>
                    <a:pt x="1744" y="53"/>
                    <a:pt x="1744" y="53"/>
                  </a:cubicBezTo>
                  <a:cubicBezTo>
                    <a:pt x="1743" y="53"/>
                    <a:pt x="1740" y="55"/>
                    <a:pt x="1740" y="55"/>
                  </a:cubicBezTo>
                  <a:cubicBezTo>
                    <a:pt x="1739" y="55"/>
                    <a:pt x="1736" y="57"/>
                    <a:pt x="1736" y="57"/>
                  </a:cubicBezTo>
                  <a:cubicBezTo>
                    <a:pt x="1734" y="57"/>
                    <a:pt x="1733" y="55"/>
                    <a:pt x="1732" y="55"/>
                  </a:cubicBezTo>
                  <a:cubicBezTo>
                    <a:pt x="1731" y="55"/>
                    <a:pt x="1729" y="57"/>
                    <a:pt x="1728" y="57"/>
                  </a:cubicBezTo>
                  <a:cubicBezTo>
                    <a:pt x="1726" y="57"/>
                    <a:pt x="1725" y="55"/>
                    <a:pt x="1724" y="55"/>
                  </a:cubicBezTo>
                  <a:cubicBezTo>
                    <a:pt x="1723" y="54"/>
                    <a:pt x="1721" y="57"/>
                    <a:pt x="1720" y="57"/>
                  </a:cubicBezTo>
                  <a:cubicBezTo>
                    <a:pt x="1719" y="57"/>
                    <a:pt x="1717" y="54"/>
                    <a:pt x="1716" y="54"/>
                  </a:cubicBezTo>
                  <a:cubicBezTo>
                    <a:pt x="1715" y="54"/>
                    <a:pt x="1713" y="56"/>
                    <a:pt x="1712" y="56"/>
                  </a:cubicBezTo>
                  <a:cubicBezTo>
                    <a:pt x="1711" y="56"/>
                    <a:pt x="1710" y="54"/>
                    <a:pt x="1708" y="54"/>
                  </a:cubicBezTo>
                  <a:cubicBezTo>
                    <a:pt x="1707" y="54"/>
                    <a:pt x="1705" y="56"/>
                    <a:pt x="1704" y="56"/>
                  </a:cubicBezTo>
                  <a:cubicBezTo>
                    <a:pt x="1703" y="56"/>
                    <a:pt x="1702" y="54"/>
                    <a:pt x="1700" y="54"/>
                  </a:cubicBezTo>
                  <a:cubicBezTo>
                    <a:pt x="1699" y="54"/>
                    <a:pt x="1698" y="56"/>
                    <a:pt x="1696" y="56"/>
                  </a:cubicBezTo>
                  <a:cubicBezTo>
                    <a:pt x="1695" y="56"/>
                    <a:pt x="1694" y="54"/>
                    <a:pt x="1693" y="54"/>
                  </a:cubicBezTo>
                  <a:cubicBezTo>
                    <a:pt x="1691" y="54"/>
                    <a:pt x="1690" y="56"/>
                    <a:pt x="1688" y="56"/>
                  </a:cubicBezTo>
                  <a:cubicBezTo>
                    <a:pt x="1687" y="56"/>
                    <a:pt x="1686" y="54"/>
                    <a:pt x="1685" y="54"/>
                  </a:cubicBezTo>
                  <a:cubicBezTo>
                    <a:pt x="1683" y="53"/>
                    <a:pt x="1682" y="56"/>
                    <a:pt x="1681" y="56"/>
                  </a:cubicBezTo>
                  <a:cubicBezTo>
                    <a:pt x="1679" y="56"/>
                    <a:pt x="1678" y="53"/>
                    <a:pt x="1677" y="53"/>
                  </a:cubicBezTo>
                  <a:cubicBezTo>
                    <a:pt x="1676" y="53"/>
                    <a:pt x="1674" y="55"/>
                    <a:pt x="1673" y="55"/>
                  </a:cubicBezTo>
                  <a:cubicBezTo>
                    <a:pt x="1671" y="55"/>
                    <a:pt x="1670" y="53"/>
                    <a:pt x="1669" y="53"/>
                  </a:cubicBezTo>
                  <a:cubicBezTo>
                    <a:pt x="1668" y="53"/>
                    <a:pt x="1666" y="55"/>
                    <a:pt x="1665" y="55"/>
                  </a:cubicBezTo>
                  <a:cubicBezTo>
                    <a:pt x="1665" y="55"/>
                    <a:pt x="1661" y="53"/>
                    <a:pt x="1661" y="53"/>
                  </a:cubicBezTo>
                  <a:cubicBezTo>
                    <a:pt x="1661" y="52"/>
                    <a:pt x="1665" y="51"/>
                    <a:pt x="1665" y="51"/>
                  </a:cubicBezTo>
                  <a:cubicBezTo>
                    <a:pt x="1665" y="51"/>
                    <a:pt x="1662" y="49"/>
                    <a:pt x="1662" y="49"/>
                  </a:cubicBezTo>
                  <a:cubicBezTo>
                    <a:pt x="1661" y="49"/>
                    <a:pt x="1657" y="50"/>
                    <a:pt x="1657" y="51"/>
                  </a:cubicBezTo>
                  <a:cubicBezTo>
                    <a:pt x="1657" y="51"/>
                    <a:pt x="1661" y="53"/>
                    <a:pt x="1661" y="53"/>
                  </a:cubicBezTo>
                  <a:cubicBezTo>
                    <a:pt x="1661" y="53"/>
                    <a:pt x="1658" y="55"/>
                    <a:pt x="1657" y="55"/>
                  </a:cubicBezTo>
                  <a:cubicBezTo>
                    <a:pt x="1656" y="55"/>
                    <a:pt x="1654" y="53"/>
                    <a:pt x="1653" y="53"/>
                  </a:cubicBezTo>
                  <a:cubicBezTo>
                    <a:pt x="1652" y="53"/>
                    <a:pt x="1650" y="54"/>
                    <a:pt x="1649" y="55"/>
                  </a:cubicBezTo>
                  <a:cubicBezTo>
                    <a:pt x="1648" y="55"/>
                    <a:pt x="1646" y="57"/>
                    <a:pt x="1645" y="57"/>
                  </a:cubicBezTo>
                  <a:cubicBezTo>
                    <a:pt x="1645" y="57"/>
                    <a:pt x="1642" y="55"/>
                    <a:pt x="1641" y="55"/>
                  </a:cubicBezTo>
                  <a:cubicBezTo>
                    <a:pt x="1641" y="54"/>
                    <a:pt x="1638" y="52"/>
                    <a:pt x="1638" y="52"/>
                  </a:cubicBezTo>
                  <a:cubicBezTo>
                    <a:pt x="1637" y="52"/>
                    <a:pt x="1634" y="54"/>
                    <a:pt x="1634" y="54"/>
                  </a:cubicBezTo>
                  <a:cubicBezTo>
                    <a:pt x="1633" y="55"/>
                    <a:pt x="1630" y="56"/>
                    <a:pt x="1629" y="56"/>
                  </a:cubicBezTo>
                  <a:cubicBezTo>
                    <a:pt x="1628" y="57"/>
                    <a:pt x="1627" y="54"/>
                    <a:pt x="1626" y="54"/>
                  </a:cubicBezTo>
                  <a:cubicBezTo>
                    <a:pt x="1625" y="54"/>
                    <a:pt x="1623" y="56"/>
                    <a:pt x="1622" y="56"/>
                  </a:cubicBezTo>
                  <a:cubicBezTo>
                    <a:pt x="1620" y="56"/>
                    <a:pt x="1619" y="54"/>
                    <a:pt x="1618" y="54"/>
                  </a:cubicBezTo>
                  <a:cubicBezTo>
                    <a:pt x="1617" y="54"/>
                    <a:pt x="1615" y="56"/>
                    <a:pt x="1614" y="56"/>
                  </a:cubicBezTo>
                  <a:cubicBezTo>
                    <a:pt x="1612" y="56"/>
                    <a:pt x="1611" y="54"/>
                    <a:pt x="1610" y="54"/>
                  </a:cubicBezTo>
                  <a:cubicBezTo>
                    <a:pt x="1609" y="54"/>
                    <a:pt x="1607" y="56"/>
                    <a:pt x="1606" y="56"/>
                  </a:cubicBezTo>
                  <a:cubicBezTo>
                    <a:pt x="1605" y="56"/>
                    <a:pt x="1603" y="53"/>
                    <a:pt x="1602" y="54"/>
                  </a:cubicBezTo>
                  <a:cubicBezTo>
                    <a:pt x="1601" y="54"/>
                    <a:pt x="1599" y="56"/>
                    <a:pt x="1598" y="56"/>
                  </a:cubicBezTo>
                  <a:cubicBezTo>
                    <a:pt x="1597" y="56"/>
                    <a:pt x="1596" y="53"/>
                    <a:pt x="1594" y="53"/>
                  </a:cubicBezTo>
                  <a:cubicBezTo>
                    <a:pt x="1593" y="53"/>
                    <a:pt x="1591" y="55"/>
                    <a:pt x="1590" y="55"/>
                  </a:cubicBezTo>
                  <a:cubicBezTo>
                    <a:pt x="1589" y="55"/>
                    <a:pt x="1587" y="53"/>
                    <a:pt x="1586" y="53"/>
                  </a:cubicBezTo>
                  <a:cubicBezTo>
                    <a:pt x="1586" y="53"/>
                    <a:pt x="1584" y="51"/>
                    <a:pt x="1583" y="51"/>
                  </a:cubicBezTo>
                  <a:cubicBezTo>
                    <a:pt x="1582" y="51"/>
                    <a:pt x="1579" y="53"/>
                    <a:pt x="1579" y="53"/>
                  </a:cubicBezTo>
                  <a:cubicBezTo>
                    <a:pt x="1578" y="53"/>
                    <a:pt x="1575" y="55"/>
                    <a:pt x="1575" y="55"/>
                  </a:cubicBezTo>
                  <a:cubicBezTo>
                    <a:pt x="1574" y="55"/>
                    <a:pt x="1571" y="53"/>
                    <a:pt x="1571" y="53"/>
                  </a:cubicBezTo>
                  <a:cubicBezTo>
                    <a:pt x="1571" y="53"/>
                    <a:pt x="1575" y="51"/>
                    <a:pt x="1575" y="51"/>
                  </a:cubicBezTo>
                  <a:cubicBezTo>
                    <a:pt x="1574" y="51"/>
                    <a:pt x="1572" y="48"/>
                    <a:pt x="1571" y="48"/>
                  </a:cubicBezTo>
                  <a:cubicBezTo>
                    <a:pt x="1571" y="48"/>
                    <a:pt x="1567" y="50"/>
                    <a:pt x="1567" y="50"/>
                  </a:cubicBezTo>
                  <a:cubicBezTo>
                    <a:pt x="1567" y="51"/>
                    <a:pt x="1571" y="53"/>
                    <a:pt x="1571" y="53"/>
                  </a:cubicBezTo>
                  <a:cubicBezTo>
                    <a:pt x="1570" y="53"/>
                    <a:pt x="1568" y="55"/>
                    <a:pt x="1567" y="55"/>
                  </a:cubicBezTo>
                  <a:cubicBezTo>
                    <a:pt x="1566" y="55"/>
                    <a:pt x="1564" y="52"/>
                    <a:pt x="1563" y="52"/>
                  </a:cubicBezTo>
                  <a:cubicBezTo>
                    <a:pt x="1562" y="53"/>
                    <a:pt x="1560" y="55"/>
                    <a:pt x="1559" y="55"/>
                  </a:cubicBezTo>
                  <a:cubicBezTo>
                    <a:pt x="1558" y="55"/>
                    <a:pt x="1556" y="52"/>
                    <a:pt x="1555" y="52"/>
                  </a:cubicBezTo>
                  <a:cubicBezTo>
                    <a:pt x="1554" y="52"/>
                    <a:pt x="1552" y="54"/>
                    <a:pt x="1551" y="54"/>
                  </a:cubicBezTo>
                  <a:cubicBezTo>
                    <a:pt x="1550" y="54"/>
                    <a:pt x="1549" y="52"/>
                    <a:pt x="1547" y="52"/>
                  </a:cubicBezTo>
                  <a:cubicBezTo>
                    <a:pt x="1546" y="52"/>
                    <a:pt x="1545" y="54"/>
                    <a:pt x="1543" y="54"/>
                  </a:cubicBezTo>
                  <a:cubicBezTo>
                    <a:pt x="1543" y="54"/>
                    <a:pt x="1539" y="52"/>
                    <a:pt x="1539" y="52"/>
                  </a:cubicBezTo>
                  <a:cubicBezTo>
                    <a:pt x="1539" y="52"/>
                    <a:pt x="1543" y="50"/>
                    <a:pt x="1544" y="50"/>
                  </a:cubicBezTo>
                  <a:cubicBezTo>
                    <a:pt x="1544" y="50"/>
                    <a:pt x="1547" y="52"/>
                    <a:pt x="1547" y="52"/>
                  </a:cubicBezTo>
                  <a:cubicBezTo>
                    <a:pt x="1548" y="52"/>
                    <a:pt x="1551" y="50"/>
                    <a:pt x="1551" y="50"/>
                  </a:cubicBezTo>
                  <a:cubicBezTo>
                    <a:pt x="1552" y="50"/>
                    <a:pt x="1555" y="48"/>
                    <a:pt x="1555" y="48"/>
                  </a:cubicBezTo>
                  <a:cubicBezTo>
                    <a:pt x="1556" y="47"/>
                    <a:pt x="1551" y="46"/>
                    <a:pt x="1552" y="46"/>
                  </a:cubicBezTo>
                  <a:cubicBezTo>
                    <a:pt x="1552" y="45"/>
                    <a:pt x="1556" y="44"/>
                    <a:pt x="1556" y="44"/>
                  </a:cubicBezTo>
                  <a:cubicBezTo>
                    <a:pt x="1556" y="43"/>
                    <a:pt x="1552" y="42"/>
                    <a:pt x="1552" y="41"/>
                  </a:cubicBezTo>
                  <a:cubicBezTo>
                    <a:pt x="1551" y="42"/>
                    <a:pt x="1549" y="43"/>
                    <a:pt x="1548" y="43"/>
                  </a:cubicBezTo>
                  <a:cubicBezTo>
                    <a:pt x="1547" y="44"/>
                    <a:pt x="1545" y="45"/>
                    <a:pt x="1544" y="45"/>
                  </a:cubicBezTo>
                  <a:cubicBezTo>
                    <a:pt x="1543" y="45"/>
                    <a:pt x="1541" y="43"/>
                    <a:pt x="1540" y="43"/>
                  </a:cubicBezTo>
                  <a:cubicBezTo>
                    <a:pt x="1539" y="44"/>
                    <a:pt x="1537" y="45"/>
                    <a:pt x="1536" y="45"/>
                  </a:cubicBezTo>
                  <a:cubicBezTo>
                    <a:pt x="1535" y="46"/>
                    <a:pt x="1533" y="47"/>
                    <a:pt x="1532" y="47"/>
                  </a:cubicBezTo>
                  <a:cubicBezTo>
                    <a:pt x="1531" y="48"/>
                    <a:pt x="1528" y="49"/>
                    <a:pt x="1528" y="49"/>
                  </a:cubicBezTo>
                  <a:cubicBezTo>
                    <a:pt x="1528" y="50"/>
                    <a:pt x="1532" y="52"/>
                    <a:pt x="1532" y="52"/>
                  </a:cubicBezTo>
                  <a:cubicBezTo>
                    <a:pt x="1531" y="52"/>
                    <a:pt x="1529" y="54"/>
                    <a:pt x="1527" y="54"/>
                  </a:cubicBezTo>
                  <a:cubicBezTo>
                    <a:pt x="1526" y="54"/>
                    <a:pt x="1525" y="51"/>
                    <a:pt x="1524" y="51"/>
                  </a:cubicBezTo>
                  <a:cubicBezTo>
                    <a:pt x="1522" y="51"/>
                    <a:pt x="1521" y="54"/>
                    <a:pt x="1520" y="54"/>
                  </a:cubicBezTo>
                  <a:cubicBezTo>
                    <a:pt x="1518" y="53"/>
                    <a:pt x="1517" y="51"/>
                    <a:pt x="1516" y="51"/>
                  </a:cubicBezTo>
                  <a:cubicBezTo>
                    <a:pt x="1515" y="51"/>
                    <a:pt x="1513" y="53"/>
                    <a:pt x="1512" y="53"/>
                  </a:cubicBezTo>
                  <a:cubicBezTo>
                    <a:pt x="1511" y="53"/>
                    <a:pt x="1509" y="51"/>
                    <a:pt x="1508" y="51"/>
                  </a:cubicBezTo>
                  <a:cubicBezTo>
                    <a:pt x="1507" y="51"/>
                    <a:pt x="1505" y="53"/>
                    <a:pt x="1504" y="53"/>
                  </a:cubicBezTo>
                  <a:cubicBezTo>
                    <a:pt x="1503" y="53"/>
                    <a:pt x="1500" y="55"/>
                    <a:pt x="1500" y="55"/>
                  </a:cubicBezTo>
                  <a:cubicBezTo>
                    <a:pt x="1499" y="55"/>
                    <a:pt x="1497" y="53"/>
                    <a:pt x="1496" y="53"/>
                  </a:cubicBezTo>
                  <a:cubicBezTo>
                    <a:pt x="1496" y="53"/>
                    <a:pt x="1493" y="51"/>
                    <a:pt x="1492" y="51"/>
                  </a:cubicBezTo>
                  <a:cubicBezTo>
                    <a:pt x="1491" y="51"/>
                    <a:pt x="1490" y="53"/>
                    <a:pt x="1488" y="53"/>
                  </a:cubicBezTo>
                  <a:cubicBezTo>
                    <a:pt x="1487" y="53"/>
                    <a:pt x="1486" y="50"/>
                    <a:pt x="1485" y="50"/>
                  </a:cubicBezTo>
                  <a:cubicBezTo>
                    <a:pt x="1483" y="51"/>
                    <a:pt x="1482" y="52"/>
                    <a:pt x="1480" y="52"/>
                  </a:cubicBezTo>
                  <a:cubicBezTo>
                    <a:pt x="1479" y="53"/>
                    <a:pt x="1478" y="55"/>
                    <a:pt x="1476" y="55"/>
                  </a:cubicBezTo>
                  <a:cubicBezTo>
                    <a:pt x="1475" y="55"/>
                    <a:pt x="1474" y="52"/>
                    <a:pt x="1473" y="52"/>
                  </a:cubicBezTo>
                  <a:cubicBezTo>
                    <a:pt x="1471" y="52"/>
                    <a:pt x="1470" y="54"/>
                    <a:pt x="1468" y="54"/>
                  </a:cubicBezTo>
                  <a:cubicBezTo>
                    <a:pt x="1467" y="54"/>
                    <a:pt x="1466" y="52"/>
                    <a:pt x="1465" y="52"/>
                  </a:cubicBezTo>
                  <a:cubicBezTo>
                    <a:pt x="1464" y="52"/>
                    <a:pt x="1462" y="54"/>
                    <a:pt x="1461" y="54"/>
                  </a:cubicBezTo>
                  <a:cubicBezTo>
                    <a:pt x="1459" y="54"/>
                    <a:pt x="1458" y="52"/>
                    <a:pt x="1457" y="52"/>
                  </a:cubicBezTo>
                  <a:cubicBezTo>
                    <a:pt x="1456" y="52"/>
                    <a:pt x="1454" y="50"/>
                    <a:pt x="1453" y="50"/>
                  </a:cubicBezTo>
                  <a:cubicBezTo>
                    <a:pt x="1452" y="50"/>
                    <a:pt x="1450" y="52"/>
                    <a:pt x="1449" y="52"/>
                  </a:cubicBezTo>
                  <a:cubicBezTo>
                    <a:pt x="1448" y="52"/>
                    <a:pt x="1446" y="54"/>
                    <a:pt x="1445" y="54"/>
                  </a:cubicBezTo>
                  <a:cubicBezTo>
                    <a:pt x="1444" y="54"/>
                    <a:pt x="1442" y="51"/>
                    <a:pt x="1441" y="51"/>
                  </a:cubicBezTo>
                  <a:cubicBezTo>
                    <a:pt x="1440" y="52"/>
                    <a:pt x="1438" y="54"/>
                    <a:pt x="1437" y="54"/>
                  </a:cubicBezTo>
                  <a:cubicBezTo>
                    <a:pt x="1436" y="53"/>
                    <a:pt x="1434" y="51"/>
                    <a:pt x="1433" y="51"/>
                  </a:cubicBezTo>
                  <a:cubicBezTo>
                    <a:pt x="1432" y="51"/>
                    <a:pt x="1430" y="53"/>
                    <a:pt x="1429" y="53"/>
                  </a:cubicBezTo>
                  <a:cubicBezTo>
                    <a:pt x="1429" y="53"/>
                    <a:pt x="1425" y="51"/>
                    <a:pt x="1426" y="51"/>
                  </a:cubicBezTo>
                  <a:cubicBezTo>
                    <a:pt x="1426" y="51"/>
                    <a:pt x="1429" y="49"/>
                    <a:pt x="1430" y="49"/>
                  </a:cubicBezTo>
                  <a:cubicBezTo>
                    <a:pt x="1428" y="49"/>
                    <a:pt x="1427" y="47"/>
                    <a:pt x="1426" y="47"/>
                  </a:cubicBezTo>
                  <a:cubicBezTo>
                    <a:pt x="1426" y="47"/>
                    <a:pt x="1422" y="49"/>
                    <a:pt x="1422" y="49"/>
                  </a:cubicBezTo>
                  <a:cubicBezTo>
                    <a:pt x="1422" y="49"/>
                    <a:pt x="1426" y="51"/>
                    <a:pt x="1426" y="51"/>
                  </a:cubicBezTo>
                  <a:cubicBezTo>
                    <a:pt x="1425" y="51"/>
                    <a:pt x="1422" y="53"/>
                    <a:pt x="1421" y="53"/>
                  </a:cubicBezTo>
                  <a:cubicBezTo>
                    <a:pt x="1420" y="53"/>
                    <a:pt x="1419" y="51"/>
                    <a:pt x="1418" y="51"/>
                  </a:cubicBezTo>
                  <a:cubicBezTo>
                    <a:pt x="1416" y="51"/>
                    <a:pt x="1415" y="53"/>
                    <a:pt x="1414" y="53"/>
                  </a:cubicBezTo>
                  <a:cubicBezTo>
                    <a:pt x="1412" y="53"/>
                    <a:pt x="1411" y="51"/>
                    <a:pt x="1410" y="51"/>
                  </a:cubicBezTo>
                  <a:cubicBezTo>
                    <a:pt x="1409" y="51"/>
                    <a:pt x="1406" y="53"/>
                    <a:pt x="1406" y="53"/>
                  </a:cubicBezTo>
                  <a:cubicBezTo>
                    <a:pt x="1405" y="52"/>
                    <a:pt x="1402" y="51"/>
                    <a:pt x="1402" y="50"/>
                  </a:cubicBezTo>
                  <a:cubicBezTo>
                    <a:pt x="1402" y="50"/>
                    <a:pt x="1406" y="49"/>
                    <a:pt x="1406" y="48"/>
                  </a:cubicBezTo>
                  <a:cubicBezTo>
                    <a:pt x="1406" y="48"/>
                    <a:pt x="1403" y="46"/>
                    <a:pt x="1402" y="46"/>
                  </a:cubicBezTo>
                  <a:cubicBezTo>
                    <a:pt x="1402" y="46"/>
                    <a:pt x="1398" y="48"/>
                    <a:pt x="1398" y="48"/>
                  </a:cubicBezTo>
                  <a:cubicBezTo>
                    <a:pt x="1398" y="49"/>
                    <a:pt x="1402" y="50"/>
                    <a:pt x="1402" y="50"/>
                  </a:cubicBezTo>
                  <a:cubicBezTo>
                    <a:pt x="1401" y="51"/>
                    <a:pt x="1399" y="52"/>
                    <a:pt x="1398" y="52"/>
                  </a:cubicBezTo>
                  <a:cubicBezTo>
                    <a:pt x="1397" y="53"/>
                    <a:pt x="1395" y="54"/>
                    <a:pt x="1394" y="55"/>
                  </a:cubicBezTo>
                  <a:cubicBezTo>
                    <a:pt x="1393" y="55"/>
                    <a:pt x="1390" y="53"/>
                    <a:pt x="1390" y="52"/>
                  </a:cubicBezTo>
                  <a:cubicBezTo>
                    <a:pt x="1390" y="52"/>
                    <a:pt x="1387" y="50"/>
                    <a:pt x="1386" y="50"/>
                  </a:cubicBezTo>
                  <a:cubicBezTo>
                    <a:pt x="1386" y="50"/>
                    <a:pt x="1383" y="52"/>
                    <a:pt x="1382" y="52"/>
                  </a:cubicBezTo>
                  <a:cubicBezTo>
                    <a:pt x="1381" y="52"/>
                    <a:pt x="1379" y="50"/>
                    <a:pt x="1378" y="50"/>
                  </a:cubicBezTo>
                  <a:cubicBezTo>
                    <a:pt x="1378" y="50"/>
                    <a:pt x="1375" y="48"/>
                    <a:pt x="1375" y="48"/>
                  </a:cubicBezTo>
                  <a:cubicBezTo>
                    <a:pt x="1374" y="48"/>
                    <a:pt x="1371" y="49"/>
                    <a:pt x="1371" y="50"/>
                  </a:cubicBezTo>
                  <a:cubicBezTo>
                    <a:pt x="1371" y="50"/>
                    <a:pt x="1374" y="52"/>
                    <a:pt x="1374" y="52"/>
                  </a:cubicBezTo>
                  <a:cubicBezTo>
                    <a:pt x="1373" y="52"/>
                    <a:pt x="1371" y="54"/>
                    <a:pt x="1370" y="54"/>
                  </a:cubicBezTo>
                  <a:cubicBezTo>
                    <a:pt x="1369" y="54"/>
                    <a:pt x="1368" y="52"/>
                    <a:pt x="1366" y="52"/>
                  </a:cubicBezTo>
                  <a:cubicBezTo>
                    <a:pt x="1365" y="52"/>
                    <a:pt x="1364" y="54"/>
                    <a:pt x="1362" y="54"/>
                  </a:cubicBezTo>
                  <a:cubicBezTo>
                    <a:pt x="1361" y="54"/>
                    <a:pt x="1360" y="52"/>
                    <a:pt x="1359" y="51"/>
                  </a:cubicBezTo>
                  <a:cubicBezTo>
                    <a:pt x="1358" y="51"/>
                    <a:pt x="1356" y="54"/>
                    <a:pt x="1355" y="54"/>
                  </a:cubicBezTo>
                  <a:cubicBezTo>
                    <a:pt x="1354" y="54"/>
                    <a:pt x="1351" y="52"/>
                    <a:pt x="1351" y="51"/>
                  </a:cubicBezTo>
                  <a:cubicBezTo>
                    <a:pt x="1350" y="51"/>
                    <a:pt x="1348" y="49"/>
                    <a:pt x="1347" y="49"/>
                  </a:cubicBezTo>
                  <a:cubicBezTo>
                    <a:pt x="1346" y="49"/>
                    <a:pt x="1344" y="51"/>
                    <a:pt x="1343" y="51"/>
                  </a:cubicBezTo>
                  <a:cubicBezTo>
                    <a:pt x="1342" y="51"/>
                    <a:pt x="1340" y="53"/>
                    <a:pt x="1339" y="53"/>
                  </a:cubicBezTo>
                  <a:cubicBezTo>
                    <a:pt x="1338" y="53"/>
                    <a:pt x="1336" y="51"/>
                    <a:pt x="1335" y="51"/>
                  </a:cubicBezTo>
                  <a:cubicBezTo>
                    <a:pt x="1334" y="51"/>
                    <a:pt x="1332" y="53"/>
                    <a:pt x="1331" y="53"/>
                  </a:cubicBezTo>
                  <a:cubicBezTo>
                    <a:pt x="1330" y="53"/>
                    <a:pt x="1329" y="51"/>
                    <a:pt x="1327" y="51"/>
                  </a:cubicBezTo>
                  <a:cubicBezTo>
                    <a:pt x="1326" y="51"/>
                    <a:pt x="1324" y="53"/>
                    <a:pt x="1323" y="53"/>
                  </a:cubicBezTo>
                  <a:cubicBezTo>
                    <a:pt x="1322" y="53"/>
                    <a:pt x="1321" y="50"/>
                    <a:pt x="1319" y="50"/>
                  </a:cubicBezTo>
                  <a:cubicBezTo>
                    <a:pt x="1318" y="50"/>
                    <a:pt x="1317" y="53"/>
                    <a:pt x="1315" y="52"/>
                  </a:cubicBezTo>
                  <a:cubicBezTo>
                    <a:pt x="1314" y="52"/>
                    <a:pt x="1313" y="50"/>
                    <a:pt x="1312" y="50"/>
                  </a:cubicBezTo>
                  <a:cubicBezTo>
                    <a:pt x="1310" y="50"/>
                    <a:pt x="1309" y="52"/>
                    <a:pt x="1307" y="52"/>
                  </a:cubicBezTo>
                  <a:cubicBezTo>
                    <a:pt x="1306" y="52"/>
                    <a:pt x="1305" y="50"/>
                    <a:pt x="1304" y="50"/>
                  </a:cubicBezTo>
                  <a:cubicBezTo>
                    <a:pt x="1303" y="50"/>
                    <a:pt x="1301" y="52"/>
                    <a:pt x="1300" y="52"/>
                  </a:cubicBezTo>
                  <a:cubicBezTo>
                    <a:pt x="1299" y="52"/>
                    <a:pt x="1296" y="50"/>
                    <a:pt x="1296" y="50"/>
                  </a:cubicBezTo>
                  <a:cubicBezTo>
                    <a:pt x="1296" y="49"/>
                    <a:pt x="1300" y="48"/>
                    <a:pt x="1300" y="48"/>
                  </a:cubicBezTo>
                  <a:cubicBezTo>
                    <a:pt x="1300" y="48"/>
                    <a:pt x="1297" y="45"/>
                    <a:pt x="1296" y="45"/>
                  </a:cubicBezTo>
                  <a:cubicBezTo>
                    <a:pt x="1296" y="45"/>
                    <a:pt x="1292" y="47"/>
                    <a:pt x="1292" y="48"/>
                  </a:cubicBezTo>
                  <a:cubicBezTo>
                    <a:pt x="1292" y="48"/>
                    <a:pt x="1296" y="50"/>
                    <a:pt x="1296" y="50"/>
                  </a:cubicBezTo>
                  <a:cubicBezTo>
                    <a:pt x="1296" y="50"/>
                    <a:pt x="1292" y="52"/>
                    <a:pt x="1292" y="52"/>
                  </a:cubicBezTo>
                  <a:cubicBezTo>
                    <a:pt x="1291" y="52"/>
                    <a:pt x="1289" y="49"/>
                    <a:pt x="1288" y="50"/>
                  </a:cubicBezTo>
                  <a:cubicBezTo>
                    <a:pt x="1287" y="50"/>
                    <a:pt x="1285" y="51"/>
                    <a:pt x="1284" y="52"/>
                  </a:cubicBezTo>
                  <a:cubicBezTo>
                    <a:pt x="1283" y="52"/>
                    <a:pt x="1281" y="54"/>
                    <a:pt x="1280" y="54"/>
                  </a:cubicBezTo>
                  <a:cubicBezTo>
                    <a:pt x="1279" y="54"/>
                    <a:pt x="1276" y="52"/>
                    <a:pt x="1276" y="51"/>
                  </a:cubicBezTo>
                  <a:cubicBezTo>
                    <a:pt x="1275" y="51"/>
                    <a:pt x="1273" y="49"/>
                    <a:pt x="1272" y="49"/>
                  </a:cubicBezTo>
                  <a:cubicBezTo>
                    <a:pt x="1272" y="49"/>
                    <a:pt x="1269" y="51"/>
                    <a:pt x="1268" y="51"/>
                  </a:cubicBezTo>
                  <a:cubicBezTo>
                    <a:pt x="1267" y="52"/>
                    <a:pt x="1265" y="53"/>
                    <a:pt x="1264" y="53"/>
                  </a:cubicBezTo>
                  <a:cubicBezTo>
                    <a:pt x="1263" y="53"/>
                    <a:pt x="1261" y="51"/>
                    <a:pt x="1260" y="51"/>
                  </a:cubicBezTo>
                  <a:cubicBezTo>
                    <a:pt x="1259" y="51"/>
                    <a:pt x="1258" y="53"/>
                    <a:pt x="1256" y="53"/>
                  </a:cubicBezTo>
                  <a:cubicBezTo>
                    <a:pt x="1255" y="53"/>
                    <a:pt x="1254" y="51"/>
                    <a:pt x="1253" y="51"/>
                  </a:cubicBezTo>
                  <a:cubicBezTo>
                    <a:pt x="1252" y="51"/>
                    <a:pt x="1249" y="53"/>
                    <a:pt x="1248" y="53"/>
                  </a:cubicBezTo>
                  <a:cubicBezTo>
                    <a:pt x="1247" y="53"/>
                    <a:pt x="1246" y="51"/>
                    <a:pt x="1245" y="51"/>
                  </a:cubicBezTo>
                  <a:cubicBezTo>
                    <a:pt x="1244" y="50"/>
                    <a:pt x="1242" y="48"/>
                    <a:pt x="1241" y="48"/>
                  </a:cubicBezTo>
                  <a:cubicBezTo>
                    <a:pt x="1240" y="48"/>
                    <a:pt x="1237" y="50"/>
                    <a:pt x="1237" y="50"/>
                  </a:cubicBezTo>
                  <a:cubicBezTo>
                    <a:pt x="1236" y="51"/>
                    <a:pt x="1234" y="52"/>
                    <a:pt x="1233" y="52"/>
                  </a:cubicBezTo>
                  <a:cubicBezTo>
                    <a:pt x="1232" y="53"/>
                    <a:pt x="1230" y="50"/>
                    <a:pt x="1229" y="50"/>
                  </a:cubicBezTo>
                  <a:cubicBezTo>
                    <a:pt x="1228" y="50"/>
                    <a:pt x="1226" y="52"/>
                    <a:pt x="1225" y="52"/>
                  </a:cubicBezTo>
                  <a:cubicBezTo>
                    <a:pt x="1224" y="52"/>
                    <a:pt x="1223" y="50"/>
                    <a:pt x="1221" y="50"/>
                  </a:cubicBezTo>
                  <a:cubicBezTo>
                    <a:pt x="1220" y="50"/>
                    <a:pt x="1218" y="52"/>
                    <a:pt x="1217" y="52"/>
                  </a:cubicBezTo>
                  <a:cubicBezTo>
                    <a:pt x="1216" y="52"/>
                    <a:pt x="1215" y="50"/>
                    <a:pt x="1213" y="50"/>
                  </a:cubicBezTo>
                  <a:cubicBezTo>
                    <a:pt x="1212" y="50"/>
                    <a:pt x="1211" y="52"/>
                    <a:pt x="1209" y="52"/>
                  </a:cubicBezTo>
                  <a:cubicBezTo>
                    <a:pt x="1208" y="52"/>
                    <a:pt x="1207" y="50"/>
                    <a:pt x="1206" y="50"/>
                  </a:cubicBezTo>
                  <a:cubicBezTo>
                    <a:pt x="1204" y="50"/>
                    <a:pt x="1203" y="52"/>
                    <a:pt x="1201" y="52"/>
                  </a:cubicBezTo>
                  <a:cubicBezTo>
                    <a:pt x="1200" y="52"/>
                    <a:pt x="1199" y="49"/>
                    <a:pt x="1198" y="49"/>
                  </a:cubicBezTo>
                  <a:cubicBezTo>
                    <a:pt x="1196" y="49"/>
                    <a:pt x="1195" y="51"/>
                    <a:pt x="1194" y="51"/>
                  </a:cubicBezTo>
                  <a:cubicBezTo>
                    <a:pt x="1192" y="51"/>
                    <a:pt x="1191" y="49"/>
                    <a:pt x="1190" y="49"/>
                  </a:cubicBezTo>
                  <a:cubicBezTo>
                    <a:pt x="1189" y="49"/>
                    <a:pt x="1187" y="51"/>
                    <a:pt x="1186" y="51"/>
                  </a:cubicBezTo>
                  <a:cubicBezTo>
                    <a:pt x="1184" y="51"/>
                    <a:pt x="1183" y="49"/>
                    <a:pt x="1182" y="49"/>
                  </a:cubicBezTo>
                  <a:cubicBezTo>
                    <a:pt x="1181" y="49"/>
                    <a:pt x="1179" y="51"/>
                    <a:pt x="1178" y="51"/>
                  </a:cubicBezTo>
                  <a:cubicBezTo>
                    <a:pt x="1177" y="51"/>
                    <a:pt x="1175" y="49"/>
                    <a:pt x="1174" y="49"/>
                  </a:cubicBezTo>
                  <a:cubicBezTo>
                    <a:pt x="1173" y="49"/>
                    <a:pt x="1171" y="51"/>
                    <a:pt x="1170" y="51"/>
                  </a:cubicBezTo>
                  <a:cubicBezTo>
                    <a:pt x="1170" y="51"/>
                    <a:pt x="1166" y="49"/>
                    <a:pt x="1166" y="49"/>
                  </a:cubicBezTo>
                  <a:cubicBezTo>
                    <a:pt x="1166" y="48"/>
                    <a:pt x="1171" y="47"/>
                    <a:pt x="1170" y="46"/>
                  </a:cubicBezTo>
                  <a:cubicBezTo>
                    <a:pt x="1170" y="46"/>
                    <a:pt x="1167" y="44"/>
                    <a:pt x="1167" y="44"/>
                  </a:cubicBezTo>
                  <a:cubicBezTo>
                    <a:pt x="1166" y="44"/>
                    <a:pt x="1163" y="46"/>
                    <a:pt x="1163" y="46"/>
                  </a:cubicBezTo>
                  <a:cubicBezTo>
                    <a:pt x="1163" y="47"/>
                    <a:pt x="1167" y="48"/>
                    <a:pt x="1166" y="49"/>
                  </a:cubicBezTo>
                  <a:cubicBezTo>
                    <a:pt x="1166" y="49"/>
                    <a:pt x="1163" y="51"/>
                    <a:pt x="1162" y="51"/>
                  </a:cubicBezTo>
                  <a:cubicBezTo>
                    <a:pt x="1161" y="51"/>
                    <a:pt x="1159" y="48"/>
                    <a:pt x="1158" y="48"/>
                  </a:cubicBezTo>
                  <a:cubicBezTo>
                    <a:pt x="1157" y="49"/>
                    <a:pt x="1155" y="50"/>
                    <a:pt x="1154" y="50"/>
                  </a:cubicBezTo>
                  <a:cubicBezTo>
                    <a:pt x="1154" y="51"/>
                    <a:pt x="1151" y="53"/>
                    <a:pt x="1150" y="52"/>
                  </a:cubicBezTo>
                  <a:cubicBezTo>
                    <a:pt x="1149" y="52"/>
                    <a:pt x="1147" y="51"/>
                    <a:pt x="1146" y="50"/>
                  </a:cubicBezTo>
                  <a:cubicBezTo>
                    <a:pt x="1146" y="50"/>
                    <a:pt x="1143" y="48"/>
                    <a:pt x="1143" y="48"/>
                  </a:cubicBezTo>
                  <a:cubicBezTo>
                    <a:pt x="1142" y="48"/>
                    <a:pt x="1140" y="46"/>
                    <a:pt x="1139" y="46"/>
                  </a:cubicBezTo>
                  <a:cubicBezTo>
                    <a:pt x="1139" y="46"/>
                    <a:pt x="1135" y="48"/>
                    <a:pt x="1135" y="48"/>
                  </a:cubicBezTo>
                  <a:cubicBezTo>
                    <a:pt x="1135" y="48"/>
                    <a:pt x="1139" y="50"/>
                    <a:pt x="1139" y="50"/>
                  </a:cubicBezTo>
                  <a:cubicBezTo>
                    <a:pt x="1137" y="50"/>
                    <a:pt x="1136" y="52"/>
                    <a:pt x="1135" y="52"/>
                  </a:cubicBezTo>
                  <a:cubicBezTo>
                    <a:pt x="1133" y="52"/>
                    <a:pt x="1132" y="50"/>
                    <a:pt x="1131" y="50"/>
                  </a:cubicBezTo>
                  <a:cubicBezTo>
                    <a:pt x="1129" y="50"/>
                    <a:pt x="1128" y="52"/>
                    <a:pt x="1127" y="52"/>
                  </a:cubicBezTo>
                  <a:cubicBezTo>
                    <a:pt x="1125" y="52"/>
                    <a:pt x="1124" y="50"/>
                    <a:pt x="1123" y="50"/>
                  </a:cubicBezTo>
                  <a:cubicBezTo>
                    <a:pt x="1122" y="50"/>
                    <a:pt x="1120" y="52"/>
                    <a:pt x="1119" y="52"/>
                  </a:cubicBezTo>
                  <a:cubicBezTo>
                    <a:pt x="1118" y="52"/>
                    <a:pt x="1116" y="49"/>
                    <a:pt x="1115" y="49"/>
                  </a:cubicBezTo>
                  <a:cubicBezTo>
                    <a:pt x="1114" y="49"/>
                    <a:pt x="1112" y="51"/>
                    <a:pt x="1111" y="51"/>
                  </a:cubicBezTo>
                  <a:cubicBezTo>
                    <a:pt x="1110" y="51"/>
                    <a:pt x="1109" y="49"/>
                    <a:pt x="1107" y="49"/>
                  </a:cubicBezTo>
                  <a:cubicBezTo>
                    <a:pt x="1106" y="49"/>
                    <a:pt x="1104" y="51"/>
                    <a:pt x="1103" y="51"/>
                  </a:cubicBezTo>
                  <a:cubicBezTo>
                    <a:pt x="1102" y="51"/>
                    <a:pt x="1101" y="49"/>
                    <a:pt x="1099" y="49"/>
                  </a:cubicBezTo>
                  <a:cubicBezTo>
                    <a:pt x="1098" y="49"/>
                    <a:pt x="1097" y="51"/>
                    <a:pt x="1095" y="51"/>
                  </a:cubicBezTo>
                  <a:cubicBezTo>
                    <a:pt x="1094" y="51"/>
                    <a:pt x="1093" y="49"/>
                    <a:pt x="1092" y="49"/>
                  </a:cubicBezTo>
                  <a:cubicBezTo>
                    <a:pt x="1090" y="49"/>
                    <a:pt x="1089" y="51"/>
                    <a:pt x="1087" y="51"/>
                  </a:cubicBezTo>
                  <a:cubicBezTo>
                    <a:pt x="1086" y="51"/>
                    <a:pt x="1085" y="49"/>
                    <a:pt x="1084" y="49"/>
                  </a:cubicBezTo>
                  <a:cubicBezTo>
                    <a:pt x="1083" y="49"/>
                    <a:pt x="1081" y="51"/>
                    <a:pt x="1080" y="51"/>
                  </a:cubicBezTo>
                  <a:cubicBezTo>
                    <a:pt x="1078" y="50"/>
                    <a:pt x="1077" y="48"/>
                    <a:pt x="1076" y="48"/>
                  </a:cubicBezTo>
                  <a:cubicBezTo>
                    <a:pt x="1075" y="48"/>
                    <a:pt x="1073" y="50"/>
                    <a:pt x="1072" y="50"/>
                  </a:cubicBezTo>
                  <a:cubicBezTo>
                    <a:pt x="1071" y="50"/>
                    <a:pt x="1069" y="48"/>
                    <a:pt x="1068" y="48"/>
                  </a:cubicBezTo>
                  <a:cubicBezTo>
                    <a:pt x="1067" y="48"/>
                    <a:pt x="1065" y="50"/>
                    <a:pt x="1064" y="50"/>
                  </a:cubicBezTo>
                  <a:cubicBezTo>
                    <a:pt x="1063" y="50"/>
                    <a:pt x="1062" y="48"/>
                    <a:pt x="1060" y="48"/>
                  </a:cubicBezTo>
                  <a:cubicBezTo>
                    <a:pt x="1059" y="48"/>
                    <a:pt x="1057" y="50"/>
                    <a:pt x="1056" y="50"/>
                  </a:cubicBezTo>
                  <a:cubicBezTo>
                    <a:pt x="1055" y="50"/>
                    <a:pt x="1054" y="48"/>
                    <a:pt x="1052" y="48"/>
                  </a:cubicBezTo>
                  <a:cubicBezTo>
                    <a:pt x="1051" y="48"/>
                    <a:pt x="1050" y="50"/>
                    <a:pt x="1048" y="50"/>
                  </a:cubicBezTo>
                  <a:cubicBezTo>
                    <a:pt x="1047" y="50"/>
                    <a:pt x="1046" y="47"/>
                    <a:pt x="1045" y="48"/>
                  </a:cubicBezTo>
                  <a:cubicBezTo>
                    <a:pt x="1043" y="48"/>
                    <a:pt x="1042" y="50"/>
                    <a:pt x="1040" y="50"/>
                  </a:cubicBezTo>
                  <a:cubicBezTo>
                    <a:pt x="1039" y="50"/>
                    <a:pt x="1038" y="47"/>
                    <a:pt x="1037" y="47"/>
                  </a:cubicBezTo>
                  <a:cubicBezTo>
                    <a:pt x="1037" y="47"/>
                    <a:pt x="1041" y="46"/>
                    <a:pt x="1041" y="45"/>
                  </a:cubicBezTo>
                  <a:cubicBezTo>
                    <a:pt x="1041" y="45"/>
                    <a:pt x="1037" y="44"/>
                    <a:pt x="1037" y="43"/>
                  </a:cubicBezTo>
                  <a:cubicBezTo>
                    <a:pt x="1037" y="42"/>
                    <a:pt x="1041" y="42"/>
                    <a:pt x="1041" y="41"/>
                  </a:cubicBezTo>
                  <a:cubicBezTo>
                    <a:pt x="1041" y="40"/>
                    <a:pt x="1037" y="39"/>
                    <a:pt x="1037" y="39"/>
                  </a:cubicBezTo>
                  <a:cubicBezTo>
                    <a:pt x="1037" y="38"/>
                    <a:pt x="1042" y="37"/>
                    <a:pt x="1042" y="37"/>
                  </a:cubicBezTo>
                  <a:cubicBezTo>
                    <a:pt x="1041" y="36"/>
                    <a:pt x="1038" y="34"/>
                    <a:pt x="1038" y="34"/>
                  </a:cubicBezTo>
                  <a:cubicBezTo>
                    <a:pt x="1037" y="34"/>
                    <a:pt x="1034" y="36"/>
                    <a:pt x="1034" y="36"/>
                  </a:cubicBezTo>
                  <a:cubicBezTo>
                    <a:pt x="1033" y="37"/>
                    <a:pt x="1037" y="38"/>
                    <a:pt x="1037" y="39"/>
                  </a:cubicBezTo>
                  <a:cubicBezTo>
                    <a:pt x="1037" y="39"/>
                    <a:pt x="1033" y="40"/>
                    <a:pt x="1033" y="41"/>
                  </a:cubicBezTo>
                  <a:cubicBezTo>
                    <a:pt x="1033" y="41"/>
                    <a:pt x="1037" y="42"/>
                    <a:pt x="1037" y="43"/>
                  </a:cubicBezTo>
                  <a:cubicBezTo>
                    <a:pt x="1037" y="44"/>
                    <a:pt x="1033" y="44"/>
                    <a:pt x="1033" y="45"/>
                  </a:cubicBezTo>
                  <a:cubicBezTo>
                    <a:pt x="1033" y="46"/>
                    <a:pt x="1036" y="46"/>
                    <a:pt x="1037" y="47"/>
                  </a:cubicBezTo>
                  <a:cubicBezTo>
                    <a:pt x="1035" y="47"/>
                    <a:pt x="1034" y="49"/>
                    <a:pt x="1033" y="49"/>
                  </a:cubicBezTo>
                  <a:cubicBezTo>
                    <a:pt x="1031" y="49"/>
                    <a:pt x="1030" y="47"/>
                    <a:pt x="1029" y="47"/>
                  </a:cubicBezTo>
                  <a:cubicBezTo>
                    <a:pt x="1028" y="47"/>
                    <a:pt x="1026" y="49"/>
                    <a:pt x="1025" y="49"/>
                  </a:cubicBezTo>
                  <a:cubicBezTo>
                    <a:pt x="1023" y="49"/>
                    <a:pt x="1022" y="47"/>
                    <a:pt x="1021" y="47"/>
                  </a:cubicBezTo>
                  <a:cubicBezTo>
                    <a:pt x="1020" y="47"/>
                    <a:pt x="1018" y="49"/>
                    <a:pt x="1017" y="49"/>
                  </a:cubicBezTo>
                  <a:cubicBezTo>
                    <a:pt x="1016" y="49"/>
                    <a:pt x="1014" y="47"/>
                    <a:pt x="1013" y="47"/>
                  </a:cubicBezTo>
                  <a:cubicBezTo>
                    <a:pt x="1013" y="46"/>
                    <a:pt x="1010" y="44"/>
                    <a:pt x="1009" y="44"/>
                  </a:cubicBezTo>
                  <a:cubicBezTo>
                    <a:pt x="1009" y="44"/>
                    <a:pt x="1006" y="46"/>
                    <a:pt x="1005" y="46"/>
                  </a:cubicBezTo>
                  <a:cubicBezTo>
                    <a:pt x="1005" y="47"/>
                    <a:pt x="1002" y="49"/>
                    <a:pt x="1001" y="49"/>
                  </a:cubicBezTo>
                  <a:cubicBezTo>
                    <a:pt x="1000" y="48"/>
                    <a:pt x="998" y="46"/>
                    <a:pt x="997" y="46"/>
                  </a:cubicBezTo>
                  <a:cubicBezTo>
                    <a:pt x="996" y="46"/>
                    <a:pt x="995" y="48"/>
                    <a:pt x="993" y="48"/>
                  </a:cubicBezTo>
                  <a:cubicBezTo>
                    <a:pt x="992" y="48"/>
                    <a:pt x="991" y="46"/>
                    <a:pt x="990" y="46"/>
                  </a:cubicBezTo>
                  <a:cubicBezTo>
                    <a:pt x="989" y="46"/>
                    <a:pt x="986" y="48"/>
                    <a:pt x="986" y="48"/>
                  </a:cubicBezTo>
                  <a:cubicBezTo>
                    <a:pt x="985" y="48"/>
                    <a:pt x="982" y="46"/>
                    <a:pt x="982" y="46"/>
                  </a:cubicBezTo>
                  <a:cubicBezTo>
                    <a:pt x="982" y="45"/>
                    <a:pt x="986" y="44"/>
                    <a:pt x="986" y="44"/>
                  </a:cubicBezTo>
                  <a:cubicBezTo>
                    <a:pt x="986" y="44"/>
                    <a:pt x="982" y="41"/>
                    <a:pt x="982" y="42"/>
                  </a:cubicBezTo>
                  <a:cubicBezTo>
                    <a:pt x="982" y="42"/>
                    <a:pt x="978" y="43"/>
                    <a:pt x="978" y="44"/>
                  </a:cubicBezTo>
                  <a:cubicBezTo>
                    <a:pt x="978" y="44"/>
                    <a:pt x="982" y="45"/>
                    <a:pt x="982" y="46"/>
                  </a:cubicBezTo>
                  <a:cubicBezTo>
                    <a:pt x="982" y="46"/>
                    <a:pt x="978" y="48"/>
                    <a:pt x="978" y="48"/>
                  </a:cubicBezTo>
                  <a:cubicBezTo>
                    <a:pt x="977" y="48"/>
                    <a:pt x="974" y="50"/>
                    <a:pt x="974" y="50"/>
                  </a:cubicBezTo>
                  <a:cubicBezTo>
                    <a:pt x="972" y="50"/>
                    <a:pt x="971" y="48"/>
                    <a:pt x="970" y="48"/>
                  </a:cubicBezTo>
                  <a:cubicBezTo>
                    <a:pt x="968" y="48"/>
                    <a:pt x="967" y="50"/>
                    <a:pt x="966" y="50"/>
                  </a:cubicBezTo>
                  <a:cubicBezTo>
                    <a:pt x="962" y="48"/>
                    <a:pt x="962" y="48"/>
                    <a:pt x="962" y="48"/>
                  </a:cubicBezTo>
                  <a:cubicBezTo>
                    <a:pt x="962" y="47"/>
                    <a:pt x="958" y="46"/>
                    <a:pt x="958" y="45"/>
                  </a:cubicBezTo>
                  <a:cubicBezTo>
                    <a:pt x="958" y="44"/>
                    <a:pt x="962" y="44"/>
                    <a:pt x="962" y="43"/>
                  </a:cubicBezTo>
                  <a:cubicBezTo>
                    <a:pt x="963" y="43"/>
                    <a:pt x="965" y="46"/>
                    <a:pt x="966" y="45"/>
                  </a:cubicBezTo>
                  <a:cubicBezTo>
                    <a:pt x="967" y="45"/>
                    <a:pt x="970" y="44"/>
                    <a:pt x="970" y="43"/>
                  </a:cubicBezTo>
                  <a:cubicBezTo>
                    <a:pt x="970" y="43"/>
                    <a:pt x="967" y="42"/>
                    <a:pt x="966" y="41"/>
                  </a:cubicBezTo>
                  <a:cubicBezTo>
                    <a:pt x="966" y="40"/>
                    <a:pt x="963" y="40"/>
                    <a:pt x="963" y="39"/>
                  </a:cubicBezTo>
                  <a:cubicBezTo>
                    <a:pt x="963" y="38"/>
                    <a:pt x="967" y="37"/>
                    <a:pt x="967" y="37"/>
                  </a:cubicBezTo>
                  <a:cubicBezTo>
                    <a:pt x="966" y="37"/>
                    <a:pt x="964" y="35"/>
                    <a:pt x="963" y="34"/>
                  </a:cubicBezTo>
                  <a:cubicBezTo>
                    <a:pt x="963" y="34"/>
                    <a:pt x="959" y="36"/>
                    <a:pt x="959" y="37"/>
                  </a:cubicBezTo>
                  <a:cubicBezTo>
                    <a:pt x="959" y="37"/>
                    <a:pt x="963" y="39"/>
                    <a:pt x="963" y="39"/>
                  </a:cubicBezTo>
                  <a:cubicBezTo>
                    <a:pt x="963" y="39"/>
                    <a:pt x="959" y="40"/>
                    <a:pt x="959" y="41"/>
                  </a:cubicBezTo>
                  <a:cubicBezTo>
                    <a:pt x="958" y="41"/>
                    <a:pt x="955" y="42"/>
                    <a:pt x="955" y="43"/>
                  </a:cubicBezTo>
                  <a:cubicBezTo>
                    <a:pt x="954" y="43"/>
                    <a:pt x="959" y="45"/>
                    <a:pt x="958" y="45"/>
                  </a:cubicBezTo>
                  <a:cubicBezTo>
                    <a:pt x="958" y="46"/>
                    <a:pt x="955" y="47"/>
                    <a:pt x="954" y="47"/>
                  </a:cubicBezTo>
                  <a:cubicBezTo>
                    <a:pt x="953" y="48"/>
                    <a:pt x="951" y="49"/>
                    <a:pt x="950" y="49"/>
                  </a:cubicBezTo>
                  <a:cubicBezTo>
                    <a:pt x="949" y="50"/>
                    <a:pt x="947" y="47"/>
                    <a:pt x="946" y="47"/>
                  </a:cubicBezTo>
                  <a:cubicBezTo>
                    <a:pt x="945" y="47"/>
                    <a:pt x="943" y="49"/>
                    <a:pt x="942" y="49"/>
                  </a:cubicBezTo>
                  <a:cubicBezTo>
                    <a:pt x="941" y="49"/>
                    <a:pt x="940" y="47"/>
                    <a:pt x="938" y="47"/>
                  </a:cubicBezTo>
                  <a:cubicBezTo>
                    <a:pt x="937" y="47"/>
                    <a:pt x="936" y="49"/>
                    <a:pt x="934" y="49"/>
                  </a:cubicBezTo>
                  <a:cubicBezTo>
                    <a:pt x="933" y="49"/>
                    <a:pt x="932" y="47"/>
                    <a:pt x="931" y="47"/>
                  </a:cubicBezTo>
                  <a:cubicBezTo>
                    <a:pt x="931" y="46"/>
                    <a:pt x="935" y="45"/>
                    <a:pt x="935" y="45"/>
                  </a:cubicBezTo>
                  <a:cubicBezTo>
                    <a:pt x="935" y="44"/>
                    <a:pt x="931" y="42"/>
                    <a:pt x="931" y="42"/>
                  </a:cubicBezTo>
                  <a:cubicBezTo>
                    <a:pt x="931" y="42"/>
                    <a:pt x="927" y="44"/>
                    <a:pt x="927" y="44"/>
                  </a:cubicBezTo>
                  <a:cubicBezTo>
                    <a:pt x="927" y="45"/>
                    <a:pt x="930" y="47"/>
                    <a:pt x="931" y="47"/>
                  </a:cubicBezTo>
                  <a:cubicBezTo>
                    <a:pt x="929" y="47"/>
                    <a:pt x="928" y="49"/>
                    <a:pt x="927" y="49"/>
                  </a:cubicBezTo>
                  <a:cubicBezTo>
                    <a:pt x="925" y="49"/>
                    <a:pt x="924" y="47"/>
                    <a:pt x="923" y="46"/>
                  </a:cubicBezTo>
                  <a:cubicBezTo>
                    <a:pt x="921" y="46"/>
                    <a:pt x="920" y="49"/>
                    <a:pt x="919" y="49"/>
                  </a:cubicBezTo>
                  <a:cubicBezTo>
                    <a:pt x="917" y="49"/>
                    <a:pt x="916" y="46"/>
                    <a:pt x="915" y="46"/>
                  </a:cubicBezTo>
                  <a:cubicBezTo>
                    <a:pt x="914" y="46"/>
                    <a:pt x="912" y="44"/>
                    <a:pt x="911" y="44"/>
                  </a:cubicBezTo>
                  <a:cubicBezTo>
                    <a:pt x="910" y="44"/>
                    <a:pt x="908" y="46"/>
                    <a:pt x="907" y="46"/>
                  </a:cubicBezTo>
                  <a:cubicBezTo>
                    <a:pt x="906" y="46"/>
                    <a:pt x="905" y="44"/>
                    <a:pt x="903" y="44"/>
                  </a:cubicBezTo>
                  <a:cubicBezTo>
                    <a:pt x="903" y="44"/>
                    <a:pt x="899" y="46"/>
                    <a:pt x="899" y="46"/>
                  </a:cubicBezTo>
                  <a:cubicBezTo>
                    <a:pt x="899" y="46"/>
                    <a:pt x="903" y="48"/>
                    <a:pt x="903" y="48"/>
                  </a:cubicBezTo>
                  <a:cubicBezTo>
                    <a:pt x="902" y="48"/>
                    <a:pt x="900" y="50"/>
                    <a:pt x="899" y="50"/>
                  </a:cubicBezTo>
                  <a:cubicBezTo>
                    <a:pt x="898" y="50"/>
                    <a:pt x="896" y="48"/>
                    <a:pt x="895" y="48"/>
                  </a:cubicBezTo>
                  <a:cubicBezTo>
                    <a:pt x="895" y="48"/>
                    <a:pt x="892" y="46"/>
                    <a:pt x="891" y="46"/>
                  </a:cubicBezTo>
                  <a:cubicBezTo>
                    <a:pt x="890" y="46"/>
                    <a:pt x="888" y="47"/>
                    <a:pt x="887" y="48"/>
                  </a:cubicBezTo>
                  <a:cubicBezTo>
                    <a:pt x="887" y="48"/>
                    <a:pt x="884" y="50"/>
                    <a:pt x="883" y="50"/>
                  </a:cubicBezTo>
                  <a:cubicBezTo>
                    <a:pt x="882" y="50"/>
                    <a:pt x="881" y="48"/>
                    <a:pt x="879" y="48"/>
                  </a:cubicBezTo>
                  <a:cubicBezTo>
                    <a:pt x="878" y="48"/>
                    <a:pt x="877" y="45"/>
                    <a:pt x="876" y="45"/>
                  </a:cubicBezTo>
                  <a:cubicBezTo>
                    <a:pt x="875" y="45"/>
                    <a:pt x="872" y="47"/>
                    <a:pt x="872" y="47"/>
                  </a:cubicBezTo>
                  <a:cubicBezTo>
                    <a:pt x="871" y="48"/>
                    <a:pt x="869" y="49"/>
                    <a:pt x="867" y="49"/>
                  </a:cubicBezTo>
                  <a:cubicBezTo>
                    <a:pt x="867" y="49"/>
                    <a:pt x="865" y="47"/>
                    <a:pt x="864" y="47"/>
                  </a:cubicBezTo>
                  <a:cubicBezTo>
                    <a:pt x="863" y="47"/>
                    <a:pt x="860" y="49"/>
                    <a:pt x="860" y="49"/>
                  </a:cubicBezTo>
                  <a:cubicBezTo>
                    <a:pt x="859" y="49"/>
                    <a:pt x="857" y="47"/>
                    <a:pt x="856" y="47"/>
                  </a:cubicBezTo>
                  <a:cubicBezTo>
                    <a:pt x="855" y="46"/>
                    <a:pt x="853" y="45"/>
                    <a:pt x="852" y="45"/>
                  </a:cubicBezTo>
                  <a:cubicBezTo>
                    <a:pt x="852" y="44"/>
                    <a:pt x="856" y="43"/>
                    <a:pt x="856" y="43"/>
                  </a:cubicBezTo>
                  <a:cubicBezTo>
                    <a:pt x="856" y="42"/>
                    <a:pt x="853" y="40"/>
                    <a:pt x="853" y="40"/>
                  </a:cubicBezTo>
                  <a:cubicBezTo>
                    <a:pt x="852" y="40"/>
                    <a:pt x="848" y="42"/>
                    <a:pt x="848" y="42"/>
                  </a:cubicBezTo>
                  <a:cubicBezTo>
                    <a:pt x="848" y="43"/>
                    <a:pt x="852" y="44"/>
                    <a:pt x="852" y="45"/>
                  </a:cubicBezTo>
                  <a:cubicBezTo>
                    <a:pt x="852" y="45"/>
                    <a:pt x="849" y="46"/>
                    <a:pt x="848" y="47"/>
                  </a:cubicBezTo>
                  <a:cubicBezTo>
                    <a:pt x="847" y="47"/>
                    <a:pt x="845" y="49"/>
                    <a:pt x="844" y="49"/>
                  </a:cubicBezTo>
                  <a:cubicBezTo>
                    <a:pt x="843" y="49"/>
                    <a:pt x="841" y="47"/>
                    <a:pt x="840" y="46"/>
                  </a:cubicBezTo>
                  <a:cubicBezTo>
                    <a:pt x="839" y="46"/>
                    <a:pt x="837" y="49"/>
                    <a:pt x="836" y="49"/>
                  </a:cubicBezTo>
                  <a:cubicBezTo>
                    <a:pt x="835" y="49"/>
                    <a:pt x="834" y="46"/>
                    <a:pt x="832" y="46"/>
                  </a:cubicBezTo>
                  <a:cubicBezTo>
                    <a:pt x="831" y="46"/>
                    <a:pt x="830" y="48"/>
                    <a:pt x="828" y="48"/>
                  </a:cubicBezTo>
                  <a:cubicBezTo>
                    <a:pt x="827" y="48"/>
                    <a:pt x="826" y="46"/>
                    <a:pt x="825" y="46"/>
                  </a:cubicBezTo>
                  <a:cubicBezTo>
                    <a:pt x="823" y="46"/>
                    <a:pt x="821" y="48"/>
                    <a:pt x="820" y="48"/>
                  </a:cubicBezTo>
                  <a:cubicBezTo>
                    <a:pt x="819" y="48"/>
                    <a:pt x="818" y="46"/>
                    <a:pt x="817" y="46"/>
                  </a:cubicBezTo>
                  <a:cubicBezTo>
                    <a:pt x="815" y="46"/>
                    <a:pt x="814" y="48"/>
                    <a:pt x="813" y="48"/>
                  </a:cubicBezTo>
                  <a:cubicBezTo>
                    <a:pt x="811" y="48"/>
                    <a:pt x="810" y="46"/>
                    <a:pt x="809" y="46"/>
                  </a:cubicBezTo>
                  <a:cubicBezTo>
                    <a:pt x="808" y="46"/>
                    <a:pt x="806" y="48"/>
                    <a:pt x="805" y="48"/>
                  </a:cubicBezTo>
                  <a:cubicBezTo>
                    <a:pt x="803" y="48"/>
                    <a:pt x="802" y="45"/>
                    <a:pt x="801" y="45"/>
                  </a:cubicBezTo>
                  <a:cubicBezTo>
                    <a:pt x="800" y="45"/>
                    <a:pt x="798" y="48"/>
                    <a:pt x="797" y="48"/>
                  </a:cubicBezTo>
                  <a:cubicBezTo>
                    <a:pt x="796" y="47"/>
                    <a:pt x="794" y="45"/>
                    <a:pt x="793" y="45"/>
                  </a:cubicBezTo>
                  <a:cubicBezTo>
                    <a:pt x="792" y="45"/>
                    <a:pt x="790" y="47"/>
                    <a:pt x="789" y="47"/>
                  </a:cubicBezTo>
                  <a:cubicBezTo>
                    <a:pt x="788" y="47"/>
                    <a:pt x="787" y="45"/>
                    <a:pt x="785" y="45"/>
                  </a:cubicBezTo>
                  <a:cubicBezTo>
                    <a:pt x="784" y="45"/>
                    <a:pt x="782" y="47"/>
                    <a:pt x="781" y="47"/>
                  </a:cubicBezTo>
                  <a:cubicBezTo>
                    <a:pt x="780" y="47"/>
                    <a:pt x="778" y="45"/>
                    <a:pt x="777" y="45"/>
                  </a:cubicBezTo>
                  <a:cubicBezTo>
                    <a:pt x="777" y="45"/>
                    <a:pt x="774" y="43"/>
                    <a:pt x="774" y="43"/>
                  </a:cubicBezTo>
                  <a:cubicBezTo>
                    <a:pt x="773" y="43"/>
                    <a:pt x="770" y="44"/>
                    <a:pt x="770" y="45"/>
                  </a:cubicBezTo>
                  <a:cubicBezTo>
                    <a:pt x="770" y="45"/>
                    <a:pt x="773" y="47"/>
                    <a:pt x="773" y="47"/>
                  </a:cubicBezTo>
                  <a:cubicBezTo>
                    <a:pt x="772" y="47"/>
                    <a:pt x="771" y="49"/>
                    <a:pt x="769" y="49"/>
                  </a:cubicBezTo>
                  <a:cubicBezTo>
                    <a:pt x="768" y="49"/>
                    <a:pt x="767" y="47"/>
                    <a:pt x="766" y="47"/>
                  </a:cubicBezTo>
                  <a:cubicBezTo>
                    <a:pt x="764" y="47"/>
                    <a:pt x="763" y="49"/>
                    <a:pt x="761" y="49"/>
                  </a:cubicBezTo>
                  <a:cubicBezTo>
                    <a:pt x="760" y="49"/>
                    <a:pt x="759" y="47"/>
                    <a:pt x="758" y="46"/>
                  </a:cubicBezTo>
                  <a:cubicBezTo>
                    <a:pt x="757" y="46"/>
                    <a:pt x="755" y="49"/>
                    <a:pt x="754" y="49"/>
                  </a:cubicBezTo>
                  <a:cubicBezTo>
                    <a:pt x="753" y="49"/>
                    <a:pt x="750" y="47"/>
                    <a:pt x="750" y="46"/>
                  </a:cubicBezTo>
                  <a:cubicBezTo>
                    <a:pt x="749" y="46"/>
                    <a:pt x="747" y="44"/>
                    <a:pt x="746" y="44"/>
                  </a:cubicBezTo>
                  <a:cubicBezTo>
                    <a:pt x="745" y="44"/>
                    <a:pt x="743" y="46"/>
                    <a:pt x="742" y="46"/>
                  </a:cubicBezTo>
                  <a:cubicBezTo>
                    <a:pt x="741" y="47"/>
                    <a:pt x="739" y="48"/>
                    <a:pt x="738" y="48"/>
                  </a:cubicBezTo>
                  <a:cubicBezTo>
                    <a:pt x="737" y="48"/>
                    <a:pt x="735" y="46"/>
                    <a:pt x="734" y="46"/>
                  </a:cubicBezTo>
                  <a:cubicBezTo>
                    <a:pt x="733" y="46"/>
                    <a:pt x="731" y="48"/>
                    <a:pt x="730" y="48"/>
                  </a:cubicBezTo>
                  <a:cubicBezTo>
                    <a:pt x="729" y="48"/>
                    <a:pt x="727" y="46"/>
                    <a:pt x="726" y="46"/>
                  </a:cubicBezTo>
                  <a:cubicBezTo>
                    <a:pt x="725" y="46"/>
                    <a:pt x="724" y="43"/>
                    <a:pt x="723" y="43"/>
                  </a:cubicBezTo>
                  <a:cubicBezTo>
                    <a:pt x="722" y="43"/>
                    <a:pt x="719" y="45"/>
                    <a:pt x="718" y="45"/>
                  </a:cubicBezTo>
                  <a:cubicBezTo>
                    <a:pt x="718" y="46"/>
                    <a:pt x="715" y="48"/>
                    <a:pt x="714" y="48"/>
                  </a:cubicBezTo>
                  <a:cubicBezTo>
                    <a:pt x="713" y="47"/>
                    <a:pt x="712" y="45"/>
                    <a:pt x="711" y="45"/>
                  </a:cubicBezTo>
                  <a:cubicBezTo>
                    <a:pt x="710" y="45"/>
                    <a:pt x="707" y="47"/>
                    <a:pt x="706" y="47"/>
                  </a:cubicBezTo>
                  <a:cubicBezTo>
                    <a:pt x="705" y="47"/>
                    <a:pt x="704" y="46"/>
                    <a:pt x="703" y="45"/>
                  </a:cubicBezTo>
                  <a:cubicBezTo>
                    <a:pt x="702" y="45"/>
                    <a:pt x="700" y="43"/>
                    <a:pt x="699" y="43"/>
                  </a:cubicBezTo>
                  <a:cubicBezTo>
                    <a:pt x="698" y="43"/>
                    <a:pt x="696" y="45"/>
                    <a:pt x="695" y="45"/>
                  </a:cubicBezTo>
                  <a:cubicBezTo>
                    <a:pt x="694" y="45"/>
                    <a:pt x="692" y="47"/>
                    <a:pt x="691" y="47"/>
                  </a:cubicBezTo>
                  <a:cubicBezTo>
                    <a:pt x="690" y="47"/>
                    <a:pt x="688" y="45"/>
                    <a:pt x="687" y="45"/>
                  </a:cubicBezTo>
                  <a:cubicBezTo>
                    <a:pt x="686" y="45"/>
                    <a:pt x="684" y="47"/>
                    <a:pt x="683" y="47"/>
                  </a:cubicBezTo>
                  <a:cubicBezTo>
                    <a:pt x="682" y="47"/>
                    <a:pt x="681" y="44"/>
                    <a:pt x="679" y="44"/>
                  </a:cubicBezTo>
                  <a:cubicBezTo>
                    <a:pt x="678" y="44"/>
                    <a:pt x="676" y="47"/>
                    <a:pt x="675" y="46"/>
                  </a:cubicBezTo>
                  <a:cubicBezTo>
                    <a:pt x="674" y="46"/>
                    <a:pt x="673" y="44"/>
                    <a:pt x="671" y="44"/>
                  </a:cubicBezTo>
                  <a:cubicBezTo>
                    <a:pt x="670" y="44"/>
                    <a:pt x="669" y="42"/>
                    <a:pt x="668" y="42"/>
                  </a:cubicBezTo>
                  <a:cubicBezTo>
                    <a:pt x="667" y="42"/>
                    <a:pt x="664" y="44"/>
                    <a:pt x="664" y="44"/>
                  </a:cubicBezTo>
                  <a:cubicBezTo>
                    <a:pt x="663" y="44"/>
                    <a:pt x="661" y="46"/>
                    <a:pt x="659" y="46"/>
                  </a:cubicBezTo>
                  <a:cubicBezTo>
                    <a:pt x="659" y="46"/>
                    <a:pt x="657" y="44"/>
                    <a:pt x="656" y="44"/>
                  </a:cubicBezTo>
                  <a:cubicBezTo>
                    <a:pt x="654" y="44"/>
                    <a:pt x="653" y="46"/>
                    <a:pt x="652" y="46"/>
                  </a:cubicBezTo>
                  <a:cubicBezTo>
                    <a:pt x="650" y="46"/>
                    <a:pt x="649" y="44"/>
                    <a:pt x="648" y="44"/>
                  </a:cubicBezTo>
                  <a:cubicBezTo>
                    <a:pt x="647" y="44"/>
                    <a:pt x="645" y="46"/>
                    <a:pt x="644" y="46"/>
                  </a:cubicBezTo>
                  <a:cubicBezTo>
                    <a:pt x="642" y="46"/>
                    <a:pt x="641" y="43"/>
                    <a:pt x="640" y="43"/>
                  </a:cubicBezTo>
                  <a:cubicBezTo>
                    <a:pt x="639" y="43"/>
                    <a:pt x="637" y="46"/>
                    <a:pt x="636" y="45"/>
                  </a:cubicBezTo>
                  <a:cubicBezTo>
                    <a:pt x="636" y="45"/>
                    <a:pt x="632" y="43"/>
                    <a:pt x="632" y="43"/>
                  </a:cubicBezTo>
                  <a:cubicBezTo>
                    <a:pt x="632" y="43"/>
                    <a:pt x="636" y="42"/>
                    <a:pt x="636" y="41"/>
                  </a:cubicBezTo>
                  <a:cubicBezTo>
                    <a:pt x="636" y="41"/>
                    <a:pt x="633" y="39"/>
                    <a:pt x="633" y="39"/>
                  </a:cubicBezTo>
                  <a:cubicBezTo>
                    <a:pt x="632" y="39"/>
                    <a:pt x="628" y="41"/>
                    <a:pt x="628" y="41"/>
                  </a:cubicBezTo>
                  <a:cubicBezTo>
                    <a:pt x="628" y="41"/>
                    <a:pt x="632" y="43"/>
                    <a:pt x="632" y="43"/>
                  </a:cubicBezTo>
                  <a:cubicBezTo>
                    <a:pt x="631" y="43"/>
                    <a:pt x="629" y="45"/>
                    <a:pt x="628" y="45"/>
                  </a:cubicBezTo>
                  <a:cubicBezTo>
                    <a:pt x="627" y="45"/>
                    <a:pt x="625" y="43"/>
                    <a:pt x="624" y="43"/>
                  </a:cubicBezTo>
                  <a:cubicBezTo>
                    <a:pt x="623" y="43"/>
                    <a:pt x="622" y="45"/>
                    <a:pt x="620" y="45"/>
                  </a:cubicBezTo>
                  <a:cubicBezTo>
                    <a:pt x="619" y="45"/>
                    <a:pt x="618" y="43"/>
                    <a:pt x="616" y="43"/>
                  </a:cubicBezTo>
                  <a:cubicBezTo>
                    <a:pt x="615" y="43"/>
                    <a:pt x="613" y="45"/>
                    <a:pt x="612" y="45"/>
                  </a:cubicBezTo>
                  <a:cubicBezTo>
                    <a:pt x="611" y="45"/>
                    <a:pt x="610" y="43"/>
                    <a:pt x="609" y="43"/>
                  </a:cubicBezTo>
                  <a:cubicBezTo>
                    <a:pt x="607" y="43"/>
                    <a:pt x="606" y="45"/>
                    <a:pt x="605" y="45"/>
                  </a:cubicBezTo>
                  <a:cubicBezTo>
                    <a:pt x="603" y="45"/>
                    <a:pt x="602" y="42"/>
                    <a:pt x="601" y="42"/>
                  </a:cubicBezTo>
                  <a:cubicBezTo>
                    <a:pt x="599" y="42"/>
                    <a:pt x="598" y="44"/>
                    <a:pt x="597" y="44"/>
                  </a:cubicBezTo>
                  <a:cubicBezTo>
                    <a:pt x="595" y="44"/>
                    <a:pt x="594" y="42"/>
                    <a:pt x="593" y="42"/>
                  </a:cubicBezTo>
                  <a:cubicBezTo>
                    <a:pt x="592" y="42"/>
                    <a:pt x="590" y="44"/>
                    <a:pt x="589" y="44"/>
                  </a:cubicBezTo>
                  <a:cubicBezTo>
                    <a:pt x="588" y="44"/>
                    <a:pt x="586" y="42"/>
                    <a:pt x="585" y="42"/>
                  </a:cubicBezTo>
                  <a:cubicBezTo>
                    <a:pt x="584" y="42"/>
                    <a:pt x="582" y="44"/>
                    <a:pt x="581" y="44"/>
                  </a:cubicBezTo>
                  <a:cubicBezTo>
                    <a:pt x="581" y="44"/>
                    <a:pt x="577" y="46"/>
                    <a:pt x="577" y="46"/>
                  </a:cubicBezTo>
                  <a:cubicBezTo>
                    <a:pt x="576" y="46"/>
                    <a:pt x="574" y="44"/>
                    <a:pt x="573" y="44"/>
                  </a:cubicBezTo>
                  <a:cubicBezTo>
                    <a:pt x="572" y="44"/>
                    <a:pt x="570" y="46"/>
                    <a:pt x="569" y="46"/>
                  </a:cubicBezTo>
                  <a:cubicBezTo>
                    <a:pt x="568" y="46"/>
                    <a:pt x="567" y="44"/>
                    <a:pt x="565" y="44"/>
                  </a:cubicBezTo>
                  <a:cubicBezTo>
                    <a:pt x="564" y="44"/>
                    <a:pt x="563" y="46"/>
                    <a:pt x="561" y="46"/>
                  </a:cubicBezTo>
                  <a:cubicBezTo>
                    <a:pt x="560" y="46"/>
                    <a:pt x="559" y="43"/>
                    <a:pt x="557" y="43"/>
                  </a:cubicBezTo>
                  <a:cubicBezTo>
                    <a:pt x="556" y="43"/>
                    <a:pt x="555" y="45"/>
                    <a:pt x="553" y="45"/>
                  </a:cubicBezTo>
                  <a:cubicBezTo>
                    <a:pt x="552" y="45"/>
                    <a:pt x="551" y="43"/>
                    <a:pt x="550" y="43"/>
                  </a:cubicBezTo>
                  <a:cubicBezTo>
                    <a:pt x="548" y="43"/>
                    <a:pt x="547" y="45"/>
                    <a:pt x="546" y="45"/>
                  </a:cubicBezTo>
                  <a:cubicBezTo>
                    <a:pt x="544" y="45"/>
                    <a:pt x="543" y="43"/>
                    <a:pt x="542" y="43"/>
                  </a:cubicBezTo>
                  <a:cubicBezTo>
                    <a:pt x="542" y="42"/>
                    <a:pt x="546" y="42"/>
                    <a:pt x="546" y="41"/>
                  </a:cubicBezTo>
                  <a:cubicBezTo>
                    <a:pt x="546" y="40"/>
                    <a:pt x="542" y="39"/>
                    <a:pt x="542" y="39"/>
                  </a:cubicBezTo>
                  <a:cubicBezTo>
                    <a:pt x="542" y="38"/>
                    <a:pt x="546" y="37"/>
                    <a:pt x="546" y="37"/>
                  </a:cubicBezTo>
                  <a:cubicBezTo>
                    <a:pt x="546" y="36"/>
                    <a:pt x="543" y="35"/>
                    <a:pt x="543" y="34"/>
                  </a:cubicBezTo>
                  <a:cubicBezTo>
                    <a:pt x="543" y="34"/>
                    <a:pt x="547" y="33"/>
                    <a:pt x="547" y="32"/>
                  </a:cubicBezTo>
                  <a:cubicBezTo>
                    <a:pt x="547" y="32"/>
                    <a:pt x="543" y="30"/>
                    <a:pt x="543" y="30"/>
                  </a:cubicBezTo>
                  <a:cubicBezTo>
                    <a:pt x="543" y="30"/>
                    <a:pt x="539" y="32"/>
                    <a:pt x="539" y="32"/>
                  </a:cubicBezTo>
                  <a:cubicBezTo>
                    <a:pt x="539" y="33"/>
                    <a:pt x="542" y="34"/>
                    <a:pt x="543" y="34"/>
                  </a:cubicBezTo>
                  <a:cubicBezTo>
                    <a:pt x="542" y="35"/>
                    <a:pt x="538" y="36"/>
                    <a:pt x="538" y="36"/>
                  </a:cubicBezTo>
                  <a:cubicBezTo>
                    <a:pt x="538" y="37"/>
                    <a:pt x="542" y="38"/>
                    <a:pt x="542" y="39"/>
                  </a:cubicBezTo>
                  <a:cubicBezTo>
                    <a:pt x="542" y="39"/>
                    <a:pt x="538" y="40"/>
                    <a:pt x="538" y="41"/>
                  </a:cubicBezTo>
                  <a:cubicBezTo>
                    <a:pt x="538" y="41"/>
                    <a:pt x="542" y="42"/>
                    <a:pt x="542" y="43"/>
                  </a:cubicBezTo>
                  <a:cubicBezTo>
                    <a:pt x="540" y="43"/>
                    <a:pt x="539" y="45"/>
                    <a:pt x="538" y="45"/>
                  </a:cubicBezTo>
                  <a:cubicBezTo>
                    <a:pt x="537" y="45"/>
                    <a:pt x="535" y="43"/>
                    <a:pt x="534" y="43"/>
                  </a:cubicBezTo>
                  <a:cubicBezTo>
                    <a:pt x="533" y="43"/>
                    <a:pt x="531" y="44"/>
                    <a:pt x="530" y="45"/>
                  </a:cubicBezTo>
                  <a:cubicBezTo>
                    <a:pt x="529" y="45"/>
                    <a:pt x="527" y="47"/>
                    <a:pt x="526" y="47"/>
                  </a:cubicBezTo>
                  <a:cubicBezTo>
                    <a:pt x="525" y="47"/>
                    <a:pt x="522" y="45"/>
                    <a:pt x="522" y="45"/>
                  </a:cubicBezTo>
                  <a:cubicBezTo>
                    <a:pt x="522" y="44"/>
                    <a:pt x="519" y="42"/>
                    <a:pt x="518" y="42"/>
                  </a:cubicBezTo>
                  <a:cubicBezTo>
                    <a:pt x="518" y="42"/>
                    <a:pt x="515" y="44"/>
                    <a:pt x="514" y="44"/>
                  </a:cubicBezTo>
                  <a:cubicBezTo>
                    <a:pt x="514" y="45"/>
                    <a:pt x="511" y="46"/>
                    <a:pt x="510" y="46"/>
                  </a:cubicBezTo>
                  <a:cubicBezTo>
                    <a:pt x="509" y="46"/>
                    <a:pt x="508" y="44"/>
                    <a:pt x="506" y="44"/>
                  </a:cubicBezTo>
                  <a:cubicBezTo>
                    <a:pt x="505" y="44"/>
                    <a:pt x="504" y="46"/>
                    <a:pt x="502" y="46"/>
                  </a:cubicBezTo>
                  <a:cubicBezTo>
                    <a:pt x="501" y="46"/>
                    <a:pt x="500" y="44"/>
                    <a:pt x="498" y="44"/>
                  </a:cubicBezTo>
                  <a:cubicBezTo>
                    <a:pt x="497" y="44"/>
                    <a:pt x="496" y="46"/>
                    <a:pt x="494" y="46"/>
                  </a:cubicBezTo>
                  <a:cubicBezTo>
                    <a:pt x="493" y="46"/>
                    <a:pt x="492" y="44"/>
                    <a:pt x="491" y="44"/>
                  </a:cubicBezTo>
                  <a:cubicBezTo>
                    <a:pt x="490" y="44"/>
                    <a:pt x="488" y="46"/>
                    <a:pt x="487" y="46"/>
                  </a:cubicBezTo>
                  <a:cubicBezTo>
                    <a:pt x="485" y="46"/>
                    <a:pt x="484" y="44"/>
                    <a:pt x="483" y="44"/>
                  </a:cubicBezTo>
                  <a:cubicBezTo>
                    <a:pt x="481" y="44"/>
                    <a:pt x="480" y="46"/>
                    <a:pt x="479" y="46"/>
                  </a:cubicBezTo>
                  <a:cubicBezTo>
                    <a:pt x="478" y="46"/>
                    <a:pt x="476" y="43"/>
                    <a:pt x="475" y="43"/>
                  </a:cubicBezTo>
                  <a:cubicBezTo>
                    <a:pt x="474" y="43"/>
                    <a:pt x="472" y="45"/>
                    <a:pt x="471" y="45"/>
                  </a:cubicBezTo>
                  <a:cubicBezTo>
                    <a:pt x="470" y="45"/>
                    <a:pt x="468" y="43"/>
                    <a:pt x="467" y="43"/>
                  </a:cubicBezTo>
                  <a:cubicBezTo>
                    <a:pt x="466" y="43"/>
                    <a:pt x="464" y="45"/>
                    <a:pt x="463" y="45"/>
                  </a:cubicBezTo>
                  <a:cubicBezTo>
                    <a:pt x="462" y="45"/>
                    <a:pt x="460" y="43"/>
                    <a:pt x="459" y="43"/>
                  </a:cubicBezTo>
                  <a:cubicBezTo>
                    <a:pt x="458" y="43"/>
                    <a:pt x="456" y="45"/>
                    <a:pt x="455" y="45"/>
                  </a:cubicBezTo>
                  <a:cubicBezTo>
                    <a:pt x="455" y="45"/>
                    <a:pt x="452" y="47"/>
                    <a:pt x="451" y="47"/>
                  </a:cubicBezTo>
                  <a:cubicBezTo>
                    <a:pt x="450" y="47"/>
                    <a:pt x="448" y="45"/>
                    <a:pt x="447" y="45"/>
                  </a:cubicBezTo>
                  <a:cubicBezTo>
                    <a:pt x="447" y="44"/>
                    <a:pt x="444" y="43"/>
                    <a:pt x="444" y="43"/>
                  </a:cubicBezTo>
                  <a:cubicBezTo>
                    <a:pt x="442" y="42"/>
                    <a:pt x="441" y="45"/>
                    <a:pt x="439" y="45"/>
                  </a:cubicBezTo>
                  <a:cubicBezTo>
                    <a:pt x="439" y="45"/>
                    <a:pt x="436" y="42"/>
                    <a:pt x="436" y="42"/>
                  </a:cubicBezTo>
                  <a:cubicBezTo>
                    <a:pt x="434" y="43"/>
                    <a:pt x="433" y="44"/>
                    <a:pt x="432" y="44"/>
                  </a:cubicBezTo>
                  <a:cubicBezTo>
                    <a:pt x="431" y="45"/>
                    <a:pt x="428" y="47"/>
                    <a:pt x="428" y="46"/>
                  </a:cubicBezTo>
                  <a:cubicBezTo>
                    <a:pt x="427" y="46"/>
                    <a:pt x="424" y="45"/>
                    <a:pt x="424" y="44"/>
                  </a:cubicBezTo>
                  <a:cubicBezTo>
                    <a:pt x="423" y="44"/>
                    <a:pt x="421" y="42"/>
                    <a:pt x="420" y="42"/>
                  </a:cubicBezTo>
                  <a:cubicBezTo>
                    <a:pt x="419" y="42"/>
                    <a:pt x="417" y="44"/>
                    <a:pt x="416" y="44"/>
                  </a:cubicBezTo>
                  <a:cubicBezTo>
                    <a:pt x="415" y="44"/>
                    <a:pt x="413" y="46"/>
                    <a:pt x="412" y="46"/>
                  </a:cubicBezTo>
                  <a:cubicBezTo>
                    <a:pt x="411" y="46"/>
                    <a:pt x="409" y="44"/>
                    <a:pt x="408" y="44"/>
                  </a:cubicBezTo>
                  <a:cubicBezTo>
                    <a:pt x="407" y="44"/>
                    <a:pt x="405" y="46"/>
                    <a:pt x="404" y="46"/>
                  </a:cubicBezTo>
                  <a:cubicBezTo>
                    <a:pt x="403" y="46"/>
                    <a:pt x="401" y="44"/>
                    <a:pt x="400" y="44"/>
                  </a:cubicBezTo>
                  <a:cubicBezTo>
                    <a:pt x="399" y="44"/>
                    <a:pt x="397" y="46"/>
                    <a:pt x="396" y="46"/>
                  </a:cubicBezTo>
                  <a:cubicBezTo>
                    <a:pt x="395" y="46"/>
                    <a:pt x="394" y="43"/>
                    <a:pt x="392" y="43"/>
                  </a:cubicBezTo>
                  <a:cubicBezTo>
                    <a:pt x="391" y="43"/>
                    <a:pt x="389" y="46"/>
                    <a:pt x="388" y="45"/>
                  </a:cubicBezTo>
                  <a:cubicBezTo>
                    <a:pt x="388" y="45"/>
                    <a:pt x="385" y="43"/>
                    <a:pt x="385" y="43"/>
                  </a:cubicBezTo>
                  <a:cubicBezTo>
                    <a:pt x="385" y="43"/>
                    <a:pt x="389" y="42"/>
                    <a:pt x="389" y="41"/>
                  </a:cubicBezTo>
                  <a:cubicBezTo>
                    <a:pt x="389" y="41"/>
                    <a:pt x="385" y="39"/>
                    <a:pt x="385" y="39"/>
                  </a:cubicBezTo>
                  <a:cubicBezTo>
                    <a:pt x="385" y="39"/>
                    <a:pt x="381" y="41"/>
                    <a:pt x="381" y="41"/>
                  </a:cubicBezTo>
                  <a:cubicBezTo>
                    <a:pt x="381" y="41"/>
                    <a:pt x="385" y="43"/>
                    <a:pt x="385" y="43"/>
                  </a:cubicBezTo>
                  <a:cubicBezTo>
                    <a:pt x="384" y="44"/>
                    <a:pt x="381" y="45"/>
                    <a:pt x="380" y="45"/>
                  </a:cubicBezTo>
                  <a:cubicBezTo>
                    <a:pt x="380" y="46"/>
                    <a:pt x="377" y="47"/>
                    <a:pt x="376" y="47"/>
                  </a:cubicBezTo>
                  <a:cubicBezTo>
                    <a:pt x="375" y="47"/>
                    <a:pt x="374" y="45"/>
                    <a:pt x="373" y="45"/>
                  </a:cubicBezTo>
                  <a:cubicBezTo>
                    <a:pt x="372" y="45"/>
                    <a:pt x="369" y="47"/>
                    <a:pt x="368" y="47"/>
                  </a:cubicBezTo>
                  <a:cubicBezTo>
                    <a:pt x="367" y="47"/>
                    <a:pt x="366" y="45"/>
                    <a:pt x="365" y="45"/>
                  </a:cubicBezTo>
                  <a:cubicBezTo>
                    <a:pt x="364" y="44"/>
                    <a:pt x="362" y="43"/>
                    <a:pt x="361" y="43"/>
                  </a:cubicBezTo>
                  <a:cubicBezTo>
                    <a:pt x="360" y="43"/>
                    <a:pt x="357" y="44"/>
                    <a:pt x="357" y="45"/>
                  </a:cubicBezTo>
                  <a:cubicBezTo>
                    <a:pt x="356" y="45"/>
                    <a:pt x="354" y="47"/>
                    <a:pt x="353" y="47"/>
                  </a:cubicBezTo>
                  <a:cubicBezTo>
                    <a:pt x="352" y="47"/>
                    <a:pt x="350" y="44"/>
                    <a:pt x="349" y="44"/>
                  </a:cubicBezTo>
                  <a:cubicBezTo>
                    <a:pt x="348" y="44"/>
                    <a:pt x="346" y="47"/>
                    <a:pt x="345" y="46"/>
                  </a:cubicBezTo>
                  <a:cubicBezTo>
                    <a:pt x="344" y="46"/>
                    <a:pt x="343" y="44"/>
                    <a:pt x="341" y="44"/>
                  </a:cubicBezTo>
                  <a:cubicBezTo>
                    <a:pt x="340" y="44"/>
                    <a:pt x="338" y="46"/>
                    <a:pt x="337" y="46"/>
                  </a:cubicBezTo>
                  <a:cubicBezTo>
                    <a:pt x="336" y="46"/>
                    <a:pt x="335" y="44"/>
                    <a:pt x="333" y="44"/>
                  </a:cubicBezTo>
                  <a:cubicBezTo>
                    <a:pt x="332" y="44"/>
                    <a:pt x="330" y="46"/>
                    <a:pt x="329" y="46"/>
                  </a:cubicBezTo>
                  <a:cubicBezTo>
                    <a:pt x="328" y="46"/>
                    <a:pt x="327" y="44"/>
                    <a:pt x="326" y="44"/>
                  </a:cubicBezTo>
                  <a:cubicBezTo>
                    <a:pt x="324" y="44"/>
                    <a:pt x="323" y="46"/>
                    <a:pt x="321" y="46"/>
                  </a:cubicBezTo>
                  <a:cubicBezTo>
                    <a:pt x="320" y="46"/>
                    <a:pt x="319" y="43"/>
                    <a:pt x="318" y="44"/>
                  </a:cubicBezTo>
                  <a:cubicBezTo>
                    <a:pt x="316" y="44"/>
                    <a:pt x="315" y="46"/>
                    <a:pt x="314" y="46"/>
                  </a:cubicBezTo>
                  <a:cubicBezTo>
                    <a:pt x="312" y="46"/>
                    <a:pt x="311" y="43"/>
                    <a:pt x="310" y="43"/>
                  </a:cubicBezTo>
                  <a:cubicBezTo>
                    <a:pt x="309" y="43"/>
                    <a:pt x="307" y="46"/>
                    <a:pt x="306" y="45"/>
                  </a:cubicBezTo>
                  <a:cubicBezTo>
                    <a:pt x="305" y="45"/>
                    <a:pt x="303" y="43"/>
                    <a:pt x="302" y="43"/>
                  </a:cubicBezTo>
                  <a:cubicBezTo>
                    <a:pt x="301" y="43"/>
                    <a:pt x="299" y="45"/>
                    <a:pt x="298" y="45"/>
                  </a:cubicBezTo>
                  <a:cubicBezTo>
                    <a:pt x="297" y="46"/>
                    <a:pt x="294" y="47"/>
                    <a:pt x="294" y="47"/>
                  </a:cubicBezTo>
                  <a:cubicBezTo>
                    <a:pt x="293" y="47"/>
                    <a:pt x="291" y="45"/>
                    <a:pt x="290" y="45"/>
                  </a:cubicBezTo>
                  <a:cubicBezTo>
                    <a:pt x="289" y="44"/>
                    <a:pt x="288" y="43"/>
                    <a:pt x="286" y="43"/>
                  </a:cubicBezTo>
                  <a:cubicBezTo>
                    <a:pt x="286" y="43"/>
                    <a:pt x="283" y="45"/>
                    <a:pt x="282" y="45"/>
                  </a:cubicBezTo>
                  <a:cubicBezTo>
                    <a:pt x="281" y="45"/>
                    <a:pt x="280" y="43"/>
                    <a:pt x="278" y="43"/>
                  </a:cubicBezTo>
                  <a:cubicBezTo>
                    <a:pt x="278" y="43"/>
                    <a:pt x="275" y="44"/>
                    <a:pt x="274" y="45"/>
                  </a:cubicBezTo>
                  <a:cubicBezTo>
                    <a:pt x="274" y="45"/>
                    <a:pt x="271" y="47"/>
                    <a:pt x="270" y="47"/>
                  </a:cubicBezTo>
                  <a:cubicBezTo>
                    <a:pt x="269" y="47"/>
                    <a:pt x="268" y="44"/>
                    <a:pt x="267" y="44"/>
                  </a:cubicBezTo>
                  <a:cubicBezTo>
                    <a:pt x="265" y="44"/>
                    <a:pt x="263" y="47"/>
                    <a:pt x="262" y="46"/>
                  </a:cubicBezTo>
                  <a:cubicBezTo>
                    <a:pt x="261" y="46"/>
                    <a:pt x="260" y="44"/>
                    <a:pt x="259" y="44"/>
                  </a:cubicBezTo>
                  <a:cubicBezTo>
                    <a:pt x="257" y="44"/>
                    <a:pt x="256" y="46"/>
                    <a:pt x="255" y="46"/>
                  </a:cubicBezTo>
                  <a:cubicBezTo>
                    <a:pt x="253" y="46"/>
                    <a:pt x="252" y="44"/>
                    <a:pt x="251" y="44"/>
                  </a:cubicBezTo>
                  <a:cubicBezTo>
                    <a:pt x="250" y="44"/>
                    <a:pt x="248" y="46"/>
                    <a:pt x="247" y="46"/>
                  </a:cubicBezTo>
                  <a:cubicBezTo>
                    <a:pt x="245" y="46"/>
                    <a:pt x="244" y="44"/>
                    <a:pt x="243" y="44"/>
                  </a:cubicBezTo>
                  <a:cubicBezTo>
                    <a:pt x="242" y="44"/>
                    <a:pt x="240" y="46"/>
                    <a:pt x="239" y="46"/>
                  </a:cubicBezTo>
                  <a:cubicBezTo>
                    <a:pt x="237" y="46"/>
                    <a:pt x="237" y="44"/>
                    <a:pt x="235" y="44"/>
                  </a:cubicBezTo>
                  <a:cubicBezTo>
                    <a:pt x="234" y="43"/>
                    <a:pt x="232" y="46"/>
                    <a:pt x="231" y="46"/>
                  </a:cubicBezTo>
                  <a:cubicBezTo>
                    <a:pt x="230" y="46"/>
                    <a:pt x="228" y="43"/>
                    <a:pt x="227" y="43"/>
                  </a:cubicBezTo>
                  <a:cubicBezTo>
                    <a:pt x="226" y="43"/>
                    <a:pt x="224" y="45"/>
                    <a:pt x="223" y="45"/>
                  </a:cubicBezTo>
                  <a:cubicBezTo>
                    <a:pt x="223" y="46"/>
                    <a:pt x="220" y="48"/>
                    <a:pt x="219" y="48"/>
                  </a:cubicBezTo>
                  <a:cubicBezTo>
                    <a:pt x="218" y="47"/>
                    <a:pt x="217" y="45"/>
                    <a:pt x="215" y="45"/>
                  </a:cubicBezTo>
                  <a:cubicBezTo>
                    <a:pt x="214" y="45"/>
                    <a:pt x="212" y="47"/>
                    <a:pt x="211" y="47"/>
                  </a:cubicBezTo>
                  <a:cubicBezTo>
                    <a:pt x="210" y="47"/>
                    <a:pt x="209" y="45"/>
                    <a:pt x="208" y="45"/>
                  </a:cubicBezTo>
                  <a:cubicBezTo>
                    <a:pt x="206" y="45"/>
                    <a:pt x="205" y="43"/>
                    <a:pt x="204" y="43"/>
                  </a:cubicBezTo>
                  <a:cubicBezTo>
                    <a:pt x="203" y="43"/>
                    <a:pt x="201" y="45"/>
                    <a:pt x="200" y="45"/>
                  </a:cubicBezTo>
                  <a:cubicBezTo>
                    <a:pt x="199" y="45"/>
                    <a:pt x="197" y="42"/>
                    <a:pt x="196" y="43"/>
                  </a:cubicBezTo>
                  <a:cubicBezTo>
                    <a:pt x="195" y="43"/>
                    <a:pt x="193" y="44"/>
                    <a:pt x="192" y="45"/>
                  </a:cubicBezTo>
                  <a:cubicBezTo>
                    <a:pt x="191" y="45"/>
                    <a:pt x="188" y="47"/>
                    <a:pt x="188" y="47"/>
                  </a:cubicBezTo>
                  <a:cubicBezTo>
                    <a:pt x="187" y="47"/>
                    <a:pt x="185" y="45"/>
                    <a:pt x="184" y="44"/>
                  </a:cubicBezTo>
                  <a:cubicBezTo>
                    <a:pt x="183" y="44"/>
                    <a:pt x="181" y="42"/>
                    <a:pt x="180" y="42"/>
                  </a:cubicBezTo>
                  <a:cubicBezTo>
                    <a:pt x="179" y="42"/>
                    <a:pt x="178" y="40"/>
                    <a:pt x="177" y="40"/>
                  </a:cubicBezTo>
                  <a:cubicBezTo>
                    <a:pt x="176" y="40"/>
                    <a:pt x="172" y="42"/>
                    <a:pt x="172" y="42"/>
                  </a:cubicBezTo>
                  <a:cubicBezTo>
                    <a:pt x="172" y="42"/>
                    <a:pt x="176" y="44"/>
                    <a:pt x="176" y="44"/>
                  </a:cubicBezTo>
                  <a:cubicBezTo>
                    <a:pt x="175" y="44"/>
                    <a:pt x="173" y="46"/>
                    <a:pt x="172" y="46"/>
                  </a:cubicBezTo>
                  <a:cubicBezTo>
                    <a:pt x="171" y="46"/>
                    <a:pt x="169" y="44"/>
                    <a:pt x="168" y="44"/>
                  </a:cubicBezTo>
                  <a:cubicBezTo>
                    <a:pt x="167" y="44"/>
                    <a:pt x="166" y="46"/>
                    <a:pt x="164" y="46"/>
                  </a:cubicBezTo>
                  <a:cubicBezTo>
                    <a:pt x="163" y="46"/>
                    <a:pt x="162" y="44"/>
                    <a:pt x="160" y="44"/>
                  </a:cubicBezTo>
                  <a:cubicBezTo>
                    <a:pt x="159" y="44"/>
                    <a:pt x="158" y="46"/>
                    <a:pt x="156" y="46"/>
                  </a:cubicBezTo>
                  <a:cubicBezTo>
                    <a:pt x="155" y="46"/>
                    <a:pt x="154" y="44"/>
                    <a:pt x="153" y="44"/>
                  </a:cubicBezTo>
                  <a:cubicBezTo>
                    <a:pt x="152" y="44"/>
                    <a:pt x="150" y="46"/>
                    <a:pt x="148" y="46"/>
                  </a:cubicBezTo>
                  <a:cubicBezTo>
                    <a:pt x="147" y="45"/>
                    <a:pt x="146" y="43"/>
                    <a:pt x="145" y="43"/>
                  </a:cubicBezTo>
                  <a:cubicBezTo>
                    <a:pt x="144" y="43"/>
                    <a:pt x="142" y="45"/>
                    <a:pt x="141" y="45"/>
                  </a:cubicBezTo>
                  <a:cubicBezTo>
                    <a:pt x="139" y="45"/>
                    <a:pt x="138" y="43"/>
                    <a:pt x="137" y="43"/>
                  </a:cubicBezTo>
                  <a:cubicBezTo>
                    <a:pt x="136" y="43"/>
                    <a:pt x="134" y="45"/>
                    <a:pt x="133" y="45"/>
                  </a:cubicBezTo>
                  <a:cubicBezTo>
                    <a:pt x="132" y="45"/>
                    <a:pt x="130" y="43"/>
                    <a:pt x="129" y="43"/>
                  </a:cubicBezTo>
                  <a:cubicBezTo>
                    <a:pt x="128" y="43"/>
                    <a:pt x="126" y="45"/>
                    <a:pt x="125" y="45"/>
                  </a:cubicBezTo>
                  <a:cubicBezTo>
                    <a:pt x="124" y="45"/>
                    <a:pt x="122" y="43"/>
                    <a:pt x="121" y="43"/>
                  </a:cubicBezTo>
                  <a:cubicBezTo>
                    <a:pt x="120" y="43"/>
                    <a:pt x="118" y="45"/>
                    <a:pt x="117" y="45"/>
                  </a:cubicBezTo>
                  <a:cubicBezTo>
                    <a:pt x="116" y="45"/>
                    <a:pt x="115" y="43"/>
                    <a:pt x="113" y="43"/>
                  </a:cubicBezTo>
                  <a:cubicBezTo>
                    <a:pt x="112" y="42"/>
                    <a:pt x="111" y="45"/>
                    <a:pt x="109" y="45"/>
                  </a:cubicBezTo>
                  <a:cubicBezTo>
                    <a:pt x="108" y="45"/>
                    <a:pt x="107" y="42"/>
                    <a:pt x="106" y="42"/>
                  </a:cubicBezTo>
                  <a:cubicBezTo>
                    <a:pt x="105" y="42"/>
                    <a:pt x="102" y="45"/>
                    <a:pt x="101" y="44"/>
                  </a:cubicBezTo>
                  <a:cubicBezTo>
                    <a:pt x="101" y="44"/>
                    <a:pt x="98" y="42"/>
                    <a:pt x="98" y="42"/>
                  </a:cubicBezTo>
                  <a:cubicBezTo>
                    <a:pt x="98" y="42"/>
                    <a:pt x="102" y="41"/>
                    <a:pt x="102" y="40"/>
                  </a:cubicBezTo>
                  <a:cubicBezTo>
                    <a:pt x="102" y="40"/>
                    <a:pt x="98" y="38"/>
                    <a:pt x="98" y="38"/>
                  </a:cubicBezTo>
                  <a:cubicBezTo>
                    <a:pt x="98" y="38"/>
                    <a:pt x="94" y="40"/>
                    <a:pt x="94" y="40"/>
                  </a:cubicBezTo>
                  <a:cubicBezTo>
                    <a:pt x="94" y="40"/>
                    <a:pt x="98" y="42"/>
                    <a:pt x="98" y="42"/>
                  </a:cubicBezTo>
                  <a:cubicBezTo>
                    <a:pt x="97" y="43"/>
                    <a:pt x="95" y="44"/>
                    <a:pt x="94" y="44"/>
                  </a:cubicBezTo>
                  <a:cubicBezTo>
                    <a:pt x="93" y="45"/>
                    <a:pt x="91" y="46"/>
                    <a:pt x="89" y="46"/>
                  </a:cubicBezTo>
                  <a:cubicBezTo>
                    <a:pt x="89" y="46"/>
                    <a:pt x="87" y="44"/>
                    <a:pt x="86" y="44"/>
                  </a:cubicBezTo>
                  <a:cubicBezTo>
                    <a:pt x="85" y="44"/>
                    <a:pt x="82" y="46"/>
                    <a:pt x="82" y="46"/>
                  </a:cubicBezTo>
                  <a:cubicBezTo>
                    <a:pt x="80" y="46"/>
                    <a:pt x="79" y="44"/>
                    <a:pt x="78" y="44"/>
                  </a:cubicBezTo>
                  <a:cubicBezTo>
                    <a:pt x="77" y="43"/>
                    <a:pt x="75" y="42"/>
                    <a:pt x="74" y="42"/>
                  </a:cubicBezTo>
                  <a:cubicBezTo>
                    <a:pt x="74" y="41"/>
                    <a:pt x="71" y="43"/>
                    <a:pt x="70" y="44"/>
                  </a:cubicBezTo>
                  <a:cubicBezTo>
                    <a:pt x="70" y="44"/>
                    <a:pt x="67" y="46"/>
                    <a:pt x="66" y="46"/>
                  </a:cubicBezTo>
                  <a:cubicBezTo>
                    <a:pt x="65" y="46"/>
                    <a:pt x="63" y="43"/>
                    <a:pt x="62" y="43"/>
                  </a:cubicBezTo>
                  <a:cubicBezTo>
                    <a:pt x="61" y="43"/>
                    <a:pt x="59" y="45"/>
                    <a:pt x="58" y="45"/>
                  </a:cubicBezTo>
                  <a:cubicBezTo>
                    <a:pt x="57" y="45"/>
                    <a:pt x="55" y="43"/>
                    <a:pt x="54" y="43"/>
                  </a:cubicBezTo>
                  <a:cubicBezTo>
                    <a:pt x="53" y="43"/>
                    <a:pt x="52" y="45"/>
                    <a:pt x="50" y="45"/>
                  </a:cubicBezTo>
                  <a:cubicBezTo>
                    <a:pt x="49" y="45"/>
                    <a:pt x="48" y="43"/>
                    <a:pt x="47" y="43"/>
                  </a:cubicBezTo>
                  <a:cubicBezTo>
                    <a:pt x="46" y="43"/>
                    <a:pt x="43" y="45"/>
                    <a:pt x="42" y="45"/>
                  </a:cubicBezTo>
                  <a:cubicBezTo>
                    <a:pt x="41" y="45"/>
                    <a:pt x="40" y="47"/>
                    <a:pt x="38" y="47"/>
                  </a:cubicBezTo>
                  <a:cubicBezTo>
                    <a:pt x="37" y="47"/>
                    <a:pt x="36" y="45"/>
                    <a:pt x="35" y="45"/>
                  </a:cubicBezTo>
                  <a:cubicBezTo>
                    <a:pt x="33" y="45"/>
                    <a:pt x="32" y="47"/>
                    <a:pt x="30" y="47"/>
                  </a:cubicBezTo>
                  <a:cubicBezTo>
                    <a:pt x="30" y="46"/>
                    <a:pt x="27" y="45"/>
                    <a:pt x="27" y="45"/>
                  </a:cubicBezTo>
                  <a:cubicBezTo>
                    <a:pt x="27" y="44"/>
                    <a:pt x="31" y="43"/>
                    <a:pt x="31" y="43"/>
                  </a:cubicBezTo>
                  <a:cubicBezTo>
                    <a:pt x="31" y="42"/>
                    <a:pt x="27" y="41"/>
                    <a:pt x="27" y="40"/>
                  </a:cubicBezTo>
                  <a:cubicBezTo>
                    <a:pt x="27" y="40"/>
                    <a:pt x="31" y="39"/>
                    <a:pt x="31" y="38"/>
                  </a:cubicBezTo>
                  <a:cubicBezTo>
                    <a:pt x="31" y="38"/>
                    <a:pt x="27" y="37"/>
                    <a:pt x="27" y="36"/>
                  </a:cubicBezTo>
                  <a:cubicBezTo>
                    <a:pt x="28" y="36"/>
                    <a:pt x="31" y="34"/>
                    <a:pt x="32" y="34"/>
                  </a:cubicBezTo>
                  <a:cubicBezTo>
                    <a:pt x="33" y="33"/>
                    <a:pt x="34" y="32"/>
                    <a:pt x="36" y="32"/>
                  </a:cubicBezTo>
                  <a:cubicBezTo>
                    <a:pt x="34" y="32"/>
                    <a:pt x="33" y="30"/>
                    <a:pt x="32" y="29"/>
                  </a:cubicBezTo>
                  <a:cubicBezTo>
                    <a:pt x="31" y="29"/>
                    <a:pt x="29" y="32"/>
                    <a:pt x="28" y="32"/>
                  </a:cubicBezTo>
                  <a:cubicBezTo>
                    <a:pt x="27" y="32"/>
                    <a:pt x="25" y="29"/>
                    <a:pt x="24" y="29"/>
                  </a:cubicBezTo>
                  <a:cubicBezTo>
                    <a:pt x="23" y="29"/>
                    <a:pt x="21" y="31"/>
                    <a:pt x="20" y="31"/>
                  </a:cubicBezTo>
                  <a:cubicBezTo>
                    <a:pt x="19" y="32"/>
                    <a:pt x="17" y="33"/>
                    <a:pt x="16" y="33"/>
                  </a:cubicBezTo>
                  <a:cubicBezTo>
                    <a:pt x="15" y="34"/>
                    <a:pt x="12" y="35"/>
                    <a:pt x="12" y="35"/>
                  </a:cubicBezTo>
                  <a:cubicBezTo>
                    <a:pt x="12" y="36"/>
                    <a:pt x="15" y="37"/>
                    <a:pt x="16" y="38"/>
                  </a:cubicBezTo>
                  <a:cubicBezTo>
                    <a:pt x="7" y="42"/>
                    <a:pt x="7" y="42"/>
                    <a:pt x="7" y="42"/>
                  </a:cubicBezTo>
                  <a:cubicBezTo>
                    <a:pt x="6" y="41"/>
                    <a:pt x="5" y="40"/>
                    <a:pt x="4" y="40"/>
                  </a:cubicBezTo>
                  <a:cubicBezTo>
                    <a:pt x="3" y="39"/>
                    <a:pt x="0" y="38"/>
                    <a:pt x="0" y="37"/>
                  </a:cubicBezTo>
                  <a:cubicBezTo>
                    <a:pt x="0" y="37"/>
                    <a:pt x="4" y="36"/>
                    <a:pt x="4" y="35"/>
                  </a:cubicBezTo>
                  <a:cubicBezTo>
                    <a:pt x="8" y="33"/>
                    <a:pt x="8" y="33"/>
                    <a:pt x="8" y="33"/>
                  </a:cubicBezTo>
                  <a:cubicBezTo>
                    <a:pt x="9" y="33"/>
                    <a:pt x="11" y="32"/>
                    <a:pt x="12" y="31"/>
                  </a:cubicBezTo>
                  <a:cubicBezTo>
                    <a:pt x="13" y="31"/>
                    <a:pt x="16" y="30"/>
                    <a:pt x="16" y="29"/>
                  </a:cubicBezTo>
                  <a:cubicBezTo>
                    <a:pt x="16" y="29"/>
                    <a:pt x="12" y="27"/>
                    <a:pt x="13" y="27"/>
                  </a:cubicBezTo>
                  <a:cubicBezTo>
                    <a:pt x="13" y="27"/>
                    <a:pt x="16" y="25"/>
                    <a:pt x="17" y="25"/>
                  </a:cubicBezTo>
                  <a:cubicBezTo>
                    <a:pt x="18" y="25"/>
                    <a:pt x="19" y="27"/>
                    <a:pt x="20" y="27"/>
                  </a:cubicBezTo>
                  <a:cubicBezTo>
                    <a:pt x="22" y="27"/>
                    <a:pt x="23" y="25"/>
                    <a:pt x="24" y="25"/>
                  </a:cubicBezTo>
                  <a:cubicBezTo>
                    <a:pt x="26" y="25"/>
                    <a:pt x="27" y="27"/>
                    <a:pt x="28" y="27"/>
                  </a:cubicBezTo>
                  <a:cubicBezTo>
                    <a:pt x="29" y="27"/>
                    <a:pt x="32" y="25"/>
                    <a:pt x="32" y="25"/>
                  </a:cubicBezTo>
                  <a:cubicBezTo>
                    <a:pt x="34" y="25"/>
                    <a:pt x="35" y="27"/>
                    <a:pt x="36" y="27"/>
                  </a:cubicBezTo>
                  <a:cubicBezTo>
                    <a:pt x="40" y="30"/>
                    <a:pt x="40" y="30"/>
                    <a:pt x="40" y="30"/>
                  </a:cubicBezTo>
                  <a:lnTo>
                    <a:pt x="44" y="32"/>
                  </a:lnTo>
                  <a:close/>
                  <a:moveTo>
                    <a:pt x="1179" y="42"/>
                  </a:moveTo>
                  <a:cubicBezTo>
                    <a:pt x="1186" y="47"/>
                    <a:pt x="1186" y="47"/>
                    <a:pt x="1186" y="47"/>
                  </a:cubicBezTo>
                  <a:cubicBezTo>
                    <a:pt x="1190" y="49"/>
                    <a:pt x="1190" y="49"/>
                    <a:pt x="1190" y="49"/>
                  </a:cubicBezTo>
                  <a:cubicBezTo>
                    <a:pt x="1194" y="47"/>
                    <a:pt x="1194" y="47"/>
                    <a:pt x="1194" y="47"/>
                  </a:cubicBezTo>
                  <a:cubicBezTo>
                    <a:pt x="1194" y="46"/>
                    <a:pt x="1190" y="46"/>
                    <a:pt x="1190" y="45"/>
                  </a:cubicBezTo>
                  <a:cubicBezTo>
                    <a:pt x="1190" y="44"/>
                    <a:pt x="1195" y="43"/>
                    <a:pt x="1194" y="43"/>
                  </a:cubicBezTo>
                  <a:cubicBezTo>
                    <a:pt x="1194" y="42"/>
                    <a:pt x="1191" y="41"/>
                    <a:pt x="1191" y="40"/>
                  </a:cubicBezTo>
                  <a:cubicBezTo>
                    <a:pt x="1187" y="38"/>
                    <a:pt x="1187" y="38"/>
                    <a:pt x="1187" y="38"/>
                  </a:cubicBezTo>
                  <a:lnTo>
                    <a:pt x="1179" y="42"/>
                  </a:lnTo>
                  <a:close/>
                  <a:moveTo>
                    <a:pt x="1064" y="46"/>
                  </a:moveTo>
                  <a:cubicBezTo>
                    <a:pt x="1065" y="46"/>
                    <a:pt x="1067" y="48"/>
                    <a:pt x="1068" y="48"/>
                  </a:cubicBezTo>
                  <a:cubicBezTo>
                    <a:pt x="1069" y="48"/>
                    <a:pt x="1071" y="47"/>
                    <a:pt x="1072" y="46"/>
                  </a:cubicBezTo>
                  <a:cubicBezTo>
                    <a:pt x="1073" y="46"/>
                    <a:pt x="1076" y="45"/>
                    <a:pt x="1076" y="44"/>
                  </a:cubicBezTo>
                  <a:cubicBezTo>
                    <a:pt x="1076" y="44"/>
                    <a:pt x="1073" y="42"/>
                    <a:pt x="1073" y="42"/>
                  </a:cubicBezTo>
                  <a:cubicBezTo>
                    <a:pt x="1071" y="41"/>
                    <a:pt x="1069" y="40"/>
                    <a:pt x="1069" y="39"/>
                  </a:cubicBezTo>
                  <a:cubicBezTo>
                    <a:pt x="1069" y="39"/>
                    <a:pt x="1073" y="38"/>
                    <a:pt x="1073" y="37"/>
                  </a:cubicBezTo>
                  <a:cubicBezTo>
                    <a:pt x="1073" y="37"/>
                    <a:pt x="1069" y="35"/>
                    <a:pt x="1069" y="35"/>
                  </a:cubicBezTo>
                  <a:cubicBezTo>
                    <a:pt x="1068" y="35"/>
                    <a:pt x="1066" y="37"/>
                    <a:pt x="1065" y="37"/>
                  </a:cubicBezTo>
                  <a:cubicBezTo>
                    <a:pt x="1065" y="38"/>
                    <a:pt x="1069" y="39"/>
                    <a:pt x="1069" y="39"/>
                  </a:cubicBezTo>
                  <a:cubicBezTo>
                    <a:pt x="1069" y="40"/>
                    <a:pt x="1065" y="41"/>
                    <a:pt x="1065" y="42"/>
                  </a:cubicBezTo>
                  <a:cubicBezTo>
                    <a:pt x="1064" y="42"/>
                    <a:pt x="1062" y="43"/>
                    <a:pt x="1061" y="44"/>
                  </a:cubicBezTo>
                  <a:cubicBezTo>
                    <a:pt x="1060" y="44"/>
                    <a:pt x="1057" y="45"/>
                    <a:pt x="1056" y="46"/>
                  </a:cubicBezTo>
                  <a:cubicBezTo>
                    <a:pt x="1056" y="46"/>
                    <a:pt x="1060" y="47"/>
                    <a:pt x="1060" y="48"/>
                  </a:cubicBezTo>
                  <a:cubicBezTo>
                    <a:pt x="1062" y="48"/>
                    <a:pt x="1063" y="46"/>
                    <a:pt x="1064" y="46"/>
                  </a:cubicBezTo>
                  <a:close/>
                  <a:moveTo>
                    <a:pt x="232" y="37"/>
                  </a:moveTo>
                  <a:cubicBezTo>
                    <a:pt x="232" y="38"/>
                    <a:pt x="236" y="39"/>
                    <a:pt x="236" y="39"/>
                  </a:cubicBezTo>
                  <a:cubicBezTo>
                    <a:pt x="236" y="39"/>
                    <a:pt x="232" y="41"/>
                    <a:pt x="231" y="41"/>
                  </a:cubicBezTo>
                  <a:cubicBezTo>
                    <a:pt x="230" y="41"/>
                    <a:pt x="229" y="39"/>
                    <a:pt x="228" y="39"/>
                  </a:cubicBezTo>
                  <a:cubicBezTo>
                    <a:pt x="227" y="40"/>
                    <a:pt x="224" y="40"/>
                    <a:pt x="224" y="41"/>
                  </a:cubicBezTo>
                  <a:cubicBezTo>
                    <a:pt x="224" y="42"/>
                    <a:pt x="227" y="43"/>
                    <a:pt x="227" y="43"/>
                  </a:cubicBezTo>
                  <a:cubicBezTo>
                    <a:pt x="229" y="43"/>
                    <a:pt x="230" y="41"/>
                    <a:pt x="231" y="41"/>
                  </a:cubicBezTo>
                  <a:cubicBezTo>
                    <a:pt x="233" y="41"/>
                    <a:pt x="234" y="43"/>
                    <a:pt x="235" y="44"/>
                  </a:cubicBezTo>
                  <a:cubicBezTo>
                    <a:pt x="239" y="42"/>
                    <a:pt x="239" y="42"/>
                    <a:pt x="239" y="42"/>
                  </a:cubicBezTo>
                  <a:cubicBezTo>
                    <a:pt x="239" y="41"/>
                    <a:pt x="236" y="40"/>
                    <a:pt x="236" y="39"/>
                  </a:cubicBezTo>
                  <a:cubicBezTo>
                    <a:pt x="235" y="39"/>
                    <a:pt x="240" y="38"/>
                    <a:pt x="240" y="37"/>
                  </a:cubicBezTo>
                  <a:cubicBezTo>
                    <a:pt x="240" y="36"/>
                    <a:pt x="236" y="36"/>
                    <a:pt x="236" y="35"/>
                  </a:cubicBezTo>
                  <a:cubicBezTo>
                    <a:pt x="235" y="36"/>
                    <a:pt x="232" y="36"/>
                    <a:pt x="232" y="37"/>
                  </a:cubicBezTo>
                  <a:close/>
                  <a:moveTo>
                    <a:pt x="54" y="43"/>
                  </a:moveTo>
                  <a:cubicBezTo>
                    <a:pt x="56" y="43"/>
                    <a:pt x="57" y="41"/>
                    <a:pt x="58" y="41"/>
                  </a:cubicBezTo>
                  <a:cubicBezTo>
                    <a:pt x="60" y="41"/>
                    <a:pt x="61" y="43"/>
                    <a:pt x="62" y="43"/>
                  </a:cubicBezTo>
                  <a:cubicBezTo>
                    <a:pt x="63" y="43"/>
                    <a:pt x="66" y="42"/>
                    <a:pt x="66" y="41"/>
                  </a:cubicBezTo>
                  <a:cubicBezTo>
                    <a:pt x="66" y="41"/>
                    <a:pt x="63" y="39"/>
                    <a:pt x="63" y="39"/>
                  </a:cubicBezTo>
                  <a:cubicBezTo>
                    <a:pt x="63" y="38"/>
                    <a:pt x="66" y="37"/>
                    <a:pt x="67" y="37"/>
                  </a:cubicBezTo>
                  <a:cubicBezTo>
                    <a:pt x="68" y="36"/>
                    <a:pt x="70" y="35"/>
                    <a:pt x="71" y="35"/>
                  </a:cubicBezTo>
                  <a:cubicBezTo>
                    <a:pt x="72" y="34"/>
                    <a:pt x="73" y="33"/>
                    <a:pt x="75" y="33"/>
                  </a:cubicBezTo>
                  <a:cubicBezTo>
                    <a:pt x="75" y="33"/>
                    <a:pt x="78" y="35"/>
                    <a:pt x="79" y="35"/>
                  </a:cubicBezTo>
                  <a:cubicBezTo>
                    <a:pt x="79" y="35"/>
                    <a:pt x="83" y="33"/>
                    <a:pt x="83" y="33"/>
                  </a:cubicBezTo>
                  <a:cubicBezTo>
                    <a:pt x="83" y="33"/>
                    <a:pt x="79" y="31"/>
                    <a:pt x="79" y="31"/>
                  </a:cubicBezTo>
                  <a:cubicBezTo>
                    <a:pt x="78" y="32"/>
                    <a:pt x="76" y="32"/>
                    <a:pt x="75" y="33"/>
                  </a:cubicBezTo>
                  <a:cubicBezTo>
                    <a:pt x="74" y="32"/>
                    <a:pt x="72" y="31"/>
                    <a:pt x="71" y="31"/>
                  </a:cubicBezTo>
                  <a:cubicBezTo>
                    <a:pt x="71" y="30"/>
                    <a:pt x="68" y="28"/>
                    <a:pt x="67" y="28"/>
                  </a:cubicBezTo>
                  <a:cubicBezTo>
                    <a:pt x="67" y="28"/>
                    <a:pt x="64" y="30"/>
                    <a:pt x="63" y="30"/>
                  </a:cubicBezTo>
                  <a:cubicBezTo>
                    <a:pt x="63" y="30"/>
                    <a:pt x="67" y="32"/>
                    <a:pt x="67" y="33"/>
                  </a:cubicBezTo>
                  <a:cubicBezTo>
                    <a:pt x="67" y="33"/>
                    <a:pt x="63" y="34"/>
                    <a:pt x="63" y="35"/>
                  </a:cubicBezTo>
                  <a:cubicBezTo>
                    <a:pt x="63" y="36"/>
                    <a:pt x="59" y="36"/>
                    <a:pt x="59" y="37"/>
                  </a:cubicBezTo>
                  <a:cubicBezTo>
                    <a:pt x="59" y="37"/>
                    <a:pt x="63" y="38"/>
                    <a:pt x="63" y="39"/>
                  </a:cubicBezTo>
                  <a:cubicBezTo>
                    <a:pt x="63" y="39"/>
                    <a:pt x="59" y="41"/>
                    <a:pt x="58" y="41"/>
                  </a:cubicBezTo>
                  <a:cubicBezTo>
                    <a:pt x="58" y="41"/>
                    <a:pt x="55" y="39"/>
                    <a:pt x="55" y="39"/>
                  </a:cubicBezTo>
                  <a:cubicBezTo>
                    <a:pt x="53" y="39"/>
                    <a:pt x="52" y="41"/>
                    <a:pt x="51" y="41"/>
                  </a:cubicBezTo>
                  <a:cubicBezTo>
                    <a:pt x="49" y="41"/>
                    <a:pt x="48" y="39"/>
                    <a:pt x="47" y="39"/>
                  </a:cubicBezTo>
                  <a:cubicBezTo>
                    <a:pt x="47" y="39"/>
                    <a:pt x="43" y="41"/>
                    <a:pt x="43" y="41"/>
                  </a:cubicBezTo>
                  <a:cubicBezTo>
                    <a:pt x="43" y="41"/>
                    <a:pt x="46" y="43"/>
                    <a:pt x="47" y="43"/>
                  </a:cubicBezTo>
                  <a:cubicBezTo>
                    <a:pt x="48" y="43"/>
                    <a:pt x="49" y="41"/>
                    <a:pt x="51" y="41"/>
                  </a:cubicBezTo>
                  <a:lnTo>
                    <a:pt x="54" y="43"/>
                  </a:lnTo>
                  <a:close/>
                  <a:moveTo>
                    <a:pt x="95" y="31"/>
                  </a:moveTo>
                  <a:cubicBezTo>
                    <a:pt x="95" y="31"/>
                    <a:pt x="98" y="29"/>
                    <a:pt x="99" y="29"/>
                  </a:cubicBezTo>
                  <a:cubicBezTo>
                    <a:pt x="103" y="27"/>
                    <a:pt x="103" y="27"/>
                    <a:pt x="103" y="27"/>
                  </a:cubicBezTo>
                  <a:cubicBezTo>
                    <a:pt x="95" y="22"/>
                    <a:pt x="95" y="22"/>
                    <a:pt x="95" y="22"/>
                  </a:cubicBezTo>
                  <a:cubicBezTo>
                    <a:pt x="97" y="22"/>
                    <a:pt x="98" y="21"/>
                    <a:pt x="100" y="20"/>
                  </a:cubicBezTo>
                  <a:cubicBezTo>
                    <a:pt x="100" y="20"/>
                    <a:pt x="104" y="19"/>
                    <a:pt x="104" y="18"/>
                  </a:cubicBezTo>
                  <a:cubicBezTo>
                    <a:pt x="104" y="18"/>
                    <a:pt x="100" y="17"/>
                    <a:pt x="100" y="16"/>
                  </a:cubicBezTo>
                  <a:cubicBezTo>
                    <a:pt x="99" y="17"/>
                    <a:pt x="97" y="17"/>
                    <a:pt x="96" y="18"/>
                  </a:cubicBezTo>
                  <a:cubicBezTo>
                    <a:pt x="95" y="18"/>
                    <a:pt x="92" y="20"/>
                    <a:pt x="92" y="20"/>
                  </a:cubicBezTo>
                  <a:cubicBezTo>
                    <a:pt x="92" y="21"/>
                    <a:pt x="95" y="22"/>
                    <a:pt x="95" y="22"/>
                  </a:cubicBezTo>
                  <a:cubicBezTo>
                    <a:pt x="95" y="23"/>
                    <a:pt x="92" y="24"/>
                    <a:pt x="91" y="25"/>
                  </a:cubicBezTo>
                  <a:cubicBezTo>
                    <a:pt x="91" y="25"/>
                    <a:pt x="95" y="26"/>
                    <a:pt x="95" y="27"/>
                  </a:cubicBezTo>
                  <a:cubicBezTo>
                    <a:pt x="95" y="28"/>
                    <a:pt x="91" y="28"/>
                    <a:pt x="91" y="29"/>
                  </a:cubicBezTo>
                  <a:cubicBezTo>
                    <a:pt x="92" y="29"/>
                    <a:pt x="93" y="31"/>
                    <a:pt x="95" y="31"/>
                  </a:cubicBezTo>
                  <a:close/>
                  <a:moveTo>
                    <a:pt x="259" y="40"/>
                  </a:moveTo>
                  <a:cubicBezTo>
                    <a:pt x="263" y="38"/>
                    <a:pt x="263" y="38"/>
                    <a:pt x="263" y="38"/>
                  </a:cubicBezTo>
                  <a:cubicBezTo>
                    <a:pt x="264" y="37"/>
                    <a:pt x="267" y="36"/>
                    <a:pt x="267" y="36"/>
                  </a:cubicBezTo>
                  <a:cubicBezTo>
                    <a:pt x="267" y="35"/>
                    <a:pt x="264" y="34"/>
                    <a:pt x="264" y="33"/>
                  </a:cubicBezTo>
                  <a:cubicBezTo>
                    <a:pt x="263" y="33"/>
                    <a:pt x="260" y="31"/>
                    <a:pt x="260" y="31"/>
                  </a:cubicBezTo>
                  <a:cubicBezTo>
                    <a:pt x="259" y="31"/>
                    <a:pt x="256" y="33"/>
                    <a:pt x="256" y="33"/>
                  </a:cubicBezTo>
                  <a:cubicBezTo>
                    <a:pt x="252" y="35"/>
                    <a:pt x="252" y="35"/>
                    <a:pt x="252" y="35"/>
                  </a:cubicBezTo>
                  <a:cubicBezTo>
                    <a:pt x="251" y="36"/>
                    <a:pt x="248" y="37"/>
                    <a:pt x="247" y="37"/>
                  </a:cubicBezTo>
                  <a:cubicBezTo>
                    <a:pt x="247" y="38"/>
                    <a:pt x="251" y="39"/>
                    <a:pt x="251" y="40"/>
                  </a:cubicBezTo>
                  <a:cubicBezTo>
                    <a:pt x="255" y="42"/>
                    <a:pt x="255" y="42"/>
                    <a:pt x="255" y="42"/>
                  </a:cubicBezTo>
                  <a:lnTo>
                    <a:pt x="259" y="40"/>
                  </a:lnTo>
                  <a:close/>
                  <a:moveTo>
                    <a:pt x="265" y="20"/>
                  </a:moveTo>
                  <a:cubicBezTo>
                    <a:pt x="265" y="21"/>
                    <a:pt x="261" y="22"/>
                    <a:pt x="261" y="22"/>
                  </a:cubicBezTo>
                  <a:cubicBezTo>
                    <a:pt x="260" y="23"/>
                    <a:pt x="264" y="24"/>
                    <a:pt x="264" y="25"/>
                  </a:cubicBezTo>
                  <a:cubicBezTo>
                    <a:pt x="265" y="24"/>
                    <a:pt x="268" y="23"/>
                    <a:pt x="268" y="23"/>
                  </a:cubicBezTo>
                  <a:cubicBezTo>
                    <a:pt x="268" y="22"/>
                    <a:pt x="265" y="21"/>
                    <a:pt x="265" y="20"/>
                  </a:cubicBezTo>
                  <a:cubicBezTo>
                    <a:pt x="265" y="20"/>
                    <a:pt x="269" y="19"/>
                    <a:pt x="269" y="18"/>
                  </a:cubicBezTo>
                  <a:cubicBezTo>
                    <a:pt x="269" y="18"/>
                    <a:pt x="265" y="17"/>
                    <a:pt x="265" y="16"/>
                  </a:cubicBezTo>
                  <a:cubicBezTo>
                    <a:pt x="264" y="16"/>
                    <a:pt x="262" y="18"/>
                    <a:pt x="261" y="18"/>
                  </a:cubicBezTo>
                  <a:cubicBezTo>
                    <a:pt x="260" y="18"/>
                    <a:pt x="258" y="16"/>
                    <a:pt x="257" y="16"/>
                  </a:cubicBezTo>
                  <a:cubicBezTo>
                    <a:pt x="256" y="16"/>
                    <a:pt x="254" y="18"/>
                    <a:pt x="253" y="18"/>
                  </a:cubicBezTo>
                  <a:cubicBezTo>
                    <a:pt x="254" y="18"/>
                    <a:pt x="256" y="20"/>
                    <a:pt x="257" y="20"/>
                  </a:cubicBezTo>
                  <a:cubicBezTo>
                    <a:pt x="258" y="20"/>
                    <a:pt x="260" y="18"/>
                    <a:pt x="261" y="18"/>
                  </a:cubicBezTo>
                  <a:cubicBezTo>
                    <a:pt x="261" y="19"/>
                    <a:pt x="264" y="20"/>
                    <a:pt x="265" y="20"/>
                  </a:cubicBezTo>
                  <a:close/>
                  <a:moveTo>
                    <a:pt x="366" y="27"/>
                  </a:moveTo>
                  <a:cubicBezTo>
                    <a:pt x="367" y="27"/>
                    <a:pt x="370" y="26"/>
                    <a:pt x="370" y="25"/>
                  </a:cubicBezTo>
                  <a:cubicBezTo>
                    <a:pt x="370" y="25"/>
                    <a:pt x="367" y="23"/>
                    <a:pt x="367" y="23"/>
                  </a:cubicBezTo>
                  <a:cubicBezTo>
                    <a:pt x="363" y="21"/>
                    <a:pt x="363" y="21"/>
                    <a:pt x="363" y="21"/>
                  </a:cubicBezTo>
                  <a:cubicBezTo>
                    <a:pt x="367" y="19"/>
                    <a:pt x="367" y="19"/>
                    <a:pt x="367" y="19"/>
                  </a:cubicBezTo>
                  <a:cubicBezTo>
                    <a:pt x="368" y="19"/>
                    <a:pt x="369" y="21"/>
                    <a:pt x="371" y="21"/>
                  </a:cubicBezTo>
                  <a:cubicBezTo>
                    <a:pt x="371" y="21"/>
                    <a:pt x="375" y="19"/>
                    <a:pt x="375" y="19"/>
                  </a:cubicBezTo>
                  <a:cubicBezTo>
                    <a:pt x="375" y="18"/>
                    <a:pt x="371" y="17"/>
                    <a:pt x="371" y="17"/>
                  </a:cubicBezTo>
                  <a:cubicBezTo>
                    <a:pt x="370" y="17"/>
                    <a:pt x="369" y="19"/>
                    <a:pt x="367" y="19"/>
                  </a:cubicBezTo>
                  <a:cubicBezTo>
                    <a:pt x="366" y="19"/>
                    <a:pt x="364" y="17"/>
                    <a:pt x="363" y="16"/>
                  </a:cubicBezTo>
                  <a:cubicBezTo>
                    <a:pt x="362" y="16"/>
                    <a:pt x="360" y="18"/>
                    <a:pt x="359" y="19"/>
                  </a:cubicBezTo>
                  <a:cubicBezTo>
                    <a:pt x="359" y="19"/>
                    <a:pt x="363" y="20"/>
                    <a:pt x="363" y="21"/>
                  </a:cubicBezTo>
                  <a:cubicBezTo>
                    <a:pt x="363" y="22"/>
                    <a:pt x="359" y="22"/>
                    <a:pt x="359" y="23"/>
                  </a:cubicBezTo>
                  <a:cubicBezTo>
                    <a:pt x="359" y="24"/>
                    <a:pt x="355" y="24"/>
                    <a:pt x="355" y="25"/>
                  </a:cubicBezTo>
                  <a:cubicBezTo>
                    <a:pt x="355" y="25"/>
                    <a:pt x="358" y="27"/>
                    <a:pt x="358" y="27"/>
                  </a:cubicBezTo>
                  <a:cubicBezTo>
                    <a:pt x="360" y="27"/>
                    <a:pt x="361" y="25"/>
                    <a:pt x="363" y="25"/>
                  </a:cubicBezTo>
                  <a:cubicBezTo>
                    <a:pt x="364" y="25"/>
                    <a:pt x="365" y="27"/>
                    <a:pt x="366" y="27"/>
                  </a:cubicBezTo>
                  <a:close/>
                  <a:moveTo>
                    <a:pt x="413" y="29"/>
                  </a:moveTo>
                  <a:cubicBezTo>
                    <a:pt x="414" y="28"/>
                    <a:pt x="417" y="27"/>
                    <a:pt x="417" y="27"/>
                  </a:cubicBezTo>
                  <a:cubicBezTo>
                    <a:pt x="417" y="26"/>
                    <a:pt x="414" y="25"/>
                    <a:pt x="414" y="24"/>
                  </a:cubicBezTo>
                  <a:cubicBezTo>
                    <a:pt x="414" y="24"/>
                    <a:pt x="417" y="23"/>
                    <a:pt x="418" y="22"/>
                  </a:cubicBezTo>
                  <a:cubicBezTo>
                    <a:pt x="418" y="22"/>
                    <a:pt x="414" y="21"/>
                    <a:pt x="414" y="20"/>
                  </a:cubicBezTo>
                  <a:cubicBezTo>
                    <a:pt x="414" y="19"/>
                    <a:pt x="418" y="18"/>
                    <a:pt x="418" y="18"/>
                  </a:cubicBezTo>
                  <a:cubicBezTo>
                    <a:pt x="418" y="18"/>
                    <a:pt x="422" y="20"/>
                    <a:pt x="422" y="20"/>
                  </a:cubicBezTo>
                  <a:cubicBezTo>
                    <a:pt x="422" y="20"/>
                    <a:pt x="426" y="18"/>
                    <a:pt x="426" y="18"/>
                  </a:cubicBezTo>
                  <a:cubicBezTo>
                    <a:pt x="426" y="17"/>
                    <a:pt x="422" y="17"/>
                    <a:pt x="422" y="16"/>
                  </a:cubicBezTo>
                  <a:cubicBezTo>
                    <a:pt x="421" y="16"/>
                    <a:pt x="420" y="18"/>
                    <a:pt x="418" y="18"/>
                  </a:cubicBezTo>
                  <a:cubicBezTo>
                    <a:pt x="417" y="18"/>
                    <a:pt x="416" y="16"/>
                    <a:pt x="414" y="16"/>
                  </a:cubicBezTo>
                  <a:cubicBezTo>
                    <a:pt x="414" y="16"/>
                    <a:pt x="411" y="17"/>
                    <a:pt x="410" y="18"/>
                  </a:cubicBezTo>
                  <a:cubicBezTo>
                    <a:pt x="410" y="18"/>
                    <a:pt x="414" y="20"/>
                    <a:pt x="414" y="20"/>
                  </a:cubicBezTo>
                  <a:cubicBezTo>
                    <a:pt x="414" y="20"/>
                    <a:pt x="410" y="22"/>
                    <a:pt x="410" y="22"/>
                  </a:cubicBezTo>
                  <a:cubicBezTo>
                    <a:pt x="409" y="22"/>
                    <a:pt x="406" y="24"/>
                    <a:pt x="406" y="24"/>
                  </a:cubicBezTo>
                  <a:cubicBezTo>
                    <a:pt x="406" y="25"/>
                    <a:pt x="409" y="26"/>
                    <a:pt x="410" y="26"/>
                  </a:cubicBezTo>
                  <a:cubicBezTo>
                    <a:pt x="410" y="27"/>
                    <a:pt x="406" y="28"/>
                    <a:pt x="405" y="28"/>
                  </a:cubicBezTo>
                  <a:cubicBezTo>
                    <a:pt x="405" y="29"/>
                    <a:pt x="409" y="30"/>
                    <a:pt x="409" y="31"/>
                  </a:cubicBezTo>
                  <a:lnTo>
                    <a:pt x="413" y="29"/>
                  </a:lnTo>
                  <a:close/>
                  <a:moveTo>
                    <a:pt x="672" y="40"/>
                  </a:moveTo>
                  <a:cubicBezTo>
                    <a:pt x="673" y="40"/>
                    <a:pt x="674" y="42"/>
                    <a:pt x="676" y="42"/>
                  </a:cubicBezTo>
                  <a:cubicBezTo>
                    <a:pt x="676" y="42"/>
                    <a:pt x="679" y="40"/>
                    <a:pt x="680" y="40"/>
                  </a:cubicBezTo>
                  <a:cubicBezTo>
                    <a:pt x="681" y="40"/>
                    <a:pt x="682" y="42"/>
                    <a:pt x="683" y="42"/>
                  </a:cubicBezTo>
                  <a:cubicBezTo>
                    <a:pt x="684" y="42"/>
                    <a:pt x="687" y="41"/>
                    <a:pt x="687" y="40"/>
                  </a:cubicBezTo>
                  <a:cubicBezTo>
                    <a:pt x="687" y="40"/>
                    <a:pt x="684" y="38"/>
                    <a:pt x="684" y="38"/>
                  </a:cubicBezTo>
                  <a:cubicBezTo>
                    <a:pt x="683" y="38"/>
                    <a:pt x="680" y="40"/>
                    <a:pt x="680" y="40"/>
                  </a:cubicBezTo>
                  <a:cubicBezTo>
                    <a:pt x="678" y="40"/>
                    <a:pt x="677" y="38"/>
                    <a:pt x="676" y="38"/>
                  </a:cubicBezTo>
                  <a:cubicBezTo>
                    <a:pt x="674" y="37"/>
                    <a:pt x="674" y="36"/>
                    <a:pt x="672" y="36"/>
                  </a:cubicBezTo>
                  <a:cubicBezTo>
                    <a:pt x="673" y="35"/>
                    <a:pt x="675" y="34"/>
                    <a:pt x="676" y="33"/>
                  </a:cubicBezTo>
                  <a:cubicBezTo>
                    <a:pt x="677" y="33"/>
                    <a:pt x="680" y="32"/>
                    <a:pt x="680" y="31"/>
                  </a:cubicBezTo>
                  <a:cubicBezTo>
                    <a:pt x="680" y="31"/>
                    <a:pt x="677" y="29"/>
                    <a:pt x="677" y="29"/>
                  </a:cubicBezTo>
                  <a:cubicBezTo>
                    <a:pt x="676" y="29"/>
                    <a:pt x="673" y="31"/>
                    <a:pt x="673" y="31"/>
                  </a:cubicBezTo>
                  <a:cubicBezTo>
                    <a:pt x="672" y="32"/>
                    <a:pt x="669" y="33"/>
                    <a:pt x="668" y="33"/>
                  </a:cubicBezTo>
                  <a:cubicBezTo>
                    <a:pt x="668" y="34"/>
                    <a:pt x="672" y="35"/>
                    <a:pt x="672" y="36"/>
                  </a:cubicBezTo>
                  <a:cubicBezTo>
                    <a:pt x="672" y="36"/>
                    <a:pt x="668" y="37"/>
                    <a:pt x="668" y="38"/>
                  </a:cubicBezTo>
                  <a:lnTo>
                    <a:pt x="672" y="40"/>
                  </a:lnTo>
                  <a:close/>
                  <a:moveTo>
                    <a:pt x="647" y="11"/>
                  </a:moveTo>
                  <a:cubicBezTo>
                    <a:pt x="648" y="11"/>
                    <a:pt x="650" y="13"/>
                    <a:pt x="650" y="13"/>
                  </a:cubicBezTo>
                  <a:cubicBezTo>
                    <a:pt x="651" y="13"/>
                    <a:pt x="655" y="11"/>
                    <a:pt x="655" y="11"/>
                  </a:cubicBezTo>
                  <a:cubicBezTo>
                    <a:pt x="655" y="11"/>
                    <a:pt x="651" y="9"/>
                    <a:pt x="651" y="9"/>
                  </a:cubicBezTo>
                  <a:cubicBezTo>
                    <a:pt x="650" y="8"/>
                    <a:pt x="648" y="7"/>
                    <a:pt x="647" y="7"/>
                  </a:cubicBezTo>
                  <a:cubicBezTo>
                    <a:pt x="646" y="6"/>
                    <a:pt x="644" y="9"/>
                    <a:pt x="643" y="9"/>
                  </a:cubicBezTo>
                  <a:cubicBezTo>
                    <a:pt x="642" y="9"/>
                    <a:pt x="640" y="6"/>
                    <a:pt x="639" y="6"/>
                  </a:cubicBezTo>
                  <a:cubicBezTo>
                    <a:pt x="639" y="6"/>
                    <a:pt x="635" y="8"/>
                    <a:pt x="635" y="8"/>
                  </a:cubicBezTo>
                  <a:cubicBezTo>
                    <a:pt x="635" y="9"/>
                    <a:pt x="639" y="11"/>
                    <a:pt x="639" y="11"/>
                  </a:cubicBezTo>
                  <a:cubicBezTo>
                    <a:pt x="640" y="11"/>
                    <a:pt x="642" y="8"/>
                    <a:pt x="643" y="9"/>
                  </a:cubicBezTo>
                  <a:cubicBezTo>
                    <a:pt x="644" y="9"/>
                    <a:pt x="645" y="10"/>
                    <a:pt x="647" y="11"/>
                  </a:cubicBezTo>
                  <a:close/>
                  <a:moveTo>
                    <a:pt x="819" y="20"/>
                  </a:moveTo>
                  <a:cubicBezTo>
                    <a:pt x="819" y="20"/>
                    <a:pt x="815" y="18"/>
                    <a:pt x="815" y="18"/>
                  </a:cubicBezTo>
                  <a:cubicBezTo>
                    <a:pt x="814" y="17"/>
                    <a:pt x="812" y="19"/>
                    <a:pt x="811" y="20"/>
                  </a:cubicBezTo>
                  <a:cubicBezTo>
                    <a:pt x="811" y="20"/>
                    <a:pt x="815" y="21"/>
                    <a:pt x="815" y="22"/>
                  </a:cubicBezTo>
                  <a:cubicBezTo>
                    <a:pt x="815" y="23"/>
                    <a:pt x="811" y="23"/>
                    <a:pt x="811" y="24"/>
                  </a:cubicBezTo>
                  <a:cubicBezTo>
                    <a:pt x="810" y="25"/>
                    <a:pt x="807" y="25"/>
                    <a:pt x="807" y="26"/>
                  </a:cubicBezTo>
                  <a:cubicBezTo>
                    <a:pt x="807" y="27"/>
                    <a:pt x="810" y="28"/>
                    <a:pt x="810" y="28"/>
                  </a:cubicBezTo>
                  <a:cubicBezTo>
                    <a:pt x="814" y="26"/>
                    <a:pt x="814" y="26"/>
                    <a:pt x="814" y="26"/>
                  </a:cubicBezTo>
                  <a:cubicBezTo>
                    <a:pt x="815" y="26"/>
                    <a:pt x="818" y="24"/>
                    <a:pt x="819" y="24"/>
                  </a:cubicBezTo>
                  <a:cubicBezTo>
                    <a:pt x="820" y="24"/>
                    <a:pt x="821" y="26"/>
                    <a:pt x="822" y="26"/>
                  </a:cubicBezTo>
                  <a:cubicBezTo>
                    <a:pt x="823" y="26"/>
                    <a:pt x="826" y="25"/>
                    <a:pt x="826" y="24"/>
                  </a:cubicBezTo>
                  <a:cubicBezTo>
                    <a:pt x="826" y="24"/>
                    <a:pt x="823" y="22"/>
                    <a:pt x="823" y="22"/>
                  </a:cubicBezTo>
                  <a:cubicBezTo>
                    <a:pt x="822" y="22"/>
                    <a:pt x="819" y="24"/>
                    <a:pt x="819" y="24"/>
                  </a:cubicBezTo>
                  <a:cubicBezTo>
                    <a:pt x="817" y="24"/>
                    <a:pt x="816" y="22"/>
                    <a:pt x="815" y="22"/>
                  </a:cubicBezTo>
                  <a:cubicBezTo>
                    <a:pt x="815" y="21"/>
                    <a:pt x="819" y="21"/>
                    <a:pt x="819" y="20"/>
                  </a:cubicBezTo>
                  <a:close/>
                  <a:moveTo>
                    <a:pt x="968" y="28"/>
                  </a:moveTo>
                  <a:cubicBezTo>
                    <a:pt x="968" y="27"/>
                    <a:pt x="964" y="26"/>
                    <a:pt x="964" y="26"/>
                  </a:cubicBezTo>
                  <a:cubicBezTo>
                    <a:pt x="964" y="25"/>
                    <a:pt x="968" y="24"/>
                    <a:pt x="968" y="24"/>
                  </a:cubicBezTo>
                  <a:cubicBezTo>
                    <a:pt x="968" y="23"/>
                    <a:pt x="964" y="22"/>
                    <a:pt x="964" y="21"/>
                  </a:cubicBezTo>
                  <a:cubicBezTo>
                    <a:pt x="964" y="21"/>
                    <a:pt x="968" y="20"/>
                    <a:pt x="968" y="19"/>
                  </a:cubicBezTo>
                  <a:cubicBezTo>
                    <a:pt x="968" y="19"/>
                    <a:pt x="965" y="18"/>
                    <a:pt x="965" y="17"/>
                  </a:cubicBezTo>
                  <a:cubicBezTo>
                    <a:pt x="964" y="18"/>
                    <a:pt x="961" y="18"/>
                    <a:pt x="960" y="19"/>
                  </a:cubicBezTo>
                  <a:cubicBezTo>
                    <a:pt x="960" y="20"/>
                    <a:pt x="964" y="21"/>
                    <a:pt x="964" y="21"/>
                  </a:cubicBezTo>
                  <a:cubicBezTo>
                    <a:pt x="964" y="22"/>
                    <a:pt x="960" y="23"/>
                    <a:pt x="960" y="24"/>
                  </a:cubicBezTo>
                  <a:cubicBezTo>
                    <a:pt x="960" y="24"/>
                    <a:pt x="964" y="25"/>
                    <a:pt x="964" y="26"/>
                  </a:cubicBezTo>
                  <a:cubicBezTo>
                    <a:pt x="964" y="26"/>
                    <a:pt x="960" y="27"/>
                    <a:pt x="960" y="28"/>
                  </a:cubicBezTo>
                  <a:cubicBezTo>
                    <a:pt x="960" y="29"/>
                    <a:pt x="963" y="29"/>
                    <a:pt x="963" y="30"/>
                  </a:cubicBezTo>
                  <a:cubicBezTo>
                    <a:pt x="964" y="29"/>
                    <a:pt x="967" y="29"/>
                    <a:pt x="968" y="28"/>
                  </a:cubicBezTo>
                  <a:close/>
                  <a:moveTo>
                    <a:pt x="1012" y="18"/>
                  </a:moveTo>
                  <a:cubicBezTo>
                    <a:pt x="1012" y="18"/>
                    <a:pt x="1015" y="17"/>
                    <a:pt x="1016" y="16"/>
                  </a:cubicBezTo>
                  <a:cubicBezTo>
                    <a:pt x="1017" y="16"/>
                    <a:pt x="1019" y="15"/>
                    <a:pt x="1020" y="14"/>
                  </a:cubicBezTo>
                  <a:cubicBezTo>
                    <a:pt x="1019" y="14"/>
                    <a:pt x="1017" y="12"/>
                    <a:pt x="1016" y="12"/>
                  </a:cubicBezTo>
                  <a:cubicBezTo>
                    <a:pt x="1015" y="12"/>
                    <a:pt x="1013" y="14"/>
                    <a:pt x="1012" y="14"/>
                  </a:cubicBezTo>
                  <a:cubicBezTo>
                    <a:pt x="1012" y="14"/>
                    <a:pt x="1008" y="16"/>
                    <a:pt x="1008" y="16"/>
                  </a:cubicBezTo>
                  <a:cubicBezTo>
                    <a:pt x="1007" y="16"/>
                    <a:pt x="1006" y="14"/>
                    <a:pt x="1004" y="14"/>
                  </a:cubicBezTo>
                  <a:cubicBezTo>
                    <a:pt x="1004" y="15"/>
                    <a:pt x="1000" y="15"/>
                    <a:pt x="1000" y="16"/>
                  </a:cubicBezTo>
                  <a:cubicBezTo>
                    <a:pt x="1000" y="16"/>
                    <a:pt x="1003" y="18"/>
                    <a:pt x="1004" y="18"/>
                  </a:cubicBezTo>
                  <a:cubicBezTo>
                    <a:pt x="1004" y="18"/>
                    <a:pt x="1005" y="18"/>
                    <a:pt x="1006" y="17"/>
                  </a:cubicBezTo>
                  <a:cubicBezTo>
                    <a:pt x="1007" y="17"/>
                    <a:pt x="1008" y="16"/>
                    <a:pt x="1008" y="16"/>
                  </a:cubicBezTo>
                  <a:cubicBezTo>
                    <a:pt x="1009" y="16"/>
                    <a:pt x="1011" y="18"/>
                    <a:pt x="1012" y="18"/>
                  </a:cubicBezTo>
                  <a:cubicBezTo>
                    <a:pt x="1012" y="18"/>
                    <a:pt x="1008" y="20"/>
                    <a:pt x="1008" y="20"/>
                  </a:cubicBezTo>
                  <a:cubicBezTo>
                    <a:pt x="1008" y="21"/>
                    <a:pt x="1011" y="23"/>
                    <a:pt x="1011" y="23"/>
                  </a:cubicBezTo>
                  <a:cubicBezTo>
                    <a:pt x="1013" y="23"/>
                    <a:pt x="1014" y="21"/>
                    <a:pt x="1015" y="21"/>
                  </a:cubicBezTo>
                  <a:cubicBezTo>
                    <a:pt x="1015" y="20"/>
                    <a:pt x="1012" y="19"/>
                    <a:pt x="1012" y="18"/>
                  </a:cubicBezTo>
                  <a:close/>
                  <a:moveTo>
                    <a:pt x="1093" y="27"/>
                  </a:moveTo>
                  <a:cubicBezTo>
                    <a:pt x="1093" y="27"/>
                    <a:pt x="1090" y="29"/>
                    <a:pt x="1089" y="29"/>
                  </a:cubicBezTo>
                  <a:cubicBezTo>
                    <a:pt x="1089" y="29"/>
                    <a:pt x="1085" y="31"/>
                    <a:pt x="1085" y="31"/>
                  </a:cubicBezTo>
                  <a:cubicBezTo>
                    <a:pt x="1085" y="31"/>
                    <a:pt x="1089" y="33"/>
                    <a:pt x="1089" y="33"/>
                  </a:cubicBezTo>
                  <a:cubicBezTo>
                    <a:pt x="1090" y="33"/>
                    <a:pt x="1092" y="32"/>
                    <a:pt x="1093" y="31"/>
                  </a:cubicBezTo>
                  <a:cubicBezTo>
                    <a:pt x="1095" y="31"/>
                    <a:pt x="1096" y="30"/>
                    <a:pt x="1097" y="29"/>
                  </a:cubicBezTo>
                  <a:cubicBezTo>
                    <a:pt x="1101" y="32"/>
                    <a:pt x="1101" y="32"/>
                    <a:pt x="1101" y="32"/>
                  </a:cubicBezTo>
                  <a:cubicBezTo>
                    <a:pt x="1101" y="31"/>
                    <a:pt x="1105" y="30"/>
                    <a:pt x="1105" y="30"/>
                  </a:cubicBezTo>
                  <a:cubicBezTo>
                    <a:pt x="1105" y="29"/>
                    <a:pt x="1101" y="28"/>
                    <a:pt x="1101" y="27"/>
                  </a:cubicBezTo>
                  <a:cubicBezTo>
                    <a:pt x="1101" y="27"/>
                    <a:pt x="1105" y="25"/>
                    <a:pt x="1105" y="25"/>
                  </a:cubicBezTo>
                  <a:cubicBezTo>
                    <a:pt x="1107" y="25"/>
                    <a:pt x="1108" y="23"/>
                    <a:pt x="1110" y="23"/>
                  </a:cubicBezTo>
                  <a:cubicBezTo>
                    <a:pt x="1110" y="23"/>
                    <a:pt x="1113" y="25"/>
                    <a:pt x="1113" y="25"/>
                  </a:cubicBezTo>
                  <a:cubicBezTo>
                    <a:pt x="1114" y="25"/>
                    <a:pt x="1116" y="23"/>
                    <a:pt x="1117" y="23"/>
                  </a:cubicBezTo>
                  <a:cubicBezTo>
                    <a:pt x="1118" y="23"/>
                    <a:pt x="1121" y="25"/>
                    <a:pt x="1121" y="26"/>
                  </a:cubicBezTo>
                  <a:cubicBezTo>
                    <a:pt x="1121" y="26"/>
                    <a:pt x="1117" y="27"/>
                    <a:pt x="1117" y="28"/>
                  </a:cubicBezTo>
                  <a:cubicBezTo>
                    <a:pt x="1117" y="28"/>
                    <a:pt x="1121" y="29"/>
                    <a:pt x="1121" y="30"/>
                  </a:cubicBezTo>
                  <a:cubicBezTo>
                    <a:pt x="1129" y="26"/>
                    <a:pt x="1129" y="26"/>
                    <a:pt x="1129" y="26"/>
                  </a:cubicBezTo>
                  <a:cubicBezTo>
                    <a:pt x="1129" y="25"/>
                    <a:pt x="1133" y="24"/>
                    <a:pt x="1133" y="24"/>
                  </a:cubicBezTo>
                  <a:cubicBezTo>
                    <a:pt x="1133" y="24"/>
                    <a:pt x="1130" y="22"/>
                    <a:pt x="1129" y="21"/>
                  </a:cubicBezTo>
                  <a:cubicBezTo>
                    <a:pt x="1129" y="21"/>
                    <a:pt x="1126" y="24"/>
                    <a:pt x="1125" y="24"/>
                  </a:cubicBezTo>
                  <a:cubicBezTo>
                    <a:pt x="1124" y="23"/>
                    <a:pt x="1123" y="21"/>
                    <a:pt x="1121" y="21"/>
                  </a:cubicBezTo>
                  <a:cubicBezTo>
                    <a:pt x="1120" y="21"/>
                    <a:pt x="1119" y="23"/>
                    <a:pt x="1117" y="23"/>
                  </a:cubicBezTo>
                  <a:cubicBezTo>
                    <a:pt x="1116" y="23"/>
                    <a:pt x="1115" y="21"/>
                    <a:pt x="1114" y="21"/>
                  </a:cubicBezTo>
                  <a:cubicBezTo>
                    <a:pt x="1112" y="21"/>
                    <a:pt x="1111" y="23"/>
                    <a:pt x="1110" y="23"/>
                  </a:cubicBezTo>
                  <a:cubicBezTo>
                    <a:pt x="1108" y="23"/>
                    <a:pt x="1107" y="21"/>
                    <a:pt x="1106" y="21"/>
                  </a:cubicBezTo>
                  <a:cubicBezTo>
                    <a:pt x="1104" y="21"/>
                    <a:pt x="1103" y="23"/>
                    <a:pt x="1102" y="23"/>
                  </a:cubicBezTo>
                  <a:cubicBezTo>
                    <a:pt x="1101" y="23"/>
                    <a:pt x="1099" y="21"/>
                    <a:pt x="1098" y="21"/>
                  </a:cubicBezTo>
                  <a:cubicBezTo>
                    <a:pt x="1097" y="21"/>
                    <a:pt x="1094" y="22"/>
                    <a:pt x="1094" y="23"/>
                  </a:cubicBezTo>
                  <a:cubicBezTo>
                    <a:pt x="1094" y="23"/>
                    <a:pt x="1097" y="25"/>
                    <a:pt x="1098" y="25"/>
                  </a:cubicBezTo>
                  <a:cubicBezTo>
                    <a:pt x="1098" y="25"/>
                    <a:pt x="1101" y="27"/>
                    <a:pt x="1101" y="27"/>
                  </a:cubicBezTo>
                  <a:cubicBezTo>
                    <a:pt x="1101" y="28"/>
                    <a:pt x="1098" y="29"/>
                    <a:pt x="1097" y="29"/>
                  </a:cubicBezTo>
                  <a:cubicBezTo>
                    <a:pt x="1096" y="29"/>
                    <a:pt x="1095" y="27"/>
                    <a:pt x="1093" y="27"/>
                  </a:cubicBezTo>
                  <a:close/>
                  <a:moveTo>
                    <a:pt x="1144" y="31"/>
                  </a:moveTo>
                  <a:cubicBezTo>
                    <a:pt x="1144" y="30"/>
                    <a:pt x="1141" y="28"/>
                    <a:pt x="1141" y="28"/>
                  </a:cubicBezTo>
                  <a:cubicBezTo>
                    <a:pt x="1140" y="28"/>
                    <a:pt x="1137" y="30"/>
                    <a:pt x="1136" y="30"/>
                  </a:cubicBezTo>
                  <a:cubicBezTo>
                    <a:pt x="1135" y="30"/>
                    <a:pt x="1134" y="28"/>
                    <a:pt x="1133" y="28"/>
                  </a:cubicBezTo>
                  <a:cubicBezTo>
                    <a:pt x="1132" y="29"/>
                    <a:pt x="1129" y="29"/>
                    <a:pt x="1129" y="30"/>
                  </a:cubicBezTo>
                  <a:cubicBezTo>
                    <a:pt x="1129" y="31"/>
                    <a:pt x="1132" y="32"/>
                    <a:pt x="1132" y="32"/>
                  </a:cubicBezTo>
                  <a:cubicBezTo>
                    <a:pt x="1133" y="33"/>
                    <a:pt x="1135" y="35"/>
                    <a:pt x="1136" y="35"/>
                  </a:cubicBezTo>
                  <a:cubicBezTo>
                    <a:pt x="1137" y="35"/>
                    <a:pt x="1139" y="33"/>
                    <a:pt x="1140" y="33"/>
                  </a:cubicBezTo>
                  <a:cubicBezTo>
                    <a:pt x="1140" y="32"/>
                    <a:pt x="1144" y="31"/>
                    <a:pt x="1144" y="31"/>
                  </a:cubicBezTo>
                  <a:close/>
                  <a:moveTo>
                    <a:pt x="1281" y="41"/>
                  </a:moveTo>
                  <a:cubicBezTo>
                    <a:pt x="1281" y="40"/>
                    <a:pt x="1278" y="39"/>
                    <a:pt x="1277" y="38"/>
                  </a:cubicBezTo>
                  <a:cubicBezTo>
                    <a:pt x="1277" y="38"/>
                    <a:pt x="1274" y="36"/>
                    <a:pt x="1273" y="36"/>
                  </a:cubicBezTo>
                  <a:cubicBezTo>
                    <a:pt x="1272" y="36"/>
                    <a:pt x="1271" y="38"/>
                    <a:pt x="1269" y="38"/>
                  </a:cubicBezTo>
                  <a:cubicBezTo>
                    <a:pt x="1270" y="39"/>
                    <a:pt x="1273" y="40"/>
                    <a:pt x="1273" y="40"/>
                  </a:cubicBezTo>
                  <a:cubicBezTo>
                    <a:pt x="1273" y="41"/>
                    <a:pt x="1269" y="42"/>
                    <a:pt x="1269" y="43"/>
                  </a:cubicBezTo>
                  <a:cubicBezTo>
                    <a:pt x="1269" y="43"/>
                    <a:pt x="1272" y="45"/>
                    <a:pt x="1273" y="45"/>
                  </a:cubicBezTo>
                  <a:cubicBezTo>
                    <a:pt x="1274" y="45"/>
                    <a:pt x="1276" y="43"/>
                    <a:pt x="1277" y="43"/>
                  </a:cubicBezTo>
                  <a:cubicBezTo>
                    <a:pt x="1277" y="42"/>
                    <a:pt x="1281" y="41"/>
                    <a:pt x="1281" y="41"/>
                  </a:cubicBezTo>
                  <a:close/>
                  <a:moveTo>
                    <a:pt x="1399" y="35"/>
                  </a:moveTo>
                  <a:cubicBezTo>
                    <a:pt x="1400" y="35"/>
                    <a:pt x="1403" y="33"/>
                    <a:pt x="1403" y="33"/>
                  </a:cubicBezTo>
                  <a:cubicBezTo>
                    <a:pt x="1403" y="33"/>
                    <a:pt x="1400" y="31"/>
                    <a:pt x="1400" y="31"/>
                  </a:cubicBezTo>
                  <a:cubicBezTo>
                    <a:pt x="1399" y="30"/>
                    <a:pt x="1396" y="29"/>
                    <a:pt x="1396" y="28"/>
                  </a:cubicBezTo>
                  <a:cubicBezTo>
                    <a:pt x="1396" y="28"/>
                    <a:pt x="1400" y="27"/>
                    <a:pt x="1400" y="26"/>
                  </a:cubicBezTo>
                  <a:cubicBezTo>
                    <a:pt x="1400" y="26"/>
                    <a:pt x="1397" y="25"/>
                    <a:pt x="1396" y="24"/>
                  </a:cubicBezTo>
                  <a:cubicBezTo>
                    <a:pt x="1395" y="25"/>
                    <a:pt x="1393" y="25"/>
                    <a:pt x="1392" y="26"/>
                  </a:cubicBezTo>
                  <a:cubicBezTo>
                    <a:pt x="1392" y="26"/>
                    <a:pt x="1396" y="28"/>
                    <a:pt x="1396" y="28"/>
                  </a:cubicBezTo>
                  <a:cubicBezTo>
                    <a:pt x="1396" y="29"/>
                    <a:pt x="1392" y="30"/>
                    <a:pt x="1392" y="31"/>
                  </a:cubicBezTo>
                  <a:cubicBezTo>
                    <a:pt x="1392" y="31"/>
                    <a:pt x="1388" y="32"/>
                    <a:pt x="1388" y="33"/>
                  </a:cubicBezTo>
                  <a:cubicBezTo>
                    <a:pt x="1388" y="33"/>
                    <a:pt x="1391" y="35"/>
                    <a:pt x="1392" y="35"/>
                  </a:cubicBezTo>
                  <a:cubicBezTo>
                    <a:pt x="1395" y="37"/>
                    <a:pt x="1395" y="37"/>
                    <a:pt x="1395" y="37"/>
                  </a:cubicBezTo>
                  <a:lnTo>
                    <a:pt x="1399" y="35"/>
                  </a:lnTo>
                  <a:close/>
                  <a:moveTo>
                    <a:pt x="1451" y="26"/>
                  </a:moveTo>
                  <a:cubicBezTo>
                    <a:pt x="1451" y="26"/>
                    <a:pt x="1455" y="28"/>
                    <a:pt x="1455" y="28"/>
                  </a:cubicBezTo>
                  <a:cubicBezTo>
                    <a:pt x="1456" y="28"/>
                    <a:pt x="1458" y="26"/>
                    <a:pt x="1459" y="26"/>
                  </a:cubicBezTo>
                  <a:cubicBezTo>
                    <a:pt x="1460" y="26"/>
                    <a:pt x="1462" y="28"/>
                    <a:pt x="1463" y="28"/>
                  </a:cubicBezTo>
                  <a:cubicBezTo>
                    <a:pt x="1464" y="28"/>
                    <a:pt x="1466" y="26"/>
                    <a:pt x="1467" y="26"/>
                  </a:cubicBezTo>
                  <a:cubicBezTo>
                    <a:pt x="1468" y="26"/>
                    <a:pt x="1469" y="28"/>
                    <a:pt x="1471" y="28"/>
                  </a:cubicBezTo>
                  <a:cubicBezTo>
                    <a:pt x="1472" y="28"/>
                    <a:pt x="1473" y="26"/>
                    <a:pt x="1475" y="26"/>
                  </a:cubicBezTo>
                  <a:cubicBezTo>
                    <a:pt x="1476" y="26"/>
                    <a:pt x="1477" y="28"/>
                    <a:pt x="1479" y="28"/>
                  </a:cubicBezTo>
                  <a:cubicBezTo>
                    <a:pt x="1480" y="29"/>
                    <a:pt x="1481" y="27"/>
                    <a:pt x="1483" y="26"/>
                  </a:cubicBezTo>
                  <a:cubicBezTo>
                    <a:pt x="1481" y="26"/>
                    <a:pt x="1480" y="24"/>
                    <a:pt x="1479" y="24"/>
                  </a:cubicBezTo>
                  <a:cubicBezTo>
                    <a:pt x="1478" y="24"/>
                    <a:pt x="1476" y="26"/>
                    <a:pt x="1475" y="26"/>
                  </a:cubicBezTo>
                  <a:cubicBezTo>
                    <a:pt x="1473" y="26"/>
                    <a:pt x="1472" y="24"/>
                    <a:pt x="1471" y="24"/>
                  </a:cubicBezTo>
                  <a:cubicBezTo>
                    <a:pt x="1470" y="24"/>
                    <a:pt x="1468" y="26"/>
                    <a:pt x="1467" y="26"/>
                  </a:cubicBezTo>
                  <a:cubicBezTo>
                    <a:pt x="1466" y="26"/>
                    <a:pt x="1464" y="24"/>
                    <a:pt x="1463" y="24"/>
                  </a:cubicBezTo>
                  <a:cubicBezTo>
                    <a:pt x="1462" y="24"/>
                    <a:pt x="1461" y="21"/>
                    <a:pt x="1459" y="21"/>
                  </a:cubicBezTo>
                  <a:cubicBezTo>
                    <a:pt x="1458" y="21"/>
                    <a:pt x="1457" y="23"/>
                    <a:pt x="1455" y="24"/>
                  </a:cubicBezTo>
                  <a:cubicBezTo>
                    <a:pt x="1455" y="24"/>
                    <a:pt x="1451" y="25"/>
                    <a:pt x="1451" y="26"/>
                  </a:cubicBezTo>
                  <a:close/>
                  <a:moveTo>
                    <a:pt x="1482" y="35"/>
                  </a:moveTo>
                  <a:cubicBezTo>
                    <a:pt x="1483" y="35"/>
                    <a:pt x="1485" y="33"/>
                    <a:pt x="1486" y="33"/>
                  </a:cubicBezTo>
                  <a:cubicBezTo>
                    <a:pt x="1487" y="32"/>
                    <a:pt x="1489" y="32"/>
                    <a:pt x="1490" y="31"/>
                  </a:cubicBezTo>
                  <a:cubicBezTo>
                    <a:pt x="1498" y="27"/>
                    <a:pt x="1498" y="27"/>
                    <a:pt x="1498" y="27"/>
                  </a:cubicBezTo>
                  <a:cubicBezTo>
                    <a:pt x="1498" y="27"/>
                    <a:pt x="1502" y="29"/>
                    <a:pt x="1502" y="29"/>
                  </a:cubicBezTo>
                  <a:cubicBezTo>
                    <a:pt x="1502" y="30"/>
                    <a:pt x="1499" y="31"/>
                    <a:pt x="1498" y="31"/>
                  </a:cubicBezTo>
                  <a:cubicBezTo>
                    <a:pt x="1497" y="32"/>
                    <a:pt x="1494" y="33"/>
                    <a:pt x="1494" y="33"/>
                  </a:cubicBezTo>
                  <a:cubicBezTo>
                    <a:pt x="1494" y="34"/>
                    <a:pt x="1497" y="35"/>
                    <a:pt x="1498" y="36"/>
                  </a:cubicBezTo>
                  <a:cubicBezTo>
                    <a:pt x="1502" y="33"/>
                    <a:pt x="1502" y="33"/>
                    <a:pt x="1502" y="33"/>
                  </a:cubicBezTo>
                  <a:cubicBezTo>
                    <a:pt x="1503" y="33"/>
                    <a:pt x="1505" y="32"/>
                    <a:pt x="1506" y="31"/>
                  </a:cubicBezTo>
                  <a:cubicBezTo>
                    <a:pt x="1506" y="31"/>
                    <a:pt x="1502" y="30"/>
                    <a:pt x="1502" y="29"/>
                  </a:cubicBezTo>
                  <a:cubicBezTo>
                    <a:pt x="1502" y="29"/>
                    <a:pt x="1506" y="28"/>
                    <a:pt x="1506" y="27"/>
                  </a:cubicBezTo>
                  <a:cubicBezTo>
                    <a:pt x="1506" y="27"/>
                    <a:pt x="1503" y="25"/>
                    <a:pt x="1502" y="25"/>
                  </a:cubicBezTo>
                  <a:cubicBezTo>
                    <a:pt x="1502" y="25"/>
                    <a:pt x="1499" y="27"/>
                    <a:pt x="1498" y="27"/>
                  </a:cubicBezTo>
                  <a:cubicBezTo>
                    <a:pt x="1498" y="27"/>
                    <a:pt x="1495" y="24"/>
                    <a:pt x="1495" y="25"/>
                  </a:cubicBezTo>
                  <a:cubicBezTo>
                    <a:pt x="1493" y="25"/>
                    <a:pt x="1491" y="26"/>
                    <a:pt x="1490" y="27"/>
                  </a:cubicBezTo>
                  <a:cubicBezTo>
                    <a:pt x="1486" y="29"/>
                    <a:pt x="1486" y="29"/>
                    <a:pt x="1486" y="29"/>
                  </a:cubicBezTo>
                  <a:cubicBezTo>
                    <a:pt x="1485" y="29"/>
                    <a:pt x="1484" y="30"/>
                    <a:pt x="1482" y="31"/>
                  </a:cubicBezTo>
                  <a:cubicBezTo>
                    <a:pt x="1481" y="31"/>
                    <a:pt x="1479" y="32"/>
                    <a:pt x="1478" y="33"/>
                  </a:cubicBezTo>
                  <a:cubicBezTo>
                    <a:pt x="1479" y="33"/>
                    <a:pt x="1481" y="35"/>
                    <a:pt x="1482" y="35"/>
                  </a:cubicBezTo>
                  <a:close/>
                  <a:moveTo>
                    <a:pt x="1533" y="34"/>
                  </a:moveTo>
                  <a:cubicBezTo>
                    <a:pt x="1533" y="34"/>
                    <a:pt x="1537" y="32"/>
                    <a:pt x="1537" y="32"/>
                  </a:cubicBezTo>
                  <a:cubicBezTo>
                    <a:pt x="1537" y="32"/>
                    <a:pt x="1534" y="30"/>
                    <a:pt x="1533" y="30"/>
                  </a:cubicBezTo>
                  <a:cubicBezTo>
                    <a:pt x="1532" y="30"/>
                    <a:pt x="1530" y="32"/>
                    <a:pt x="1529" y="32"/>
                  </a:cubicBezTo>
                  <a:cubicBezTo>
                    <a:pt x="1528" y="32"/>
                    <a:pt x="1527" y="30"/>
                    <a:pt x="1526" y="30"/>
                  </a:cubicBezTo>
                  <a:cubicBezTo>
                    <a:pt x="1524" y="30"/>
                    <a:pt x="1523" y="27"/>
                    <a:pt x="1522" y="27"/>
                  </a:cubicBezTo>
                  <a:cubicBezTo>
                    <a:pt x="1522" y="27"/>
                    <a:pt x="1518" y="29"/>
                    <a:pt x="1518" y="30"/>
                  </a:cubicBezTo>
                  <a:cubicBezTo>
                    <a:pt x="1518" y="30"/>
                    <a:pt x="1521" y="31"/>
                    <a:pt x="1521" y="32"/>
                  </a:cubicBezTo>
                  <a:cubicBezTo>
                    <a:pt x="1522" y="32"/>
                    <a:pt x="1524" y="34"/>
                    <a:pt x="1525" y="34"/>
                  </a:cubicBezTo>
                  <a:cubicBezTo>
                    <a:pt x="1526" y="34"/>
                    <a:pt x="1529" y="32"/>
                    <a:pt x="1529" y="32"/>
                  </a:cubicBezTo>
                  <a:cubicBezTo>
                    <a:pt x="1531" y="32"/>
                    <a:pt x="1532" y="34"/>
                    <a:pt x="1533" y="34"/>
                  </a:cubicBezTo>
                  <a:close/>
                  <a:moveTo>
                    <a:pt x="1565" y="26"/>
                  </a:moveTo>
                  <a:cubicBezTo>
                    <a:pt x="1566" y="26"/>
                    <a:pt x="1569" y="28"/>
                    <a:pt x="1569" y="29"/>
                  </a:cubicBezTo>
                  <a:cubicBezTo>
                    <a:pt x="1569" y="29"/>
                    <a:pt x="1565" y="31"/>
                    <a:pt x="1565" y="31"/>
                  </a:cubicBezTo>
                  <a:cubicBezTo>
                    <a:pt x="1565" y="31"/>
                    <a:pt x="1569" y="32"/>
                    <a:pt x="1569" y="33"/>
                  </a:cubicBezTo>
                  <a:cubicBezTo>
                    <a:pt x="1568" y="34"/>
                    <a:pt x="1565" y="34"/>
                    <a:pt x="1564" y="35"/>
                  </a:cubicBezTo>
                  <a:cubicBezTo>
                    <a:pt x="1566" y="35"/>
                    <a:pt x="1567" y="37"/>
                    <a:pt x="1568" y="37"/>
                  </a:cubicBezTo>
                  <a:cubicBezTo>
                    <a:pt x="1568" y="37"/>
                    <a:pt x="1572" y="35"/>
                    <a:pt x="1572" y="35"/>
                  </a:cubicBezTo>
                  <a:cubicBezTo>
                    <a:pt x="1572" y="35"/>
                    <a:pt x="1568" y="34"/>
                    <a:pt x="1569" y="33"/>
                  </a:cubicBezTo>
                  <a:cubicBezTo>
                    <a:pt x="1569" y="32"/>
                    <a:pt x="1572" y="32"/>
                    <a:pt x="1573" y="31"/>
                  </a:cubicBezTo>
                  <a:cubicBezTo>
                    <a:pt x="1573" y="30"/>
                    <a:pt x="1569" y="29"/>
                    <a:pt x="1569" y="29"/>
                  </a:cubicBezTo>
                  <a:cubicBezTo>
                    <a:pt x="1569" y="28"/>
                    <a:pt x="1573" y="27"/>
                    <a:pt x="1573" y="27"/>
                  </a:cubicBezTo>
                  <a:cubicBezTo>
                    <a:pt x="1573" y="26"/>
                    <a:pt x="1577" y="25"/>
                    <a:pt x="1577" y="25"/>
                  </a:cubicBezTo>
                  <a:cubicBezTo>
                    <a:pt x="1577" y="24"/>
                    <a:pt x="1574" y="23"/>
                    <a:pt x="1573" y="22"/>
                  </a:cubicBezTo>
                  <a:cubicBezTo>
                    <a:pt x="1569" y="24"/>
                    <a:pt x="1569" y="24"/>
                    <a:pt x="1569" y="24"/>
                  </a:cubicBezTo>
                  <a:cubicBezTo>
                    <a:pt x="1568" y="25"/>
                    <a:pt x="1567" y="26"/>
                    <a:pt x="1565" y="26"/>
                  </a:cubicBezTo>
                  <a:cubicBezTo>
                    <a:pt x="1565" y="27"/>
                    <a:pt x="1562" y="24"/>
                    <a:pt x="1561" y="24"/>
                  </a:cubicBezTo>
                  <a:cubicBezTo>
                    <a:pt x="1561" y="24"/>
                    <a:pt x="1557" y="26"/>
                    <a:pt x="1557" y="26"/>
                  </a:cubicBezTo>
                  <a:cubicBezTo>
                    <a:pt x="1557" y="27"/>
                    <a:pt x="1561" y="28"/>
                    <a:pt x="1561" y="28"/>
                  </a:cubicBezTo>
                  <a:cubicBezTo>
                    <a:pt x="1562" y="28"/>
                    <a:pt x="1564" y="26"/>
                    <a:pt x="1565" y="26"/>
                  </a:cubicBezTo>
                  <a:close/>
                  <a:moveTo>
                    <a:pt x="1626" y="45"/>
                  </a:moveTo>
                  <a:cubicBezTo>
                    <a:pt x="1628" y="45"/>
                    <a:pt x="1629" y="48"/>
                    <a:pt x="1630" y="48"/>
                  </a:cubicBezTo>
                  <a:cubicBezTo>
                    <a:pt x="1632" y="48"/>
                    <a:pt x="1633" y="46"/>
                    <a:pt x="1634" y="46"/>
                  </a:cubicBezTo>
                  <a:cubicBezTo>
                    <a:pt x="1635" y="46"/>
                    <a:pt x="1637" y="48"/>
                    <a:pt x="1638" y="48"/>
                  </a:cubicBezTo>
                  <a:cubicBezTo>
                    <a:pt x="1639" y="48"/>
                    <a:pt x="1641" y="46"/>
                    <a:pt x="1642" y="46"/>
                  </a:cubicBezTo>
                  <a:cubicBezTo>
                    <a:pt x="1646" y="44"/>
                    <a:pt x="1646" y="44"/>
                    <a:pt x="1646" y="44"/>
                  </a:cubicBezTo>
                  <a:cubicBezTo>
                    <a:pt x="1639" y="39"/>
                    <a:pt x="1639" y="39"/>
                    <a:pt x="1639" y="39"/>
                  </a:cubicBezTo>
                  <a:cubicBezTo>
                    <a:pt x="1635" y="41"/>
                    <a:pt x="1635" y="41"/>
                    <a:pt x="1635" y="41"/>
                  </a:cubicBezTo>
                  <a:cubicBezTo>
                    <a:pt x="1631" y="43"/>
                    <a:pt x="1631" y="43"/>
                    <a:pt x="1631" y="43"/>
                  </a:cubicBezTo>
                  <a:cubicBezTo>
                    <a:pt x="1629" y="44"/>
                    <a:pt x="1628" y="45"/>
                    <a:pt x="1626" y="45"/>
                  </a:cubicBezTo>
                  <a:cubicBezTo>
                    <a:pt x="1626" y="46"/>
                    <a:pt x="1623" y="43"/>
                    <a:pt x="1623" y="43"/>
                  </a:cubicBezTo>
                  <a:cubicBezTo>
                    <a:pt x="1623" y="43"/>
                    <a:pt x="1619" y="45"/>
                    <a:pt x="1619" y="45"/>
                  </a:cubicBezTo>
                  <a:cubicBezTo>
                    <a:pt x="1619" y="46"/>
                    <a:pt x="1622" y="47"/>
                    <a:pt x="1622" y="48"/>
                  </a:cubicBezTo>
                  <a:cubicBezTo>
                    <a:pt x="1624" y="47"/>
                    <a:pt x="1625" y="45"/>
                    <a:pt x="1626" y="45"/>
                  </a:cubicBezTo>
                  <a:close/>
                  <a:moveTo>
                    <a:pt x="1632" y="30"/>
                  </a:moveTo>
                  <a:cubicBezTo>
                    <a:pt x="1632" y="30"/>
                    <a:pt x="1636" y="28"/>
                    <a:pt x="1636" y="28"/>
                  </a:cubicBezTo>
                  <a:cubicBezTo>
                    <a:pt x="1636" y="28"/>
                    <a:pt x="1632" y="26"/>
                    <a:pt x="1632" y="26"/>
                  </a:cubicBezTo>
                  <a:cubicBezTo>
                    <a:pt x="1631" y="26"/>
                    <a:pt x="1629" y="28"/>
                    <a:pt x="1628" y="28"/>
                  </a:cubicBezTo>
                  <a:cubicBezTo>
                    <a:pt x="1627" y="28"/>
                    <a:pt x="1625" y="26"/>
                    <a:pt x="1624" y="26"/>
                  </a:cubicBezTo>
                  <a:cubicBezTo>
                    <a:pt x="1623" y="26"/>
                    <a:pt x="1621" y="27"/>
                    <a:pt x="1620" y="28"/>
                  </a:cubicBezTo>
                  <a:cubicBezTo>
                    <a:pt x="1619" y="29"/>
                    <a:pt x="1617" y="29"/>
                    <a:pt x="1616" y="30"/>
                  </a:cubicBezTo>
                  <a:cubicBezTo>
                    <a:pt x="1615" y="30"/>
                    <a:pt x="1612" y="31"/>
                    <a:pt x="1612" y="32"/>
                  </a:cubicBezTo>
                  <a:cubicBezTo>
                    <a:pt x="1612" y="32"/>
                    <a:pt x="1615" y="34"/>
                    <a:pt x="1616" y="34"/>
                  </a:cubicBezTo>
                  <a:cubicBezTo>
                    <a:pt x="1617" y="34"/>
                    <a:pt x="1618" y="32"/>
                    <a:pt x="1620" y="32"/>
                  </a:cubicBezTo>
                  <a:cubicBezTo>
                    <a:pt x="1621" y="32"/>
                    <a:pt x="1623" y="30"/>
                    <a:pt x="1624" y="30"/>
                  </a:cubicBezTo>
                  <a:cubicBezTo>
                    <a:pt x="1625" y="30"/>
                    <a:pt x="1626" y="29"/>
                    <a:pt x="1628" y="28"/>
                  </a:cubicBezTo>
                  <a:cubicBezTo>
                    <a:pt x="1628" y="28"/>
                    <a:pt x="1631" y="30"/>
                    <a:pt x="1632" y="30"/>
                  </a:cubicBezTo>
                  <a:close/>
                  <a:moveTo>
                    <a:pt x="1777" y="36"/>
                  </a:moveTo>
                  <a:cubicBezTo>
                    <a:pt x="1777" y="36"/>
                    <a:pt x="1773" y="35"/>
                    <a:pt x="1773" y="34"/>
                  </a:cubicBezTo>
                  <a:cubicBezTo>
                    <a:pt x="1773" y="33"/>
                    <a:pt x="1777" y="33"/>
                    <a:pt x="1777" y="32"/>
                  </a:cubicBezTo>
                  <a:cubicBezTo>
                    <a:pt x="1777" y="31"/>
                    <a:pt x="1773" y="30"/>
                    <a:pt x="1773" y="30"/>
                  </a:cubicBezTo>
                  <a:cubicBezTo>
                    <a:pt x="1773" y="29"/>
                    <a:pt x="1777" y="28"/>
                    <a:pt x="1777" y="28"/>
                  </a:cubicBezTo>
                  <a:cubicBezTo>
                    <a:pt x="1777" y="27"/>
                    <a:pt x="1774" y="26"/>
                    <a:pt x="1774" y="25"/>
                  </a:cubicBezTo>
                  <a:cubicBezTo>
                    <a:pt x="1773" y="26"/>
                    <a:pt x="1770" y="27"/>
                    <a:pt x="1770" y="27"/>
                  </a:cubicBezTo>
                  <a:cubicBezTo>
                    <a:pt x="1769" y="28"/>
                    <a:pt x="1773" y="29"/>
                    <a:pt x="1773" y="30"/>
                  </a:cubicBezTo>
                  <a:cubicBezTo>
                    <a:pt x="1773" y="30"/>
                    <a:pt x="1769" y="31"/>
                    <a:pt x="1769" y="32"/>
                  </a:cubicBezTo>
                  <a:cubicBezTo>
                    <a:pt x="1769" y="33"/>
                    <a:pt x="1773" y="33"/>
                    <a:pt x="1773" y="34"/>
                  </a:cubicBezTo>
                  <a:cubicBezTo>
                    <a:pt x="1773" y="35"/>
                    <a:pt x="1769" y="36"/>
                    <a:pt x="1769" y="36"/>
                  </a:cubicBezTo>
                  <a:cubicBezTo>
                    <a:pt x="1769" y="37"/>
                    <a:pt x="1772" y="38"/>
                    <a:pt x="1773" y="38"/>
                  </a:cubicBezTo>
                  <a:cubicBezTo>
                    <a:pt x="1773" y="38"/>
                    <a:pt x="1776" y="37"/>
                    <a:pt x="1777" y="36"/>
                  </a:cubicBezTo>
                  <a:close/>
                  <a:moveTo>
                    <a:pt x="1855" y="34"/>
                  </a:moveTo>
                  <a:cubicBezTo>
                    <a:pt x="1855" y="33"/>
                    <a:pt x="1852" y="33"/>
                    <a:pt x="1852" y="32"/>
                  </a:cubicBezTo>
                  <a:cubicBezTo>
                    <a:pt x="1853" y="31"/>
                    <a:pt x="1854" y="30"/>
                    <a:pt x="1856" y="30"/>
                  </a:cubicBezTo>
                  <a:cubicBezTo>
                    <a:pt x="1857" y="30"/>
                    <a:pt x="1858" y="32"/>
                    <a:pt x="1860" y="32"/>
                  </a:cubicBezTo>
                  <a:cubicBezTo>
                    <a:pt x="1861" y="32"/>
                    <a:pt x="1862" y="30"/>
                    <a:pt x="1864" y="30"/>
                  </a:cubicBezTo>
                  <a:cubicBezTo>
                    <a:pt x="1862" y="30"/>
                    <a:pt x="1861" y="28"/>
                    <a:pt x="1860" y="28"/>
                  </a:cubicBezTo>
                  <a:cubicBezTo>
                    <a:pt x="1859" y="28"/>
                    <a:pt x="1857" y="30"/>
                    <a:pt x="1856" y="30"/>
                  </a:cubicBezTo>
                  <a:cubicBezTo>
                    <a:pt x="1855" y="30"/>
                    <a:pt x="1853" y="27"/>
                    <a:pt x="1852" y="27"/>
                  </a:cubicBezTo>
                  <a:cubicBezTo>
                    <a:pt x="1851" y="27"/>
                    <a:pt x="1849" y="29"/>
                    <a:pt x="1848" y="30"/>
                  </a:cubicBezTo>
                  <a:cubicBezTo>
                    <a:pt x="1847" y="30"/>
                    <a:pt x="1845" y="27"/>
                    <a:pt x="1844" y="27"/>
                  </a:cubicBezTo>
                  <a:cubicBezTo>
                    <a:pt x="1843" y="27"/>
                    <a:pt x="1841" y="29"/>
                    <a:pt x="1840" y="29"/>
                  </a:cubicBezTo>
                  <a:cubicBezTo>
                    <a:pt x="1842" y="30"/>
                    <a:pt x="1842" y="31"/>
                    <a:pt x="1844" y="32"/>
                  </a:cubicBezTo>
                  <a:cubicBezTo>
                    <a:pt x="1845" y="32"/>
                    <a:pt x="1847" y="30"/>
                    <a:pt x="1848" y="30"/>
                  </a:cubicBezTo>
                  <a:cubicBezTo>
                    <a:pt x="1849" y="30"/>
                    <a:pt x="1850" y="32"/>
                    <a:pt x="1852" y="32"/>
                  </a:cubicBezTo>
                  <a:cubicBezTo>
                    <a:pt x="1851" y="33"/>
                    <a:pt x="1848" y="33"/>
                    <a:pt x="1848" y="34"/>
                  </a:cubicBezTo>
                  <a:cubicBezTo>
                    <a:pt x="1848" y="35"/>
                    <a:pt x="1851" y="35"/>
                    <a:pt x="1851" y="36"/>
                  </a:cubicBezTo>
                  <a:cubicBezTo>
                    <a:pt x="1852" y="35"/>
                    <a:pt x="1855" y="35"/>
                    <a:pt x="1855" y="34"/>
                  </a:cubicBezTo>
                  <a:close/>
                  <a:moveTo>
                    <a:pt x="1917" y="53"/>
                  </a:moveTo>
                  <a:cubicBezTo>
                    <a:pt x="1918" y="52"/>
                    <a:pt x="1919" y="52"/>
                    <a:pt x="1921" y="51"/>
                  </a:cubicBezTo>
                  <a:cubicBezTo>
                    <a:pt x="1924" y="50"/>
                    <a:pt x="1926" y="48"/>
                    <a:pt x="1929" y="47"/>
                  </a:cubicBezTo>
                  <a:cubicBezTo>
                    <a:pt x="1930" y="46"/>
                    <a:pt x="1932" y="46"/>
                    <a:pt x="1933" y="45"/>
                  </a:cubicBezTo>
                  <a:cubicBezTo>
                    <a:pt x="1933" y="45"/>
                    <a:pt x="1929" y="43"/>
                    <a:pt x="1929" y="43"/>
                  </a:cubicBezTo>
                  <a:cubicBezTo>
                    <a:pt x="1929" y="42"/>
                    <a:pt x="1933" y="41"/>
                    <a:pt x="1933" y="40"/>
                  </a:cubicBezTo>
                  <a:cubicBezTo>
                    <a:pt x="1934" y="40"/>
                    <a:pt x="1937" y="39"/>
                    <a:pt x="1938" y="38"/>
                  </a:cubicBezTo>
                  <a:cubicBezTo>
                    <a:pt x="1938" y="38"/>
                    <a:pt x="1934" y="37"/>
                    <a:pt x="1934" y="36"/>
                  </a:cubicBezTo>
                  <a:cubicBezTo>
                    <a:pt x="1934" y="35"/>
                    <a:pt x="1938" y="35"/>
                    <a:pt x="1938" y="34"/>
                  </a:cubicBezTo>
                  <a:cubicBezTo>
                    <a:pt x="1937" y="34"/>
                    <a:pt x="1936" y="32"/>
                    <a:pt x="1934" y="32"/>
                  </a:cubicBezTo>
                  <a:cubicBezTo>
                    <a:pt x="1934" y="32"/>
                    <a:pt x="1930" y="34"/>
                    <a:pt x="1930" y="34"/>
                  </a:cubicBezTo>
                  <a:cubicBezTo>
                    <a:pt x="1930" y="34"/>
                    <a:pt x="1934" y="36"/>
                    <a:pt x="1934" y="36"/>
                  </a:cubicBezTo>
                  <a:cubicBezTo>
                    <a:pt x="1933" y="37"/>
                    <a:pt x="1931" y="38"/>
                    <a:pt x="1930" y="38"/>
                  </a:cubicBezTo>
                  <a:cubicBezTo>
                    <a:pt x="1929" y="39"/>
                    <a:pt x="1926" y="40"/>
                    <a:pt x="1926" y="40"/>
                  </a:cubicBezTo>
                  <a:cubicBezTo>
                    <a:pt x="1925" y="41"/>
                    <a:pt x="1929" y="42"/>
                    <a:pt x="1929" y="43"/>
                  </a:cubicBezTo>
                  <a:cubicBezTo>
                    <a:pt x="1929" y="43"/>
                    <a:pt x="1926" y="44"/>
                    <a:pt x="1925" y="45"/>
                  </a:cubicBezTo>
                  <a:cubicBezTo>
                    <a:pt x="1925" y="45"/>
                    <a:pt x="1922" y="47"/>
                    <a:pt x="1921" y="47"/>
                  </a:cubicBezTo>
                  <a:cubicBezTo>
                    <a:pt x="1920" y="47"/>
                    <a:pt x="1918" y="44"/>
                    <a:pt x="1917" y="44"/>
                  </a:cubicBezTo>
                  <a:cubicBezTo>
                    <a:pt x="1916" y="45"/>
                    <a:pt x="1914" y="46"/>
                    <a:pt x="1913" y="46"/>
                  </a:cubicBezTo>
                  <a:cubicBezTo>
                    <a:pt x="1909" y="49"/>
                    <a:pt x="1909" y="49"/>
                    <a:pt x="1909" y="49"/>
                  </a:cubicBezTo>
                  <a:lnTo>
                    <a:pt x="1917" y="53"/>
                  </a:lnTo>
                  <a:close/>
                  <a:moveTo>
                    <a:pt x="1906" y="38"/>
                  </a:moveTo>
                  <a:cubicBezTo>
                    <a:pt x="1907" y="38"/>
                    <a:pt x="1909" y="40"/>
                    <a:pt x="1910" y="40"/>
                  </a:cubicBezTo>
                  <a:cubicBezTo>
                    <a:pt x="1910" y="40"/>
                    <a:pt x="1914" y="38"/>
                    <a:pt x="1914" y="38"/>
                  </a:cubicBezTo>
                  <a:cubicBezTo>
                    <a:pt x="1914" y="37"/>
                    <a:pt x="1911" y="36"/>
                    <a:pt x="1910" y="36"/>
                  </a:cubicBezTo>
                  <a:cubicBezTo>
                    <a:pt x="1909" y="35"/>
                    <a:pt x="1908" y="34"/>
                    <a:pt x="1907" y="33"/>
                  </a:cubicBezTo>
                  <a:cubicBezTo>
                    <a:pt x="1906" y="33"/>
                    <a:pt x="1903" y="35"/>
                    <a:pt x="1902" y="35"/>
                  </a:cubicBezTo>
                  <a:cubicBezTo>
                    <a:pt x="1902" y="35"/>
                    <a:pt x="1899" y="33"/>
                    <a:pt x="1899" y="33"/>
                  </a:cubicBezTo>
                  <a:cubicBezTo>
                    <a:pt x="1898" y="33"/>
                    <a:pt x="1895" y="35"/>
                    <a:pt x="1895" y="35"/>
                  </a:cubicBezTo>
                  <a:cubicBezTo>
                    <a:pt x="1895" y="35"/>
                    <a:pt x="1898" y="37"/>
                    <a:pt x="1898" y="37"/>
                  </a:cubicBezTo>
                  <a:cubicBezTo>
                    <a:pt x="1899" y="37"/>
                    <a:pt x="1902" y="35"/>
                    <a:pt x="1902" y="35"/>
                  </a:cubicBezTo>
                  <a:cubicBezTo>
                    <a:pt x="1904" y="36"/>
                    <a:pt x="1905" y="37"/>
                    <a:pt x="1906" y="38"/>
                  </a:cubicBezTo>
                  <a:close/>
                  <a:moveTo>
                    <a:pt x="2078" y="51"/>
                  </a:moveTo>
                  <a:cubicBezTo>
                    <a:pt x="2077" y="51"/>
                    <a:pt x="2075" y="49"/>
                    <a:pt x="2074" y="49"/>
                  </a:cubicBezTo>
                  <a:cubicBezTo>
                    <a:pt x="2074" y="49"/>
                    <a:pt x="2070" y="51"/>
                    <a:pt x="2070" y="51"/>
                  </a:cubicBezTo>
                  <a:cubicBezTo>
                    <a:pt x="2070" y="51"/>
                    <a:pt x="2074" y="53"/>
                    <a:pt x="2074" y="53"/>
                  </a:cubicBezTo>
                  <a:cubicBezTo>
                    <a:pt x="2075" y="53"/>
                    <a:pt x="2077" y="51"/>
                    <a:pt x="2078" y="51"/>
                  </a:cubicBezTo>
                  <a:cubicBezTo>
                    <a:pt x="2079" y="51"/>
                    <a:pt x="2081" y="53"/>
                    <a:pt x="2082" y="53"/>
                  </a:cubicBezTo>
                  <a:cubicBezTo>
                    <a:pt x="2083" y="53"/>
                    <a:pt x="2085" y="52"/>
                    <a:pt x="2086" y="51"/>
                  </a:cubicBezTo>
                  <a:cubicBezTo>
                    <a:pt x="2086" y="51"/>
                    <a:pt x="2090" y="49"/>
                    <a:pt x="2090" y="49"/>
                  </a:cubicBezTo>
                  <a:cubicBezTo>
                    <a:pt x="2090" y="48"/>
                    <a:pt x="2086" y="47"/>
                    <a:pt x="2086" y="47"/>
                  </a:cubicBezTo>
                  <a:cubicBezTo>
                    <a:pt x="2085" y="47"/>
                    <a:pt x="2084" y="44"/>
                    <a:pt x="2082" y="44"/>
                  </a:cubicBezTo>
                  <a:cubicBezTo>
                    <a:pt x="2082" y="44"/>
                    <a:pt x="2078" y="46"/>
                    <a:pt x="2078" y="47"/>
                  </a:cubicBezTo>
                  <a:cubicBezTo>
                    <a:pt x="2078" y="47"/>
                    <a:pt x="2082" y="48"/>
                    <a:pt x="2082" y="49"/>
                  </a:cubicBezTo>
                  <a:cubicBezTo>
                    <a:pt x="2081" y="49"/>
                    <a:pt x="2079" y="51"/>
                    <a:pt x="2078" y="51"/>
                  </a:cubicBezTo>
                  <a:close/>
                  <a:moveTo>
                    <a:pt x="2060" y="35"/>
                  </a:moveTo>
                  <a:cubicBezTo>
                    <a:pt x="2060" y="36"/>
                    <a:pt x="2056" y="37"/>
                    <a:pt x="2056" y="37"/>
                  </a:cubicBezTo>
                  <a:cubicBezTo>
                    <a:pt x="2056" y="37"/>
                    <a:pt x="2059" y="39"/>
                    <a:pt x="2059" y="39"/>
                  </a:cubicBezTo>
                  <a:cubicBezTo>
                    <a:pt x="2061" y="40"/>
                    <a:pt x="2062" y="37"/>
                    <a:pt x="2063" y="37"/>
                  </a:cubicBezTo>
                  <a:cubicBezTo>
                    <a:pt x="2063" y="37"/>
                    <a:pt x="2060" y="35"/>
                    <a:pt x="2060" y="35"/>
                  </a:cubicBezTo>
                  <a:cubicBezTo>
                    <a:pt x="2060" y="35"/>
                    <a:pt x="2063" y="33"/>
                    <a:pt x="2064" y="33"/>
                  </a:cubicBezTo>
                  <a:cubicBezTo>
                    <a:pt x="2065" y="33"/>
                    <a:pt x="2067" y="35"/>
                    <a:pt x="2068" y="35"/>
                  </a:cubicBezTo>
                  <a:cubicBezTo>
                    <a:pt x="2069" y="35"/>
                    <a:pt x="2070" y="33"/>
                    <a:pt x="2072" y="33"/>
                  </a:cubicBezTo>
                  <a:cubicBezTo>
                    <a:pt x="2073" y="33"/>
                    <a:pt x="2074" y="35"/>
                    <a:pt x="2075" y="36"/>
                  </a:cubicBezTo>
                  <a:cubicBezTo>
                    <a:pt x="2076" y="36"/>
                    <a:pt x="2079" y="34"/>
                    <a:pt x="2080" y="33"/>
                  </a:cubicBezTo>
                  <a:cubicBezTo>
                    <a:pt x="2080" y="33"/>
                    <a:pt x="2076" y="31"/>
                    <a:pt x="2076" y="31"/>
                  </a:cubicBezTo>
                  <a:cubicBezTo>
                    <a:pt x="2074" y="32"/>
                    <a:pt x="2073" y="33"/>
                    <a:pt x="2072" y="33"/>
                  </a:cubicBezTo>
                  <a:cubicBezTo>
                    <a:pt x="2070" y="33"/>
                    <a:pt x="2069" y="32"/>
                    <a:pt x="2068" y="31"/>
                  </a:cubicBezTo>
                  <a:cubicBezTo>
                    <a:pt x="2067" y="31"/>
                    <a:pt x="2066" y="29"/>
                    <a:pt x="2064" y="29"/>
                  </a:cubicBezTo>
                  <a:cubicBezTo>
                    <a:pt x="2063" y="29"/>
                    <a:pt x="2061" y="31"/>
                    <a:pt x="2060" y="31"/>
                  </a:cubicBezTo>
                  <a:cubicBezTo>
                    <a:pt x="2059" y="31"/>
                    <a:pt x="2057" y="28"/>
                    <a:pt x="2056" y="29"/>
                  </a:cubicBezTo>
                  <a:cubicBezTo>
                    <a:pt x="2055" y="29"/>
                    <a:pt x="2053" y="30"/>
                    <a:pt x="2052" y="31"/>
                  </a:cubicBezTo>
                  <a:cubicBezTo>
                    <a:pt x="2052" y="31"/>
                    <a:pt x="2048" y="32"/>
                    <a:pt x="2048" y="33"/>
                  </a:cubicBezTo>
                  <a:cubicBezTo>
                    <a:pt x="2048" y="33"/>
                    <a:pt x="2052" y="34"/>
                    <a:pt x="2052" y="35"/>
                  </a:cubicBezTo>
                  <a:cubicBezTo>
                    <a:pt x="2052" y="34"/>
                    <a:pt x="2056" y="33"/>
                    <a:pt x="2056" y="33"/>
                  </a:cubicBezTo>
                  <a:cubicBezTo>
                    <a:pt x="2056" y="34"/>
                    <a:pt x="2060" y="34"/>
                    <a:pt x="2060" y="35"/>
                  </a:cubicBezTo>
                  <a:close/>
                  <a:moveTo>
                    <a:pt x="2121" y="54"/>
                  </a:moveTo>
                  <a:cubicBezTo>
                    <a:pt x="2122" y="54"/>
                    <a:pt x="2124" y="53"/>
                    <a:pt x="2125" y="52"/>
                  </a:cubicBezTo>
                  <a:cubicBezTo>
                    <a:pt x="2126" y="52"/>
                    <a:pt x="2129" y="50"/>
                    <a:pt x="2129" y="50"/>
                  </a:cubicBezTo>
                  <a:cubicBezTo>
                    <a:pt x="2129" y="50"/>
                    <a:pt x="2126" y="48"/>
                    <a:pt x="2125" y="48"/>
                  </a:cubicBezTo>
                  <a:cubicBezTo>
                    <a:pt x="2125" y="48"/>
                    <a:pt x="2122" y="50"/>
                    <a:pt x="2121" y="50"/>
                  </a:cubicBezTo>
                  <a:cubicBezTo>
                    <a:pt x="2120" y="50"/>
                    <a:pt x="2118" y="52"/>
                    <a:pt x="2117" y="52"/>
                  </a:cubicBezTo>
                  <a:cubicBezTo>
                    <a:pt x="2116" y="52"/>
                    <a:pt x="2114" y="50"/>
                    <a:pt x="2113" y="50"/>
                  </a:cubicBezTo>
                  <a:cubicBezTo>
                    <a:pt x="2113" y="50"/>
                    <a:pt x="2109" y="52"/>
                    <a:pt x="2109" y="52"/>
                  </a:cubicBezTo>
                  <a:cubicBezTo>
                    <a:pt x="2109" y="52"/>
                    <a:pt x="2113" y="54"/>
                    <a:pt x="2113" y="54"/>
                  </a:cubicBezTo>
                  <a:cubicBezTo>
                    <a:pt x="2114" y="54"/>
                    <a:pt x="2116" y="52"/>
                    <a:pt x="2117" y="52"/>
                  </a:cubicBezTo>
                  <a:cubicBezTo>
                    <a:pt x="2118" y="52"/>
                    <a:pt x="2120" y="54"/>
                    <a:pt x="2121" y="54"/>
                  </a:cubicBezTo>
                  <a:close/>
                  <a:moveTo>
                    <a:pt x="2106" y="41"/>
                  </a:moveTo>
                  <a:cubicBezTo>
                    <a:pt x="2107" y="41"/>
                    <a:pt x="2110" y="39"/>
                    <a:pt x="2111" y="39"/>
                  </a:cubicBezTo>
                  <a:cubicBezTo>
                    <a:pt x="2111" y="39"/>
                    <a:pt x="2107" y="36"/>
                    <a:pt x="2107" y="36"/>
                  </a:cubicBezTo>
                  <a:cubicBezTo>
                    <a:pt x="2106" y="36"/>
                    <a:pt x="2104" y="38"/>
                    <a:pt x="2103" y="38"/>
                  </a:cubicBezTo>
                  <a:cubicBezTo>
                    <a:pt x="2101" y="38"/>
                    <a:pt x="2100" y="36"/>
                    <a:pt x="2099" y="36"/>
                  </a:cubicBezTo>
                  <a:cubicBezTo>
                    <a:pt x="2098" y="36"/>
                    <a:pt x="2097" y="34"/>
                    <a:pt x="2095" y="34"/>
                  </a:cubicBezTo>
                  <a:cubicBezTo>
                    <a:pt x="2095" y="34"/>
                    <a:pt x="2091" y="36"/>
                    <a:pt x="2091" y="36"/>
                  </a:cubicBezTo>
                  <a:cubicBezTo>
                    <a:pt x="2091" y="36"/>
                    <a:pt x="2094" y="38"/>
                    <a:pt x="2095" y="38"/>
                  </a:cubicBezTo>
                  <a:cubicBezTo>
                    <a:pt x="2096" y="39"/>
                    <a:pt x="2097" y="40"/>
                    <a:pt x="2099" y="41"/>
                  </a:cubicBezTo>
                  <a:cubicBezTo>
                    <a:pt x="2099" y="41"/>
                    <a:pt x="2102" y="38"/>
                    <a:pt x="2103" y="38"/>
                  </a:cubicBezTo>
                  <a:cubicBezTo>
                    <a:pt x="2104" y="39"/>
                    <a:pt x="2105" y="41"/>
                    <a:pt x="2106" y="41"/>
                  </a:cubicBezTo>
                  <a:close/>
                  <a:moveTo>
                    <a:pt x="2161" y="47"/>
                  </a:moveTo>
                  <a:cubicBezTo>
                    <a:pt x="2153" y="42"/>
                    <a:pt x="2153" y="42"/>
                    <a:pt x="2153" y="42"/>
                  </a:cubicBezTo>
                  <a:cubicBezTo>
                    <a:pt x="2153" y="43"/>
                    <a:pt x="2149" y="43"/>
                    <a:pt x="2149" y="44"/>
                  </a:cubicBezTo>
                  <a:cubicBezTo>
                    <a:pt x="2149" y="45"/>
                    <a:pt x="2153" y="46"/>
                    <a:pt x="2153" y="46"/>
                  </a:cubicBezTo>
                  <a:cubicBezTo>
                    <a:pt x="2154" y="47"/>
                    <a:pt x="2156" y="48"/>
                    <a:pt x="2157" y="49"/>
                  </a:cubicBezTo>
                  <a:cubicBezTo>
                    <a:pt x="2157" y="49"/>
                    <a:pt x="2160" y="51"/>
                    <a:pt x="2161" y="51"/>
                  </a:cubicBezTo>
                  <a:cubicBezTo>
                    <a:pt x="2162" y="51"/>
                    <a:pt x="2163" y="49"/>
                    <a:pt x="2165" y="49"/>
                  </a:cubicBezTo>
                  <a:lnTo>
                    <a:pt x="2161" y="47"/>
                  </a:lnTo>
                  <a:close/>
                  <a:moveTo>
                    <a:pt x="2142" y="35"/>
                  </a:moveTo>
                  <a:cubicBezTo>
                    <a:pt x="2143" y="35"/>
                    <a:pt x="2146" y="38"/>
                    <a:pt x="2146" y="37"/>
                  </a:cubicBezTo>
                  <a:cubicBezTo>
                    <a:pt x="2147" y="37"/>
                    <a:pt x="2150" y="36"/>
                    <a:pt x="2150" y="35"/>
                  </a:cubicBezTo>
                  <a:cubicBezTo>
                    <a:pt x="2150" y="35"/>
                    <a:pt x="2147" y="33"/>
                    <a:pt x="2146" y="33"/>
                  </a:cubicBezTo>
                  <a:cubicBezTo>
                    <a:pt x="2145" y="33"/>
                    <a:pt x="2144" y="31"/>
                    <a:pt x="2143" y="31"/>
                  </a:cubicBezTo>
                  <a:cubicBezTo>
                    <a:pt x="2142" y="31"/>
                    <a:pt x="2139" y="33"/>
                    <a:pt x="2139" y="33"/>
                  </a:cubicBezTo>
                  <a:cubicBezTo>
                    <a:pt x="2138" y="33"/>
                    <a:pt x="2134" y="35"/>
                    <a:pt x="2134" y="35"/>
                  </a:cubicBezTo>
                  <a:cubicBezTo>
                    <a:pt x="2134" y="36"/>
                    <a:pt x="2138" y="36"/>
                    <a:pt x="2138" y="37"/>
                  </a:cubicBezTo>
                  <a:cubicBezTo>
                    <a:pt x="2139" y="37"/>
                    <a:pt x="2141" y="35"/>
                    <a:pt x="2142" y="35"/>
                  </a:cubicBezTo>
                  <a:close/>
                  <a:moveTo>
                    <a:pt x="2180" y="58"/>
                  </a:moveTo>
                  <a:cubicBezTo>
                    <a:pt x="2180" y="58"/>
                    <a:pt x="2183" y="56"/>
                    <a:pt x="2184" y="56"/>
                  </a:cubicBezTo>
                  <a:cubicBezTo>
                    <a:pt x="2188" y="54"/>
                    <a:pt x="2188" y="54"/>
                    <a:pt x="2188" y="54"/>
                  </a:cubicBezTo>
                  <a:cubicBezTo>
                    <a:pt x="2189" y="53"/>
                    <a:pt x="2191" y="52"/>
                    <a:pt x="2192" y="52"/>
                  </a:cubicBezTo>
                  <a:cubicBezTo>
                    <a:pt x="2193" y="51"/>
                    <a:pt x="2196" y="50"/>
                    <a:pt x="2196" y="50"/>
                  </a:cubicBezTo>
                  <a:cubicBezTo>
                    <a:pt x="2196" y="49"/>
                    <a:pt x="2193" y="48"/>
                    <a:pt x="2192" y="47"/>
                  </a:cubicBezTo>
                  <a:cubicBezTo>
                    <a:pt x="2190" y="49"/>
                    <a:pt x="2187" y="50"/>
                    <a:pt x="2184" y="51"/>
                  </a:cubicBezTo>
                  <a:cubicBezTo>
                    <a:pt x="2181" y="53"/>
                    <a:pt x="2179" y="54"/>
                    <a:pt x="2176" y="56"/>
                  </a:cubicBezTo>
                  <a:cubicBezTo>
                    <a:pt x="2177" y="56"/>
                    <a:pt x="2178" y="58"/>
                    <a:pt x="2180" y="58"/>
                  </a:cubicBezTo>
                  <a:close/>
                  <a:moveTo>
                    <a:pt x="2193" y="39"/>
                  </a:moveTo>
                  <a:cubicBezTo>
                    <a:pt x="2193" y="39"/>
                    <a:pt x="2189" y="41"/>
                    <a:pt x="2189" y="41"/>
                  </a:cubicBezTo>
                  <a:cubicBezTo>
                    <a:pt x="2189" y="41"/>
                    <a:pt x="2192" y="43"/>
                    <a:pt x="2193" y="43"/>
                  </a:cubicBezTo>
                  <a:cubicBezTo>
                    <a:pt x="2193" y="43"/>
                    <a:pt x="2196" y="45"/>
                    <a:pt x="2196" y="45"/>
                  </a:cubicBezTo>
                  <a:cubicBezTo>
                    <a:pt x="2197" y="45"/>
                    <a:pt x="2200" y="43"/>
                    <a:pt x="2201" y="43"/>
                  </a:cubicBezTo>
                  <a:cubicBezTo>
                    <a:pt x="2202" y="43"/>
                    <a:pt x="2204" y="42"/>
                    <a:pt x="2205" y="41"/>
                  </a:cubicBezTo>
                  <a:cubicBezTo>
                    <a:pt x="2205" y="41"/>
                    <a:pt x="2209" y="40"/>
                    <a:pt x="2209" y="39"/>
                  </a:cubicBezTo>
                  <a:cubicBezTo>
                    <a:pt x="2209" y="39"/>
                    <a:pt x="2205" y="37"/>
                    <a:pt x="2205" y="37"/>
                  </a:cubicBezTo>
                  <a:cubicBezTo>
                    <a:pt x="2205" y="37"/>
                    <a:pt x="2201" y="39"/>
                    <a:pt x="2201" y="39"/>
                  </a:cubicBezTo>
                  <a:cubicBezTo>
                    <a:pt x="2197" y="41"/>
                    <a:pt x="2197" y="41"/>
                    <a:pt x="2197" y="41"/>
                  </a:cubicBezTo>
                  <a:cubicBezTo>
                    <a:pt x="2195" y="41"/>
                    <a:pt x="2194" y="39"/>
                    <a:pt x="2193" y="39"/>
                  </a:cubicBezTo>
                  <a:close/>
                  <a:moveTo>
                    <a:pt x="2209" y="35"/>
                  </a:moveTo>
                  <a:cubicBezTo>
                    <a:pt x="2209" y="35"/>
                    <a:pt x="2213" y="37"/>
                    <a:pt x="2213" y="37"/>
                  </a:cubicBezTo>
                  <a:cubicBezTo>
                    <a:pt x="2214" y="37"/>
                    <a:pt x="2216" y="35"/>
                    <a:pt x="2217" y="35"/>
                  </a:cubicBezTo>
                  <a:cubicBezTo>
                    <a:pt x="2221" y="37"/>
                    <a:pt x="2221" y="37"/>
                    <a:pt x="2221" y="37"/>
                  </a:cubicBezTo>
                  <a:cubicBezTo>
                    <a:pt x="2225" y="35"/>
                    <a:pt x="2225" y="35"/>
                    <a:pt x="2225" y="35"/>
                  </a:cubicBezTo>
                  <a:cubicBezTo>
                    <a:pt x="2225" y="35"/>
                    <a:pt x="2228" y="33"/>
                    <a:pt x="2229" y="33"/>
                  </a:cubicBezTo>
                  <a:cubicBezTo>
                    <a:pt x="2230" y="33"/>
                    <a:pt x="2232" y="35"/>
                    <a:pt x="2233" y="35"/>
                  </a:cubicBezTo>
                  <a:cubicBezTo>
                    <a:pt x="2234" y="36"/>
                    <a:pt x="2235" y="37"/>
                    <a:pt x="2236" y="38"/>
                  </a:cubicBezTo>
                  <a:cubicBezTo>
                    <a:pt x="2237" y="38"/>
                    <a:pt x="2239" y="40"/>
                    <a:pt x="2240" y="40"/>
                  </a:cubicBezTo>
                  <a:cubicBezTo>
                    <a:pt x="2241" y="40"/>
                    <a:pt x="2244" y="38"/>
                    <a:pt x="2244" y="38"/>
                  </a:cubicBezTo>
                  <a:cubicBezTo>
                    <a:pt x="2246" y="37"/>
                    <a:pt x="2247" y="36"/>
                    <a:pt x="2248" y="36"/>
                  </a:cubicBezTo>
                  <a:cubicBezTo>
                    <a:pt x="2257" y="32"/>
                    <a:pt x="2257" y="32"/>
                    <a:pt x="2257" y="32"/>
                  </a:cubicBezTo>
                  <a:cubicBezTo>
                    <a:pt x="2257" y="31"/>
                    <a:pt x="2261" y="30"/>
                    <a:pt x="2261" y="30"/>
                  </a:cubicBezTo>
                  <a:cubicBezTo>
                    <a:pt x="2261" y="29"/>
                    <a:pt x="2257" y="27"/>
                    <a:pt x="2257" y="27"/>
                  </a:cubicBezTo>
                  <a:cubicBezTo>
                    <a:pt x="2256" y="27"/>
                    <a:pt x="2253" y="29"/>
                    <a:pt x="2253" y="29"/>
                  </a:cubicBezTo>
                  <a:cubicBezTo>
                    <a:pt x="2245" y="33"/>
                    <a:pt x="2245" y="33"/>
                    <a:pt x="2245" y="33"/>
                  </a:cubicBezTo>
                  <a:cubicBezTo>
                    <a:pt x="2243" y="33"/>
                    <a:pt x="2242" y="31"/>
                    <a:pt x="2241" y="31"/>
                  </a:cubicBezTo>
                  <a:cubicBezTo>
                    <a:pt x="2240" y="31"/>
                    <a:pt x="2238" y="33"/>
                    <a:pt x="2237" y="33"/>
                  </a:cubicBezTo>
                  <a:cubicBezTo>
                    <a:pt x="2236" y="33"/>
                    <a:pt x="2234" y="31"/>
                    <a:pt x="2233" y="31"/>
                  </a:cubicBezTo>
                  <a:cubicBezTo>
                    <a:pt x="2232" y="30"/>
                    <a:pt x="2230" y="29"/>
                    <a:pt x="2229" y="29"/>
                  </a:cubicBezTo>
                  <a:cubicBezTo>
                    <a:pt x="2226" y="26"/>
                    <a:pt x="2226" y="26"/>
                    <a:pt x="2226" y="26"/>
                  </a:cubicBezTo>
                  <a:cubicBezTo>
                    <a:pt x="2221" y="29"/>
                    <a:pt x="2221" y="29"/>
                    <a:pt x="2221" y="29"/>
                  </a:cubicBezTo>
                  <a:cubicBezTo>
                    <a:pt x="2213" y="33"/>
                    <a:pt x="2213" y="33"/>
                    <a:pt x="2213" y="33"/>
                  </a:cubicBezTo>
                  <a:cubicBezTo>
                    <a:pt x="2213" y="33"/>
                    <a:pt x="2209" y="34"/>
                    <a:pt x="220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8"/>
            <p:cNvSpPr/>
            <p:nvPr/>
          </p:nvSpPr>
          <p:spPr bwMode="auto">
            <a:xfrm>
              <a:off x="1118" y="2190"/>
              <a:ext cx="106" cy="45"/>
            </a:xfrm>
            <a:custGeom>
              <a:avLst/>
              <a:gdLst>
                <a:gd name="T0" fmla="*/ 5 w 45"/>
                <a:gd name="T1" fmla="*/ 10 h 19"/>
                <a:gd name="T2" fmla="*/ 9 w 45"/>
                <a:gd name="T3" fmla="*/ 8 h 19"/>
                <a:gd name="T4" fmla="*/ 13 w 45"/>
                <a:gd name="T5" fmla="*/ 6 h 19"/>
                <a:gd name="T6" fmla="*/ 17 w 45"/>
                <a:gd name="T7" fmla="*/ 8 h 19"/>
                <a:gd name="T8" fmla="*/ 21 w 45"/>
                <a:gd name="T9" fmla="*/ 6 h 19"/>
                <a:gd name="T10" fmla="*/ 24 w 45"/>
                <a:gd name="T11" fmla="*/ 8 h 19"/>
                <a:gd name="T12" fmla="*/ 28 w 45"/>
                <a:gd name="T13" fmla="*/ 6 h 19"/>
                <a:gd name="T14" fmla="*/ 25 w 45"/>
                <a:gd name="T15" fmla="*/ 4 h 19"/>
                <a:gd name="T16" fmla="*/ 29 w 45"/>
                <a:gd name="T17" fmla="*/ 2 h 19"/>
                <a:gd name="T18" fmla="*/ 33 w 45"/>
                <a:gd name="T19" fmla="*/ 4 h 19"/>
                <a:gd name="T20" fmla="*/ 37 w 45"/>
                <a:gd name="T21" fmla="*/ 2 h 19"/>
                <a:gd name="T22" fmla="*/ 41 w 45"/>
                <a:gd name="T23" fmla="*/ 0 h 19"/>
                <a:gd name="T24" fmla="*/ 45 w 45"/>
                <a:gd name="T25" fmla="*/ 2 h 19"/>
                <a:gd name="T26" fmla="*/ 40 w 45"/>
                <a:gd name="T27" fmla="*/ 4 h 19"/>
                <a:gd name="T28" fmla="*/ 44 w 45"/>
                <a:gd name="T29" fmla="*/ 7 h 19"/>
                <a:gd name="T30" fmla="*/ 40 w 45"/>
                <a:gd name="T31" fmla="*/ 9 h 19"/>
                <a:gd name="T32" fmla="*/ 32 w 45"/>
                <a:gd name="T33" fmla="*/ 13 h 19"/>
                <a:gd name="T34" fmla="*/ 28 w 45"/>
                <a:gd name="T35" fmla="*/ 15 h 19"/>
                <a:gd name="T36" fmla="*/ 24 w 45"/>
                <a:gd name="T37" fmla="*/ 13 h 19"/>
                <a:gd name="T38" fmla="*/ 28 w 45"/>
                <a:gd name="T39" fmla="*/ 10 h 19"/>
                <a:gd name="T40" fmla="*/ 24 w 45"/>
                <a:gd name="T41" fmla="*/ 8 h 19"/>
                <a:gd name="T42" fmla="*/ 20 w 45"/>
                <a:gd name="T43" fmla="*/ 10 h 19"/>
                <a:gd name="T44" fmla="*/ 17 w 45"/>
                <a:gd name="T45" fmla="*/ 8 h 19"/>
                <a:gd name="T46" fmla="*/ 12 w 45"/>
                <a:gd name="T47" fmla="*/ 10 h 19"/>
                <a:gd name="T48" fmla="*/ 20 w 45"/>
                <a:gd name="T49" fmla="*/ 15 h 19"/>
                <a:gd name="T50" fmla="*/ 24 w 45"/>
                <a:gd name="T51" fmla="*/ 17 h 19"/>
                <a:gd name="T52" fmla="*/ 19 w 45"/>
                <a:gd name="T53" fmla="*/ 19 h 19"/>
                <a:gd name="T54" fmla="*/ 16 w 45"/>
                <a:gd name="T55" fmla="*/ 17 h 19"/>
                <a:gd name="T56" fmla="*/ 12 w 45"/>
                <a:gd name="T57" fmla="*/ 19 h 19"/>
                <a:gd name="T58" fmla="*/ 8 w 45"/>
                <a:gd name="T59" fmla="*/ 16 h 19"/>
                <a:gd name="T60" fmla="*/ 12 w 45"/>
                <a:gd name="T61" fmla="*/ 14 h 19"/>
                <a:gd name="T62" fmla="*/ 8 w 45"/>
                <a:gd name="T63" fmla="*/ 12 h 19"/>
                <a:gd name="T64" fmla="*/ 4 w 45"/>
                <a:gd name="T65" fmla="*/ 14 h 19"/>
                <a:gd name="T66" fmla="*/ 0 w 45"/>
                <a:gd name="T67" fmla="*/ 12 h 19"/>
                <a:gd name="T68" fmla="*/ 5 w 45"/>
                <a:gd name="T6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19">
                  <a:moveTo>
                    <a:pt x="5" y="10"/>
                  </a:moveTo>
                  <a:cubicBezTo>
                    <a:pt x="9" y="8"/>
                    <a:pt x="9" y="8"/>
                    <a:pt x="9" y="8"/>
                  </a:cubicBezTo>
                  <a:cubicBezTo>
                    <a:pt x="9" y="8"/>
                    <a:pt x="12" y="6"/>
                    <a:pt x="13" y="6"/>
                  </a:cubicBezTo>
                  <a:cubicBezTo>
                    <a:pt x="14" y="6"/>
                    <a:pt x="15" y="8"/>
                    <a:pt x="17" y="8"/>
                  </a:cubicBezTo>
                  <a:cubicBezTo>
                    <a:pt x="18" y="8"/>
                    <a:pt x="19" y="6"/>
                    <a:pt x="21" y="6"/>
                  </a:cubicBezTo>
                  <a:cubicBezTo>
                    <a:pt x="21" y="6"/>
                    <a:pt x="24" y="8"/>
                    <a:pt x="24" y="8"/>
                  </a:cubicBezTo>
                  <a:cubicBezTo>
                    <a:pt x="25" y="8"/>
                    <a:pt x="28" y="6"/>
                    <a:pt x="28" y="6"/>
                  </a:cubicBezTo>
                  <a:cubicBezTo>
                    <a:pt x="28" y="6"/>
                    <a:pt x="24" y="4"/>
                    <a:pt x="25" y="4"/>
                  </a:cubicBezTo>
                  <a:cubicBezTo>
                    <a:pt x="25" y="4"/>
                    <a:pt x="28" y="2"/>
                    <a:pt x="29" y="2"/>
                  </a:cubicBezTo>
                  <a:cubicBezTo>
                    <a:pt x="30" y="2"/>
                    <a:pt x="32" y="4"/>
                    <a:pt x="33" y="4"/>
                  </a:cubicBezTo>
                  <a:cubicBezTo>
                    <a:pt x="34" y="4"/>
                    <a:pt x="36" y="2"/>
                    <a:pt x="37" y="2"/>
                  </a:cubicBezTo>
                  <a:cubicBezTo>
                    <a:pt x="37" y="2"/>
                    <a:pt x="40" y="0"/>
                    <a:pt x="41" y="0"/>
                  </a:cubicBezTo>
                  <a:cubicBezTo>
                    <a:pt x="41" y="0"/>
                    <a:pt x="45" y="2"/>
                    <a:pt x="45" y="2"/>
                  </a:cubicBezTo>
                  <a:cubicBezTo>
                    <a:pt x="44" y="3"/>
                    <a:pt x="40" y="4"/>
                    <a:pt x="40" y="4"/>
                  </a:cubicBezTo>
                  <a:cubicBezTo>
                    <a:pt x="41" y="5"/>
                    <a:pt x="44" y="6"/>
                    <a:pt x="44" y="7"/>
                  </a:cubicBezTo>
                  <a:cubicBezTo>
                    <a:pt x="40" y="9"/>
                    <a:pt x="40" y="9"/>
                    <a:pt x="40" y="9"/>
                  </a:cubicBezTo>
                  <a:cubicBezTo>
                    <a:pt x="32" y="13"/>
                    <a:pt x="32" y="13"/>
                    <a:pt x="32" y="13"/>
                  </a:cubicBezTo>
                  <a:cubicBezTo>
                    <a:pt x="31" y="13"/>
                    <a:pt x="29" y="15"/>
                    <a:pt x="28" y="15"/>
                  </a:cubicBezTo>
                  <a:cubicBezTo>
                    <a:pt x="28" y="15"/>
                    <a:pt x="24" y="13"/>
                    <a:pt x="24" y="13"/>
                  </a:cubicBezTo>
                  <a:cubicBezTo>
                    <a:pt x="24" y="12"/>
                    <a:pt x="28" y="11"/>
                    <a:pt x="28" y="10"/>
                  </a:cubicBezTo>
                  <a:cubicBezTo>
                    <a:pt x="28" y="10"/>
                    <a:pt x="25" y="8"/>
                    <a:pt x="24" y="8"/>
                  </a:cubicBezTo>
                  <a:cubicBezTo>
                    <a:pt x="23" y="8"/>
                    <a:pt x="21" y="10"/>
                    <a:pt x="20" y="10"/>
                  </a:cubicBezTo>
                  <a:cubicBezTo>
                    <a:pt x="19" y="10"/>
                    <a:pt x="17" y="8"/>
                    <a:pt x="17" y="8"/>
                  </a:cubicBezTo>
                  <a:cubicBezTo>
                    <a:pt x="15" y="8"/>
                    <a:pt x="14" y="10"/>
                    <a:pt x="12" y="10"/>
                  </a:cubicBezTo>
                  <a:cubicBezTo>
                    <a:pt x="20" y="15"/>
                    <a:pt x="20" y="15"/>
                    <a:pt x="20" y="15"/>
                  </a:cubicBezTo>
                  <a:cubicBezTo>
                    <a:pt x="20" y="15"/>
                    <a:pt x="24" y="17"/>
                    <a:pt x="24" y="17"/>
                  </a:cubicBezTo>
                  <a:cubicBezTo>
                    <a:pt x="24" y="17"/>
                    <a:pt x="20" y="19"/>
                    <a:pt x="19" y="19"/>
                  </a:cubicBezTo>
                  <a:cubicBezTo>
                    <a:pt x="18" y="19"/>
                    <a:pt x="17" y="17"/>
                    <a:pt x="16" y="17"/>
                  </a:cubicBezTo>
                  <a:cubicBezTo>
                    <a:pt x="12" y="19"/>
                    <a:pt x="12" y="19"/>
                    <a:pt x="12" y="19"/>
                  </a:cubicBezTo>
                  <a:cubicBezTo>
                    <a:pt x="11" y="18"/>
                    <a:pt x="8" y="17"/>
                    <a:pt x="8" y="16"/>
                  </a:cubicBezTo>
                  <a:cubicBezTo>
                    <a:pt x="8" y="16"/>
                    <a:pt x="12" y="15"/>
                    <a:pt x="12" y="14"/>
                  </a:cubicBezTo>
                  <a:cubicBezTo>
                    <a:pt x="12" y="14"/>
                    <a:pt x="9" y="12"/>
                    <a:pt x="8" y="12"/>
                  </a:cubicBezTo>
                  <a:cubicBezTo>
                    <a:pt x="8" y="12"/>
                    <a:pt x="4" y="14"/>
                    <a:pt x="4" y="14"/>
                  </a:cubicBezTo>
                  <a:cubicBezTo>
                    <a:pt x="4" y="14"/>
                    <a:pt x="0" y="12"/>
                    <a:pt x="0" y="12"/>
                  </a:cubicBezTo>
                  <a:cubicBezTo>
                    <a:pt x="1" y="11"/>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9"/>
            <p:cNvSpPr/>
            <p:nvPr/>
          </p:nvSpPr>
          <p:spPr bwMode="auto">
            <a:xfrm>
              <a:off x="3601" y="2259"/>
              <a:ext cx="47" cy="31"/>
            </a:xfrm>
            <a:custGeom>
              <a:avLst/>
              <a:gdLst>
                <a:gd name="T0" fmla="*/ 4 w 20"/>
                <a:gd name="T1" fmla="*/ 13 h 13"/>
                <a:gd name="T2" fmla="*/ 0 w 20"/>
                <a:gd name="T3" fmla="*/ 11 h 13"/>
                <a:gd name="T4" fmla="*/ 5 w 20"/>
                <a:gd name="T5" fmla="*/ 9 h 13"/>
                <a:gd name="T6" fmla="*/ 9 w 20"/>
                <a:gd name="T7" fmla="*/ 7 h 13"/>
                <a:gd name="T8" fmla="*/ 13 w 20"/>
                <a:gd name="T9" fmla="*/ 4 h 13"/>
                <a:gd name="T10" fmla="*/ 9 w 20"/>
                <a:gd name="T11" fmla="*/ 2 h 13"/>
                <a:gd name="T12" fmla="*/ 13 w 20"/>
                <a:gd name="T13" fmla="*/ 0 h 13"/>
                <a:gd name="T14" fmla="*/ 17 w 20"/>
                <a:gd name="T15" fmla="*/ 2 h 13"/>
                <a:gd name="T16" fmla="*/ 13 w 20"/>
                <a:gd name="T17" fmla="*/ 4 h 13"/>
                <a:gd name="T18" fmla="*/ 17 w 20"/>
                <a:gd name="T19" fmla="*/ 7 h 13"/>
                <a:gd name="T20" fmla="*/ 20 w 20"/>
                <a:gd name="T21" fmla="*/ 9 h 13"/>
                <a:gd name="T22" fmla="*/ 16 w 20"/>
                <a:gd name="T23" fmla="*/ 11 h 13"/>
                <a:gd name="T24" fmla="*/ 12 w 20"/>
                <a:gd name="T25" fmla="*/ 13 h 13"/>
                <a:gd name="T26" fmla="*/ 8 w 20"/>
                <a:gd name="T27" fmla="*/ 11 h 13"/>
                <a:gd name="T28" fmla="*/ 4 w 20"/>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3">
                  <a:moveTo>
                    <a:pt x="4" y="13"/>
                  </a:moveTo>
                  <a:cubicBezTo>
                    <a:pt x="4" y="12"/>
                    <a:pt x="0" y="11"/>
                    <a:pt x="0" y="11"/>
                  </a:cubicBezTo>
                  <a:cubicBezTo>
                    <a:pt x="1" y="10"/>
                    <a:pt x="4" y="9"/>
                    <a:pt x="5" y="9"/>
                  </a:cubicBezTo>
                  <a:cubicBezTo>
                    <a:pt x="6" y="8"/>
                    <a:pt x="8" y="7"/>
                    <a:pt x="9" y="7"/>
                  </a:cubicBezTo>
                  <a:cubicBezTo>
                    <a:pt x="9" y="6"/>
                    <a:pt x="13" y="5"/>
                    <a:pt x="13" y="4"/>
                  </a:cubicBezTo>
                  <a:cubicBezTo>
                    <a:pt x="13" y="4"/>
                    <a:pt x="9" y="3"/>
                    <a:pt x="9" y="2"/>
                  </a:cubicBezTo>
                  <a:cubicBezTo>
                    <a:pt x="10" y="2"/>
                    <a:pt x="12" y="0"/>
                    <a:pt x="13" y="0"/>
                  </a:cubicBezTo>
                  <a:cubicBezTo>
                    <a:pt x="13" y="0"/>
                    <a:pt x="17" y="2"/>
                    <a:pt x="17" y="2"/>
                  </a:cubicBezTo>
                  <a:cubicBezTo>
                    <a:pt x="17" y="3"/>
                    <a:pt x="13" y="4"/>
                    <a:pt x="13" y="4"/>
                  </a:cubicBezTo>
                  <a:cubicBezTo>
                    <a:pt x="13" y="5"/>
                    <a:pt x="15" y="6"/>
                    <a:pt x="17" y="7"/>
                  </a:cubicBezTo>
                  <a:cubicBezTo>
                    <a:pt x="17" y="7"/>
                    <a:pt x="20" y="9"/>
                    <a:pt x="20" y="9"/>
                  </a:cubicBezTo>
                  <a:cubicBezTo>
                    <a:pt x="20" y="10"/>
                    <a:pt x="17" y="11"/>
                    <a:pt x="16" y="11"/>
                  </a:cubicBezTo>
                  <a:cubicBezTo>
                    <a:pt x="15" y="12"/>
                    <a:pt x="13" y="13"/>
                    <a:pt x="12" y="13"/>
                  </a:cubicBezTo>
                  <a:cubicBezTo>
                    <a:pt x="11" y="13"/>
                    <a:pt x="9" y="11"/>
                    <a:pt x="8" y="11"/>
                  </a:cubicBezTo>
                  <a:cubicBezTo>
                    <a:pt x="7" y="11"/>
                    <a:pt x="6"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30"/>
            <p:cNvSpPr/>
            <p:nvPr/>
          </p:nvSpPr>
          <p:spPr bwMode="auto">
            <a:xfrm>
              <a:off x="2063" y="2214"/>
              <a:ext cx="50" cy="35"/>
            </a:xfrm>
            <a:custGeom>
              <a:avLst/>
              <a:gdLst>
                <a:gd name="T0" fmla="*/ 4 w 21"/>
                <a:gd name="T1" fmla="*/ 15 h 15"/>
                <a:gd name="T2" fmla="*/ 0 w 21"/>
                <a:gd name="T3" fmla="*/ 12 h 15"/>
                <a:gd name="T4" fmla="*/ 5 w 21"/>
                <a:gd name="T5" fmla="*/ 10 h 15"/>
                <a:gd name="T6" fmla="*/ 1 w 21"/>
                <a:gd name="T7" fmla="*/ 8 h 15"/>
                <a:gd name="T8" fmla="*/ 5 w 21"/>
                <a:gd name="T9" fmla="*/ 6 h 15"/>
                <a:gd name="T10" fmla="*/ 9 w 21"/>
                <a:gd name="T11" fmla="*/ 4 h 15"/>
                <a:gd name="T12" fmla="*/ 5 w 21"/>
                <a:gd name="T13" fmla="*/ 2 h 15"/>
                <a:gd name="T14" fmla="*/ 9 w 21"/>
                <a:gd name="T15" fmla="*/ 0 h 15"/>
                <a:gd name="T16" fmla="*/ 13 w 21"/>
                <a:gd name="T17" fmla="*/ 2 h 15"/>
                <a:gd name="T18" fmla="*/ 17 w 21"/>
                <a:gd name="T19" fmla="*/ 0 h 15"/>
                <a:gd name="T20" fmla="*/ 21 w 21"/>
                <a:gd name="T21" fmla="*/ 2 h 15"/>
                <a:gd name="T22" fmla="*/ 17 w 21"/>
                <a:gd name="T23" fmla="*/ 4 h 15"/>
                <a:gd name="T24" fmla="*/ 13 w 21"/>
                <a:gd name="T25" fmla="*/ 2 h 15"/>
                <a:gd name="T26" fmla="*/ 9 w 21"/>
                <a:gd name="T27" fmla="*/ 4 h 15"/>
                <a:gd name="T28" fmla="*/ 13 w 21"/>
                <a:gd name="T29" fmla="*/ 6 h 15"/>
                <a:gd name="T30" fmla="*/ 9 w 21"/>
                <a:gd name="T31" fmla="*/ 8 h 15"/>
                <a:gd name="T32" fmla="*/ 12 w 21"/>
                <a:gd name="T33" fmla="*/ 11 h 15"/>
                <a:gd name="T34" fmla="*/ 8 w 21"/>
                <a:gd name="T35" fmla="*/ 13 h 15"/>
                <a:gd name="T36" fmla="*/ 4 w 21"/>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5">
                  <a:moveTo>
                    <a:pt x="4" y="15"/>
                  </a:moveTo>
                  <a:cubicBezTo>
                    <a:pt x="4" y="14"/>
                    <a:pt x="0" y="13"/>
                    <a:pt x="0" y="12"/>
                  </a:cubicBezTo>
                  <a:cubicBezTo>
                    <a:pt x="1" y="12"/>
                    <a:pt x="5" y="11"/>
                    <a:pt x="5" y="10"/>
                  </a:cubicBezTo>
                  <a:cubicBezTo>
                    <a:pt x="4" y="10"/>
                    <a:pt x="1" y="9"/>
                    <a:pt x="1" y="8"/>
                  </a:cubicBezTo>
                  <a:cubicBezTo>
                    <a:pt x="1" y="8"/>
                    <a:pt x="4" y="6"/>
                    <a:pt x="5" y="6"/>
                  </a:cubicBezTo>
                  <a:cubicBezTo>
                    <a:pt x="5" y="6"/>
                    <a:pt x="9" y="4"/>
                    <a:pt x="9" y="4"/>
                  </a:cubicBezTo>
                  <a:cubicBezTo>
                    <a:pt x="9" y="4"/>
                    <a:pt x="5" y="2"/>
                    <a:pt x="5" y="2"/>
                  </a:cubicBezTo>
                  <a:cubicBezTo>
                    <a:pt x="6" y="1"/>
                    <a:pt x="9" y="0"/>
                    <a:pt x="9" y="0"/>
                  </a:cubicBezTo>
                  <a:cubicBezTo>
                    <a:pt x="11" y="0"/>
                    <a:pt x="12" y="2"/>
                    <a:pt x="13" y="2"/>
                  </a:cubicBezTo>
                  <a:cubicBezTo>
                    <a:pt x="15" y="2"/>
                    <a:pt x="16" y="0"/>
                    <a:pt x="17" y="0"/>
                  </a:cubicBezTo>
                  <a:cubicBezTo>
                    <a:pt x="17" y="1"/>
                    <a:pt x="21" y="1"/>
                    <a:pt x="21" y="2"/>
                  </a:cubicBezTo>
                  <a:cubicBezTo>
                    <a:pt x="21" y="2"/>
                    <a:pt x="17" y="4"/>
                    <a:pt x="17" y="4"/>
                  </a:cubicBezTo>
                  <a:cubicBezTo>
                    <a:pt x="17" y="4"/>
                    <a:pt x="13" y="2"/>
                    <a:pt x="13" y="2"/>
                  </a:cubicBezTo>
                  <a:cubicBezTo>
                    <a:pt x="13" y="2"/>
                    <a:pt x="9" y="3"/>
                    <a:pt x="9" y="4"/>
                  </a:cubicBezTo>
                  <a:cubicBezTo>
                    <a:pt x="9" y="5"/>
                    <a:pt x="13" y="6"/>
                    <a:pt x="13" y="6"/>
                  </a:cubicBezTo>
                  <a:cubicBezTo>
                    <a:pt x="12" y="7"/>
                    <a:pt x="9" y="8"/>
                    <a:pt x="9" y="8"/>
                  </a:cubicBezTo>
                  <a:cubicBezTo>
                    <a:pt x="9" y="9"/>
                    <a:pt x="12" y="10"/>
                    <a:pt x="12" y="11"/>
                  </a:cubicBezTo>
                  <a:cubicBezTo>
                    <a:pt x="12" y="11"/>
                    <a:pt x="9" y="12"/>
                    <a:pt x="8" y="13"/>
                  </a:cubicBez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31"/>
            <p:cNvSpPr/>
            <p:nvPr/>
          </p:nvSpPr>
          <p:spPr bwMode="auto">
            <a:xfrm>
              <a:off x="2684" y="2245"/>
              <a:ext cx="45" cy="30"/>
            </a:xfrm>
            <a:custGeom>
              <a:avLst/>
              <a:gdLst>
                <a:gd name="T0" fmla="*/ 0 w 19"/>
                <a:gd name="T1" fmla="*/ 9 h 13"/>
                <a:gd name="T2" fmla="*/ 4 w 19"/>
                <a:gd name="T3" fmla="*/ 7 h 13"/>
                <a:gd name="T4" fmla="*/ 0 w 19"/>
                <a:gd name="T5" fmla="*/ 4 h 13"/>
                <a:gd name="T6" fmla="*/ 5 w 19"/>
                <a:gd name="T7" fmla="*/ 2 h 13"/>
                <a:gd name="T8" fmla="*/ 9 w 19"/>
                <a:gd name="T9" fmla="*/ 0 h 13"/>
                <a:gd name="T10" fmla="*/ 12 w 19"/>
                <a:gd name="T11" fmla="*/ 2 h 13"/>
                <a:gd name="T12" fmla="*/ 8 w 19"/>
                <a:gd name="T13" fmla="*/ 4 h 13"/>
                <a:gd name="T14" fmla="*/ 4 w 19"/>
                <a:gd name="T15" fmla="*/ 7 h 13"/>
                <a:gd name="T16" fmla="*/ 8 w 19"/>
                <a:gd name="T17" fmla="*/ 9 h 13"/>
                <a:gd name="T18" fmla="*/ 12 w 19"/>
                <a:gd name="T19" fmla="*/ 11 h 13"/>
                <a:gd name="T20" fmla="*/ 16 w 19"/>
                <a:gd name="T21" fmla="*/ 9 h 13"/>
                <a:gd name="T22" fmla="*/ 19 w 19"/>
                <a:gd name="T23" fmla="*/ 11 h 13"/>
                <a:gd name="T24" fmla="*/ 15 w 19"/>
                <a:gd name="T25" fmla="*/ 13 h 13"/>
                <a:gd name="T26" fmla="*/ 12 w 19"/>
                <a:gd name="T27" fmla="*/ 11 h 13"/>
                <a:gd name="T28" fmla="*/ 8 w 19"/>
                <a:gd name="T29" fmla="*/ 13 h 13"/>
                <a:gd name="T30" fmla="*/ 4 w 19"/>
                <a:gd name="T31" fmla="*/ 11 h 13"/>
                <a:gd name="T32" fmla="*/ 0 w 19"/>
                <a:gd name="T3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
                  <a:moveTo>
                    <a:pt x="0" y="9"/>
                  </a:moveTo>
                  <a:cubicBezTo>
                    <a:pt x="0" y="8"/>
                    <a:pt x="4" y="7"/>
                    <a:pt x="4" y="7"/>
                  </a:cubicBezTo>
                  <a:cubicBezTo>
                    <a:pt x="4" y="6"/>
                    <a:pt x="0" y="5"/>
                    <a:pt x="0" y="4"/>
                  </a:cubicBezTo>
                  <a:cubicBezTo>
                    <a:pt x="1" y="4"/>
                    <a:pt x="4" y="3"/>
                    <a:pt x="5" y="2"/>
                  </a:cubicBezTo>
                  <a:cubicBezTo>
                    <a:pt x="5" y="2"/>
                    <a:pt x="8" y="0"/>
                    <a:pt x="9" y="0"/>
                  </a:cubicBezTo>
                  <a:cubicBezTo>
                    <a:pt x="9" y="0"/>
                    <a:pt x="12" y="2"/>
                    <a:pt x="12" y="2"/>
                  </a:cubicBezTo>
                  <a:cubicBezTo>
                    <a:pt x="12" y="3"/>
                    <a:pt x="9" y="4"/>
                    <a:pt x="8" y="4"/>
                  </a:cubicBezTo>
                  <a:cubicBezTo>
                    <a:pt x="7" y="5"/>
                    <a:pt x="5" y="6"/>
                    <a:pt x="4" y="7"/>
                  </a:cubicBezTo>
                  <a:cubicBezTo>
                    <a:pt x="6" y="7"/>
                    <a:pt x="6" y="8"/>
                    <a:pt x="8" y="9"/>
                  </a:cubicBezTo>
                  <a:cubicBezTo>
                    <a:pt x="9" y="9"/>
                    <a:pt x="10" y="11"/>
                    <a:pt x="12" y="11"/>
                  </a:cubicBezTo>
                  <a:cubicBezTo>
                    <a:pt x="12" y="11"/>
                    <a:pt x="15" y="9"/>
                    <a:pt x="16" y="9"/>
                  </a:cubicBezTo>
                  <a:cubicBezTo>
                    <a:pt x="16" y="9"/>
                    <a:pt x="19" y="11"/>
                    <a:pt x="19" y="11"/>
                  </a:cubicBezTo>
                  <a:cubicBezTo>
                    <a:pt x="19" y="12"/>
                    <a:pt x="16" y="13"/>
                    <a:pt x="15" y="13"/>
                  </a:cubicBezTo>
                  <a:cubicBezTo>
                    <a:pt x="14" y="13"/>
                    <a:pt x="13" y="11"/>
                    <a:pt x="12" y="11"/>
                  </a:cubicBezTo>
                  <a:cubicBezTo>
                    <a:pt x="11" y="11"/>
                    <a:pt x="8" y="13"/>
                    <a:pt x="8" y="13"/>
                  </a:cubicBezTo>
                  <a:cubicBezTo>
                    <a:pt x="6" y="13"/>
                    <a:pt x="5" y="11"/>
                    <a:pt x="4" y="1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32"/>
            <p:cNvSpPr/>
            <p:nvPr/>
          </p:nvSpPr>
          <p:spPr bwMode="auto">
            <a:xfrm>
              <a:off x="2606" y="2190"/>
              <a:ext cx="48" cy="17"/>
            </a:xfrm>
            <a:custGeom>
              <a:avLst/>
              <a:gdLst>
                <a:gd name="T0" fmla="*/ 8 w 20"/>
                <a:gd name="T1" fmla="*/ 3 h 7"/>
                <a:gd name="T2" fmla="*/ 4 w 20"/>
                <a:gd name="T3" fmla="*/ 5 h 7"/>
                <a:gd name="T4" fmla="*/ 0 w 20"/>
                <a:gd name="T5" fmla="*/ 2 h 7"/>
                <a:gd name="T6" fmla="*/ 4 w 20"/>
                <a:gd name="T7" fmla="*/ 0 h 7"/>
                <a:gd name="T8" fmla="*/ 8 w 20"/>
                <a:gd name="T9" fmla="*/ 3 h 7"/>
                <a:gd name="T10" fmla="*/ 12 w 20"/>
                <a:gd name="T11" fmla="*/ 1 h 7"/>
                <a:gd name="T12" fmla="*/ 16 w 20"/>
                <a:gd name="T13" fmla="*/ 3 h 7"/>
                <a:gd name="T14" fmla="*/ 20 w 20"/>
                <a:gd name="T15" fmla="*/ 5 h 7"/>
                <a:gd name="T16" fmla="*/ 15 w 20"/>
                <a:gd name="T17" fmla="*/ 7 h 7"/>
                <a:gd name="T18" fmla="*/ 12 w 20"/>
                <a:gd name="T19" fmla="*/ 5 h 7"/>
                <a:gd name="T20" fmla="*/ 8 w 20"/>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
                  <a:moveTo>
                    <a:pt x="8" y="3"/>
                  </a:moveTo>
                  <a:cubicBezTo>
                    <a:pt x="7" y="2"/>
                    <a:pt x="5" y="5"/>
                    <a:pt x="4" y="5"/>
                  </a:cubicBezTo>
                  <a:cubicBezTo>
                    <a:pt x="4" y="5"/>
                    <a:pt x="0" y="3"/>
                    <a:pt x="0" y="2"/>
                  </a:cubicBezTo>
                  <a:cubicBezTo>
                    <a:pt x="0" y="2"/>
                    <a:pt x="4" y="0"/>
                    <a:pt x="4" y="0"/>
                  </a:cubicBezTo>
                  <a:cubicBezTo>
                    <a:pt x="5" y="0"/>
                    <a:pt x="7" y="3"/>
                    <a:pt x="8" y="3"/>
                  </a:cubicBezTo>
                  <a:cubicBezTo>
                    <a:pt x="9" y="3"/>
                    <a:pt x="11" y="0"/>
                    <a:pt x="12" y="1"/>
                  </a:cubicBezTo>
                  <a:cubicBezTo>
                    <a:pt x="13" y="1"/>
                    <a:pt x="15" y="2"/>
                    <a:pt x="16" y="3"/>
                  </a:cubicBezTo>
                  <a:cubicBezTo>
                    <a:pt x="16" y="3"/>
                    <a:pt x="20" y="5"/>
                    <a:pt x="20" y="5"/>
                  </a:cubicBezTo>
                  <a:cubicBezTo>
                    <a:pt x="20" y="5"/>
                    <a:pt x="16" y="7"/>
                    <a:pt x="15" y="7"/>
                  </a:cubicBezTo>
                  <a:cubicBezTo>
                    <a:pt x="15" y="7"/>
                    <a:pt x="13" y="5"/>
                    <a:pt x="12" y="5"/>
                  </a:cubicBezTo>
                  <a:cubicBezTo>
                    <a:pt x="10" y="4"/>
                    <a:pt x="9"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3"/>
            <p:cNvSpPr/>
            <p:nvPr/>
          </p:nvSpPr>
          <p:spPr bwMode="auto">
            <a:xfrm>
              <a:off x="3013" y="2216"/>
              <a:ext cx="45" cy="26"/>
            </a:xfrm>
            <a:custGeom>
              <a:avLst/>
              <a:gdLst>
                <a:gd name="T0" fmla="*/ 8 w 19"/>
                <a:gd name="T1" fmla="*/ 5 h 11"/>
                <a:gd name="T2" fmla="*/ 12 w 19"/>
                <a:gd name="T3" fmla="*/ 7 h 11"/>
                <a:gd name="T4" fmla="*/ 16 w 19"/>
                <a:gd name="T5" fmla="*/ 5 h 11"/>
                <a:gd name="T6" fmla="*/ 19 w 19"/>
                <a:gd name="T7" fmla="*/ 7 h 11"/>
                <a:gd name="T8" fmla="*/ 15 w 19"/>
                <a:gd name="T9" fmla="*/ 9 h 11"/>
                <a:gd name="T10" fmla="*/ 12 w 19"/>
                <a:gd name="T11" fmla="*/ 7 h 11"/>
                <a:gd name="T12" fmla="*/ 7 w 19"/>
                <a:gd name="T13" fmla="*/ 9 h 11"/>
                <a:gd name="T14" fmla="*/ 3 w 19"/>
                <a:gd name="T15" fmla="*/ 11 h 11"/>
                <a:gd name="T16" fmla="*/ 0 w 19"/>
                <a:gd name="T17" fmla="*/ 9 h 11"/>
                <a:gd name="T18" fmla="*/ 4 w 19"/>
                <a:gd name="T19" fmla="*/ 7 h 11"/>
                <a:gd name="T20" fmla="*/ 8 w 19"/>
                <a:gd name="T21" fmla="*/ 5 h 11"/>
                <a:gd name="T22" fmla="*/ 4 w 19"/>
                <a:gd name="T23" fmla="*/ 3 h 11"/>
                <a:gd name="T24" fmla="*/ 8 w 19"/>
                <a:gd name="T25" fmla="*/ 1 h 11"/>
                <a:gd name="T26" fmla="*/ 12 w 19"/>
                <a:gd name="T27" fmla="*/ 3 h 11"/>
                <a:gd name="T28" fmla="*/ 8 w 19"/>
                <a:gd name="T2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1">
                  <a:moveTo>
                    <a:pt x="8" y="5"/>
                  </a:moveTo>
                  <a:cubicBezTo>
                    <a:pt x="9" y="5"/>
                    <a:pt x="10" y="7"/>
                    <a:pt x="12" y="7"/>
                  </a:cubicBezTo>
                  <a:cubicBezTo>
                    <a:pt x="12" y="7"/>
                    <a:pt x="15" y="5"/>
                    <a:pt x="16" y="5"/>
                  </a:cubicBezTo>
                  <a:cubicBezTo>
                    <a:pt x="16" y="5"/>
                    <a:pt x="19" y="7"/>
                    <a:pt x="19" y="7"/>
                  </a:cubicBezTo>
                  <a:cubicBezTo>
                    <a:pt x="19" y="8"/>
                    <a:pt x="16" y="9"/>
                    <a:pt x="15" y="9"/>
                  </a:cubicBezTo>
                  <a:cubicBezTo>
                    <a:pt x="14" y="9"/>
                    <a:pt x="13" y="7"/>
                    <a:pt x="12" y="7"/>
                  </a:cubicBezTo>
                  <a:cubicBezTo>
                    <a:pt x="11" y="7"/>
                    <a:pt x="8" y="9"/>
                    <a:pt x="7" y="9"/>
                  </a:cubicBezTo>
                  <a:cubicBezTo>
                    <a:pt x="3" y="11"/>
                    <a:pt x="3" y="11"/>
                    <a:pt x="3" y="11"/>
                  </a:cubicBezTo>
                  <a:cubicBezTo>
                    <a:pt x="3" y="11"/>
                    <a:pt x="0" y="10"/>
                    <a:pt x="0" y="9"/>
                  </a:cubicBezTo>
                  <a:cubicBezTo>
                    <a:pt x="0" y="8"/>
                    <a:pt x="3" y="8"/>
                    <a:pt x="4" y="7"/>
                  </a:cubicBezTo>
                  <a:cubicBezTo>
                    <a:pt x="4" y="6"/>
                    <a:pt x="8" y="6"/>
                    <a:pt x="8" y="5"/>
                  </a:cubicBezTo>
                  <a:cubicBezTo>
                    <a:pt x="8" y="4"/>
                    <a:pt x="4" y="3"/>
                    <a:pt x="4" y="3"/>
                  </a:cubicBezTo>
                  <a:cubicBezTo>
                    <a:pt x="5" y="2"/>
                    <a:pt x="7" y="0"/>
                    <a:pt x="8" y="1"/>
                  </a:cubicBezTo>
                  <a:cubicBezTo>
                    <a:pt x="8" y="1"/>
                    <a:pt x="12" y="3"/>
                    <a:pt x="12" y="3"/>
                  </a:cubicBezTo>
                  <a:cubicBezTo>
                    <a:pt x="12" y="4"/>
                    <a:pt x="8" y="4"/>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4"/>
            <p:cNvSpPr/>
            <p:nvPr/>
          </p:nvSpPr>
          <p:spPr bwMode="auto">
            <a:xfrm>
              <a:off x="3374" y="2216"/>
              <a:ext cx="19" cy="31"/>
            </a:xfrm>
            <a:custGeom>
              <a:avLst/>
              <a:gdLst>
                <a:gd name="T0" fmla="*/ 3 w 8"/>
                <a:gd name="T1" fmla="*/ 13 h 13"/>
                <a:gd name="T2" fmla="*/ 0 w 8"/>
                <a:gd name="T3" fmla="*/ 11 h 13"/>
                <a:gd name="T4" fmla="*/ 4 w 8"/>
                <a:gd name="T5" fmla="*/ 9 h 13"/>
                <a:gd name="T6" fmla="*/ 0 w 8"/>
                <a:gd name="T7" fmla="*/ 7 h 13"/>
                <a:gd name="T8" fmla="*/ 4 w 8"/>
                <a:gd name="T9" fmla="*/ 4 h 13"/>
                <a:gd name="T10" fmla="*/ 0 w 8"/>
                <a:gd name="T11" fmla="*/ 2 h 13"/>
                <a:gd name="T12" fmla="*/ 5 w 8"/>
                <a:gd name="T13" fmla="*/ 0 h 13"/>
                <a:gd name="T14" fmla="*/ 8 w 8"/>
                <a:gd name="T15" fmla="*/ 2 h 13"/>
                <a:gd name="T16" fmla="*/ 4 w 8"/>
                <a:gd name="T17" fmla="*/ 4 h 13"/>
                <a:gd name="T18" fmla="*/ 8 w 8"/>
                <a:gd name="T19" fmla="*/ 7 h 13"/>
                <a:gd name="T20" fmla="*/ 4 w 8"/>
                <a:gd name="T21" fmla="*/ 9 h 13"/>
                <a:gd name="T22" fmla="*/ 8 w 8"/>
                <a:gd name="T23" fmla="*/ 11 h 13"/>
                <a:gd name="T24" fmla="*/ 3 w 8"/>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3" y="13"/>
                  </a:moveTo>
                  <a:cubicBezTo>
                    <a:pt x="3" y="12"/>
                    <a:pt x="0" y="12"/>
                    <a:pt x="0" y="11"/>
                  </a:cubicBezTo>
                  <a:cubicBezTo>
                    <a:pt x="0" y="10"/>
                    <a:pt x="4" y="9"/>
                    <a:pt x="4" y="9"/>
                  </a:cubicBezTo>
                  <a:cubicBezTo>
                    <a:pt x="4" y="8"/>
                    <a:pt x="0" y="7"/>
                    <a:pt x="0" y="7"/>
                  </a:cubicBezTo>
                  <a:cubicBezTo>
                    <a:pt x="0" y="6"/>
                    <a:pt x="4" y="5"/>
                    <a:pt x="4" y="4"/>
                  </a:cubicBezTo>
                  <a:cubicBezTo>
                    <a:pt x="4" y="4"/>
                    <a:pt x="0" y="3"/>
                    <a:pt x="0" y="2"/>
                  </a:cubicBezTo>
                  <a:cubicBezTo>
                    <a:pt x="1" y="1"/>
                    <a:pt x="4" y="1"/>
                    <a:pt x="5" y="0"/>
                  </a:cubicBezTo>
                  <a:cubicBezTo>
                    <a:pt x="5" y="1"/>
                    <a:pt x="8" y="2"/>
                    <a:pt x="8" y="2"/>
                  </a:cubicBezTo>
                  <a:cubicBezTo>
                    <a:pt x="8" y="3"/>
                    <a:pt x="4" y="4"/>
                    <a:pt x="4" y="4"/>
                  </a:cubicBezTo>
                  <a:cubicBezTo>
                    <a:pt x="4" y="5"/>
                    <a:pt x="8" y="6"/>
                    <a:pt x="8" y="7"/>
                  </a:cubicBezTo>
                  <a:cubicBezTo>
                    <a:pt x="8" y="7"/>
                    <a:pt x="4" y="8"/>
                    <a:pt x="4" y="9"/>
                  </a:cubicBezTo>
                  <a:cubicBezTo>
                    <a:pt x="4" y="9"/>
                    <a:pt x="8" y="10"/>
                    <a:pt x="8" y="11"/>
                  </a:cubicBezTo>
                  <a:cubicBezTo>
                    <a:pt x="7" y="12"/>
                    <a:pt x="4" y="12"/>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5"/>
            <p:cNvSpPr/>
            <p:nvPr/>
          </p:nvSpPr>
          <p:spPr bwMode="auto">
            <a:xfrm>
              <a:off x="3469" y="2204"/>
              <a:ext cx="47" cy="26"/>
            </a:xfrm>
            <a:custGeom>
              <a:avLst/>
              <a:gdLst>
                <a:gd name="T0" fmla="*/ 15 w 20"/>
                <a:gd name="T1" fmla="*/ 9 h 11"/>
                <a:gd name="T2" fmla="*/ 11 w 20"/>
                <a:gd name="T3" fmla="*/ 11 h 11"/>
                <a:gd name="T4" fmla="*/ 8 w 20"/>
                <a:gd name="T5" fmla="*/ 8 h 11"/>
                <a:gd name="T6" fmla="*/ 12 w 20"/>
                <a:gd name="T7" fmla="*/ 6 h 11"/>
                <a:gd name="T8" fmla="*/ 8 w 20"/>
                <a:gd name="T9" fmla="*/ 4 h 11"/>
                <a:gd name="T10" fmla="*/ 6 w 20"/>
                <a:gd name="T11" fmla="*/ 5 h 11"/>
                <a:gd name="T12" fmla="*/ 4 w 20"/>
                <a:gd name="T13" fmla="*/ 6 h 11"/>
                <a:gd name="T14" fmla="*/ 0 w 20"/>
                <a:gd name="T15" fmla="*/ 4 h 11"/>
                <a:gd name="T16" fmla="*/ 4 w 20"/>
                <a:gd name="T17" fmla="*/ 2 h 11"/>
                <a:gd name="T18" fmla="*/ 8 w 20"/>
                <a:gd name="T19" fmla="*/ 4 h 11"/>
                <a:gd name="T20" fmla="*/ 12 w 20"/>
                <a:gd name="T21" fmla="*/ 2 h 11"/>
                <a:gd name="T22" fmla="*/ 16 w 20"/>
                <a:gd name="T23" fmla="*/ 0 h 11"/>
                <a:gd name="T24" fmla="*/ 20 w 20"/>
                <a:gd name="T25" fmla="*/ 2 h 11"/>
                <a:gd name="T26" fmla="*/ 16 w 20"/>
                <a:gd name="T27" fmla="*/ 4 h 11"/>
                <a:gd name="T28" fmla="*/ 12 w 20"/>
                <a:gd name="T29" fmla="*/ 6 h 11"/>
                <a:gd name="T30" fmla="*/ 15 w 20"/>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1">
                  <a:moveTo>
                    <a:pt x="15" y="9"/>
                  </a:moveTo>
                  <a:cubicBezTo>
                    <a:pt x="14" y="9"/>
                    <a:pt x="13" y="11"/>
                    <a:pt x="11" y="11"/>
                  </a:cubicBezTo>
                  <a:cubicBezTo>
                    <a:pt x="11" y="11"/>
                    <a:pt x="8" y="9"/>
                    <a:pt x="8" y="8"/>
                  </a:cubicBezTo>
                  <a:cubicBezTo>
                    <a:pt x="8" y="8"/>
                    <a:pt x="12" y="6"/>
                    <a:pt x="12" y="6"/>
                  </a:cubicBezTo>
                  <a:cubicBezTo>
                    <a:pt x="11" y="6"/>
                    <a:pt x="9" y="4"/>
                    <a:pt x="8" y="4"/>
                  </a:cubicBezTo>
                  <a:cubicBezTo>
                    <a:pt x="8" y="4"/>
                    <a:pt x="7" y="5"/>
                    <a:pt x="6" y="5"/>
                  </a:cubicBezTo>
                  <a:cubicBezTo>
                    <a:pt x="5" y="6"/>
                    <a:pt x="4" y="6"/>
                    <a:pt x="4" y="6"/>
                  </a:cubicBezTo>
                  <a:cubicBezTo>
                    <a:pt x="3" y="6"/>
                    <a:pt x="0" y="4"/>
                    <a:pt x="0" y="4"/>
                  </a:cubicBezTo>
                  <a:cubicBezTo>
                    <a:pt x="0" y="3"/>
                    <a:pt x="4" y="3"/>
                    <a:pt x="4" y="2"/>
                  </a:cubicBezTo>
                  <a:cubicBezTo>
                    <a:pt x="6" y="2"/>
                    <a:pt x="7" y="4"/>
                    <a:pt x="8" y="4"/>
                  </a:cubicBezTo>
                  <a:cubicBezTo>
                    <a:pt x="8" y="4"/>
                    <a:pt x="12" y="2"/>
                    <a:pt x="12" y="2"/>
                  </a:cubicBezTo>
                  <a:cubicBezTo>
                    <a:pt x="13" y="2"/>
                    <a:pt x="15" y="0"/>
                    <a:pt x="16" y="0"/>
                  </a:cubicBezTo>
                  <a:cubicBezTo>
                    <a:pt x="17" y="0"/>
                    <a:pt x="19" y="2"/>
                    <a:pt x="20" y="2"/>
                  </a:cubicBezTo>
                  <a:cubicBezTo>
                    <a:pt x="19" y="3"/>
                    <a:pt x="17" y="4"/>
                    <a:pt x="16" y="4"/>
                  </a:cubicBezTo>
                  <a:cubicBezTo>
                    <a:pt x="15" y="5"/>
                    <a:pt x="12" y="6"/>
                    <a:pt x="12" y="6"/>
                  </a:cubicBezTo>
                  <a:cubicBezTo>
                    <a:pt x="12" y="7"/>
                    <a:pt x="15" y="8"/>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6"/>
            <p:cNvSpPr/>
            <p:nvPr/>
          </p:nvSpPr>
          <p:spPr bwMode="auto">
            <a:xfrm>
              <a:off x="3670" y="2226"/>
              <a:ext cx="113" cy="28"/>
            </a:xfrm>
            <a:custGeom>
              <a:avLst/>
              <a:gdLst>
                <a:gd name="T0" fmla="*/ 12 w 48"/>
                <a:gd name="T1" fmla="*/ 8 h 12"/>
                <a:gd name="T2" fmla="*/ 16 w 48"/>
                <a:gd name="T3" fmla="*/ 6 h 12"/>
                <a:gd name="T4" fmla="*/ 13 w 48"/>
                <a:gd name="T5" fmla="*/ 4 h 12"/>
                <a:gd name="T6" fmla="*/ 9 w 48"/>
                <a:gd name="T7" fmla="*/ 2 h 12"/>
                <a:gd name="T8" fmla="*/ 13 w 48"/>
                <a:gd name="T9" fmla="*/ 0 h 12"/>
                <a:gd name="T10" fmla="*/ 17 w 48"/>
                <a:gd name="T11" fmla="*/ 2 h 12"/>
                <a:gd name="T12" fmla="*/ 21 w 48"/>
                <a:gd name="T13" fmla="*/ 0 h 12"/>
                <a:gd name="T14" fmla="*/ 25 w 48"/>
                <a:gd name="T15" fmla="*/ 2 h 12"/>
                <a:gd name="T16" fmla="*/ 29 w 48"/>
                <a:gd name="T17" fmla="*/ 0 h 12"/>
                <a:gd name="T18" fmla="*/ 32 w 48"/>
                <a:gd name="T19" fmla="*/ 2 h 12"/>
                <a:gd name="T20" fmla="*/ 36 w 48"/>
                <a:gd name="T21" fmla="*/ 0 h 12"/>
                <a:gd name="T22" fmla="*/ 40 w 48"/>
                <a:gd name="T23" fmla="*/ 3 h 12"/>
                <a:gd name="T24" fmla="*/ 44 w 48"/>
                <a:gd name="T25" fmla="*/ 0 h 12"/>
                <a:gd name="T26" fmla="*/ 48 w 48"/>
                <a:gd name="T27" fmla="*/ 3 h 12"/>
                <a:gd name="T28" fmla="*/ 44 w 48"/>
                <a:gd name="T29" fmla="*/ 5 h 12"/>
                <a:gd name="T30" fmla="*/ 36 w 48"/>
                <a:gd name="T31" fmla="*/ 9 h 12"/>
                <a:gd name="T32" fmla="*/ 32 w 48"/>
                <a:gd name="T33" fmla="*/ 7 h 12"/>
                <a:gd name="T34" fmla="*/ 36 w 48"/>
                <a:gd name="T35" fmla="*/ 5 h 12"/>
                <a:gd name="T36" fmla="*/ 32 w 48"/>
                <a:gd name="T37" fmla="*/ 2 h 12"/>
                <a:gd name="T38" fmla="*/ 28 w 48"/>
                <a:gd name="T39" fmla="*/ 4 h 12"/>
                <a:gd name="T40" fmla="*/ 25 w 48"/>
                <a:gd name="T41" fmla="*/ 2 h 12"/>
                <a:gd name="T42" fmla="*/ 20 w 48"/>
                <a:gd name="T43" fmla="*/ 4 h 12"/>
                <a:gd name="T44" fmla="*/ 16 w 48"/>
                <a:gd name="T45" fmla="*/ 6 h 12"/>
                <a:gd name="T46" fmla="*/ 20 w 48"/>
                <a:gd name="T47" fmla="*/ 9 h 12"/>
                <a:gd name="T48" fmla="*/ 16 w 48"/>
                <a:gd name="T49" fmla="*/ 11 h 12"/>
                <a:gd name="T50" fmla="*/ 12 w 48"/>
                <a:gd name="T51" fmla="*/ 8 h 12"/>
                <a:gd name="T52" fmla="*/ 8 w 48"/>
                <a:gd name="T53" fmla="*/ 10 h 12"/>
                <a:gd name="T54" fmla="*/ 4 w 48"/>
                <a:gd name="T55" fmla="*/ 12 h 12"/>
                <a:gd name="T56" fmla="*/ 0 w 48"/>
                <a:gd name="T57" fmla="*/ 10 h 12"/>
                <a:gd name="T58" fmla="*/ 4 w 48"/>
                <a:gd name="T59" fmla="*/ 8 h 12"/>
                <a:gd name="T60" fmla="*/ 8 w 48"/>
                <a:gd name="T61" fmla="*/ 6 h 12"/>
                <a:gd name="T62" fmla="*/ 12 w 48"/>
                <a:gd name="T6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12">
                  <a:moveTo>
                    <a:pt x="12" y="8"/>
                  </a:moveTo>
                  <a:cubicBezTo>
                    <a:pt x="13" y="8"/>
                    <a:pt x="16" y="7"/>
                    <a:pt x="16" y="6"/>
                  </a:cubicBezTo>
                  <a:cubicBezTo>
                    <a:pt x="16" y="6"/>
                    <a:pt x="13" y="4"/>
                    <a:pt x="13" y="4"/>
                  </a:cubicBezTo>
                  <a:cubicBezTo>
                    <a:pt x="12" y="4"/>
                    <a:pt x="9" y="2"/>
                    <a:pt x="9" y="2"/>
                  </a:cubicBezTo>
                  <a:cubicBezTo>
                    <a:pt x="9" y="1"/>
                    <a:pt x="12" y="0"/>
                    <a:pt x="13" y="0"/>
                  </a:cubicBezTo>
                  <a:cubicBezTo>
                    <a:pt x="14" y="0"/>
                    <a:pt x="16" y="2"/>
                    <a:pt x="17" y="2"/>
                  </a:cubicBezTo>
                  <a:cubicBezTo>
                    <a:pt x="18" y="2"/>
                    <a:pt x="19" y="0"/>
                    <a:pt x="21" y="0"/>
                  </a:cubicBezTo>
                  <a:cubicBezTo>
                    <a:pt x="22" y="0"/>
                    <a:pt x="23" y="2"/>
                    <a:pt x="25" y="2"/>
                  </a:cubicBezTo>
                  <a:cubicBezTo>
                    <a:pt x="26" y="2"/>
                    <a:pt x="27" y="0"/>
                    <a:pt x="29" y="0"/>
                  </a:cubicBezTo>
                  <a:cubicBezTo>
                    <a:pt x="30" y="0"/>
                    <a:pt x="31" y="2"/>
                    <a:pt x="32" y="2"/>
                  </a:cubicBezTo>
                  <a:cubicBezTo>
                    <a:pt x="34" y="2"/>
                    <a:pt x="35" y="0"/>
                    <a:pt x="36" y="0"/>
                  </a:cubicBezTo>
                  <a:cubicBezTo>
                    <a:pt x="38" y="0"/>
                    <a:pt x="39" y="2"/>
                    <a:pt x="40" y="3"/>
                  </a:cubicBezTo>
                  <a:cubicBezTo>
                    <a:pt x="41" y="3"/>
                    <a:pt x="44" y="0"/>
                    <a:pt x="44" y="0"/>
                  </a:cubicBezTo>
                  <a:cubicBezTo>
                    <a:pt x="45" y="1"/>
                    <a:pt x="48" y="3"/>
                    <a:pt x="48" y="3"/>
                  </a:cubicBezTo>
                  <a:cubicBezTo>
                    <a:pt x="48" y="3"/>
                    <a:pt x="44" y="4"/>
                    <a:pt x="44" y="5"/>
                  </a:cubicBezTo>
                  <a:cubicBezTo>
                    <a:pt x="36" y="9"/>
                    <a:pt x="36" y="9"/>
                    <a:pt x="36" y="9"/>
                  </a:cubicBezTo>
                  <a:cubicBezTo>
                    <a:pt x="36" y="8"/>
                    <a:pt x="32" y="7"/>
                    <a:pt x="32" y="7"/>
                  </a:cubicBezTo>
                  <a:cubicBezTo>
                    <a:pt x="32" y="6"/>
                    <a:pt x="36" y="5"/>
                    <a:pt x="36" y="5"/>
                  </a:cubicBezTo>
                  <a:cubicBezTo>
                    <a:pt x="36" y="4"/>
                    <a:pt x="33" y="2"/>
                    <a:pt x="32" y="2"/>
                  </a:cubicBezTo>
                  <a:cubicBezTo>
                    <a:pt x="31" y="2"/>
                    <a:pt x="29" y="4"/>
                    <a:pt x="28" y="4"/>
                  </a:cubicBezTo>
                  <a:cubicBezTo>
                    <a:pt x="28" y="4"/>
                    <a:pt x="25" y="2"/>
                    <a:pt x="25" y="2"/>
                  </a:cubicBezTo>
                  <a:cubicBezTo>
                    <a:pt x="23" y="2"/>
                    <a:pt x="22" y="4"/>
                    <a:pt x="20" y="4"/>
                  </a:cubicBezTo>
                  <a:cubicBezTo>
                    <a:pt x="20" y="4"/>
                    <a:pt x="16" y="6"/>
                    <a:pt x="16" y="6"/>
                  </a:cubicBezTo>
                  <a:cubicBezTo>
                    <a:pt x="16" y="7"/>
                    <a:pt x="20" y="8"/>
                    <a:pt x="20" y="9"/>
                  </a:cubicBezTo>
                  <a:cubicBezTo>
                    <a:pt x="20" y="9"/>
                    <a:pt x="16" y="10"/>
                    <a:pt x="16" y="11"/>
                  </a:cubicBezTo>
                  <a:cubicBezTo>
                    <a:pt x="12" y="8"/>
                    <a:pt x="12" y="8"/>
                    <a:pt x="12" y="8"/>
                  </a:cubicBezTo>
                  <a:cubicBezTo>
                    <a:pt x="11" y="9"/>
                    <a:pt x="10" y="10"/>
                    <a:pt x="8" y="10"/>
                  </a:cubicBezTo>
                  <a:cubicBezTo>
                    <a:pt x="7" y="11"/>
                    <a:pt x="5" y="12"/>
                    <a:pt x="4" y="12"/>
                  </a:cubicBezTo>
                  <a:cubicBezTo>
                    <a:pt x="4" y="12"/>
                    <a:pt x="0" y="10"/>
                    <a:pt x="0" y="10"/>
                  </a:cubicBezTo>
                  <a:cubicBezTo>
                    <a:pt x="0" y="10"/>
                    <a:pt x="4" y="8"/>
                    <a:pt x="4" y="8"/>
                  </a:cubicBezTo>
                  <a:cubicBezTo>
                    <a:pt x="5" y="8"/>
                    <a:pt x="8" y="6"/>
                    <a:pt x="8" y="6"/>
                  </a:cubicBezTo>
                  <a:cubicBezTo>
                    <a:pt x="10" y="6"/>
                    <a:pt x="11"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7"/>
            <p:cNvSpPr/>
            <p:nvPr/>
          </p:nvSpPr>
          <p:spPr bwMode="auto">
            <a:xfrm>
              <a:off x="4385" y="2233"/>
              <a:ext cx="36" cy="31"/>
            </a:xfrm>
            <a:custGeom>
              <a:avLst/>
              <a:gdLst>
                <a:gd name="T0" fmla="*/ 7 w 15"/>
                <a:gd name="T1" fmla="*/ 13 h 13"/>
                <a:gd name="T2" fmla="*/ 4 w 15"/>
                <a:gd name="T3" fmla="*/ 11 h 13"/>
                <a:gd name="T4" fmla="*/ 0 w 15"/>
                <a:gd name="T5" fmla="*/ 9 h 13"/>
                <a:gd name="T6" fmla="*/ 4 w 15"/>
                <a:gd name="T7" fmla="*/ 7 h 13"/>
                <a:gd name="T8" fmla="*/ 8 w 15"/>
                <a:gd name="T9" fmla="*/ 4 h 13"/>
                <a:gd name="T10" fmla="*/ 4 w 15"/>
                <a:gd name="T11" fmla="*/ 2 h 13"/>
                <a:gd name="T12" fmla="*/ 8 w 15"/>
                <a:gd name="T13" fmla="*/ 0 h 13"/>
                <a:gd name="T14" fmla="*/ 12 w 15"/>
                <a:gd name="T15" fmla="*/ 2 h 13"/>
                <a:gd name="T16" fmla="*/ 8 w 15"/>
                <a:gd name="T17" fmla="*/ 4 h 13"/>
                <a:gd name="T18" fmla="*/ 12 w 15"/>
                <a:gd name="T19" fmla="*/ 7 h 13"/>
                <a:gd name="T20" fmla="*/ 15 w 15"/>
                <a:gd name="T21" fmla="*/ 9 h 13"/>
                <a:gd name="T22" fmla="*/ 11 w 15"/>
                <a:gd name="T23" fmla="*/ 11 h 13"/>
                <a:gd name="T24" fmla="*/ 7 w 15"/>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3">
                  <a:moveTo>
                    <a:pt x="7" y="13"/>
                  </a:moveTo>
                  <a:cubicBezTo>
                    <a:pt x="4" y="11"/>
                    <a:pt x="4" y="11"/>
                    <a:pt x="4" y="11"/>
                  </a:cubicBezTo>
                  <a:cubicBezTo>
                    <a:pt x="3" y="11"/>
                    <a:pt x="0" y="9"/>
                    <a:pt x="0" y="9"/>
                  </a:cubicBezTo>
                  <a:cubicBezTo>
                    <a:pt x="0" y="8"/>
                    <a:pt x="4" y="7"/>
                    <a:pt x="4" y="7"/>
                  </a:cubicBezTo>
                  <a:cubicBezTo>
                    <a:pt x="4" y="6"/>
                    <a:pt x="8" y="5"/>
                    <a:pt x="8" y="4"/>
                  </a:cubicBezTo>
                  <a:cubicBezTo>
                    <a:pt x="8" y="4"/>
                    <a:pt x="4" y="2"/>
                    <a:pt x="4" y="2"/>
                  </a:cubicBezTo>
                  <a:cubicBezTo>
                    <a:pt x="5" y="1"/>
                    <a:pt x="7" y="1"/>
                    <a:pt x="8" y="0"/>
                  </a:cubicBezTo>
                  <a:cubicBezTo>
                    <a:pt x="9" y="1"/>
                    <a:pt x="12" y="2"/>
                    <a:pt x="12" y="2"/>
                  </a:cubicBezTo>
                  <a:cubicBezTo>
                    <a:pt x="12" y="3"/>
                    <a:pt x="8" y="4"/>
                    <a:pt x="8" y="4"/>
                  </a:cubicBezTo>
                  <a:cubicBezTo>
                    <a:pt x="8" y="5"/>
                    <a:pt x="11" y="6"/>
                    <a:pt x="12" y="7"/>
                  </a:cubicBezTo>
                  <a:cubicBezTo>
                    <a:pt x="12" y="7"/>
                    <a:pt x="15" y="9"/>
                    <a:pt x="15" y="9"/>
                  </a:cubicBezTo>
                  <a:cubicBezTo>
                    <a:pt x="15" y="9"/>
                    <a:pt x="12" y="11"/>
                    <a:pt x="11" y="11"/>
                  </a:cubicBezTo>
                  <a:lnTo>
                    <a:pt x="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8"/>
            <p:cNvSpPr/>
            <p:nvPr/>
          </p:nvSpPr>
          <p:spPr bwMode="auto">
            <a:xfrm>
              <a:off x="4534" y="2226"/>
              <a:ext cx="76" cy="19"/>
            </a:xfrm>
            <a:custGeom>
              <a:avLst/>
              <a:gdLst>
                <a:gd name="T0" fmla="*/ 4 w 32"/>
                <a:gd name="T1" fmla="*/ 3 h 8"/>
                <a:gd name="T2" fmla="*/ 8 w 32"/>
                <a:gd name="T3" fmla="*/ 0 h 8"/>
                <a:gd name="T4" fmla="*/ 12 w 32"/>
                <a:gd name="T5" fmla="*/ 3 h 8"/>
                <a:gd name="T6" fmla="*/ 16 w 32"/>
                <a:gd name="T7" fmla="*/ 5 h 8"/>
                <a:gd name="T8" fmla="*/ 20 w 32"/>
                <a:gd name="T9" fmla="*/ 3 h 8"/>
                <a:gd name="T10" fmla="*/ 24 w 32"/>
                <a:gd name="T11" fmla="*/ 5 h 8"/>
                <a:gd name="T12" fmla="*/ 28 w 32"/>
                <a:gd name="T13" fmla="*/ 3 h 8"/>
                <a:gd name="T14" fmla="*/ 32 w 32"/>
                <a:gd name="T15" fmla="*/ 5 h 8"/>
                <a:gd name="T16" fmla="*/ 28 w 32"/>
                <a:gd name="T17" fmla="*/ 7 h 8"/>
                <a:gd name="T18" fmla="*/ 24 w 32"/>
                <a:gd name="T19" fmla="*/ 5 h 8"/>
                <a:gd name="T20" fmla="*/ 20 w 32"/>
                <a:gd name="T21" fmla="*/ 7 h 8"/>
                <a:gd name="T22" fmla="*/ 16 w 32"/>
                <a:gd name="T23" fmla="*/ 5 h 8"/>
                <a:gd name="T24" fmla="*/ 12 w 32"/>
                <a:gd name="T25" fmla="*/ 7 h 8"/>
                <a:gd name="T26" fmla="*/ 8 w 32"/>
                <a:gd name="T27" fmla="*/ 5 h 8"/>
                <a:gd name="T28" fmla="*/ 4 w 32"/>
                <a:gd name="T29" fmla="*/ 7 h 8"/>
                <a:gd name="T30" fmla="*/ 0 w 32"/>
                <a:gd name="T31" fmla="*/ 5 h 8"/>
                <a:gd name="T32" fmla="*/ 4 w 32"/>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8">
                  <a:moveTo>
                    <a:pt x="4" y="3"/>
                  </a:moveTo>
                  <a:cubicBezTo>
                    <a:pt x="6" y="2"/>
                    <a:pt x="7" y="0"/>
                    <a:pt x="8" y="0"/>
                  </a:cubicBezTo>
                  <a:cubicBezTo>
                    <a:pt x="10" y="0"/>
                    <a:pt x="11" y="3"/>
                    <a:pt x="12" y="3"/>
                  </a:cubicBezTo>
                  <a:cubicBezTo>
                    <a:pt x="13" y="3"/>
                    <a:pt x="15" y="5"/>
                    <a:pt x="16" y="5"/>
                  </a:cubicBezTo>
                  <a:cubicBezTo>
                    <a:pt x="17" y="5"/>
                    <a:pt x="19" y="3"/>
                    <a:pt x="20" y="3"/>
                  </a:cubicBezTo>
                  <a:cubicBezTo>
                    <a:pt x="21" y="3"/>
                    <a:pt x="22" y="5"/>
                    <a:pt x="24" y="5"/>
                  </a:cubicBezTo>
                  <a:cubicBezTo>
                    <a:pt x="25" y="5"/>
                    <a:pt x="27" y="3"/>
                    <a:pt x="28" y="3"/>
                  </a:cubicBezTo>
                  <a:cubicBezTo>
                    <a:pt x="29" y="3"/>
                    <a:pt x="30" y="5"/>
                    <a:pt x="32" y="5"/>
                  </a:cubicBezTo>
                  <a:cubicBezTo>
                    <a:pt x="30" y="6"/>
                    <a:pt x="29" y="8"/>
                    <a:pt x="28" y="7"/>
                  </a:cubicBezTo>
                  <a:cubicBezTo>
                    <a:pt x="26" y="7"/>
                    <a:pt x="25" y="5"/>
                    <a:pt x="24" y="5"/>
                  </a:cubicBezTo>
                  <a:cubicBezTo>
                    <a:pt x="22" y="5"/>
                    <a:pt x="21" y="7"/>
                    <a:pt x="20" y="7"/>
                  </a:cubicBezTo>
                  <a:cubicBezTo>
                    <a:pt x="18" y="7"/>
                    <a:pt x="17" y="5"/>
                    <a:pt x="16" y="5"/>
                  </a:cubicBezTo>
                  <a:cubicBezTo>
                    <a:pt x="15" y="5"/>
                    <a:pt x="13" y="7"/>
                    <a:pt x="12" y="7"/>
                  </a:cubicBezTo>
                  <a:cubicBezTo>
                    <a:pt x="11" y="7"/>
                    <a:pt x="9" y="5"/>
                    <a:pt x="8" y="5"/>
                  </a:cubicBezTo>
                  <a:cubicBezTo>
                    <a:pt x="7" y="5"/>
                    <a:pt x="5" y="7"/>
                    <a:pt x="4" y="7"/>
                  </a:cubicBezTo>
                  <a:cubicBezTo>
                    <a:pt x="4" y="7"/>
                    <a:pt x="0" y="5"/>
                    <a:pt x="0" y="5"/>
                  </a:cubicBezTo>
                  <a:cubicBezTo>
                    <a:pt x="0" y="4"/>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9"/>
            <p:cNvSpPr/>
            <p:nvPr/>
          </p:nvSpPr>
          <p:spPr bwMode="auto">
            <a:xfrm>
              <a:off x="4598" y="2233"/>
              <a:ext cx="66" cy="28"/>
            </a:xfrm>
            <a:custGeom>
              <a:avLst/>
              <a:gdLst>
                <a:gd name="T0" fmla="*/ 0 w 28"/>
                <a:gd name="T1" fmla="*/ 9 h 12"/>
                <a:gd name="T2" fmla="*/ 4 w 28"/>
                <a:gd name="T3" fmla="*/ 7 h 12"/>
                <a:gd name="T4" fmla="*/ 8 w 28"/>
                <a:gd name="T5" fmla="*/ 5 h 12"/>
                <a:gd name="T6" fmla="*/ 12 w 28"/>
                <a:gd name="T7" fmla="*/ 3 h 12"/>
                <a:gd name="T8" fmla="*/ 17 w 28"/>
                <a:gd name="T9" fmla="*/ 1 h 12"/>
                <a:gd name="T10" fmla="*/ 20 w 28"/>
                <a:gd name="T11" fmla="*/ 3 h 12"/>
                <a:gd name="T12" fmla="*/ 24 w 28"/>
                <a:gd name="T13" fmla="*/ 1 h 12"/>
                <a:gd name="T14" fmla="*/ 28 w 28"/>
                <a:gd name="T15" fmla="*/ 3 h 12"/>
                <a:gd name="T16" fmla="*/ 24 w 28"/>
                <a:gd name="T17" fmla="*/ 5 h 12"/>
                <a:gd name="T18" fmla="*/ 28 w 28"/>
                <a:gd name="T19" fmla="*/ 7 h 12"/>
                <a:gd name="T20" fmla="*/ 24 w 28"/>
                <a:gd name="T21" fmla="*/ 9 h 12"/>
                <a:gd name="T22" fmla="*/ 20 w 28"/>
                <a:gd name="T23" fmla="*/ 12 h 12"/>
                <a:gd name="T24" fmla="*/ 16 w 28"/>
                <a:gd name="T25" fmla="*/ 9 h 12"/>
                <a:gd name="T26" fmla="*/ 20 w 28"/>
                <a:gd name="T27" fmla="*/ 7 h 12"/>
                <a:gd name="T28" fmla="*/ 24 w 28"/>
                <a:gd name="T29" fmla="*/ 5 h 12"/>
                <a:gd name="T30" fmla="*/ 20 w 28"/>
                <a:gd name="T31" fmla="*/ 3 h 12"/>
                <a:gd name="T32" fmla="*/ 12 w 28"/>
                <a:gd name="T33" fmla="*/ 7 h 12"/>
                <a:gd name="T34" fmla="*/ 8 w 28"/>
                <a:gd name="T35" fmla="*/ 9 h 12"/>
                <a:gd name="T36" fmla="*/ 4 w 28"/>
                <a:gd name="T37" fmla="*/ 11 h 12"/>
                <a:gd name="T38" fmla="*/ 0 w 28"/>
                <a:gd name="T3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2">
                  <a:moveTo>
                    <a:pt x="0" y="9"/>
                  </a:moveTo>
                  <a:cubicBezTo>
                    <a:pt x="1" y="8"/>
                    <a:pt x="3" y="7"/>
                    <a:pt x="4" y="7"/>
                  </a:cubicBezTo>
                  <a:cubicBezTo>
                    <a:pt x="6" y="6"/>
                    <a:pt x="7" y="5"/>
                    <a:pt x="8" y="5"/>
                  </a:cubicBezTo>
                  <a:cubicBezTo>
                    <a:pt x="12" y="3"/>
                    <a:pt x="12" y="3"/>
                    <a:pt x="12" y="3"/>
                  </a:cubicBezTo>
                  <a:cubicBezTo>
                    <a:pt x="13" y="2"/>
                    <a:pt x="15" y="1"/>
                    <a:pt x="17" y="1"/>
                  </a:cubicBezTo>
                  <a:cubicBezTo>
                    <a:pt x="17" y="0"/>
                    <a:pt x="20" y="3"/>
                    <a:pt x="20" y="3"/>
                  </a:cubicBezTo>
                  <a:cubicBezTo>
                    <a:pt x="21" y="3"/>
                    <a:pt x="24" y="1"/>
                    <a:pt x="24" y="1"/>
                  </a:cubicBezTo>
                  <a:cubicBezTo>
                    <a:pt x="25" y="1"/>
                    <a:pt x="28" y="3"/>
                    <a:pt x="28" y="3"/>
                  </a:cubicBezTo>
                  <a:cubicBezTo>
                    <a:pt x="28" y="4"/>
                    <a:pt x="24" y="5"/>
                    <a:pt x="24" y="5"/>
                  </a:cubicBezTo>
                  <a:cubicBezTo>
                    <a:pt x="24" y="6"/>
                    <a:pt x="28" y="7"/>
                    <a:pt x="28" y="7"/>
                  </a:cubicBezTo>
                  <a:cubicBezTo>
                    <a:pt x="27" y="8"/>
                    <a:pt x="25" y="9"/>
                    <a:pt x="24" y="9"/>
                  </a:cubicBezTo>
                  <a:cubicBezTo>
                    <a:pt x="20" y="12"/>
                    <a:pt x="20" y="12"/>
                    <a:pt x="20" y="12"/>
                  </a:cubicBezTo>
                  <a:cubicBezTo>
                    <a:pt x="19" y="11"/>
                    <a:pt x="16" y="10"/>
                    <a:pt x="16" y="9"/>
                  </a:cubicBezTo>
                  <a:cubicBezTo>
                    <a:pt x="16" y="9"/>
                    <a:pt x="19" y="8"/>
                    <a:pt x="20" y="7"/>
                  </a:cubicBezTo>
                  <a:cubicBezTo>
                    <a:pt x="21" y="7"/>
                    <a:pt x="24" y="6"/>
                    <a:pt x="24" y="5"/>
                  </a:cubicBezTo>
                  <a:cubicBezTo>
                    <a:pt x="24" y="5"/>
                    <a:pt x="20" y="3"/>
                    <a:pt x="20" y="3"/>
                  </a:cubicBezTo>
                  <a:cubicBezTo>
                    <a:pt x="12" y="7"/>
                    <a:pt x="12" y="7"/>
                    <a:pt x="12" y="7"/>
                  </a:cubicBezTo>
                  <a:cubicBezTo>
                    <a:pt x="11" y="8"/>
                    <a:pt x="9" y="8"/>
                    <a:pt x="8" y="9"/>
                  </a:cubicBezTo>
                  <a:cubicBezTo>
                    <a:pt x="7" y="9"/>
                    <a:pt x="5" y="11"/>
                    <a:pt x="4" y="11"/>
                  </a:cubicBezTo>
                  <a:cubicBezTo>
                    <a:pt x="3" y="11"/>
                    <a:pt x="1"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40"/>
            <p:cNvSpPr/>
            <p:nvPr/>
          </p:nvSpPr>
          <p:spPr bwMode="auto">
            <a:xfrm>
              <a:off x="4692" y="2240"/>
              <a:ext cx="45" cy="16"/>
            </a:xfrm>
            <a:custGeom>
              <a:avLst/>
              <a:gdLst>
                <a:gd name="T0" fmla="*/ 11 w 19"/>
                <a:gd name="T1" fmla="*/ 5 h 7"/>
                <a:gd name="T2" fmla="*/ 7 w 19"/>
                <a:gd name="T3" fmla="*/ 7 h 7"/>
                <a:gd name="T4" fmla="*/ 3 w 19"/>
                <a:gd name="T5" fmla="*/ 5 h 7"/>
                <a:gd name="T6" fmla="*/ 0 w 19"/>
                <a:gd name="T7" fmla="*/ 3 h 7"/>
                <a:gd name="T8" fmla="*/ 4 w 19"/>
                <a:gd name="T9" fmla="*/ 0 h 7"/>
                <a:gd name="T10" fmla="*/ 8 w 19"/>
                <a:gd name="T11" fmla="*/ 3 h 7"/>
                <a:gd name="T12" fmla="*/ 11 w 19"/>
                <a:gd name="T13" fmla="*/ 5 h 7"/>
                <a:gd name="T14" fmla="*/ 15 w 19"/>
                <a:gd name="T15" fmla="*/ 3 h 7"/>
                <a:gd name="T16" fmla="*/ 19 w 19"/>
                <a:gd name="T17" fmla="*/ 5 h 7"/>
                <a:gd name="T18" fmla="*/ 15 w 19"/>
                <a:gd name="T19" fmla="*/ 7 h 7"/>
                <a:gd name="T20" fmla="*/ 11 w 19"/>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7">
                  <a:moveTo>
                    <a:pt x="11" y="5"/>
                  </a:moveTo>
                  <a:cubicBezTo>
                    <a:pt x="11" y="5"/>
                    <a:pt x="8" y="7"/>
                    <a:pt x="7" y="7"/>
                  </a:cubicBezTo>
                  <a:cubicBezTo>
                    <a:pt x="6" y="7"/>
                    <a:pt x="4" y="5"/>
                    <a:pt x="3" y="5"/>
                  </a:cubicBezTo>
                  <a:cubicBezTo>
                    <a:pt x="3" y="4"/>
                    <a:pt x="0" y="3"/>
                    <a:pt x="0" y="3"/>
                  </a:cubicBezTo>
                  <a:cubicBezTo>
                    <a:pt x="0" y="2"/>
                    <a:pt x="4" y="0"/>
                    <a:pt x="4" y="0"/>
                  </a:cubicBezTo>
                  <a:cubicBezTo>
                    <a:pt x="5" y="0"/>
                    <a:pt x="6" y="3"/>
                    <a:pt x="8" y="3"/>
                  </a:cubicBezTo>
                  <a:cubicBezTo>
                    <a:pt x="9" y="3"/>
                    <a:pt x="10" y="5"/>
                    <a:pt x="11" y="5"/>
                  </a:cubicBezTo>
                  <a:cubicBezTo>
                    <a:pt x="12" y="5"/>
                    <a:pt x="14" y="3"/>
                    <a:pt x="15" y="3"/>
                  </a:cubicBezTo>
                  <a:cubicBezTo>
                    <a:pt x="16" y="3"/>
                    <a:pt x="19" y="5"/>
                    <a:pt x="19" y="5"/>
                  </a:cubicBezTo>
                  <a:cubicBezTo>
                    <a:pt x="19" y="5"/>
                    <a:pt x="15" y="7"/>
                    <a:pt x="15" y="7"/>
                  </a:cubicBezTo>
                  <a:cubicBezTo>
                    <a:pt x="14" y="7"/>
                    <a:pt x="13" y="5"/>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41"/>
            <p:cNvSpPr/>
            <p:nvPr/>
          </p:nvSpPr>
          <p:spPr bwMode="auto">
            <a:xfrm>
              <a:off x="4785" y="2228"/>
              <a:ext cx="47" cy="36"/>
            </a:xfrm>
            <a:custGeom>
              <a:avLst/>
              <a:gdLst>
                <a:gd name="T0" fmla="*/ 4 w 20"/>
                <a:gd name="T1" fmla="*/ 6 h 15"/>
                <a:gd name="T2" fmla="*/ 0 w 20"/>
                <a:gd name="T3" fmla="*/ 4 h 15"/>
                <a:gd name="T4" fmla="*/ 4 w 20"/>
                <a:gd name="T5" fmla="*/ 2 h 15"/>
                <a:gd name="T6" fmla="*/ 8 w 20"/>
                <a:gd name="T7" fmla="*/ 4 h 15"/>
                <a:gd name="T8" fmla="*/ 12 w 20"/>
                <a:gd name="T9" fmla="*/ 2 h 15"/>
                <a:gd name="T10" fmla="*/ 16 w 20"/>
                <a:gd name="T11" fmla="*/ 0 h 15"/>
                <a:gd name="T12" fmla="*/ 20 w 20"/>
                <a:gd name="T13" fmla="*/ 3 h 15"/>
                <a:gd name="T14" fmla="*/ 16 w 20"/>
                <a:gd name="T15" fmla="*/ 5 h 15"/>
                <a:gd name="T16" fmla="*/ 12 w 20"/>
                <a:gd name="T17" fmla="*/ 7 h 15"/>
                <a:gd name="T18" fmla="*/ 16 w 20"/>
                <a:gd name="T19" fmla="*/ 9 h 15"/>
                <a:gd name="T20" fmla="*/ 12 w 20"/>
                <a:gd name="T21" fmla="*/ 11 h 15"/>
                <a:gd name="T22" fmla="*/ 15 w 20"/>
                <a:gd name="T23" fmla="*/ 13 h 15"/>
                <a:gd name="T24" fmla="*/ 11 w 20"/>
                <a:gd name="T25" fmla="*/ 15 h 15"/>
                <a:gd name="T26" fmla="*/ 7 w 20"/>
                <a:gd name="T27" fmla="*/ 13 h 15"/>
                <a:gd name="T28" fmla="*/ 12 w 20"/>
                <a:gd name="T29" fmla="*/ 11 h 15"/>
                <a:gd name="T30" fmla="*/ 8 w 20"/>
                <a:gd name="T31" fmla="*/ 9 h 15"/>
                <a:gd name="T32" fmla="*/ 12 w 20"/>
                <a:gd name="T33" fmla="*/ 7 h 15"/>
                <a:gd name="T34" fmla="*/ 8 w 20"/>
                <a:gd name="T35" fmla="*/ 4 h 15"/>
                <a:gd name="T36" fmla="*/ 4 w 20"/>
                <a:gd name="T3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4" y="6"/>
                  </a:moveTo>
                  <a:cubicBezTo>
                    <a:pt x="4" y="6"/>
                    <a:pt x="0" y="5"/>
                    <a:pt x="0" y="4"/>
                  </a:cubicBezTo>
                  <a:cubicBezTo>
                    <a:pt x="0" y="4"/>
                    <a:pt x="4" y="2"/>
                    <a:pt x="4" y="2"/>
                  </a:cubicBezTo>
                  <a:cubicBezTo>
                    <a:pt x="5" y="2"/>
                    <a:pt x="8" y="5"/>
                    <a:pt x="8" y="4"/>
                  </a:cubicBezTo>
                  <a:cubicBezTo>
                    <a:pt x="10" y="4"/>
                    <a:pt x="11" y="3"/>
                    <a:pt x="12" y="2"/>
                  </a:cubicBezTo>
                  <a:cubicBezTo>
                    <a:pt x="16" y="0"/>
                    <a:pt x="16" y="0"/>
                    <a:pt x="16" y="0"/>
                  </a:cubicBezTo>
                  <a:cubicBezTo>
                    <a:pt x="17" y="1"/>
                    <a:pt x="20" y="2"/>
                    <a:pt x="20" y="3"/>
                  </a:cubicBezTo>
                  <a:cubicBezTo>
                    <a:pt x="20" y="3"/>
                    <a:pt x="16" y="4"/>
                    <a:pt x="16" y="5"/>
                  </a:cubicBezTo>
                  <a:cubicBezTo>
                    <a:pt x="16" y="5"/>
                    <a:pt x="12" y="6"/>
                    <a:pt x="12" y="7"/>
                  </a:cubicBezTo>
                  <a:cubicBezTo>
                    <a:pt x="12" y="7"/>
                    <a:pt x="16" y="8"/>
                    <a:pt x="16" y="9"/>
                  </a:cubicBezTo>
                  <a:cubicBezTo>
                    <a:pt x="15" y="10"/>
                    <a:pt x="12" y="10"/>
                    <a:pt x="12" y="11"/>
                  </a:cubicBezTo>
                  <a:cubicBezTo>
                    <a:pt x="11" y="12"/>
                    <a:pt x="15" y="13"/>
                    <a:pt x="15" y="13"/>
                  </a:cubicBezTo>
                  <a:cubicBezTo>
                    <a:pt x="15" y="13"/>
                    <a:pt x="11" y="15"/>
                    <a:pt x="11" y="15"/>
                  </a:cubicBezTo>
                  <a:cubicBezTo>
                    <a:pt x="10" y="15"/>
                    <a:pt x="9" y="13"/>
                    <a:pt x="7" y="13"/>
                  </a:cubicBezTo>
                  <a:cubicBezTo>
                    <a:pt x="8" y="12"/>
                    <a:pt x="11" y="12"/>
                    <a:pt x="12" y="11"/>
                  </a:cubicBezTo>
                  <a:cubicBezTo>
                    <a:pt x="12" y="10"/>
                    <a:pt x="8" y="9"/>
                    <a:pt x="8" y="9"/>
                  </a:cubicBezTo>
                  <a:cubicBezTo>
                    <a:pt x="8" y="9"/>
                    <a:pt x="12" y="7"/>
                    <a:pt x="12" y="7"/>
                  </a:cubicBezTo>
                  <a:cubicBezTo>
                    <a:pt x="12" y="6"/>
                    <a:pt x="9" y="4"/>
                    <a:pt x="8" y="4"/>
                  </a:cubicBezTo>
                  <a:cubicBezTo>
                    <a:pt x="7" y="4"/>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42"/>
            <p:cNvSpPr/>
            <p:nvPr/>
          </p:nvSpPr>
          <p:spPr bwMode="auto">
            <a:xfrm>
              <a:off x="4931" y="2268"/>
              <a:ext cx="64" cy="22"/>
            </a:xfrm>
            <a:custGeom>
              <a:avLst/>
              <a:gdLst>
                <a:gd name="T0" fmla="*/ 3 w 27"/>
                <a:gd name="T1" fmla="*/ 9 h 9"/>
                <a:gd name="T2" fmla="*/ 0 w 27"/>
                <a:gd name="T3" fmla="*/ 6 h 9"/>
                <a:gd name="T4" fmla="*/ 4 w 27"/>
                <a:gd name="T5" fmla="*/ 4 h 9"/>
                <a:gd name="T6" fmla="*/ 7 w 27"/>
                <a:gd name="T7" fmla="*/ 6 h 9"/>
                <a:gd name="T8" fmla="*/ 12 w 27"/>
                <a:gd name="T9" fmla="*/ 4 h 9"/>
                <a:gd name="T10" fmla="*/ 16 w 27"/>
                <a:gd name="T11" fmla="*/ 2 h 9"/>
                <a:gd name="T12" fmla="*/ 20 w 27"/>
                <a:gd name="T13" fmla="*/ 0 h 9"/>
                <a:gd name="T14" fmla="*/ 27 w 27"/>
                <a:gd name="T15" fmla="*/ 5 h 9"/>
                <a:gd name="T16" fmla="*/ 23 w 27"/>
                <a:gd name="T17" fmla="*/ 7 h 9"/>
                <a:gd name="T18" fmla="*/ 19 w 27"/>
                <a:gd name="T19" fmla="*/ 9 h 9"/>
                <a:gd name="T20" fmla="*/ 15 w 27"/>
                <a:gd name="T21" fmla="*/ 7 h 9"/>
                <a:gd name="T22" fmla="*/ 11 w 27"/>
                <a:gd name="T23" fmla="*/ 9 h 9"/>
                <a:gd name="T24" fmla="*/ 7 w 27"/>
                <a:gd name="T25" fmla="*/ 6 h 9"/>
                <a:gd name="T26" fmla="*/ 3 w 27"/>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9">
                  <a:moveTo>
                    <a:pt x="3" y="9"/>
                  </a:moveTo>
                  <a:cubicBezTo>
                    <a:pt x="3" y="8"/>
                    <a:pt x="0" y="7"/>
                    <a:pt x="0" y="6"/>
                  </a:cubicBezTo>
                  <a:cubicBezTo>
                    <a:pt x="0" y="6"/>
                    <a:pt x="4" y="4"/>
                    <a:pt x="4" y="4"/>
                  </a:cubicBezTo>
                  <a:cubicBezTo>
                    <a:pt x="4" y="4"/>
                    <a:pt x="7" y="7"/>
                    <a:pt x="7" y="6"/>
                  </a:cubicBezTo>
                  <a:cubicBezTo>
                    <a:pt x="9" y="6"/>
                    <a:pt x="10" y="5"/>
                    <a:pt x="12" y="4"/>
                  </a:cubicBezTo>
                  <a:cubicBezTo>
                    <a:pt x="16" y="2"/>
                    <a:pt x="16" y="2"/>
                    <a:pt x="16" y="2"/>
                  </a:cubicBezTo>
                  <a:cubicBezTo>
                    <a:pt x="20" y="0"/>
                    <a:pt x="20" y="0"/>
                    <a:pt x="20" y="0"/>
                  </a:cubicBezTo>
                  <a:cubicBezTo>
                    <a:pt x="27" y="5"/>
                    <a:pt x="27" y="5"/>
                    <a:pt x="27" y="5"/>
                  </a:cubicBezTo>
                  <a:cubicBezTo>
                    <a:pt x="23" y="7"/>
                    <a:pt x="23" y="7"/>
                    <a:pt x="23" y="7"/>
                  </a:cubicBezTo>
                  <a:cubicBezTo>
                    <a:pt x="22" y="7"/>
                    <a:pt x="20" y="9"/>
                    <a:pt x="19" y="9"/>
                  </a:cubicBezTo>
                  <a:cubicBezTo>
                    <a:pt x="18" y="9"/>
                    <a:pt x="16" y="7"/>
                    <a:pt x="15" y="7"/>
                  </a:cubicBezTo>
                  <a:cubicBezTo>
                    <a:pt x="14" y="7"/>
                    <a:pt x="13" y="9"/>
                    <a:pt x="11" y="9"/>
                  </a:cubicBezTo>
                  <a:cubicBezTo>
                    <a:pt x="10" y="9"/>
                    <a:pt x="9" y="6"/>
                    <a:pt x="7" y="6"/>
                  </a:cubicBezTo>
                  <a:cubicBezTo>
                    <a:pt x="6" y="6"/>
                    <a:pt x="5" y="8"/>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3"/>
            <p:cNvSpPr/>
            <p:nvPr/>
          </p:nvSpPr>
          <p:spPr bwMode="auto">
            <a:xfrm>
              <a:off x="4914" y="2238"/>
              <a:ext cx="57" cy="18"/>
            </a:xfrm>
            <a:custGeom>
              <a:avLst/>
              <a:gdLst>
                <a:gd name="T0" fmla="*/ 16 w 24"/>
                <a:gd name="T1" fmla="*/ 2 h 8"/>
                <a:gd name="T2" fmla="*/ 12 w 24"/>
                <a:gd name="T3" fmla="*/ 4 h 8"/>
                <a:gd name="T4" fmla="*/ 8 w 24"/>
                <a:gd name="T5" fmla="*/ 6 h 8"/>
                <a:gd name="T6" fmla="*/ 4 w 24"/>
                <a:gd name="T7" fmla="*/ 8 h 8"/>
                <a:gd name="T8" fmla="*/ 0 w 24"/>
                <a:gd name="T9" fmla="*/ 6 h 8"/>
                <a:gd name="T10" fmla="*/ 4 w 24"/>
                <a:gd name="T11" fmla="*/ 4 h 8"/>
                <a:gd name="T12" fmla="*/ 8 w 24"/>
                <a:gd name="T13" fmla="*/ 2 h 8"/>
                <a:gd name="T14" fmla="*/ 12 w 24"/>
                <a:gd name="T15" fmla="*/ 0 h 8"/>
                <a:gd name="T16" fmla="*/ 16 w 24"/>
                <a:gd name="T17" fmla="*/ 2 h 8"/>
                <a:gd name="T18" fmla="*/ 20 w 24"/>
                <a:gd name="T19" fmla="*/ 0 h 8"/>
                <a:gd name="T20" fmla="*/ 24 w 24"/>
                <a:gd name="T21" fmla="*/ 2 h 8"/>
                <a:gd name="T22" fmla="*/ 20 w 24"/>
                <a:gd name="T23" fmla="*/ 4 h 8"/>
                <a:gd name="T24" fmla="*/ 16 w 24"/>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8">
                  <a:moveTo>
                    <a:pt x="16" y="2"/>
                  </a:moveTo>
                  <a:cubicBezTo>
                    <a:pt x="14" y="3"/>
                    <a:pt x="13" y="4"/>
                    <a:pt x="12" y="4"/>
                  </a:cubicBezTo>
                  <a:cubicBezTo>
                    <a:pt x="11" y="4"/>
                    <a:pt x="9" y="6"/>
                    <a:pt x="8" y="6"/>
                  </a:cubicBezTo>
                  <a:cubicBezTo>
                    <a:pt x="6" y="6"/>
                    <a:pt x="5" y="8"/>
                    <a:pt x="4" y="8"/>
                  </a:cubicBezTo>
                  <a:cubicBezTo>
                    <a:pt x="3" y="8"/>
                    <a:pt x="0" y="6"/>
                    <a:pt x="0" y="6"/>
                  </a:cubicBezTo>
                  <a:cubicBezTo>
                    <a:pt x="0" y="5"/>
                    <a:pt x="3" y="4"/>
                    <a:pt x="4" y="4"/>
                  </a:cubicBezTo>
                  <a:cubicBezTo>
                    <a:pt x="5" y="3"/>
                    <a:pt x="7" y="3"/>
                    <a:pt x="8" y="2"/>
                  </a:cubicBezTo>
                  <a:cubicBezTo>
                    <a:pt x="9" y="1"/>
                    <a:pt x="11" y="0"/>
                    <a:pt x="12" y="0"/>
                  </a:cubicBezTo>
                  <a:cubicBezTo>
                    <a:pt x="13" y="0"/>
                    <a:pt x="15" y="2"/>
                    <a:pt x="16" y="2"/>
                  </a:cubicBezTo>
                  <a:cubicBezTo>
                    <a:pt x="17" y="2"/>
                    <a:pt x="19" y="0"/>
                    <a:pt x="20" y="0"/>
                  </a:cubicBezTo>
                  <a:cubicBezTo>
                    <a:pt x="20" y="0"/>
                    <a:pt x="24" y="2"/>
                    <a:pt x="24" y="2"/>
                  </a:cubicBezTo>
                  <a:cubicBezTo>
                    <a:pt x="24" y="2"/>
                    <a:pt x="20" y="4"/>
                    <a:pt x="20" y="4"/>
                  </a:cubicBezTo>
                  <a:cubicBezTo>
                    <a:pt x="19" y="4"/>
                    <a:pt x="16"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4"/>
            <p:cNvSpPr/>
            <p:nvPr/>
          </p:nvSpPr>
          <p:spPr bwMode="auto">
            <a:xfrm>
              <a:off x="5285" y="2235"/>
              <a:ext cx="19" cy="31"/>
            </a:xfrm>
            <a:custGeom>
              <a:avLst/>
              <a:gdLst>
                <a:gd name="T0" fmla="*/ 4 w 8"/>
                <a:gd name="T1" fmla="*/ 13 h 13"/>
                <a:gd name="T2" fmla="*/ 0 w 8"/>
                <a:gd name="T3" fmla="*/ 11 h 13"/>
                <a:gd name="T4" fmla="*/ 4 w 8"/>
                <a:gd name="T5" fmla="*/ 9 h 13"/>
                <a:gd name="T6" fmla="*/ 0 w 8"/>
                <a:gd name="T7" fmla="*/ 7 h 13"/>
                <a:gd name="T8" fmla="*/ 4 w 8"/>
                <a:gd name="T9" fmla="*/ 5 h 13"/>
                <a:gd name="T10" fmla="*/ 1 w 8"/>
                <a:gd name="T11" fmla="*/ 2 h 13"/>
                <a:gd name="T12" fmla="*/ 5 w 8"/>
                <a:gd name="T13" fmla="*/ 0 h 13"/>
                <a:gd name="T14" fmla="*/ 8 w 8"/>
                <a:gd name="T15" fmla="*/ 3 h 13"/>
                <a:gd name="T16" fmla="*/ 4 w 8"/>
                <a:gd name="T17" fmla="*/ 5 h 13"/>
                <a:gd name="T18" fmla="*/ 8 w 8"/>
                <a:gd name="T19" fmla="*/ 7 h 13"/>
                <a:gd name="T20" fmla="*/ 4 w 8"/>
                <a:gd name="T21" fmla="*/ 9 h 13"/>
                <a:gd name="T22" fmla="*/ 8 w 8"/>
                <a:gd name="T23" fmla="*/ 11 h 13"/>
                <a:gd name="T24" fmla="*/ 4 w 8"/>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4" y="13"/>
                  </a:moveTo>
                  <a:cubicBezTo>
                    <a:pt x="3" y="13"/>
                    <a:pt x="0" y="12"/>
                    <a:pt x="0" y="11"/>
                  </a:cubicBezTo>
                  <a:cubicBezTo>
                    <a:pt x="0" y="11"/>
                    <a:pt x="4" y="10"/>
                    <a:pt x="4" y="9"/>
                  </a:cubicBezTo>
                  <a:cubicBezTo>
                    <a:pt x="4" y="8"/>
                    <a:pt x="0" y="8"/>
                    <a:pt x="0" y="7"/>
                  </a:cubicBezTo>
                  <a:cubicBezTo>
                    <a:pt x="0" y="6"/>
                    <a:pt x="4" y="5"/>
                    <a:pt x="4" y="5"/>
                  </a:cubicBezTo>
                  <a:cubicBezTo>
                    <a:pt x="4" y="4"/>
                    <a:pt x="0" y="3"/>
                    <a:pt x="1" y="2"/>
                  </a:cubicBezTo>
                  <a:cubicBezTo>
                    <a:pt x="1" y="2"/>
                    <a:pt x="4" y="1"/>
                    <a:pt x="5" y="0"/>
                  </a:cubicBezTo>
                  <a:cubicBezTo>
                    <a:pt x="5" y="1"/>
                    <a:pt x="8" y="2"/>
                    <a:pt x="8" y="3"/>
                  </a:cubicBezTo>
                  <a:cubicBezTo>
                    <a:pt x="8" y="3"/>
                    <a:pt x="4" y="4"/>
                    <a:pt x="4" y="5"/>
                  </a:cubicBezTo>
                  <a:cubicBezTo>
                    <a:pt x="4" y="5"/>
                    <a:pt x="8" y="6"/>
                    <a:pt x="8" y="7"/>
                  </a:cubicBezTo>
                  <a:cubicBezTo>
                    <a:pt x="8" y="8"/>
                    <a:pt x="4" y="8"/>
                    <a:pt x="4" y="9"/>
                  </a:cubicBezTo>
                  <a:cubicBezTo>
                    <a:pt x="4" y="10"/>
                    <a:pt x="8" y="11"/>
                    <a:pt x="8" y="11"/>
                  </a:cubicBezTo>
                  <a:cubicBezTo>
                    <a:pt x="7" y="12"/>
                    <a:pt x="4"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5"/>
            <p:cNvSpPr/>
            <p:nvPr/>
          </p:nvSpPr>
          <p:spPr bwMode="auto">
            <a:xfrm>
              <a:off x="5453" y="2240"/>
              <a:ext cx="57" cy="21"/>
            </a:xfrm>
            <a:custGeom>
              <a:avLst/>
              <a:gdLst>
                <a:gd name="T0" fmla="*/ 11 w 24"/>
                <a:gd name="T1" fmla="*/ 9 h 9"/>
                <a:gd name="T2" fmla="*/ 8 w 24"/>
                <a:gd name="T3" fmla="*/ 7 h 9"/>
                <a:gd name="T4" fmla="*/ 12 w 24"/>
                <a:gd name="T5" fmla="*/ 5 h 9"/>
                <a:gd name="T6" fmla="*/ 8 w 24"/>
                <a:gd name="T7" fmla="*/ 3 h 9"/>
                <a:gd name="T8" fmla="*/ 4 w 24"/>
                <a:gd name="T9" fmla="*/ 5 h 9"/>
                <a:gd name="T10" fmla="*/ 0 w 24"/>
                <a:gd name="T11" fmla="*/ 2 h 9"/>
                <a:gd name="T12" fmla="*/ 4 w 24"/>
                <a:gd name="T13" fmla="*/ 0 h 9"/>
                <a:gd name="T14" fmla="*/ 8 w 24"/>
                <a:gd name="T15" fmla="*/ 3 h 9"/>
                <a:gd name="T16" fmla="*/ 12 w 24"/>
                <a:gd name="T17" fmla="*/ 0 h 9"/>
                <a:gd name="T18" fmla="*/ 16 w 24"/>
                <a:gd name="T19" fmla="*/ 3 h 9"/>
                <a:gd name="T20" fmla="*/ 20 w 24"/>
                <a:gd name="T21" fmla="*/ 1 h 9"/>
                <a:gd name="T22" fmla="*/ 24 w 24"/>
                <a:gd name="T23" fmla="*/ 3 h 9"/>
                <a:gd name="T24" fmla="*/ 20 w 24"/>
                <a:gd name="T25" fmla="*/ 5 h 9"/>
                <a:gd name="T26" fmla="*/ 16 w 24"/>
                <a:gd name="T27" fmla="*/ 3 h 9"/>
                <a:gd name="T28" fmla="*/ 12 w 24"/>
                <a:gd name="T29" fmla="*/ 5 h 9"/>
                <a:gd name="T30" fmla="*/ 15 w 24"/>
                <a:gd name="T31" fmla="*/ 7 h 9"/>
                <a:gd name="T32" fmla="*/ 11 w 24"/>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9">
                  <a:moveTo>
                    <a:pt x="11" y="9"/>
                  </a:moveTo>
                  <a:cubicBezTo>
                    <a:pt x="11" y="8"/>
                    <a:pt x="8" y="8"/>
                    <a:pt x="8" y="7"/>
                  </a:cubicBezTo>
                  <a:cubicBezTo>
                    <a:pt x="8" y="6"/>
                    <a:pt x="11" y="6"/>
                    <a:pt x="12" y="5"/>
                  </a:cubicBezTo>
                  <a:cubicBezTo>
                    <a:pt x="10" y="5"/>
                    <a:pt x="9" y="3"/>
                    <a:pt x="8" y="3"/>
                  </a:cubicBezTo>
                  <a:cubicBezTo>
                    <a:pt x="7" y="3"/>
                    <a:pt x="5" y="5"/>
                    <a:pt x="4" y="5"/>
                  </a:cubicBezTo>
                  <a:cubicBezTo>
                    <a:pt x="2" y="4"/>
                    <a:pt x="2" y="3"/>
                    <a:pt x="0" y="2"/>
                  </a:cubicBezTo>
                  <a:cubicBezTo>
                    <a:pt x="1" y="2"/>
                    <a:pt x="3" y="0"/>
                    <a:pt x="4" y="0"/>
                  </a:cubicBezTo>
                  <a:cubicBezTo>
                    <a:pt x="5" y="0"/>
                    <a:pt x="7" y="3"/>
                    <a:pt x="8" y="3"/>
                  </a:cubicBezTo>
                  <a:cubicBezTo>
                    <a:pt x="9" y="2"/>
                    <a:pt x="11" y="0"/>
                    <a:pt x="12" y="0"/>
                  </a:cubicBezTo>
                  <a:cubicBezTo>
                    <a:pt x="13" y="0"/>
                    <a:pt x="15" y="3"/>
                    <a:pt x="16" y="3"/>
                  </a:cubicBezTo>
                  <a:cubicBezTo>
                    <a:pt x="17" y="3"/>
                    <a:pt x="19" y="1"/>
                    <a:pt x="20" y="1"/>
                  </a:cubicBezTo>
                  <a:cubicBezTo>
                    <a:pt x="21" y="1"/>
                    <a:pt x="22" y="3"/>
                    <a:pt x="24" y="3"/>
                  </a:cubicBezTo>
                  <a:cubicBezTo>
                    <a:pt x="22" y="3"/>
                    <a:pt x="21" y="5"/>
                    <a:pt x="20" y="5"/>
                  </a:cubicBezTo>
                  <a:cubicBezTo>
                    <a:pt x="18" y="5"/>
                    <a:pt x="17" y="3"/>
                    <a:pt x="16" y="3"/>
                  </a:cubicBezTo>
                  <a:cubicBezTo>
                    <a:pt x="14" y="3"/>
                    <a:pt x="13" y="4"/>
                    <a:pt x="12" y="5"/>
                  </a:cubicBezTo>
                  <a:cubicBezTo>
                    <a:pt x="12" y="6"/>
                    <a:pt x="15" y="6"/>
                    <a:pt x="15" y="7"/>
                  </a:cubicBezTo>
                  <a:cubicBezTo>
                    <a:pt x="15" y="8"/>
                    <a:pt x="12" y="8"/>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6"/>
            <p:cNvSpPr/>
            <p:nvPr/>
          </p:nvSpPr>
          <p:spPr bwMode="auto">
            <a:xfrm>
              <a:off x="5616" y="2252"/>
              <a:ext cx="69" cy="49"/>
            </a:xfrm>
            <a:custGeom>
              <a:avLst/>
              <a:gdLst>
                <a:gd name="T0" fmla="*/ 0 w 29"/>
                <a:gd name="T1" fmla="*/ 17 h 21"/>
                <a:gd name="T2" fmla="*/ 4 w 29"/>
                <a:gd name="T3" fmla="*/ 14 h 21"/>
                <a:gd name="T4" fmla="*/ 8 w 29"/>
                <a:gd name="T5" fmla="*/ 12 h 21"/>
                <a:gd name="T6" fmla="*/ 12 w 29"/>
                <a:gd name="T7" fmla="*/ 15 h 21"/>
                <a:gd name="T8" fmla="*/ 16 w 29"/>
                <a:gd name="T9" fmla="*/ 13 h 21"/>
                <a:gd name="T10" fmla="*/ 20 w 29"/>
                <a:gd name="T11" fmla="*/ 11 h 21"/>
                <a:gd name="T12" fmla="*/ 17 w 29"/>
                <a:gd name="T13" fmla="*/ 8 h 21"/>
                <a:gd name="T14" fmla="*/ 21 w 29"/>
                <a:gd name="T15" fmla="*/ 6 h 21"/>
                <a:gd name="T16" fmla="*/ 25 w 29"/>
                <a:gd name="T17" fmla="*/ 4 h 21"/>
                <a:gd name="T18" fmla="*/ 21 w 29"/>
                <a:gd name="T19" fmla="*/ 2 h 21"/>
                <a:gd name="T20" fmla="*/ 25 w 29"/>
                <a:gd name="T21" fmla="*/ 0 h 21"/>
                <a:gd name="T22" fmla="*/ 29 w 29"/>
                <a:gd name="T23" fmla="*/ 2 h 21"/>
                <a:gd name="T24" fmla="*/ 25 w 29"/>
                <a:gd name="T25" fmla="*/ 4 h 21"/>
                <a:gd name="T26" fmla="*/ 29 w 29"/>
                <a:gd name="T27" fmla="*/ 6 h 21"/>
                <a:gd name="T28" fmla="*/ 24 w 29"/>
                <a:gd name="T29" fmla="*/ 8 h 21"/>
                <a:gd name="T30" fmla="*/ 20 w 29"/>
                <a:gd name="T31" fmla="*/ 11 h 21"/>
                <a:gd name="T32" fmla="*/ 24 w 29"/>
                <a:gd name="T33" fmla="*/ 13 h 21"/>
                <a:gd name="T34" fmla="*/ 20 w 29"/>
                <a:gd name="T35" fmla="*/ 15 h 21"/>
                <a:gd name="T36" fmla="*/ 12 w 29"/>
                <a:gd name="T37" fmla="*/ 19 h 21"/>
                <a:gd name="T38" fmla="*/ 8 w 29"/>
                <a:gd name="T39" fmla="*/ 21 h 21"/>
                <a:gd name="T40" fmla="*/ 0 w 29"/>
                <a:gd name="T4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1">
                  <a:moveTo>
                    <a:pt x="0" y="17"/>
                  </a:moveTo>
                  <a:cubicBezTo>
                    <a:pt x="4" y="14"/>
                    <a:pt x="4" y="14"/>
                    <a:pt x="4" y="14"/>
                  </a:cubicBezTo>
                  <a:cubicBezTo>
                    <a:pt x="5" y="14"/>
                    <a:pt x="7" y="13"/>
                    <a:pt x="8" y="12"/>
                  </a:cubicBezTo>
                  <a:cubicBezTo>
                    <a:pt x="9" y="12"/>
                    <a:pt x="11" y="15"/>
                    <a:pt x="12" y="15"/>
                  </a:cubicBezTo>
                  <a:cubicBezTo>
                    <a:pt x="13" y="15"/>
                    <a:pt x="16" y="13"/>
                    <a:pt x="16" y="13"/>
                  </a:cubicBezTo>
                  <a:cubicBezTo>
                    <a:pt x="17" y="12"/>
                    <a:pt x="20" y="11"/>
                    <a:pt x="20" y="11"/>
                  </a:cubicBezTo>
                  <a:cubicBezTo>
                    <a:pt x="20" y="10"/>
                    <a:pt x="16" y="9"/>
                    <a:pt x="17" y="8"/>
                  </a:cubicBezTo>
                  <a:cubicBezTo>
                    <a:pt x="17" y="8"/>
                    <a:pt x="20" y="7"/>
                    <a:pt x="21" y="6"/>
                  </a:cubicBezTo>
                  <a:cubicBezTo>
                    <a:pt x="22" y="6"/>
                    <a:pt x="24" y="5"/>
                    <a:pt x="25" y="4"/>
                  </a:cubicBezTo>
                  <a:cubicBezTo>
                    <a:pt x="25" y="4"/>
                    <a:pt x="21" y="2"/>
                    <a:pt x="21" y="2"/>
                  </a:cubicBezTo>
                  <a:cubicBezTo>
                    <a:pt x="21" y="2"/>
                    <a:pt x="25" y="0"/>
                    <a:pt x="25" y="0"/>
                  </a:cubicBezTo>
                  <a:cubicBezTo>
                    <a:pt x="27" y="0"/>
                    <a:pt x="28" y="2"/>
                    <a:pt x="29" y="2"/>
                  </a:cubicBezTo>
                  <a:cubicBezTo>
                    <a:pt x="29" y="3"/>
                    <a:pt x="25" y="3"/>
                    <a:pt x="25" y="4"/>
                  </a:cubicBezTo>
                  <a:cubicBezTo>
                    <a:pt x="25" y="5"/>
                    <a:pt x="29" y="6"/>
                    <a:pt x="29" y="6"/>
                  </a:cubicBezTo>
                  <a:cubicBezTo>
                    <a:pt x="28" y="7"/>
                    <a:pt x="25" y="8"/>
                    <a:pt x="24" y="8"/>
                  </a:cubicBezTo>
                  <a:cubicBezTo>
                    <a:pt x="24" y="9"/>
                    <a:pt x="20" y="10"/>
                    <a:pt x="20" y="11"/>
                  </a:cubicBezTo>
                  <a:cubicBezTo>
                    <a:pt x="20" y="11"/>
                    <a:pt x="24" y="13"/>
                    <a:pt x="24" y="13"/>
                  </a:cubicBezTo>
                  <a:cubicBezTo>
                    <a:pt x="23" y="14"/>
                    <a:pt x="21" y="14"/>
                    <a:pt x="20" y="15"/>
                  </a:cubicBezTo>
                  <a:cubicBezTo>
                    <a:pt x="17" y="16"/>
                    <a:pt x="15" y="18"/>
                    <a:pt x="12" y="19"/>
                  </a:cubicBezTo>
                  <a:cubicBezTo>
                    <a:pt x="10" y="20"/>
                    <a:pt x="9" y="20"/>
                    <a:pt x="8" y="21"/>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7"/>
            <p:cNvSpPr/>
            <p:nvPr/>
          </p:nvSpPr>
          <p:spPr bwMode="auto">
            <a:xfrm>
              <a:off x="5583" y="2254"/>
              <a:ext cx="45" cy="17"/>
            </a:xfrm>
            <a:custGeom>
              <a:avLst/>
              <a:gdLst>
                <a:gd name="T0" fmla="*/ 7 w 19"/>
                <a:gd name="T1" fmla="*/ 2 h 7"/>
                <a:gd name="T2" fmla="*/ 3 w 19"/>
                <a:gd name="T3" fmla="*/ 4 h 7"/>
                <a:gd name="T4" fmla="*/ 0 w 19"/>
                <a:gd name="T5" fmla="*/ 2 h 7"/>
                <a:gd name="T6" fmla="*/ 4 w 19"/>
                <a:gd name="T7" fmla="*/ 0 h 7"/>
                <a:gd name="T8" fmla="*/ 7 w 19"/>
                <a:gd name="T9" fmla="*/ 2 h 7"/>
                <a:gd name="T10" fmla="*/ 12 w 19"/>
                <a:gd name="T11" fmla="*/ 0 h 7"/>
                <a:gd name="T12" fmla="*/ 15 w 19"/>
                <a:gd name="T13" fmla="*/ 3 h 7"/>
                <a:gd name="T14" fmla="*/ 19 w 19"/>
                <a:gd name="T15" fmla="*/ 5 h 7"/>
                <a:gd name="T16" fmla="*/ 15 w 19"/>
                <a:gd name="T17" fmla="*/ 7 h 7"/>
                <a:gd name="T18" fmla="*/ 11 w 19"/>
                <a:gd name="T19" fmla="*/ 5 h 7"/>
                <a:gd name="T20" fmla="*/ 7 w 19"/>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7">
                  <a:moveTo>
                    <a:pt x="7" y="2"/>
                  </a:moveTo>
                  <a:cubicBezTo>
                    <a:pt x="7" y="2"/>
                    <a:pt x="4" y="4"/>
                    <a:pt x="3" y="4"/>
                  </a:cubicBezTo>
                  <a:cubicBezTo>
                    <a:pt x="3" y="4"/>
                    <a:pt x="0" y="2"/>
                    <a:pt x="0" y="2"/>
                  </a:cubicBezTo>
                  <a:cubicBezTo>
                    <a:pt x="0" y="2"/>
                    <a:pt x="3" y="0"/>
                    <a:pt x="4" y="0"/>
                  </a:cubicBezTo>
                  <a:cubicBezTo>
                    <a:pt x="4" y="0"/>
                    <a:pt x="7" y="2"/>
                    <a:pt x="7" y="2"/>
                  </a:cubicBezTo>
                  <a:cubicBezTo>
                    <a:pt x="8" y="2"/>
                    <a:pt x="11" y="0"/>
                    <a:pt x="12" y="0"/>
                  </a:cubicBezTo>
                  <a:cubicBezTo>
                    <a:pt x="13" y="1"/>
                    <a:pt x="14" y="2"/>
                    <a:pt x="15" y="3"/>
                  </a:cubicBezTo>
                  <a:cubicBezTo>
                    <a:pt x="16" y="3"/>
                    <a:pt x="19" y="4"/>
                    <a:pt x="19" y="5"/>
                  </a:cubicBezTo>
                  <a:cubicBezTo>
                    <a:pt x="19" y="5"/>
                    <a:pt x="15" y="7"/>
                    <a:pt x="15" y="7"/>
                  </a:cubicBezTo>
                  <a:cubicBezTo>
                    <a:pt x="14" y="7"/>
                    <a:pt x="12" y="5"/>
                    <a:pt x="11" y="5"/>
                  </a:cubicBezTo>
                  <a:cubicBezTo>
                    <a:pt x="10" y="4"/>
                    <a:pt x="9"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8"/>
            <p:cNvSpPr/>
            <p:nvPr/>
          </p:nvSpPr>
          <p:spPr bwMode="auto">
            <a:xfrm>
              <a:off x="5996" y="2280"/>
              <a:ext cx="48" cy="21"/>
            </a:xfrm>
            <a:custGeom>
              <a:avLst/>
              <a:gdLst>
                <a:gd name="T0" fmla="*/ 12 w 20"/>
                <a:gd name="T1" fmla="*/ 5 h 9"/>
                <a:gd name="T2" fmla="*/ 8 w 20"/>
                <a:gd name="T3" fmla="*/ 3 h 9"/>
                <a:gd name="T4" fmla="*/ 12 w 20"/>
                <a:gd name="T5" fmla="*/ 0 h 9"/>
                <a:gd name="T6" fmla="*/ 16 w 20"/>
                <a:gd name="T7" fmla="*/ 3 h 9"/>
                <a:gd name="T8" fmla="*/ 20 w 20"/>
                <a:gd name="T9" fmla="*/ 5 h 9"/>
                <a:gd name="T10" fmla="*/ 16 w 20"/>
                <a:gd name="T11" fmla="*/ 7 h 9"/>
                <a:gd name="T12" fmla="*/ 12 w 20"/>
                <a:gd name="T13" fmla="*/ 9 h 9"/>
                <a:gd name="T14" fmla="*/ 8 w 20"/>
                <a:gd name="T15" fmla="*/ 7 h 9"/>
                <a:gd name="T16" fmla="*/ 4 w 20"/>
                <a:gd name="T17" fmla="*/ 9 h 9"/>
                <a:gd name="T18" fmla="*/ 0 w 20"/>
                <a:gd name="T19" fmla="*/ 7 h 9"/>
                <a:gd name="T20" fmla="*/ 4 w 20"/>
                <a:gd name="T21" fmla="*/ 5 h 9"/>
                <a:gd name="T22" fmla="*/ 8 w 20"/>
                <a:gd name="T23" fmla="*/ 7 h 9"/>
                <a:gd name="T24" fmla="*/ 12 w 20"/>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9">
                  <a:moveTo>
                    <a:pt x="12" y="5"/>
                  </a:moveTo>
                  <a:cubicBezTo>
                    <a:pt x="12" y="4"/>
                    <a:pt x="8" y="3"/>
                    <a:pt x="8" y="3"/>
                  </a:cubicBezTo>
                  <a:cubicBezTo>
                    <a:pt x="8" y="2"/>
                    <a:pt x="12" y="0"/>
                    <a:pt x="12" y="0"/>
                  </a:cubicBezTo>
                  <a:cubicBezTo>
                    <a:pt x="14" y="0"/>
                    <a:pt x="15" y="3"/>
                    <a:pt x="16" y="3"/>
                  </a:cubicBezTo>
                  <a:cubicBezTo>
                    <a:pt x="16" y="3"/>
                    <a:pt x="20" y="4"/>
                    <a:pt x="20" y="5"/>
                  </a:cubicBezTo>
                  <a:cubicBezTo>
                    <a:pt x="20" y="5"/>
                    <a:pt x="16" y="7"/>
                    <a:pt x="16" y="7"/>
                  </a:cubicBezTo>
                  <a:cubicBezTo>
                    <a:pt x="15" y="8"/>
                    <a:pt x="13" y="9"/>
                    <a:pt x="12" y="9"/>
                  </a:cubicBezTo>
                  <a:cubicBezTo>
                    <a:pt x="11" y="9"/>
                    <a:pt x="9" y="7"/>
                    <a:pt x="8" y="7"/>
                  </a:cubicBezTo>
                  <a:cubicBezTo>
                    <a:pt x="7" y="7"/>
                    <a:pt x="5" y="9"/>
                    <a:pt x="4" y="9"/>
                  </a:cubicBezTo>
                  <a:cubicBezTo>
                    <a:pt x="4" y="9"/>
                    <a:pt x="0" y="7"/>
                    <a:pt x="0" y="7"/>
                  </a:cubicBezTo>
                  <a:cubicBezTo>
                    <a:pt x="0" y="7"/>
                    <a:pt x="4" y="5"/>
                    <a:pt x="4" y="5"/>
                  </a:cubicBezTo>
                  <a:cubicBezTo>
                    <a:pt x="5" y="5"/>
                    <a:pt x="7" y="7"/>
                    <a:pt x="8" y="7"/>
                  </a:cubicBezTo>
                  <a:cubicBezTo>
                    <a:pt x="9" y="7"/>
                    <a:pt x="11" y="5"/>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49"/>
            <p:cNvSpPr/>
            <p:nvPr/>
          </p:nvSpPr>
          <p:spPr bwMode="auto">
            <a:xfrm>
              <a:off x="5944" y="2242"/>
              <a:ext cx="76" cy="29"/>
            </a:xfrm>
            <a:custGeom>
              <a:avLst/>
              <a:gdLst>
                <a:gd name="T0" fmla="*/ 8 w 32"/>
                <a:gd name="T1" fmla="*/ 5 h 12"/>
                <a:gd name="T2" fmla="*/ 4 w 32"/>
                <a:gd name="T3" fmla="*/ 7 h 12"/>
                <a:gd name="T4" fmla="*/ 0 w 32"/>
                <a:gd name="T5" fmla="*/ 5 h 12"/>
                <a:gd name="T6" fmla="*/ 4 w 32"/>
                <a:gd name="T7" fmla="*/ 3 h 12"/>
                <a:gd name="T8" fmla="*/ 8 w 32"/>
                <a:gd name="T9" fmla="*/ 1 h 12"/>
                <a:gd name="T10" fmla="*/ 12 w 32"/>
                <a:gd name="T11" fmla="*/ 3 h 12"/>
                <a:gd name="T12" fmla="*/ 16 w 32"/>
                <a:gd name="T13" fmla="*/ 1 h 12"/>
                <a:gd name="T14" fmla="*/ 20 w 32"/>
                <a:gd name="T15" fmla="*/ 3 h 12"/>
                <a:gd name="T16" fmla="*/ 24 w 32"/>
                <a:gd name="T17" fmla="*/ 5 h 12"/>
                <a:gd name="T18" fmla="*/ 28 w 32"/>
                <a:gd name="T19" fmla="*/ 3 h 12"/>
                <a:gd name="T20" fmla="*/ 32 w 32"/>
                <a:gd name="T21" fmla="*/ 5 h 12"/>
                <a:gd name="T22" fmla="*/ 27 w 32"/>
                <a:gd name="T23" fmla="*/ 8 h 12"/>
                <a:gd name="T24" fmla="*/ 24 w 32"/>
                <a:gd name="T25" fmla="*/ 5 h 12"/>
                <a:gd name="T26" fmla="*/ 20 w 32"/>
                <a:gd name="T27" fmla="*/ 7 h 12"/>
                <a:gd name="T28" fmla="*/ 16 w 32"/>
                <a:gd name="T29" fmla="*/ 5 h 12"/>
                <a:gd name="T30" fmla="*/ 12 w 32"/>
                <a:gd name="T31" fmla="*/ 7 h 12"/>
                <a:gd name="T32" fmla="*/ 15 w 32"/>
                <a:gd name="T33" fmla="*/ 9 h 12"/>
                <a:gd name="T34" fmla="*/ 11 w 32"/>
                <a:gd name="T35" fmla="*/ 11 h 12"/>
                <a:gd name="T36" fmla="*/ 8 w 32"/>
                <a:gd name="T37" fmla="*/ 9 h 12"/>
                <a:gd name="T38" fmla="*/ 12 w 32"/>
                <a:gd name="T39" fmla="*/ 7 h 12"/>
                <a:gd name="T40" fmla="*/ 8 w 32"/>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12">
                  <a:moveTo>
                    <a:pt x="8" y="5"/>
                  </a:moveTo>
                  <a:cubicBezTo>
                    <a:pt x="8" y="5"/>
                    <a:pt x="4" y="6"/>
                    <a:pt x="4" y="7"/>
                  </a:cubicBezTo>
                  <a:cubicBezTo>
                    <a:pt x="4" y="6"/>
                    <a:pt x="0" y="5"/>
                    <a:pt x="0" y="5"/>
                  </a:cubicBezTo>
                  <a:cubicBezTo>
                    <a:pt x="0" y="4"/>
                    <a:pt x="4" y="3"/>
                    <a:pt x="4" y="3"/>
                  </a:cubicBezTo>
                  <a:cubicBezTo>
                    <a:pt x="5" y="2"/>
                    <a:pt x="7" y="1"/>
                    <a:pt x="8" y="1"/>
                  </a:cubicBezTo>
                  <a:cubicBezTo>
                    <a:pt x="9" y="0"/>
                    <a:pt x="11" y="3"/>
                    <a:pt x="12" y="3"/>
                  </a:cubicBezTo>
                  <a:cubicBezTo>
                    <a:pt x="13" y="3"/>
                    <a:pt x="15" y="1"/>
                    <a:pt x="16" y="1"/>
                  </a:cubicBezTo>
                  <a:cubicBezTo>
                    <a:pt x="18" y="1"/>
                    <a:pt x="19" y="3"/>
                    <a:pt x="20" y="3"/>
                  </a:cubicBezTo>
                  <a:cubicBezTo>
                    <a:pt x="21" y="4"/>
                    <a:pt x="22" y="5"/>
                    <a:pt x="24" y="5"/>
                  </a:cubicBezTo>
                  <a:cubicBezTo>
                    <a:pt x="25" y="5"/>
                    <a:pt x="26" y="4"/>
                    <a:pt x="28" y="3"/>
                  </a:cubicBezTo>
                  <a:cubicBezTo>
                    <a:pt x="28" y="3"/>
                    <a:pt x="32" y="5"/>
                    <a:pt x="32" y="5"/>
                  </a:cubicBezTo>
                  <a:cubicBezTo>
                    <a:pt x="31" y="6"/>
                    <a:pt x="28" y="8"/>
                    <a:pt x="27" y="8"/>
                  </a:cubicBezTo>
                  <a:cubicBezTo>
                    <a:pt x="26" y="7"/>
                    <a:pt x="25" y="5"/>
                    <a:pt x="24" y="5"/>
                  </a:cubicBezTo>
                  <a:cubicBezTo>
                    <a:pt x="22" y="5"/>
                    <a:pt x="21" y="7"/>
                    <a:pt x="20" y="7"/>
                  </a:cubicBezTo>
                  <a:cubicBezTo>
                    <a:pt x="19" y="7"/>
                    <a:pt x="17" y="5"/>
                    <a:pt x="16" y="5"/>
                  </a:cubicBezTo>
                  <a:cubicBezTo>
                    <a:pt x="15" y="5"/>
                    <a:pt x="12" y="7"/>
                    <a:pt x="12" y="7"/>
                  </a:cubicBezTo>
                  <a:cubicBezTo>
                    <a:pt x="12" y="7"/>
                    <a:pt x="15" y="9"/>
                    <a:pt x="15" y="9"/>
                  </a:cubicBezTo>
                  <a:cubicBezTo>
                    <a:pt x="14" y="9"/>
                    <a:pt x="13" y="12"/>
                    <a:pt x="11" y="11"/>
                  </a:cubicBezTo>
                  <a:cubicBezTo>
                    <a:pt x="11" y="11"/>
                    <a:pt x="8" y="9"/>
                    <a:pt x="8" y="9"/>
                  </a:cubicBezTo>
                  <a:cubicBezTo>
                    <a:pt x="8" y="9"/>
                    <a:pt x="12" y="8"/>
                    <a:pt x="12" y="7"/>
                  </a:cubicBezTo>
                  <a:cubicBezTo>
                    <a:pt x="12" y="6"/>
                    <a:pt x="8" y="6"/>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50"/>
            <p:cNvSpPr/>
            <p:nvPr/>
          </p:nvSpPr>
          <p:spPr bwMode="auto">
            <a:xfrm>
              <a:off x="6089" y="2290"/>
              <a:ext cx="47" cy="14"/>
            </a:xfrm>
            <a:custGeom>
              <a:avLst/>
              <a:gdLst>
                <a:gd name="T0" fmla="*/ 8 w 20"/>
                <a:gd name="T1" fmla="*/ 4 h 6"/>
                <a:gd name="T2" fmla="*/ 4 w 20"/>
                <a:gd name="T3" fmla="*/ 6 h 6"/>
                <a:gd name="T4" fmla="*/ 0 w 20"/>
                <a:gd name="T5" fmla="*/ 4 h 6"/>
                <a:gd name="T6" fmla="*/ 4 w 20"/>
                <a:gd name="T7" fmla="*/ 2 h 6"/>
                <a:gd name="T8" fmla="*/ 8 w 20"/>
                <a:gd name="T9" fmla="*/ 4 h 6"/>
                <a:gd name="T10" fmla="*/ 12 w 20"/>
                <a:gd name="T11" fmla="*/ 2 h 6"/>
                <a:gd name="T12" fmla="*/ 16 w 20"/>
                <a:gd name="T13" fmla="*/ 0 h 6"/>
                <a:gd name="T14" fmla="*/ 20 w 20"/>
                <a:gd name="T15" fmla="*/ 2 h 6"/>
                <a:gd name="T16" fmla="*/ 16 w 20"/>
                <a:gd name="T17" fmla="*/ 4 h 6"/>
                <a:gd name="T18" fmla="*/ 12 w 20"/>
                <a:gd name="T19" fmla="*/ 6 h 6"/>
                <a:gd name="T20" fmla="*/ 8 w 20"/>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6">
                  <a:moveTo>
                    <a:pt x="8" y="4"/>
                  </a:moveTo>
                  <a:cubicBezTo>
                    <a:pt x="7" y="4"/>
                    <a:pt x="5" y="6"/>
                    <a:pt x="4" y="6"/>
                  </a:cubicBezTo>
                  <a:cubicBezTo>
                    <a:pt x="4" y="6"/>
                    <a:pt x="0" y="4"/>
                    <a:pt x="0" y="4"/>
                  </a:cubicBezTo>
                  <a:cubicBezTo>
                    <a:pt x="0" y="4"/>
                    <a:pt x="4" y="2"/>
                    <a:pt x="4" y="2"/>
                  </a:cubicBezTo>
                  <a:cubicBezTo>
                    <a:pt x="5" y="2"/>
                    <a:pt x="7" y="4"/>
                    <a:pt x="8" y="4"/>
                  </a:cubicBezTo>
                  <a:cubicBezTo>
                    <a:pt x="9" y="4"/>
                    <a:pt x="11" y="2"/>
                    <a:pt x="12" y="2"/>
                  </a:cubicBezTo>
                  <a:cubicBezTo>
                    <a:pt x="13" y="2"/>
                    <a:pt x="16" y="0"/>
                    <a:pt x="16" y="0"/>
                  </a:cubicBezTo>
                  <a:cubicBezTo>
                    <a:pt x="17" y="0"/>
                    <a:pt x="20" y="2"/>
                    <a:pt x="20" y="2"/>
                  </a:cubicBezTo>
                  <a:cubicBezTo>
                    <a:pt x="20" y="2"/>
                    <a:pt x="17" y="4"/>
                    <a:pt x="16" y="4"/>
                  </a:cubicBezTo>
                  <a:cubicBezTo>
                    <a:pt x="15" y="5"/>
                    <a:pt x="13" y="6"/>
                    <a:pt x="12" y="6"/>
                  </a:cubicBezTo>
                  <a:cubicBezTo>
                    <a:pt x="11" y="6"/>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51"/>
            <p:cNvSpPr/>
            <p:nvPr/>
          </p:nvSpPr>
          <p:spPr bwMode="auto">
            <a:xfrm>
              <a:off x="6046" y="2256"/>
              <a:ext cx="47" cy="17"/>
            </a:xfrm>
            <a:custGeom>
              <a:avLst/>
              <a:gdLst>
                <a:gd name="T0" fmla="*/ 12 w 20"/>
                <a:gd name="T1" fmla="*/ 4 h 7"/>
                <a:gd name="T2" fmla="*/ 8 w 20"/>
                <a:gd name="T3" fmla="*/ 7 h 7"/>
                <a:gd name="T4" fmla="*/ 4 w 20"/>
                <a:gd name="T5" fmla="*/ 4 h 7"/>
                <a:gd name="T6" fmla="*/ 0 w 20"/>
                <a:gd name="T7" fmla="*/ 2 h 7"/>
                <a:gd name="T8" fmla="*/ 4 w 20"/>
                <a:gd name="T9" fmla="*/ 0 h 7"/>
                <a:gd name="T10" fmla="*/ 8 w 20"/>
                <a:gd name="T11" fmla="*/ 2 h 7"/>
                <a:gd name="T12" fmla="*/ 12 w 20"/>
                <a:gd name="T13" fmla="*/ 4 h 7"/>
                <a:gd name="T14" fmla="*/ 16 w 20"/>
                <a:gd name="T15" fmla="*/ 2 h 7"/>
                <a:gd name="T16" fmla="*/ 20 w 20"/>
                <a:gd name="T17" fmla="*/ 5 h 7"/>
                <a:gd name="T18" fmla="*/ 15 w 20"/>
                <a:gd name="T19" fmla="*/ 7 h 7"/>
                <a:gd name="T20" fmla="*/ 12 w 20"/>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
                  <a:moveTo>
                    <a:pt x="12" y="4"/>
                  </a:moveTo>
                  <a:cubicBezTo>
                    <a:pt x="11" y="4"/>
                    <a:pt x="8" y="7"/>
                    <a:pt x="8" y="7"/>
                  </a:cubicBezTo>
                  <a:cubicBezTo>
                    <a:pt x="6" y="6"/>
                    <a:pt x="5" y="5"/>
                    <a:pt x="4" y="4"/>
                  </a:cubicBezTo>
                  <a:cubicBezTo>
                    <a:pt x="3" y="4"/>
                    <a:pt x="0" y="2"/>
                    <a:pt x="0" y="2"/>
                  </a:cubicBezTo>
                  <a:cubicBezTo>
                    <a:pt x="0" y="2"/>
                    <a:pt x="4" y="0"/>
                    <a:pt x="4" y="0"/>
                  </a:cubicBezTo>
                  <a:cubicBezTo>
                    <a:pt x="6" y="0"/>
                    <a:pt x="7" y="2"/>
                    <a:pt x="8" y="2"/>
                  </a:cubicBezTo>
                  <a:cubicBezTo>
                    <a:pt x="9" y="2"/>
                    <a:pt x="10" y="4"/>
                    <a:pt x="12" y="4"/>
                  </a:cubicBezTo>
                  <a:cubicBezTo>
                    <a:pt x="13" y="4"/>
                    <a:pt x="15" y="2"/>
                    <a:pt x="16" y="2"/>
                  </a:cubicBezTo>
                  <a:cubicBezTo>
                    <a:pt x="16" y="2"/>
                    <a:pt x="20" y="5"/>
                    <a:pt x="20" y="5"/>
                  </a:cubicBezTo>
                  <a:cubicBezTo>
                    <a:pt x="19" y="5"/>
                    <a:pt x="16" y="7"/>
                    <a:pt x="15" y="7"/>
                  </a:cubicBezTo>
                  <a:cubicBezTo>
                    <a:pt x="14" y="7"/>
                    <a:pt x="13" y="5"/>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52"/>
            <p:cNvSpPr/>
            <p:nvPr/>
          </p:nvSpPr>
          <p:spPr bwMode="auto">
            <a:xfrm>
              <a:off x="6767" y="2285"/>
              <a:ext cx="56" cy="31"/>
            </a:xfrm>
            <a:custGeom>
              <a:avLst/>
              <a:gdLst>
                <a:gd name="T0" fmla="*/ 4 w 24"/>
                <a:gd name="T1" fmla="*/ 13 h 13"/>
                <a:gd name="T2" fmla="*/ 0 w 24"/>
                <a:gd name="T3" fmla="*/ 11 h 13"/>
                <a:gd name="T4" fmla="*/ 4 w 24"/>
                <a:gd name="T5" fmla="*/ 9 h 13"/>
                <a:gd name="T6" fmla="*/ 8 w 24"/>
                <a:gd name="T7" fmla="*/ 7 h 13"/>
                <a:gd name="T8" fmla="*/ 4 w 24"/>
                <a:gd name="T9" fmla="*/ 5 h 13"/>
                <a:gd name="T10" fmla="*/ 8 w 24"/>
                <a:gd name="T11" fmla="*/ 3 h 13"/>
                <a:gd name="T12" fmla="*/ 13 w 24"/>
                <a:gd name="T13" fmla="*/ 1 h 13"/>
                <a:gd name="T14" fmla="*/ 16 w 24"/>
                <a:gd name="T15" fmla="*/ 3 h 13"/>
                <a:gd name="T16" fmla="*/ 20 w 24"/>
                <a:gd name="T17" fmla="*/ 1 h 13"/>
                <a:gd name="T18" fmla="*/ 24 w 24"/>
                <a:gd name="T19" fmla="*/ 3 h 13"/>
                <a:gd name="T20" fmla="*/ 20 w 24"/>
                <a:gd name="T21" fmla="*/ 5 h 13"/>
                <a:gd name="T22" fmla="*/ 16 w 24"/>
                <a:gd name="T23" fmla="*/ 7 h 13"/>
                <a:gd name="T24" fmla="*/ 12 w 24"/>
                <a:gd name="T25" fmla="*/ 5 h 13"/>
                <a:gd name="T26" fmla="*/ 8 w 24"/>
                <a:gd name="T27" fmla="*/ 7 h 13"/>
                <a:gd name="T28" fmla="*/ 12 w 24"/>
                <a:gd name="T29" fmla="*/ 9 h 13"/>
                <a:gd name="T30" fmla="*/ 8 w 24"/>
                <a:gd name="T31" fmla="*/ 11 h 13"/>
                <a:gd name="T32" fmla="*/ 4 w 24"/>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3">
                  <a:moveTo>
                    <a:pt x="4" y="13"/>
                  </a:moveTo>
                  <a:cubicBezTo>
                    <a:pt x="3" y="13"/>
                    <a:pt x="0" y="12"/>
                    <a:pt x="0" y="11"/>
                  </a:cubicBezTo>
                  <a:cubicBezTo>
                    <a:pt x="0" y="10"/>
                    <a:pt x="4" y="10"/>
                    <a:pt x="4" y="9"/>
                  </a:cubicBezTo>
                  <a:cubicBezTo>
                    <a:pt x="4" y="8"/>
                    <a:pt x="8" y="8"/>
                    <a:pt x="8" y="7"/>
                  </a:cubicBezTo>
                  <a:cubicBezTo>
                    <a:pt x="8" y="6"/>
                    <a:pt x="5" y="5"/>
                    <a:pt x="4" y="5"/>
                  </a:cubicBezTo>
                  <a:cubicBezTo>
                    <a:pt x="8" y="3"/>
                    <a:pt x="8" y="3"/>
                    <a:pt x="8" y="3"/>
                  </a:cubicBezTo>
                  <a:cubicBezTo>
                    <a:pt x="9" y="2"/>
                    <a:pt x="11" y="1"/>
                    <a:pt x="13" y="1"/>
                  </a:cubicBezTo>
                  <a:cubicBezTo>
                    <a:pt x="13" y="0"/>
                    <a:pt x="15" y="3"/>
                    <a:pt x="16" y="3"/>
                  </a:cubicBezTo>
                  <a:cubicBezTo>
                    <a:pt x="17" y="3"/>
                    <a:pt x="20" y="1"/>
                    <a:pt x="20" y="1"/>
                  </a:cubicBezTo>
                  <a:cubicBezTo>
                    <a:pt x="22" y="1"/>
                    <a:pt x="23" y="3"/>
                    <a:pt x="24" y="3"/>
                  </a:cubicBezTo>
                  <a:cubicBezTo>
                    <a:pt x="23" y="4"/>
                    <a:pt x="21" y="4"/>
                    <a:pt x="20" y="5"/>
                  </a:cubicBezTo>
                  <a:cubicBezTo>
                    <a:pt x="20" y="5"/>
                    <a:pt x="16" y="7"/>
                    <a:pt x="16" y="7"/>
                  </a:cubicBezTo>
                  <a:cubicBezTo>
                    <a:pt x="15" y="7"/>
                    <a:pt x="13" y="5"/>
                    <a:pt x="12" y="5"/>
                  </a:cubicBezTo>
                  <a:cubicBezTo>
                    <a:pt x="11" y="5"/>
                    <a:pt x="10" y="7"/>
                    <a:pt x="8" y="7"/>
                  </a:cubicBezTo>
                  <a:cubicBezTo>
                    <a:pt x="8" y="8"/>
                    <a:pt x="12" y="8"/>
                    <a:pt x="12" y="9"/>
                  </a:cubicBezTo>
                  <a:cubicBezTo>
                    <a:pt x="12" y="10"/>
                    <a:pt x="8" y="11"/>
                    <a:pt x="8" y="11"/>
                  </a:cubicBezTo>
                  <a:cubicBezTo>
                    <a:pt x="6" y="12"/>
                    <a:pt x="5"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53"/>
            <p:cNvSpPr/>
            <p:nvPr/>
          </p:nvSpPr>
          <p:spPr bwMode="auto">
            <a:xfrm>
              <a:off x="6771" y="2235"/>
              <a:ext cx="47" cy="26"/>
            </a:xfrm>
            <a:custGeom>
              <a:avLst/>
              <a:gdLst>
                <a:gd name="T0" fmla="*/ 16 w 20"/>
                <a:gd name="T1" fmla="*/ 6 h 11"/>
                <a:gd name="T2" fmla="*/ 20 w 20"/>
                <a:gd name="T3" fmla="*/ 9 h 11"/>
                <a:gd name="T4" fmla="*/ 15 w 20"/>
                <a:gd name="T5" fmla="*/ 11 h 11"/>
                <a:gd name="T6" fmla="*/ 12 w 20"/>
                <a:gd name="T7" fmla="*/ 8 h 11"/>
                <a:gd name="T8" fmla="*/ 16 w 20"/>
                <a:gd name="T9" fmla="*/ 6 h 11"/>
                <a:gd name="T10" fmla="*/ 12 w 20"/>
                <a:gd name="T11" fmla="*/ 4 h 11"/>
                <a:gd name="T12" fmla="*/ 8 w 20"/>
                <a:gd name="T13" fmla="*/ 2 h 11"/>
                <a:gd name="T14" fmla="*/ 4 w 20"/>
                <a:gd name="T15" fmla="*/ 4 h 11"/>
                <a:gd name="T16" fmla="*/ 0 w 20"/>
                <a:gd name="T17" fmla="*/ 2 h 11"/>
                <a:gd name="T18" fmla="*/ 5 w 20"/>
                <a:gd name="T19" fmla="*/ 0 h 11"/>
                <a:gd name="T20" fmla="*/ 8 w 20"/>
                <a:gd name="T21" fmla="*/ 2 h 11"/>
                <a:gd name="T22" fmla="*/ 12 w 20"/>
                <a:gd name="T23" fmla="*/ 0 h 11"/>
                <a:gd name="T24" fmla="*/ 16 w 20"/>
                <a:gd name="T25" fmla="*/ 2 h 11"/>
                <a:gd name="T26" fmla="*/ 20 w 20"/>
                <a:gd name="T27" fmla="*/ 4 h 11"/>
                <a:gd name="T28" fmla="*/ 16 w 20"/>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1">
                  <a:moveTo>
                    <a:pt x="16" y="6"/>
                  </a:moveTo>
                  <a:cubicBezTo>
                    <a:pt x="16" y="7"/>
                    <a:pt x="20" y="8"/>
                    <a:pt x="20" y="9"/>
                  </a:cubicBezTo>
                  <a:cubicBezTo>
                    <a:pt x="19" y="9"/>
                    <a:pt x="16" y="11"/>
                    <a:pt x="15" y="11"/>
                  </a:cubicBezTo>
                  <a:cubicBezTo>
                    <a:pt x="15" y="11"/>
                    <a:pt x="12" y="9"/>
                    <a:pt x="12" y="8"/>
                  </a:cubicBezTo>
                  <a:cubicBezTo>
                    <a:pt x="11" y="8"/>
                    <a:pt x="16" y="7"/>
                    <a:pt x="16" y="6"/>
                  </a:cubicBezTo>
                  <a:cubicBezTo>
                    <a:pt x="16" y="6"/>
                    <a:pt x="13" y="4"/>
                    <a:pt x="12" y="4"/>
                  </a:cubicBezTo>
                  <a:cubicBezTo>
                    <a:pt x="12" y="4"/>
                    <a:pt x="9" y="2"/>
                    <a:pt x="8" y="2"/>
                  </a:cubicBezTo>
                  <a:cubicBezTo>
                    <a:pt x="7" y="2"/>
                    <a:pt x="5" y="4"/>
                    <a:pt x="4" y="4"/>
                  </a:cubicBezTo>
                  <a:cubicBezTo>
                    <a:pt x="4" y="4"/>
                    <a:pt x="0" y="2"/>
                    <a:pt x="0" y="2"/>
                  </a:cubicBezTo>
                  <a:cubicBezTo>
                    <a:pt x="1" y="1"/>
                    <a:pt x="4" y="0"/>
                    <a:pt x="5" y="0"/>
                  </a:cubicBezTo>
                  <a:cubicBezTo>
                    <a:pt x="6" y="0"/>
                    <a:pt x="7" y="2"/>
                    <a:pt x="8" y="2"/>
                  </a:cubicBezTo>
                  <a:cubicBezTo>
                    <a:pt x="9" y="2"/>
                    <a:pt x="12" y="0"/>
                    <a:pt x="12" y="0"/>
                  </a:cubicBezTo>
                  <a:cubicBezTo>
                    <a:pt x="13" y="0"/>
                    <a:pt x="16" y="2"/>
                    <a:pt x="16" y="2"/>
                  </a:cubicBezTo>
                  <a:cubicBezTo>
                    <a:pt x="17" y="2"/>
                    <a:pt x="20" y="4"/>
                    <a:pt x="20" y="4"/>
                  </a:cubicBezTo>
                  <a:cubicBezTo>
                    <a:pt x="20" y="5"/>
                    <a:pt x="16" y="6"/>
                    <a:pt x="1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9" name="TextBox 268"/>
          <p:cNvSpPr txBox="1"/>
          <p:nvPr/>
        </p:nvSpPr>
        <p:spPr>
          <a:xfrm>
            <a:off x="4760058" y="3791074"/>
            <a:ext cx="2975495" cy="307777"/>
          </a:xfrm>
          <a:prstGeom prst="rect">
            <a:avLst/>
          </a:prstGeom>
          <a:noFill/>
        </p:spPr>
        <p:txBody>
          <a:bodyPr wrap="none" tIns="0" bIns="0" rtlCol="0">
            <a:spAutoFit/>
          </a:bodyPr>
          <a:lstStyle/>
          <a:p>
            <a:pPr algn="ctr"/>
            <a:r>
              <a:rPr lang="en-US" altLang="zh-CN" sz="2000" spc="600" dirty="0">
                <a:solidFill>
                  <a:schemeClr val="bg1">
                    <a:lumMod val="95000"/>
                  </a:schemeClr>
                </a:solidFill>
                <a:latin typeface="新蒂小丸子小学版" pitchFamily="66" charset="-122"/>
                <a:ea typeface="新蒂小丸子小学版" pitchFamily="66" charset="-122"/>
              </a:rPr>
              <a:t>01</a:t>
            </a:r>
            <a:r>
              <a:rPr lang="zh-CN" altLang="en-US" sz="2000" spc="600" dirty="0">
                <a:solidFill>
                  <a:schemeClr val="bg1">
                    <a:lumMod val="95000"/>
                  </a:schemeClr>
                </a:solidFill>
                <a:latin typeface="新蒂小丸子小学版" pitchFamily="66" charset="-122"/>
                <a:ea typeface="新蒂小丸子小学版" pitchFamily="66" charset="-122"/>
              </a:rPr>
              <a:t>请在此添加标题</a:t>
            </a:r>
            <a:endParaRPr lang="zh-CN" altLang="en-US" sz="2000" spc="600" dirty="0">
              <a:solidFill>
                <a:schemeClr val="bg1">
                  <a:lumMod val="95000"/>
                </a:schemeClr>
              </a:solidFill>
              <a:latin typeface="新蒂小丸子小学版" pitchFamily="66" charset="-122"/>
              <a:ea typeface="新蒂小丸子小学版" pitchFamily="66" charset="-122"/>
            </a:endParaRPr>
          </a:p>
        </p:txBody>
      </p:sp>
      <p:sp>
        <p:nvSpPr>
          <p:cNvPr id="270" name="TextBox 269"/>
          <p:cNvSpPr txBox="1"/>
          <p:nvPr/>
        </p:nvSpPr>
        <p:spPr>
          <a:xfrm>
            <a:off x="4746433" y="4624586"/>
            <a:ext cx="3002745" cy="307777"/>
          </a:xfrm>
          <a:prstGeom prst="rect">
            <a:avLst/>
          </a:prstGeom>
          <a:noFill/>
        </p:spPr>
        <p:txBody>
          <a:bodyPr wrap="none" tIns="0" bIns="0" rtlCol="0">
            <a:spAutoFit/>
          </a:bodyPr>
          <a:lstStyle/>
          <a:p>
            <a:pPr algn="ctr"/>
            <a:r>
              <a:rPr lang="en-US" altLang="zh-CN" sz="2000" spc="600" dirty="0">
                <a:solidFill>
                  <a:schemeClr val="bg1">
                    <a:lumMod val="95000"/>
                  </a:schemeClr>
                </a:solidFill>
                <a:latin typeface="新蒂小丸子小学版" pitchFamily="66" charset="-122"/>
                <a:ea typeface="新蒂小丸子小学版" pitchFamily="66" charset="-122"/>
              </a:rPr>
              <a:t>02</a:t>
            </a:r>
            <a:r>
              <a:rPr lang="zh-CN" altLang="en-US" sz="2000" spc="600" dirty="0">
                <a:solidFill>
                  <a:schemeClr val="bg1">
                    <a:lumMod val="95000"/>
                  </a:schemeClr>
                </a:solidFill>
                <a:latin typeface="新蒂小丸子小学版" pitchFamily="66" charset="-122"/>
                <a:ea typeface="新蒂小丸子小学版" pitchFamily="66" charset="-122"/>
              </a:rPr>
              <a:t>请在此添加标题</a:t>
            </a:r>
            <a:endParaRPr lang="zh-CN" altLang="en-US" sz="2000" spc="600" dirty="0">
              <a:solidFill>
                <a:schemeClr val="bg1">
                  <a:lumMod val="95000"/>
                </a:schemeClr>
              </a:solidFill>
              <a:latin typeface="新蒂小丸子小学版" pitchFamily="66" charset="-122"/>
              <a:ea typeface="新蒂小丸子小学版" pitchFamily="66" charset="-122"/>
            </a:endParaRPr>
          </a:p>
        </p:txBody>
      </p:sp>
      <p:sp>
        <p:nvSpPr>
          <p:cNvPr id="271" name="TextBox 270"/>
          <p:cNvSpPr txBox="1"/>
          <p:nvPr/>
        </p:nvSpPr>
        <p:spPr>
          <a:xfrm>
            <a:off x="4752845" y="5458098"/>
            <a:ext cx="2989921" cy="307777"/>
          </a:xfrm>
          <a:prstGeom prst="rect">
            <a:avLst/>
          </a:prstGeom>
          <a:noFill/>
        </p:spPr>
        <p:txBody>
          <a:bodyPr wrap="none" tIns="0" bIns="0" rtlCol="0">
            <a:spAutoFit/>
          </a:bodyPr>
          <a:lstStyle/>
          <a:p>
            <a:pPr algn="ctr"/>
            <a:r>
              <a:rPr lang="en-US" altLang="zh-CN" sz="2000" spc="600" dirty="0">
                <a:solidFill>
                  <a:schemeClr val="bg1">
                    <a:lumMod val="95000"/>
                  </a:schemeClr>
                </a:solidFill>
                <a:latin typeface="新蒂小丸子小学版" pitchFamily="66" charset="-122"/>
                <a:ea typeface="新蒂小丸子小学版" pitchFamily="66" charset="-122"/>
              </a:rPr>
              <a:t>03</a:t>
            </a:r>
            <a:r>
              <a:rPr lang="zh-CN" altLang="en-US" sz="2000" spc="600" dirty="0">
                <a:solidFill>
                  <a:schemeClr val="bg1">
                    <a:lumMod val="95000"/>
                  </a:schemeClr>
                </a:solidFill>
                <a:latin typeface="新蒂小丸子小学版" pitchFamily="66" charset="-122"/>
                <a:ea typeface="新蒂小丸子小学版" pitchFamily="66" charset="-122"/>
              </a:rPr>
              <a:t>请在此添加标题</a:t>
            </a:r>
            <a:endParaRPr lang="zh-CN" altLang="en-US" sz="2000" spc="600" dirty="0">
              <a:solidFill>
                <a:schemeClr val="bg1">
                  <a:lumMod val="95000"/>
                </a:schemeClr>
              </a:solidFill>
              <a:latin typeface="新蒂小丸子小学版" pitchFamily="66" charset="-122"/>
              <a:ea typeface="新蒂小丸子小学版" pitchFamily="66" charset="-122"/>
            </a:endParaRPr>
          </a:p>
        </p:txBody>
      </p:sp>
      <p:sp>
        <p:nvSpPr>
          <p:cNvPr id="272" name="TextBox 271"/>
          <p:cNvSpPr txBox="1"/>
          <p:nvPr/>
        </p:nvSpPr>
        <p:spPr>
          <a:xfrm>
            <a:off x="4737616" y="6291609"/>
            <a:ext cx="3020379" cy="307777"/>
          </a:xfrm>
          <a:prstGeom prst="rect">
            <a:avLst/>
          </a:prstGeom>
          <a:noFill/>
        </p:spPr>
        <p:txBody>
          <a:bodyPr wrap="none" tIns="0" bIns="0" rtlCol="0">
            <a:spAutoFit/>
          </a:bodyPr>
          <a:lstStyle/>
          <a:p>
            <a:pPr algn="ctr"/>
            <a:r>
              <a:rPr lang="en-US" altLang="zh-CN" sz="2000" spc="600" dirty="0">
                <a:solidFill>
                  <a:schemeClr val="bg1">
                    <a:lumMod val="95000"/>
                  </a:schemeClr>
                </a:solidFill>
                <a:latin typeface="新蒂小丸子小学版" pitchFamily="66" charset="-122"/>
                <a:ea typeface="新蒂小丸子小学版" pitchFamily="66" charset="-122"/>
              </a:rPr>
              <a:t>04</a:t>
            </a:r>
            <a:r>
              <a:rPr lang="zh-CN" altLang="en-US" sz="2000" spc="600" dirty="0">
                <a:solidFill>
                  <a:schemeClr val="bg1">
                    <a:lumMod val="95000"/>
                  </a:schemeClr>
                </a:solidFill>
                <a:latin typeface="新蒂小丸子小学版" pitchFamily="66" charset="-122"/>
                <a:ea typeface="新蒂小丸子小学版" pitchFamily="66" charset="-122"/>
              </a:rPr>
              <a:t>请在此添加标题</a:t>
            </a:r>
            <a:endParaRPr lang="zh-CN" altLang="en-US" sz="2000" spc="600" dirty="0">
              <a:solidFill>
                <a:schemeClr val="bg1">
                  <a:lumMod val="95000"/>
                </a:schemeClr>
              </a:solidFill>
              <a:latin typeface="新蒂小丸子小学版" pitchFamily="66" charset="-122"/>
              <a:ea typeface="新蒂小丸子小学版" pitchFamily="66"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5818">
        <p14:prism/>
      </p:transition>
    </mc:Choice>
    <mc:Fallback>
      <p:transition spd="slow" advTm="58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anim calcmode="lin" valueType="num">
                                      <p:cBhvr>
                                        <p:cTn id="8" dur="500" fill="hold"/>
                                        <p:tgtEl>
                                          <p:spTgt spid="71"/>
                                        </p:tgtEl>
                                        <p:attrNameLst>
                                          <p:attrName>ppt_w</p:attrName>
                                        </p:attrNameLst>
                                      </p:cBhvr>
                                      <p:tavLst>
                                        <p:tav tm="0" fmla="#ppt_w*sin(2.5*pi*$)">
                                          <p:val>
                                            <p:fltVal val="0"/>
                                          </p:val>
                                        </p:tav>
                                        <p:tav tm="100000">
                                          <p:val>
                                            <p:fltVal val="1"/>
                                          </p:val>
                                        </p:tav>
                                      </p:tavLst>
                                    </p:anim>
                                    <p:anim calcmode="lin" valueType="num">
                                      <p:cBhvr>
                                        <p:cTn id="9" dur="500" fill="hold"/>
                                        <p:tgtEl>
                                          <p:spTgt spid="71"/>
                                        </p:tgtEl>
                                        <p:attrNameLst>
                                          <p:attrName>ppt_h</p:attrName>
                                        </p:attrNameLst>
                                      </p:cBhvr>
                                      <p:tavLst>
                                        <p:tav tm="0">
                                          <p:val>
                                            <p:strVal val="#ppt_h"/>
                                          </p:val>
                                        </p:tav>
                                        <p:tav tm="100000">
                                          <p:val>
                                            <p:strVal val="#ppt_h"/>
                                          </p:val>
                                        </p:tav>
                                      </p:tavLst>
                                    </p:anim>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wipe(left)">
                                      <p:cBhvr>
                                        <p:cTn id="17" dur="500"/>
                                        <p:tgtEl>
                                          <p:spTgt spid="26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500"/>
                                        <p:tgtEl>
                                          <p:spTgt spid="12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0"/>
                                        </p:tgtEl>
                                        <p:attrNameLst>
                                          <p:attrName>style.visibility</p:attrName>
                                        </p:attrNameLst>
                                      </p:cBhvr>
                                      <p:to>
                                        <p:strVal val="visible"/>
                                      </p:to>
                                    </p:set>
                                    <p:animEffect transition="in" filter="wipe(left)">
                                      <p:cBhvr>
                                        <p:cTn id="25" dur="500"/>
                                        <p:tgtEl>
                                          <p:spTgt spid="27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20"/>
                                        </p:tgtEl>
                                        <p:attrNameLst>
                                          <p:attrName>style.visibility</p:attrName>
                                        </p:attrNameLst>
                                      </p:cBhvr>
                                      <p:to>
                                        <p:strVal val="visible"/>
                                      </p:to>
                                    </p:set>
                                    <p:animEffect transition="in" filter="wipe(left)">
                                      <p:cBhvr>
                                        <p:cTn id="29" dur="500"/>
                                        <p:tgtEl>
                                          <p:spTgt spid="2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71"/>
                                        </p:tgtEl>
                                        <p:attrNameLst>
                                          <p:attrName>style.visibility</p:attrName>
                                        </p:attrNameLst>
                                      </p:cBhvr>
                                      <p:to>
                                        <p:strVal val="visible"/>
                                      </p:to>
                                    </p:set>
                                    <p:animEffect transition="in" filter="wipe(left)">
                                      <p:cBhvr>
                                        <p:cTn id="33" dur="500"/>
                                        <p:tgtEl>
                                          <p:spTgt spid="271"/>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71"/>
                                        </p:tgtEl>
                                        <p:attrNameLst>
                                          <p:attrName>style.visibility</p:attrName>
                                        </p:attrNameLst>
                                      </p:cBhvr>
                                      <p:to>
                                        <p:strVal val="visible"/>
                                      </p:to>
                                    </p:set>
                                    <p:animEffect transition="in" filter="wipe(left)">
                                      <p:cBhvr>
                                        <p:cTn id="37" dur="500"/>
                                        <p:tgtEl>
                                          <p:spTgt spid="17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wipe(left)">
                                      <p:cBhvr>
                                        <p:cTn id="41"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69" grpId="0"/>
      <p:bldP spid="270" grpId="0"/>
      <p:bldP spid="271" grpId="0"/>
      <p:bldP spid="2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noChangeAspect="1"/>
          </p:cNvGrpSpPr>
          <p:nvPr/>
        </p:nvGrpSpPr>
        <p:grpSpPr bwMode="auto">
          <a:xfrm>
            <a:off x="1533525" y="1342802"/>
            <a:ext cx="9639299" cy="5092700"/>
            <a:chOff x="966" y="907"/>
            <a:chExt cx="6072" cy="3208"/>
          </a:xfrm>
        </p:grpSpPr>
        <p:sp>
          <p:nvSpPr>
            <p:cNvPr id="4" name="Freeform 7"/>
            <p:cNvSpPr/>
            <p:nvPr/>
          </p:nvSpPr>
          <p:spPr bwMode="auto">
            <a:xfrm>
              <a:off x="1595" y="1751"/>
              <a:ext cx="2226" cy="2144"/>
            </a:xfrm>
            <a:custGeom>
              <a:avLst/>
              <a:gdLst>
                <a:gd name="T0" fmla="*/ 2017 w 2226"/>
                <a:gd name="T1" fmla="*/ 2144 h 2144"/>
                <a:gd name="T2" fmla="*/ 0 w 2226"/>
                <a:gd name="T3" fmla="*/ 1923 h 2144"/>
                <a:gd name="T4" fmla="*/ 209 w 2226"/>
                <a:gd name="T5" fmla="*/ 0 h 2144"/>
                <a:gd name="T6" fmla="*/ 2226 w 2226"/>
                <a:gd name="T7" fmla="*/ 219 h 2144"/>
                <a:gd name="T8" fmla="*/ 2017 w 2226"/>
                <a:gd name="T9" fmla="*/ 2144 h 2144"/>
              </a:gdLst>
              <a:ahLst/>
              <a:cxnLst>
                <a:cxn ang="0">
                  <a:pos x="T0" y="T1"/>
                </a:cxn>
                <a:cxn ang="0">
                  <a:pos x="T2" y="T3"/>
                </a:cxn>
                <a:cxn ang="0">
                  <a:pos x="T4" y="T5"/>
                </a:cxn>
                <a:cxn ang="0">
                  <a:pos x="T6" y="T7"/>
                </a:cxn>
                <a:cxn ang="0">
                  <a:pos x="T8" y="T9"/>
                </a:cxn>
              </a:cxnLst>
              <a:rect l="0" t="0" r="r" b="b"/>
              <a:pathLst>
                <a:path w="2226" h="2144">
                  <a:moveTo>
                    <a:pt x="2017" y="2144"/>
                  </a:moveTo>
                  <a:lnTo>
                    <a:pt x="0" y="1923"/>
                  </a:lnTo>
                  <a:lnTo>
                    <a:pt x="209" y="0"/>
                  </a:lnTo>
                  <a:lnTo>
                    <a:pt x="2226" y="219"/>
                  </a:lnTo>
                  <a:lnTo>
                    <a:pt x="2017" y="2144"/>
                  </a:lnTo>
                  <a:close/>
                </a:path>
              </a:pathLst>
            </a:custGeom>
            <a:solidFill>
              <a:srgbClr val="FFFFFF"/>
            </a:solidFill>
            <a:ln w="2" cap="flat">
              <a:solidFill>
                <a:srgbClr val="493216"/>
              </a:solidFill>
              <a:prstDash val="solid"/>
              <a:miter lim="800000"/>
            </a:ln>
          </p:spPr>
          <p:txBody>
            <a:bodyPr vert="horz" wrap="square" lIns="91440" tIns="45720" rIns="91440" bIns="45720" numCol="1" anchor="t" anchorCtr="0" compatLnSpc="1"/>
            <a:lstStyle/>
            <a:p>
              <a:endParaRPr lang="zh-CN" altLang="en-US"/>
            </a:p>
          </p:txBody>
        </p:sp>
        <p:sp>
          <p:nvSpPr>
            <p:cNvPr id="5" name="Freeform 8"/>
            <p:cNvSpPr/>
            <p:nvPr/>
          </p:nvSpPr>
          <p:spPr bwMode="auto">
            <a:xfrm>
              <a:off x="1797" y="1905"/>
              <a:ext cx="1864" cy="1456"/>
            </a:xfrm>
            <a:custGeom>
              <a:avLst/>
              <a:gdLst>
                <a:gd name="T0" fmla="*/ 1726 w 1864"/>
                <a:gd name="T1" fmla="*/ 1456 h 1456"/>
                <a:gd name="T2" fmla="*/ 0 w 1864"/>
                <a:gd name="T3" fmla="*/ 1269 h 1456"/>
                <a:gd name="T4" fmla="*/ 138 w 1864"/>
                <a:gd name="T5" fmla="*/ 0 h 1456"/>
                <a:gd name="T6" fmla="*/ 1864 w 1864"/>
                <a:gd name="T7" fmla="*/ 189 h 1456"/>
                <a:gd name="T8" fmla="*/ 1726 w 1864"/>
                <a:gd name="T9" fmla="*/ 1456 h 1456"/>
              </a:gdLst>
              <a:ahLst/>
              <a:cxnLst>
                <a:cxn ang="0">
                  <a:pos x="T0" y="T1"/>
                </a:cxn>
                <a:cxn ang="0">
                  <a:pos x="T2" y="T3"/>
                </a:cxn>
                <a:cxn ang="0">
                  <a:pos x="T4" y="T5"/>
                </a:cxn>
                <a:cxn ang="0">
                  <a:pos x="T6" y="T7"/>
                </a:cxn>
                <a:cxn ang="0">
                  <a:pos x="T8" y="T9"/>
                </a:cxn>
              </a:cxnLst>
              <a:rect l="0" t="0" r="r" b="b"/>
              <a:pathLst>
                <a:path w="1864" h="1456">
                  <a:moveTo>
                    <a:pt x="1726" y="1456"/>
                  </a:moveTo>
                  <a:lnTo>
                    <a:pt x="0" y="1269"/>
                  </a:lnTo>
                  <a:lnTo>
                    <a:pt x="138" y="0"/>
                  </a:lnTo>
                  <a:lnTo>
                    <a:pt x="1864" y="189"/>
                  </a:lnTo>
                  <a:lnTo>
                    <a:pt x="1726" y="1456"/>
                  </a:lnTo>
                  <a:close/>
                </a:path>
              </a:pathLst>
            </a:custGeom>
            <a:blipFill>
              <a:blip r:embed="rId1"/>
              <a:stretch>
                <a:fillRect/>
              </a:stretch>
            </a:blipFill>
            <a:ln w="2" cap="flat">
              <a:solidFill>
                <a:srgbClr val="493216"/>
              </a:solidFill>
              <a:prstDash val="solid"/>
              <a:miter lim="800000"/>
            </a:ln>
          </p:spPr>
          <p:txBody>
            <a:bodyPr vert="horz" wrap="square" lIns="91440" tIns="45720" rIns="91440" bIns="45720" numCol="1" anchor="t" anchorCtr="0" compatLnSpc="1"/>
            <a:lstStyle/>
            <a:p>
              <a:endParaRPr lang="zh-CN" altLang="en-US"/>
            </a:p>
          </p:txBody>
        </p:sp>
        <p:sp>
          <p:nvSpPr>
            <p:cNvPr id="6" name="Freeform 9"/>
            <p:cNvSpPr/>
            <p:nvPr/>
          </p:nvSpPr>
          <p:spPr bwMode="auto">
            <a:xfrm>
              <a:off x="1617" y="1308"/>
              <a:ext cx="4768" cy="424"/>
            </a:xfrm>
            <a:custGeom>
              <a:avLst/>
              <a:gdLst>
                <a:gd name="T0" fmla="*/ 5 w 3353"/>
                <a:gd name="T1" fmla="*/ 273 h 298"/>
                <a:gd name="T2" fmla="*/ 393 w 3353"/>
                <a:gd name="T3" fmla="*/ 292 h 298"/>
                <a:gd name="T4" fmla="*/ 768 w 3353"/>
                <a:gd name="T5" fmla="*/ 267 h 298"/>
                <a:gd name="T6" fmla="*/ 1142 w 3353"/>
                <a:gd name="T7" fmla="*/ 200 h 298"/>
                <a:gd name="T8" fmla="*/ 1528 w 3353"/>
                <a:gd name="T9" fmla="*/ 161 h 298"/>
                <a:gd name="T10" fmla="*/ 2305 w 3353"/>
                <a:gd name="T11" fmla="*/ 80 h 298"/>
                <a:gd name="T12" fmla="*/ 2692 w 3353"/>
                <a:gd name="T13" fmla="*/ 33 h 298"/>
                <a:gd name="T14" fmla="*/ 2886 w 3353"/>
                <a:gd name="T15" fmla="*/ 11 h 298"/>
                <a:gd name="T16" fmla="*/ 3086 w 3353"/>
                <a:gd name="T17" fmla="*/ 5 h 298"/>
                <a:gd name="T18" fmla="*/ 3234 w 3353"/>
                <a:gd name="T19" fmla="*/ 10 h 298"/>
                <a:gd name="T20" fmla="*/ 3351 w 3353"/>
                <a:gd name="T21" fmla="*/ 10 h 298"/>
                <a:gd name="T22" fmla="*/ 3348 w 3353"/>
                <a:gd name="T23" fmla="*/ 6 h 298"/>
                <a:gd name="T24" fmla="*/ 3268 w 3353"/>
                <a:gd name="T25" fmla="*/ 8 h 298"/>
                <a:gd name="T26" fmla="*/ 3169 w 3353"/>
                <a:gd name="T27" fmla="*/ 4 h 298"/>
                <a:gd name="T28" fmla="*/ 2976 w 3353"/>
                <a:gd name="T29" fmla="*/ 2 h 298"/>
                <a:gd name="T30" fmla="*/ 2597 w 3353"/>
                <a:gd name="T31" fmla="*/ 41 h 298"/>
                <a:gd name="T32" fmla="*/ 1819 w 3353"/>
                <a:gd name="T33" fmla="*/ 129 h 298"/>
                <a:gd name="T34" fmla="*/ 1048 w 3353"/>
                <a:gd name="T35" fmla="*/ 210 h 298"/>
                <a:gd name="T36" fmla="*/ 676 w 3353"/>
                <a:gd name="T37" fmla="*/ 277 h 298"/>
                <a:gd name="T38" fmla="*/ 282 w 3353"/>
                <a:gd name="T39" fmla="*/ 283 h 298"/>
                <a:gd name="T40" fmla="*/ 3 w 3353"/>
                <a:gd name="T41" fmla="*/ 269 h 298"/>
                <a:gd name="T42" fmla="*/ 5 w 3353"/>
                <a:gd name="T43" fmla="*/ 27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53" h="298">
                  <a:moveTo>
                    <a:pt x="5" y="273"/>
                  </a:moveTo>
                  <a:cubicBezTo>
                    <a:pt x="134" y="273"/>
                    <a:pt x="264" y="287"/>
                    <a:pt x="393" y="292"/>
                  </a:cubicBezTo>
                  <a:cubicBezTo>
                    <a:pt x="520" y="298"/>
                    <a:pt x="644" y="288"/>
                    <a:pt x="768" y="267"/>
                  </a:cubicBezTo>
                  <a:cubicBezTo>
                    <a:pt x="893" y="245"/>
                    <a:pt x="1017" y="217"/>
                    <a:pt x="1142" y="200"/>
                  </a:cubicBezTo>
                  <a:cubicBezTo>
                    <a:pt x="1270" y="182"/>
                    <a:pt x="1399" y="171"/>
                    <a:pt x="1528" y="161"/>
                  </a:cubicBezTo>
                  <a:cubicBezTo>
                    <a:pt x="1787" y="139"/>
                    <a:pt x="2046" y="110"/>
                    <a:pt x="2305" y="80"/>
                  </a:cubicBezTo>
                  <a:cubicBezTo>
                    <a:pt x="2434" y="65"/>
                    <a:pt x="2563" y="49"/>
                    <a:pt x="2692" y="33"/>
                  </a:cubicBezTo>
                  <a:cubicBezTo>
                    <a:pt x="2757" y="25"/>
                    <a:pt x="2821" y="16"/>
                    <a:pt x="2886" y="11"/>
                  </a:cubicBezTo>
                  <a:cubicBezTo>
                    <a:pt x="2953" y="5"/>
                    <a:pt x="3019" y="5"/>
                    <a:pt x="3086" y="5"/>
                  </a:cubicBezTo>
                  <a:cubicBezTo>
                    <a:pt x="3135" y="6"/>
                    <a:pt x="3184" y="8"/>
                    <a:pt x="3234" y="10"/>
                  </a:cubicBezTo>
                  <a:cubicBezTo>
                    <a:pt x="3273" y="11"/>
                    <a:pt x="3312" y="20"/>
                    <a:pt x="3351" y="10"/>
                  </a:cubicBezTo>
                  <a:cubicBezTo>
                    <a:pt x="3353" y="10"/>
                    <a:pt x="3350" y="6"/>
                    <a:pt x="3348" y="6"/>
                  </a:cubicBezTo>
                  <a:cubicBezTo>
                    <a:pt x="3321" y="13"/>
                    <a:pt x="3295" y="11"/>
                    <a:pt x="3268" y="8"/>
                  </a:cubicBezTo>
                  <a:cubicBezTo>
                    <a:pt x="3235" y="5"/>
                    <a:pt x="3202" y="5"/>
                    <a:pt x="3169" y="4"/>
                  </a:cubicBezTo>
                  <a:cubicBezTo>
                    <a:pt x="3105" y="1"/>
                    <a:pt x="3041" y="0"/>
                    <a:pt x="2976" y="2"/>
                  </a:cubicBezTo>
                  <a:cubicBezTo>
                    <a:pt x="2849" y="5"/>
                    <a:pt x="2723" y="25"/>
                    <a:pt x="2597" y="41"/>
                  </a:cubicBezTo>
                  <a:cubicBezTo>
                    <a:pt x="2338" y="73"/>
                    <a:pt x="2079" y="101"/>
                    <a:pt x="1819" y="129"/>
                  </a:cubicBezTo>
                  <a:cubicBezTo>
                    <a:pt x="1562" y="156"/>
                    <a:pt x="1303" y="167"/>
                    <a:pt x="1048" y="210"/>
                  </a:cubicBezTo>
                  <a:cubicBezTo>
                    <a:pt x="924" y="230"/>
                    <a:pt x="801" y="259"/>
                    <a:pt x="676" y="277"/>
                  </a:cubicBezTo>
                  <a:cubicBezTo>
                    <a:pt x="545" y="295"/>
                    <a:pt x="414" y="291"/>
                    <a:pt x="282" y="283"/>
                  </a:cubicBezTo>
                  <a:cubicBezTo>
                    <a:pt x="189" y="277"/>
                    <a:pt x="96" y="269"/>
                    <a:pt x="3" y="269"/>
                  </a:cubicBezTo>
                  <a:cubicBezTo>
                    <a:pt x="0" y="269"/>
                    <a:pt x="3" y="273"/>
                    <a:pt x="5" y="2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0"/>
            <p:cNvSpPr/>
            <p:nvPr/>
          </p:nvSpPr>
          <p:spPr bwMode="auto">
            <a:xfrm>
              <a:off x="966" y="1485"/>
              <a:ext cx="324" cy="222"/>
            </a:xfrm>
            <a:custGeom>
              <a:avLst/>
              <a:gdLst>
                <a:gd name="T0" fmla="*/ 177 w 228"/>
                <a:gd name="T1" fmla="*/ 134 h 156"/>
                <a:gd name="T2" fmla="*/ 32 w 228"/>
                <a:gd name="T3" fmla="*/ 57 h 156"/>
                <a:gd name="T4" fmla="*/ 149 w 228"/>
                <a:gd name="T5" fmla="*/ 68 h 156"/>
                <a:gd name="T6" fmla="*/ 190 w 228"/>
                <a:gd name="T7" fmla="*/ 107 h 156"/>
                <a:gd name="T8" fmla="*/ 202 w 228"/>
                <a:gd name="T9" fmla="*/ 139 h 156"/>
                <a:gd name="T10" fmla="*/ 159 w 228"/>
                <a:gd name="T11" fmla="*/ 128 h 156"/>
                <a:gd name="T12" fmla="*/ 157 w 228"/>
                <a:gd name="T13" fmla="*/ 133 h 156"/>
                <a:gd name="T14" fmla="*/ 218 w 228"/>
                <a:gd name="T15" fmla="*/ 141 h 156"/>
                <a:gd name="T16" fmla="*/ 184 w 228"/>
                <a:gd name="T17" fmla="*/ 93 h 156"/>
                <a:gd name="T18" fmla="*/ 54 w 228"/>
                <a:gd name="T19" fmla="*/ 23 h 156"/>
                <a:gd name="T20" fmla="*/ 17 w 228"/>
                <a:gd name="T21" fmla="*/ 73 h 156"/>
                <a:gd name="T22" fmla="*/ 45 w 228"/>
                <a:gd name="T23" fmla="*/ 106 h 156"/>
                <a:gd name="T24" fmla="*/ 109 w 228"/>
                <a:gd name="T25" fmla="*/ 125 h 156"/>
                <a:gd name="T26" fmla="*/ 175 w 228"/>
                <a:gd name="T27" fmla="*/ 138 h 156"/>
                <a:gd name="T28" fmla="*/ 177 w 228"/>
                <a:gd name="T29" fmla="*/ 1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56">
                  <a:moveTo>
                    <a:pt x="177" y="134"/>
                  </a:moveTo>
                  <a:cubicBezTo>
                    <a:pt x="144" y="119"/>
                    <a:pt x="0" y="121"/>
                    <a:pt x="32" y="57"/>
                  </a:cubicBezTo>
                  <a:cubicBezTo>
                    <a:pt x="60" y="0"/>
                    <a:pt x="116" y="39"/>
                    <a:pt x="149" y="68"/>
                  </a:cubicBezTo>
                  <a:cubicBezTo>
                    <a:pt x="163" y="80"/>
                    <a:pt x="176" y="94"/>
                    <a:pt x="190" y="107"/>
                  </a:cubicBezTo>
                  <a:cubicBezTo>
                    <a:pt x="196" y="114"/>
                    <a:pt x="223" y="132"/>
                    <a:pt x="202" y="139"/>
                  </a:cubicBezTo>
                  <a:cubicBezTo>
                    <a:pt x="190" y="143"/>
                    <a:pt x="169" y="133"/>
                    <a:pt x="159" y="128"/>
                  </a:cubicBezTo>
                  <a:cubicBezTo>
                    <a:pt x="153" y="125"/>
                    <a:pt x="151" y="130"/>
                    <a:pt x="157" y="133"/>
                  </a:cubicBezTo>
                  <a:cubicBezTo>
                    <a:pt x="168" y="138"/>
                    <a:pt x="207" y="156"/>
                    <a:pt x="218" y="141"/>
                  </a:cubicBezTo>
                  <a:cubicBezTo>
                    <a:pt x="228" y="127"/>
                    <a:pt x="192" y="102"/>
                    <a:pt x="184" y="93"/>
                  </a:cubicBezTo>
                  <a:cubicBezTo>
                    <a:pt x="153" y="63"/>
                    <a:pt x="103" y="8"/>
                    <a:pt x="54" y="23"/>
                  </a:cubicBezTo>
                  <a:cubicBezTo>
                    <a:pt x="34" y="29"/>
                    <a:pt x="17" y="53"/>
                    <a:pt x="17" y="73"/>
                  </a:cubicBezTo>
                  <a:cubicBezTo>
                    <a:pt x="17" y="89"/>
                    <a:pt x="32" y="99"/>
                    <a:pt x="45" y="106"/>
                  </a:cubicBezTo>
                  <a:cubicBezTo>
                    <a:pt x="64" y="116"/>
                    <a:pt x="87" y="121"/>
                    <a:pt x="109" y="125"/>
                  </a:cubicBezTo>
                  <a:cubicBezTo>
                    <a:pt x="130" y="129"/>
                    <a:pt x="155" y="129"/>
                    <a:pt x="175" y="138"/>
                  </a:cubicBezTo>
                  <a:cubicBezTo>
                    <a:pt x="180" y="141"/>
                    <a:pt x="182" y="136"/>
                    <a:pt x="177" y="1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1"/>
            <p:cNvSpPr/>
            <p:nvPr/>
          </p:nvSpPr>
          <p:spPr bwMode="auto">
            <a:xfrm>
              <a:off x="1151" y="1323"/>
              <a:ext cx="179" cy="353"/>
            </a:xfrm>
            <a:custGeom>
              <a:avLst/>
              <a:gdLst>
                <a:gd name="T0" fmla="*/ 11 w 126"/>
                <a:gd name="T1" fmla="*/ 65 h 248"/>
                <a:gd name="T2" fmla="*/ 32 w 126"/>
                <a:gd name="T3" fmla="*/ 17 h 248"/>
                <a:gd name="T4" fmla="*/ 89 w 126"/>
                <a:gd name="T5" fmla="*/ 33 h 248"/>
                <a:gd name="T6" fmla="*/ 78 w 126"/>
                <a:gd name="T7" fmla="*/ 156 h 248"/>
                <a:gd name="T8" fmla="*/ 77 w 126"/>
                <a:gd name="T9" fmla="*/ 212 h 248"/>
                <a:gd name="T10" fmla="*/ 71 w 126"/>
                <a:gd name="T11" fmla="*/ 225 h 248"/>
                <a:gd name="T12" fmla="*/ 56 w 126"/>
                <a:gd name="T13" fmla="*/ 193 h 248"/>
                <a:gd name="T14" fmla="*/ 11 w 126"/>
                <a:gd name="T15" fmla="*/ 64 h 248"/>
                <a:gd name="T16" fmla="*/ 1 w 126"/>
                <a:gd name="T17" fmla="*/ 65 h 248"/>
                <a:gd name="T18" fmla="*/ 23 w 126"/>
                <a:gd name="T19" fmla="*/ 153 h 248"/>
                <a:gd name="T20" fmla="*/ 46 w 126"/>
                <a:gd name="T21" fmla="*/ 196 h 248"/>
                <a:gd name="T22" fmla="*/ 66 w 126"/>
                <a:gd name="T23" fmla="*/ 236 h 248"/>
                <a:gd name="T24" fmla="*/ 86 w 126"/>
                <a:gd name="T25" fmla="*/ 238 h 248"/>
                <a:gd name="T26" fmla="*/ 86 w 126"/>
                <a:gd name="T27" fmla="*/ 204 h 248"/>
                <a:gd name="T28" fmla="*/ 91 w 126"/>
                <a:gd name="T29" fmla="*/ 143 h 248"/>
                <a:gd name="T30" fmla="*/ 80 w 126"/>
                <a:gd name="T31" fmla="*/ 10 h 248"/>
                <a:gd name="T32" fmla="*/ 26 w 126"/>
                <a:gd name="T33" fmla="*/ 11 h 248"/>
                <a:gd name="T34" fmla="*/ 1 w 126"/>
                <a:gd name="T35" fmla="*/ 64 h 248"/>
                <a:gd name="T36" fmla="*/ 11 w 126"/>
                <a:gd name="T37" fmla="*/ 6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248">
                  <a:moveTo>
                    <a:pt x="11" y="65"/>
                  </a:moveTo>
                  <a:cubicBezTo>
                    <a:pt x="13" y="47"/>
                    <a:pt x="17" y="29"/>
                    <a:pt x="32" y="17"/>
                  </a:cubicBezTo>
                  <a:cubicBezTo>
                    <a:pt x="51" y="3"/>
                    <a:pt x="79" y="15"/>
                    <a:pt x="89" y="33"/>
                  </a:cubicBezTo>
                  <a:cubicBezTo>
                    <a:pt x="110" y="69"/>
                    <a:pt x="84" y="119"/>
                    <a:pt x="78" y="156"/>
                  </a:cubicBezTo>
                  <a:cubicBezTo>
                    <a:pt x="75" y="174"/>
                    <a:pt x="76" y="194"/>
                    <a:pt x="77" y="212"/>
                  </a:cubicBezTo>
                  <a:cubicBezTo>
                    <a:pt x="77" y="221"/>
                    <a:pt x="81" y="243"/>
                    <a:pt x="71" y="225"/>
                  </a:cubicBezTo>
                  <a:cubicBezTo>
                    <a:pt x="66" y="215"/>
                    <a:pt x="61" y="204"/>
                    <a:pt x="56" y="193"/>
                  </a:cubicBezTo>
                  <a:cubicBezTo>
                    <a:pt x="35" y="151"/>
                    <a:pt x="9" y="112"/>
                    <a:pt x="11" y="64"/>
                  </a:cubicBezTo>
                  <a:cubicBezTo>
                    <a:pt x="11" y="59"/>
                    <a:pt x="1" y="60"/>
                    <a:pt x="1" y="65"/>
                  </a:cubicBezTo>
                  <a:cubicBezTo>
                    <a:pt x="0" y="96"/>
                    <a:pt x="10" y="125"/>
                    <a:pt x="23" y="153"/>
                  </a:cubicBezTo>
                  <a:cubicBezTo>
                    <a:pt x="31" y="167"/>
                    <a:pt x="39" y="182"/>
                    <a:pt x="46" y="196"/>
                  </a:cubicBezTo>
                  <a:cubicBezTo>
                    <a:pt x="53" y="209"/>
                    <a:pt x="58" y="225"/>
                    <a:pt x="66" y="236"/>
                  </a:cubicBezTo>
                  <a:cubicBezTo>
                    <a:pt x="72" y="243"/>
                    <a:pt x="81" y="248"/>
                    <a:pt x="86" y="238"/>
                  </a:cubicBezTo>
                  <a:cubicBezTo>
                    <a:pt x="90" y="229"/>
                    <a:pt x="87" y="214"/>
                    <a:pt x="86" y="204"/>
                  </a:cubicBezTo>
                  <a:cubicBezTo>
                    <a:pt x="86" y="184"/>
                    <a:pt x="87" y="164"/>
                    <a:pt x="91" y="143"/>
                  </a:cubicBezTo>
                  <a:cubicBezTo>
                    <a:pt x="99" y="103"/>
                    <a:pt x="126" y="39"/>
                    <a:pt x="80" y="10"/>
                  </a:cubicBezTo>
                  <a:cubicBezTo>
                    <a:pt x="64" y="0"/>
                    <a:pt x="41" y="2"/>
                    <a:pt x="26" y="11"/>
                  </a:cubicBezTo>
                  <a:cubicBezTo>
                    <a:pt x="8" y="21"/>
                    <a:pt x="3" y="46"/>
                    <a:pt x="1" y="64"/>
                  </a:cubicBezTo>
                  <a:cubicBezTo>
                    <a:pt x="1" y="70"/>
                    <a:pt x="11" y="70"/>
                    <a:pt x="11"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
            <p:cNvSpPr/>
            <p:nvPr/>
          </p:nvSpPr>
          <p:spPr bwMode="auto">
            <a:xfrm>
              <a:off x="1016" y="1830"/>
              <a:ext cx="199" cy="330"/>
            </a:xfrm>
            <a:custGeom>
              <a:avLst/>
              <a:gdLst>
                <a:gd name="T0" fmla="*/ 133 w 140"/>
                <a:gd name="T1" fmla="*/ 1 h 232"/>
                <a:gd name="T2" fmla="*/ 95 w 140"/>
                <a:gd name="T3" fmla="*/ 158 h 232"/>
                <a:gd name="T4" fmla="*/ 6 w 140"/>
                <a:gd name="T5" fmla="*/ 225 h 232"/>
                <a:gd name="T6" fmla="*/ 13 w 140"/>
                <a:gd name="T7" fmla="*/ 232 h 232"/>
                <a:gd name="T8" fmla="*/ 48 w 140"/>
                <a:gd name="T9" fmla="*/ 188 h 232"/>
                <a:gd name="T10" fmla="*/ 105 w 140"/>
                <a:gd name="T11" fmla="*/ 162 h 232"/>
                <a:gd name="T12" fmla="*/ 140 w 140"/>
                <a:gd name="T13" fmla="*/ 8 h 232"/>
                <a:gd name="T14" fmla="*/ 133 w 140"/>
                <a:gd name="T15" fmla="*/ 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32">
                  <a:moveTo>
                    <a:pt x="133" y="1"/>
                  </a:moveTo>
                  <a:cubicBezTo>
                    <a:pt x="130" y="53"/>
                    <a:pt x="132" y="117"/>
                    <a:pt x="95" y="158"/>
                  </a:cubicBezTo>
                  <a:cubicBezTo>
                    <a:pt x="67" y="188"/>
                    <a:pt x="0" y="169"/>
                    <a:pt x="6" y="225"/>
                  </a:cubicBezTo>
                  <a:cubicBezTo>
                    <a:pt x="6" y="228"/>
                    <a:pt x="13" y="232"/>
                    <a:pt x="13" y="232"/>
                  </a:cubicBezTo>
                  <a:cubicBezTo>
                    <a:pt x="10" y="205"/>
                    <a:pt x="23" y="193"/>
                    <a:pt x="48" y="188"/>
                  </a:cubicBezTo>
                  <a:cubicBezTo>
                    <a:pt x="70" y="183"/>
                    <a:pt x="88" y="180"/>
                    <a:pt x="105" y="162"/>
                  </a:cubicBezTo>
                  <a:cubicBezTo>
                    <a:pt x="140" y="123"/>
                    <a:pt x="137" y="57"/>
                    <a:pt x="140" y="8"/>
                  </a:cubicBezTo>
                  <a:cubicBezTo>
                    <a:pt x="140" y="5"/>
                    <a:pt x="133" y="0"/>
                    <a:pt x="133"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3"/>
            <p:cNvSpPr/>
            <p:nvPr/>
          </p:nvSpPr>
          <p:spPr bwMode="auto">
            <a:xfrm>
              <a:off x="1124" y="1440"/>
              <a:ext cx="522" cy="516"/>
            </a:xfrm>
            <a:custGeom>
              <a:avLst/>
              <a:gdLst>
                <a:gd name="T0" fmla="*/ 248 w 367"/>
                <a:gd name="T1" fmla="*/ 340 h 363"/>
                <a:gd name="T2" fmla="*/ 355 w 367"/>
                <a:gd name="T3" fmla="*/ 204 h 363"/>
                <a:gd name="T4" fmla="*/ 313 w 367"/>
                <a:gd name="T5" fmla="*/ 47 h 363"/>
                <a:gd name="T6" fmla="*/ 153 w 367"/>
                <a:gd name="T7" fmla="*/ 13 h 363"/>
                <a:gd name="T8" fmla="*/ 72 w 367"/>
                <a:gd name="T9" fmla="*/ 50 h 363"/>
                <a:gd name="T10" fmla="*/ 23 w 367"/>
                <a:gd name="T11" fmla="*/ 120 h 363"/>
                <a:gd name="T12" fmla="*/ 31 w 367"/>
                <a:gd name="T13" fmla="*/ 283 h 363"/>
                <a:gd name="T14" fmla="*/ 248 w 367"/>
                <a:gd name="T15" fmla="*/ 34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63">
                  <a:moveTo>
                    <a:pt x="248" y="340"/>
                  </a:moveTo>
                  <a:cubicBezTo>
                    <a:pt x="314" y="318"/>
                    <a:pt x="342" y="271"/>
                    <a:pt x="355" y="204"/>
                  </a:cubicBezTo>
                  <a:cubicBezTo>
                    <a:pt x="367" y="147"/>
                    <a:pt x="358" y="87"/>
                    <a:pt x="313" y="47"/>
                  </a:cubicBezTo>
                  <a:cubicBezTo>
                    <a:pt x="275" y="13"/>
                    <a:pt x="202" y="0"/>
                    <a:pt x="153" y="13"/>
                  </a:cubicBezTo>
                  <a:cubicBezTo>
                    <a:pt x="121" y="21"/>
                    <a:pt x="96" y="27"/>
                    <a:pt x="72" y="50"/>
                  </a:cubicBezTo>
                  <a:cubicBezTo>
                    <a:pt x="51" y="70"/>
                    <a:pt x="34" y="94"/>
                    <a:pt x="23" y="120"/>
                  </a:cubicBezTo>
                  <a:cubicBezTo>
                    <a:pt x="0" y="173"/>
                    <a:pt x="4" y="232"/>
                    <a:pt x="31" y="283"/>
                  </a:cubicBezTo>
                  <a:cubicBezTo>
                    <a:pt x="69" y="352"/>
                    <a:pt x="180" y="363"/>
                    <a:pt x="248" y="3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4"/>
            <p:cNvSpPr/>
            <p:nvPr/>
          </p:nvSpPr>
          <p:spPr bwMode="auto">
            <a:xfrm>
              <a:off x="1127" y="1449"/>
              <a:ext cx="519" cy="496"/>
            </a:xfrm>
            <a:custGeom>
              <a:avLst/>
              <a:gdLst>
                <a:gd name="T0" fmla="*/ 248 w 365"/>
                <a:gd name="T1" fmla="*/ 336 h 349"/>
                <a:gd name="T2" fmla="*/ 338 w 365"/>
                <a:gd name="T3" fmla="*/ 255 h 349"/>
                <a:gd name="T4" fmla="*/ 356 w 365"/>
                <a:gd name="T5" fmla="*/ 117 h 349"/>
                <a:gd name="T6" fmla="*/ 185 w 365"/>
                <a:gd name="T7" fmla="*/ 1 h 349"/>
                <a:gd name="T8" fmla="*/ 58 w 365"/>
                <a:gd name="T9" fmla="*/ 52 h 349"/>
                <a:gd name="T10" fmla="*/ 5 w 365"/>
                <a:gd name="T11" fmla="*/ 205 h 349"/>
                <a:gd name="T12" fmla="*/ 143 w 365"/>
                <a:gd name="T13" fmla="*/ 344 h 349"/>
                <a:gd name="T14" fmla="*/ 248 w 365"/>
                <a:gd name="T15" fmla="*/ 336 h 349"/>
                <a:gd name="T16" fmla="*/ 244 w 365"/>
                <a:gd name="T17" fmla="*/ 333 h 349"/>
                <a:gd name="T18" fmla="*/ 134 w 365"/>
                <a:gd name="T19" fmla="*/ 341 h 349"/>
                <a:gd name="T20" fmla="*/ 58 w 365"/>
                <a:gd name="T21" fmla="*/ 310 h 349"/>
                <a:gd name="T22" fmla="*/ 18 w 365"/>
                <a:gd name="T23" fmla="*/ 247 h 349"/>
                <a:gd name="T24" fmla="*/ 28 w 365"/>
                <a:gd name="T25" fmla="*/ 103 h 349"/>
                <a:gd name="T26" fmla="*/ 135 w 365"/>
                <a:gd name="T27" fmla="*/ 13 h 349"/>
                <a:gd name="T28" fmla="*/ 262 w 365"/>
                <a:gd name="T29" fmla="*/ 14 h 349"/>
                <a:gd name="T30" fmla="*/ 356 w 365"/>
                <a:gd name="T31" fmla="*/ 143 h 349"/>
                <a:gd name="T32" fmla="*/ 330 w 365"/>
                <a:gd name="T33" fmla="*/ 261 h 349"/>
                <a:gd name="T34" fmla="*/ 244 w 365"/>
                <a:gd name="T35" fmla="*/ 333 h 349"/>
                <a:gd name="T36" fmla="*/ 248 w 365"/>
                <a:gd name="T37" fmla="*/ 3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5" h="349">
                  <a:moveTo>
                    <a:pt x="248" y="336"/>
                  </a:moveTo>
                  <a:cubicBezTo>
                    <a:pt x="289" y="321"/>
                    <a:pt x="320" y="295"/>
                    <a:pt x="338" y="255"/>
                  </a:cubicBezTo>
                  <a:cubicBezTo>
                    <a:pt x="358" y="213"/>
                    <a:pt x="365" y="162"/>
                    <a:pt x="356" y="117"/>
                  </a:cubicBezTo>
                  <a:cubicBezTo>
                    <a:pt x="340" y="36"/>
                    <a:pt x="261" y="0"/>
                    <a:pt x="185" y="1"/>
                  </a:cubicBezTo>
                  <a:cubicBezTo>
                    <a:pt x="139" y="1"/>
                    <a:pt x="90" y="19"/>
                    <a:pt x="58" y="52"/>
                  </a:cubicBezTo>
                  <a:cubicBezTo>
                    <a:pt x="19" y="93"/>
                    <a:pt x="0" y="149"/>
                    <a:pt x="5" y="205"/>
                  </a:cubicBezTo>
                  <a:cubicBezTo>
                    <a:pt x="12" y="285"/>
                    <a:pt x="67" y="333"/>
                    <a:pt x="143" y="344"/>
                  </a:cubicBezTo>
                  <a:cubicBezTo>
                    <a:pt x="178" y="349"/>
                    <a:pt x="215" y="347"/>
                    <a:pt x="248" y="336"/>
                  </a:cubicBezTo>
                  <a:cubicBezTo>
                    <a:pt x="247" y="336"/>
                    <a:pt x="245" y="333"/>
                    <a:pt x="244" y="333"/>
                  </a:cubicBezTo>
                  <a:cubicBezTo>
                    <a:pt x="208" y="344"/>
                    <a:pt x="171" y="346"/>
                    <a:pt x="134" y="341"/>
                  </a:cubicBezTo>
                  <a:cubicBezTo>
                    <a:pt x="107" y="337"/>
                    <a:pt x="79" y="327"/>
                    <a:pt x="58" y="310"/>
                  </a:cubicBezTo>
                  <a:cubicBezTo>
                    <a:pt x="37" y="294"/>
                    <a:pt x="26" y="271"/>
                    <a:pt x="18" y="247"/>
                  </a:cubicBezTo>
                  <a:cubicBezTo>
                    <a:pt x="1" y="200"/>
                    <a:pt x="7" y="148"/>
                    <a:pt x="28" y="103"/>
                  </a:cubicBezTo>
                  <a:cubicBezTo>
                    <a:pt x="50" y="58"/>
                    <a:pt x="87" y="27"/>
                    <a:pt x="135" y="13"/>
                  </a:cubicBezTo>
                  <a:cubicBezTo>
                    <a:pt x="177" y="1"/>
                    <a:pt x="219" y="1"/>
                    <a:pt x="262" y="14"/>
                  </a:cubicBezTo>
                  <a:cubicBezTo>
                    <a:pt x="321" y="33"/>
                    <a:pt x="352" y="84"/>
                    <a:pt x="356" y="143"/>
                  </a:cubicBezTo>
                  <a:cubicBezTo>
                    <a:pt x="358" y="183"/>
                    <a:pt x="348" y="226"/>
                    <a:pt x="330" y="261"/>
                  </a:cubicBezTo>
                  <a:cubicBezTo>
                    <a:pt x="312" y="297"/>
                    <a:pt x="281" y="320"/>
                    <a:pt x="244" y="333"/>
                  </a:cubicBezTo>
                  <a:cubicBezTo>
                    <a:pt x="244" y="333"/>
                    <a:pt x="247" y="336"/>
                    <a:pt x="248" y="336"/>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5"/>
            <p:cNvSpPr/>
            <p:nvPr/>
          </p:nvSpPr>
          <p:spPr bwMode="auto">
            <a:xfrm>
              <a:off x="1191" y="1505"/>
              <a:ext cx="388" cy="386"/>
            </a:xfrm>
            <a:custGeom>
              <a:avLst/>
              <a:gdLst>
                <a:gd name="T0" fmla="*/ 185 w 273"/>
                <a:gd name="T1" fmla="*/ 254 h 271"/>
                <a:gd name="T2" fmla="*/ 265 w 273"/>
                <a:gd name="T3" fmla="*/ 152 h 271"/>
                <a:gd name="T4" fmla="*/ 233 w 273"/>
                <a:gd name="T5" fmla="*/ 34 h 271"/>
                <a:gd name="T6" fmla="*/ 114 w 273"/>
                <a:gd name="T7" fmla="*/ 9 h 271"/>
                <a:gd name="T8" fmla="*/ 53 w 273"/>
                <a:gd name="T9" fmla="*/ 37 h 271"/>
                <a:gd name="T10" fmla="*/ 17 w 273"/>
                <a:gd name="T11" fmla="*/ 89 h 271"/>
                <a:gd name="T12" fmla="*/ 23 w 273"/>
                <a:gd name="T13" fmla="*/ 211 h 271"/>
                <a:gd name="T14" fmla="*/ 185 w 273"/>
                <a:gd name="T15" fmla="*/ 254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271">
                  <a:moveTo>
                    <a:pt x="185" y="254"/>
                  </a:moveTo>
                  <a:cubicBezTo>
                    <a:pt x="234" y="237"/>
                    <a:pt x="255" y="202"/>
                    <a:pt x="265" y="152"/>
                  </a:cubicBezTo>
                  <a:cubicBezTo>
                    <a:pt x="273" y="109"/>
                    <a:pt x="267" y="64"/>
                    <a:pt x="233" y="34"/>
                  </a:cubicBezTo>
                  <a:cubicBezTo>
                    <a:pt x="205" y="9"/>
                    <a:pt x="150" y="0"/>
                    <a:pt x="114" y="9"/>
                  </a:cubicBezTo>
                  <a:cubicBezTo>
                    <a:pt x="90" y="16"/>
                    <a:pt x="71" y="20"/>
                    <a:pt x="53" y="37"/>
                  </a:cubicBezTo>
                  <a:cubicBezTo>
                    <a:pt x="38" y="52"/>
                    <a:pt x="25" y="69"/>
                    <a:pt x="17" y="89"/>
                  </a:cubicBezTo>
                  <a:cubicBezTo>
                    <a:pt x="0" y="128"/>
                    <a:pt x="3" y="173"/>
                    <a:pt x="23" y="211"/>
                  </a:cubicBezTo>
                  <a:cubicBezTo>
                    <a:pt x="51" y="262"/>
                    <a:pt x="134" y="271"/>
                    <a:pt x="185" y="254"/>
                  </a:cubicBezTo>
                  <a:close/>
                </a:path>
              </a:pathLst>
            </a:custGeom>
            <a:solidFill>
              <a:srgbClr val="C9D7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6"/>
            <p:cNvSpPr/>
            <p:nvPr/>
          </p:nvSpPr>
          <p:spPr bwMode="auto">
            <a:xfrm>
              <a:off x="1164" y="1497"/>
              <a:ext cx="431" cy="397"/>
            </a:xfrm>
            <a:custGeom>
              <a:avLst/>
              <a:gdLst>
                <a:gd name="T0" fmla="*/ 205 w 303"/>
                <a:gd name="T1" fmla="*/ 262 h 279"/>
                <a:gd name="T2" fmla="*/ 283 w 303"/>
                <a:gd name="T3" fmla="*/ 87 h 279"/>
                <a:gd name="T4" fmla="*/ 113 w 303"/>
                <a:gd name="T5" fmla="*/ 18 h 279"/>
                <a:gd name="T6" fmla="*/ 41 w 303"/>
                <a:gd name="T7" fmla="*/ 217 h 279"/>
                <a:gd name="T8" fmla="*/ 205 w 303"/>
                <a:gd name="T9" fmla="*/ 262 h 279"/>
                <a:gd name="T10" fmla="*/ 202 w 303"/>
                <a:gd name="T11" fmla="*/ 257 h 279"/>
                <a:gd name="T12" fmla="*/ 40 w 303"/>
                <a:gd name="T13" fmla="*/ 211 h 279"/>
                <a:gd name="T14" fmla="*/ 116 w 303"/>
                <a:gd name="T15" fmla="*/ 22 h 279"/>
                <a:gd name="T16" fmla="*/ 205 w 303"/>
                <a:gd name="T17" fmla="*/ 19 h 279"/>
                <a:gd name="T18" fmla="*/ 285 w 303"/>
                <a:gd name="T19" fmla="*/ 114 h 279"/>
                <a:gd name="T20" fmla="*/ 202 w 303"/>
                <a:gd name="T21" fmla="*/ 257 h 279"/>
                <a:gd name="T22" fmla="*/ 205 w 303"/>
                <a:gd name="T23" fmla="*/ 26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279">
                  <a:moveTo>
                    <a:pt x="205" y="262"/>
                  </a:moveTo>
                  <a:cubicBezTo>
                    <a:pt x="274" y="237"/>
                    <a:pt x="303" y="155"/>
                    <a:pt x="283" y="87"/>
                  </a:cubicBezTo>
                  <a:cubicBezTo>
                    <a:pt x="262" y="14"/>
                    <a:pt x="176" y="0"/>
                    <a:pt x="113" y="18"/>
                  </a:cubicBezTo>
                  <a:cubicBezTo>
                    <a:pt x="33" y="41"/>
                    <a:pt x="0" y="147"/>
                    <a:pt x="41" y="217"/>
                  </a:cubicBezTo>
                  <a:cubicBezTo>
                    <a:pt x="72" y="271"/>
                    <a:pt x="150" y="279"/>
                    <a:pt x="205" y="262"/>
                  </a:cubicBezTo>
                  <a:cubicBezTo>
                    <a:pt x="207" y="261"/>
                    <a:pt x="204" y="257"/>
                    <a:pt x="202" y="257"/>
                  </a:cubicBezTo>
                  <a:cubicBezTo>
                    <a:pt x="147" y="275"/>
                    <a:pt x="69" y="267"/>
                    <a:pt x="40" y="211"/>
                  </a:cubicBezTo>
                  <a:cubicBezTo>
                    <a:pt x="5" y="141"/>
                    <a:pt x="40" y="46"/>
                    <a:pt x="116" y="22"/>
                  </a:cubicBezTo>
                  <a:cubicBezTo>
                    <a:pt x="146" y="13"/>
                    <a:pt x="174" y="11"/>
                    <a:pt x="205" y="19"/>
                  </a:cubicBezTo>
                  <a:cubicBezTo>
                    <a:pt x="252" y="30"/>
                    <a:pt x="281" y="66"/>
                    <a:pt x="285" y="114"/>
                  </a:cubicBezTo>
                  <a:cubicBezTo>
                    <a:pt x="290" y="174"/>
                    <a:pt x="261" y="237"/>
                    <a:pt x="202" y="257"/>
                  </a:cubicBezTo>
                  <a:cubicBezTo>
                    <a:pt x="201" y="258"/>
                    <a:pt x="203" y="262"/>
                    <a:pt x="205" y="26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7"/>
            <p:cNvSpPr/>
            <p:nvPr/>
          </p:nvSpPr>
          <p:spPr bwMode="auto">
            <a:xfrm>
              <a:off x="1280" y="1724"/>
              <a:ext cx="109" cy="107"/>
            </a:xfrm>
            <a:custGeom>
              <a:avLst/>
              <a:gdLst>
                <a:gd name="T0" fmla="*/ 51 w 76"/>
                <a:gd name="T1" fmla="*/ 70 h 75"/>
                <a:gd name="T2" fmla="*/ 73 w 76"/>
                <a:gd name="T3" fmla="*/ 42 h 75"/>
                <a:gd name="T4" fmla="*/ 65 w 76"/>
                <a:gd name="T5" fmla="*/ 9 h 75"/>
                <a:gd name="T6" fmla="*/ 32 w 76"/>
                <a:gd name="T7" fmla="*/ 2 h 75"/>
                <a:gd name="T8" fmla="*/ 15 w 76"/>
                <a:gd name="T9" fmla="*/ 10 h 75"/>
                <a:gd name="T10" fmla="*/ 5 w 76"/>
                <a:gd name="T11" fmla="*/ 24 h 75"/>
                <a:gd name="T12" fmla="*/ 6 w 76"/>
                <a:gd name="T13" fmla="*/ 58 h 75"/>
                <a:gd name="T14" fmla="*/ 51 w 76"/>
                <a:gd name="T15" fmla="*/ 7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5">
                  <a:moveTo>
                    <a:pt x="51" y="70"/>
                  </a:moveTo>
                  <a:cubicBezTo>
                    <a:pt x="65" y="65"/>
                    <a:pt x="71" y="56"/>
                    <a:pt x="73" y="42"/>
                  </a:cubicBezTo>
                  <a:cubicBezTo>
                    <a:pt x="76" y="30"/>
                    <a:pt x="74" y="17"/>
                    <a:pt x="65" y="9"/>
                  </a:cubicBezTo>
                  <a:cubicBezTo>
                    <a:pt x="57" y="2"/>
                    <a:pt x="42" y="0"/>
                    <a:pt x="32" y="2"/>
                  </a:cubicBezTo>
                  <a:cubicBezTo>
                    <a:pt x="25" y="4"/>
                    <a:pt x="20" y="5"/>
                    <a:pt x="15" y="10"/>
                  </a:cubicBezTo>
                  <a:cubicBezTo>
                    <a:pt x="10" y="14"/>
                    <a:pt x="7" y="19"/>
                    <a:pt x="5" y="24"/>
                  </a:cubicBezTo>
                  <a:cubicBezTo>
                    <a:pt x="0" y="35"/>
                    <a:pt x="1" y="48"/>
                    <a:pt x="6" y="58"/>
                  </a:cubicBezTo>
                  <a:cubicBezTo>
                    <a:pt x="14" y="72"/>
                    <a:pt x="37" y="75"/>
                    <a:pt x="51"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
            <p:cNvSpPr/>
            <p:nvPr/>
          </p:nvSpPr>
          <p:spPr bwMode="auto">
            <a:xfrm>
              <a:off x="1272" y="1719"/>
              <a:ext cx="121" cy="115"/>
            </a:xfrm>
            <a:custGeom>
              <a:avLst/>
              <a:gdLst>
                <a:gd name="T0" fmla="*/ 56 w 85"/>
                <a:gd name="T1" fmla="*/ 75 h 81"/>
                <a:gd name="T2" fmla="*/ 82 w 85"/>
                <a:gd name="T3" fmla="*/ 33 h 81"/>
                <a:gd name="T4" fmla="*/ 35 w 85"/>
                <a:gd name="T5" fmla="*/ 6 h 81"/>
                <a:gd name="T6" fmla="*/ 6 w 85"/>
                <a:gd name="T7" fmla="*/ 51 h 81"/>
                <a:gd name="T8" fmla="*/ 56 w 85"/>
                <a:gd name="T9" fmla="*/ 75 h 81"/>
                <a:gd name="T10" fmla="*/ 58 w 85"/>
                <a:gd name="T11" fmla="*/ 73 h 81"/>
                <a:gd name="T12" fmla="*/ 18 w 85"/>
                <a:gd name="T13" fmla="*/ 66 h 81"/>
                <a:gd name="T14" fmla="*/ 32 w 85"/>
                <a:gd name="T15" fmla="*/ 9 h 81"/>
                <a:gd name="T16" fmla="*/ 74 w 85"/>
                <a:gd name="T17" fmla="*/ 21 h 81"/>
                <a:gd name="T18" fmla="*/ 58 w 85"/>
                <a:gd name="T19" fmla="*/ 73 h 81"/>
                <a:gd name="T20" fmla="*/ 56 w 85"/>
                <a:gd name="T21"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81">
                  <a:moveTo>
                    <a:pt x="56" y="75"/>
                  </a:moveTo>
                  <a:cubicBezTo>
                    <a:pt x="75" y="68"/>
                    <a:pt x="83" y="52"/>
                    <a:pt x="82" y="33"/>
                  </a:cubicBezTo>
                  <a:cubicBezTo>
                    <a:pt x="82" y="8"/>
                    <a:pt x="55" y="0"/>
                    <a:pt x="35" y="6"/>
                  </a:cubicBezTo>
                  <a:cubicBezTo>
                    <a:pt x="15" y="11"/>
                    <a:pt x="4" y="31"/>
                    <a:pt x="6" y="51"/>
                  </a:cubicBezTo>
                  <a:cubicBezTo>
                    <a:pt x="9" y="76"/>
                    <a:pt x="36" y="81"/>
                    <a:pt x="56" y="75"/>
                  </a:cubicBezTo>
                  <a:cubicBezTo>
                    <a:pt x="57" y="75"/>
                    <a:pt x="61" y="72"/>
                    <a:pt x="58" y="73"/>
                  </a:cubicBezTo>
                  <a:cubicBezTo>
                    <a:pt x="45" y="77"/>
                    <a:pt x="29" y="75"/>
                    <a:pt x="18" y="66"/>
                  </a:cubicBezTo>
                  <a:cubicBezTo>
                    <a:pt x="0" y="50"/>
                    <a:pt x="12" y="15"/>
                    <a:pt x="32" y="9"/>
                  </a:cubicBezTo>
                  <a:cubicBezTo>
                    <a:pt x="47" y="4"/>
                    <a:pt x="64" y="8"/>
                    <a:pt x="74" y="21"/>
                  </a:cubicBezTo>
                  <a:cubicBezTo>
                    <a:pt x="85" y="37"/>
                    <a:pt x="76" y="66"/>
                    <a:pt x="58" y="73"/>
                  </a:cubicBezTo>
                  <a:cubicBezTo>
                    <a:pt x="57" y="73"/>
                    <a:pt x="53" y="76"/>
                    <a:pt x="56" y="7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9"/>
            <p:cNvSpPr/>
            <p:nvPr/>
          </p:nvSpPr>
          <p:spPr bwMode="auto">
            <a:xfrm>
              <a:off x="1414" y="1717"/>
              <a:ext cx="108" cy="107"/>
            </a:xfrm>
            <a:custGeom>
              <a:avLst/>
              <a:gdLst>
                <a:gd name="T0" fmla="*/ 51 w 76"/>
                <a:gd name="T1" fmla="*/ 71 h 75"/>
                <a:gd name="T2" fmla="*/ 74 w 76"/>
                <a:gd name="T3" fmla="*/ 42 h 75"/>
                <a:gd name="T4" fmla="*/ 65 w 76"/>
                <a:gd name="T5" fmla="*/ 10 h 75"/>
                <a:gd name="T6" fmla="*/ 32 w 76"/>
                <a:gd name="T7" fmla="*/ 3 h 75"/>
                <a:gd name="T8" fmla="*/ 15 w 76"/>
                <a:gd name="T9" fmla="*/ 11 h 75"/>
                <a:gd name="T10" fmla="*/ 5 w 76"/>
                <a:gd name="T11" fmla="*/ 25 h 75"/>
                <a:gd name="T12" fmla="*/ 7 w 76"/>
                <a:gd name="T13" fmla="*/ 59 h 75"/>
                <a:gd name="T14" fmla="*/ 51 w 76"/>
                <a:gd name="T15" fmla="*/ 71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5">
                  <a:moveTo>
                    <a:pt x="51" y="71"/>
                  </a:moveTo>
                  <a:cubicBezTo>
                    <a:pt x="65" y="66"/>
                    <a:pt x="71" y="56"/>
                    <a:pt x="74" y="42"/>
                  </a:cubicBezTo>
                  <a:cubicBezTo>
                    <a:pt x="76" y="30"/>
                    <a:pt x="74" y="18"/>
                    <a:pt x="65" y="10"/>
                  </a:cubicBezTo>
                  <a:cubicBezTo>
                    <a:pt x="57" y="3"/>
                    <a:pt x="42" y="0"/>
                    <a:pt x="32" y="3"/>
                  </a:cubicBezTo>
                  <a:cubicBezTo>
                    <a:pt x="25" y="5"/>
                    <a:pt x="20" y="6"/>
                    <a:pt x="15" y="11"/>
                  </a:cubicBezTo>
                  <a:cubicBezTo>
                    <a:pt x="11" y="15"/>
                    <a:pt x="7" y="19"/>
                    <a:pt x="5" y="25"/>
                  </a:cubicBezTo>
                  <a:cubicBezTo>
                    <a:pt x="0" y="36"/>
                    <a:pt x="1" y="48"/>
                    <a:pt x="7" y="59"/>
                  </a:cubicBezTo>
                  <a:cubicBezTo>
                    <a:pt x="14" y="73"/>
                    <a:pt x="37" y="75"/>
                    <a:pt x="51"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
            <p:cNvSpPr/>
            <p:nvPr/>
          </p:nvSpPr>
          <p:spPr bwMode="auto">
            <a:xfrm>
              <a:off x="1406" y="1703"/>
              <a:ext cx="133" cy="122"/>
            </a:xfrm>
            <a:custGeom>
              <a:avLst/>
              <a:gdLst>
                <a:gd name="T0" fmla="*/ 59 w 94"/>
                <a:gd name="T1" fmla="*/ 81 h 86"/>
                <a:gd name="T2" fmla="*/ 80 w 94"/>
                <a:gd name="T3" fmla="*/ 29 h 86"/>
                <a:gd name="T4" fmla="*/ 33 w 94"/>
                <a:gd name="T5" fmla="*/ 13 h 86"/>
                <a:gd name="T6" fmla="*/ 10 w 94"/>
                <a:gd name="T7" fmla="*/ 69 h 86"/>
                <a:gd name="T8" fmla="*/ 58 w 94"/>
                <a:gd name="T9" fmla="*/ 81 h 86"/>
                <a:gd name="T10" fmla="*/ 57 w 94"/>
                <a:gd name="T11" fmla="*/ 80 h 86"/>
                <a:gd name="T12" fmla="*/ 13 w 94"/>
                <a:gd name="T13" fmla="*/ 64 h 86"/>
                <a:gd name="T14" fmla="*/ 35 w 94"/>
                <a:gd name="T15" fmla="*/ 14 h 86"/>
                <a:gd name="T16" fmla="*/ 56 w 94"/>
                <a:gd name="T17" fmla="*/ 80 h 86"/>
                <a:gd name="T18" fmla="*/ 59 w 94"/>
                <a:gd name="T1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86">
                  <a:moveTo>
                    <a:pt x="59" y="81"/>
                  </a:moveTo>
                  <a:cubicBezTo>
                    <a:pt x="79" y="73"/>
                    <a:pt x="88" y="49"/>
                    <a:pt x="80" y="29"/>
                  </a:cubicBezTo>
                  <a:cubicBezTo>
                    <a:pt x="73" y="10"/>
                    <a:pt x="49" y="9"/>
                    <a:pt x="33" y="13"/>
                  </a:cubicBezTo>
                  <a:cubicBezTo>
                    <a:pt x="9" y="20"/>
                    <a:pt x="0" y="47"/>
                    <a:pt x="10" y="69"/>
                  </a:cubicBezTo>
                  <a:cubicBezTo>
                    <a:pt x="18" y="86"/>
                    <a:pt x="43" y="85"/>
                    <a:pt x="58" y="81"/>
                  </a:cubicBezTo>
                  <a:cubicBezTo>
                    <a:pt x="61" y="80"/>
                    <a:pt x="58" y="79"/>
                    <a:pt x="57" y="80"/>
                  </a:cubicBezTo>
                  <a:cubicBezTo>
                    <a:pt x="40" y="85"/>
                    <a:pt x="21" y="81"/>
                    <a:pt x="13" y="64"/>
                  </a:cubicBezTo>
                  <a:cubicBezTo>
                    <a:pt x="4" y="46"/>
                    <a:pt x="15" y="21"/>
                    <a:pt x="35" y="14"/>
                  </a:cubicBezTo>
                  <a:cubicBezTo>
                    <a:pt x="80" y="0"/>
                    <a:pt x="94" y="65"/>
                    <a:pt x="56" y="80"/>
                  </a:cubicBezTo>
                  <a:cubicBezTo>
                    <a:pt x="53" y="81"/>
                    <a:pt x="58" y="81"/>
                    <a:pt x="59" y="81"/>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
            <p:cNvSpPr/>
            <p:nvPr/>
          </p:nvSpPr>
          <p:spPr bwMode="auto">
            <a:xfrm>
              <a:off x="1413" y="1564"/>
              <a:ext cx="112" cy="105"/>
            </a:xfrm>
            <a:custGeom>
              <a:avLst/>
              <a:gdLst>
                <a:gd name="T0" fmla="*/ 36 w 79"/>
                <a:gd name="T1" fmla="*/ 72 h 74"/>
                <a:gd name="T2" fmla="*/ 68 w 79"/>
                <a:gd name="T3" fmla="*/ 56 h 74"/>
                <a:gd name="T4" fmla="*/ 74 w 79"/>
                <a:gd name="T5" fmla="*/ 23 h 74"/>
                <a:gd name="T6" fmla="*/ 47 w 79"/>
                <a:gd name="T7" fmla="*/ 3 h 74"/>
                <a:gd name="T8" fmla="*/ 28 w 79"/>
                <a:gd name="T9" fmla="*/ 3 h 74"/>
                <a:gd name="T10" fmla="*/ 13 w 79"/>
                <a:gd name="T11" fmla="*/ 11 h 74"/>
                <a:gd name="T12" fmla="*/ 0 w 79"/>
                <a:gd name="T13" fmla="*/ 43 h 74"/>
                <a:gd name="T14" fmla="*/ 36 w 79"/>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74">
                  <a:moveTo>
                    <a:pt x="36" y="72"/>
                  </a:moveTo>
                  <a:cubicBezTo>
                    <a:pt x="50" y="74"/>
                    <a:pt x="60" y="68"/>
                    <a:pt x="68" y="56"/>
                  </a:cubicBezTo>
                  <a:cubicBezTo>
                    <a:pt x="75" y="47"/>
                    <a:pt x="79" y="35"/>
                    <a:pt x="74" y="23"/>
                  </a:cubicBezTo>
                  <a:cubicBezTo>
                    <a:pt x="70" y="13"/>
                    <a:pt x="57" y="5"/>
                    <a:pt x="47" y="3"/>
                  </a:cubicBezTo>
                  <a:cubicBezTo>
                    <a:pt x="40" y="1"/>
                    <a:pt x="35" y="0"/>
                    <a:pt x="28" y="3"/>
                  </a:cubicBezTo>
                  <a:cubicBezTo>
                    <a:pt x="23" y="4"/>
                    <a:pt x="18" y="7"/>
                    <a:pt x="13" y="11"/>
                  </a:cubicBezTo>
                  <a:cubicBezTo>
                    <a:pt x="4" y="19"/>
                    <a:pt x="0" y="31"/>
                    <a:pt x="0" y="43"/>
                  </a:cubicBezTo>
                  <a:cubicBezTo>
                    <a:pt x="1" y="59"/>
                    <a:pt x="21" y="71"/>
                    <a:pt x="36"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2"/>
            <p:cNvSpPr/>
            <p:nvPr/>
          </p:nvSpPr>
          <p:spPr bwMode="auto">
            <a:xfrm>
              <a:off x="1407" y="1558"/>
              <a:ext cx="125" cy="114"/>
            </a:xfrm>
            <a:custGeom>
              <a:avLst/>
              <a:gdLst>
                <a:gd name="T0" fmla="*/ 39 w 88"/>
                <a:gd name="T1" fmla="*/ 79 h 80"/>
                <a:gd name="T2" fmla="*/ 82 w 88"/>
                <a:gd name="T3" fmla="*/ 45 h 80"/>
                <a:gd name="T4" fmla="*/ 47 w 88"/>
                <a:gd name="T5" fmla="*/ 4 h 80"/>
                <a:gd name="T6" fmla="*/ 2 w 88"/>
                <a:gd name="T7" fmla="*/ 38 h 80"/>
                <a:gd name="T8" fmla="*/ 39 w 88"/>
                <a:gd name="T9" fmla="*/ 79 h 80"/>
                <a:gd name="T10" fmla="*/ 41 w 88"/>
                <a:gd name="T11" fmla="*/ 74 h 80"/>
                <a:gd name="T12" fmla="*/ 8 w 88"/>
                <a:gd name="T13" fmla="*/ 52 h 80"/>
                <a:gd name="T14" fmla="*/ 33 w 88"/>
                <a:gd name="T15" fmla="*/ 9 h 80"/>
                <a:gd name="T16" fmla="*/ 78 w 88"/>
                <a:gd name="T17" fmla="*/ 36 h 80"/>
                <a:gd name="T18" fmla="*/ 41 w 88"/>
                <a:gd name="T19" fmla="*/ 74 h 80"/>
                <a:gd name="T20" fmla="*/ 39 w 88"/>
                <a:gd name="T21"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0">
                  <a:moveTo>
                    <a:pt x="39" y="79"/>
                  </a:moveTo>
                  <a:cubicBezTo>
                    <a:pt x="61" y="80"/>
                    <a:pt x="76" y="65"/>
                    <a:pt x="82" y="45"/>
                  </a:cubicBezTo>
                  <a:cubicBezTo>
                    <a:pt x="88" y="22"/>
                    <a:pt x="66" y="7"/>
                    <a:pt x="47" y="4"/>
                  </a:cubicBezTo>
                  <a:cubicBezTo>
                    <a:pt x="26" y="0"/>
                    <a:pt x="5" y="17"/>
                    <a:pt x="2" y="38"/>
                  </a:cubicBezTo>
                  <a:cubicBezTo>
                    <a:pt x="0" y="61"/>
                    <a:pt x="18" y="75"/>
                    <a:pt x="39" y="79"/>
                  </a:cubicBezTo>
                  <a:cubicBezTo>
                    <a:pt x="42" y="79"/>
                    <a:pt x="44" y="75"/>
                    <a:pt x="41" y="74"/>
                  </a:cubicBezTo>
                  <a:cubicBezTo>
                    <a:pt x="27" y="72"/>
                    <a:pt x="14" y="65"/>
                    <a:pt x="8" y="52"/>
                  </a:cubicBezTo>
                  <a:cubicBezTo>
                    <a:pt x="0" y="34"/>
                    <a:pt x="17" y="15"/>
                    <a:pt x="33" y="9"/>
                  </a:cubicBezTo>
                  <a:cubicBezTo>
                    <a:pt x="51" y="2"/>
                    <a:pt x="75" y="18"/>
                    <a:pt x="78" y="36"/>
                  </a:cubicBezTo>
                  <a:cubicBezTo>
                    <a:pt x="81" y="56"/>
                    <a:pt x="59" y="75"/>
                    <a:pt x="41" y="74"/>
                  </a:cubicBezTo>
                  <a:cubicBezTo>
                    <a:pt x="38" y="74"/>
                    <a:pt x="36" y="78"/>
                    <a:pt x="39" y="7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3"/>
            <p:cNvSpPr/>
            <p:nvPr/>
          </p:nvSpPr>
          <p:spPr bwMode="auto">
            <a:xfrm>
              <a:off x="1283" y="1572"/>
              <a:ext cx="108" cy="107"/>
            </a:xfrm>
            <a:custGeom>
              <a:avLst/>
              <a:gdLst>
                <a:gd name="T0" fmla="*/ 51 w 76"/>
                <a:gd name="T1" fmla="*/ 70 h 75"/>
                <a:gd name="T2" fmla="*/ 73 w 76"/>
                <a:gd name="T3" fmla="*/ 42 h 75"/>
                <a:gd name="T4" fmla="*/ 65 w 76"/>
                <a:gd name="T5" fmla="*/ 9 h 75"/>
                <a:gd name="T6" fmla="*/ 32 w 76"/>
                <a:gd name="T7" fmla="*/ 2 h 75"/>
                <a:gd name="T8" fmla="*/ 15 w 76"/>
                <a:gd name="T9" fmla="*/ 10 h 75"/>
                <a:gd name="T10" fmla="*/ 5 w 76"/>
                <a:gd name="T11" fmla="*/ 24 h 75"/>
                <a:gd name="T12" fmla="*/ 6 w 76"/>
                <a:gd name="T13" fmla="*/ 58 h 75"/>
                <a:gd name="T14" fmla="*/ 51 w 76"/>
                <a:gd name="T15" fmla="*/ 7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5">
                  <a:moveTo>
                    <a:pt x="51" y="70"/>
                  </a:moveTo>
                  <a:cubicBezTo>
                    <a:pt x="65" y="65"/>
                    <a:pt x="71" y="56"/>
                    <a:pt x="73" y="42"/>
                  </a:cubicBezTo>
                  <a:cubicBezTo>
                    <a:pt x="76" y="30"/>
                    <a:pt x="74" y="17"/>
                    <a:pt x="65" y="9"/>
                  </a:cubicBezTo>
                  <a:cubicBezTo>
                    <a:pt x="57" y="2"/>
                    <a:pt x="42" y="0"/>
                    <a:pt x="32" y="2"/>
                  </a:cubicBezTo>
                  <a:cubicBezTo>
                    <a:pt x="25" y="4"/>
                    <a:pt x="20" y="5"/>
                    <a:pt x="15" y="10"/>
                  </a:cubicBezTo>
                  <a:cubicBezTo>
                    <a:pt x="11" y="14"/>
                    <a:pt x="7" y="19"/>
                    <a:pt x="5" y="24"/>
                  </a:cubicBezTo>
                  <a:cubicBezTo>
                    <a:pt x="0" y="35"/>
                    <a:pt x="1" y="48"/>
                    <a:pt x="6" y="58"/>
                  </a:cubicBezTo>
                  <a:cubicBezTo>
                    <a:pt x="14" y="72"/>
                    <a:pt x="37" y="75"/>
                    <a:pt x="51"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4"/>
            <p:cNvSpPr/>
            <p:nvPr/>
          </p:nvSpPr>
          <p:spPr bwMode="auto">
            <a:xfrm>
              <a:off x="1276" y="1568"/>
              <a:ext cx="121" cy="112"/>
            </a:xfrm>
            <a:custGeom>
              <a:avLst/>
              <a:gdLst>
                <a:gd name="T0" fmla="*/ 57 w 85"/>
                <a:gd name="T1" fmla="*/ 74 h 79"/>
                <a:gd name="T2" fmla="*/ 80 w 85"/>
                <a:gd name="T3" fmla="*/ 25 h 79"/>
                <a:gd name="T4" fmla="*/ 33 w 85"/>
                <a:gd name="T5" fmla="*/ 5 h 79"/>
                <a:gd name="T6" fmla="*/ 7 w 85"/>
                <a:gd name="T7" fmla="*/ 58 h 79"/>
                <a:gd name="T8" fmla="*/ 57 w 85"/>
                <a:gd name="T9" fmla="*/ 74 h 79"/>
                <a:gd name="T10" fmla="*/ 56 w 85"/>
                <a:gd name="T11" fmla="*/ 72 h 79"/>
                <a:gd name="T12" fmla="*/ 15 w 85"/>
                <a:gd name="T13" fmla="*/ 63 h 79"/>
                <a:gd name="T14" fmla="*/ 30 w 85"/>
                <a:gd name="T15" fmla="*/ 8 h 79"/>
                <a:gd name="T16" fmla="*/ 76 w 85"/>
                <a:gd name="T17" fmla="*/ 30 h 79"/>
                <a:gd name="T18" fmla="*/ 55 w 85"/>
                <a:gd name="T19" fmla="*/ 72 h 79"/>
                <a:gd name="T20" fmla="*/ 57 w 85"/>
                <a:gd name="T21" fmla="*/ 7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79">
                  <a:moveTo>
                    <a:pt x="57" y="74"/>
                  </a:moveTo>
                  <a:cubicBezTo>
                    <a:pt x="77" y="66"/>
                    <a:pt x="85" y="45"/>
                    <a:pt x="80" y="25"/>
                  </a:cubicBezTo>
                  <a:cubicBezTo>
                    <a:pt x="76" y="4"/>
                    <a:pt x="50" y="0"/>
                    <a:pt x="33" y="5"/>
                  </a:cubicBezTo>
                  <a:cubicBezTo>
                    <a:pt x="10" y="11"/>
                    <a:pt x="0" y="36"/>
                    <a:pt x="7" y="58"/>
                  </a:cubicBezTo>
                  <a:cubicBezTo>
                    <a:pt x="14" y="77"/>
                    <a:pt x="40" y="79"/>
                    <a:pt x="57" y="74"/>
                  </a:cubicBezTo>
                  <a:cubicBezTo>
                    <a:pt x="59" y="73"/>
                    <a:pt x="59" y="71"/>
                    <a:pt x="56" y="72"/>
                  </a:cubicBezTo>
                  <a:cubicBezTo>
                    <a:pt x="42" y="76"/>
                    <a:pt x="26" y="74"/>
                    <a:pt x="15" y="63"/>
                  </a:cubicBezTo>
                  <a:cubicBezTo>
                    <a:pt x="1" y="46"/>
                    <a:pt x="11" y="16"/>
                    <a:pt x="30" y="8"/>
                  </a:cubicBezTo>
                  <a:cubicBezTo>
                    <a:pt x="50" y="0"/>
                    <a:pt x="72" y="9"/>
                    <a:pt x="76" y="30"/>
                  </a:cubicBezTo>
                  <a:cubicBezTo>
                    <a:pt x="80" y="46"/>
                    <a:pt x="71" y="66"/>
                    <a:pt x="55" y="72"/>
                  </a:cubicBezTo>
                  <a:cubicBezTo>
                    <a:pt x="52" y="73"/>
                    <a:pt x="55" y="75"/>
                    <a:pt x="57" y="7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5"/>
            <p:cNvSpPr/>
            <p:nvPr/>
          </p:nvSpPr>
          <p:spPr bwMode="auto">
            <a:xfrm>
              <a:off x="6708" y="1087"/>
              <a:ext cx="330" cy="202"/>
            </a:xfrm>
            <a:custGeom>
              <a:avLst/>
              <a:gdLst>
                <a:gd name="T0" fmla="*/ 60 w 232"/>
                <a:gd name="T1" fmla="*/ 129 h 142"/>
                <a:gd name="T2" fmla="*/ 119 w 232"/>
                <a:gd name="T3" fmla="*/ 116 h 142"/>
                <a:gd name="T4" fmla="*/ 187 w 232"/>
                <a:gd name="T5" fmla="*/ 98 h 142"/>
                <a:gd name="T6" fmla="*/ 214 w 232"/>
                <a:gd name="T7" fmla="*/ 62 h 142"/>
                <a:gd name="T8" fmla="*/ 173 w 232"/>
                <a:gd name="T9" fmla="*/ 14 h 142"/>
                <a:gd name="T10" fmla="*/ 47 w 232"/>
                <a:gd name="T11" fmla="*/ 84 h 142"/>
                <a:gd name="T12" fmla="*/ 15 w 232"/>
                <a:gd name="T13" fmla="*/ 130 h 142"/>
                <a:gd name="T14" fmla="*/ 78 w 232"/>
                <a:gd name="T15" fmla="*/ 123 h 142"/>
                <a:gd name="T16" fmla="*/ 70 w 232"/>
                <a:gd name="T17" fmla="*/ 120 h 142"/>
                <a:gd name="T18" fmla="*/ 38 w 232"/>
                <a:gd name="T19" fmla="*/ 130 h 142"/>
                <a:gd name="T20" fmla="*/ 35 w 232"/>
                <a:gd name="T21" fmla="*/ 107 h 142"/>
                <a:gd name="T22" fmla="*/ 77 w 232"/>
                <a:gd name="T23" fmla="*/ 66 h 142"/>
                <a:gd name="T24" fmla="*/ 131 w 232"/>
                <a:gd name="T25" fmla="*/ 26 h 142"/>
                <a:gd name="T26" fmla="*/ 201 w 232"/>
                <a:gd name="T27" fmla="*/ 49 h 142"/>
                <a:gd name="T28" fmla="*/ 52 w 232"/>
                <a:gd name="T29" fmla="*/ 125 h 142"/>
                <a:gd name="T30" fmla="*/ 60 w 232"/>
                <a:gd name="T31" fmla="*/ 12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142">
                  <a:moveTo>
                    <a:pt x="60" y="129"/>
                  </a:moveTo>
                  <a:cubicBezTo>
                    <a:pt x="78" y="121"/>
                    <a:pt x="100" y="120"/>
                    <a:pt x="119" y="116"/>
                  </a:cubicBezTo>
                  <a:cubicBezTo>
                    <a:pt x="142" y="112"/>
                    <a:pt x="166" y="108"/>
                    <a:pt x="187" y="98"/>
                  </a:cubicBezTo>
                  <a:cubicBezTo>
                    <a:pt x="202" y="91"/>
                    <a:pt x="216" y="80"/>
                    <a:pt x="214" y="62"/>
                  </a:cubicBezTo>
                  <a:cubicBezTo>
                    <a:pt x="213" y="40"/>
                    <a:pt x="192" y="20"/>
                    <a:pt x="173" y="14"/>
                  </a:cubicBezTo>
                  <a:cubicBezTo>
                    <a:pt x="125" y="0"/>
                    <a:pt x="76" y="54"/>
                    <a:pt x="47" y="84"/>
                  </a:cubicBezTo>
                  <a:cubicBezTo>
                    <a:pt x="40" y="90"/>
                    <a:pt x="0" y="121"/>
                    <a:pt x="15" y="130"/>
                  </a:cubicBezTo>
                  <a:cubicBezTo>
                    <a:pt x="33" y="142"/>
                    <a:pt x="60" y="132"/>
                    <a:pt x="78" y="123"/>
                  </a:cubicBezTo>
                  <a:cubicBezTo>
                    <a:pt x="81" y="122"/>
                    <a:pt x="72" y="118"/>
                    <a:pt x="70" y="120"/>
                  </a:cubicBezTo>
                  <a:cubicBezTo>
                    <a:pt x="60" y="124"/>
                    <a:pt x="49" y="128"/>
                    <a:pt x="38" y="130"/>
                  </a:cubicBezTo>
                  <a:cubicBezTo>
                    <a:pt x="10" y="137"/>
                    <a:pt x="27" y="115"/>
                    <a:pt x="35" y="107"/>
                  </a:cubicBezTo>
                  <a:cubicBezTo>
                    <a:pt x="49" y="93"/>
                    <a:pt x="63" y="79"/>
                    <a:pt x="77" y="66"/>
                  </a:cubicBezTo>
                  <a:cubicBezTo>
                    <a:pt x="93" y="50"/>
                    <a:pt x="111" y="36"/>
                    <a:pt x="131" y="26"/>
                  </a:cubicBezTo>
                  <a:cubicBezTo>
                    <a:pt x="161" y="10"/>
                    <a:pt x="186" y="19"/>
                    <a:pt x="201" y="49"/>
                  </a:cubicBezTo>
                  <a:cubicBezTo>
                    <a:pt x="232" y="111"/>
                    <a:pt x="82" y="112"/>
                    <a:pt x="52" y="125"/>
                  </a:cubicBezTo>
                  <a:cubicBezTo>
                    <a:pt x="48" y="127"/>
                    <a:pt x="58" y="130"/>
                    <a:pt x="60" y="1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6"/>
            <p:cNvSpPr/>
            <p:nvPr/>
          </p:nvSpPr>
          <p:spPr bwMode="auto">
            <a:xfrm>
              <a:off x="6669" y="907"/>
              <a:ext cx="182" cy="354"/>
            </a:xfrm>
            <a:custGeom>
              <a:avLst/>
              <a:gdLst>
                <a:gd name="T0" fmla="*/ 127 w 128"/>
                <a:gd name="T1" fmla="*/ 70 h 249"/>
                <a:gd name="T2" fmla="*/ 57 w 128"/>
                <a:gd name="T3" fmla="*/ 11 h 249"/>
                <a:gd name="T4" fmla="*/ 38 w 128"/>
                <a:gd name="T5" fmla="*/ 146 h 249"/>
                <a:gd name="T6" fmla="*/ 42 w 128"/>
                <a:gd name="T7" fmla="*/ 239 h 249"/>
                <a:gd name="T8" fmla="*/ 60 w 128"/>
                <a:gd name="T9" fmla="*/ 243 h 249"/>
                <a:gd name="T10" fmla="*/ 76 w 128"/>
                <a:gd name="T11" fmla="*/ 213 h 249"/>
                <a:gd name="T12" fmla="*/ 102 w 128"/>
                <a:gd name="T13" fmla="*/ 163 h 249"/>
                <a:gd name="T14" fmla="*/ 127 w 128"/>
                <a:gd name="T15" fmla="*/ 70 h 249"/>
                <a:gd name="T16" fmla="*/ 118 w 128"/>
                <a:gd name="T17" fmla="*/ 67 h 249"/>
                <a:gd name="T18" fmla="*/ 73 w 128"/>
                <a:gd name="T19" fmla="*/ 197 h 249"/>
                <a:gd name="T20" fmla="*/ 60 w 128"/>
                <a:gd name="T21" fmla="*/ 223 h 249"/>
                <a:gd name="T22" fmla="*/ 55 w 128"/>
                <a:gd name="T23" fmla="*/ 232 h 249"/>
                <a:gd name="T24" fmla="*/ 52 w 128"/>
                <a:gd name="T25" fmla="*/ 238 h 249"/>
                <a:gd name="T26" fmla="*/ 51 w 128"/>
                <a:gd name="T27" fmla="*/ 237 h 249"/>
                <a:gd name="T28" fmla="*/ 51 w 128"/>
                <a:gd name="T29" fmla="*/ 169 h 249"/>
                <a:gd name="T30" fmla="*/ 36 w 128"/>
                <a:gd name="T31" fmla="*/ 46 h 249"/>
                <a:gd name="T32" fmla="*/ 73 w 128"/>
                <a:gd name="T33" fmla="*/ 15 h 249"/>
                <a:gd name="T34" fmla="*/ 118 w 128"/>
                <a:gd name="T35" fmla="*/ 67 h 249"/>
                <a:gd name="T36" fmla="*/ 127 w 128"/>
                <a:gd name="T37" fmla="*/ 7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49">
                  <a:moveTo>
                    <a:pt x="127" y="70"/>
                  </a:moveTo>
                  <a:cubicBezTo>
                    <a:pt x="124" y="30"/>
                    <a:pt x="100" y="0"/>
                    <a:pt x="57" y="11"/>
                  </a:cubicBezTo>
                  <a:cubicBezTo>
                    <a:pt x="0" y="25"/>
                    <a:pt x="30" y="110"/>
                    <a:pt x="38" y="146"/>
                  </a:cubicBezTo>
                  <a:cubicBezTo>
                    <a:pt x="45" y="177"/>
                    <a:pt x="37" y="208"/>
                    <a:pt x="42" y="239"/>
                  </a:cubicBezTo>
                  <a:cubicBezTo>
                    <a:pt x="44" y="249"/>
                    <a:pt x="55" y="248"/>
                    <a:pt x="60" y="243"/>
                  </a:cubicBezTo>
                  <a:cubicBezTo>
                    <a:pt x="68" y="235"/>
                    <a:pt x="71" y="223"/>
                    <a:pt x="76" y="213"/>
                  </a:cubicBezTo>
                  <a:cubicBezTo>
                    <a:pt x="84" y="196"/>
                    <a:pt x="93" y="180"/>
                    <a:pt x="102" y="163"/>
                  </a:cubicBezTo>
                  <a:cubicBezTo>
                    <a:pt x="117" y="134"/>
                    <a:pt x="128" y="103"/>
                    <a:pt x="127" y="70"/>
                  </a:cubicBezTo>
                  <a:cubicBezTo>
                    <a:pt x="127" y="66"/>
                    <a:pt x="117" y="63"/>
                    <a:pt x="118" y="67"/>
                  </a:cubicBezTo>
                  <a:cubicBezTo>
                    <a:pt x="119" y="116"/>
                    <a:pt x="94" y="155"/>
                    <a:pt x="73" y="197"/>
                  </a:cubicBezTo>
                  <a:cubicBezTo>
                    <a:pt x="68" y="205"/>
                    <a:pt x="64" y="214"/>
                    <a:pt x="60" y="223"/>
                  </a:cubicBezTo>
                  <a:cubicBezTo>
                    <a:pt x="59" y="226"/>
                    <a:pt x="57" y="229"/>
                    <a:pt x="55" y="232"/>
                  </a:cubicBezTo>
                  <a:cubicBezTo>
                    <a:pt x="54" y="234"/>
                    <a:pt x="53" y="236"/>
                    <a:pt x="52" y="238"/>
                  </a:cubicBezTo>
                  <a:cubicBezTo>
                    <a:pt x="49" y="241"/>
                    <a:pt x="49" y="240"/>
                    <a:pt x="51" y="237"/>
                  </a:cubicBezTo>
                  <a:cubicBezTo>
                    <a:pt x="48" y="215"/>
                    <a:pt x="53" y="191"/>
                    <a:pt x="51" y="169"/>
                  </a:cubicBezTo>
                  <a:cubicBezTo>
                    <a:pt x="47" y="127"/>
                    <a:pt x="24" y="88"/>
                    <a:pt x="36" y="46"/>
                  </a:cubicBezTo>
                  <a:cubicBezTo>
                    <a:pt x="41" y="28"/>
                    <a:pt x="55" y="18"/>
                    <a:pt x="73" y="15"/>
                  </a:cubicBezTo>
                  <a:cubicBezTo>
                    <a:pt x="105" y="10"/>
                    <a:pt x="115" y="42"/>
                    <a:pt x="118" y="67"/>
                  </a:cubicBezTo>
                  <a:cubicBezTo>
                    <a:pt x="118" y="71"/>
                    <a:pt x="127" y="74"/>
                    <a:pt x="127" y="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p:nvPr/>
          </p:nvSpPr>
          <p:spPr bwMode="auto">
            <a:xfrm>
              <a:off x="6786" y="1414"/>
              <a:ext cx="203" cy="340"/>
            </a:xfrm>
            <a:custGeom>
              <a:avLst/>
              <a:gdLst>
                <a:gd name="T0" fmla="*/ 1 w 143"/>
                <a:gd name="T1" fmla="*/ 6 h 239"/>
                <a:gd name="T2" fmla="*/ 31 w 143"/>
                <a:gd name="T3" fmla="*/ 156 h 239"/>
                <a:gd name="T4" fmla="*/ 76 w 143"/>
                <a:gd name="T5" fmla="*/ 187 h 239"/>
                <a:gd name="T6" fmla="*/ 128 w 143"/>
                <a:gd name="T7" fmla="*/ 231 h 239"/>
                <a:gd name="T8" fmla="*/ 137 w 143"/>
                <a:gd name="T9" fmla="*/ 233 h 239"/>
                <a:gd name="T10" fmla="*/ 61 w 143"/>
                <a:gd name="T11" fmla="*/ 173 h 239"/>
                <a:gd name="T12" fmla="*/ 18 w 143"/>
                <a:gd name="T13" fmla="*/ 96 h 239"/>
                <a:gd name="T14" fmla="*/ 10 w 143"/>
                <a:gd name="T15" fmla="*/ 8 h 239"/>
                <a:gd name="T16" fmla="*/ 1 w 143"/>
                <a:gd name="T17" fmla="*/ 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39">
                  <a:moveTo>
                    <a:pt x="1" y="6"/>
                  </a:moveTo>
                  <a:cubicBezTo>
                    <a:pt x="4" y="56"/>
                    <a:pt x="2" y="112"/>
                    <a:pt x="31" y="156"/>
                  </a:cubicBezTo>
                  <a:cubicBezTo>
                    <a:pt x="42" y="172"/>
                    <a:pt x="57" y="182"/>
                    <a:pt x="76" y="187"/>
                  </a:cubicBezTo>
                  <a:cubicBezTo>
                    <a:pt x="103" y="194"/>
                    <a:pt x="132" y="194"/>
                    <a:pt x="128" y="231"/>
                  </a:cubicBezTo>
                  <a:cubicBezTo>
                    <a:pt x="127" y="236"/>
                    <a:pt x="137" y="239"/>
                    <a:pt x="137" y="233"/>
                  </a:cubicBezTo>
                  <a:cubicBezTo>
                    <a:pt x="143" y="181"/>
                    <a:pt x="95" y="189"/>
                    <a:pt x="61" y="173"/>
                  </a:cubicBezTo>
                  <a:cubicBezTo>
                    <a:pt x="33" y="160"/>
                    <a:pt x="23" y="123"/>
                    <a:pt x="18" y="96"/>
                  </a:cubicBezTo>
                  <a:cubicBezTo>
                    <a:pt x="12" y="67"/>
                    <a:pt x="12" y="37"/>
                    <a:pt x="10" y="8"/>
                  </a:cubicBezTo>
                  <a:cubicBezTo>
                    <a:pt x="10" y="3"/>
                    <a:pt x="0" y="0"/>
                    <a:pt x="1"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p:nvPr/>
          </p:nvSpPr>
          <p:spPr bwMode="auto">
            <a:xfrm>
              <a:off x="6358" y="1029"/>
              <a:ext cx="520" cy="516"/>
            </a:xfrm>
            <a:custGeom>
              <a:avLst/>
              <a:gdLst>
                <a:gd name="T0" fmla="*/ 119 w 366"/>
                <a:gd name="T1" fmla="*/ 340 h 363"/>
                <a:gd name="T2" fmla="*/ 11 w 366"/>
                <a:gd name="T3" fmla="*/ 204 h 363"/>
                <a:gd name="T4" fmla="*/ 53 w 366"/>
                <a:gd name="T5" fmla="*/ 47 h 363"/>
                <a:gd name="T6" fmla="*/ 214 w 366"/>
                <a:gd name="T7" fmla="*/ 13 h 363"/>
                <a:gd name="T8" fmla="*/ 295 w 366"/>
                <a:gd name="T9" fmla="*/ 50 h 363"/>
                <a:gd name="T10" fmla="*/ 344 w 366"/>
                <a:gd name="T11" fmla="*/ 120 h 363"/>
                <a:gd name="T12" fmla="*/ 335 w 366"/>
                <a:gd name="T13" fmla="*/ 283 h 363"/>
                <a:gd name="T14" fmla="*/ 119 w 366"/>
                <a:gd name="T15" fmla="*/ 34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3">
                  <a:moveTo>
                    <a:pt x="119" y="340"/>
                  </a:moveTo>
                  <a:cubicBezTo>
                    <a:pt x="52" y="318"/>
                    <a:pt x="25" y="271"/>
                    <a:pt x="11" y="204"/>
                  </a:cubicBezTo>
                  <a:cubicBezTo>
                    <a:pt x="0" y="147"/>
                    <a:pt x="8" y="87"/>
                    <a:pt x="53" y="47"/>
                  </a:cubicBezTo>
                  <a:cubicBezTo>
                    <a:pt x="92" y="13"/>
                    <a:pt x="165" y="0"/>
                    <a:pt x="214" y="13"/>
                  </a:cubicBezTo>
                  <a:cubicBezTo>
                    <a:pt x="245" y="21"/>
                    <a:pt x="271" y="28"/>
                    <a:pt x="295" y="50"/>
                  </a:cubicBezTo>
                  <a:cubicBezTo>
                    <a:pt x="316" y="70"/>
                    <a:pt x="333" y="94"/>
                    <a:pt x="344" y="120"/>
                  </a:cubicBezTo>
                  <a:cubicBezTo>
                    <a:pt x="366" y="173"/>
                    <a:pt x="363" y="232"/>
                    <a:pt x="335" y="283"/>
                  </a:cubicBezTo>
                  <a:cubicBezTo>
                    <a:pt x="298" y="352"/>
                    <a:pt x="187" y="363"/>
                    <a:pt x="119" y="3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p:nvPr/>
          </p:nvSpPr>
          <p:spPr bwMode="auto">
            <a:xfrm>
              <a:off x="6358" y="1018"/>
              <a:ext cx="556" cy="529"/>
            </a:xfrm>
            <a:custGeom>
              <a:avLst/>
              <a:gdLst>
                <a:gd name="T0" fmla="*/ 117 w 391"/>
                <a:gd name="T1" fmla="*/ 347 h 372"/>
                <a:gd name="T2" fmla="*/ 19 w 391"/>
                <a:gd name="T3" fmla="*/ 235 h 372"/>
                <a:gd name="T4" fmla="*/ 19 w 391"/>
                <a:gd name="T5" fmla="*/ 109 h 372"/>
                <a:gd name="T6" fmla="*/ 107 w 391"/>
                <a:gd name="T7" fmla="*/ 28 h 372"/>
                <a:gd name="T8" fmla="*/ 240 w 391"/>
                <a:gd name="T9" fmla="*/ 29 h 372"/>
                <a:gd name="T10" fmla="*/ 323 w 391"/>
                <a:gd name="T11" fmla="*/ 305 h 372"/>
                <a:gd name="T12" fmla="*/ 117 w 391"/>
                <a:gd name="T13" fmla="*/ 347 h 372"/>
                <a:gd name="T14" fmla="*/ 121 w 391"/>
                <a:gd name="T15" fmla="*/ 350 h 372"/>
                <a:gd name="T16" fmla="*/ 335 w 391"/>
                <a:gd name="T17" fmla="*/ 296 h 372"/>
                <a:gd name="T18" fmla="*/ 275 w 391"/>
                <a:gd name="T19" fmla="*/ 43 h 372"/>
                <a:gd name="T20" fmla="*/ 38 w 391"/>
                <a:gd name="T21" fmla="*/ 66 h 372"/>
                <a:gd name="T22" fmla="*/ 8 w 391"/>
                <a:gd name="T23" fmla="*/ 205 h 372"/>
                <a:gd name="T24" fmla="*/ 55 w 391"/>
                <a:gd name="T25" fmla="*/ 310 h 372"/>
                <a:gd name="T26" fmla="*/ 121 w 391"/>
                <a:gd name="T27" fmla="*/ 350 h 372"/>
                <a:gd name="T28" fmla="*/ 117 w 391"/>
                <a:gd name="T29" fmla="*/ 34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372">
                  <a:moveTo>
                    <a:pt x="117" y="347"/>
                  </a:moveTo>
                  <a:cubicBezTo>
                    <a:pt x="62" y="328"/>
                    <a:pt x="33" y="288"/>
                    <a:pt x="19" y="235"/>
                  </a:cubicBezTo>
                  <a:cubicBezTo>
                    <a:pt x="7" y="194"/>
                    <a:pt x="5" y="150"/>
                    <a:pt x="19" y="109"/>
                  </a:cubicBezTo>
                  <a:cubicBezTo>
                    <a:pt x="34" y="68"/>
                    <a:pt x="67" y="42"/>
                    <a:pt x="107" y="28"/>
                  </a:cubicBezTo>
                  <a:cubicBezTo>
                    <a:pt x="151" y="13"/>
                    <a:pt x="195" y="16"/>
                    <a:pt x="240" y="29"/>
                  </a:cubicBezTo>
                  <a:cubicBezTo>
                    <a:pt x="351" y="61"/>
                    <a:pt x="391" y="216"/>
                    <a:pt x="323" y="305"/>
                  </a:cubicBezTo>
                  <a:cubicBezTo>
                    <a:pt x="278" y="363"/>
                    <a:pt x="181" y="368"/>
                    <a:pt x="117" y="347"/>
                  </a:cubicBezTo>
                  <a:cubicBezTo>
                    <a:pt x="118" y="347"/>
                    <a:pt x="119" y="349"/>
                    <a:pt x="121" y="350"/>
                  </a:cubicBezTo>
                  <a:cubicBezTo>
                    <a:pt x="191" y="372"/>
                    <a:pt x="292" y="364"/>
                    <a:pt x="335" y="296"/>
                  </a:cubicBezTo>
                  <a:cubicBezTo>
                    <a:pt x="387" y="215"/>
                    <a:pt x="357" y="93"/>
                    <a:pt x="275" y="43"/>
                  </a:cubicBezTo>
                  <a:cubicBezTo>
                    <a:pt x="205" y="0"/>
                    <a:pt x="95" y="3"/>
                    <a:pt x="38" y="66"/>
                  </a:cubicBezTo>
                  <a:cubicBezTo>
                    <a:pt x="5" y="104"/>
                    <a:pt x="0" y="158"/>
                    <a:pt x="8" y="205"/>
                  </a:cubicBezTo>
                  <a:cubicBezTo>
                    <a:pt x="14" y="243"/>
                    <a:pt x="28" y="283"/>
                    <a:pt x="55" y="310"/>
                  </a:cubicBezTo>
                  <a:cubicBezTo>
                    <a:pt x="74" y="329"/>
                    <a:pt x="96" y="341"/>
                    <a:pt x="121" y="350"/>
                  </a:cubicBezTo>
                  <a:cubicBezTo>
                    <a:pt x="120" y="350"/>
                    <a:pt x="118" y="348"/>
                    <a:pt x="117" y="34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p:nvPr/>
          </p:nvSpPr>
          <p:spPr bwMode="auto">
            <a:xfrm>
              <a:off x="6423" y="1094"/>
              <a:ext cx="390" cy="386"/>
            </a:xfrm>
            <a:custGeom>
              <a:avLst/>
              <a:gdLst>
                <a:gd name="T0" fmla="*/ 89 w 274"/>
                <a:gd name="T1" fmla="*/ 254 h 271"/>
                <a:gd name="T2" fmla="*/ 9 w 274"/>
                <a:gd name="T3" fmla="*/ 152 h 271"/>
                <a:gd name="T4" fmla="*/ 40 w 274"/>
                <a:gd name="T5" fmla="*/ 35 h 271"/>
                <a:gd name="T6" fmla="*/ 160 w 274"/>
                <a:gd name="T7" fmla="*/ 9 h 271"/>
                <a:gd name="T8" fmla="*/ 220 w 274"/>
                <a:gd name="T9" fmla="*/ 37 h 271"/>
                <a:gd name="T10" fmla="*/ 257 w 274"/>
                <a:gd name="T11" fmla="*/ 89 h 271"/>
                <a:gd name="T12" fmla="*/ 251 w 274"/>
                <a:gd name="T13" fmla="*/ 211 h 271"/>
                <a:gd name="T14" fmla="*/ 89 w 274"/>
                <a:gd name="T15" fmla="*/ 254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1">
                  <a:moveTo>
                    <a:pt x="89" y="254"/>
                  </a:moveTo>
                  <a:cubicBezTo>
                    <a:pt x="39" y="237"/>
                    <a:pt x="19" y="202"/>
                    <a:pt x="9" y="152"/>
                  </a:cubicBezTo>
                  <a:cubicBezTo>
                    <a:pt x="0" y="109"/>
                    <a:pt x="7" y="64"/>
                    <a:pt x="40" y="35"/>
                  </a:cubicBezTo>
                  <a:cubicBezTo>
                    <a:pt x="69" y="9"/>
                    <a:pt x="124" y="0"/>
                    <a:pt x="160" y="9"/>
                  </a:cubicBezTo>
                  <a:cubicBezTo>
                    <a:pt x="183" y="16"/>
                    <a:pt x="202" y="20"/>
                    <a:pt x="220" y="37"/>
                  </a:cubicBezTo>
                  <a:cubicBezTo>
                    <a:pt x="236" y="52"/>
                    <a:pt x="249" y="69"/>
                    <a:pt x="257" y="89"/>
                  </a:cubicBezTo>
                  <a:cubicBezTo>
                    <a:pt x="274" y="128"/>
                    <a:pt x="271" y="173"/>
                    <a:pt x="251" y="211"/>
                  </a:cubicBezTo>
                  <a:cubicBezTo>
                    <a:pt x="223" y="262"/>
                    <a:pt x="140" y="271"/>
                    <a:pt x="89" y="254"/>
                  </a:cubicBezTo>
                  <a:close/>
                </a:path>
              </a:pathLst>
            </a:custGeom>
            <a:solidFill>
              <a:srgbClr val="FFBB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p:nvPr/>
          </p:nvSpPr>
          <p:spPr bwMode="auto">
            <a:xfrm>
              <a:off x="6413" y="1080"/>
              <a:ext cx="421" cy="403"/>
            </a:xfrm>
            <a:custGeom>
              <a:avLst/>
              <a:gdLst>
                <a:gd name="T0" fmla="*/ 96 w 296"/>
                <a:gd name="T1" fmla="*/ 262 h 283"/>
                <a:gd name="T2" fmla="*/ 19 w 296"/>
                <a:gd name="T3" fmla="*/ 97 h 283"/>
                <a:gd name="T4" fmla="*/ 185 w 296"/>
                <a:gd name="T5" fmla="*/ 26 h 283"/>
                <a:gd name="T6" fmla="*/ 251 w 296"/>
                <a:gd name="T7" fmla="*/ 227 h 283"/>
                <a:gd name="T8" fmla="*/ 96 w 296"/>
                <a:gd name="T9" fmla="*/ 262 h 283"/>
                <a:gd name="T10" fmla="*/ 96 w 296"/>
                <a:gd name="T11" fmla="*/ 265 h 283"/>
                <a:gd name="T12" fmla="*/ 263 w 296"/>
                <a:gd name="T13" fmla="*/ 216 h 283"/>
                <a:gd name="T14" fmla="*/ 185 w 296"/>
                <a:gd name="T15" fmla="*/ 23 h 283"/>
                <a:gd name="T16" fmla="*/ 12 w 296"/>
                <a:gd name="T17" fmla="*/ 106 h 283"/>
                <a:gd name="T18" fmla="*/ 96 w 296"/>
                <a:gd name="T19" fmla="*/ 265 h 283"/>
                <a:gd name="T20" fmla="*/ 96 w 296"/>
                <a:gd name="T21" fmla="*/ 26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 h="283">
                  <a:moveTo>
                    <a:pt x="96" y="262"/>
                  </a:moveTo>
                  <a:cubicBezTo>
                    <a:pt x="30" y="238"/>
                    <a:pt x="4" y="162"/>
                    <a:pt x="19" y="97"/>
                  </a:cubicBezTo>
                  <a:cubicBezTo>
                    <a:pt x="36" y="22"/>
                    <a:pt x="123" y="8"/>
                    <a:pt x="185" y="26"/>
                  </a:cubicBezTo>
                  <a:cubicBezTo>
                    <a:pt x="267" y="50"/>
                    <a:pt x="296" y="159"/>
                    <a:pt x="251" y="227"/>
                  </a:cubicBezTo>
                  <a:cubicBezTo>
                    <a:pt x="220" y="274"/>
                    <a:pt x="144" y="277"/>
                    <a:pt x="96" y="262"/>
                  </a:cubicBezTo>
                  <a:cubicBezTo>
                    <a:pt x="93" y="261"/>
                    <a:pt x="94" y="265"/>
                    <a:pt x="96" y="265"/>
                  </a:cubicBezTo>
                  <a:cubicBezTo>
                    <a:pt x="151" y="283"/>
                    <a:pt x="236" y="276"/>
                    <a:pt x="263" y="216"/>
                  </a:cubicBezTo>
                  <a:cubicBezTo>
                    <a:pt x="296" y="143"/>
                    <a:pt x="265" y="48"/>
                    <a:pt x="185" y="23"/>
                  </a:cubicBezTo>
                  <a:cubicBezTo>
                    <a:pt x="114" y="0"/>
                    <a:pt x="27" y="24"/>
                    <a:pt x="12" y="106"/>
                  </a:cubicBezTo>
                  <a:cubicBezTo>
                    <a:pt x="0" y="171"/>
                    <a:pt x="33" y="243"/>
                    <a:pt x="96" y="265"/>
                  </a:cubicBezTo>
                  <a:cubicBezTo>
                    <a:pt x="99" y="267"/>
                    <a:pt x="98" y="262"/>
                    <a:pt x="96" y="26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p:nvPr/>
          </p:nvSpPr>
          <p:spPr bwMode="auto">
            <a:xfrm>
              <a:off x="6615" y="1313"/>
              <a:ext cx="108" cy="107"/>
            </a:xfrm>
            <a:custGeom>
              <a:avLst/>
              <a:gdLst>
                <a:gd name="T0" fmla="*/ 24 w 76"/>
                <a:gd name="T1" fmla="*/ 70 h 75"/>
                <a:gd name="T2" fmla="*/ 2 w 76"/>
                <a:gd name="T3" fmla="*/ 42 h 75"/>
                <a:gd name="T4" fmla="*/ 11 w 76"/>
                <a:gd name="T5" fmla="*/ 9 h 75"/>
                <a:gd name="T6" fmla="*/ 44 w 76"/>
                <a:gd name="T7" fmla="*/ 2 h 75"/>
                <a:gd name="T8" fmla="*/ 61 w 76"/>
                <a:gd name="T9" fmla="*/ 10 h 75"/>
                <a:gd name="T10" fmla="*/ 71 w 76"/>
                <a:gd name="T11" fmla="*/ 24 h 75"/>
                <a:gd name="T12" fmla="*/ 69 w 76"/>
                <a:gd name="T13" fmla="*/ 58 h 75"/>
                <a:gd name="T14" fmla="*/ 24 w 76"/>
                <a:gd name="T15" fmla="*/ 7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5">
                  <a:moveTo>
                    <a:pt x="24" y="70"/>
                  </a:moveTo>
                  <a:cubicBezTo>
                    <a:pt x="11" y="65"/>
                    <a:pt x="5" y="56"/>
                    <a:pt x="2" y="42"/>
                  </a:cubicBezTo>
                  <a:cubicBezTo>
                    <a:pt x="0" y="30"/>
                    <a:pt x="2" y="18"/>
                    <a:pt x="11" y="9"/>
                  </a:cubicBezTo>
                  <a:cubicBezTo>
                    <a:pt x="19" y="2"/>
                    <a:pt x="34" y="0"/>
                    <a:pt x="44" y="2"/>
                  </a:cubicBezTo>
                  <a:cubicBezTo>
                    <a:pt x="51" y="4"/>
                    <a:pt x="56" y="5"/>
                    <a:pt x="61" y="10"/>
                  </a:cubicBezTo>
                  <a:cubicBezTo>
                    <a:pt x="65" y="14"/>
                    <a:pt x="69" y="19"/>
                    <a:pt x="71" y="24"/>
                  </a:cubicBezTo>
                  <a:cubicBezTo>
                    <a:pt x="76" y="35"/>
                    <a:pt x="75" y="48"/>
                    <a:pt x="69" y="58"/>
                  </a:cubicBezTo>
                  <a:cubicBezTo>
                    <a:pt x="61" y="72"/>
                    <a:pt x="39" y="75"/>
                    <a:pt x="24"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p:nvPr/>
          </p:nvSpPr>
          <p:spPr bwMode="auto">
            <a:xfrm>
              <a:off x="6604" y="1309"/>
              <a:ext cx="132" cy="112"/>
            </a:xfrm>
            <a:custGeom>
              <a:avLst/>
              <a:gdLst>
                <a:gd name="T0" fmla="*/ 34 w 93"/>
                <a:gd name="T1" fmla="*/ 72 h 79"/>
                <a:gd name="T2" fmla="*/ 12 w 93"/>
                <a:gd name="T3" fmla="*/ 44 h 79"/>
                <a:gd name="T4" fmla="*/ 16 w 93"/>
                <a:gd name="T5" fmla="*/ 17 h 79"/>
                <a:gd name="T6" fmla="*/ 50 w 93"/>
                <a:gd name="T7" fmla="*/ 7 h 79"/>
                <a:gd name="T8" fmla="*/ 80 w 93"/>
                <a:gd name="T9" fmla="*/ 41 h 79"/>
                <a:gd name="T10" fmla="*/ 34 w 93"/>
                <a:gd name="T11" fmla="*/ 72 h 79"/>
                <a:gd name="T12" fmla="*/ 31 w 93"/>
                <a:gd name="T13" fmla="*/ 74 h 79"/>
                <a:gd name="T14" fmla="*/ 75 w 93"/>
                <a:gd name="T15" fmla="*/ 66 h 79"/>
                <a:gd name="T16" fmla="*/ 58 w 93"/>
                <a:gd name="T17" fmla="*/ 5 h 79"/>
                <a:gd name="T18" fmla="*/ 14 w 93"/>
                <a:gd name="T19" fmla="*/ 16 h 79"/>
                <a:gd name="T20" fmla="*/ 31 w 93"/>
                <a:gd name="T21" fmla="*/ 74 h 79"/>
                <a:gd name="T22" fmla="*/ 34 w 93"/>
                <a:gd name="T2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9">
                  <a:moveTo>
                    <a:pt x="34" y="72"/>
                  </a:moveTo>
                  <a:cubicBezTo>
                    <a:pt x="21" y="66"/>
                    <a:pt x="15" y="57"/>
                    <a:pt x="12" y="44"/>
                  </a:cubicBezTo>
                  <a:cubicBezTo>
                    <a:pt x="10" y="34"/>
                    <a:pt x="11" y="26"/>
                    <a:pt x="16" y="17"/>
                  </a:cubicBezTo>
                  <a:cubicBezTo>
                    <a:pt x="22" y="6"/>
                    <a:pt x="39" y="4"/>
                    <a:pt x="50" y="7"/>
                  </a:cubicBezTo>
                  <a:cubicBezTo>
                    <a:pt x="67" y="10"/>
                    <a:pt x="78" y="24"/>
                    <a:pt x="80" y="41"/>
                  </a:cubicBezTo>
                  <a:cubicBezTo>
                    <a:pt x="83" y="67"/>
                    <a:pt x="56" y="78"/>
                    <a:pt x="34" y="72"/>
                  </a:cubicBezTo>
                  <a:cubicBezTo>
                    <a:pt x="33" y="71"/>
                    <a:pt x="30" y="74"/>
                    <a:pt x="31" y="74"/>
                  </a:cubicBezTo>
                  <a:cubicBezTo>
                    <a:pt x="45" y="79"/>
                    <a:pt x="65" y="78"/>
                    <a:pt x="75" y="66"/>
                  </a:cubicBezTo>
                  <a:cubicBezTo>
                    <a:pt x="93" y="46"/>
                    <a:pt x="83" y="13"/>
                    <a:pt x="58" y="5"/>
                  </a:cubicBezTo>
                  <a:cubicBezTo>
                    <a:pt x="44" y="0"/>
                    <a:pt x="23" y="3"/>
                    <a:pt x="14" y="16"/>
                  </a:cubicBezTo>
                  <a:cubicBezTo>
                    <a:pt x="0" y="35"/>
                    <a:pt x="8" y="66"/>
                    <a:pt x="31" y="74"/>
                  </a:cubicBezTo>
                  <a:cubicBezTo>
                    <a:pt x="32" y="75"/>
                    <a:pt x="35" y="72"/>
                    <a:pt x="34" y="7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p:nvPr/>
          </p:nvSpPr>
          <p:spPr bwMode="auto">
            <a:xfrm>
              <a:off x="6482" y="1306"/>
              <a:ext cx="106" cy="107"/>
            </a:xfrm>
            <a:custGeom>
              <a:avLst/>
              <a:gdLst>
                <a:gd name="T0" fmla="*/ 24 w 75"/>
                <a:gd name="T1" fmla="*/ 71 h 75"/>
                <a:gd name="T2" fmla="*/ 2 w 75"/>
                <a:gd name="T3" fmla="*/ 42 h 75"/>
                <a:gd name="T4" fmla="*/ 11 w 75"/>
                <a:gd name="T5" fmla="*/ 10 h 75"/>
                <a:gd name="T6" fmla="*/ 44 w 75"/>
                <a:gd name="T7" fmla="*/ 3 h 75"/>
                <a:gd name="T8" fmla="*/ 61 w 75"/>
                <a:gd name="T9" fmla="*/ 11 h 75"/>
                <a:gd name="T10" fmla="*/ 71 w 75"/>
                <a:gd name="T11" fmla="*/ 25 h 75"/>
                <a:gd name="T12" fmla="*/ 69 w 75"/>
                <a:gd name="T13" fmla="*/ 59 h 75"/>
                <a:gd name="T14" fmla="*/ 24 w 75"/>
                <a:gd name="T15" fmla="*/ 71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5">
                  <a:moveTo>
                    <a:pt x="24" y="71"/>
                  </a:moveTo>
                  <a:cubicBezTo>
                    <a:pt x="10" y="66"/>
                    <a:pt x="5" y="56"/>
                    <a:pt x="2" y="42"/>
                  </a:cubicBezTo>
                  <a:cubicBezTo>
                    <a:pt x="0" y="31"/>
                    <a:pt x="1" y="18"/>
                    <a:pt x="11" y="10"/>
                  </a:cubicBezTo>
                  <a:cubicBezTo>
                    <a:pt x="19" y="3"/>
                    <a:pt x="34" y="0"/>
                    <a:pt x="44" y="3"/>
                  </a:cubicBezTo>
                  <a:cubicBezTo>
                    <a:pt x="50" y="5"/>
                    <a:pt x="56" y="6"/>
                    <a:pt x="61" y="11"/>
                  </a:cubicBezTo>
                  <a:cubicBezTo>
                    <a:pt x="65" y="15"/>
                    <a:pt x="69" y="20"/>
                    <a:pt x="71" y="25"/>
                  </a:cubicBezTo>
                  <a:cubicBezTo>
                    <a:pt x="75" y="36"/>
                    <a:pt x="75" y="48"/>
                    <a:pt x="69" y="59"/>
                  </a:cubicBezTo>
                  <a:cubicBezTo>
                    <a:pt x="61" y="73"/>
                    <a:pt x="38" y="75"/>
                    <a:pt x="2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p:nvPr/>
          </p:nvSpPr>
          <p:spPr bwMode="auto">
            <a:xfrm>
              <a:off x="6467" y="1295"/>
              <a:ext cx="140" cy="119"/>
            </a:xfrm>
            <a:custGeom>
              <a:avLst/>
              <a:gdLst>
                <a:gd name="T0" fmla="*/ 36 w 98"/>
                <a:gd name="T1" fmla="*/ 78 h 84"/>
                <a:gd name="T2" fmla="*/ 56 w 98"/>
                <a:gd name="T3" fmla="*/ 13 h 84"/>
                <a:gd name="T4" fmla="*/ 81 w 98"/>
                <a:gd name="T5" fmla="*/ 46 h 84"/>
                <a:gd name="T6" fmla="*/ 36 w 98"/>
                <a:gd name="T7" fmla="*/ 78 h 84"/>
                <a:gd name="T8" fmla="*/ 32 w 98"/>
                <a:gd name="T9" fmla="*/ 79 h 84"/>
                <a:gd name="T10" fmla="*/ 77 w 98"/>
                <a:gd name="T11" fmla="*/ 72 h 84"/>
                <a:gd name="T12" fmla="*/ 60 w 98"/>
                <a:gd name="T13" fmla="*/ 11 h 84"/>
                <a:gd name="T14" fmla="*/ 16 w 98"/>
                <a:gd name="T15" fmla="*/ 21 h 84"/>
                <a:gd name="T16" fmla="*/ 32 w 98"/>
                <a:gd name="T17" fmla="*/ 79 h 84"/>
                <a:gd name="T18" fmla="*/ 36 w 98"/>
                <a:gd name="T19"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4">
                  <a:moveTo>
                    <a:pt x="36" y="78"/>
                  </a:moveTo>
                  <a:cubicBezTo>
                    <a:pt x="0" y="64"/>
                    <a:pt x="8" y="0"/>
                    <a:pt x="56" y="13"/>
                  </a:cubicBezTo>
                  <a:cubicBezTo>
                    <a:pt x="71" y="17"/>
                    <a:pt x="80" y="31"/>
                    <a:pt x="81" y="46"/>
                  </a:cubicBezTo>
                  <a:cubicBezTo>
                    <a:pt x="84" y="72"/>
                    <a:pt x="59" y="84"/>
                    <a:pt x="36" y="78"/>
                  </a:cubicBezTo>
                  <a:cubicBezTo>
                    <a:pt x="35" y="77"/>
                    <a:pt x="31" y="79"/>
                    <a:pt x="32" y="79"/>
                  </a:cubicBezTo>
                  <a:cubicBezTo>
                    <a:pt x="47" y="84"/>
                    <a:pt x="65" y="82"/>
                    <a:pt x="77" y="72"/>
                  </a:cubicBezTo>
                  <a:cubicBezTo>
                    <a:pt x="98" y="54"/>
                    <a:pt x="82" y="18"/>
                    <a:pt x="60" y="11"/>
                  </a:cubicBezTo>
                  <a:cubicBezTo>
                    <a:pt x="46" y="7"/>
                    <a:pt x="25" y="9"/>
                    <a:pt x="16" y="21"/>
                  </a:cubicBezTo>
                  <a:cubicBezTo>
                    <a:pt x="1" y="41"/>
                    <a:pt x="10" y="71"/>
                    <a:pt x="32" y="79"/>
                  </a:cubicBezTo>
                  <a:cubicBezTo>
                    <a:pt x="33" y="80"/>
                    <a:pt x="38" y="78"/>
                    <a:pt x="36" y="78"/>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p:nvPr/>
          </p:nvSpPr>
          <p:spPr bwMode="auto">
            <a:xfrm>
              <a:off x="6479" y="1153"/>
              <a:ext cx="112" cy="105"/>
            </a:xfrm>
            <a:custGeom>
              <a:avLst/>
              <a:gdLst>
                <a:gd name="T0" fmla="*/ 43 w 79"/>
                <a:gd name="T1" fmla="*/ 72 h 74"/>
                <a:gd name="T2" fmla="*/ 11 w 79"/>
                <a:gd name="T3" fmla="*/ 56 h 74"/>
                <a:gd name="T4" fmla="*/ 5 w 79"/>
                <a:gd name="T5" fmla="*/ 23 h 74"/>
                <a:gd name="T6" fmla="*/ 32 w 79"/>
                <a:gd name="T7" fmla="*/ 3 h 74"/>
                <a:gd name="T8" fmla="*/ 50 w 79"/>
                <a:gd name="T9" fmla="*/ 3 h 74"/>
                <a:gd name="T10" fmla="*/ 65 w 79"/>
                <a:gd name="T11" fmla="*/ 11 h 74"/>
                <a:gd name="T12" fmla="*/ 78 w 79"/>
                <a:gd name="T13" fmla="*/ 43 h 74"/>
                <a:gd name="T14" fmla="*/ 43 w 79"/>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74">
                  <a:moveTo>
                    <a:pt x="43" y="72"/>
                  </a:moveTo>
                  <a:cubicBezTo>
                    <a:pt x="28" y="74"/>
                    <a:pt x="19" y="68"/>
                    <a:pt x="11" y="56"/>
                  </a:cubicBezTo>
                  <a:cubicBezTo>
                    <a:pt x="3" y="47"/>
                    <a:pt x="0" y="35"/>
                    <a:pt x="5" y="23"/>
                  </a:cubicBezTo>
                  <a:cubicBezTo>
                    <a:pt x="9" y="13"/>
                    <a:pt x="21" y="5"/>
                    <a:pt x="32" y="3"/>
                  </a:cubicBezTo>
                  <a:cubicBezTo>
                    <a:pt x="38" y="2"/>
                    <a:pt x="44" y="0"/>
                    <a:pt x="50" y="3"/>
                  </a:cubicBezTo>
                  <a:cubicBezTo>
                    <a:pt x="56" y="4"/>
                    <a:pt x="61" y="7"/>
                    <a:pt x="65" y="11"/>
                  </a:cubicBezTo>
                  <a:cubicBezTo>
                    <a:pt x="74" y="19"/>
                    <a:pt x="79" y="31"/>
                    <a:pt x="78" y="43"/>
                  </a:cubicBezTo>
                  <a:cubicBezTo>
                    <a:pt x="77" y="59"/>
                    <a:pt x="57" y="71"/>
                    <a:pt x="43"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p:nvPr/>
          </p:nvSpPr>
          <p:spPr bwMode="auto">
            <a:xfrm>
              <a:off x="6476" y="1150"/>
              <a:ext cx="118" cy="111"/>
            </a:xfrm>
            <a:custGeom>
              <a:avLst/>
              <a:gdLst>
                <a:gd name="T0" fmla="*/ 45 w 83"/>
                <a:gd name="T1" fmla="*/ 72 h 78"/>
                <a:gd name="T2" fmla="*/ 9 w 83"/>
                <a:gd name="T3" fmla="*/ 46 h 78"/>
                <a:gd name="T4" fmla="*/ 39 w 83"/>
                <a:gd name="T5" fmla="*/ 6 h 78"/>
                <a:gd name="T6" fmla="*/ 78 w 83"/>
                <a:gd name="T7" fmla="*/ 40 h 78"/>
                <a:gd name="T8" fmla="*/ 45 w 83"/>
                <a:gd name="T9" fmla="*/ 72 h 78"/>
                <a:gd name="T10" fmla="*/ 45 w 83"/>
                <a:gd name="T11" fmla="*/ 77 h 78"/>
                <a:gd name="T12" fmla="*/ 83 w 83"/>
                <a:gd name="T13" fmla="*/ 44 h 78"/>
                <a:gd name="T14" fmla="*/ 43 w 83"/>
                <a:gd name="T15" fmla="*/ 1 h 78"/>
                <a:gd name="T16" fmla="*/ 2 w 83"/>
                <a:gd name="T17" fmla="*/ 38 h 78"/>
                <a:gd name="T18" fmla="*/ 45 w 83"/>
                <a:gd name="T19" fmla="*/ 77 h 78"/>
                <a:gd name="T20" fmla="*/ 45 w 83"/>
                <a:gd name="T2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78">
                  <a:moveTo>
                    <a:pt x="45" y="72"/>
                  </a:moveTo>
                  <a:cubicBezTo>
                    <a:pt x="27" y="73"/>
                    <a:pt x="15" y="61"/>
                    <a:pt x="9" y="46"/>
                  </a:cubicBezTo>
                  <a:cubicBezTo>
                    <a:pt x="0" y="25"/>
                    <a:pt x="20" y="9"/>
                    <a:pt x="39" y="6"/>
                  </a:cubicBezTo>
                  <a:cubicBezTo>
                    <a:pt x="60" y="3"/>
                    <a:pt x="76" y="21"/>
                    <a:pt x="78" y="40"/>
                  </a:cubicBezTo>
                  <a:cubicBezTo>
                    <a:pt x="80" y="59"/>
                    <a:pt x="60" y="70"/>
                    <a:pt x="45" y="72"/>
                  </a:cubicBezTo>
                  <a:cubicBezTo>
                    <a:pt x="42" y="73"/>
                    <a:pt x="41" y="77"/>
                    <a:pt x="45" y="77"/>
                  </a:cubicBezTo>
                  <a:cubicBezTo>
                    <a:pt x="60" y="74"/>
                    <a:pt x="83" y="63"/>
                    <a:pt x="83" y="44"/>
                  </a:cubicBezTo>
                  <a:cubicBezTo>
                    <a:pt x="83" y="21"/>
                    <a:pt x="67" y="2"/>
                    <a:pt x="43" y="1"/>
                  </a:cubicBezTo>
                  <a:cubicBezTo>
                    <a:pt x="22" y="0"/>
                    <a:pt x="2" y="17"/>
                    <a:pt x="2" y="38"/>
                  </a:cubicBezTo>
                  <a:cubicBezTo>
                    <a:pt x="2" y="60"/>
                    <a:pt x="24" y="78"/>
                    <a:pt x="45" y="77"/>
                  </a:cubicBezTo>
                  <a:cubicBezTo>
                    <a:pt x="48" y="76"/>
                    <a:pt x="48" y="72"/>
                    <a:pt x="45" y="72"/>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p:nvPr/>
          </p:nvSpPr>
          <p:spPr bwMode="auto">
            <a:xfrm>
              <a:off x="6612" y="1161"/>
              <a:ext cx="109" cy="107"/>
            </a:xfrm>
            <a:custGeom>
              <a:avLst/>
              <a:gdLst>
                <a:gd name="T0" fmla="*/ 24 w 76"/>
                <a:gd name="T1" fmla="*/ 70 h 75"/>
                <a:gd name="T2" fmla="*/ 2 w 76"/>
                <a:gd name="T3" fmla="*/ 42 h 75"/>
                <a:gd name="T4" fmla="*/ 11 w 76"/>
                <a:gd name="T5" fmla="*/ 9 h 75"/>
                <a:gd name="T6" fmla="*/ 44 w 76"/>
                <a:gd name="T7" fmla="*/ 2 h 75"/>
                <a:gd name="T8" fmla="*/ 61 w 76"/>
                <a:gd name="T9" fmla="*/ 10 h 75"/>
                <a:gd name="T10" fmla="*/ 71 w 76"/>
                <a:gd name="T11" fmla="*/ 24 h 75"/>
                <a:gd name="T12" fmla="*/ 69 w 76"/>
                <a:gd name="T13" fmla="*/ 58 h 75"/>
                <a:gd name="T14" fmla="*/ 24 w 76"/>
                <a:gd name="T15" fmla="*/ 7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5">
                  <a:moveTo>
                    <a:pt x="24" y="70"/>
                  </a:moveTo>
                  <a:cubicBezTo>
                    <a:pt x="11" y="65"/>
                    <a:pt x="5" y="56"/>
                    <a:pt x="2" y="42"/>
                  </a:cubicBezTo>
                  <a:cubicBezTo>
                    <a:pt x="0" y="30"/>
                    <a:pt x="1" y="18"/>
                    <a:pt x="11" y="9"/>
                  </a:cubicBezTo>
                  <a:cubicBezTo>
                    <a:pt x="19" y="2"/>
                    <a:pt x="34" y="0"/>
                    <a:pt x="44" y="2"/>
                  </a:cubicBezTo>
                  <a:cubicBezTo>
                    <a:pt x="51" y="4"/>
                    <a:pt x="56" y="5"/>
                    <a:pt x="61" y="10"/>
                  </a:cubicBezTo>
                  <a:cubicBezTo>
                    <a:pt x="65" y="14"/>
                    <a:pt x="69" y="19"/>
                    <a:pt x="71" y="24"/>
                  </a:cubicBezTo>
                  <a:cubicBezTo>
                    <a:pt x="76" y="35"/>
                    <a:pt x="75" y="48"/>
                    <a:pt x="69" y="58"/>
                  </a:cubicBezTo>
                  <a:cubicBezTo>
                    <a:pt x="61" y="72"/>
                    <a:pt x="38" y="75"/>
                    <a:pt x="24"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p:nvPr/>
          </p:nvSpPr>
          <p:spPr bwMode="auto">
            <a:xfrm>
              <a:off x="6598" y="1154"/>
              <a:ext cx="135" cy="115"/>
            </a:xfrm>
            <a:custGeom>
              <a:avLst/>
              <a:gdLst>
                <a:gd name="T0" fmla="*/ 36 w 95"/>
                <a:gd name="T1" fmla="*/ 74 h 81"/>
                <a:gd name="T2" fmla="*/ 52 w 95"/>
                <a:gd name="T3" fmla="*/ 9 h 81"/>
                <a:gd name="T4" fmla="*/ 81 w 95"/>
                <a:gd name="T5" fmla="*/ 51 h 81"/>
                <a:gd name="T6" fmla="*/ 36 w 95"/>
                <a:gd name="T7" fmla="*/ 74 h 81"/>
                <a:gd name="T8" fmla="*/ 33 w 95"/>
                <a:gd name="T9" fmla="*/ 76 h 81"/>
                <a:gd name="T10" fmla="*/ 80 w 95"/>
                <a:gd name="T11" fmla="*/ 66 h 81"/>
                <a:gd name="T12" fmla="*/ 63 w 95"/>
                <a:gd name="T13" fmla="*/ 8 h 81"/>
                <a:gd name="T14" fmla="*/ 13 w 95"/>
                <a:gd name="T15" fmla="*/ 20 h 81"/>
                <a:gd name="T16" fmla="*/ 32 w 95"/>
                <a:gd name="T17" fmla="*/ 76 h 81"/>
                <a:gd name="T18" fmla="*/ 36 w 95"/>
                <a:gd name="T19" fmla="*/ 7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81">
                  <a:moveTo>
                    <a:pt x="36" y="74"/>
                  </a:moveTo>
                  <a:cubicBezTo>
                    <a:pt x="1" y="60"/>
                    <a:pt x="9" y="0"/>
                    <a:pt x="52" y="9"/>
                  </a:cubicBezTo>
                  <a:cubicBezTo>
                    <a:pt x="73" y="13"/>
                    <a:pt x="83" y="31"/>
                    <a:pt x="81" y="51"/>
                  </a:cubicBezTo>
                  <a:cubicBezTo>
                    <a:pt x="78" y="74"/>
                    <a:pt x="55" y="79"/>
                    <a:pt x="36" y="74"/>
                  </a:cubicBezTo>
                  <a:cubicBezTo>
                    <a:pt x="34" y="73"/>
                    <a:pt x="30" y="76"/>
                    <a:pt x="33" y="76"/>
                  </a:cubicBezTo>
                  <a:cubicBezTo>
                    <a:pt x="49" y="81"/>
                    <a:pt x="68" y="79"/>
                    <a:pt x="80" y="66"/>
                  </a:cubicBezTo>
                  <a:cubicBezTo>
                    <a:pt x="95" y="49"/>
                    <a:pt x="84" y="15"/>
                    <a:pt x="63" y="8"/>
                  </a:cubicBezTo>
                  <a:cubicBezTo>
                    <a:pt x="45" y="3"/>
                    <a:pt x="25" y="4"/>
                    <a:pt x="13" y="20"/>
                  </a:cubicBezTo>
                  <a:cubicBezTo>
                    <a:pt x="0" y="39"/>
                    <a:pt x="13" y="68"/>
                    <a:pt x="32" y="76"/>
                  </a:cubicBezTo>
                  <a:cubicBezTo>
                    <a:pt x="34" y="77"/>
                    <a:pt x="38" y="75"/>
                    <a:pt x="36" y="74"/>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p:nvPr/>
          </p:nvSpPr>
          <p:spPr bwMode="auto">
            <a:xfrm>
              <a:off x="2640" y="1518"/>
              <a:ext cx="232" cy="370"/>
            </a:xfrm>
            <a:custGeom>
              <a:avLst/>
              <a:gdLst>
                <a:gd name="T0" fmla="*/ 155 w 163"/>
                <a:gd name="T1" fmla="*/ 0 h 260"/>
                <a:gd name="T2" fmla="*/ 97 w 163"/>
                <a:gd name="T3" fmla="*/ 66 h 260"/>
                <a:gd name="T4" fmla="*/ 81 w 163"/>
                <a:gd name="T5" fmla="*/ 86 h 260"/>
                <a:gd name="T6" fmla="*/ 64 w 163"/>
                <a:gd name="T7" fmla="*/ 112 h 260"/>
                <a:gd name="T8" fmla="*/ 34 w 163"/>
                <a:gd name="T9" fmla="*/ 158 h 260"/>
                <a:gd name="T10" fmla="*/ 7 w 163"/>
                <a:gd name="T11" fmla="*/ 220 h 260"/>
                <a:gd name="T12" fmla="*/ 5 w 163"/>
                <a:gd name="T13" fmla="*/ 254 h 260"/>
                <a:gd name="T14" fmla="*/ 11 w 163"/>
                <a:gd name="T15" fmla="*/ 250 h 260"/>
                <a:gd name="T16" fmla="*/ 14 w 163"/>
                <a:gd name="T17" fmla="*/ 236 h 260"/>
                <a:gd name="T18" fmla="*/ 16 w 163"/>
                <a:gd name="T19" fmla="*/ 220 h 260"/>
                <a:gd name="T20" fmla="*/ 22 w 163"/>
                <a:gd name="T21" fmla="*/ 202 h 260"/>
                <a:gd name="T22" fmla="*/ 41 w 163"/>
                <a:gd name="T23" fmla="*/ 168 h 260"/>
                <a:gd name="T24" fmla="*/ 72 w 163"/>
                <a:gd name="T25" fmla="*/ 115 h 260"/>
                <a:gd name="T26" fmla="*/ 120 w 163"/>
                <a:gd name="T27" fmla="*/ 61 h 260"/>
                <a:gd name="T28" fmla="*/ 153 w 163"/>
                <a:gd name="T29" fmla="*/ 25 h 260"/>
                <a:gd name="T30" fmla="*/ 152 w 163"/>
                <a:gd name="T31" fmla="*/ 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60">
                  <a:moveTo>
                    <a:pt x="155" y="0"/>
                  </a:moveTo>
                  <a:cubicBezTo>
                    <a:pt x="135" y="22"/>
                    <a:pt x="113" y="42"/>
                    <a:pt x="97" y="66"/>
                  </a:cubicBezTo>
                  <a:cubicBezTo>
                    <a:pt x="92" y="73"/>
                    <a:pt x="86" y="79"/>
                    <a:pt x="81" y="86"/>
                  </a:cubicBezTo>
                  <a:cubicBezTo>
                    <a:pt x="75" y="94"/>
                    <a:pt x="69" y="103"/>
                    <a:pt x="64" y="112"/>
                  </a:cubicBezTo>
                  <a:cubicBezTo>
                    <a:pt x="54" y="128"/>
                    <a:pt x="42" y="142"/>
                    <a:pt x="34" y="158"/>
                  </a:cubicBezTo>
                  <a:cubicBezTo>
                    <a:pt x="23" y="178"/>
                    <a:pt x="13" y="199"/>
                    <a:pt x="7" y="220"/>
                  </a:cubicBezTo>
                  <a:cubicBezTo>
                    <a:pt x="5" y="228"/>
                    <a:pt x="0" y="247"/>
                    <a:pt x="5" y="254"/>
                  </a:cubicBezTo>
                  <a:cubicBezTo>
                    <a:pt x="10" y="260"/>
                    <a:pt x="11" y="254"/>
                    <a:pt x="11" y="250"/>
                  </a:cubicBezTo>
                  <a:cubicBezTo>
                    <a:pt x="11" y="244"/>
                    <a:pt x="12" y="242"/>
                    <a:pt x="14" y="236"/>
                  </a:cubicBezTo>
                  <a:cubicBezTo>
                    <a:pt x="16" y="231"/>
                    <a:pt x="16" y="225"/>
                    <a:pt x="16" y="220"/>
                  </a:cubicBezTo>
                  <a:cubicBezTo>
                    <a:pt x="16" y="212"/>
                    <a:pt x="19" y="209"/>
                    <a:pt x="22" y="202"/>
                  </a:cubicBezTo>
                  <a:cubicBezTo>
                    <a:pt x="28" y="190"/>
                    <a:pt x="36" y="180"/>
                    <a:pt x="41" y="168"/>
                  </a:cubicBezTo>
                  <a:cubicBezTo>
                    <a:pt x="49" y="149"/>
                    <a:pt x="59" y="131"/>
                    <a:pt x="72" y="115"/>
                  </a:cubicBezTo>
                  <a:cubicBezTo>
                    <a:pt x="88" y="97"/>
                    <a:pt x="104" y="79"/>
                    <a:pt x="120" y="61"/>
                  </a:cubicBezTo>
                  <a:cubicBezTo>
                    <a:pt x="131" y="49"/>
                    <a:pt x="142" y="37"/>
                    <a:pt x="153" y="25"/>
                  </a:cubicBezTo>
                  <a:cubicBezTo>
                    <a:pt x="160" y="16"/>
                    <a:pt x="163" y="9"/>
                    <a:pt x="152"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p:nvPr/>
          </p:nvSpPr>
          <p:spPr bwMode="auto">
            <a:xfrm>
              <a:off x="2636" y="1513"/>
              <a:ext cx="247" cy="379"/>
            </a:xfrm>
            <a:custGeom>
              <a:avLst/>
              <a:gdLst>
                <a:gd name="T0" fmla="*/ 156 w 174"/>
                <a:gd name="T1" fmla="*/ 2 h 267"/>
                <a:gd name="T2" fmla="*/ 98 w 174"/>
                <a:gd name="T3" fmla="*/ 70 h 267"/>
                <a:gd name="T4" fmla="*/ 72 w 174"/>
                <a:gd name="T5" fmla="*/ 104 h 267"/>
                <a:gd name="T6" fmla="*/ 42 w 174"/>
                <a:gd name="T7" fmla="*/ 150 h 267"/>
                <a:gd name="T8" fmla="*/ 6 w 174"/>
                <a:gd name="T9" fmla="*/ 232 h 267"/>
                <a:gd name="T10" fmla="*/ 12 w 174"/>
                <a:gd name="T11" fmla="*/ 263 h 267"/>
                <a:gd name="T12" fmla="*/ 16 w 174"/>
                <a:gd name="T13" fmla="*/ 257 h 267"/>
                <a:gd name="T14" fmla="*/ 21 w 174"/>
                <a:gd name="T15" fmla="*/ 224 h 267"/>
                <a:gd name="T16" fmla="*/ 43 w 174"/>
                <a:gd name="T17" fmla="*/ 179 h 267"/>
                <a:gd name="T18" fmla="*/ 69 w 174"/>
                <a:gd name="T19" fmla="*/ 131 h 267"/>
                <a:gd name="T20" fmla="*/ 144 w 174"/>
                <a:gd name="T21" fmla="*/ 46 h 267"/>
                <a:gd name="T22" fmla="*/ 157 w 174"/>
                <a:gd name="T23" fmla="*/ 5 h 267"/>
                <a:gd name="T24" fmla="*/ 154 w 174"/>
                <a:gd name="T25" fmla="*/ 8 h 267"/>
                <a:gd name="T26" fmla="*/ 136 w 174"/>
                <a:gd name="T27" fmla="*/ 48 h 267"/>
                <a:gd name="T28" fmla="*/ 107 w 174"/>
                <a:gd name="T29" fmla="*/ 79 h 267"/>
                <a:gd name="T30" fmla="*/ 61 w 174"/>
                <a:gd name="T31" fmla="*/ 135 h 267"/>
                <a:gd name="T32" fmla="*/ 26 w 174"/>
                <a:gd name="T33" fmla="*/ 199 h 267"/>
                <a:gd name="T34" fmla="*/ 13 w 174"/>
                <a:gd name="T35" fmla="*/ 249 h 267"/>
                <a:gd name="T36" fmla="*/ 9 w 174"/>
                <a:gd name="T37" fmla="*/ 236 h 267"/>
                <a:gd name="T38" fmla="*/ 21 w 174"/>
                <a:gd name="T39" fmla="*/ 199 h 267"/>
                <a:gd name="T40" fmla="*/ 61 w 174"/>
                <a:gd name="T41" fmla="*/ 128 h 267"/>
                <a:gd name="T42" fmla="*/ 101 w 174"/>
                <a:gd name="T43" fmla="*/ 71 h 267"/>
                <a:gd name="T44" fmla="*/ 159 w 174"/>
                <a:gd name="T45" fmla="*/ 5 h 267"/>
                <a:gd name="T46" fmla="*/ 156 w 174"/>
                <a:gd name="T47" fmla="*/ 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67">
                  <a:moveTo>
                    <a:pt x="156" y="2"/>
                  </a:moveTo>
                  <a:cubicBezTo>
                    <a:pt x="136" y="24"/>
                    <a:pt x="115" y="45"/>
                    <a:pt x="98" y="70"/>
                  </a:cubicBezTo>
                  <a:cubicBezTo>
                    <a:pt x="89" y="82"/>
                    <a:pt x="79" y="92"/>
                    <a:pt x="72" y="104"/>
                  </a:cubicBezTo>
                  <a:cubicBezTo>
                    <a:pt x="62" y="120"/>
                    <a:pt x="52" y="134"/>
                    <a:pt x="42" y="150"/>
                  </a:cubicBezTo>
                  <a:cubicBezTo>
                    <a:pt x="26" y="174"/>
                    <a:pt x="13" y="203"/>
                    <a:pt x="6" y="232"/>
                  </a:cubicBezTo>
                  <a:cubicBezTo>
                    <a:pt x="5" y="234"/>
                    <a:pt x="0" y="267"/>
                    <a:pt x="12" y="263"/>
                  </a:cubicBezTo>
                  <a:cubicBezTo>
                    <a:pt x="15" y="262"/>
                    <a:pt x="16" y="261"/>
                    <a:pt x="16" y="257"/>
                  </a:cubicBezTo>
                  <a:cubicBezTo>
                    <a:pt x="17" y="246"/>
                    <a:pt x="21" y="236"/>
                    <a:pt x="21" y="224"/>
                  </a:cubicBezTo>
                  <a:cubicBezTo>
                    <a:pt x="21" y="208"/>
                    <a:pt x="36" y="192"/>
                    <a:pt x="43" y="179"/>
                  </a:cubicBezTo>
                  <a:cubicBezTo>
                    <a:pt x="52" y="163"/>
                    <a:pt x="58" y="146"/>
                    <a:pt x="69" y="131"/>
                  </a:cubicBezTo>
                  <a:cubicBezTo>
                    <a:pt x="90" y="100"/>
                    <a:pt x="118" y="73"/>
                    <a:pt x="144" y="46"/>
                  </a:cubicBezTo>
                  <a:cubicBezTo>
                    <a:pt x="154" y="34"/>
                    <a:pt x="174" y="18"/>
                    <a:pt x="157" y="5"/>
                  </a:cubicBezTo>
                  <a:cubicBezTo>
                    <a:pt x="155" y="3"/>
                    <a:pt x="152" y="7"/>
                    <a:pt x="154" y="8"/>
                  </a:cubicBezTo>
                  <a:cubicBezTo>
                    <a:pt x="169" y="20"/>
                    <a:pt x="143" y="40"/>
                    <a:pt x="136" y="48"/>
                  </a:cubicBezTo>
                  <a:cubicBezTo>
                    <a:pt x="126" y="58"/>
                    <a:pt x="117" y="69"/>
                    <a:pt x="107" y="79"/>
                  </a:cubicBezTo>
                  <a:cubicBezTo>
                    <a:pt x="91" y="97"/>
                    <a:pt x="75" y="115"/>
                    <a:pt x="61" y="135"/>
                  </a:cubicBezTo>
                  <a:cubicBezTo>
                    <a:pt x="47" y="155"/>
                    <a:pt x="39" y="178"/>
                    <a:pt x="26" y="199"/>
                  </a:cubicBezTo>
                  <a:cubicBezTo>
                    <a:pt x="16" y="215"/>
                    <a:pt x="17" y="231"/>
                    <a:pt x="13" y="249"/>
                  </a:cubicBezTo>
                  <a:cubicBezTo>
                    <a:pt x="9" y="263"/>
                    <a:pt x="9" y="241"/>
                    <a:pt x="9" y="236"/>
                  </a:cubicBezTo>
                  <a:cubicBezTo>
                    <a:pt x="11" y="224"/>
                    <a:pt x="16" y="211"/>
                    <a:pt x="21" y="199"/>
                  </a:cubicBezTo>
                  <a:cubicBezTo>
                    <a:pt x="31" y="174"/>
                    <a:pt x="46" y="151"/>
                    <a:pt x="61" y="128"/>
                  </a:cubicBezTo>
                  <a:cubicBezTo>
                    <a:pt x="75" y="109"/>
                    <a:pt x="87" y="90"/>
                    <a:pt x="101" y="71"/>
                  </a:cubicBezTo>
                  <a:cubicBezTo>
                    <a:pt x="119" y="48"/>
                    <a:pt x="139" y="27"/>
                    <a:pt x="159" y="5"/>
                  </a:cubicBezTo>
                  <a:cubicBezTo>
                    <a:pt x="161" y="3"/>
                    <a:pt x="158" y="0"/>
                    <a:pt x="156"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2"/>
            <p:cNvSpPr/>
            <p:nvPr/>
          </p:nvSpPr>
          <p:spPr bwMode="auto">
            <a:xfrm>
              <a:off x="2684" y="1611"/>
              <a:ext cx="296" cy="320"/>
            </a:xfrm>
            <a:custGeom>
              <a:avLst/>
              <a:gdLst>
                <a:gd name="T0" fmla="*/ 208 w 208"/>
                <a:gd name="T1" fmla="*/ 5 h 225"/>
                <a:gd name="T2" fmla="*/ 161 w 208"/>
                <a:gd name="T3" fmla="*/ 80 h 225"/>
                <a:gd name="T4" fmla="*/ 147 w 208"/>
                <a:gd name="T5" fmla="*/ 101 h 225"/>
                <a:gd name="T6" fmla="*/ 127 w 208"/>
                <a:gd name="T7" fmla="*/ 125 h 225"/>
                <a:gd name="T8" fmla="*/ 91 w 208"/>
                <a:gd name="T9" fmla="*/ 167 h 225"/>
                <a:gd name="T10" fmla="*/ 40 w 208"/>
                <a:gd name="T11" fmla="*/ 210 h 225"/>
                <a:gd name="T12" fmla="*/ 8 w 208"/>
                <a:gd name="T13" fmla="*/ 222 h 225"/>
                <a:gd name="T14" fmla="*/ 10 w 208"/>
                <a:gd name="T15" fmla="*/ 215 h 225"/>
                <a:gd name="T16" fmla="*/ 22 w 208"/>
                <a:gd name="T17" fmla="*/ 208 h 225"/>
                <a:gd name="T18" fmla="*/ 37 w 208"/>
                <a:gd name="T19" fmla="*/ 202 h 225"/>
                <a:gd name="T20" fmla="*/ 53 w 208"/>
                <a:gd name="T21" fmla="*/ 190 h 225"/>
                <a:gd name="T22" fmla="*/ 80 w 208"/>
                <a:gd name="T23" fmla="*/ 162 h 225"/>
                <a:gd name="T24" fmla="*/ 121 w 208"/>
                <a:gd name="T25" fmla="*/ 118 h 225"/>
                <a:gd name="T26" fmla="*/ 160 w 208"/>
                <a:gd name="T27" fmla="*/ 56 h 225"/>
                <a:gd name="T28" fmla="*/ 185 w 208"/>
                <a:gd name="T29" fmla="*/ 14 h 225"/>
                <a:gd name="T30" fmla="*/ 206 w 208"/>
                <a:gd name="T31" fmla="*/ 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25">
                  <a:moveTo>
                    <a:pt x="208" y="5"/>
                  </a:moveTo>
                  <a:cubicBezTo>
                    <a:pt x="193" y="31"/>
                    <a:pt x="180" y="57"/>
                    <a:pt x="161" y="80"/>
                  </a:cubicBezTo>
                  <a:cubicBezTo>
                    <a:pt x="156" y="87"/>
                    <a:pt x="152" y="94"/>
                    <a:pt x="147" y="101"/>
                  </a:cubicBezTo>
                  <a:cubicBezTo>
                    <a:pt x="141" y="109"/>
                    <a:pt x="134" y="117"/>
                    <a:pt x="127" y="125"/>
                  </a:cubicBezTo>
                  <a:cubicBezTo>
                    <a:pt x="115" y="138"/>
                    <a:pt x="104" y="154"/>
                    <a:pt x="91" y="167"/>
                  </a:cubicBezTo>
                  <a:cubicBezTo>
                    <a:pt x="75" y="183"/>
                    <a:pt x="59" y="199"/>
                    <a:pt x="40" y="210"/>
                  </a:cubicBezTo>
                  <a:cubicBezTo>
                    <a:pt x="33" y="215"/>
                    <a:pt x="16" y="225"/>
                    <a:pt x="8" y="222"/>
                  </a:cubicBezTo>
                  <a:cubicBezTo>
                    <a:pt x="0" y="218"/>
                    <a:pt x="6" y="216"/>
                    <a:pt x="10" y="215"/>
                  </a:cubicBezTo>
                  <a:cubicBezTo>
                    <a:pt x="16" y="213"/>
                    <a:pt x="18" y="211"/>
                    <a:pt x="22" y="208"/>
                  </a:cubicBezTo>
                  <a:cubicBezTo>
                    <a:pt x="26" y="204"/>
                    <a:pt x="32" y="203"/>
                    <a:pt x="37" y="202"/>
                  </a:cubicBezTo>
                  <a:cubicBezTo>
                    <a:pt x="45" y="200"/>
                    <a:pt x="47" y="196"/>
                    <a:pt x="53" y="190"/>
                  </a:cubicBezTo>
                  <a:cubicBezTo>
                    <a:pt x="63" y="182"/>
                    <a:pt x="69" y="171"/>
                    <a:pt x="80" y="162"/>
                  </a:cubicBezTo>
                  <a:cubicBezTo>
                    <a:pt x="96" y="150"/>
                    <a:pt x="110" y="135"/>
                    <a:pt x="121" y="118"/>
                  </a:cubicBezTo>
                  <a:cubicBezTo>
                    <a:pt x="135" y="97"/>
                    <a:pt x="147" y="77"/>
                    <a:pt x="160" y="56"/>
                  </a:cubicBezTo>
                  <a:cubicBezTo>
                    <a:pt x="168" y="42"/>
                    <a:pt x="176" y="28"/>
                    <a:pt x="185" y="14"/>
                  </a:cubicBezTo>
                  <a:cubicBezTo>
                    <a:pt x="191" y="5"/>
                    <a:pt x="197" y="0"/>
                    <a:pt x="206" y="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3"/>
            <p:cNvSpPr/>
            <p:nvPr/>
          </p:nvSpPr>
          <p:spPr bwMode="auto">
            <a:xfrm>
              <a:off x="2684" y="1601"/>
              <a:ext cx="298" cy="340"/>
            </a:xfrm>
            <a:custGeom>
              <a:avLst/>
              <a:gdLst>
                <a:gd name="T0" fmla="*/ 208 w 210"/>
                <a:gd name="T1" fmla="*/ 11 h 239"/>
                <a:gd name="T2" fmla="*/ 165 w 210"/>
                <a:gd name="T3" fmla="*/ 80 h 239"/>
                <a:gd name="T4" fmla="*/ 118 w 210"/>
                <a:gd name="T5" fmla="*/ 140 h 239"/>
                <a:gd name="T6" fmla="*/ 61 w 210"/>
                <a:gd name="T7" fmla="*/ 199 h 239"/>
                <a:gd name="T8" fmla="*/ 33 w 210"/>
                <a:gd name="T9" fmla="*/ 219 h 239"/>
                <a:gd name="T10" fmla="*/ 19 w 210"/>
                <a:gd name="T11" fmla="*/ 225 h 239"/>
                <a:gd name="T12" fmla="*/ 10 w 210"/>
                <a:gd name="T13" fmla="*/ 224 h 239"/>
                <a:gd name="T14" fmla="*/ 37 w 210"/>
                <a:gd name="T15" fmla="*/ 211 h 239"/>
                <a:gd name="T16" fmla="*/ 54 w 210"/>
                <a:gd name="T17" fmla="*/ 200 h 239"/>
                <a:gd name="T18" fmla="*/ 85 w 210"/>
                <a:gd name="T19" fmla="*/ 167 h 239"/>
                <a:gd name="T20" fmla="*/ 110 w 210"/>
                <a:gd name="T21" fmla="*/ 143 h 239"/>
                <a:gd name="T22" fmla="*/ 153 w 210"/>
                <a:gd name="T23" fmla="*/ 77 h 239"/>
                <a:gd name="T24" fmla="*/ 175 w 210"/>
                <a:gd name="T25" fmla="*/ 41 h 239"/>
                <a:gd name="T26" fmla="*/ 206 w 210"/>
                <a:gd name="T27" fmla="*/ 18 h 239"/>
                <a:gd name="T28" fmla="*/ 207 w 210"/>
                <a:gd name="T29" fmla="*/ 13 h 239"/>
                <a:gd name="T30" fmla="*/ 170 w 210"/>
                <a:gd name="T31" fmla="*/ 43 h 239"/>
                <a:gd name="T32" fmla="*/ 109 w 210"/>
                <a:gd name="T33" fmla="*/ 139 h 239"/>
                <a:gd name="T34" fmla="*/ 74 w 210"/>
                <a:gd name="T35" fmla="*/ 172 h 239"/>
                <a:gd name="T36" fmla="*/ 42 w 210"/>
                <a:gd name="T37" fmla="*/ 204 h 239"/>
                <a:gd name="T38" fmla="*/ 27 w 210"/>
                <a:gd name="T39" fmla="*/ 210 h 239"/>
                <a:gd name="T40" fmla="*/ 10 w 210"/>
                <a:gd name="T41" fmla="*/ 219 h 239"/>
                <a:gd name="T42" fmla="*/ 3 w 210"/>
                <a:gd name="T43" fmla="*/ 226 h 239"/>
                <a:gd name="T44" fmla="*/ 33 w 210"/>
                <a:gd name="T45" fmla="*/ 224 h 239"/>
                <a:gd name="T46" fmla="*/ 101 w 210"/>
                <a:gd name="T47" fmla="*/ 166 h 239"/>
                <a:gd name="T48" fmla="*/ 209 w 210"/>
                <a:gd name="T49" fmla="*/ 14 h 239"/>
                <a:gd name="T50" fmla="*/ 208 w 210"/>
                <a:gd name="T51" fmla="*/ 1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239">
                  <a:moveTo>
                    <a:pt x="208" y="11"/>
                  </a:moveTo>
                  <a:cubicBezTo>
                    <a:pt x="194" y="34"/>
                    <a:pt x="181" y="58"/>
                    <a:pt x="165" y="80"/>
                  </a:cubicBezTo>
                  <a:cubicBezTo>
                    <a:pt x="150" y="100"/>
                    <a:pt x="134" y="120"/>
                    <a:pt x="118" y="140"/>
                  </a:cubicBezTo>
                  <a:cubicBezTo>
                    <a:pt x="100" y="161"/>
                    <a:pt x="82" y="181"/>
                    <a:pt x="61" y="199"/>
                  </a:cubicBezTo>
                  <a:cubicBezTo>
                    <a:pt x="52" y="207"/>
                    <a:pt x="43" y="213"/>
                    <a:pt x="33" y="219"/>
                  </a:cubicBezTo>
                  <a:cubicBezTo>
                    <a:pt x="28" y="221"/>
                    <a:pt x="24" y="223"/>
                    <a:pt x="19" y="225"/>
                  </a:cubicBezTo>
                  <a:cubicBezTo>
                    <a:pt x="20" y="225"/>
                    <a:pt x="0" y="228"/>
                    <a:pt x="10" y="224"/>
                  </a:cubicBezTo>
                  <a:cubicBezTo>
                    <a:pt x="20" y="220"/>
                    <a:pt x="27" y="214"/>
                    <a:pt x="37" y="211"/>
                  </a:cubicBezTo>
                  <a:cubicBezTo>
                    <a:pt x="44" y="209"/>
                    <a:pt x="48" y="204"/>
                    <a:pt x="54" y="200"/>
                  </a:cubicBezTo>
                  <a:cubicBezTo>
                    <a:pt x="65" y="189"/>
                    <a:pt x="73" y="177"/>
                    <a:pt x="85" y="167"/>
                  </a:cubicBezTo>
                  <a:cubicBezTo>
                    <a:pt x="94" y="160"/>
                    <a:pt x="102" y="152"/>
                    <a:pt x="110" y="143"/>
                  </a:cubicBezTo>
                  <a:cubicBezTo>
                    <a:pt x="127" y="124"/>
                    <a:pt x="139" y="99"/>
                    <a:pt x="153" y="77"/>
                  </a:cubicBezTo>
                  <a:cubicBezTo>
                    <a:pt x="160" y="65"/>
                    <a:pt x="167" y="53"/>
                    <a:pt x="175" y="41"/>
                  </a:cubicBezTo>
                  <a:cubicBezTo>
                    <a:pt x="181" y="30"/>
                    <a:pt x="191" y="7"/>
                    <a:pt x="206" y="18"/>
                  </a:cubicBezTo>
                  <a:cubicBezTo>
                    <a:pt x="207" y="19"/>
                    <a:pt x="208" y="14"/>
                    <a:pt x="207" y="13"/>
                  </a:cubicBezTo>
                  <a:cubicBezTo>
                    <a:pt x="188" y="0"/>
                    <a:pt x="178" y="30"/>
                    <a:pt x="170" y="43"/>
                  </a:cubicBezTo>
                  <a:cubicBezTo>
                    <a:pt x="151" y="75"/>
                    <a:pt x="132" y="110"/>
                    <a:pt x="109" y="139"/>
                  </a:cubicBezTo>
                  <a:cubicBezTo>
                    <a:pt x="98" y="151"/>
                    <a:pt x="85" y="160"/>
                    <a:pt x="74" y="172"/>
                  </a:cubicBezTo>
                  <a:cubicBezTo>
                    <a:pt x="64" y="183"/>
                    <a:pt x="55" y="196"/>
                    <a:pt x="42" y="204"/>
                  </a:cubicBezTo>
                  <a:cubicBezTo>
                    <a:pt x="42" y="204"/>
                    <a:pt x="29" y="209"/>
                    <a:pt x="27" y="210"/>
                  </a:cubicBezTo>
                  <a:cubicBezTo>
                    <a:pt x="21" y="212"/>
                    <a:pt x="16" y="217"/>
                    <a:pt x="10" y="219"/>
                  </a:cubicBezTo>
                  <a:cubicBezTo>
                    <a:pt x="5" y="221"/>
                    <a:pt x="4" y="222"/>
                    <a:pt x="3" y="226"/>
                  </a:cubicBezTo>
                  <a:cubicBezTo>
                    <a:pt x="3" y="239"/>
                    <a:pt x="30" y="225"/>
                    <a:pt x="33" y="224"/>
                  </a:cubicBezTo>
                  <a:cubicBezTo>
                    <a:pt x="59" y="210"/>
                    <a:pt x="82" y="188"/>
                    <a:pt x="101" y="166"/>
                  </a:cubicBezTo>
                  <a:cubicBezTo>
                    <a:pt x="143" y="119"/>
                    <a:pt x="177" y="68"/>
                    <a:pt x="209" y="14"/>
                  </a:cubicBezTo>
                  <a:cubicBezTo>
                    <a:pt x="210" y="13"/>
                    <a:pt x="209" y="8"/>
                    <a:pt x="208" y="1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4"/>
            <p:cNvSpPr/>
            <p:nvPr/>
          </p:nvSpPr>
          <p:spPr bwMode="auto">
            <a:xfrm>
              <a:off x="2626" y="1841"/>
              <a:ext cx="152" cy="112"/>
            </a:xfrm>
            <a:custGeom>
              <a:avLst/>
              <a:gdLst>
                <a:gd name="T0" fmla="*/ 9 w 107"/>
                <a:gd name="T1" fmla="*/ 8 h 79"/>
                <a:gd name="T2" fmla="*/ 42 w 107"/>
                <a:gd name="T3" fmla="*/ 15 h 79"/>
                <a:gd name="T4" fmla="*/ 74 w 107"/>
                <a:gd name="T5" fmla="*/ 27 h 79"/>
                <a:gd name="T6" fmla="*/ 104 w 107"/>
                <a:gd name="T7" fmla="*/ 43 h 79"/>
                <a:gd name="T8" fmla="*/ 83 w 107"/>
                <a:gd name="T9" fmla="*/ 70 h 79"/>
                <a:gd name="T10" fmla="*/ 53 w 107"/>
                <a:gd name="T11" fmla="*/ 79 h 79"/>
                <a:gd name="T12" fmla="*/ 28 w 107"/>
                <a:gd name="T13" fmla="*/ 65 h 79"/>
                <a:gd name="T14" fmla="*/ 2 w 107"/>
                <a:gd name="T15" fmla="*/ 27 h 79"/>
                <a:gd name="T16" fmla="*/ 9 w 107"/>
                <a:gd name="T17" fmla="*/ 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9" y="8"/>
                  </a:moveTo>
                  <a:cubicBezTo>
                    <a:pt x="17" y="0"/>
                    <a:pt x="33" y="10"/>
                    <a:pt x="42" y="15"/>
                  </a:cubicBezTo>
                  <a:cubicBezTo>
                    <a:pt x="52" y="20"/>
                    <a:pt x="63" y="24"/>
                    <a:pt x="74" y="27"/>
                  </a:cubicBezTo>
                  <a:cubicBezTo>
                    <a:pt x="83" y="30"/>
                    <a:pt x="101" y="32"/>
                    <a:pt x="104" y="43"/>
                  </a:cubicBezTo>
                  <a:cubicBezTo>
                    <a:pt x="107" y="53"/>
                    <a:pt x="89" y="65"/>
                    <a:pt x="83" y="70"/>
                  </a:cubicBezTo>
                  <a:cubicBezTo>
                    <a:pt x="74" y="77"/>
                    <a:pt x="65" y="79"/>
                    <a:pt x="53" y="79"/>
                  </a:cubicBezTo>
                  <a:cubicBezTo>
                    <a:pt x="42" y="79"/>
                    <a:pt x="36" y="73"/>
                    <a:pt x="28" y="65"/>
                  </a:cubicBezTo>
                  <a:cubicBezTo>
                    <a:pt x="18" y="56"/>
                    <a:pt x="0" y="42"/>
                    <a:pt x="2" y="27"/>
                  </a:cubicBezTo>
                  <a:cubicBezTo>
                    <a:pt x="2" y="27"/>
                    <a:pt x="3" y="14"/>
                    <a:pt x="9"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5"/>
            <p:cNvSpPr/>
            <p:nvPr/>
          </p:nvSpPr>
          <p:spPr bwMode="auto">
            <a:xfrm>
              <a:off x="2607" y="1842"/>
              <a:ext cx="185" cy="123"/>
            </a:xfrm>
            <a:custGeom>
              <a:avLst/>
              <a:gdLst>
                <a:gd name="T0" fmla="*/ 21 w 130"/>
                <a:gd name="T1" fmla="*/ 9 h 86"/>
                <a:gd name="T2" fmla="*/ 79 w 130"/>
                <a:gd name="T3" fmla="*/ 26 h 86"/>
                <a:gd name="T4" fmla="*/ 107 w 130"/>
                <a:gd name="T5" fmla="*/ 35 h 86"/>
                <a:gd name="T6" fmla="*/ 83 w 130"/>
                <a:gd name="T7" fmla="*/ 74 h 86"/>
                <a:gd name="T8" fmla="*/ 23 w 130"/>
                <a:gd name="T9" fmla="*/ 7 h 86"/>
                <a:gd name="T10" fmla="*/ 20 w 130"/>
                <a:gd name="T11" fmla="*/ 8 h 86"/>
                <a:gd name="T12" fmla="*/ 36 w 130"/>
                <a:gd name="T13" fmla="*/ 63 h 86"/>
                <a:gd name="T14" fmla="*/ 71 w 130"/>
                <a:gd name="T15" fmla="*/ 80 h 86"/>
                <a:gd name="T16" fmla="*/ 101 w 130"/>
                <a:gd name="T17" fmla="*/ 66 h 86"/>
                <a:gd name="T18" fmla="*/ 106 w 130"/>
                <a:gd name="T19" fmla="*/ 29 h 86"/>
                <a:gd name="T20" fmla="*/ 49 w 130"/>
                <a:gd name="T21" fmla="*/ 8 h 86"/>
                <a:gd name="T22" fmla="*/ 22 w 130"/>
                <a:gd name="T23" fmla="*/ 6 h 86"/>
                <a:gd name="T24" fmla="*/ 21 w 130"/>
                <a:gd name="T25" fmla="*/ 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86">
                  <a:moveTo>
                    <a:pt x="21" y="9"/>
                  </a:moveTo>
                  <a:cubicBezTo>
                    <a:pt x="35" y="0"/>
                    <a:pt x="65" y="21"/>
                    <a:pt x="79" y="26"/>
                  </a:cubicBezTo>
                  <a:cubicBezTo>
                    <a:pt x="88" y="29"/>
                    <a:pt x="98" y="30"/>
                    <a:pt x="107" y="35"/>
                  </a:cubicBezTo>
                  <a:cubicBezTo>
                    <a:pt x="129" y="45"/>
                    <a:pt x="94" y="70"/>
                    <a:pt x="83" y="74"/>
                  </a:cubicBezTo>
                  <a:cubicBezTo>
                    <a:pt x="53" y="86"/>
                    <a:pt x="0" y="38"/>
                    <a:pt x="23" y="7"/>
                  </a:cubicBezTo>
                  <a:cubicBezTo>
                    <a:pt x="25" y="4"/>
                    <a:pt x="21" y="7"/>
                    <a:pt x="20" y="8"/>
                  </a:cubicBezTo>
                  <a:cubicBezTo>
                    <a:pt x="4" y="29"/>
                    <a:pt x="19" y="48"/>
                    <a:pt x="36" y="63"/>
                  </a:cubicBezTo>
                  <a:cubicBezTo>
                    <a:pt x="46" y="73"/>
                    <a:pt x="55" y="82"/>
                    <a:pt x="71" y="80"/>
                  </a:cubicBezTo>
                  <a:cubicBezTo>
                    <a:pt x="83" y="78"/>
                    <a:pt x="91" y="73"/>
                    <a:pt x="101" y="66"/>
                  </a:cubicBezTo>
                  <a:cubicBezTo>
                    <a:pt x="114" y="56"/>
                    <a:pt x="130" y="38"/>
                    <a:pt x="106" y="29"/>
                  </a:cubicBezTo>
                  <a:cubicBezTo>
                    <a:pt x="86" y="22"/>
                    <a:pt x="67" y="18"/>
                    <a:pt x="49" y="8"/>
                  </a:cubicBezTo>
                  <a:cubicBezTo>
                    <a:pt x="40" y="3"/>
                    <a:pt x="31" y="0"/>
                    <a:pt x="22" y="6"/>
                  </a:cubicBezTo>
                  <a:cubicBezTo>
                    <a:pt x="21" y="7"/>
                    <a:pt x="18" y="10"/>
                    <a:pt x="21" y="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6"/>
            <p:cNvSpPr/>
            <p:nvPr/>
          </p:nvSpPr>
          <p:spPr bwMode="auto">
            <a:xfrm>
              <a:off x="2802" y="1372"/>
              <a:ext cx="294" cy="298"/>
            </a:xfrm>
            <a:custGeom>
              <a:avLst/>
              <a:gdLst>
                <a:gd name="T0" fmla="*/ 177 w 207"/>
                <a:gd name="T1" fmla="*/ 97 h 210"/>
                <a:gd name="T2" fmla="*/ 204 w 207"/>
                <a:gd name="T3" fmla="*/ 148 h 210"/>
                <a:gd name="T4" fmla="*/ 149 w 207"/>
                <a:gd name="T5" fmla="*/ 151 h 210"/>
                <a:gd name="T6" fmla="*/ 120 w 207"/>
                <a:gd name="T7" fmla="*/ 201 h 210"/>
                <a:gd name="T8" fmla="*/ 87 w 207"/>
                <a:gd name="T9" fmla="*/ 159 h 210"/>
                <a:gd name="T10" fmla="*/ 76 w 207"/>
                <a:gd name="T11" fmla="*/ 136 h 210"/>
                <a:gd name="T12" fmla="*/ 40 w 207"/>
                <a:gd name="T13" fmla="*/ 132 h 210"/>
                <a:gd name="T14" fmla="*/ 22 w 207"/>
                <a:gd name="T15" fmla="*/ 96 h 210"/>
                <a:gd name="T16" fmla="*/ 65 w 207"/>
                <a:gd name="T17" fmla="*/ 73 h 210"/>
                <a:gd name="T18" fmla="*/ 76 w 207"/>
                <a:gd name="T19" fmla="*/ 17 h 210"/>
                <a:gd name="T20" fmla="*/ 105 w 207"/>
                <a:gd name="T21" fmla="*/ 16 h 210"/>
                <a:gd name="T22" fmla="*/ 135 w 207"/>
                <a:gd name="T23" fmla="*/ 42 h 210"/>
                <a:gd name="T24" fmla="*/ 156 w 207"/>
                <a:gd name="T25" fmla="*/ 37 h 210"/>
                <a:gd name="T26" fmla="*/ 198 w 207"/>
                <a:gd name="T27" fmla="*/ 39 h 210"/>
                <a:gd name="T28" fmla="*/ 174 w 207"/>
                <a:gd name="T29" fmla="*/ 93 h 210"/>
                <a:gd name="T30" fmla="*/ 177 w 207"/>
                <a:gd name="T31" fmla="*/ 9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210">
                  <a:moveTo>
                    <a:pt x="177" y="97"/>
                  </a:moveTo>
                  <a:cubicBezTo>
                    <a:pt x="187" y="105"/>
                    <a:pt x="207" y="133"/>
                    <a:pt x="204" y="148"/>
                  </a:cubicBezTo>
                  <a:cubicBezTo>
                    <a:pt x="200" y="169"/>
                    <a:pt x="163" y="142"/>
                    <a:pt x="149" y="151"/>
                  </a:cubicBezTo>
                  <a:cubicBezTo>
                    <a:pt x="141" y="157"/>
                    <a:pt x="127" y="198"/>
                    <a:pt x="120" y="201"/>
                  </a:cubicBezTo>
                  <a:cubicBezTo>
                    <a:pt x="99" y="210"/>
                    <a:pt x="92" y="172"/>
                    <a:pt x="87" y="159"/>
                  </a:cubicBezTo>
                  <a:cubicBezTo>
                    <a:pt x="83" y="151"/>
                    <a:pt x="83" y="142"/>
                    <a:pt x="76" y="136"/>
                  </a:cubicBezTo>
                  <a:cubicBezTo>
                    <a:pt x="71" y="133"/>
                    <a:pt x="48" y="134"/>
                    <a:pt x="40" y="132"/>
                  </a:cubicBezTo>
                  <a:cubicBezTo>
                    <a:pt x="18" y="127"/>
                    <a:pt x="0" y="113"/>
                    <a:pt x="22" y="96"/>
                  </a:cubicBezTo>
                  <a:cubicBezTo>
                    <a:pt x="34" y="85"/>
                    <a:pt x="53" y="84"/>
                    <a:pt x="65" y="73"/>
                  </a:cubicBezTo>
                  <a:cubicBezTo>
                    <a:pt x="85" y="55"/>
                    <a:pt x="67" y="38"/>
                    <a:pt x="76" y="17"/>
                  </a:cubicBezTo>
                  <a:cubicBezTo>
                    <a:pt x="84" y="0"/>
                    <a:pt x="94" y="8"/>
                    <a:pt x="105" y="16"/>
                  </a:cubicBezTo>
                  <a:cubicBezTo>
                    <a:pt x="107" y="17"/>
                    <a:pt x="129" y="39"/>
                    <a:pt x="135" y="42"/>
                  </a:cubicBezTo>
                  <a:cubicBezTo>
                    <a:pt x="143" y="45"/>
                    <a:pt x="148" y="40"/>
                    <a:pt x="156" y="37"/>
                  </a:cubicBezTo>
                  <a:cubicBezTo>
                    <a:pt x="166" y="33"/>
                    <a:pt x="194" y="25"/>
                    <a:pt x="198" y="39"/>
                  </a:cubicBezTo>
                  <a:cubicBezTo>
                    <a:pt x="203" y="55"/>
                    <a:pt x="176" y="77"/>
                    <a:pt x="174" y="93"/>
                  </a:cubicBezTo>
                  <a:cubicBezTo>
                    <a:pt x="174" y="93"/>
                    <a:pt x="174" y="95"/>
                    <a:pt x="177" y="97"/>
                  </a:cubicBezTo>
                  <a:close/>
                </a:path>
              </a:pathLst>
            </a:custGeom>
            <a:solidFill>
              <a:srgbClr val="BBE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7"/>
            <p:cNvSpPr/>
            <p:nvPr/>
          </p:nvSpPr>
          <p:spPr bwMode="auto">
            <a:xfrm>
              <a:off x="2813" y="1359"/>
              <a:ext cx="309" cy="326"/>
            </a:xfrm>
            <a:custGeom>
              <a:avLst/>
              <a:gdLst>
                <a:gd name="T0" fmla="*/ 168 w 217"/>
                <a:gd name="T1" fmla="*/ 109 h 229"/>
                <a:gd name="T2" fmla="*/ 195 w 217"/>
                <a:gd name="T3" fmla="*/ 151 h 229"/>
                <a:gd name="T4" fmla="*/ 158 w 217"/>
                <a:gd name="T5" fmla="*/ 157 h 229"/>
                <a:gd name="T6" fmla="*/ 125 w 217"/>
                <a:gd name="T7" fmla="*/ 188 h 229"/>
                <a:gd name="T8" fmla="*/ 103 w 217"/>
                <a:gd name="T9" fmla="*/ 208 h 229"/>
                <a:gd name="T10" fmla="*/ 92 w 217"/>
                <a:gd name="T11" fmla="*/ 196 h 229"/>
                <a:gd name="T12" fmla="*/ 77 w 217"/>
                <a:gd name="T13" fmla="*/ 156 h 229"/>
                <a:gd name="T14" fmla="*/ 5 w 217"/>
                <a:gd name="T15" fmla="*/ 120 h 229"/>
                <a:gd name="T16" fmla="*/ 56 w 217"/>
                <a:gd name="T17" fmla="*/ 84 h 229"/>
                <a:gd name="T18" fmla="*/ 67 w 217"/>
                <a:gd name="T19" fmla="*/ 67 h 229"/>
                <a:gd name="T20" fmla="*/ 84 w 217"/>
                <a:gd name="T21" fmla="*/ 19 h 229"/>
                <a:gd name="T22" fmla="*/ 113 w 217"/>
                <a:gd name="T23" fmla="*/ 42 h 229"/>
                <a:gd name="T24" fmla="*/ 147 w 217"/>
                <a:gd name="T25" fmla="*/ 48 h 229"/>
                <a:gd name="T26" fmla="*/ 186 w 217"/>
                <a:gd name="T27" fmla="*/ 45 h 229"/>
                <a:gd name="T28" fmla="*/ 168 w 217"/>
                <a:gd name="T29" fmla="*/ 109 h 229"/>
                <a:gd name="T30" fmla="*/ 170 w 217"/>
                <a:gd name="T31" fmla="*/ 104 h 229"/>
                <a:gd name="T32" fmla="*/ 178 w 217"/>
                <a:gd name="T33" fmla="*/ 38 h 229"/>
                <a:gd name="T34" fmla="*/ 128 w 217"/>
                <a:gd name="T35" fmla="*/ 48 h 229"/>
                <a:gd name="T36" fmla="*/ 94 w 217"/>
                <a:gd name="T37" fmla="*/ 19 h 229"/>
                <a:gd name="T38" fmla="*/ 65 w 217"/>
                <a:gd name="T39" fmla="*/ 57 h 229"/>
                <a:gd name="T40" fmla="*/ 10 w 217"/>
                <a:gd name="T41" fmla="*/ 107 h 229"/>
                <a:gd name="T42" fmla="*/ 4 w 217"/>
                <a:gd name="T43" fmla="*/ 128 h 229"/>
                <a:gd name="T44" fmla="*/ 50 w 217"/>
                <a:gd name="T45" fmla="*/ 145 h 229"/>
                <a:gd name="T46" fmla="*/ 70 w 217"/>
                <a:gd name="T47" fmla="*/ 151 h 229"/>
                <a:gd name="T48" fmla="*/ 81 w 217"/>
                <a:gd name="T49" fmla="*/ 179 h 229"/>
                <a:gd name="T50" fmla="*/ 120 w 217"/>
                <a:gd name="T51" fmla="*/ 200 h 229"/>
                <a:gd name="T52" fmla="*/ 156 w 217"/>
                <a:gd name="T53" fmla="*/ 161 h 229"/>
                <a:gd name="T54" fmla="*/ 193 w 217"/>
                <a:gd name="T55" fmla="*/ 164 h 229"/>
                <a:gd name="T56" fmla="*/ 170 w 217"/>
                <a:gd name="T57" fmla="*/ 104 h 229"/>
                <a:gd name="T58" fmla="*/ 168 w 217"/>
                <a:gd name="T59" fmla="*/ 10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7" h="229">
                  <a:moveTo>
                    <a:pt x="168" y="109"/>
                  </a:moveTo>
                  <a:cubicBezTo>
                    <a:pt x="181" y="120"/>
                    <a:pt x="191" y="135"/>
                    <a:pt x="195" y="151"/>
                  </a:cubicBezTo>
                  <a:cubicBezTo>
                    <a:pt x="200" y="172"/>
                    <a:pt x="166" y="159"/>
                    <a:pt x="158" y="157"/>
                  </a:cubicBezTo>
                  <a:cubicBezTo>
                    <a:pt x="137" y="152"/>
                    <a:pt x="132" y="173"/>
                    <a:pt x="125" y="188"/>
                  </a:cubicBezTo>
                  <a:cubicBezTo>
                    <a:pt x="120" y="198"/>
                    <a:pt x="117" y="211"/>
                    <a:pt x="103" y="208"/>
                  </a:cubicBezTo>
                  <a:cubicBezTo>
                    <a:pt x="98" y="207"/>
                    <a:pt x="94" y="201"/>
                    <a:pt x="92" y="196"/>
                  </a:cubicBezTo>
                  <a:cubicBezTo>
                    <a:pt x="85" y="185"/>
                    <a:pt x="80" y="169"/>
                    <a:pt x="77" y="156"/>
                  </a:cubicBezTo>
                  <a:cubicBezTo>
                    <a:pt x="67" y="125"/>
                    <a:pt x="17" y="153"/>
                    <a:pt x="5" y="120"/>
                  </a:cubicBezTo>
                  <a:cubicBezTo>
                    <a:pt x="0" y="104"/>
                    <a:pt x="48" y="92"/>
                    <a:pt x="56" y="84"/>
                  </a:cubicBezTo>
                  <a:cubicBezTo>
                    <a:pt x="61" y="79"/>
                    <a:pt x="65" y="74"/>
                    <a:pt x="67" y="67"/>
                  </a:cubicBezTo>
                  <a:cubicBezTo>
                    <a:pt x="70" y="56"/>
                    <a:pt x="59" y="11"/>
                    <a:pt x="84" y="19"/>
                  </a:cubicBezTo>
                  <a:cubicBezTo>
                    <a:pt x="95" y="23"/>
                    <a:pt x="105" y="35"/>
                    <a:pt x="113" y="42"/>
                  </a:cubicBezTo>
                  <a:cubicBezTo>
                    <a:pt x="125" y="54"/>
                    <a:pt x="131" y="55"/>
                    <a:pt x="147" y="48"/>
                  </a:cubicBezTo>
                  <a:cubicBezTo>
                    <a:pt x="158" y="43"/>
                    <a:pt x="174" y="39"/>
                    <a:pt x="186" y="45"/>
                  </a:cubicBezTo>
                  <a:cubicBezTo>
                    <a:pt x="207" y="57"/>
                    <a:pt x="154" y="92"/>
                    <a:pt x="168" y="109"/>
                  </a:cubicBezTo>
                  <a:cubicBezTo>
                    <a:pt x="168" y="109"/>
                    <a:pt x="171" y="105"/>
                    <a:pt x="170" y="104"/>
                  </a:cubicBezTo>
                  <a:cubicBezTo>
                    <a:pt x="160" y="92"/>
                    <a:pt x="217" y="42"/>
                    <a:pt x="178" y="38"/>
                  </a:cubicBezTo>
                  <a:cubicBezTo>
                    <a:pt x="161" y="36"/>
                    <a:pt x="144" y="52"/>
                    <a:pt x="128" y="48"/>
                  </a:cubicBezTo>
                  <a:cubicBezTo>
                    <a:pt x="116" y="46"/>
                    <a:pt x="104" y="27"/>
                    <a:pt x="94" y="19"/>
                  </a:cubicBezTo>
                  <a:cubicBezTo>
                    <a:pt x="67" y="0"/>
                    <a:pt x="63" y="39"/>
                    <a:pt x="65" y="57"/>
                  </a:cubicBezTo>
                  <a:cubicBezTo>
                    <a:pt x="69" y="88"/>
                    <a:pt x="27" y="91"/>
                    <a:pt x="10" y="107"/>
                  </a:cubicBezTo>
                  <a:cubicBezTo>
                    <a:pt x="4" y="113"/>
                    <a:pt x="2" y="121"/>
                    <a:pt x="4" y="128"/>
                  </a:cubicBezTo>
                  <a:cubicBezTo>
                    <a:pt x="10" y="143"/>
                    <a:pt x="36" y="144"/>
                    <a:pt x="50" y="145"/>
                  </a:cubicBezTo>
                  <a:cubicBezTo>
                    <a:pt x="58" y="145"/>
                    <a:pt x="64" y="145"/>
                    <a:pt x="70" y="151"/>
                  </a:cubicBezTo>
                  <a:cubicBezTo>
                    <a:pt x="76" y="157"/>
                    <a:pt x="78" y="171"/>
                    <a:pt x="81" y="179"/>
                  </a:cubicBezTo>
                  <a:cubicBezTo>
                    <a:pt x="87" y="198"/>
                    <a:pt x="104" y="229"/>
                    <a:pt x="120" y="200"/>
                  </a:cubicBezTo>
                  <a:cubicBezTo>
                    <a:pt x="129" y="183"/>
                    <a:pt x="133" y="158"/>
                    <a:pt x="156" y="161"/>
                  </a:cubicBezTo>
                  <a:cubicBezTo>
                    <a:pt x="165" y="163"/>
                    <a:pt x="185" y="173"/>
                    <a:pt x="193" y="164"/>
                  </a:cubicBezTo>
                  <a:cubicBezTo>
                    <a:pt x="209" y="147"/>
                    <a:pt x="183" y="115"/>
                    <a:pt x="170" y="104"/>
                  </a:cubicBezTo>
                  <a:cubicBezTo>
                    <a:pt x="170" y="104"/>
                    <a:pt x="167" y="108"/>
                    <a:pt x="168" y="10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8"/>
            <p:cNvSpPr/>
            <p:nvPr/>
          </p:nvSpPr>
          <p:spPr bwMode="auto">
            <a:xfrm>
              <a:off x="3698" y="1190"/>
              <a:ext cx="2991" cy="2925"/>
            </a:xfrm>
            <a:custGeom>
              <a:avLst/>
              <a:gdLst>
                <a:gd name="T0" fmla="*/ 2991 w 2991"/>
                <a:gd name="T1" fmla="*/ 2130 h 2925"/>
                <a:gd name="T2" fmla="*/ 756 w 2991"/>
                <a:gd name="T3" fmla="*/ 2925 h 2925"/>
                <a:gd name="T4" fmla="*/ 0 w 2991"/>
                <a:gd name="T5" fmla="*/ 793 h 2925"/>
                <a:gd name="T6" fmla="*/ 2235 w 2991"/>
                <a:gd name="T7" fmla="*/ 0 h 2925"/>
                <a:gd name="T8" fmla="*/ 2991 w 2991"/>
                <a:gd name="T9" fmla="*/ 2130 h 2925"/>
              </a:gdLst>
              <a:ahLst/>
              <a:cxnLst>
                <a:cxn ang="0">
                  <a:pos x="T0" y="T1"/>
                </a:cxn>
                <a:cxn ang="0">
                  <a:pos x="T2" y="T3"/>
                </a:cxn>
                <a:cxn ang="0">
                  <a:pos x="T4" y="T5"/>
                </a:cxn>
                <a:cxn ang="0">
                  <a:pos x="T6" y="T7"/>
                </a:cxn>
                <a:cxn ang="0">
                  <a:pos x="T8" y="T9"/>
                </a:cxn>
              </a:cxnLst>
              <a:rect l="0" t="0" r="r" b="b"/>
              <a:pathLst>
                <a:path w="2991" h="2925">
                  <a:moveTo>
                    <a:pt x="2991" y="2130"/>
                  </a:moveTo>
                  <a:lnTo>
                    <a:pt x="756" y="2925"/>
                  </a:lnTo>
                  <a:lnTo>
                    <a:pt x="0" y="793"/>
                  </a:lnTo>
                  <a:lnTo>
                    <a:pt x="2235" y="0"/>
                  </a:lnTo>
                  <a:lnTo>
                    <a:pt x="2991" y="2130"/>
                  </a:lnTo>
                  <a:close/>
                </a:path>
              </a:pathLst>
            </a:custGeom>
            <a:solidFill>
              <a:srgbClr val="FFFFFF"/>
            </a:solidFill>
            <a:ln w="2" cap="flat">
              <a:solidFill>
                <a:srgbClr val="493216"/>
              </a:solidFill>
              <a:prstDash val="solid"/>
              <a:miter lim="800000"/>
            </a:ln>
          </p:spPr>
          <p:txBody>
            <a:bodyPr vert="horz" wrap="square" lIns="91440" tIns="45720" rIns="91440" bIns="45720" numCol="1" anchor="t" anchorCtr="0" compatLnSpc="1"/>
            <a:lstStyle/>
            <a:p>
              <a:endParaRPr lang="zh-CN" altLang="en-US"/>
            </a:p>
          </p:txBody>
        </p:sp>
        <p:sp>
          <p:nvSpPr>
            <p:cNvPr id="46" name="Freeform 49"/>
            <p:cNvSpPr/>
            <p:nvPr/>
          </p:nvSpPr>
          <p:spPr bwMode="auto">
            <a:xfrm>
              <a:off x="3914" y="1542"/>
              <a:ext cx="2411" cy="1943"/>
            </a:xfrm>
            <a:custGeom>
              <a:avLst/>
              <a:gdLst>
                <a:gd name="T0" fmla="*/ 2033 w 2411"/>
                <a:gd name="T1" fmla="*/ 198 h 1943"/>
                <a:gd name="T2" fmla="*/ 2411 w 2411"/>
                <a:gd name="T3" fmla="*/ 1263 h 1943"/>
                <a:gd name="T4" fmla="*/ 499 w 2411"/>
                <a:gd name="T5" fmla="*/ 1943 h 1943"/>
                <a:gd name="T6" fmla="*/ 0 w 2411"/>
                <a:gd name="T7" fmla="*/ 538 h 1943"/>
                <a:gd name="T8" fmla="*/ 1514 w 2411"/>
                <a:gd name="T9" fmla="*/ 0 h 1943"/>
                <a:gd name="T10" fmla="*/ 2033 w 2411"/>
                <a:gd name="T11" fmla="*/ 198 h 1943"/>
              </a:gdLst>
              <a:ahLst/>
              <a:cxnLst>
                <a:cxn ang="0">
                  <a:pos x="T0" y="T1"/>
                </a:cxn>
                <a:cxn ang="0">
                  <a:pos x="T2" y="T3"/>
                </a:cxn>
                <a:cxn ang="0">
                  <a:pos x="T4" y="T5"/>
                </a:cxn>
                <a:cxn ang="0">
                  <a:pos x="T6" y="T7"/>
                </a:cxn>
                <a:cxn ang="0">
                  <a:pos x="T8" y="T9"/>
                </a:cxn>
                <a:cxn ang="0">
                  <a:pos x="T10" y="T11"/>
                </a:cxn>
              </a:cxnLst>
              <a:rect l="0" t="0" r="r" b="b"/>
              <a:pathLst>
                <a:path w="2411" h="1943">
                  <a:moveTo>
                    <a:pt x="2033" y="198"/>
                  </a:moveTo>
                  <a:lnTo>
                    <a:pt x="2411" y="1263"/>
                  </a:lnTo>
                  <a:lnTo>
                    <a:pt x="499" y="1943"/>
                  </a:lnTo>
                  <a:lnTo>
                    <a:pt x="0" y="538"/>
                  </a:lnTo>
                  <a:lnTo>
                    <a:pt x="1514" y="0"/>
                  </a:lnTo>
                  <a:lnTo>
                    <a:pt x="2033" y="198"/>
                  </a:lnTo>
                  <a:close/>
                </a:path>
              </a:pathLst>
            </a:custGeom>
            <a:blipFill>
              <a:blip r:embed="rId2"/>
              <a:stretch>
                <a:fillRect/>
              </a:stretch>
            </a:blipFill>
            <a:ln w="2" cap="flat">
              <a:solidFill>
                <a:srgbClr val="493216"/>
              </a:solidFill>
              <a:prstDash val="solid"/>
              <a:miter lim="800000"/>
            </a:ln>
          </p:spPr>
          <p:txBody>
            <a:bodyPr vert="horz" wrap="square" lIns="91440" tIns="45720" rIns="91440" bIns="45720" numCol="1" anchor="t" anchorCtr="0" compatLnSpc="1"/>
            <a:lstStyle/>
            <a:p>
              <a:endParaRPr lang="zh-CN" altLang="en-US"/>
            </a:p>
          </p:txBody>
        </p:sp>
        <p:sp>
          <p:nvSpPr>
            <p:cNvPr id="47" name="Freeform 50"/>
            <p:cNvSpPr/>
            <p:nvPr/>
          </p:nvSpPr>
          <p:spPr bwMode="auto">
            <a:xfrm>
              <a:off x="4605" y="1437"/>
              <a:ext cx="310" cy="306"/>
            </a:xfrm>
            <a:custGeom>
              <a:avLst/>
              <a:gdLst>
                <a:gd name="T0" fmla="*/ 0 w 218"/>
                <a:gd name="T1" fmla="*/ 5 h 215"/>
                <a:gd name="T2" fmla="*/ 50 w 218"/>
                <a:gd name="T3" fmla="*/ 78 h 215"/>
                <a:gd name="T4" fmla="*/ 65 w 218"/>
                <a:gd name="T5" fmla="*/ 98 h 215"/>
                <a:gd name="T6" fmla="*/ 87 w 218"/>
                <a:gd name="T7" fmla="*/ 120 h 215"/>
                <a:gd name="T8" fmla="*/ 125 w 218"/>
                <a:gd name="T9" fmla="*/ 161 h 215"/>
                <a:gd name="T10" fmla="*/ 178 w 218"/>
                <a:gd name="T11" fmla="*/ 201 h 215"/>
                <a:gd name="T12" fmla="*/ 211 w 218"/>
                <a:gd name="T13" fmla="*/ 211 h 215"/>
                <a:gd name="T14" fmla="*/ 208 w 218"/>
                <a:gd name="T15" fmla="*/ 204 h 215"/>
                <a:gd name="T16" fmla="*/ 196 w 218"/>
                <a:gd name="T17" fmla="*/ 198 h 215"/>
                <a:gd name="T18" fmla="*/ 181 w 218"/>
                <a:gd name="T19" fmla="*/ 193 h 215"/>
                <a:gd name="T20" fmla="*/ 164 w 218"/>
                <a:gd name="T21" fmla="*/ 182 h 215"/>
                <a:gd name="T22" fmla="*/ 136 w 218"/>
                <a:gd name="T23" fmla="*/ 155 h 215"/>
                <a:gd name="T24" fmla="*/ 92 w 218"/>
                <a:gd name="T25" fmla="*/ 113 h 215"/>
                <a:gd name="T26" fmla="*/ 51 w 218"/>
                <a:gd name="T27" fmla="*/ 53 h 215"/>
                <a:gd name="T28" fmla="*/ 23 w 218"/>
                <a:gd name="T29" fmla="*/ 13 h 215"/>
                <a:gd name="T30" fmla="*/ 2 w 218"/>
                <a:gd name="T31" fmla="*/ 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215">
                  <a:moveTo>
                    <a:pt x="0" y="5"/>
                  </a:moveTo>
                  <a:cubicBezTo>
                    <a:pt x="16" y="30"/>
                    <a:pt x="30" y="56"/>
                    <a:pt x="50" y="78"/>
                  </a:cubicBezTo>
                  <a:cubicBezTo>
                    <a:pt x="56" y="84"/>
                    <a:pt x="60" y="91"/>
                    <a:pt x="65" y="98"/>
                  </a:cubicBezTo>
                  <a:cubicBezTo>
                    <a:pt x="72" y="106"/>
                    <a:pt x="80" y="113"/>
                    <a:pt x="87" y="120"/>
                  </a:cubicBezTo>
                  <a:cubicBezTo>
                    <a:pt x="100" y="133"/>
                    <a:pt x="111" y="148"/>
                    <a:pt x="125" y="161"/>
                  </a:cubicBezTo>
                  <a:cubicBezTo>
                    <a:pt x="142" y="176"/>
                    <a:pt x="159" y="191"/>
                    <a:pt x="178" y="201"/>
                  </a:cubicBezTo>
                  <a:cubicBezTo>
                    <a:pt x="186" y="205"/>
                    <a:pt x="203" y="215"/>
                    <a:pt x="211" y="211"/>
                  </a:cubicBezTo>
                  <a:cubicBezTo>
                    <a:pt x="218" y="208"/>
                    <a:pt x="212" y="206"/>
                    <a:pt x="208" y="204"/>
                  </a:cubicBezTo>
                  <a:cubicBezTo>
                    <a:pt x="203" y="203"/>
                    <a:pt x="200" y="201"/>
                    <a:pt x="196" y="198"/>
                  </a:cubicBezTo>
                  <a:cubicBezTo>
                    <a:pt x="191" y="195"/>
                    <a:pt x="185" y="194"/>
                    <a:pt x="181" y="193"/>
                  </a:cubicBezTo>
                  <a:cubicBezTo>
                    <a:pt x="173" y="191"/>
                    <a:pt x="170" y="187"/>
                    <a:pt x="164" y="182"/>
                  </a:cubicBezTo>
                  <a:cubicBezTo>
                    <a:pt x="154" y="174"/>
                    <a:pt x="147" y="163"/>
                    <a:pt x="136" y="155"/>
                  </a:cubicBezTo>
                  <a:cubicBezTo>
                    <a:pt x="119" y="144"/>
                    <a:pt x="104" y="130"/>
                    <a:pt x="92" y="113"/>
                  </a:cubicBezTo>
                  <a:cubicBezTo>
                    <a:pt x="78" y="93"/>
                    <a:pt x="64" y="73"/>
                    <a:pt x="51" y="53"/>
                  </a:cubicBezTo>
                  <a:cubicBezTo>
                    <a:pt x="41" y="40"/>
                    <a:pt x="33" y="26"/>
                    <a:pt x="23" y="13"/>
                  </a:cubicBezTo>
                  <a:cubicBezTo>
                    <a:pt x="17" y="4"/>
                    <a:pt x="11" y="0"/>
                    <a:pt x="2"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1"/>
            <p:cNvSpPr/>
            <p:nvPr/>
          </p:nvSpPr>
          <p:spPr bwMode="auto">
            <a:xfrm>
              <a:off x="4599" y="1427"/>
              <a:ext cx="314" cy="326"/>
            </a:xfrm>
            <a:custGeom>
              <a:avLst/>
              <a:gdLst>
                <a:gd name="T0" fmla="*/ 2 w 221"/>
                <a:gd name="T1" fmla="*/ 13 h 229"/>
                <a:gd name="T2" fmla="*/ 53 w 221"/>
                <a:gd name="T3" fmla="*/ 86 h 229"/>
                <a:gd name="T4" fmla="*/ 81 w 221"/>
                <a:gd name="T5" fmla="*/ 120 h 229"/>
                <a:gd name="T6" fmla="*/ 118 w 221"/>
                <a:gd name="T7" fmla="*/ 160 h 229"/>
                <a:gd name="T8" fmla="*/ 188 w 221"/>
                <a:gd name="T9" fmla="*/ 214 h 229"/>
                <a:gd name="T10" fmla="*/ 220 w 221"/>
                <a:gd name="T11" fmla="*/ 216 h 229"/>
                <a:gd name="T12" fmla="*/ 216 w 221"/>
                <a:gd name="T13" fmla="*/ 210 h 229"/>
                <a:gd name="T14" fmla="*/ 185 w 221"/>
                <a:gd name="T15" fmla="*/ 198 h 229"/>
                <a:gd name="T16" fmla="*/ 146 w 221"/>
                <a:gd name="T17" fmla="*/ 165 h 229"/>
                <a:gd name="T18" fmla="*/ 106 w 221"/>
                <a:gd name="T19" fmla="*/ 129 h 229"/>
                <a:gd name="T20" fmla="*/ 41 w 221"/>
                <a:gd name="T21" fmla="*/ 36 h 229"/>
                <a:gd name="T22" fmla="*/ 5 w 221"/>
                <a:gd name="T23" fmla="*/ 13 h 229"/>
                <a:gd name="T24" fmla="*/ 7 w 221"/>
                <a:gd name="T25" fmla="*/ 17 h 229"/>
                <a:gd name="T26" fmla="*/ 41 w 221"/>
                <a:gd name="T27" fmla="*/ 44 h 229"/>
                <a:gd name="T28" fmla="*/ 65 w 221"/>
                <a:gd name="T29" fmla="*/ 79 h 229"/>
                <a:gd name="T30" fmla="*/ 108 w 221"/>
                <a:gd name="T31" fmla="*/ 137 h 229"/>
                <a:gd name="T32" fmla="*/ 162 w 221"/>
                <a:gd name="T33" fmla="*/ 187 h 229"/>
                <a:gd name="T34" fmla="*/ 207 w 221"/>
                <a:gd name="T35" fmla="*/ 212 h 229"/>
                <a:gd name="T36" fmla="*/ 194 w 221"/>
                <a:gd name="T37" fmla="*/ 212 h 229"/>
                <a:gd name="T38" fmla="*/ 161 w 221"/>
                <a:gd name="T39" fmla="*/ 192 h 229"/>
                <a:gd name="T40" fmla="*/ 102 w 221"/>
                <a:gd name="T41" fmla="*/ 136 h 229"/>
                <a:gd name="T42" fmla="*/ 56 w 221"/>
                <a:gd name="T43" fmla="*/ 83 h 229"/>
                <a:gd name="T44" fmla="*/ 6 w 221"/>
                <a:gd name="T45" fmla="*/ 11 h 229"/>
                <a:gd name="T46" fmla="*/ 2 w 221"/>
                <a:gd name="T47" fmla="*/ 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229">
                  <a:moveTo>
                    <a:pt x="2" y="13"/>
                  </a:moveTo>
                  <a:cubicBezTo>
                    <a:pt x="18" y="38"/>
                    <a:pt x="33" y="64"/>
                    <a:pt x="53" y="86"/>
                  </a:cubicBezTo>
                  <a:cubicBezTo>
                    <a:pt x="63" y="97"/>
                    <a:pt x="70" y="109"/>
                    <a:pt x="81" y="120"/>
                  </a:cubicBezTo>
                  <a:cubicBezTo>
                    <a:pt x="93" y="133"/>
                    <a:pt x="105" y="146"/>
                    <a:pt x="118" y="160"/>
                  </a:cubicBezTo>
                  <a:cubicBezTo>
                    <a:pt x="138" y="181"/>
                    <a:pt x="162" y="200"/>
                    <a:pt x="188" y="214"/>
                  </a:cubicBezTo>
                  <a:cubicBezTo>
                    <a:pt x="190" y="215"/>
                    <a:pt x="221" y="229"/>
                    <a:pt x="220" y="216"/>
                  </a:cubicBezTo>
                  <a:cubicBezTo>
                    <a:pt x="220" y="213"/>
                    <a:pt x="219" y="211"/>
                    <a:pt x="216" y="210"/>
                  </a:cubicBezTo>
                  <a:cubicBezTo>
                    <a:pt x="205" y="207"/>
                    <a:pt x="196" y="200"/>
                    <a:pt x="185" y="198"/>
                  </a:cubicBezTo>
                  <a:cubicBezTo>
                    <a:pt x="170" y="194"/>
                    <a:pt x="157" y="175"/>
                    <a:pt x="146" y="165"/>
                  </a:cubicBezTo>
                  <a:cubicBezTo>
                    <a:pt x="133" y="153"/>
                    <a:pt x="118" y="143"/>
                    <a:pt x="106" y="129"/>
                  </a:cubicBezTo>
                  <a:cubicBezTo>
                    <a:pt x="81" y="101"/>
                    <a:pt x="62" y="67"/>
                    <a:pt x="41" y="36"/>
                  </a:cubicBezTo>
                  <a:cubicBezTo>
                    <a:pt x="32" y="23"/>
                    <a:pt x="22" y="0"/>
                    <a:pt x="5" y="13"/>
                  </a:cubicBezTo>
                  <a:cubicBezTo>
                    <a:pt x="2" y="15"/>
                    <a:pt x="5" y="19"/>
                    <a:pt x="7" y="17"/>
                  </a:cubicBezTo>
                  <a:cubicBezTo>
                    <a:pt x="22" y="6"/>
                    <a:pt x="35" y="35"/>
                    <a:pt x="41" y="44"/>
                  </a:cubicBezTo>
                  <a:cubicBezTo>
                    <a:pt x="49" y="56"/>
                    <a:pt x="57" y="67"/>
                    <a:pt x="65" y="79"/>
                  </a:cubicBezTo>
                  <a:cubicBezTo>
                    <a:pt x="79" y="99"/>
                    <a:pt x="92" y="119"/>
                    <a:pt x="108" y="137"/>
                  </a:cubicBezTo>
                  <a:cubicBezTo>
                    <a:pt x="124" y="155"/>
                    <a:pt x="145" y="169"/>
                    <a:pt x="162" y="187"/>
                  </a:cubicBezTo>
                  <a:cubicBezTo>
                    <a:pt x="175" y="200"/>
                    <a:pt x="190" y="203"/>
                    <a:pt x="207" y="212"/>
                  </a:cubicBezTo>
                  <a:cubicBezTo>
                    <a:pt x="220" y="219"/>
                    <a:pt x="198" y="214"/>
                    <a:pt x="194" y="212"/>
                  </a:cubicBezTo>
                  <a:cubicBezTo>
                    <a:pt x="182" y="207"/>
                    <a:pt x="171" y="199"/>
                    <a:pt x="161" y="192"/>
                  </a:cubicBezTo>
                  <a:cubicBezTo>
                    <a:pt x="138" y="176"/>
                    <a:pt x="120" y="156"/>
                    <a:pt x="102" y="136"/>
                  </a:cubicBezTo>
                  <a:cubicBezTo>
                    <a:pt x="86" y="118"/>
                    <a:pt x="71" y="101"/>
                    <a:pt x="56" y="83"/>
                  </a:cubicBezTo>
                  <a:cubicBezTo>
                    <a:pt x="37" y="60"/>
                    <a:pt x="22" y="36"/>
                    <a:pt x="6" y="11"/>
                  </a:cubicBezTo>
                  <a:cubicBezTo>
                    <a:pt x="4" y="9"/>
                    <a:pt x="0" y="11"/>
                    <a:pt x="2" y="1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2"/>
            <p:cNvSpPr/>
            <p:nvPr/>
          </p:nvSpPr>
          <p:spPr bwMode="auto">
            <a:xfrm>
              <a:off x="4720" y="1352"/>
              <a:ext cx="249" cy="360"/>
            </a:xfrm>
            <a:custGeom>
              <a:avLst/>
              <a:gdLst>
                <a:gd name="T0" fmla="*/ 7 w 175"/>
                <a:gd name="T1" fmla="*/ 0 h 253"/>
                <a:gd name="T2" fmla="*/ 69 w 175"/>
                <a:gd name="T3" fmla="*/ 64 h 253"/>
                <a:gd name="T4" fmla="*/ 86 w 175"/>
                <a:gd name="T5" fmla="*/ 82 h 253"/>
                <a:gd name="T6" fmla="*/ 104 w 175"/>
                <a:gd name="T7" fmla="*/ 107 h 253"/>
                <a:gd name="T8" fmla="*/ 136 w 175"/>
                <a:gd name="T9" fmla="*/ 152 h 253"/>
                <a:gd name="T10" fmla="*/ 166 w 175"/>
                <a:gd name="T11" fmla="*/ 213 h 253"/>
                <a:gd name="T12" fmla="*/ 169 w 175"/>
                <a:gd name="T13" fmla="*/ 246 h 253"/>
                <a:gd name="T14" fmla="*/ 163 w 175"/>
                <a:gd name="T15" fmla="*/ 243 h 253"/>
                <a:gd name="T16" fmla="*/ 159 w 175"/>
                <a:gd name="T17" fmla="*/ 229 h 253"/>
                <a:gd name="T18" fmla="*/ 157 w 175"/>
                <a:gd name="T19" fmla="*/ 213 h 253"/>
                <a:gd name="T20" fmla="*/ 150 w 175"/>
                <a:gd name="T21" fmla="*/ 195 h 253"/>
                <a:gd name="T22" fmla="*/ 129 w 175"/>
                <a:gd name="T23" fmla="*/ 162 h 253"/>
                <a:gd name="T24" fmla="*/ 96 w 175"/>
                <a:gd name="T25" fmla="*/ 111 h 253"/>
                <a:gd name="T26" fmla="*/ 45 w 175"/>
                <a:gd name="T27" fmla="*/ 59 h 253"/>
                <a:gd name="T28" fmla="*/ 11 w 175"/>
                <a:gd name="T29" fmla="*/ 25 h 253"/>
                <a:gd name="T30" fmla="*/ 10 w 175"/>
                <a:gd name="T31" fmla="*/ 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53">
                  <a:moveTo>
                    <a:pt x="7" y="0"/>
                  </a:moveTo>
                  <a:cubicBezTo>
                    <a:pt x="28" y="21"/>
                    <a:pt x="51" y="40"/>
                    <a:pt x="69" y="64"/>
                  </a:cubicBezTo>
                  <a:cubicBezTo>
                    <a:pt x="74" y="70"/>
                    <a:pt x="80" y="76"/>
                    <a:pt x="86" y="82"/>
                  </a:cubicBezTo>
                  <a:cubicBezTo>
                    <a:pt x="92" y="90"/>
                    <a:pt x="98" y="99"/>
                    <a:pt x="104" y="107"/>
                  </a:cubicBezTo>
                  <a:cubicBezTo>
                    <a:pt x="114" y="123"/>
                    <a:pt x="127" y="137"/>
                    <a:pt x="136" y="152"/>
                  </a:cubicBezTo>
                  <a:cubicBezTo>
                    <a:pt x="148" y="172"/>
                    <a:pt x="159" y="192"/>
                    <a:pt x="166" y="213"/>
                  </a:cubicBezTo>
                  <a:cubicBezTo>
                    <a:pt x="168" y="221"/>
                    <a:pt x="175" y="239"/>
                    <a:pt x="169" y="246"/>
                  </a:cubicBezTo>
                  <a:cubicBezTo>
                    <a:pt x="165" y="253"/>
                    <a:pt x="163" y="247"/>
                    <a:pt x="163" y="243"/>
                  </a:cubicBezTo>
                  <a:cubicBezTo>
                    <a:pt x="163" y="237"/>
                    <a:pt x="162" y="234"/>
                    <a:pt x="159" y="229"/>
                  </a:cubicBezTo>
                  <a:cubicBezTo>
                    <a:pt x="157" y="224"/>
                    <a:pt x="157" y="218"/>
                    <a:pt x="157" y="213"/>
                  </a:cubicBezTo>
                  <a:cubicBezTo>
                    <a:pt x="157" y="205"/>
                    <a:pt x="154" y="202"/>
                    <a:pt x="150" y="195"/>
                  </a:cubicBezTo>
                  <a:cubicBezTo>
                    <a:pt x="144" y="184"/>
                    <a:pt x="135" y="175"/>
                    <a:pt x="129" y="162"/>
                  </a:cubicBezTo>
                  <a:cubicBezTo>
                    <a:pt x="121" y="144"/>
                    <a:pt x="110" y="126"/>
                    <a:pt x="96" y="111"/>
                  </a:cubicBezTo>
                  <a:cubicBezTo>
                    <a:pt x="79" y="93"/>
                    <a:pt x="62" y="76"/>
                    <a:pt x="45" y="59"/>
                  </a:cubicBezTo>
                  <a:cubicBezTo>
                    <a:pt x="33" y="48"/>
                    <a:pt x="22" y="36"/>
                    <a:pt x="11" y="25"/>
                  </a:cubicBezTo>
                  <a:cubicBezTo>
                    <a:pt x="3" y="16"/>
                    <a:pt x="0" y="10"/>
                    <a:pt x="1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3"/>
            <p:cNvSpPr/>
            <p:nvPr/>
          </p:nvSpPr>
          <p:spPr bwMode="auto">
            <a:xfrm>
              <a:off x="4707" y="1349"/>
              <a:ext cx="267" cy="364"/>
            </a:xfrm>
            <a:custGeom>
              <a:avLst/>
              <a:gdLst>
                <a:gd name="T0" fmla="*/ 15 w 188"/>
                <a:gd name="T1" fmla="*/ 2 h 256"/>
                <a:gd name="T2" fmla="*/ 72 w 188"/>
                <a:gd name="T3" fmla="*/ 60 h 256"/>
                <a:gd name="T4" fmla="*/ 119 w 188"/>
                <a:gd name="T5" fmla="*/ 121 h 256"/>
                <a:gd name="T6" fmla="*/ 163 w 188"/>
                <a:gd name="T7" fmla="*/ 190 h 256"/>
                <a:gd name="T8" fmla="*/ 175 w 188"/>
                <a:gd name="T9" fmla="*/ 222 h 256"/>
                <a:gd name="T10" fmla="*/ 178 w 188"/>
                <a:gd name="T11" fmla="*/ 236 h 256"/>
                <a:gd name="T12" fmla="*/ 175 w 188"/>
                <a:gd name="T13" fmla="*/ 245 h 256"/>
                <a:gd name="T14" fmla="*/ 169 w 188"/>
                <a:gd name="T15" fmla="*/ 216 h 256"/>
                <a:gd name="T16" fmla="*/ 161 w 188"/>
                <a:gd name="T17" fmla="*/ 197 h 256"/>
                <a:gd name="T18" fmla="*/ 137 w 188"/>
                <a:gd name="T19" fmla="*/ 159 h 256"/>
                <a:gd name="T20" fmla="*/ 120 w 188"/>
                <a:gd name="T21" fmla="*/ 129 h 256"/>
                <a:gd name="T22" fmla="*/ 66 w 188"/>
                <a:gd name="T23" fmla="*/ 71 h 256"/>
                <a:gd name="T24" fmla="*/ 36 w 188"/>
                <a:gd name="T25" fmla="*/ 41 h 256"/>
                <a:gd name="T26" fmla="*/ 21 w 188"/>
                <a:gd name="T27" fmla="*/ 5 h 256"/>
                <a:gd name="T28" fmla="*/ 17 w 188"/>
                <a:gd name="T29" fmla="*/ 4 h 256"/>
                <a:gd name="T30" fmla="*/ 37 w 188"/>
                <a:gd name="T31" fmla="*/ 47 h 256"/>
                <a:gd name="T32" fmla="*/ 115 w 188"/>
                <a:gd name="T33" fmla="*/ 129 h 256"/>
                <a:gd name="T34" fmla="*/ 139 w 188"/>
                <a:gd name="T35" fmla="*/ 170 h 256"/>
                <a:gd name="T36" fmla="*/ 163 w 188"/>
                <a:gd name="T37" fmla="*/ 210 h 256"/>
                <a:gd name="T38" fmla="*/ 164 w 188"/>
                <a:gd name="T39" fmla="*/ 226 h 256"/>
                <a:gd name="T40" fmla="*/ 170 w 188"/>
                <a:gd name="T41" fmla="*/ 244 h 256"/>
                <a:gd name="T42" fmla="*/ 175 w 188"/>
                <a:gd name="T43" fmla="*/ 252 h 256"/>
                <a:gd name="T44" fmla="*/ 180 w 188"/>
                <a:gd name="T45" fmla="*/ 223 h 256"/>
                <a:gd name="T46" fmla="*/ 140 w 188"/>
                <a:gd name="T47" fmla="*/ 143 h 256"/>
                <a:gd name="T48" fmla="*/ 18 w 188"/>
                <a:gd name="T49" fmla="*/ 2 h 256"/>
                <a:gd name="T50" fmla="*/ 15 w 188"/>
                <a:gd name="T51" fmla="*/ 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8" h="256">
                  <a:moveTo>
                    <a:pt x="15" y="2"/>
                  </a:moveTo>
                  <a:cubicBezTo>
                    <a:pt x="34" y="21"/>
                    <a:pt x="54" y="39"/>
                    <a:pt x="72" y="60"/>
                  </a:cubicBezTo>
                  <a:cubicBezTo>
                    <a:pt x="88" y="80"/>
                    <a:pt x="103" y="100"/>
                    <a:pt x="119" y="121"/>
                  </a:cubicBezTo>
                  <a:cubicBezTo>
                    <a:pt x="135" y="143"/>
                    <a:pt x="150" y="165"/>
                    <a:pt x="163" y="190"/>
                  </a:cubicBezTo>
                  <a:cubicBezTo>
                    <a:pt x="168" y="200"/>
                    <a:pt x="172" y="211"/>
                    <a:pt x="175" y="222"/>
                  </a:cubicBezTo>
                  <a:cubicBezTo>
                    <a:pt x="176" y="227"/>
                    <a:pt x="177" y="232"/>
                    <a:pt x="178" y="236"/>
                  </a:cubicBezTo>
                  <a:cubicBezTo>
                    <a:pt x="178" y="236"/>
                    <a:pt x="176" y="256"/>
                    <a:pt x="175" y="245"/>
                  </a:cubicBezTo>
                  <a:cubicBezTo>
                    <a:pt x="173" y="235"/>
                    <a:pt x="169" y="227"/>
                    <a:pt x="169" y="216"/>
                  </a:cubicBezTo>
                  <a:cubicBezTo>
                    <a:pt x="168" y="209"/>
                    <a:pt x="165" y="203"/>
                    <a:pt x="161" y="197"/>
                  </a:cubicBezTo>
                  <a:cubicBezTo>
                    <a:pt x="154" y="184"/>
                    <a:pt x="144" y="172"/>
                    <a:pt x="137" y="159"/>
                  </a:cubicBezTo>
                  <a:cubicBezTo>
                    <a:pt x="133" y="148"/>
                    <a:pt x="126" y="139"/>
                    <a:pt x="120" y="129"/>
                  </a:cubicBezTo>
                  <a:cubicBezTo>
                    <a:pt x="105" y="108"/>
                    <a:pt x="84" y="90"/>
                    <a:pt x="66" y="71"/>
                  </a:cubicBezTo>
                  <a:cubicBezTo>
                    <a:pt x="56" y="61"/>
                    <a:pt x="46" y="51"/>
                    <a:pt x="36" y="41"/>
                  </a:cubicBezTo>
                  <a:cubicBezTo>
                    <a:pt x="27" y="32"/>
                    <a:pt x="7" y="18"/>
                    <a:pt x="21" y="5"/>
                  </a:cubicBezTo>
                  <a:cubicBezTo>
                    <a:pt x="22" y="4"/>
                    <a:pt x="18" y="3"/>
                    <a:pt x="17" y="4"/>
                  </a:cubicBezTo>
                  <a:cubicBezTo>
                    <a:pt x="0" y="19"/>
                    <a:pt x="27" y="36"/>
                    <a:pt x="37" y="47"/>
                  </a:cubicBezTo>
                  <a:cubicBezTo>
                    <a:pt x="64" y="73"/>
                    <a:pt x="93" y="99"/>
                    <a:pt x="115" y="129"/>
                  </a:cubicBezTo>
                  <a:cubicBezTo>
                    <a:pt x="125" y="142"/>
                    <a:pt x="130" y="157"/>
                    <a:pt x="139" y="170"/>
                  </a:cubicBezTo>
                  <a:cubicBezTo>
                    <a:pt x="147" y="183"/>
                    <a:pt x="158" y="195"/>
                    <a:pt x="163" y="210"/>
                  </a:cubicBezTo>
                  <a:cubicBezTo>
                    <a:pt x="163" y="210"/>
                    <a:pt x="164" y="223"/>
                    <a:pt x="164" y="226"/>
                  </a:cubicBezTo>
                  <a:cubicBezTo>
                    <a:pt x="165" y="232"/>
                    <a:pt x="169" y="238"/>
                    <a:pt x="170" y="244"/>
                  </a:cubicBezTo>
                  <a:cubicBezTo>
                    <a:pt x="171" y="249"/>
                    <a:pt x="171" y="251"/>
                    <a:pt x="175" y="252"/>
                  </a:cubicBezTo>
                  <a:cubicBezTo>
                    <a:pt x="188" y="256"/>
                    <a:pt x="181" y="226"/>
                    <a:pt x="180" y="223"/>
                  </a:cubicBezTo>
                  <a:cubicBezTo>
                    <a:pt x="172" y="194"/>
                    <a:pt x="156" y="167"/>
                    <a:pt x="140" y="143"/>
                  </a:cubicBezTo>
                  <a:cubicBezTo>
                    <a:pt x="104" y="91"/>
                    <a:pt x="63" y="46"/>
                    <a:pt x="18" y="2"/>
                  </a:cubicBezTo>
                  <a:cubicBezTo>
                    <a:pt x="17" y="1"/>
                    <a:pt x="13" y="0"/>
                    <a:pt x="1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4"/>
            <p:cNvSpPr/>
            <p:nvPr/>
          </p:nvSpPr>
          <p:spPr bwMode="auto">
            <a:xfrm>
              <a:off x="4868" y="1619"/>
              <a:ext cx="125" cy="145"/>
            </a:xfrm>
            <a:custGeom>
              <a:avLst/>
              <a:gdLst>
                <a:gd name="T0" fmla="*/ 6 w 88"/>
                <a:gd name="T1" fmla="*/ 85 h 102"/>
                <a:gd name="T2" fmla="*/ 20 w 88"/>
                <a:gd name="T3" fmla="*/ 55 h 102"/>
                <a:gd name="T4" fmla="*/ 40 w 88"/>
                <a:gd name="T5" fmla="*/ 26 h 102"/>
                <a:gd name="T6" fmla="*/ 63 w 88"/>
                <a:gd name="T7" fmla="*/ 1 h 102"/>
                <a:gd name="T8" fmla="*/ 83 w 88"/>
                <a:gd name="T9" fmla="*/ 28 h 102"/>
                <a:gd name="T10" fmla="*/ 86 w 88"/>
                <a:gd name="T11" fmla="*/ 59 h 102"/>
                <a:gd name="T12" fmla="*/ 66 w 88"/>
                <a:gd name="T13" fmla="*/ 80 h 102"/>
                <a:gd name="T14" fmla="*/ 22 w 88"/>
                <a:gd name="T15" fmla="*/ 96 h 102"/>
                <a:gd name="T16" fmla="*/ 6 w 88"/>
                <a:gd name="T17"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02">
                  <a:moveTo>
                    <a:pt x="6" y="85"/>
                  </a:moveTo>
                  <a:cubicBezTo>
                    <a:pt x="0" y="75"/>
                    <a:pt x="13" y="62"/>
                    <a:pt x="20" y="55"/>
                  </a:cubicBezTo>
                  <a:cubicBezTo>
                    <a:pt x="28" y="46"/>
                    <a:pt x="34" y="36"/>
                    <a:pt x="40" y="26"/>
                  </a:cubicBezTo>
                  <a:cubicBezTo>
                    <a:pt x="45" y="18"/>
                    <a:pt x="51" y="2"/>
                    <a:pt x="63" y="1"/>
                  </a:cubicBezTo>
                  <a:cubicBezTo>
                    <a:pt x="73" y="0"/>
                    <a:pt x="80" y="21"/>
                    <a:pt x="83" y="28"/>
                  </a:cubicBezTo>
                  <a:cubicBezTo>
                    <a:pt x="88" y="38"/>
                    <a:pt x="88" y="47"/>
                    <a:pt x="86" y="59"/>
                  </a:cubicBezTo>
                  <a:cubicBezTo>
                    <a:pt x="83" y="70"/>
                    <a:pt x="76" y="74"/>
                    <a:pt x="66" y="80"/>
                  </a:cubicBezTo>
                  <a:cubicBezTo>
                    <a:pt x="54" y="87"/>
                    <a:pt x="37" y="102"/>
                    <a:pt x="22" y="96"/>
                  </a:cubicBezTo>
                  <a:cubicBezTo>
                    <a:pt x="22" y="96"/>
                    <a:pt x="10" y="92"/>
                    <a:pt x="6"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5"/>
            <p:cNvSpPr/>
            <p:nvPr/>
          </p:nvSpPr>
          <p:spPr bwMode="auto">
            <a:xfrm>
              <a:off x="4869" y="1601"/>
              <a:ext cx="127" cy="179"/>
            </a:xfrm>
            <a:custGeom>
              <a:avLst/>
              <a:gdLst>
                <a:gd name="T0" fmla="*/ 6 w 89"/>
                <a:gd name="T1" fmla="*/ 99 h 126"/>
                <a:gd name="T2" fmla="*/ 37 w 89"/>
                <a:gd name="T3" fmla="*/ 47 h 126"/>
                <a:gd name="T4" fmla="*/ 52 w 89"/>
                <a:gd name="T5" fmla="*/ 22 h 126"/>
                <a:gd name="T6" fmla="*/ 85 w 89"/>
                <a:gd name="T7" fmla="*/ 54 h 126"/>
                <a:gd name="T8" fmla="*/ 5 w 89"/>
                <a:gd name="T9" fmla="*/ 97 h 126"/>
                <a:gd name="T10" fmla="*/ 5 w 89"/>
                <a:gd name="T11" fmla="*/ 100 h 126"/>
                <a:gd name="T12" fmla="*/ 62 w 89"/>
                <a:gd name="T13" fmla="*/ 98 h 126"/>
                <a:gd name="T14" fmla="*/ 87 w 89"/>
                <a:gd name="T15" fmla="*/ 68 h 126"/>
                <a:gd name="T16" fmla="*/ 81 w 89"/>
                <a:gd name="T17" fmla="*/ 35 h 126"/>
                <a:gd name="T18" fmla="*/ 46 w 89"/>
                <a:gd name="T19" fmla="*/ 22 h 126"/>
                <a:gd name="T20" fmla="*/ 12 w 89"/>
                <a:gd name="T21" fmla="*/ 72 h 126"/>
                <a:gd name="T22" fmla="*/ 4 w 89"/>
                <a:gd name="T23" fmla="*/ 97 h 126"/>
                <a:gd name="T24" fmla="*/ 6 w 89"/>
                <a:gd name="T25" fmla="*/ 9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6">
                  <a:moveTo>
                    <a:pt x="6" y="99"/>
                  </a:moveTo>
                  <a:cubicBezTo>
                    <a:pt x="1" y="84"/>
                    <a:pt x="29" y="60"/>
                    <a:pt x="37" y="47"/>
                  </a:cubicBezTo>
                  <a:cubicBezTo>
                    <a:pt x="42" y="39"/>
                    <a:pt x="46" y="30"/>
                    <a:pt x="52" y="22"/>
                  </a:cubicBezTo>
                  <a:cubicBezTo>
                    <a:pt x="67" y="3"/>
                    <a:pt x="83" y="43"/>
                    <a:pt x="85" y="54"/>
                  </a:cubicBezTo>
                  <a:cubicBezTo>
                    <a:pt x="89" y="86"/>
                    <a:pt x="29" y="126"/>
                    <a:pt x="5" y="97"/>
                  </a:cubicBezTo>
                  <a:cubicBezTo>
                    <a:pt x="3" y="94"/>
                    <a:pt x="4" y="99"/>
                    <a:pt x="5" y="100"/>
                  </a:cubicBezTo>
                  <a:cubicBezTo>
                    <a:pt x="22" y="120"/>
                    <a:pt x="44" y="110"/>
                    <a:pt x="62" y="98"/>
                  </a:cubicBezTo>
                  <a:cubicBezTo>
                    <a:pt x="75" y="90"/>
                    <a:pt x="85" y="84"/>
                    <a:pt x="87" y="68"/>
                  </a:cubicBezTo>
                  <a:cubicBezTo>
                    <a:pt x="88" y="55"/>
                    <a:pt x="85" y="46"/>
                    <a:pt x="81" y="35"/>
                  </a:cubicBezTo>
                  <a:cubicBezTo>
                    <a:pt x="74" y="20"/>
                    <a:pt x="61" y="0"/>
                    <a:pt x="46" y="22"/>
                  </a:cubicBezTo>
                  <a:cubicBezTo>
                    <a:pt x="35" y="39"/>
                    <a:pt x="26" y="56"/>
                    <a:pt x="12" y="72"/>
                  </a:cubicBezTo>
                  <a:cubicBezTo>
                    <a:pt x="5" y="80"/>
                    <a:pt x="0" y="87"/>
                    <a:pt x="4" y="97"/>
                  </a:cubicBezTo>
                  <a:cubicBezTo>
                    <a:pt x="4" y="98"/>
                    <a:pt x="7" y="102"/>
                    <a:pt x="6" y="9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6"/>
            <p:cNvSpPr/>
            <p:nvPr/>
          </p:nvSpPr>
          <p:spPr bwMode="auto">
            <a:xfrm>
              <a:off x="4477" y="1204"/>
              <a:ext cx="294" cy="300"/>
            </a:xfrm>
            <a:custGeom>
              <a:avLst/>
              <a:gdLst>
                <a:gd name="T0" fmla="*/ 117 w 207"/>
                <a:gd name="T1" fmla="*/ 35 h 211"/>
                <a:gd name="T2" fmla="*/ 172 w 207"/>
                <a:gd name="T3" fmla="*/ 21 h 211"/>
                <a:gd name="T4" fmla="*/ 163 w 207"/>
                <a:gd name="T5" fmla="*/ 75 h 211"/>
                <a:gd name="T6" fmla="*/ 204 w 207"/>
                <a:gd name="T7" fmla="*/ 115 h 211"/>
                <a:gd name="T8" fmla="*/ 155 w 207"/>
                <a:gd name="T9" fmla="*/ 138 h 211"/>
                <a:gd name="T10" fmla="*/ 131 w 207"/>
                <a:gd name="T11" fmla="*/ 143 h 211"/>
                <a:gd name="T12" fmla="*/ 118 w 207"/>
                <a:gd name="T13" fmla="*/ 177 h 211"/>
                <a:gd name="T14" fmla="*/ 78 w 207"/>
                <a:gd name="T15" fmla="*/ 186 h 211"/>
                <a:gd name="T16" fmla="*/ 67 w 207"/>
                <a:gd name="T17" fmla="*/ 139 h 211"/>
                <a:gd name="T18" fmla="*/ 15 w 207"/>
                <a:gd name="T19" fmla="*/ 114 h 211"/>
                <a:gd name="T20" fmla="*/ 20 w 207"/>
                <a:gd name="T21" fmla="*/ 86 h 211"/>
                <a:gd name="T22" fmla="*/ 53 w 207"/>
                <a:gd name="T23" fmla="*/ 63 h 211"/>
                <a:gd name="T24" fmla="*/ 53 w 207"/>
                <a:gd name="T25" fmla="*/ 42 h 211"/>
                <a:gd name="T26" fmla="*/ 65 w 207"/>
                <a:gd name="T27" fmla="*/ 1 h 211"/>
                <a:gd name="T28" fmla="*/ 112 w 207"/>
                <a:gd name="T29" fmla="*/ 37 h 211"/>
                <a:gd name="T30" fmla="*/ 117 w 207"/>
                <a:gd name="T31" fmla="*/ 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211">
                  <a:moveTo>
                    <a:pt x="117" y="35"/>
                  </a:moveTo>
                  <a:cubicBezTo>
                    <a:pt x="127" y="28"/>
                    <a:pt x="159" y="15"/>
                    <a:pt x="172" y="21"/>
                  </a:cubicBezTo>
                  <a:cubicBezTo>
                    <a:pt x="192" y="30"/>
                    <a:pt x="157" y="60"/>
                    <a:pt x="163" y="75"/>
                  </a:cubicBezTo>
                  <a:cubicBezTo>
                    <a:pt x="166" y="85"/>
                    <a:pt x="203" y="109"/>
                    <a:pt x="204" y="115"/>
                  </a:cubicBezTo>
                  <a:cubicBezTo>
                    <a:pt x="207" y="138"/>
                    <a:pt x="169" y="135"/>
                    <a:pt x="155" y="138"/>
                  </a:cubicBezTo>
                  <a:cubicBezTo>
                    <a:pt x="146" y="140"/>
                    <a:pt x="138" y="137"/>
                    <a:pt x="131" y="143"/>
                  </a:cubicBezTo>
                  <a:cubicBezTo>
                    <a:pt x="126" y="147"/>
                    <a:pt x="121" y="170"/>
                    <a:pt x="118" y="177"/>
                  </a:cubicBezTo>
                  <a:cubicBezTo>
                    <a:pt x="108" y="197"/>
                    <a:pt x="90" y="211"/>
                    <a:pt x="78" y="186"/>
                  </a:cubicBezTo>
                  <a:cubicBezTo>
                    <a:pt x="71" y="171"/>
                    <a:pt x="74" y="153"/>
                    <a:pt x="67" y="139"/>
                  </a:cubicBezTo>
                  <a:cubicBezTo>
                    <a:pt x="54" y="114"/>
                    <a:pt x="33" y="129"/>
                    <a:pt x="15" y="114"/>
                  </a:cubicBezTo>
                  <a:cubicBezTo>
                    <a:pt x="0" y="102"/>
                    <a:pt x="10" y="95"/>
                    <a:pt x="20" y="86"/>
                  </a:cubicBezTo>
                  <a:cubicBezTo>
                    <a:pt x="22" y="84"/>
                    <a:pt x="49" y="68"/>
                    <a:pt x="53" y="63"/>
                  </a:cubicBezTo>
                  <a:cubicBezTo>
                    <a:pt x="58" y="56"/>
                    <a:pt x="55" y="50"/>
                    <a:pt x="53" y="42"/>
                  </a:cubicBezTo>
                  <a:cubicBezTo>
                    <a:pt x="52" y="31"/>
                    <a:pt x="50" y="2"/>
                    <a:pt x="65" y="1"/>
                  </a:cubicBezTo>
                  <a:cubicBezTo>
                    <a:pt x="82" y="0"/>
                    <a:pt x="97" y="32"/>
                    <a:pt x="112" y="37"/>
                  </a:cubicBezTo>
                  <a:cubicBezTo>
                    <a:pt x="112" y="37"/>
                    <a:pt x="114" y="38"/>
                    <a:pt x="117" y="35"/>
                  </a:cubicBezTo>
                  <a:close/>
                </a:path>
              </a:pathLst>
            </a:custGeom>
            <a:solidFill>
              <a:srgbClr val="BBE0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7"/>
            <p:cNvSpPr/>
            <p:nvPr/>
          </p:nvSpPr>
          <p:spPr bwMode="auto">
            <a:xfrm>
              <a:off x="4461" y="1165"/>
              <a:ext cx="330" cy="325"/>
            </a:xfrm>
            <a:custGeom>
              <a:avLst/>
              <a:gdLst>
                <a:gd name="T0" fmla="*/ 130 w 232"/>
                <a:gd name="T1" fmla="*/ 64 h 228"/>
                <a:gd name="T2" fmla="*/ 178 w 232"/>
                <a:gd name="T3" fmla="*/ 48 h 228"/>
                <a:gd name="T4" fmla="*/ 175 w 232"/>
                <a:gd name="T5" fmla="*/ 85 h 228"/>
                <a:gd name="T6" fmla="*/ 196 w 232"/>
                <a:gd name="T7" fmla="*/ 125 h 228"/>
                <a:gd name="T8" fmla="*/ 211 w 232"/>
                <a:gd name="T9" fmla="*/ 151 h 228"/>
                <a:gd name="T10" fmla="*/ 197 w 232"/>
                <a:gd name="T11" fmla="*/ 159 h 228"/>
                <a:gd name="T12" fmla="*/ 154 w 232"/>
                <a:gd name="T13" fmla="*/ 164 h 228"/>
                <a:gd name="T14" fmla="*/ 102 w 232"/>
                <a:gd name="T15" fmla="*/ 225 h 228"/>
                <a:gd name="T16" fmla="*/ 80 w 232"/>
                <a:gd name="T17" fmla="*/ 167 h 228"/>
                <a:gd name="T18" fmla="*/ 66 w 232"/>
                <a:gd name="T19" fmla="*/ 152 h 228"/>
                <a:gd name="T20" fmla="*/ 23 w 232"/>
                <a:gd name="T21" fmla="*/ 124 h 228"/>
                <a:gd name="T22" fmla="*/ 52 w 232"/>
                <a:gd name="T23" fmla="*/ 102 h 228"/>
                <a:gd name="T24" fmla="*/ 66 w 232"/>
                <a:gd name="T25" fmla="*/ 70 h 228"/>
                <a:gd name="T26" fmla="*/ 72 w 232"/>
                <a:gd name="T27" fmla="*/ 32 h 228"/>
                <a:gd name="T28" fmla="*/ 130 w 232"/>
                <a:gd name="T29" fmla="*/ 64 h 228"/>
                <a:gd name="T30" fmla="*/ 126 w 232"/>
                <a:gd name="T31" fmla="*/ 61 h 228"/>
                <a:gd name="T32" fmla="*/ 64 w 232"/>
                <a:gd name="T33" fmla="*/ 37 h 228"/>
                <a:gd name="T34" fmla="*/ 62 w 232"/>
                <a:gd name="T35" fmla="*/ 89 h 228"/>
                <a:gd name="T36" fmla="*/ 26 w 232"/>
                <a:gd name="T37" fmla="*/ 115 h 228"/>
                <a:gd name="T38" fmla="*/ 55 w 232"/>
                <a:gd name="T39" fmla="*/ 151 h 228"/>
                <a:gd name="T40" fmla="*/ 91 w 232"/>
                <a:gd name="T41" fmla="*/ 218 h 228"/>
                <a:gd name="T42" fmla="*/ 109 w 232"/>
                <a:gd name="T43" fmla="*/ 228 h 228"/>
                <a:gd name="T44" fmla="*/ 137 w 232"/>
                <a:gd name="T45" fmla="*/ 188 h 228"/>
                <a:gd name="T46" fmla="*/ 148 w 232"/>
                <a:gd name="T47" fmla="*/ 169 h 228"/>
                <a:gd name="T48" fmla="*/ 177 w 232"/>
                <a:gd name="T49" fmla="*/ 166 h 228"/>
                <a:gd name="T50" fmla="*/ 207 w 232"/>
                <a:gd name="T51" fmla="*/ 133 h 228"/>
                <a:gd name="T52" fmla="*/ 178 w 232"/>
                <a:gd name="T53" fmla="*/ 88 h 228"/>
                <a:gd name="T54" fmla="*/ 190 w 232"/>
                <a:gd name="T55" fmla="*/ 53 h 228"/>
                <a:gd name="T56" fmla="*/ 126 w 232"/>
                <a:gd name="T57" fmla="*/ 61 h 228"/>
                <a:gd name="T58" fmla="*/ 130 w 232"/>
                <a:gd name="T59" fmla="*/ 6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2" h="228">
                  <a:moveTo>
                    <a:pt x="130" y="64"/>
                  </a:moveTo>
                  <a:cubicBezTo>
                    <a:pt x="144" y="54"/>
                    <a:pt x="161" y="48"/>
                    <a:pt x="178" y="48"/>
                  </a:cubicBezTo>
                  <a:cubicBezTo>
                    <a:pt x="199" y="48"/>
                    <a:pt x="178" y="78"/>
                    <a:pt x="175" y="85"/>
                  </a:cubicBezTo>
                  <a:cubicBezTo>
                    <a:pt x="165" y="104"/>
                    <a:pt x="183" y="114"/>
                    <a:pt x="196" y="125"/>
                  </a:cubicBezTo>
                  <a:cubicBezTo>
                    <a:pt x="205" y="132"/>
                    <a:pt x="217" y="138"/>
                    <a:pt x="211" y="151"/>
                  </a:cubicBezTo>
                  <a:cubicBezTo>
                    <a:pt x="209" y="156"/>
                    <a:pt x="202" y="158"/>
                    <a:pt x="197" y="159"/>
                  </a:cubicBezTo>
                  <a:cubicBezTo>
                    <a:pt x="184" y="163"/>
                    <a:pt x="168" y="164"/>
                    <a:pt x="154" y="164"/>
                  </a:cubicBezTo>
                  <a:cubicBezTo>
                    <a:pt x="121" y="166"/>
                    <a:pt x="137" y="221"/>
                    <a:pt x="102" y="225"/>
                  </a:cubicBezTo>
                  <a:cubicBezTo>
                    <a:pt x="85" y="226"/>
                    <a:pt x="85" y="177"/>
                    <a:pt x="80" y="167"/>
                  </a:cubicBezTo>
                  <a:cubicBezTo>
                    <a:pt x="76" y="161"/>
                    <a:pt x="72" y="156"/>
                    <a:pt x="66" y="152"/>
                  </a:cubicBezTo>
                  <a:cubicBezTo>
                    <a:pt x="56" y="147"/>
                    <a:pt x="10" y="146"/>
                    <a:pt x="23" y="124"/>
                  </a:cubicBezTo>
                  <a:cubicBezTo>
                    <a:pt x="29" y="114"/>
                    <a:pt x="43" y="108"/>
                    <a:pt x="52" y="102"/>
                  </a:cubicBezTo>
                  <a:cubicBezTo>
                    <a:pt x="66" y="93"/>
                    <a:pt x="70" y="87"/>
                    <a:pt x="66" y="70"/>
                  </a:cubicBezTo>
                  <a:cubicBezTo>
                    <a:pt x="64" y="58"/>
                    <a:pt x="64" y="41"/>
                    <a:pt x="72" y="32"/>
                  </a:cubicBezTo>
                  <a:cubicBezTo>
                    <a:pt x="89" y="14"/>
                    <a:pt x="110" y="74"/>
                    <a:pt x="130" y="64"/>
                  </a:cubicBezTo>
                  <a:cubicBezTo>
                    <a:pt x="130" y="64"/>
                    <a:pt x="127" y="60"/>
                    <a:pt x="126" y="61"/>
                  </a:cubicBezTo>
                  <a:cubicBezTo>
                    <a:pt x="111" y="68"/>
                    <a:pt x="77" y="0"/>
                    <a:pt x="64" y="37"/>
                  </a:cubicBezTo>
                  <a:cubicBezTo>
                    <a:pt x="58" y="54"/>
                    <a:pt x="69" y="74"/>
                    <a:pt x="62" y="89"/>
                  </a:cubicBezTo>
                  <a:cubicBezTo>
                    <a:pt x="57" y="100"/>
                    <a:pt x="35" y="106"/>
                    <a:pt x="26" y="115"/>
                  </a:cubicBezTo>
                  <a:cubicBezTo>
                    <a:pt x="0" y="136"/>
                    <a:pt x="38" y="149"/>
                    <a:pt x="55" y="151"/>
                  </a:cubicBezTo>
                  <a:cubicBezTo>
                    <a:pt x="86" y="156"/>
                    <a:pt x="79" y="197"/>
                    <a:pt x="91" y="218"/>
                  </a:cubicBezTo>
                  <a:cubicBezTo>
                    <a:pt x="95" y="224"/>
                    <a:pt x="102" y="228"/>
                    <a:pt x="109" y="228"/>
                  </a:cubicBezTo>
                  <a:cubicBezTo>
                    <a:pt x="126" y="226"/>
                    <a:pt x="133" y="200"/>
                    <a:pt x="137" y="188"/>
                  </a:cubicBezTo>
                  <a:cubicBezTo>
                    <a:pt x="139" y="179"/>
                    <a:pt x="141" y="174"/>
                    <a:pt x="148" y="169"/>
                  </a:cubicBezTo>
                  <a:cubicBezTo>
                    <a:pt x="155" y="165"/>
                    <a:pt x="169" y="166"/>
                    <a:pt x="177" y="166"/>
                  </a:cubicBezTo>
                  <a:cubicBezTo>
                    <a:pt x="198" y="164"/>
                    <a:pt x="232" y="155"/>
                    <a:pt x="207" y="133"/>
                  </a:cubicBezTo>
                  <a:cubicBezTo>
                    <a:pt x="193" y="120"/>
                    <a:pt x="169" y="110"/>
                    <a:pt x="178" y="88"/>
                  </a:cubicBezTo>
                  <a:cubicBezTo>
                    <a:pt x="182" y="80"/>
                    <a:pt x="197" y="63"/>
                    <a:pt x="190" y="53"/>
                  </a:cubicBezTo>
                  <a:cubicBezTo>
                    <a:pt x="177" y="34"/>
                    <a:pt x="140" y="51"/>
                    <a:pt x="126" y="61"/>
                  </a:cubicBezTo>
                  <a:cubicBezTo>
                    <a:pt x="126" y="61"/>
                    <a:pt x="129" y="65"/>
                    <a:pt x="130" y="6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8"/>
            <p:cNvSpPr/>
            <p:nvPr/>
          </p:nvSpPr>
          <p:spPr bwMode="auto">
            <a:xfrm>
              <a:off x="5469" y="1439"/>
              <a:ext cx="572" cy="275"/>
            </a:xfrm>
            <a:custGeom>
              <a:avLst/>
              <a:gdLst>
                <a:gd name="T0" fmla="*/ 5 w 402"/>
                <a:gd name="T1" fmla="*/ 35 h 194"/>
                <a:gd name="T2" fmla="*/ 54 w 402"/>
                <a:gd name="T3" fmla="*/ 28 h 194"/>
                <a:gd name="T4" fmla="*/ 58 w 402"/>
                <a:gd name="T5" fmla="*/ 59 h 194"/>
                <a:gd name="T6" fmla="*/ 61 w 402"/>
                <a:gd name="T7" fmla="*/ 58 h 194"/>
                <a:gd name="T8" fmla="*/ 114 w 402"/>
                <a:gd name="T9" fmla="*/ 51 h 194"/>
                <a:gd name="T10" fmla="*/ 119 w 402"/>
                <a:gd name="T11" fmla="*/ 93 h 194"/>
                <a:gd name="T12" fmla="*/ 122 w 402"/>
                <a:gd name="T13" fmla="*/ 94 h 194"/>
                <a:gd name="T14" fmla="*/ 152 w 402"/>
                <a:gd name="T15" fmla="*/ 73 h 194"/>
                <a:gd name="T16" fmla="*/ 166 w 402"/>
                <a:gd name="T17" fmla="*/ 108 h 194"/>
                <a:gd name="T18" fmla="*/ 169 w 402"/>
                <a:gd name="T19" fmla="*/ 107 h 194"/>
                <a:gd name="T20" fmla="*/ 210 w 402"/>
                <a:gd name="T21" fmla="*/ 95 h 194"/>
                <a:gd name="T22" fmla="*/ 211 w 402"/>
                <a:gd name="T23" fmla="*/ 124 h 194"/>
                <a:gd name="T24" fmla="*/ 215 w 402"/>
                <a:gd name="T25" fmla="*/ 123 h 194"/>
                <a:gd name="T26" fmla="*/ 260 w 402"/>
                <a:gd name="T27" fmla="*/ 120 h 194"/>
                <a:gd name="T28" fmla="*/ 258 w 402"/>
                <a:gd name="T29" fmla="*/ 148 h 194"/>
                <a:gd name="T30" fmla="*/ 262 w 402"/>
                <a:gd name="T31" fmla="*/ 147 h 194"/>
                <a:gd name="T32" fmla="*/ 314 w 402"/>
                <a:gd name="T33" fmla="*/ 125 h 194"/>
                <a:gd name="T34" fmla="*/ 322 w 402"/>
                <a:gd name="T35" fmla="*/ 145 h 194"/>
                <a:gd name="T36" fmla="*/ 346 w 402"/>
                <a:gd name="T37" fmla="*/ 160 h 194"/>
                <a:gd name="T38" fmla="*/ 374 w 402"/>
                <a:gd name="T39" fmla="*/ 183 h 194"/>
                <a:gd name="T40" fmla="*/ 383 w 402"/>
                <a:gd name="T41" fmla="*/ 185 h 194"/>
                <a:gd name="T42" fmla="*/ 396 w 402"/>
                <a:gd name="T43" fmla="*/ 193 h 194"/>
                <a:gd name="T44" fmla="*/ 401 w 402"/>
                <a:gd name="T45" fmla="*/ 190 h 194"/>
                <a:gd name="T46" fmla="*/ 395 w 402"/>
                <a:gd name="T47" fmla="*/ 180 h 194"/>
                <a:gd name="T48" fmla="*/ 393 w 402"/>
                <a:gd name="T49" fmla="*/ 180 h 194"/>
                <a:gd name="T50" fmla="*/ 368 w 402"/>
                <a:gd name="T51" fmla="*/ 157 h 194"/>
                <a:gd name="T52" fmla="*/ 328 w 402"/>
                <a:gd name="T53" fmla="*/ 146 h 194"/>
                <a:gd name="T54" fmla="*/ 309 w 402"/>
                <a:gd name="T55" fmla="*/ 119 h 194"/>
                <a:gd name="T56" fmla="*/ 271 w 402"/>
                <a:gd name="T57" fmla="*/ 135 h 194"/>
                <a:gd name="T58" fmla="*/ 263 w 402"/>
                <a:gd name="T59" fmla="*/ 142 h 194"/>
                <a:gd name="T60" fmla="*/ 264 w 402"/>
                <a:gd name="T61" fmla="*/ 127 h 194"/>
                <a:gd name="T62" fmla="*/ 260 w 402"/>
                <a:gd name="T63" fmla="*/ 106 h 194"/>
                <a:gd name="T64" fmla="*/ 227 w 402"/>
                <a:gd name="T65" fmla="*/ 109 h 194"/>
                <a:gd name="T66" fmla="*/ 214 w 402"/>
                <a:gd name="T67" fmla="*/ 120 h 194"/>
                <a:gd name="T68" fmla="*/ 215 w 402"/>
                <a:gd name="T69" fmla="*/ 97 h 194"/>
                <a:gd name="T70" fmla="*/ 195 w 402"/>
                <a:gd name="T71" fmla="*/ 83 h 194"/>
                <a:gd name="T72" fmla="*/ 179 w 402"/>
                <a:gd name="T73" fmla="*/ 94 h 194"/>
                <a:gd name="T74" fmla="*/ 169 w 402"/>
                <a:gd name="T75" fmla="*/ 104 h 194"/>
                <a:gd name="T76" fmla="*/ 170 w 402"/>
                <a:gd name="T77" fmla="*/ 92 h 194"/>
                <a:gd name="T78" fmla="*/ 157 w 402"/>
                <a:gd name="T79" fmla="*/ 69 h 194"/>
                <a:gd name="T80" fmla="*/ 140 w 402"/>
                <a:gd name="T81" fmla="*/ 77 h 194"/>
                <a:gd name="T82" fmla="*/ 129 w 402"/>
                <a:gd name="T83" fmla="*/ 85 h 194"/>
                <a:gd name="T84" fmla="*/ 125 w 402"/>
                <a:gd name="T85" fmla="*/ 88 h 194"/>
                <a:gd name="T86" fmla="*/ 115 w 402"/>
                <a:gd name="T87" fmla="*/ 45 h 194"/>
                <a:gd name="T88" fmla="*/ 81 w 402"/>
                <a:gd name="T89" fmla="*/ 42 h 194"/>
                <a:gd name="T90" fmla="*/ 62 w 402"/>
                <a:gd name="T91" fmla="*/ 47 h 194"/>
                <a:gd name="T92" fmla="*/ 58 w 402"/>
                <a:gd name="T93" fmla="*/ 25 h 194"/>
                <a:gd name="T94" fmla="*/ 1 w 402"/>
                <a:gd name="T95" fmla="*/ 36 h 194"/>
                <a:gd name="T96" fmla="*/ 5 w 402"/>
                <a:gd name="T97"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2" h="194">
                  <a:moveTo>
                    <a:pt x="5" y="35"/>
                  </a:moveTo>
                  <a:cubicBezTo>
                    <a:pt x="12" y="11"/>
                    <a:pt x="43" y="11"/>
                    <a:pt x="54" y="28"/>
                  </a:cubicBezTo>
                  <a:cubicBezTo>
                    <a:pt x="60" y="36"/>
                    <a:pt x="58" y="49"/>
                    <a:pt x="58" y="59"/>
                  </a:cubicBezTo>
                  <a:cubicBezTo>
                    <a:pt x="58" y="60"/>
                    <a:pt x="60" y="59"/>
                    <a:pt x="61" y="58"/>
                  </a:cubicBezTo>
                  <a:cubicBezTo>
                    <a:pt x="77" y="48"/>
                    <a:pt x="98" y="32"/>
                    <a:pt x="114" y="51"/>
                  </a:cubicBezTo>
                  <a:cubicBezTo>
                    <a:pt x="123" y="62"/>
                    <a:pt x="123" y="81"/>
                    <a:pt x="119" y="93"/>
                  </a:cubicBezTo>
                  <a:cubicBezTo>
                    <a:pt x="119" y="95"/>
                    <a:pt x="121" y="94"/>
                    <a:pt x="122" y="94"/>
                  </a:cubicBezTo>
                  <a:cubicBezTo>
                    <a:pt x="132" y="86"/>
                    <a:pt x="141" y="78"/>
                    <a:pt x="152" y="73"/>
                  </a:cubicBezTo>
                  <a:cubicBezTo>
                    <a:pt x="171" y="65"/>
                    <a:pt x="165" y="100"/>
                    <a:pt x="166" y="108"/>
                  </a:cubicBezTo>
                  <a:cubicBezTo>
                    <a:pt x="166" y="109"/>
                    <a:pt x="169" y="107"/>
                    <a:pt x="169" y="107"/>
                  </a:cubicBezTo>
                  <a:cubicBezTo>
                    <a:pt x="178" y="99"/>
                    <a:pt x="203" y="71"/>
                    <a:pt x="210" y="95"/>
                  </a:cubicBezTo>
                  <a:cubicBezTo>
                    <a:pt x="212" y="104"/>
                    <a:pt x="210" y="115"/>
                    <a:pt x="211" y="124"/>
                  </a:cubicBezTo>
                  <a:cubicBezTo>
                    <a:pt x="211" y="126"/>
                    <a:pt x="214" y="124"/>
                    <a:pt x="215" y="123"/>
                  </a:cubicBezTo>
                  <a:cubicBezTo>
                    <a:pt x="226" y="110"/>
                    <a:pt x="255" y="93"/>
                    <a:pt x="260" y="120"/>
                  </a:cubicBezTo>
                  <a:cubicBezTo>
                    <a:pt x="261" y="129"/>
                    <a:pt x="259" y="139"/>
                    <a:pt x="258" y="148"/>
                  </a:cubicBezTo>
                  <a:cubicBezTo>
                    <a:pt x="258" y="150"/>
                    <a:pt x="261" y="148"/>
                    <a:pt x="262" y="147"/>
                  </a:cubicBezTo>
                  <a:cubicBezTo>
                    <a:pt x="276" y="135"/>
                    <a:pt x="293" y="116"/>
                    <a:pt x="314" y="125"/>
                  </a:cubicBezTo>
                  <a:cubicBezTo>
                    <a:pt x="321" y="128"/>
                    <a:pt x="320" y="140"/>
                    <a:pt x="322" y="145"/>
                  </a:cubicBezTo>
                  <a:cubicBezTo>
                    <a:pt x="327" y="155"/>
                    <a:pt x="335" y="164"/>
                    <a:pt x="346" y="160"/>
                  </a:cubicBezTo>
                  <a:cubicBezTo>
                    <a:pt x="371" y="152"/>
                    <a:pt x="365" y="171"/>
                    <a:pt x="374" y="183"/>
                  </a:cubicBezTo>
                  <a:cubicBezTo>
                    <a:pt x="376" y="185"/>
                    <a:pt x="380" y="186"/>
                    <a:pt x="383" y="185"/>
                  </a:cubicBezTo>
                  <a:cubicBezTo>
                    <a:pt x="390" y="184"/>
                    <a:pt x="393" y="187"/>
                    <a:pt x="396" y="193"/>
                  </a:cubicBezTo>
                  <a:cubicBezTo>
                    <a:pt x="397" y="194"/>
                    <a:pt x="402" y="191"/>
                    <a:pt x="401" y="190"/>
                  </a:cubicBezTo>
                  <a:cubicBezTo>
                    <a:pt x="399" y="187"/>
                    <a:pt x="395" y="183"/>
                    <a:pt x="395" y="180"/>
                  </a:cubicBezTo>
                  <a:cubicBezTo>
                    <a:pt x="395" y="179"/>
                    <a:pt x="394" y="180"/>
                    <a:pt x="393" y="180"/>
                  </a:cubicBezTo>
                  <a:cubicBezTo>
                    <a:pt x="369" y="188"/>
                    <a:pt x="381" y="167"/>
                    <a:pt x="368" y="157"/>
                  </a:cubicBezTo>
                  <a:cubicBezTo>
                    <a:pt x="353" y="146"/>
                    <a:pt x="342" y="166"/>
                    <a:pt x="328" y="146"/>
                  </a:cubicBezTo>
                  <a:cubicBezTo>
                    <a:pt x="320" y="134"/>
                    <a:pt x="327" y="122"/>
                    <a:pt x="309" y="119"/>
                  </a:cubicBezTo>
                  <a:cubicBezTo>
                    <a:pt x="295" y="117"/>
                    <a:pt x="282" y="127"/>
                    <a:pt x="271" y="135"/>
                  </a:cubicBezTo>
                  <a:cubicBezTo>
                    <a:pt x="271" y="136"/>
                    <a:pt x="263" y="146"/>
                    <a:pt x="263" y="142"/>
                  </a:cubicBezTo>
                  <a:cubicBezTo>
                    <a:pt x="263" y="137"/>
                    <a:pt x="264" y="132"/>
                    <a:pt x="264" y="127"/>
                  </a:cubicBezTo>
                  <a:cubicBezTo>
                    <a:pt x="265" y="120"/>
                    <a:pt x="264" y="113"/>
                    <a:pt x="260" y="106"/>
                  </a:cubicBezTo>
                  <a:cubicBezTo>
                    <a:pt x="253" y="95"/>
                    <a:pt x="235" y="104"/>
                    <a:pt x="227" y="109"/>
                  </a:cubicBezTo>
                  <a:cubicBezTo>
                    <a:pt x="222" y="112"/>
                    <a:pt x="218" y="116"/>
                    <a:pt x="214" y="120"/>
                  </a:cubicBezTo>
                  <a:cubicBezTo>
                    <a:pt x="217" y="116"/>
                    <a:pt x="215" y="102"/>
                    <a:pt x="215" y="97"/>
                  </a:cubicBezTo>
                  <a:cubicBezTo>
                    <a:pt x="214" y="86"/>
                    <a:pt x="206" y="77"/>
                    <a:pt x="195" y="83"/>
                  </a:cubicBezTo>
                  <a:cubicBezTo>
                    <a:pt x="189" y="86"/>
                    <a:pt x="184" y="90"/>
                    <a:pt x="179" y="94"/>
                  </a:cubicBezTo>
                  <a:cubicBezTo>
                    <a:pt x="175" y="97"/>
                    <a:pt x="172" y="101"/>
                    <a:pt x="169" y="104"/>
                  </a:cubicBezTo>
                  <a:cubicBezTo>
                    <a:pt x="171" y="102"/>
                    <a:pt x="170" y="94"/>
                    <a:pt x="170" y="92"/>
                  </a:cubicBezTo>
                  <a:cubicBezTo>
                    <a:pt x="171" y="83"/>
                    <a:pt x="170" y="66"/>
                    <a:pt x="157" y="69"/>
                  </a:cubicBezTo>
                  <a:cubicBezTo>
                    <a:pt x="150" y="71"/>
                    <a:pt x="145" y="74"/>
                    <a:pt x="140" y="77"/>
                  </a:cubicBezTo>
                  <a:cubicBezTo>
                    <a:pt x="136" y="80"/>
                    <a:pt x="132" y="83"/>
                    <a:pt x="129" y="85"/>
                  </a:cubicBezTo>
                  <a:cubicBezTo>
                    <a:pt x="125" y="88"/>
                    <a:pt x="123" y="93"/>
                    <a:pt x="125" y="88"/>
                  </a:cubicBezTo>
                  <a:cubicBezTo>
                    <a:pt x="128" y="75"/>
                    <a:pt x="126" y="54"/>
                    <a:pt x="115" y="45"/>
                  </a:cubicBezTo>
                  <a:cubicBezTo>
                    <a:pt x="104" y="36"/>
                    <a:pt x="92" y="35"/>
                    <a:pt x="81" y="42"/>
                  </a:cubicBezTo>
                  <a:cubicBezTo>
                    <a:pt x="75" y="46"/>
                    <a:pt x="62" y="60"/>
                    <a:pt x="62" y="47"/>
                  </a:cubicBezTo>
                  <a:cubicBezTo>
                    <a:pt x="63" y="39"/>
                    <a:pt x="61" y="32"/>
                    <a:pt x="58" y="25"/>
                  </a:cubicBezTo>
                  <a:cubicBezTo>
                    <a:pt x="47" y="0"/>
                    <a:pt x="7" y="16"/>
                    <a:pt x="1" y="36"/>
                  </a:cubicBezTo>
                  <a:cubicBezTo>
                    <a:pt x="0" y="38"/>
                    <a:pt x="5" y="36"/>
                    <a:pt x="5" y="35"/>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9"/>
            <p:cNvSpPr/>
            <p:nvPr/>
          </p:nvSpPr>
          <p:spPr bwMode="auto">
            <a:xfrm>
              <a:off x="6529" y="3158"/>
              <a:ext cx="58" cy="57"/>
            </a:xfrm>
            <a:custGeom>
              <a:avLst/>
              <a:gdLst>
                <a:gd name="T0" fmla="*/ 4 w 41"/>
                <a:gd name="T1" fmla="*/ 26 h 40"/>
                <a:gd name="T2" fmla="*/ 15 w 41"/>
                <a:gd name="T3" fmla="*/ 3 h 40"/>
                <a:gd name="T4" fmla="*/ 37 w 41"/>
                <a:gd name="T5" fmla="*/ 14 h 40"/>
                <a:gd name="T6" fmla="*/ 27 w 41"/>
                <a:gd name="T7" fmla="*/ 37 h 40"/>
                <a:gd name="T8" fmla="*/ 4 w 41"/>
                <a:gd name="T9" fmla="*/ 26 h 40"/>
              </a:gdLst>
              <a:ahLst/>
              <a:cxnLst>
                <a:cxn ang="0">
                  <a:pos x="T0" y="T1"/>
                </a:cxn>
                <a:cxn ang="0">
                  <a:pos x="T2" y="T3"/>
                </a:cxn>
                <a:cxn ang="0">
                  <a:pos x="T4" y="T5"/>
                </a:cxn>
                <a:cxn ang="0">
                  <a:pos x="T6" y="T7"/>
                </a:cxn>
                <a:cxn ang="0">
                  <a:pos x="T8" y="T9"/>
                </a:cxn>
              </a:cxnLst>
              <a:rect l="0" t="0" r="r" b="b"/>
              <a:pathLst>
                <a:path w="41" h="40">
                  <a:moveTo>
                    <a:pt x="4" y="26"/>
                  </a:moveTo>
                  <a:cubicBezTo>
                    <a:pt x="0" y="17"/>
                    <a:pt x="5" y="6"/>
                    <a:pt x="15" y="3"/>
                  </a:cubicBezTo>
                  <a:cubicBezTo>
                    <a:pt x="24" y="0"/>
                    <a:pt x="34" y="5"/>
                    <a:pt x="37" y="14"/>
                  </a:cubicBezTo>
                  <a:cubicBezTo>
                    <a:pt x="41" y="23"/>
                    <a:pt x="36" y="33"/>
                    <a:pt x="27" y="37"/>
                  </a:cubicBezTo>
                  <a:cubicBezTo>
                    <a:pt x="17" y="40"/>
                    <a:pt x="7" y="35"/>
                    <a:pt x="4" y="26"/>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0"/>
            <p:cNvSpPr/>
            <p:nvPr/>
          </p:nvSpPr>
          <p:spPr bwMode="auto">
            <a:xfrm>
              <a:off x="5435" y="3397"/>
              <a:ext cx="57"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7"/>
                    <a:pt x="5" y="6"/>
                    <a:pt x="14" y="3"/>
                  </a:cubicBezTo>
                  <a:cubicBezTo>
                    <a:pt x="23" y="0"/>
                    <a:pt x="34" y="5"/>
                    <a:pt x="37" y="14"/>
                  </a:cubicBezTo>
                  <a:cubicBezTo>
                    <a:pt x="40" y="23"/>
                    <a:pt x="35" y="33"/>
                    <a:pt x="26" y="37"/>
                  </a:cubicBezTo>
                  <a:cubicBezTo>
                    <a:pt x="17" y="40"/>
                    <a:pt x="7" y="35"/>
                    <a:pt x="3" y="26"/>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1"/>
            <p:cNvSpPr/>
            <p:nvPr/>
          </p:nvSpPr>
          <p:spPr bwMode="auto">
            <a:xfrm>
              <a:off x="6422" y="2993"/>
              <a:ext cx="57" cy="58"/>
            </a:xfrm>
            <a:custGeom>
              <a:avLst/>
              <a:gdLst>
                <a:gd name="T0" fmla="*/ 3 w 40"/>
                <a:gd name="T1" fmla="*/ 27 h 41"/>
                <a:gd name="T2" fmla="*/ 14 w 40"/>
                <a:gd name="T3" fmla="*/ 4 h 41"/>
                <a:gd name="T4" fmla="*/ 37 w 40"/>
                <a:gd name="T5" fmla="*/ 15 h 41"/>
                <a:gd name="T6" fmla="*/ 26 w 40"/>
                <a:gd name="T7" fmla="*/ 37 h 41"/>
                <a:gd name="T8" fmla="*/ 3 w 40"/>
                <a:gd name="T9" fmla="*/ 27 h 41"/>
              </a:gdLst>
              <a:ahLst/>
              <a:cxnLst>
                <a:cxn ang="0">
                  <a:pos x="T0" y="T1"/>
                </a:cxn>
                <a:cxn ang="0">
                  <a:pos x="T2" y="T3"/>
                </a:cxn>
                <a:cxn ang="0">
                  <a:pos x="T4" y="T5"/>
                </a:cxn>
                <a:cxn ang="0">
                  <a:pos x="T6" y="T7"/>
                </a:cxn>
                <a:cxn ang="0">
                  <a:pos x="T8" y="T9"/>
                </a:cxn>
              </a:cxnLst>
              <a:rect l="0" t="0" r="r" b="b"/>
              <a:pathLst>
                <a:path w="40" h="41">
                  <a:moveTo>
                    <a:pt x="3" y="27"/>
                  </a:moveTo>
                  <a:cubicBezTo>
                    <a:pt x="0" y="17"/>
                    <a:pt x="4" y="7"/>
                    <a:pt x="14" y="4"/>
                  </a:cubicBezTo>
                  <a:cubicBezTo>
                    <a:pt x="23" y="0"/>
                    <a:pt x="33" y="5"/>
                    <a:pt x="37" y="15"/>
                  </a:cubicBezTo>
                  <a:cubicBezTo>
                    <a:pt x="40" y="24"/>
                    <a:pt x="35" y="34"/>
                    <a:pt x="26" y="37"/>
                  </a:cubicBezTo>
                  <a:cubicBezTo>
                    <a:pt x="16" y="41"/>
                    <a:pt x="6" y="36"/>
                    <a:pt x="3" y="27"/>
                  </a:cubicBezTo>
                  <a:close/>
                </a:path>
              </a:pathLst>
            </a:custGeom>
            <a:solidFill>
              <a:srgbClr val="9EDA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2"/>
            <p:cNvSpPr/>
            <p:nvPr/>
          </p:nvSpPr>
          <p:spPr bwMode="auto">
            <a:xfrm>
              <a:off x="6145" y="3201"/>
              <a:ext cx="57"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7"/>
                    <a:pt x="5" y="7"/>
                    <a:pt x="14" y="3"/>
                  </a:cubicBezTo>
                  <a:cubicBezTo>
                    <a:pt x="23" y="0"/>
                    <a:pt x="33" y="5"/>
                    <a:pt x="37" y="14"/>
                  </a:cubicBezTo>
                  <a:cubicBezTo>
                    <a:pt x="40" y="23"/>
                    <a:pt x="35" y="34"/>
                    <a:pt x="26" y="37"/>
                  </a:cubicBezTo>
                  <a:cubicBezTo>
                    <a:pt x="17" y="40"/>
                    <a:pt x="6" y="35"/>
                    <a:pt x="3" y="26"/>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3"/>
            <p:cNvSpPr/>
            <p:nvPr/>
          </p:nvSpPr>
          <p:spPr bwMode="auto">
            <a:xfrm>
              <a:off x="6355" y="3260"/>
              <a:ext cx="57"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7"/>
                    <a:pt x="4" y="7"/>
                    <a:pt x="14" y="3"/>
                  </a:cubicBezTo>
                  <a:cubicBezTo>
                    <a:pt x="23" y="0"/>
                    <a:pt x="33" y="5"/>
                    <a:pt x="37" y="14"/>
                  </a:cubicBezTo>
                  <a:cubicBezTo>
                    <a:pt x="40" y="23"/>
                    <a:pt x="35" y="34"/>
                    <a:pt x="26" y="37"/>
                  </a:cubicBezTo>
                  <a:cubicBezTo>
                    <a:pt x="16" y="40"/>
                    <a:pt x="6" y="35"/>
                    <a:pt x="3" y="26"/>
                  </a:cubicBezTo>
                  <a:close/>
                </a:path>
              </a:pathLst>
            </a:custGeom>
            <a:solidFill>
              <a:srgbClr val="F5ED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4"/>
            <p:cNvSpPr/>
            <p:nvPr/>
          </p:nvSpPr>
          <p:spPr bwMode="auto">
            <a:xfrm>
              <a:off x="5653" y="3535"/>
              <a:ext cx="57"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6"/>
                    <a:pt x="5" y="6"/>
                    <a:pt x="14" y="3"/>
                  </a:cubicBezTo>
                  <a:cubicBezTo>
                    <a:pt x="23" y="0"/>
                    <a:pt x="33" y="4"/>
                    <a:pt x="37" y="14"/>
                  </a:cubicBezTo>
                  <a:cubicBezTo>
                    <a:pt x="40" y="23"/>
                    <a:pt x="35" y="33"/>
                    <a:pt x="26" y="37"/>
                  </a:cubicBezTo>
                  <a:cubicBezTo>
                    <a:pt x="17" y="40"/>
                    <a:pt x="6" y="35"/>
                    <a:pt x="3" y="26"/>
                  </a:cubicBezTo>
                  <a:close/>
                </a:path>
              </a:pathLst>
            </a:custGeom>
            <a:solidFill>
              <a:srgbClr val="F5ED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5"/>
            <p:cNvSpPr/>
            <p:nvPr/>
          </p:nvSpPr>
          <p:spPr bwMode="auto">
            <a:xfrm>
              <a:off x="6189" y="3023"/>
              <a:ext cx="57"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7"/>
                    <a:pt x="5" y="7"/>
                    <a:pt x="14" y="3"/>
                  </a:cubicBezTo>
                  <a:cubicBezTo>
                    <a:pt x="23" y="0"/>
                    <a:pt x="34" y="5"/>
                    <a:pt x="37" y="14"/>
                  </a:cubicBezTo>
                  <a:cubicBezTo>
                    <a:pt x="40" y="23"/>
                    <a:pt x="35" y="34"/>
                    <a:pt x="26" y="37"/>
                  </a:cubicBezTo>
                  <a:cubicBezTo>
                    <a:pt x="17" y="40"/>
                    <a:pt x="7" y="35"/>
                    <a:pt x="3" y="26"/>
                  </a:cubicBezTo>
                  <a:close/>
                </a:path>
              </a:pathLst>
            </a:custGeom>
            <a:solidFill>
              <a:srgbClr val="E5DA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p:nvPr/>
          </p:nvSpPr>
          <p:spPr bwMode="auto">
            <a:xfrm>
              <a:off x="5239" y="3445"/>
              <a:ext cx="57"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7"/>
                    <a:pt x="5" y="7"/>
                    <a:pt x="14" y="3"/>
                  </a:cubicBezTo>
                  <a:cubicBezTo>
                    <a:pt x="24" y="0"/>
                    <a:pt x="34" y="5"/>
                    <a:pt x="37" y="14"/>
                  </a:cubicBezTo>
                  <a:cubicBezTo>
                    <a:pt x="40" y="23"/>
                    <a:pt x="36" y="34"/>
                    <a:pt x="26" y="37"/>
                  </a:cubicBezTo>
                  <a:cubicBezTo>
                    <a:pt x="17" y="40"/>
                    <a:pt x="7" y="35"/>
                    <a:pt x="3" y="26"/>
                  </a:cubicBezTo>
                  <a:close/>
                </a:path>
              </a:pathLst>
            </a:custGeom>
            <a:solidFill>
              <a:srgbClr val="E5DA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p:nvPr/>
          </p:nvSpPr>
          <p:spPr bwMode="auto">
            <a:xfrm>
              <a:off x="6291" y="3121"/>
              <a:ext cx="57"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7"/>
                    <a:pt x="5" y="7"/>
                    <a:pt x="14" y="3"/>
                  </a:cubicBezTo>
                  <a:cubicBezTo>
                    <a:pt x="24" y="0"/>
                    <a:pt x="34" y="5"/>
                    <a:pt x="37" y="14"/>
                  </a:cubicBezTo>
                  <a:cubicBezTo>
                    <a:pt x="40" y="23"/>
                    <a:pt x="36" y="34"/>
                    <a:pt x="26" y="37"/>
                  </a:cubicBezTo>
                  <a:cubicBezTo>
                    <a:pt x="17" y="40"/>
                    <a:pt x="7" y="35"/>
                    <a:pt x="3" y="26"/>
                  </a:cubicBezTo>
                  <a:close/>
                </a:path>
              </a:pathLst>
            </a:custGeom>
            <a:solidFill>
              <a:srgbClr val="E5B5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8"/>
            <p:cNvSpPr/>
            <p:nvPr/>
          </p:nvSpPr>
          <p:spPr bwMode="auto">
            <a:xfrm>
              <a:off x="5336" y="3333"/>
              <a:ext cx="57"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7"/>
                    <a:pt x="4" y="6"/>
                    <a:pt x="14" y="3"/>
                  </a:cubicBezTo>
                  <a:cubicBezTo>
                    <a:pt x="23" y="0"/>
                    <a:pt x="33" y="5"/>
                    <a:pt x="37" y="14"/>
                  </a:cubicBezTo>
                  <a:cubicBezTo>
                    <a:pt x="40" y="23"/>
                    <a:pt x="35" y="33"/>
                    <a:pt x="26" y="37"/>
                  </a:cubicBezTo>
                  <a:cubicBezTo>
                    <a:pt x="16" y="40"/>
                    <a:pt x="6" y="35"/>
                    <a:pt x="3" y="26"/>
                  </a:cubicBezTo>
                  <a:close/>
                </a:path>
              </a:pathLst>
            </a:custGeom>
            <a:solidFill>
              <a:srgbClr val="E5B5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9"/>
            <p:cNvSpPr/>
            <p:nvPr/>
          </p:nvSpPr>
          <p:spPr bwMode="auto">
            <a:xfrm>
              <a:off x="5620" y="3280"/>
              <a:ext cx="57"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7"/>
                    <a:pt x="4" y="6"/>
                    <a:pt x="14" y="3"/>
                  </a:cubicBezTo>
                  <a:cubicBezTo>
                    <a:pt x="23" y="0"/>
                    <a:pt x="33" y="5"/>
                    <a:pt x="37" y="14"/>
                  </a:cubicBezTo>
                  <a:cubicBezTo>
                    <a:pt x="40" y="23"/>
                    <a:pt x="35" y="33"/>
                    <a:pt x="26" y="37"/>
                  </a:cubicBezTo>
                  <a:cubicBezTo>
                    <a:pt x="16" y="40"/>
                    <a:pt x="6" y="35"/>
                    <a:pt x="3" y="26"/>
                  </a:cubicBezTo>
                  <a:close/>
                </a:path>
              </a:pathLst>
            </a:custGeom>
            <a:solidFill>
              <a:srgbClr val="E5B5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0"/>
            <p:cNvSpPr/>
            <p:nvPr/>
          </p:nvSpPr>
          <p:spPr bwMode="auto">
            <a:xfrm>
              <a:off x="5410" y="3640"/>
              <a:ext cx="58" cy="57"/>
            </a:xfrm>
            <a:custGeom>
              <a:avLst/>
              <a:gdLst>
                <a:gd name="T0" fmla="*/ 4 w 41"/>
                <a:gd name="T1" fmla="*/ 26 h 40"/>
                <a:gd name="T2" fmla="*/ 14 w 41"/>
                <a:gd name="T3" fmla="*/ 3 h 40"/>
                <a:gd name="T4" fmla="*/ 37 w 41"/>
                <a:gd name="T5" fmla="*/ 14 h 40"/>
                <a:gd name="T6" fmla="*/ 26 w 41"/>
                <a:gd name="T7" fmla="*/ 37 h 40"/>
                <a:gd name="T8" fmla="*/ 4 w 41"/>
                <a:gd name="T9" fmla="*/ 26 h 40"/>
              </a:gdLst>
              <a:ahLst/>
              <a:cxnLst>
                <a:cxn ang="0">
                  <a:pos x="T0" y="T1"/>
                </a:cxn>
                <a:cxn ang="0">
                  <a:pos x="T2" y="T3"/>
                </a:cxn>
                <a:cxn ang="0">
                  <a:pos x="T4" y="T5"/>
                </a:cxn>
                <a:cxn ang="0">
                  <a:pos x="T6" y="T7"/>
                </a:cxn>
                <a:cxn ang="0">
                  <a:pos x="T8" y="T9"/>
                </a:cxn>
              </a:cxnLst>
              <a:rect l="0" t="0" r="r" b="b"/>
              <a:pathLst>
                <a:path w="41" h="40">
                  <a:moveTo>
                    <a:pt x="4" y="26"/>
                  </a:moveTo>
                  <a:cubicBezTo>
                    <a:pt x="0" y="17"/>
                    <a:pt x="5" y="6"/>
                    <a:pt x="14" y="3"/>
                  </a:cubicBezTo>
                  <a:cubicBezTo>
                    <a:pt x="24" y="0"/>
                    <a:pt x="34" y="4"/>
                    <a:pt x="37" y="14"/>
                  </a:cubicBezTo>
                  <a:cubicBezTo>
                    <a:pt x="41" y="23"/>
                    <a:pt x="36" y="33"/>
                    <a:pt x="26" y="37"/>
                  </a:cubicBezTo>
                  <a:cubicBezTo>
                    <a:pt x="17" y="40"/>
                    <a:pt x="7" y="35"/>
                    <a:pt x="4" y="26"/>
                  </a:cubicBezTo>
                  <a:close/>
                </a:path>
              </a:pathLst>
            </a:custGeom>
            <a:solidFill>
              <a:srgbClr val="E5B5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1"/>
            <p:cNvSpPr/>
            <p:nvPr/>
          </p:nvSpPr>
          <p:spPr bwMode="auto">
            <a:xfrm>
              <a:off x="5823" y="3437"/>
              <a:ext cx="59" cy="57"/>
            </a:xfrm>
            <a:custGeom>
              <a:avLst/>
              <a:gdLst>
                <a:gd name="T0" fmla="*/ 4 w 41"/>
                <a:gd name="T1" fmla="*/ 26 h 40"/>
                <a:gd name="T2" fmla="*/ 14 w 41"/>
                <a:gd name="T3" fmla="*/ 3 h 40"/>
                <a:gd name="T4" fmla="*/ 37 w 41"/>
                <a:gd name="T5" fmla="*/ 14 h 40"/>
                <a:gd name="T6" fmla="*/ 26 w 41"/>
                <a:gd name="T7" fmla="*/ 37 h 40"/>
                <a:gd name="T8" fmla="*/ 4 w 41"/>
                <a:gd name="T9" fmla="*/ 26 h 40"/>
              </a:gdLst>
              <a:ahLst/>
              <a:cxnLst>
                <a:cxn ang="0">
                  <a:pos x="T0" y="T1"/>
                </a:cxn>
                <a:cxn ang="0">
                  <a:pos x="T2" y="T3"/>
                </a:cxn>
                <a:cxn ang="0">
                  <a:pos x="T4" y="T5"/>
                </a:cxn>
                <a:cxn ang="0">
                  <a:pos x="T6" y="T7"/>
                </a:cxn>
                <a:cxn ang="0">
                  <a:pos x="T8" y="T9"/>
                </a:cxn>
              </a:cxnLst>
              <a:rect l="0" t="0" r="r" b="b"/>
              <a:pathLst>
                <a:path w="41" h="40">
                  <a:moveTo>
                    <a:pt x="4" y="26"/>
                  </a:moveTo>
                  <a:cubicBezTo>
                    <a:pt x="0" y="17"/>
                    <a:pt x="5" y="6"/>
                    <a:pt x="14" y="3"/>
                  </a:cubicBezTo>
                  <a:cubicBezTo>
                    <a:pt x="24" y="0"/>
                    <a:pt x="34" y="5"/>
                    <a:pt x="37" y="14"/>
                  </a:cubicBezTo>
                  <a:cubicBezTo>
                    <a:pt x="41" y="23"/>
                    <a:pt x="36" y="33"/>
                    <a:pt x="26" y="37"/>
                  </a:cubicBezTo>
                  <a:cubicBezTo>
                    <a:pt x="17" y="40"/>
                    <a:pt x="7" y="35"/>
                    <a:pt x="4" y="26"/>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2"/>
            <p:cNvSpPr/>
            <p:nvPr/>
          </p:nvSpPr>
          <p:spPr bwMode="auto">
            <a:xfrm>
              <a:off x="5314" y="3580"/>
              <a:ext cx="59" cy="57"/>
            </a:xfrm>
            <a:custGeom>
              <a:avLst/>
              <a:gdLst>
                <a:gd name="T0" fmla="*/ 4 w 41"/>
                <a:gd name="T1" fmla="*/ 26 h 40"/>
                <a:gd name="T2" fmla="*/ 15 w 41"/>
                <a:gd name="T3" fmla="*/ 3 h 40"/>
                <a:gd name="T4" fmla="*/ 37 w 41"/>
                <a:gd name="T5" fmla="*/ 14 h 40"/>
                <a:gd name="T6" fmla="*/ 27 w 41"/>
                <a:gd name="T7" fmla="*/ 37 h 40"/>
                <a:gd name="T8" fmla="*/ 4 w 41"/>
                <a:gd name="T9" fmla="*/ 26 h 40"/>
              </a:gdLst>
              <a:ahLst/>
              <a:cxnLst>
                <a:cxn ang="0">
                  <a:pos x="T0" y="T1"/>
                </a:cxn>
                <a:cxn ang="0">
                  <a:pos x="T2" y="T3"/>
                </a:cxn>
                <a:cxn ang="0">
                  <a:pos x="T4" y="T5"/>
                </a:cxn>
                <a:cxn ang="0">
                  <a:pos x="T6" y="T7"/>
                </a:cxn>
                <a:cxn ang="0">
                  <a:pos x="T8" y="T9"/>
                </a:cxn>
              </a:cxnLst>
              <a:rect l="0" t="0" r="r" b="b"/>
              <a:pathLst>
                <a:path w="41" h="40">
                  <a:moveTo>
                    <a:pt x="4" y="26"/>
                  </a:moveTo>
                  <a:cubicBezTo>
                    <a:pt x="0" y="17"/>
                    <a:pt x="5" y="6"/>
                    <a:pt x="15" y="3"/>
                  </a:cubicBezTo>
                  <a:cubicBezTo>
                    <a:pt x="24" y="0"/>
                    <a:pt x="34" y="5"/>
                    <a:pt x="37" y="14"/>
                  </a:cubicBezTo>
                  <a:cubicBezTo>
                    <a:pt x="41" y="23"/>
                    <a:pt x="36" y="33"/>
                    <a:pt x="27" y="37"/>
                  </a:cubicBezTo>
                  <a:cubicBezTo>
                    <a:pt x="17" y="40"/>
                    <a:pt x="7" y="35"/>
                    <a:pt x="4" y="26"/>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3"/>
            <p:cNvSpPr/>
            <p:nvPr/>
          </p:nvSpPr>
          <p:spPr bwMode="auto">
            <a:xfrm>
              <a:off x="5802" y="3188"/>
              <a:ext cx="58" cy="57"/>
            </a:xfrm>
            <a:custGeom>
              <a:avLst/>
              <a:gdLst>
                <a:gd name="T0" fmla="*/ 4 w 41"/>
                <a:gd name="T1" fmla="*/ 26 h 40"/>
                <a:gd name="T2" fmla="*/ 14 w 41"/>
                <a:gd name="T3" fmla="*/ 3 h 40"/>
                <a:gd name="T4" fmla="*/ 37 w 41"/>
                <a:gd name="T5" fmla="*/ 14 h 40"/>
                <a:gd name="T6" fmla="*/ 26 w 41"/>
                <a:gd name="T7" fmla="*/ 37 h 40"/>
                <a:gd name="T8" fmla="*/ 4 w 41"/>
                <a:gd name="T9" fmla="*/ 26 h 40"/>
              </a:gdLst>
              <a:ahLst/>
              <a:cxnLst>
                <a:cxn ang="0">
                  <a:pos x="T0" y="T1"/>
                </a:cxn>
                <a:cxn ang="0">
                  <a:pos x="T2" y="T3"/>
                </a:cxn>
                <a:cxn ang="0">
                  <a:pos x="T4" y="T5"/>
                </a:cxn>
                <a:cxn ang="0">
                  <a:pos x="T6" y="T7"/>
                </a:cxn>
                <a:cxn ang="0">
                  <a:pos x="T8" y="T9"/>
                </a:cxn>
              </a:cxnLst>
              <a:rect l="0" t="0" r="r" b="b"/>
              <a:pathLst>
                <a:path w="41" h="40">
                  <a:moveTo>
                    <a:pt x="4" y="26"/>
                  </a:moveTo>
                  <a:cubicBezTo>
                    <a:pt x="0" y="17"/>
                    <a:pt x="5" y="7"/>
                    <a:pt x="14" y="3"/>
                  </a:cubicBezTo>
                  <a:cubicBezTo>
                    <a:pt x="24" y="0"/>
                    <a:pt x="34" y="5"/>
                    <a:pt x="37" y="14"/>
                  </a:cubicBezTo>
                  <a:cubicBezTo>
                    <a:pt x="41" y="23"/>
                    <a:pt x="36" y="34"/>
                    <a:pt x="26" y="37"/>
                  </a:cubicBezTo>
                  <a:cubicBezTo>
                    <a:pt x="17" y="40"/>
                    <a:pt x="7" y="35"/>
                    <a:pt x="4" y="26"/>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4"/>
            <p:cNvSpPr/>
            <p:nvPr/>
          </p:nvSpPr>
          <p:spPr bwMode="auto">
            <a:xfrm>
              <a:off x="6078" y="3319"/>
              <a:ext cx="58" cy="57"/>
            </a:xfrm>
            <a:custGeom>
              <a:avLst/>
              <a:gdLst>
                <a:gd name="T0" fmla="*/ 4 w 41"/>
                <a:gd name="T1" fmla="*/ 26 h 40"/>
                <a:gd name="T2" fmla="*/ 15 w 41"/>
                <a:gd name="T3" fmla="*/ 3 h 40"/>
                <a:gd name="T4" fmla="*/ 37 w 41"/>
                <a:gd name="T5" fmla="*/ 14 h 40"/>
                <a:gd name="T6" fmla="*/ 27 w 41"/>
                <a:gd name="T7" fmla="*/ 37 h 40"/>
                <a:gd name="T8" fmla="*/ 4 w 41"/>
                <a:gd name="T9" fmla="*/ 26 h 40"/>
              </a:gdLst>
              <a:ahLst/>
              <a:cxnLst>
                <a:cxn ang="0">
                  <a:pos x="T0" y="T1"/>
                </a:cxn>
                <a:cxn ang="0">
                  <a:pos x="T2" y="T3"/>
                </a:cxn>
                <a:cxn ang="0">
                  <a:pos x="T4" y="T5"/>
                </a:cxn>
                <a:cxn ang="0">
                  <a:pos x="T6" y="T7"/>
                </a:cxn>
                <a:cxn ang="0">
                  <a:pos x="T8" y="T9"/>
                </a:cxn>
              </a:cxnLst>
              <a:rect l="0" t="0" r="r" b="b"/>
              <a:pathLst>
                <a:path w="41" h="40">
                  <a:moveTo>
                    <a:pt x="4" y="26"/>
                  </a:moveTo>
                  <a:cubicBezTo>
                    <a:pt x="0" y="17"/>
                    <a:pt x="5" y="7"/>
                    <a:pt x="15" y="3"/>
                  </a:cubicBezTo>
                  <a:cubicBezTo>
                    <a:pt x="24" y="0"/>
                    <a:pt x="34" y="5"/>
                    <a:pt x="37" y="14"/>
                  </a:cubicBezTo>
                  <a:cubicBezTo>
                    <a:pt x="41" y="23"/>
                    <a:pt x="36" y="34"/>
                    <a:pt x="27" y="37"/>
                  </a:cubicBezTo>
                  <a:cubicBezTo>
                    <a:pt x="17" y="40"/>
                    <a:pt x="7" y="35"/>
                    <a:pt x="4" y="26"/>
                  </a:cubicBezTo>
                  <a:close/>
                </a:path>
              </a:pathLst>
            </a:custGeom>
            <a:solidFill>
              <a:srgbClr val="9EDA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5"/>
            <p:cNvSpPr/>
            <p:nvPr/>
          </p:nvSpPr>
          <p:spPr bwMode="auto">
            <a:xfrm>
              <a:off x="5929" y="3293"/>
              <a:ext cx="56" cy="57"/>
            </a:xfrm>
            <a:custGeom>
              <a:avLst/>
              <a:gdLst>
                <a:gd name="T0" fmla="*/ 3 w 40"/>
                <a:gd name="T1" fmla="*/ 26 h 40"/>
                <a:gd name="T2" fmla="*/ 14 w 40"/>
                <a:gd name="T3" fmla="*/ 3 h 40"/>
                <a:gd name="T4" fmla="*/ 37 w 40"/>
                <a:gd name="T5" fmla="*/ 14 h 40"/>
                <a:gd name="T6" fmla="*/ 26 w 40"/>
                <a:gd name="T7" fmla="*/ 37 h 40"/>
                <a:gd name="T8" fmla="*/ 3 w 40"/>
                <a:gd name="T9" fmla="*/ 26 h 40"/>
              </a:gdLst>
              <a:ahLst/>
              <a:cxnLst>
                <a:cxn ang="0">
                  <a:pos x="T0" y="T1"/>
                </a:cxn>
                <a:cxn ang="0">
                  <a:pos x="T2" y="T3"/>
                </a:cxn>
                <a:cxn ang="0">
                  <a:pos x="T4" y="T5"/>
                </a:cxn>
                <a:cxn ang="0">
                  <a:pos x="T6" y="T7"/>
                </a:cxn>
                <a:cxn ang="0">
                  <a:pos x="T8" y="T9"/>
                </a:cxn>
              </a:cxnLst>
              <a:rect l="0" t="0" r="r" b="b"/>
              <a:pathLst>
                <a:path w="40" h="40">
                  <a:moveTo>
                    <a:pt x="3" y="26"/>
                  </a:moveTo>
                  <a:cubicBezTo>
                    <a:pt x="0" y="17"/>
                    <a:pt x="4" y="7"/>
                    <a:pt x="14" y="3"/>
                  </a:cubicBezTo>
                  <a:cubicBezTo>
                    <a:pt x="23" y="0"/>
                    <a:pt x="33" y="5"/>
                    <a:pt x="37" y="14"/>
                  </a:cubicBezTo>
                  <a:cubicBezTo>
                    <a:pt x="40" y="24"/>
                    <a:pt x="35" y="34"/>
                    <a:pt x="26" y="37"/>
                  </a:cubicBezTo>
                  <a:cubicBezTo>
                    <a:pt x="16" y="40"/>
                    <a:pt x="6" y="36"/>
                    <a:pt x="3" y="26"/>
                  </a:cubicBezTo>
                  <a:close/>
                </a:path>
              </a:pathLst>
            </a:custGeom>
            <a:solidFill>
              <a:srgbClr val="E5DA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6"/>
            <p:cNvSpPr/>
            <p:nvPr/>
          </p:nvSpPr>
          <p:spPr bwMode="auto">
            <a:xfrm>
              <a:off x="5596" y="3438"/>
              <a:ext cx="58" cy="57"/>
            </a:xfrm>
            <a:custGeom>
              <a:avLst/>
              <a:gdLst>
                <a:gd name="T0" fmla="*/ 4 w 41"/>
                <a:gd name="T1" fmla="*/ 26 h 40"/>
                <a:gd name="T2" fmla="*/ 14 w 41"/>
                <a:gd name="T3" fmla="*/ 3 h 40"/>
                <a:gd name="T4" fmla="*/ 37 w 41"/>
                <a:gd name="T5" fmla="*/ 14 h 40"/>
                <a:gd name="T6" fmla="*/ 27 w 41"/>
                <a:gd name="T7" fmla="*/ 37 h 40"/>
                <a:gd name="T8" fmla="*/ 4 w 41"/>
                <a:gd name="T9" fmla="*/ 26 h 40"/>
              </a:gdLst>
              <a:ahLst/>
              <a:cxnLst>
                <a:cxn ang="0">
                  <a:pos x="T0" y="T1"/>
                </a:cxn>
                <a:cxn ang="0">
                  <a:pos x="T2" y="T3"/>
                </a:cxn>
                <a:cxn ang="0">
                  <a:pos x="T4" y="T5"/>
                </a:cxn>
                <a:cxn ang="0">
                  <a:pos x="T6" y="T7"/>
                </a:cxn>
                <a:cxn ang="0">
                  <a:pos x="T8" y="T9"/>
                </a:cxn>
              </a:cxnLst>
              <a:rect l="0" t="0" r="r" b="b"/>
              <a:pathLst>
                <a:path w="41" h="40">
                  <a:moveTo>
                    <a:pt x="4" y="26"/>
                  </a:moveTo>
                  <a:cubicBezTo>
                    <a:pt x="0" y="17"/>
                    <a:pt x="5" y="6"/>
                    <a:pt x="14" y="3"/>
                  </a:cubicBezTo>
                  <a:cubicBezTo>
                    <a:pt x="24" y="0"/>
                    <a:pt x="34" y="5"/>
                    <a:pt x="37" y="14"/>
                  </a:cubicBezTo>
                  <a:cubicBezTo>
                    <a:pt x="41" y="23"/>
                    <a:pt x="36" y="34"/>
                    <a:pt x="27" y="37"/>
                  </a:cubicBezTo>
                  <a:cubicBezTo>
                    <a:pt x="17" y="40"/>
                    <a:pt x="7" y="35"/>
                    <a:pt x="4" y="26"/>
                  </a:cubicBezTo>
                  <a:close/>
                </a:path>
              </a:pathLst>
            </a:custGeom>
            <a:solidFill>
              <a:srgbClr val="E5DA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7"/>
            <p:cNvSpPr/>
            <p:nvPr/>
          </p:nvSpPr>
          <p:spPr bwMode="auto">
            <a:xfrm>
              <a:off x="5954" y="3120"/>
              <a:ext cx="57" cy="58"/>
            </a:xfrm>
            <a:custGeom>
              <a:avLst/>
              <a:gdLst>
                <a:gd name="T0" fmla="*/ 3 w 40"/>
                <a:gd name="T1" fmla="*/ 27 h 41"/>
                <a:gd name="T2" fmla="*/ 14 w 40"/>
                <a:gd name="T3" fmla="*/ 4 h 41"/>
                <a:gd name="T4" fmla="*/ 37 w 40"/>
                <a:gd name="T5" fmla="*/ 15 h 41"/>
                <a:gd name="T6" fmla="*/ 26 w 40"/>
                <a:gd name="T7" fmla="*/ 37 h 41"/>
                <a:gd name="T8" fmla="*/ 3 w 40"/>
                <a:gd name="T9" fmla="*/ 27 h 41"/>
              </a:gdLst>
              <a:ahLst/>
              <a:cxnLst>
                <a:cxn ang="0">
                  <a:pos x="T0" y="T1"/>
                </a:cxn>
                <a:cxn ang="0">
                  <a:pos x="T2" y="T3"/>
                </a:cxn>
                <a:cxn ang="0">
                  <a:pos x="T4" y="T5"/>
                </a:cxn>
                <a:cxn ang="0">
                  <a:pos x="T6" y="T7"/>
                </a:cxn>
                <a:cxn ang="0">
                  <a:pos x="T8" y="T9"/>
                </a:cxn>
              </a:cxnLst>
              <a:rect l="0" t="0" r="r" b="b"/>
              <a:pathLst>
                <a:path w="40" h="41">
                  <a:moveTo>
                    <a:pt x="3" y="27"/>
                  </a:moveTo>
                  <a:cubicBezTo>
                    <a:pt x="0" y="17"/>
                    <a:pt x="5" y="7"/>
                    <a:pt x="14" y="4"/>
                  </a:cubicBezTo>
                  <a:cubicBezTo>
                    <a:pt x="23" y="0"/>
                    <a:pt x="33" y="5"/>
                    <a:pt x="37" y="15"/>
                  </a:cubicBezTo>
                  <a:cubicBezTo>
                    <a:pt x="40" y="24"/>
                    <a:pt x="35" y="34"/>
                    <a:pt x="26" y="37"/>
                  </a:cubicBezTo>
                  <a:cubicBezTo>
                    <a:pt x="17" y="41"/>
                    <a:pt x="6" y="36"/>
                    <a:pt x="3" y="27"/>
                  </a:cubicBezTo>
                  <a:close/>
                </a:path>
              </a:pathLst>
            </a:custGeom>
            <a:solidFill>
              <a:srgbClr val="F5ED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8"/>
            <p:cNvSpPr/>
            <p:nvPr/>
          </p:nvSpPr>
          <p:spPr bwMode="auto">
            <a:xfrm>
              <a:off x="2808" y="3619"/>
              <a:ext cx="44" cy="43"/>
            </a:xfrm>
            <a:custGeom>
              <a:avLst/>
              <a:gdLst>
                <a:gd name="T0" fmla="*/ 1 w 31"/>
                <a:gd name="T1" fmla="*/ 13 h 30"/>
                <a:gd name="T2" fmla="*/ 17 w 31"/>
                <a:gd name="T3" fmla="*/ 1 h 30"/>
                <a:gd name="T4" fmla="*/ 30 w 31"/>
                <a:gd name="T5" fmla="*/ 17 h 30"/>
                <a:gd name="T6" fmla="*/ 14 w 31"/>
                <a:gd name="T7" fmla="*/ 29 h 30"/>
                <a:gd name="T8" fmla="*/ 1 w 31"/>
                <a:gd name="T9" fmla="*/ 13 h 30"/>
              </a:gdLst>
              <a:ahLst/>
              <a:cxnLst>
                <a:cxn ang="0">
                  <a:pos x="T0" y="T1"/>
                </a:cxn>
                <a:cxn ang="0">
                  <a:pos x="T2" y="T3"/>
                </a:cxn>
                <a:cxn ang="0">
                  <a:pos x="T4" y="T5"/>
                </a:cxn>
                <a:cxn ang="0">
                  <a:pos x="T6" y="T7"/>
                </a:cxn>
                <a:cxn ang="0">
                  <a:pos x="T8" y="T9"/>
                </a:cxn>
              </a:cxnLst>
              <a:rect l="0" t="0" r="r" b="b"/>
              <a:pathLst>
                <a:path w="31" h="30">
                  <a:moveTo>
                    <a:pt x="1" y="13"/>
                  </a:moveTo>
                  <a:cubicBezTo>
                    <a:pt x="2" y="6"/>
                    <a:pt x="9" y="0"/>
                    <a:pt x="17" y="1"/>
                  </a:cubicBezTo>
                  <a:cubicBezTo>
                    <a:pt x="25" y="2"/>
                    <a:pt x="31" y="9"/>
                    <a:pt x="30" y="17"/>
                  </a:cubicBezTo>
                  <a:cubicBezTo>
                    <a:pt x="29" y="25"/>
                    <a:pt x="22" y="30"/>
                    <a:pt x="14" y="29"/>
                  </a:cubicBezTo>
                  <a:cubicBezTo>
                    <a:pt x="6" y="29"/>
                    <a:pt x="0" y="21"/>
                    <a:pt x="1" y="13"/>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9"/>
            <p:cNvSpPr/>
            <p:nvPr/>
          </p:nvSpPr>
          <p:spPr bwMode="auto">
            <a:xfrm>
              <a:off x="1927" y="3406"/>
              <a:ext cx="45" cy="42"/>
            </a:xfrm>
            <a:custGeom>
              <a:avLst/>
              <a:gdLst>
                <a:gd name="T0" fmla="*/ 1 w 31"/>
                <a:gd name="T1" fmla="*/ 14 h 30"/>
                <a:gd name="T2" fmla="*/ 17 w 31"/>
                <a:gd name="T3" fmla="*/ 1 h 30"/>
                <a:gd name="T4" fmla="*/ 30 w 31"/>
                <a:gd name="T5" fmla="*/ 17 h 30"/>
                <a:gd name="T6" fmla="*/ 14 w 31"/>
                <a:gd name="T7" fmla="*/ 30 h 30"/>
                <a:gd name="T8" fmla="*/ 1 w 31"/>
                <a:gd name="T9" fmla="*/ 14 h 30"/>
              </a:gdLst>
              <a:ahLst/>
              <a:cxnLst>
                <a:cxn ang="0">
                  <a:pos x="T0" y="T1"/>
                </a:cxn>
                <a:cxn ang="0">
                  <a:pos x="T2" y="T3"/>
                </a:cxn>
                <a:cxn ang="0">
                  <a:pos x="T4" y="T5"/>
                </a:cxn>
                <a:cxn ang="0">
                  <a:pos x="T6" y="T7"/>
                </a:cxn>
                <a:cxn ang="0">
                  <a:pos x="T8" y="T9"/>
                </a:cxn>
              </a:cxnLst>
              <a:rect l="0" t="0" r="r" b="b"/>
              <a:pathLst>
                <a:path w="31" h="30">
                  <a:moveTo>
                    <a:pt x="1" y="14"/>
                  </a:moveTo>
                  <a:cubicBezTo>
                    <a:pt x="2" y="6"/>
                    <a:pt x="9" y="0"/>
                    <a:pt x="17" y="1"/>
                  </a:cubicBezTo>
                  <a:cubicBezTo>
                    <a:pt x="25" y="2"/>
                    <a:pt x="31" y="9"/>
                    <a:pt x="30" y="17"/>
                  </a:cubicBezTo>
                  <a:cubicBezTo>
                    <a:pt x="29" y="25"/>
                    <a:pt x="22" y="30"/>
                    <a:pt x="14" y="30"/>
                  </a:cubicBezTo>
                  <a:cubicBezTo>
                    <a:pt x="6" y="29"/>
                    <a:pt x="0" y="22"/>
                    <a:pt x="1" y="14"/>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
            <p:cNvSpPr/>
            <p:nvPr/>
          </p:nvSpPr>
          <p:spPr bwMode="auto">
            <a:xfrm>
              <a:off x="2788" y="3461"/>
              <a:ext cx="42" cy="44"/>
            </a:xfrm>
            <a:custGeom>
              <a:avLst/>
              <a:gdLst>
                <a:gd name="T0" fmla="*/ 0 w 30"/>
                <a:gd name="T1" fmla="*/ 14 h 31"/>
                <a:gd name="T2" fmla="*/ 16 w 30"/>
                <a:gd name="T3" fmla="*/ 1 h 31"/>
                <a:gd name="T4" fmla="*/ 29 w 30"/>
                <a:gd name="T5" fmla="*/ 17 h 31"/>
                <a:gd name="T6" fmla="*/ 13 w 30"/>
                <a:gd name="T7" fmla="*/ 30 h 31"/>
                <a:gd name="T8" fmla="*/ 0 w 30"/>
                <a:gd name="T9" fmla="*/ 14 h 31"/>
              </a:gdLst>
              <a:ahLst/>
              <a:cxnLst>
                <a:cxn ang="0">
                  <a:pos x="T0" y="T1"/>
                </a:cxn>
                <a:cxn ang="0">
                  <a:pos x="T2" y="T3"/>
                </a:cxn>
                <a:cxn ang="0">
                  <a:pos x="T4" y="T5"/>
                </a:cxn>
                <a:cxn ang="0">
                  <a:pos x="T6" y="T7"/>
                </a:cxn>
                <a:cxn ang="0">
                  <a:pos x="T8" y="T9"/>
                </a:cxn>
              </a:cxnLst>
              <a:rect l="0" t="0" r="r" b="b"/>
              <a:pathLst>
                <a:path w="30" h="31">
                  <a:moveTo>
                    <a:pt x="0" y="14"/>
                  </a:moveTo>
                  <a:cubicBezTo>
                    <a:pt x="1" y="6"/>
                    <a:pt x="8" y="0"/>
                    <a:pt x="16" y="1"/>
                  </a:cubicBezTo>
                  <a:cubicBezTo>
                    <a:pt x="24" y="2"/>
                    <a:pt x="30" y="9"/>
                    <a:pt x="29" y="17"/>
                  </a:cubicBezTo>
                  <a:cubicBezTo>
                    <a:pt x="28" y="25"/>
                    <a:pt x="21" y="31"/>
                    <a:pt x="13" y="30"/>
                  </a:cubicBezTo>
                  <a:cubicBezTo>
                    <a:pt x="5" y="29"/>
                    <a:pt x="0" y="22"/>
                    <a:pt x="0" y="14"/>
                  </a:cubicBezTo>
                  <a:close/>
                </a:path>
              </a:pathLst>
            </a:custGeom>
            <a:solidFill>
              <a:srgbClr val="9EDA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1"/>
            <p:cNvSpPr/>
            <p:nvPr/>
          </p:nvSpPr>
          <p:spPr bwMode="auto">
            <a:xfrm>
              <a:off x="2513" y="3514"/>
              <a:ext cx="43" cy="44"/>
            </a:xfrm>
            <a:custGeom>
              <a:avLst/>
              <a:gdLst>
                <a:gd name="T0" fmla="*/ 0 w 30"/>
                <a:gd name="T1" fmla="*/ 14 h 31"/>
                <a:gd name="T2" fmla="*/ 16 w 30"/>
                <a:gd name="T3" fmla="*/ 1 h 31"/>
                <a:gd name="T4" fmla="*/ 29 w 30"/>
                <a:gd name="T5" fmla="*/ 17 h 31"/>
                <a:gd name="T6" fmla="*/ 13 w 30"/>
                <a:gd name="T7" fmla="*/ 30 h 31"/>
                <a:gd name="T8" fmla="*/ 0 w 30"/>
                <a:gd name="T9" fmla="*/ 14 h 31"/>
              </a:gdLst>
              <a:ahLst/>
              <a:cxnLst>
                <a:cxn ang="0">
                  <a:pos x="T0" y="T1"/>
                </a:cxn>
                <a:cxn ang="0">
                  <a:pos x="T2" y="T3"/>
                </a:cxn>
                <a:cxn ang="0">
                  <a:pos x="T4" y="T5"/>
                </a:cxn>
                <a:cxn ang="0">
                  <a:pos x="T6" y="T7"/>
                </a:cxn>
                <a:cxn ang="0">
                  <a:pos x="T8" y="T9"/>
                </a:cxn>
              </a:cxnLst>
              <a:rect l="0" t="0" r="r" b="b"/>
              <a:pathLst>
                <a:path w="30" h="31">
                  <a:moveTo>
                    <a:pt x="0" y="14"/>
                  </a:moveTo>
                  <a:cubicBezTo>
                    <a:pt x="1" y="6"/>
                    <a:pt x="8" y="0"/>
                    <a:pt x="16" y="1"/>
                  </a:cubicBezTo>
                  <a:cubicBezTo>
                    <a:pt x="24" y="2"/>
                    <a:pt x="30" y="9"/>
                    <a:pt x="29" y="17"/>
                  </a:cubicBezTo>
                  <a:cubicBezTo>
                    <a:pt x="28" y="25"/>
                    <a:pt x="21" y="31"/>
                    <a:pt x="13" y="30"/>
                  </a:cubicBezTo>
                  <a:cubicBezTo>
                    <a:pt x="5" y="29"/>
                    <a:pt x="0" y="22"/>
                    <a:pt x="0" y="14"/>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2"/>
            <p:cNvSpPr/>
            <p:nvPr/>
          </p:nvSpPr>
          <p:spPr bwMode="auto">
            <a:xfrm>
              <a:off x="2644" y="3632"/>
              <a:ext cx="44" cy="42"/>
            </a:xfrm>
            <a:custGeom>
              <a:avLst/>
              <a:gdLst>
                <a:gd name="T0" fmla="*/ 1 w 31"/>
                <a:gd name="T1" fmla="*/ 14 h 30"/>
                <a:gd name="T2" fmla="*/ 17 w 31"/>
                <a:gd name="T3" fmla="*/ 1 h 30"/>
                <a:gd name="T4" fmla="*/ 30 w 31"/>
                <a:gd name="T5" fmla="*/ 17 h 30"/>
                <a:gd name="T6" fmla="*/ 14 w 31"/>
                <a:gd name="T7" fmla="*/ 30 h 30"/>
                <a:gd name="T8" fmla="*/ 1 w 31"/>
                <a:gd name="T9" fmla="*/ 14 h 30"/>
              </a:gdLst>
              <a:ahLst/>
              <a:cxnLst>
                <a:cxn ang="0">
                  <a:pos x="T0" y="T1"/>
                </a:cxn>
                <a:cxn ang="0">
                  <a:pos x="T2" y="T3"/>
                </a:cxn>
                <a:cxn ang="0">
                  <a:pos x="T4" y="T5"/>
                </a:cxn>
                <a:cxn ang="0">
                  <a:pos x="T6" y="T7"/>
                </a:cxn>
                <a:cxn ang="0">
                  <a:pos x="T8" y="T9"/>
                </a:cxn>
              </a:cxnLst>
              <a:rect l="0" t="0" r="r" b="b"/>
              <a:pathLst>
                <a:path w="31" h="30">
                  <a:moveTo>
                    <a:pt x="1" y="14"/>
                  </a:moveTo>
                  <a:cubicBezTo>
                    <a:pt x="2" y="6"/>
                    <a:pt x="9" y="0"/>
                    <a:pt x="17" y="1"/>
                  </a:cubicBezTo>
                  <a:cubicBezTo>
                    <a:pt x="25" y="2"/>
                    <a:pt x="31" y="9"/>
                    <a:pt x="30" y="17"/>
                  </a:cubicBezTo>
                  <a:cubicBezTo>
                    <a:pt x="29" y="25"/>
                    <a:pt x="22" y="30"/>
                    <a:pt x="14" y="30"/>
                  </a:cubicBezTo>
                  <a:cubicBezTo>
                    <a:pt x="6" y="29"/>
                    <a:pt x="0" y="22"/>
                    <a:pt x="1" y="14"/>
                  </a:cubicBezTo>
                  <a:close/>
                </a:path>
              </a:pathLst>
            </a:custGeom>
            <a:solidFill>
              <a:srgbClr val="F5ED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3"/>
            <p:cNvSpPr/>
            <p:nvPr/>
          </p:nvSpPr>
          <p:spPr bwMode="auto">
            <a:xfrm>
              <a:off x="2037" y="3582"/>
              <a:ext cx="43" cy="44"/>
            </a:xfrm>
            <a:custGeom>
              <a:avLst/>
              <a:gdLst>
                <a:gd name="T0" fmla="*/ 1 w 30"/>
                <a:gd name="T1" fmla="*/ 14 h 31"/>
                <a:gd name="T2" fmla="*/ 17 w 30"/>
                <a:gd name="T3" fmla="*/ 1 h 31"/>
                <a:gd name="T4" fmla="*/ 30 w 30"/>
                <a:gd name="T5" fmla="*/ 17 h 31"/>
                <a:gd name="T6" fmla="*/ 14 w 30"/>
                <a:gd name="T7" fmla="*/ 30 h 31"/>
                <a:gd name="T8" fmla="*/ 1 w 30"/>
                <a:gd name="T9" fmla="*/ 14 h 31"/>
              </a:gdLst>
              <a:ahLst/>
              <a:cxnLst>
                <a:cxn ang="0">
                  <a:pos x="T0" y="T1"/>
                </a:cxn>
                <a:cxn ang="0">
                  <a:pos x="T2" y="T3"/>
                </a:cxn>
                <a:cxn ang="0">
                  <a:pos x="T4" y="T5"/>
                </a:cxn>
                <a:cxn ang="0">
                  <a:pos x="T6" y="T7"/>
                </a:cxn>
                <a:cxn ang="0">
                  <a:pos x="T8" y="T9"/>
                </a:cxn>
              </a:cxnLst>
              <a:rect l="0" t="0" r="r" b="b"/>
              <a:pathLst>
                <a:path w="30" h="31">
                  <a:moveTo>
                    <a:pt x="1" y="14"/>
                  </a:moveTo>
                  <a:cubicBezTo>
                    <a:pt x="2" y="6"/>
                    <a:pt x="9" y="0"/>
                    <a:pt x="17" y="1"/>
                  </a:cubicBezTo>
                  <a:cubicBezTo>
                    <a:pt x="25" y="2"/>
                    <a:pt x="30" y="9"/>
                    <a:pt x="30" y="17"/>
                  </a:cubicBezTo>
                  <a:cubicBezTo>
                    <a:pt x="29" y="25"/>
                    <a:pt x="22" y="31"/>
                    <a:pt x="14" y="30"/>
                  </a:cubicBezTo>
                  <a:cubicBezTo>
                    <a:pt x="6" y="29"/>
                    <a:pt x="0" y="22"/>
                    <a:pt x="1" y="14"/>
                  </a:cubicBezTo>
                  <a:close/>
                </a:path>
              </a:pathLst>
            </a:custGeom>
            <a:solidFill>
              <a:srgbClr val="F5ED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4"/>
            <p:cNvSpPr/>
            <p:nvPr/>
          </p:nvSpPr>
          <p:spPr bwMode="auto">
            <a:xfrm>
              <a:off x="2607" y="3400"/>
              <a:ext cx="44" cy="44"/>
            </a:xfrm>
            <a:custGeom>
              <a:avLst/>
              <a:gdLst>
                <a:gd name="T0" fmla="*/ 1 w 31"/>
                <a:gd name="T1" fmla="*/ 14 h 31"/>
                <a:gd name="T2" fmla="*/ 17 w 31"/>
                <a:gd name="T3" fmla="*/ 1 h 31"/>
                <a:gd name="T4" fmla="*/ 30 w 31"/>
                <a:gd name="T5" fmla="*/ 17 h 31"/>
                <a:gd name="T6" fmla="*/ 14 w 31"/>
                <a:gd name="T7" fmla="*/ 30 h 31"/>
                <a:gd name="T8" fmla="*/ 1 w 31"/>
                <a:gd name="T9" fmla="*/ 14 h 31"/>
              </a:gdLst>
              <a:ahLst/>
              <a:cxnLst>
                <a:cxn ang="0">
                  <a:pos x="T0" y="T1"/>
                </a:cxn>
                <a:cxn ang="0">
                  <a:pos x="T2" y="T3"/>
                </a:cxn>
                <a:cxn ang="0">
                  <a:pos x="T4" y="T5"/>
                </a:cxn>
                <a:cxn ang="0">
                  <a:pos x="T6" y="T7"/>
                </a:cxn>
                <a:cxn ang="0">
                  <a:pos x="T8" y="T9"/>
                </a:cxn>
              </a:cxnLst>
              <a:rect l="0" t="0" r="r" b="b"/>
              <a:pathLst>
                <a:path w="31" h="31">
                  <a:moveTo>
                    <a:pt x="1" y="14"/>
                  </a:moveTo>
                  <a:cubicBezTo>
                    <a:pt x="2" y="6"/>
                    <a:pt x="9" y="0"/>
                    <a:pt x="17" y="1"/>
                  </a:cubicBezTo>
                  <a:cubicBezTo>
                    <a:pt x="25" y="2"/>
                    <a:pt x="31" y="9"/>
                    <a:pt x="30" y="17"/>
                  </a:cubicBezTo>
                  <a:cubicBezTo>
                    <a:pt x="29" y="25"/>
                    <a:pt x="22" y="31"/>
                    <a:pt x="14" y="30"/>
                  </a:cubicBezTo>
                  <a:cubicBezTo>
                    <a:pt x="6" y="29"/>
                    <a:pt x="0" y="22"/>
                    <a:pt x="1" y="14"/>
                  </a:cubicBezTo>
                  <a:close/>
                </a:path>
              </a:pathLst>
            </a:custGeom>
            <a:solidFill>
              <a:srgbClr val="E5DA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5"/>
            <p:cNvSpPr/>
            <p:nvPr/>
          </p:nvSpPr>
          <p:spPr bwMode="auto">
            <a:xfrm>
              <a:off x="1768" y="3371"/>
              <a:ext cx="43" cy="43"/>
            </a:xfrm>
            <a:custGeom>
              <a:avLst/>
              <a:gdLst>
                <a:gd name="T0" fmla="*/ 1 w 30"/>
                <a:gd name="T1" fmla="*/ 14 h 30"/>
                <a:gd name="T2" fmla="*/ 17 w 30"/>
                <a:gd name="T3" fmla="*/ 1 h 30"/>
                <a:gd name="T4" fmla="*/ 29 w 30"/>
                <a:gd name="T5" fmla="*/ 17 h 30"/>
                <a:gd name="T6" fmla="*/ 13 w 30"/>
                <a:gd name="T7" fmla="*/ 30 h 30"/>
                <a:gd name="T8" fmla="*/ 1 w 30"/>
                <a:gd name="T9" fmla="*/ 14 h 30"/>
              </a:gdLst>
              <a:ahLst/>
              <a:cxnLst>
                <a:cxn ang="0">
                  <a:pos x="T0" y="T1"/>
                </a:cxn>
                <a:cxn ang="0">
                  <a:pos x="T2" y="T3"/>
                </a:cxn>
                <a:cxn ang="0">
                  <a:pos x="T4" y="T5"/>
                </a:cxn>
                <a:cxn ang="0">
                  <a:pos x="T6" y="T7"/>
                </a:cxn>
                <a:cxn ang="0">
                  <a:pos x="T8" y="T9"/>
                </a:cxn>
              </a:cxnLst>
              <a:rect l="0" t="0" r="r" b="b"/>
              <a:pathLst>
                <a:path w="30" h="30">
                  <a:moveTo>
                    <a:pt x="1" y="14"/>
                  </a:moveTo>
                  <a:cubicBezTo>
                    <a:pt x="2" y="6"/>
                    <a:pt x="9" y="0"/>
                    <a:pt x="17" y="1"/>
                  </a:cubicBezTo>
                  <a:cubicBezTo>
                    <a:pt x="25" y="2"/>
                    <a:pt x="30" y="9"/>
                    <a:pt x="29" y="17"/>
                  </a:cubicBezTo>
                  <a:cubicBezTo>
                    <a:pt x="29" y="25"/>
                    <a:pt x="21" y="30"/>
                    <a:pt x="13" y="30"/>
                  </a:cubicBezTo>
                  <a:cubicBezTo>
                    <a:pt x="6" y="29"/>
                    <a:pt x="0" y="22"/>
                    <a:pt x="1" y="14"/>
                  </a:cubicBezTo>
                  <a:close/>
                </a:path>
              </a:pathLst>
            </a:custGeom>
            <a:solidFill>
              <a:srgbClr val="E5DA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6"/>
            <p:cNvSpPr/>
            <p:nvPr/>
          </p:nvSpPr>
          <p:spPr bwMode="auto">
            <a:xfrm>
              <a:off x="2647" y="3508"/>
              <a:ext cx="44" cy="43"/>
            </a:xfrm>
            <a:custGeom>
              <a:avLst/>
              <a:gdLst>
                <a:gd name="T0" fmla="*/ 1 w 31"/>
                <a:gd name="T1" fmla="*/ 14 h 30"/>
                <a:gd name="T2" fmla="*/ 17 w 31"/>
                <a:gd name="T3" fmla="*/ 1 h 30"/>
                <a:gd name="T4" fmla="*/ 30 w 31"/>
                <a:gd name="T5" fmla="*/ 17 h 30"/>
                <a:gd name="T6" fmla="*/ 14 w 31"/>
                <a:gd name="T7" fmla="*/ 30 h 30"/>
                <a:gd name="T8" fmla="*/ 1 w 31"/>
                <a:gd name="T9" fmla="*/ 14 h 30"/>
              </a:gdLst>
              <a:ahLst/>
              <a:cxnLst>
                <a:cxn ang="0">
                  <a:pos x="T0" y="T1"/>
                </a:cxn>
                <a:cxn ang="0">
                  <a:pos x="T2" y="T3"/>
                </a:cxn>
                <a:cxn ang="0">
                  <a:pos x="T4" y="T5"/>
                </a:cxn>
                <a:cxn ang="0">
                  <a:pos x="T6" y="T7"/>
                </a:cxn>
                <a:cxn ang="0">
                  <a:pos x="T8" y="T9"/>
                </a:cxn>
              </a:cxnLst>
              <a:rect l="0" t="0" r="r" b="b"/>
              <a:pathLst>
                <a:path w="31" h="30">
                  <a:moveTo>
                    <a:pt x="1" y="14"/>
                  </a:moveTo>
                  <a:cubicBezTo>
                    <a:pt x="2" y="6"/>
                    <a:pt x="9" y="0"/>
                    <a:pt x="17" y="1"/>
                  </a:cubicBezTo>
                  <a:cubicBezTo>
                    <a:pt x="25" y="2"/>
                    <a:pt x="31" y="9"/>
                    <a:pt x="30" y="17"/>
                  </a:cubicBezTo>
                  <a:cubicBezTo>
                    <a:pt x="29" y="25"/>
                    <a:pt x="22" y="30"/>
                    <a:pt x="14" y="30"/>
                  </a:cubicBezTo>
                  <a:cubicBezTo>
                    <a:pt x="6" y="29"/>
                    <a:pt x="0" y="22"/>
                    <a:pt x="1" y="14"/>
                  </a:cubicBezTo>
                  <a:close/>
                </a:path>
              </a:pathLst>
            </a:custGeom>
            <a:solidFill>
              <a:srgbClr val="E5B5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7"/>
            <p:cNvSpPr/>
            <p:nvPr/>
          </p:nvSpPr>
          <p:spPr bwMode="auto">
            <a:xfrm>
              <a:off x="1878" y="3323"/>
              <a:ext cx="42" cy="44"/>
            </a:xfrm>
            <a:custGeom>
              <a:avLst/>
              <a:gdLst>
                <a:gd name="T0" fmla="*/ 1 w 30"/>
                <a:gd name="T1" fmla="*/ 14 h 31"/>
                <a:gd name="T2" fmla="*/ 17 w 30"/>
                <a:gd name="T3" fmla="*/ 1 h 31"/>
                <a:gd name="T4" fmla="*/ 29 w 30"/>
                <a:gd name="T5" fmla="*/ 17 h 31"/>
                <a:gd name="T6" fmla="*/ 14 w 30"/>
                <a:gd name="T7" fmla="*/ 30 h 31"/>
                <a:gd name="T8" fmla="*/ 1 w 30"/>
                <a:gd name="T9" fmla="*/ 14 h 31"/>
              </a:gdLst>
              <a:ahLst/>
              <a:cxnLst>
                <a:cxn ang="0">
                  <a:pos x="T0" y="T1"/>
                </a:cxn>
                <a:cxn ang="0">
                  <a:pos x="T2" y="T3"/>
                </a:cxn>
                <a:cxn ang="0">
                  <a:pos x="T4" y="T5"/>
                </a:cxn>
                <a:cxn ang="0">
                  <a:pos x="T6" y="T7"/>
                </a:cxn>
                <a:cxn ang="0">
                  <a:pos x="T8" y="T9"/>
                </a:cxn>
              </a:cxnLst>
              <a:rect l="0" t="0" r="r" b="b"/>
              <a:pathLst>
                <a:path w="30" h="31">
                  <a:moveTo>
                    <a:pt x="1" y="14"/>
                  </a:moveTo>
                  <a:cubicBezTo>
                    <a:pt x="2" y="6"/>
                    <a:pt x="9" y="0"/>
                    <a:pt x="17" y="1"/>
                  </a:cubicBezTo>
                  <a:cubicBezTo>
                    <a:pt x="25" y="2"/>
                    <a:pt x="30" y="9"/>
                    <a:pt x="29" y="17"/>
                  </a:cubicBezTo>
                  <a:cubicBezTo>
                    <a:pt x="29" y="25"/>
                    <a:pt x="21" y="31"/>
                    <a:pt x="14" y="30"/>
                  </a:cubicBezTo>
                  <a:cubicBezTo>
                    <a:pt x="6" y="29"/>
                    <a:pt x="0" y="22"/>
                    <a:pt x="1" y="14"/>
                  </a:cubicBezTo>
                  <a:close/>
                </a:path>
              </a:pathLst>
            </a:custGeom>
            <a:solidFill>
              <a:srgbClr val="E5B5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8"/>
            <p:cNvSpPr/>
            <p:nvPr/>
          </p:nvSpPr>
          <p:spPr bwMode="auto">
            <a:xfrm>
              <a:off x="2102" y="3386"/>
              <a:ext cx="44" cy="44"/>
            </a:xfrm>
            <a:custGeom>
              <a:avLst/>
              <a:gdLst>
                <a:gd name="T0" fmla="*/ 1 w 31"/>
                <a:gd name="T1" fmla="*/ 14 h 31"/>
                <a:gd name="T2" fmla="*/ 17 w 31"/>
                <a:gd name="T3" fmla="*/ 1 h 31"/>
                <a:gd name="T4" fmla="*/ 30 w 31"/>
                <a:gd name="T5" fmla="*/ 17 h 31"/>
                <a:gd name="T6" fmla="*/ 14 w 31"/>
                <a:gd name="T7" fmla="*/ 30 h 31"/>
                <a:gd name="T8" fmla="*/ 1 w 31"/>
                <a:gd name="T9" fmla="*/ 14 h 31"/>
              </a:gdLst>
              <a:ahLst/>
              <a:cxnLst>
                <a:cxn ang="0">
                  <a:pos x="T0" y="T1"/>
                </a:cxn>
                <a:cxn ang="0">
                  <a:pos x="T2" y="T3"/>
                </a:cxn>
                <a:cxn ang="0">
                  <a:pos x="T4" y="T5"/>
                </a:cxn>
                <a:cxn ang="0">
                  <a:pos x="T6" y="T7"/>
                </a:cxn>
                <a:cxn ang="0">
                  <a:pos x="T8" y="T9"/>
                </a:cxn>
              </a:cxnLst>
              <a:rect l="0" t="0" r="r" b="b"/>
              <a:pathLst>
                <a:path w="31" h="31">
                  <a:moveTo>
                    <a:pt x="1" y="14"/>
                  </a:moveTo>
                  <a:cubicBezTo>
                    <a:pt x="2" y="6"/>
                    <a:pt x="9" y="0"/>
                    <a:pt x="17" y="1"/>
                  </a:cubicBezTo>
                  <a:cubicBezTo>
                    <a:pt x="25" y="2"/>
                    <a:pt x="31" y="9"/>
                    <a:pt x="30" y="17"/>
                  </a:cubicBezTo>
                  <a:cubicBezTo>
                    <a:pt x="29" y="25"/>
                    <a:pt x="22" y="31"/>
                    <a:pt x="14" y="30"/>
                  </a:cubicBezTo>
                  <a:cubicBezTo>
                    <a:pt x="6" y="29"/>
                    <a:pt x="0" y="22"/>
                    <a:pt x="1" y="14"/>
                  </a:cubicBezTo>
                  <a:close/>
                </a:path>
              </a:pathLst>
            </a:custGeom>
            <a:solidFill>
              <a:srgbClr val="E5B5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9"/>
            <p:cNvSpPr/>
            <p:nvPr/>
          </p:nvSpPr>
          <p:spPr bwMode="auto">
            <a:xfrm>
              <a:off x="1824" y="3573"/>
              <a:ext cx="42" cy="43"/>
            </a:xfrm>
            <a:custGeom>
              <a:avLst/>
              <a:gdLst>
                <a:gd name="T0" fmla="*/ 1 w 30"/>
                <a:gd name="T1" fmla="*/ 14 h 30"/>
                <a:gd name="T2" fmla="*/ 17 w 30"/>
                <a:gd name="T3" fmla="*/ 1 h 30"/>
                <a:gd name="T4" fmla="*/ 29 w 30"/>
                <a:gd name="T5" fmla="*/ 17 h 30"/>
                <a:gd name="T6" fmla="*/ 14 w 30"/>
                <a:gd name="T7" fmla="*/ 29 h 30"/>
                <a:gd name="T8" fmla="*/ 1 w 30"/>
                <a:gd name="T9" fmla="*/ 14 h 30"/>
              </a:gdLst>
              <a:ahLst/>
              <a:cxnLst>
                <a:cxn ang="0">
                  <a:pos x="T0" y="T1"/>
                </a:cxn>
                <a:cxn ang="0">
                  <a:pos x="T2" y="T3"/>
                </a:cxn>
                <a:cxn ang="0">
                  <a:pos x="T4" y="T5"/>
                </a:cxn>
                <a:cxn ang="0">
                  <a:pos x="T6" y="T7"/>
                </a:cxn>
                <a:cxn ang="0">
                  <a:pos x="T8" y="T9"/>
                </a:cxn>
              </a:cxnLst>
              <a:rect l="0" t="0" r="r" b="b"/>
              <a:pathLst>
                <a:path w="30" h="30">
                  <a:moveTo>
                    <a:pt x="1" y="14"/>
                  </a:moveTo>
                  <a:cubicBezTo>
                    <a:pt x="2" y="6"/>
                    <a:pt x="9" y="0"/>
                    <a:pt x="17" y="1"/>
                  </a:cubicBezTo>
                  <a:cubicBezTo>
                    <a:pt x="25" y="2"/>
                    <a:pt x="30" y="9"/>
                    <a:pt x="29" y="17"/>
                  </a:cubicBezTo>
                  <a:cubicBezTo>
                    <a:pt x="29" y="25"/>
                    <a:pt x="21" y="30"/>
                    <a:pt x="14" y="29"/>
                  </a:cubicBezTo>
                  <a:cubicBezTo>
                    <a:pt x="6" y="29"/>
                    <a:pt x="0" y="21"/>
                    <a:pt x="1" y="14"/>
                  </a:cubicBezTo>
                  <a:close/>
                </a:path>
              </a:pathLst>
            </a:custGeom>
            <a:solidFill>
              <a:srgbClr val="E5B5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0"/>
            <p:cNvSpPr/>
            <p:nvPr/>
          </p:nvSpPr>
          <p:spPr bwMode="auto">
            <a:xfrm>
              <a:off x="2196" y="3572"/>
              <a:ext cx="43" cy="43"/>
            </a:xfrm>
            <a:custGeom>
              <a:avLst/>
              <a:gdLst>
                <a:gd name="T0" fmla="*/ 1 w 30"/>
                <a:gd name="T1" fmla="*/ 14 h 30"/>
                <a:gd name="T2" fmla="*/ 17 w 30"/>
                <a:gd name="T3" fmla="*/ 1 h 30"/>
                <a:gd name="T4" fmla="*/ 30 w 30"/>
                <a:gd name="T5" fmla="*/ 17 h 30"/>
                <a:gd name="T6" fmla="*/ 14 w 30"/>
                <a:gd name="T7" fmla="*/ 30 h 30"/>
                <a:gd name="T8" fmla="*/ 1 w 30"/>
                <a:gd name="T9" fmla="*/ 14 h 30"/>
              </a:gdLst>
              <a:ahLst/>
              <a:cxnLst>
                <a:cxn ang="0">
                  <a:pos x="T0" y="T1"/>
                </a:cxn>
                <a:cxn ang="0">
                  <a:pos x="T2" y="T3"/>
                </a:cxn>
                <a:cxn ang="0">
                  <a:pos x="T4" y="T5"/>
                </a:cxn>
                <a:cxn ang="0">
                  <a:pos x="T6" y="T7"/>
                </a:cxn>
                <a:cxn ang="0">
                  <a:pos x="T8" y="T9"/>
                </a:cxn>
              </a:cxnLst>
              <a:rect l="0" t="0" r="r" b="b"/>
              <a:pathLst>
                <a:path w="30" h="30">
                  <a:moveTo>
                    <a:pt x="1" y="14"/>
                  </a:moveTo>
                  <a:cubicBezTo>
                    <a:pt x="2" y="6"/>
                    <a:pt x="9" y="0"/>
                    <a:pt x="17" y="1"/>
                  </a:cubicBezTo>
                  <a:cubicBezTo>
                    <a:pt x="25" y="2"/>
                    <a:pt x="30" y="9"/>
                    <a:pt x="30" y="17"/>
                  </a:cubicBezTo>
                  <a:cubicBezTo>
                    <a:pt x="29" y="25"/>
                    <a:pt x="22" y="30"/>
                    <a:pt x="14" y="30"/>
                  </a:cubicBezTo>
                  <a:cubicBezTo>
                    <a:pt x="6" y="29"/>
                    <a:pt x="0" y="22"/>
                    <a:pt x="1" y="14"/>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91"/>
            <p:cNvSpPr/>
            <p:nvPr/>
          </p:nvSpPr>
          <p:spPr bwMode="auto">
            <a:xfrm>
              <a:off x="1775" y="3497"/>
              <a:ext cx="44" cy="42"/>
            </a:xfrm>
            <a:custGeom>
              <a:avLst/>
              <a:gdLst>
                <a:gd name="T0" fmla="*/ 1 w 31"/>
                <a:gd name="T1" fmla="*/ 13 h 30"/>
                <a:gd name="T2" fmla="*/ 17 w 31"/>
                <a:gd name="T3" fmla="*/ 1 h 30"/>
                <a:gd name="T4" fmla="*/ 30 w 31"/>
                <a:gd name="T5" fmla="*/ 17 h 30"/>
                <a:gd name="T6" fmla="*/ 14 w 31"/>
                <a:gd name="T7" fmla="*/ 29 h 30"/>
                <a:gd name="T8" fmla="*/ 1 w 31"/>
                <a:gd name="T9" fmla="*/ 13 h 30"/>
              </a:gdLst>
              <a:ahLst/>
              <a:cxnLst>
                <a:cxn ang="0">
                  <a:pos x="T0" y="T1"/>
                </a:cxn>
                <a:cxn ang="0">
                  <a:pos x="T2" y="T3"/>
                </a:cxn>
                <a:cxn ang="0">
                  <a:pos x="T4" y="T5"/>
                </a:cxn>
                <a:cxn ang="0">
                  <a:pos x="T6" y="T7"/>
                </a:cxn>
                <a:cxn ang="0">
                  <a:pos x="T8" y="T9"/>
                </a:cxn>
              </a:cxnLst>
              <a:rect l="0" t="0" r="r" b="b"/>
              <a:pathLst>
                <a:path w="31" h="30">
                  <a:moveTo>
                    <a:pt x="1" y="13"/>
                  </a:moveTo>
                  <a:cubicBezTo>
                    <a:pt x="2" y="6"/>
                    <a:pt x="9" y="0"/>
                    <a:pt x="17" y="1"/>
                  </a:cubicBezTo>
                  <a:cubicBezTo>
                    <a:pt x="25" y="2"/>
                    <a:pt x="31" y="9"/>
                    <a:pt x="30" y="17"/>
                  </a:cubicBezTo>
                  <a:cubicBezTo>
                    <a:pt x="29" y="25"/>
                    <a:pt x="22" y="30"/>
                    <a:pt x="14" y="29"/>
                  </a:cubicBezTo>
                  <a:cubicBezTo>
                    <a:pt x="6" y="29"/>
                    <a:pt x="0" y="21"/>
                    <a:pt x="1" y="13"/>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2"/>
            <p:cNvSpPr/>
            <p:nvPr/>
          </p:nvSpPr>
          <p:spPr bwMode="auto">
            <a:xfrm>
              <a:off x="2269" y="3383"/>
              <a:ext cx="42" cy="44"/>
            </a:xfrm>
            <a:custGeom>
              <a:avLst/>
              <a:gdLst>
                <a:gd name="T0" fmla="*/ 1 w 30"/>
                <a:gd name="T1" fmla="*/ 14 h 31"/>
                <a:gd name="T2" fmla="*/ 17 w 30"/>
                <a:gd name="T3" fmla="*/ 1 h 31"/>
                <a:gd name="T4" fmla="*/ 29 w 30"/>
                <a:gd name="T5" fmla="*/ 17 h 31"/>
                <a:gd name="T6" fmla="*/ 14 w 30"/>
                <a:gd name="T7" fmla="*/ 30 h 31"/>
                <a:gd name="T8" fmla="*/ 1 w 30"/>
                <a:gd name="T9" fmla="*/ 14 h 31"/>
              </a:gdLst>
              <a:ahLst/>
              <a:cxnLst>
                <a:cxn ang="0">
                  <a:pos x="T0" y="T1"/>
                </a:cxn>
                <a:cxn ang="0">
                  <a:pos x="T2" y="T3"/>
                </a:cxn>
                <a:cxn ang="0">
                  <a:pos x="T4" y="T5"/>
                </a:cxn>
                <a:cxn ang="0">
                  <a:pos x="T6" y="T7"/>
                </a:cxn>
                <a:cxn ang="0">
                  <a:pos x="T8" y="T9"/>
                </a:cxn>
              </a:cxnLst>
              <a:rect l="0" t="0" r="r" b="b"/>
              <a:pathLst>
                <a:path w="30" h="31">
                  <a:moveTo>
                    <a:pt x="1" y="14"/>
                  </a:moveTo>
                  <a:cubicBezTo>
                    <a:pt x="2" y="6"/>
                    <a:pt x="9" y="0"/>
                    <a:pt x="17" y="1"/>
                  </a:cubicBezTo>
                  <a:cubicBezTo>
                    <a:pt x="25" y="2"/>
                    <a:pt x="30" y="9"/>
                    <a:pt x="29" y="17"/>
                  </a:cubicBezTo>
                  <a:cubicBezTo>
                    <a:pt x="29" y="25"/>
                    <a:pt x="21" y="31"/>
                    <a:pt x="14" y="30"/>
                  </a:cubicBezTo>
                  <a:cubicBezTo>
                    <a:pt x="6" y="29"/>
                    <a:pt x="0" y="22"/>
                    <a:pt x="1" y="14"/>
                  </a:cubicBezTo>
                  <a:close/>
                </a:path>
              </a:pathLst>
            </a:custGeom>
            <a:solidFill>
              <a:srgbClr val="E5DA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3"/>
            <p:cNvSpPr/>
            <p:nvPr/>
          </p:nvSpPr>
          <p:spPr bwMode="auto">
            <a:xfrm>
              <a:off x="2424" y="3576"/>
              <a:ext cx="42" cy="43"/>
            </a:xfrm>
            <a:custGeom>
              <a:avLst/>
              <a:gdLst>
                <a:gd name="T0" fmla="*/ 0 w 30"/>
                <a:gd name="T1" fmla="*/ 14 h 30"/>
                <a:gd name="T2" fmla="*/ 16 w 30"/>
                <a:gd name="T3" fmla="*/ 1 h 30"/>
                <a:gd name="T4" fmla="*/ 29 w 30"/>
                <a:gd name="T5" fmla="*/ 17 h 30"/>
                <a:gd name="T6" fmla="*/ 13 w 30"/>
                <a:gd name="T7" fmla="*/ 30 h 30"/>
                <a:gd name="T8" fmla="*/ 0 w 30"/>
                <a:gd name="T9" fmla="*/ 14 h 30"/>
              </a:gdLst>
              <a:ahLst/>
              <a:cxnLst>
                <a:cxn ang="0">
                  <a:pos x="T0" y="T1"/>
                </a:cxn>
                <a:cxn ang="0">
                  <a:pos x="T2" y="T3"/>
                </a:cxn>
                <a:cxn ang="0">
                  <a:pos x="T4" y="T5"/>
                </a:cxn>
                <a:cxn ang="0">
                  <a:pos x="T6" y="T7"/>
                </a:cxn>
                <a:cxn ang="0">
                  <a:pos x="T8" y="T9"/>
                </a:cxn>
              </a:cxnLst>
              <a:rect l="0" t="0" r="r" b="b"/>
              <a:pathLst>
                <a:path w="30" h="30">
                  <a:moveTo>
                    <a:pt x="0" y="14"/>
                  </a:moveTo>
                  <a:cubicBezTo>
                    <a:pt x="1" y="6"/>
                    <a:pt x="8" y="0"/>
                    <a:pt x="16" y="1"/>
                  </a:cubicBezTo>
                  <a:cubicBezTo>
                    <a:pt x="24" y="2"/>
                    <a:pt x="30" y="9"/>
                    <a:pt x="29" y="17"/>
                  </a:cubicBezTo>
                  <a:cubicBezTo>
                    <a:pt x="28" y="25"/>
                    <a:pt x="21" y="30"/>
                    <a:pt x="13" y="30"/>
                  </a:cubicBezTo>
                  <a:cubicBezTo>
                    <a:pt x="5" y="29"/>
                    <a:pt x="0" y="22"/>
                    <a:pt x="0" y="14"/>
                  </a:cubicBezTo>
                  <a:close/>
                </a:path>
              </a:pathLst>
            </a:custGeom>
            <a:solidFill>
              <a:srgbClr val="9EDA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4"/>
            <p:cNvSpPr/>
            <p:nvPr/>
          </p:nvSpPr>
          <p:spPr bwMode="auto">
            <a:xfrm>
              <a:off x="2323" y="3505"/>
              <a:ext cx="42" cy="43"/>
            </a:xfrm>
            <a:custGeom>
              <a:avLst/>
              <a:gdLst>
                <a:gd name="T0" fmla="*/ 1 w 30"/>
                <a:gd name="T1" fmla="*/ 13 h 30"/>
                <a:gd name="T2" fmla="*/ 17 w 30"/>
                <a:gd name="T3" fmla="*/ 1 h 30"/>
                <a:gd name="T4" fmla="*/ 29 w 30"/>
                <a:gd name="T5" fmla="*/ 16 h 30"/>
                <a:gd name="T6" fmla="*/ 13 w 30"/>
                <a:gd name="T7" fmla="*/ 29 h 30"/>
                <a:gd name="T8" fmla="*/ 1 w 30"/>
                <a:gd name="T9" fmla="*/ 13 h 30"/>
              </a:gdLst>
              <a:ahLst/>
              <a:cxnLst>
                <a:cxn ang="0">
                  <a:pos x="T0" y="T1"/>
                </a:cxn>
                <a:cxn ang="0">
                  <a:pos x="T2" y="T3"/>
                </a:cxn>
                <a:cxn ang="0">
                  <a:pos x="T4" y="T5"/>
                </a:cxn>
                <a:cxn ang="0">
                  <a:pos x="T6" y="T7"/>
                </a:cxn>
                <a:cxn ang="0">
                  <a:pos x="T8" y="T9"/>
                </a:cxn>
              </a:cxnLst>
              <a:rect l="0" t="0" r="r" b="b"/>
              <a:pathLst>
                <a:path w="30" h="30">
                  <a:moveTo>
                    <a:pt x="1" y="13"/>
                  </a:moveTo>
                  <a:cubicBezTo>
                    <a:pt x="2" y="5"/>
                    <a:pt x="9" y="0"/>
                    <a:pt x="17" y="1"/>
                  </a:cubicBezTo>
                  <a:cubicBezTo>
                    <a:pt x="25" y="1"/>
                    <a:pt x="30" y="9"/>
                    <a:pt x="29" y="16"/>
                  </a:cubicBezTo>
                  <a:cubicBezTo>
                    <a:pt x="29" y="24"/>
                    <a:pt x="21" y="30"/>
                    <a:pt x="13" y="29"/>
                  </a:cubicBezTo>
                  <a:cubicBezTo>
                    <a:pt x="6" y="28"/>
                    <a:pt x="0" y="21"/>
                    <a:pt x="1" y="13"/>
                  </a:cubicBezTo>
                  <a:close/>
                </a:path>
              </a:pathLst>
            </a:custGeom>
            <a:solidFill>
              <a:srgbClr val="E5DA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5"/>
            <p:cNvSpPr/>
            <p:nvPr/>
          </p:nvSpPr>
          <p:spPr bwMode="auto">
            <a:xfrm>
              <a:off x="2030" y="3492"/>
              <a:ext cx="44" cy="44"/>
            </a:xfrm>
            <a:custGeom>
              <a:avLst/>
              <a:gdLst>
                <a:gd name="T0" fmla="*/ 1 w 31"/>
                <a:gd name="T1" fmla="*/ 14 h 31"/>
                <a:gd name="T2" fmla="*/ 17 w 31"/>
                <a:gd name="T3" fmla="*/ 1 h 31"/>
                <a:gd name="T4" fmla="*/ 30 w 31"/>
                <a:gd name="T5" fmla="*/ 17 h 31"/>
                <a:gd name="T6" fmla="*/ 14 w 31"/>
                <a:gd name="T7" fmla="*/ 30 h 31"/>
                <a:gd name="T8" fmla="*/ 1 w 31"/>
                <a:gd name="T9" fmla="*/ 14 h 31"/>
              </a:gdLst>
              <a:ahLst/>
              <a:cxnLst>
                <a:cxn ang="0">
                  <a:pos x="T0" y="T1"/>
                </a:cxn>
                <a:cxn ang="0">
                  <a:pos x="T2" y="T3"/>
                </a:cxn>
                <a:cxn ang="0">
                  <a:pos x="T4" y="T5"/>
                </a:cxn>
                <a:cxn ang="0">
                  <a:pos x="T6" y="T7"/>
                </a:cxn>
                <a:cxn ang="0">
                  <a:pos x="T8" y="T9"/>
                </a:cxn>
              </a:cxnLst>
              <a:rect l="0" t="0" r="r" b="b"/>
              <a:pathLst>
                <a:path w="31" h="31">
                  <a:moveTo>
                    <a:pt x="1" y="14"/>
                  </a:moveTo>
                  <a:cubicBezTo>
                    <a:pt x="2" y="6"/>
                    <a:pt x="9" y="0"/>
                    <a:pt x="17" y="1"/>
                  </a:cubicBezTo>
                  <a:cubicBezTo>
                    <a:pt x="25" y="2"/>
                    <a:pt x="31" y="9"/>
                    <a:pt x="30" y="17"/>
                  </a:cubicBezTo>
                  <a:cubicBezTo>
                    <a:pt x="29" y="25"/>
                    <a:pt x="22" y="31"/>
                    <a:pt x="14" y="30"/>
                  </a:cubicBezTo>
                  <a:cubicBezTo>
                    <a:pt x="6" y="29"/>
                    <a:pt x="0" y="22"/>
                    <a:pt x="1" y="14"/>
                  </a:cubicBezTo>
                  <a:close/>
                </a:path>
              </a:pathLst>
            </a:custGeom>
            <a:solidFill>
              <a:srgbClr val="E5DA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6"/>
            <p:cNvSpPr/>
            <p:nvPr/>
          </p:nvSpPr>
          <p:spPr bwMode="auto">
            <a:xfrm>
              <a:off x="2402" y="3388"/>
              <a:ext cx="44" cy="43"/>
            </a:xfrm>
            <a:custGeom>
              <a:avLst/>
              <a:gdLst>
                <a:gd name="T0" fmla="*/ 1 w 31"/>
                <a:gd name="T1" fmla="*/ 13 h 30"/>
                <a:gd name="T2" fmla="*/ 17 w 31"/>
                <a:gd name="T3" fmla="*/ 0 h 30"/>
                <a:gd name="T4" fmla="*/ 30 w 31"/>
                <a:gd name="T5" fmla="*/ 16 h 30"/>
                <a:gd name="T6" fmla="*/ 14 w 31"/>
                <a:gd name="T7" fmla="*/ 29 h 30"/>
                <a:gd name="T8" fmla="*/ 1 w 31"/>
                <a:gd name="T9" fmla="*/ 13 h 30"/>
              </a:gdLst>
              <a:ahLst/>
              <a:cxnLst>
                <a:cxn ang="0">
                  <a:pos x="T0" y="T1"/>
                </a:cxn>
                <a:cxn ang="0">
                  <a:pos x="T2" y="T3"/>
                </a:cxn>
                <a:cxn ang="0">
                  <a:pos x="T4" y="T5"/>
                </a:cxn>
                <a:cxn ang="0">
                  <a:pos x="T6" y="T7"/>
                </a:cxn>
                <a:cxn ang="0">
                  <a:pos x="T8" y="T9"/>
                </a:cxn>
              </a:cxnLst>
              <a:rect l="0" t="0" r="r" b="b"/>
              <a:pathLst>
                <a:path w="31" h="30">
                  <a:moveTo>
                    <a:pt x="1" y="13"/>
                  </a:moveTo>
                  <a:cubicBezTo>
                    <a:pt x="2" y="5"/>
                    <a:pt x="9" y="0"/>
                    <a:pt x="17" y="0"/>
                  </a:cubicBezTo>
                  <a:cubicBezTo>
                    <a:pt x="25" y="1"/>
                    <a:pt x="31" y="8"/>
                    <a:pt x="30" y="16"/>
                  </a:cubicBezTo>
                  <a:cubicBezTo>
                    <a:pt x="29" y="24"/>
                    <a:pt x="22" y="30"/>
                    <a:pt x="14" y="29"/>
                  </a:cubicBezTo>
                  <a:cubicBezTo>
                    <a:pt x="6" y="28"/>
                    <a:pt x="0" y="21"/>
                    <a:pt x="1" y="13"/>
                  </a:cubicBezTo>
                  <a:close/>
                </a:path>
              </a:pathLst>
            </a:custGeom>
            <a:solidFill>
              <a:srgbClr val="F5ED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4" name="TextBox 93"/>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587">
        <p14:prism/>
      </p:transition>
    </mc:Choice>
    <mc:Fallback>
      <p:transition spd="slow" advTm="35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 calcmode="lin" valueType="num">
                                      <p:cBhvr>
                                        <p:cTn id="9" dur="500" fill="hold"/>
                                        <p:tgtEl>
                                          <p:spTgt spid="95"/>
                                        </p:tgtEl>
                                        <p:attrNameLst>
                                          <p:attrName>style.rotation</p:attrName>
                                        </p:attrNameLst>
                                      </p:cBhvr>
                                      <p:tavLst>
                                        <p:tav tm="0">
                                          <p:val>
                                            <p:fltVal val="360"/>
                                          </p:val>
                                        </p:tav>
                                        <p:tav tm="100000">
                                          <p:val>
                                            <p:fltVal val="0"/>
                                          </p:val>
                                        </p:tav>
                                      </p:tavLst>
                                    </p:anim>
                                    <p:animEffect transition="in" filter="fade">
                                      <p:cBhvr>
                                        <p:cTn id="10" dur="500"/>
                                        <p:tgtEl>
                                          <p:spTgt spid="95"/>
                                        </p:tgtEl>
                                      </p:cBhvr>
                                    </p:animEffect>
                                  </p:childTnLst>
                                </p:cTn>
                              </p:par>
                            </p:childTnLst>
                          </p:cTn>
                        </p:par>
                        <p:par>
                          <p:cTn id="11" fill="hold">
                            <p:stCondLst>
                              <p:cond delay="0"/>
                            </p:stCondLst>
                            <p:childTnLst>
                              <p:par>
                                <p:cTn id="12" presetID="37"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98" y="2601216"/>
            <a:ext cx="3960000" cy="1261866"/>
          </a:xfrm>
          <a:prstGeom prst="rect">
            <a:avLst/>
          </a:prstGeom>
          <a:noFill/>
        </p:spPr>
        <p:txBody>
          <a:bodyPr wrap="square" lIns="91422" tIns="45711" rIns="91422" bIns="45711" rtlCol="0">
            <a:spAutoFit/>
          </a:bodyPr>
          <a:lstStyle/>
          <a:p>
            <a:pPr algn="ctr"/>
            <a:r>
              <a:rPr lang="en-US" altLang="zh-CN" sz="4400" dirty="0">
                <a:ln>
                  <a:solidFill>
                    <a:schemeClr val="accent6">
                      <a:lumMod val="60000"/>
                      <a:lumOff val="40000"/>
                    </a:schemeClr>
                  </a:solidFill>
                </a:ln>
                <a:blipFill>
                  <a:blip r:embed="rId1"/>
                  <a:stretch>
                    <a:fillRect/>
                  </a:stretch>
                </a:blipFill>
                <a:latin typeface="微软雅黑" panose="020B0503020204020204" pitchFamily="34" charset="-122"/>
                <a:ea typeface="微软雅黑" panose="020B0503020204020204" pitchFamily="34" charset="-122"/>
                <a:cs typeface="Lato Regular"/>
              </a:rPr>
              <a:t>PART 04</a:t>
            </a:r>
            <a:endParaRPr lang="en-US" altLang="zh-CN" sz="4400" dirty="0">
              <a:ln>
                <a:solidFill>
                  <a:schemeClr val="accent6">
                    <a:lumMod val="60000"/>
                    <a:lumOff val="40000"/>
                  </a:schemeClr>
                </a:solidFill>
              </a:ln>
              <a:blipFill>
                <a:blip r:embed="rId1"/>
                <a:stretch>
                  <a:fillRect/>
                </a:stretch>
              </a:blipFill>
              <a:latin typeface="微软雅黑" panose="020B0503020204020204" pitchFamily="34" charset="-122"/>
              <a:ea typeface="微软雅黑" panose="020B0503020204020204" pitchFamily="34" charset="-122"/>
              <a:cs typeface="Lato Regular"/>
            </a:endParaRPr>
          </a:p>
          <a:p>
            <a:pPr algn="ctr"/>
            <a:r>
              <a:rPr lang="en-US" altLang="zh-CN" sz="3200" dirty="0">
                <a:ln>
                  <a:solidFill>
                    <a:schemeClr val="bg1">
                      <a:lumMod val="85000"/>
                    </a:schemeClr>
                  </a:solidFill>
                </a:ln>
                <a:blipFill>
                  <a:blip r:embed="rId2"/>
                  <a:stretch>
                    <a:fillRect/>
                  </a:stretch>
                </a:blipFill>
                <a:latin typeface="微软雅黑" panose="020B0503020204020204" pitchFamily="34" charset="-122"/>
                <a:ea typeface="微软雅黑" panose="020B0503020204020204" pitchFamily="34" charset="-122"/>
                <a:cs typeface="Lato Regular"/>
              </a:rPr>
              <a:t>Here is the title</a:t>
            </a:r>
            <a:endParaRPr lang="en-US" altLang="zh-CN" sz="3200" dirty="0">
              <a:ln>
                <a:solidFill>
                  <a:schemeClr val="bg1">
                    <a:lumMod val="85000"/>
                  </a:schemeClr>
                </a:solidFill>
              </a:ln>
              <a:blipFill>
                <a:blip r:embed="rId2"/>
                <a:stretch>
                  <a:fillRect/>
                </a:stretch>
              </a:blip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4323">
        <p14:prism/>
      </p:transition>
    </mc:Choice>
    <mc:Fallback>
      <p:transition spd="slow" advTm="43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732088" y="1692000"/>
            <a:ext cx="7388224" cy="4421463"/>
            <a:chOff x="2732088" y="1692000"/>
            <a:chExt cx="7388224" cy="4421463"/>
          </a:xfrm>
        </p:grpSpPr>
        <p:sp useBgFill="1">
          <p:nvSpPr>
            <p:cNvPr id="14" name="Freeform 8"/>
            <p:cNvSpPr/>
            <p:nvPr/>
          </p:nvSpPr>
          <p:spPr bwMode="auto">
            <a:xfrm>
              <a:off x="2732088" y="2382838"/>
              <a:ext cx="7388224" cy="3730625"/>
            </a:xfrm>
            <a:custGeom>
              <a:avLst/>
              <a:gdLst>
                <a:gd name="T0" fmla="*/ 4485 w 4729"/>
                <a:gd name="T1" fmla="*/ 3064 h 4596"/>
                <a:gd name="T2" fmla="*/ 4613 w 4729"/>
                <a:gd name="T3" fmla="*/ 2737 h 4596"/>
                <a:gd name="T4" fmla="*/ 4424 w 4729"/>
                <a:gd name="T5" fmla="*/ 2201 h 4596"/>
                <a:gd name="T6" fmla="*/ 4522 w 4729"/>
                <a:gd name="T7" fmla="*/ 1975 h 4596"/>
                <a:gd name="T8" fmla="*/ 4335 w 4729"/>
                <a:gd name="T9" fmla="*/ 1817 h 4596"/>
                <a:gd name="T10" fmla="*/ 4123 w 4729"/>
                <a:gd name="T11" fmla="*/ 1897 h 4596"/>
                <a:gd name="T12" fmla="*/ 4166 w 4729"/>
                <a:gd name="T13" fmla="*/ 1022 h 4596"/>
                <a:gd name="T14" fmla="*/ 3830 w 4729"/>
                <a:gd name="T15" fmla="*/ 1058 h 4596"/>
                <a:gd name="T16" fmla="*/ 3902 w 4729"/>
                <a:gd name="T17" fmla="*/ 558 h 4596"/>
                <a:gd name="T18" fmla="*/ 3275 w 4729"/>
                <a:gd name="T19" fmla="*/ 343 h 4596"/>
                <a:gd name="T20" fmla="*/ 2725 w 4729"/>
                <a:gd name="T21" fmla="*/ 88 h 4596"/>
                <a:gd name="T22" fmla="*/ 2536 w 4729"/>
                <a:gd name="T23" fmla="*/ 152 h 4596"/>
                <a:gd name="T24" fmla="*/ 1967 w 4729"/>
                <a:gd name="T25" fmla="*/ 115 h 4596"/>
                <a:gd name="T26" fmla="*/ 1890 w 4729"/>
                <a:gd name="T27" fmla="*/ 87 h 4596"/>
                <a:gd name="T28" fmla="*/ 1020 w 4729"/>
                <a:gd name="T29" fmla="*/ 417 h 4596"/>
                <a:gd name="T30" fmla="*/ 307 w 4729"/>
                <a:gd name="T31" fmla="*/ 1117 h 4596"/>
                <a:gd name="T32" fmla="*/ 277 w 4729"/>
                <a:gd name="T33" fmla="*/ 1177 h 4596"/>
                <a:gd name="T34" fmla="*/ 238 w 4729"/>
                <a:gd name="T35" fmla="*/ 1306 h 4596"/>
                <a:gd name="T36" fmla="*/ 240 w 4729"/>
                <a:gd name="T37" fmla="*/ 1359 h 4596"/>
                <a:gd name="T38" fmla="*/ 42 w 4729"/>
                <a:gd name="T39" fmla="*/ 1820 h 4596"/>
                <a:gd name="T40" fmla="*/ 545 w 4729"/>
                <a:gd name="T41" fmla="*/ 1702 h 4596"/>
                <a:gd name="T42" fmla="*/ 168 w 4729"/>
                <a:gd name="T43" fmla="*/ 2330 h 4596"/>
                <a:gd name="T44" fmla="*/ 405 w 4729"/>
                <a:gd name="T45" fmla="*/ 2785 h 4596"/>
                <a:gd name="T46" fmla="*/ 341 w 4729"/>
                <a:gd name="T47" fmla="*/ 3301 h 4596"/>
                <a:gd name="T48" fmla="*/ 495 w 4729"/>
                <a:gd name="T49" fmla="*/ 3384 h 4596"/>
                <a:gd name="T50" fmla="*/ 531 w 4729"/>
                <a:gd name="T51" fmla="*/ 3550 h 4596"/>
                <a:gd name="T52" fmla="*/ 702 w 4729"/>
                <a:gd name="T53" fmla="*/ 3518 h 4596"/>
                <a:gd name="T54" fmla="*/ 740 w 4729"/>
                <a:gd name="T55" fmla="*/ 3507 h 4596"/>
                <a:gd name="T56" fmla="*/ 703 w 4729"/>
                <a:gd name="T57" fmla="*/ 3585 h 4596"/>
                <a:gd name="T58" fmla="*/ 908 w 4729"/>
                <a:gd name="T59" fmla="*/ 3759 h 4596"/>
                <a:gd name="T60" fmla="*/ 1190 w 4729"/>
                <a:gd name="T61" fmla="*/ 3706 h 4596"/>
                <a:gd name="T62" fmla="*/ 993 w 4729"/>
                <a:gd name="T63" fmla="*/ 4046 h 4596"/>
                <a:gd name="T64" fmla="*/ 1244 w 4729"/>
                <a:gd name="T65" fmla="*/ 4206 h 4596"/>
                <a:gd name="T66" fmla="*/ 1652 w 4729"/>
                <a:gd name="T67" fmla="*/ 4064 h 4596"/>
                <a:gd name="T68" fmla="*/ 1813 w 4729"/>
                <a:gd name="T69" fmla="*/ 4373 h 4596"/>
                <a:gd name="T70" fmla="*/ 2118 w 4729"/>
                <a:gd name="T71" fmla="*/ 4265 h 4596"/>
                <a:gd name="T72" fmla="*/ 2075 w 4729"/>
                <a:gd name="T73" fmla="*/ 4355 h 4596"/>
                <a:gd name="T74" fmla="*/ 2322 w 4729"/>
                <a:gd name="T75" fmla="*/ 4564 h 4596"/>
                <a:gd name="T76" fmla="*/ 2877 w 4729"/>
                <a:gd name="T77" fmla="*/ 4360 h 4596"/>
                <a:gd name="T78" fmla="*/ 3127 w 4729"/>
                <a:gd name="T79" fmla="*/ 4519 h 4596"/>
                <a:gd name="T80" fmla="*/ 4030 w 4729"/>
                <a:gd name="T81" fmla="*/ 3747 h 4596"/>
                <a:gd name="T82" fmla="*/ 4617 w 4729"/>
                <a:gd name="T83" fmla="*/ 3253 h 4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29" h="4596">
                  <a:moveTo>
                    <a:pt x="4590" y="3131"/>
                  </a:moveTo>
                  <a:cubicBezTo>
                    <a:pt x="4565" y="3096"/>
                    <a:pt x="4527" y="3071"/>
                    <a:pt x="4485" y="3064"/>
                  </a:cubicBezTo>
                  <a:cubicBezTo>
                    <a:pt x="4477" y="3062"/>
                    <a:pt x="4469" y="3062"/>
                    <a:pt x="4462" y="3062"/>
                  </a:cubicBezTo>
                  <a:cubicBezTo>
                    <a:pt x="4553" y="2965"/>
                    <a:pt x="4631" y="2859"/>
                    <a:pt x="4613" y="2737"/>
                  </a:cubicBezTo>
                  <a:cubicBezTo>
                    <a:pt x="4594" y="2608"/>
                    <a:pt x="4439" y="2516"/>
                    <a:pt x="4270" y="2557"/>
                  </a:cubicBezTo>
                  <a:cubicBezTo>
                    <a:pt x="4361" y="2450"/>
                    <a:pt x="4444" y="2335"/>
                    <a:pt x="4424" y="2201"/>
                  </a:cubicBezTo>
                  <a:cubicBezTo>
                    <a:pt x="4424" y="2199"/>
                    <a:pt x="4423" y="2197"/>
                    <a:pt x="4423" y="2194"/>
                  </a:cubicBezTo>
                  <a:cubicBezTo>
                    <a:pt x="4471" y="2129"/>
                    <a:pt x="4507" y="2056"/>
                    <a:pt x="4522" y="1975"/>
                  </a:cubicBezTo>
                  <a:cubicBezTo>
                    <a:pt x="4531" y="1926"/>
                    <a:pt x="4512" y="1873"/>
                    <a:pt x="4473" y="1841"/>
                  </a:cubicBezTo>
                  <a:cubicBezTo>
                    <a:pt x="4439" y="1813"/>
                    <a:pt x="4377" y="1796"/>
                    <a:pt x="4335" y="1817"/>
                  </a:cubicBezTo>
                  <a:cubicBezTo>
                    <a:pt x="4278" y="1846"/>
                    <a:pt x="4224" y="1879"/>
                    <a:pt x="4173" y="1915"/>
                  </a:cubicBezTo>
                  <a:cubicBezTo>
                    <a:pt x="4156" y="1908"/>
                    <a:pt x="4140" y="1902"/>
                    <a:pt x="4123" y="1897"/>
                  </a:cubicBezTo>
                  <a:cubicBezTo>
                    <a:pt x="4378" y="1733"/>
                    <a:pt x="4729" y="1511"/>
                    <a:pt x="4549" y="1226"/>
                  </a:cubicBezTo>
                  <a:cubicBezTo>
                    <a:pt x="4479" y="1116"/>
                    <a:pt x="4329" y="1027"/>
                    <a:pt x="4166" y="1022"/>
                  </a:cubicBezTo>
                  <a:cubicBezTo>
                    <a:pt x="3955" y="1014"/>
                    <a:pt x="3806" y="1090"/>
                    <a:pt x="3640" y="1184"/>
                  </a:cubicBezTo>
                  <a:cubicBezTo>
                    <a:pt x="3649" y="1136"/>
                    <a:pt x="3780" y="1092"/>
                    <a:pt x="3830" y="1058"/>
                  </a:cubicBezTo>
                  <a:cubicBezTo>
                    <a:pt x="3892" y="1017"/>
                    <a:pt x="3953" y="970"/>
                    <a:pt x="3989" y="912"/>
                  </a:cubicBezTo>
                  <a:cubicBezTo>
                    <a:pt x="4062" y="793"/>
                    <a:pt x="4027" y="648"/>
                    <a:pt x="3902" y="558"/>
                  </a:cubicBezTo>
                  <a:cubicBezTo>
                    <a:pt x="3626" y="359"/>
                    <a:pt x="3206" y="552"/>
                    <a:pt x="2934" y="652"/>
                  </a:cubicBezTo>
                  <a:cubicBezTo>
                    <a:pt x="3066" y="570"/>
                    <a:pt x="3259" y="485"/>
                    <a:pt x="3275" y="343"/>
                  </a:cubicBezTo>
                  <a:cubicBezTo>
                    <a:pt x="3290" y="215"/>
                    <a:pt x="3176" y="87"/>
                    <a:pt x="3006" y="68"/>
                  </a:cubicBezTo>
                  <a:cubicBezTo>
                    <a:pt x="2911" y="57"/>
                    <a:pt x="2816" y="66"/>
                    <a:pt x="2725" y="88"/>
                  </a:cubicBezTo>
                  <a:cubicBezTo>
                    <a:pt x="2684" y="98"/>
                    <a:pt x="2644" y="111"/>
                    <a:pt x="2606" y="125"/>
                  </a:cubicBezTo>
                  <a:cubicBezTo>
                    <a:pt x="2582" y="133"/>
                    <a:pt x="2559" y="142"/>
                    <a:pt x="2536" y="152"/>
                  </a:cubicBezTo>
                  <a:cubicBezTo>
                    <a:pt x="2500" y="167"/>
                    <a:pt x="2507" y="151"/>
                    <a:pt x="2484" y="131"/>
                  </a:cubicBezTo>
                  <a:cubicBezTo>
                    <a:pt x="2342" y="6"/>
                    <a:pt x="2133" y="51"/>
                    <a:pt x="1967" y="115"/>
                  </a:cubicBezTo>
                  <a:cubicBezTo>
                    <a:pt x="1949" y="122"/>
                    <a:pt x="1931" y="129"/>
                    <a:pt x="1913" y="136"/>
                  </a:cubicBezTo>
                  <a:cubicBezTo>
                    <a:pt x="1908" y="118"/>
                    <a:pt x="1900" y="101"/>
                    <a:pt x="1890" y="87"/>
                  </a:cubicBezTo>
                  <a:cubicBezTo>
                    <a:pt x="1853" y="33"/>
                    <a:pt x="1771" y="0"/>
                    <a:pt x="1707" y="29"/>
                  </a:cubicBezTo>
                  <a:cubicBezTo>
                    <a:pt x="1468" y="138"/>
                    <a:pt x="1236" y="265"/>
                    <a:pt x="1020" y="417"/>
                  </a:cubicBezTo>
                  <a:cubicBezTo>
                    <a:pt x="807" y="567"/>
                    <a:pt x="605" y="740"/>
                    <a:pt x="437" y="939"/>
                  </a:cubicBezTo>
                  <a:cubicBezTo>
                    <a:pt x="389" y="996"/>
                    <a:pt x="345" y="1053"/>
                    <a:pt x="307" y="1117"/>
                  </a:cubicBezTo>
                  <a:cubicBezTo>
                    <a:pt x="296" y="1130"/>
                    <a:pt x="289" y="1145"/>
                    <a:pt x="284" y="1161"/>
                  </a:cubicBezTo>
                  <a:cubicBezTo>
                    <a:pt x="288" y="1145"/>
                    <a:pt x="281" y="1169"/>
                    <a:pt x="277" y="1177"/>
                  </a:cubicBezTo>
                  <a:cubicBezTo>
                    <a:pt x="270" y="1192"/>
                    <a:pt x="264" y="1208"/>
                    <a:pt x="257" y="1224"/>
                  </a:cubicBezTo>
                  <a:cubicBezTo>
                    <a:pt x="246" y="1250"/>
                    <a:pt x="233" y="1276"/>
                    <a:pt x="238" y="1306"/>
                  </a:cubicBezTo>
                  <a:cubicBezTo>
                    <a:pt x="240" y="1318"/>
                    <a:pt x="238" y="1334"/>
                    <a:pt x="238" y="1346"/>
                  </a:cubicBezTo>
                  <a:cubicBezTo>
                    <a:pt x="238" y="1351"/>
                    <a:pt x="239" y="1355"/>
                    <a:pt x="240" y="1359"/>
                  </a:cubicBezTo>
                  <a:cubicBezTo>
                    <a:pt x="163" y="1455"/>
                    <a:pt x="91" y="1556"/>
                    <a:pt x="28" y="1662"/>
                  </a:cubicBezTo>
                  <a:cubicBezTo>
                    <a:pt x="0" y="1709"/>
                    <a:pt x="13" y="1778"/>
                    <a:pt x="42" y="1820"/>
                  </a:cubicBezTo>
                  <a:cubicBezTo>
                    <a:pt x="80" y="1875"/>
                    <a:pt x="162" y="1908"/>
                    <a:pt x="226" y="1879"/>
                  </a:cubicBezTo>
                  <a:cubicBezTo>
                    <a:pt x="338" y="1829"/>
                    <a:pt x="442" y="1766"/>
                    <a:pt x="545" y="1702"/>
                  </a:cubicBezTo>
                  <a:cubicBezTo>
                    <a:pt x="388" y="1818"/>
                    <a:pt x="253" y="1955"/>
                    <a:pt x="174" y="2112"/>
                  </a:cubicBezTo>
                  <a:cubicBezTo>
                    <a:pt x="139" y="2182"/>
                    <a:pt x="120" y="2259"/>
                    <a:pt x="168" y="2330"/>
                  </a:cubicBezTo>
                  <a:cubicBezTo>
                    <a:pt x="223" y="2410"/>
                    <a:pt x="332" y="2413"/>
                    <a:pt x="436" y="2395"/>
                  </a:cubicBezTo>
                  <a:cubicBezTo>
                    <a:pt x="358" y="2489"/>
                    <a:pt x="202" y="2714"/>
                    <a:pt x="405" y="2785"/>
                  </a:cubicBezTo>
                  <a:cubicBezTo>
                    <a:pt x="332" y="2859"/>
                    <a:pt x="250" y="2930"/>
                    <a:pt x="228" y="3024"/>
                  </a:cubicBezTo>
                  <a:cubicBezTo>
                    <a:pt x="205" y="3124"/>
                    <a:pt x="248" y="3229"/>
                    <a:pt x="341" y="3301"/>
                  </a:cubicBezTo>
                  <a:cubicBezTo>
                    <a:pt x="389" y="3338"/>
                    <a:pt x="447" y="3364"/>
                    <a:pt x="510" y="3380"/>
                  </a:cubicBezTo>
                  <a:cubicBezTo>
                    <a:pt x="505" y="3381"/>
                    <a:pt x="500" y="3383"/>
                    <a:pt x="495" y="3384"/>
                  </a:cubicBezTo>
                  <a:cubicBezTo>
                    <a:pt x="458" y="3395"/>
                    <a:pt x="436" y="3435"/>
                    <a:pt x="439" y="3472"/>
                  </a:cubicBezTo>
                  <a:cubicBezTo>
                    <a:pt x="442" y="3518"/>
                    <a:pt x="484" y="3554"/>
                    <a:pt x="531" y="3550"/>
                  </a:cubicBezTo>
                  <a:cubicBezTo>
                    <a:pt x="566" y="3547"/>
                    <a:pt x="600" y="3541"/>
                    <a:pt x="635" y="3534"/>
                  </a:cubicBezTo>
                  <a:cubicBezTo>
                    <a:pt x="657" y="3529"/>
                    <a:pt x="680" y="3524"/>
                    <a:pt x="702" y="3518"/>
                  </a:cubicBezTo>
                  <a:cubicBezTo>
                    <a:pt x="711" y="3516"/>
                    <a:pt x="719" y="3513"/>
                    <a:pt x="727" y="3511"/>
                  </a:cubicBezTo>
                  <a:cubicBezTo>
                    <a:pt x="701" y="3519"/>
                    <a:pt x="721" y="3513"/>
                    <a:pt x="740" y="3507"/>
                  </a:cubicBezTo>
                  <a:cubicBezTo>
                    <a:pt x="739" y="3509"/>
                    <a:pt x="737" y="3511"/>
                    <a:pt x="736" y="3513"/>
                  </a:cubicBezTo>
                  <a:cubicBezTo>
                    <a:pt x="719" y="3534"/>
                    <a:pt x="708" y="3558"/>
                    <a:pt x="703" y="3585"/>
                  </a:cubicBezTo>
                  <a:cubicBezTo>
                    <a:pt x="696" y="3626"/>
                    <a:pt x="705" y="3668"/>
                    <a:pt x="729" y="3702"/>
                  </a:cubicBezTo>
                  <a:cubicBezTo>
                    <a:pt x="766" y="3755"/>
                    <a:pt x="846" y="3787"/>
                    <a:pt x="908" y="3759"/>
                  </a:cubicBezTo>
                  <a:cubicBezTo>
                    <a:pt x="949" y="3740"/>
                    <a:pt x="989" y="3721"/>
                    <a:pt x="1029" y="3701"/>
                  </a:cubicBezTo>
                  <a:cubicBezTo>
                    <a:pt x="1079" y="3719"/>
                    <a:pt x="1137" y="3722"/>
                    <a:pt x="1190" y="3706"/>
                  </a:cubicBezTo>
                  <a:cubicBezTo>
                    <a:pt x="1170" y="3728"/>
                    <a:pt x="1151" y="3751"/>
                    <a:pt x="1133" y="3775"/>
                  </a:cubicBezTo>
                  <a:cubicBezTo>
                    <a:pt x="1070" y="3856"/>
                    <a:pt x="1016" y="3945"/>
                    <a:pt x="993" y="4046"/>
                  </a:cubicBezTo>
                  <a:cubicBezTo>
                    <a:pt x="980" y="4101"/>
                    <a:pt x="1006" y="4163"/>
                    <a:pt x="1049" y="4198"/>
                  </a:cubicBezTo>
                  <a:cubicBezTo>
                    <a:pt x="1106" y="4246"/>
                    <a:pt x="1182" y="4244"/>
                    <a:pt x="1244" y="4206"/>
                  </a:cubicBezTo>
                  <a:cubicBezTo>
                    <a:pt x="1446" y="4083"/>
                    <a:pt x="1650" y="3963"/>
                    <a:pt x="1854" y="3843"/>
                  </a:cubicBezTo>
                  <a:cubicBezTo>
                    <a:pt x="1784" y="3914"/>
                    <a:pt x="1716" y="3988"/>
                    <a:pt x="1652" y="4064"/>
                  </a:cubicBezTo>
                  <a:cubicBezTo>
                    <a:pt x="1610" y="4115"/>
                    <a:pt x="1598" y="4186"/>
                    <a:pt x="1620" y="4248"/>
                  </a:cubicBezTo>
                  <a:cubicBezTo>
                    <a:pt x="1646" y="4322"/>
                    <a:pt x="1731" y="4388"/>
                    <a:pt x="1813" y="4373"/>
                  </a:cubicBezTo>
                  <a:cubicBezTo>
                    <a:pt x="1875" y="4362"/>
                    <a:pt x="1936" y="4346"/>
                    <a:pt x="1994" y="4323"/>
                  </a:cubicBezTo>
                  <a:cubicBezTo>
                    <a:pt x="2037" y="4306"/>
                    <a:pt x="2078" y="4286"/>
                    <a:pt x="2118" y="4265"/>
                  </a:cubicBezTo>
                  <a:cubicBezTo>
                    <a:pt x="2117" y="4266"/>
                    <a:pt x="2116" y="4268"/>
                    <a:pt x="2115" y="4269"/>
                  </a:cubicBezTo>
                  <a:cubicBezTo>
                    <a:pt x="2095" y="4294"/>
                    <a:pt x="2081" y="4323"/>
                    <a:pt x="2075" y="4355"/>
                  </a:cubicBezTo>
                  <a:cubicBezTo>
                    <a:pt x="2067" y="4404"/>
                    <a:pt x="2078" y="4454"/>
                    <a:pt x="2106" y="4495"/>
                  </a:cubicBezTo>
                  <a:cubicBezTo>
                    <a:pt x="2152" y="4559"/>
                    <a:pt x="2246" y="4596"/>
                    <a:pt x="2322" y="4564"/>
                  </a:cubicBezTo>
                  <a:cubicBezTo>
                    <a:pt x="2564" y="4459"/>
                    <a:pt x="2766" y="4297"/>
                    <a:pt x="2965" y="4129"/>
                  </a:cubicBezTo>
                  <a:cubicBezTo>
                    <a:pt x="2927" y="4202"/>
                    <a:pt x="2897" y="4279"/>
                    <a:pt x="2877" y="4360"/>
                  </a:cubicBezTo>
                  <a:cubicBezTo>
                    <a:pt x="2863" y="4414"/>
                    <a:pt x="2891" y="4477"/>
                    <a:pt x="2932" y="4512"/>
                  </a:cubicBezTo>
                  <a:cubicBezTo>
                    <a:pt x="2991" y="4560"/>
                    <a:pt x="3064" y="4556"/>
                    <a:pt x="3127" y="4519"/>
                  </a:cubicBezTo>
                  <a:cubicBezTo>
                    <a:pt x="3303" y="4417"/>
                    <a:pt x="3462" y="4284"/>
                    <a:pt x="3610" y="4143"/>
                  </a:cubicBezTo>
                  <a:cubicBezTo>
                    <a:pt x="3751" y="4013"/>
                    <a:pt x="3889" y="3878"/>
                    <a:pt x="4030" y="3747"/>
                  </a:cubicBezTo>
                  <a:cubicBezTo>
                    <a:pt x="4190" y="3601"/>
                    <a:pt x="4359" y="3461"/>
                    <a:pt x="4550" y="3358"/>
                  </a:cubicBezTo>
                  <a:cubicBezTo>
                    <a:pt x="4586" y="3339"/>
                    <a:pt x="4610" y="3291"/>
                    <a:pt x="4617" y="3253"/>
                  </a:cubicBezTo>
                  <a:cubicBezTo>
                    <a:pt x="4625" y="3210"/>
                    <a:pt x="4615" y="3166"/>
                    <a:pt x="4590" y="3131"/>
                  </a:cubicBezTo>
                  <a:close/>
                </a:path>
              </a:pathLst>
            </a:custGeom>
            <a:ln w="9525">
              <a:solidFill>
                <a:schemeClr val="bg1">
                  <a:lumMod val="85000"/>
                </a:schemeClr>
              </a:solidFill>
              <a:round/>
            </a:ln>
          </p:spPr>
          <p:txBody>
            <a:bodyPr vert="horz" wrap="square" lIns="91440" tIns="45720" rIns="91440" bIns="45720" numCol="1" anchor="t" anchorCtr="0" compatLnSpc="1"/>
            <a:lstStyle/>
            <a:p>
              <a:endParaRPr lang="zh-CN" altLang="en-US"/>
            </a:p>
          </p:txBody>
        </p:sp>
        <p:pic>
          <p:nvPicPr>
            <p:cNvPr id="1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21252318" flipH="1">
              <a:off x="3096000" y="1692000"/>
              <a:ext cx="1800000" cy="135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文本框 20"/>
          <p:cNvSpPr txBox="1"/>
          <p:nvPr/>
        </p:nvSpPr>
        <p:spPr>
          <a:xfrm>
            <a:off x="3758506" y="3245569"/>
            <a:ext cx="3338468" cy="545505"/>
          </a:xfrm>
          <a:prstGeom prst="rect">
            <a:avLst/>
          </a:prstGeom>
          <a:noFill/>
        </p:spPr>
        <p:txBody>
          <a:bodyPr wrap="square" lIns="95280" tIns="47640" rIns="95280" bIns="47640" rtlCol="0">
            <a:spAutoFit/>
          </a:bodyPr>
          <a:lstStyle/>
          <a:p>
            <a:r>
              <a:rPr lang="en-US" altLang="zh-CN" sz="2900" dirty="0">
                <a:solidFill>
                  <a:schemeClr val="accent6">
                    <a:lumMod val="60000"/>
                    <a:lumOff val="40000"/>
                  </a:schemeClr>
                </a:solidFill>
                <a:latin typeface="新蒂小丸子小学版" pitchFamily="66" charset="-122"/>
                <a:ea typeface="新蒂小丸子小学版" pitchFamily="66" charset="-122"/>
              </a:rPr>
              <a:t>HERE IS THE TITLE</a:t>
            </a:r>
            <a:endParaRPr lang="zh-CN" altLang="en-US" sz="2900" dirty="0">
              <a:solidFill>
                <a:schemeClr val="accent6">
                  <a:lumMod val="60000"/>
                  <a:lumOff val="40000"/>
                </a:schemeClr>
              </a:solidFill>
              <a:latin typeface="新蒂小丸子小学版" pitchFamily="66" charset="-122"/>
              <a:ea typeface="新蒂小丸子小学版" pitchFamily="66" charset="-122"/>
            </a:endParaRPr>
          </a:p>
        </p:txBody>
      </p:sp>
      <p:sp>
        <p:nvSpPr>
          <p:cNvPr id="17" name="矩形 16"/>
          <p:cNvSpPr/>
          <p:nvPr/>
        </p:nvSpPr>
        <p:spPr>
          <a:xfrm>
            <a:off x="3746439" y="3750029"/>
            <a:ext cx="5484675" cy="1481205"/>
          </a:xfrm>
          <a:prstGeom prst="rect">
            <a:avLst/>
          </a:prstGeom>
        </p:spPr>
        <p:txBody>
          <a:bodyPr wrap="square" lIns="95280" tIns="47640" rIns="95280" bIns="47640">
            <a:spAutoFit/>
          </a:bodyPr>
          <a:lstStyle/>
          <a:p>
            <a:pPr>
              <a:lnSpc>
                <a:spcPct val="150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4012">
        <p14:prism/>
      </p:transition>
    </mc:Choice>
    <mc:Fallback>
      <p:transition spd="slow" advTm="40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37" presetClass="entr" presetSubtype="0"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44"/>
          <p:cNvSpPr>
            <a:spLocks noEditPoints="1"/>
          </p:cNvSpPr>
          <p:nvPr/>
        </p:nvSpPr>
        <p:spPr bwMode="auto">
          <a:xfrm rot="16200000">
            <a:off x="-490622" y="4164138"/>
            <a:ext cx="3227336" cy="65486"/>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chemeClr val="bg1">
              <a:lumMod val="85000"/>
            </a:schemeClr>
          </a:solidFill>
          <a:ln>
            <a:noFill/>
          </a:ln>
        </p:spPr>
        <p:txBody>
          <a:bodyPr vert="horz" wrap="square" lIns="95285" tIns="47643" rIns="95285" bIns="47643" numCol="1" anchor="t" anchorCtr="0" compatLnSpc="1"/>
          <a:lstStyle/>
          <a:p>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4" name="Freeform 544"/>
          <p:cNvSpPr>
            <a:spLocks noEditPoints="1"/>
          </p:cNvSpPr>
          <p:nvPr/>
        </p:nvSpPr>
        <p:spPr bwMode="auto">
          <a:xfrm rot="16200000">
            <a:off x="5145267" y="3749607"/>
            <a:ext cx="2398274" cy="65486"/>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chemeClr val="bg1">
              <a:lumMod val="85000"/>
            </a:schemeClr>
          </a:solidFill>
          <a:ln>
            <a:noFill/>
          </a:ln>
        </p:spPr>
        <p:txBody>
          <a:bodyPr vert="horz" wrap="square" lIns="95285" tIns="47643" rIns="95285" bIns="47643" numCol="1" anchor="t" anchorCtr="0" compatLnSpc="1"/>
          <a:lstStyle/>
          <a:p>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5" name="Freeform 544"/>
          <p:cNvSpPr>
            <a:spLocks noEditPoints="1"/>
          </p:cNvSpPr>
          <p:nvPr/>
        </p:nvSpPr>
        <p:spPr bwMode="auto">
          <a:xfrm rot="16200000">
            <a:off x="9952092" y="4164138"/>
            <a:ext cx="3227336" cy="65486"/>
          </a:xfrm>
          <a:custGeom>
            <a:avLst/>
            <a:gdLst>
              <a:gd name="T0" fmla="*/ 26 w 715"/>
              <a:gd name="T1" fmla="*/ 50 h 95"/>
              <a:gd name="T2" fmla="*/ 43 w 715"/>
              <a:gd name="T3" fmla="*/ 67 h 95"/>
              <a:gd name="T4" fmla="*/ 65 w 715"/>
              <a:gd name="T5" fmla="*/ 76 h 95"/>
              <a:gd name="T6" fmla="*/ 143 w 715"/>
              <a:gd name="T7" fmla="*/ 81 h 95"/>
              <a:gd name="T8" fmla="*/ 218 w 715"/>
              <a:gd name="T9" fmla="*/ 80 h 95"/>
              <a:gd name="T10" fmla="*/ 301 w 715"/>
              <a:gd name="T11" fmla="*/ 79 h 95"/>
              <a:gd name="T12" fmla="*/ 405 w 715"/>
              <a:gd name="T13" fmla="*/ 88 h 95"/>
              <a:gd name="T14" fmla="*/ 491 w 715"/>
              <a:gd name="T15" fmla="*/ 93 h 95"/>
              <a:gd name="T16" fmla="*/ 630 w 715"/>
              <a:gd name="T17" fmla="*/ 64 h 95"/>
              <a:gd name="T18" fmla="*/ 678 w 715"/>
              <a:gd name="T19" fmla="*/ 58 h 95"/>
              <a:gd name="T20" fmla="*/ 664 w 715"/>
              <a:gd name="T21" fmla="*/ 52 h 95"/>
              <a:gd name="T22" fmla="*/ 662 w 715"/>
              <a:gd name="T23" fmla="*/ 30 h 95"/>
              <a:gd name="T24" fmla="*/ 598 w 715"/>
              <a:gd name="T25" fmla="*/ 37 h 95"/>
              <a:gd name="T26" fmla="*/ 564 w 715"/>
              <a:gd name="T27" fmla="*/ 25 h 95"/>
              <a:gd name="T28" fmla="*/ 500 w 715"/>
              <a:gd name="T29" fmla="*/ 17 h 95"/>
              <a:gd name="T30" fmla="*/ 443 w 715"/>
              <a:gd name="T31" fmla="*/ 26 h 95"/>
              <a:gd name="T32" fmla="*/ 372 w 715"/>
              <a:gd name="T33" fmla="*/ 20 h 95"/>
              <a:gd name="T34" fmla="*/ 263 w 715"/>
              <a:gd name="T35" fmla="*/ 13 h 95"/>
              <a:gd name="T36" fmla="*/ 193 w 715"/>
              <a:gd name="T37" fmla="*/ 9 h 95"/>
              <a:gd name="T38" fmla="*/ 98 w 715"/>
              <a:gd name="T39" fmla="*/ 21 h 95"/>
              <a:gd name="T40" fmla="*/ 403 w 715"/>
              <a:gd name="T41" fmla="*/ 77 h 95"/>
              <a:gd name="T42" fmla="*/ 420 w 715"/>
              <a:gd name="T43" fmla="*/ 84 h 95"/>
              <a:gd name="T44" fmla="*/ 458 w 715"/>
              <a:gd name="T45" fmla="*/ 81 h 95"/>
              <a:gd name="T46" fmla="*/ 503 w 715"/>
              <a:gd name="T47" fmla="*/ 64 h 95"/>
              <a:gd name="T48" fmla="*/ 504 w 715"/>
              <a:gd name="T49" fmla="*/ 76 h 95"/>
              <a:gd name="T50" fmla="*/ 567 w 715"/>
              <a:gd name="T51" fmla="*/ 43 h 95"/>
              <a:gd name="T52" fmla="*/ 560 w 715"/>
              <a:gd name="T53" fmla="*/ 62 h 95"/>
              <a:gd name="T54" fmla="*/ 583 w 715"/>
              <a:gd name="T55" fmla="*/ 56 h 95"/>
              <a:gd name="T56" fmla="*/ 615 w 715"/>
              <a:gd name="T57" fmla="*/ 58 h 95"/>
              <a:gd name="T58" fmla="*/ 639 w 715"/>
              <a:gd name="T59" fmla="*/ 45 h 95"/>
              <a:gd name="T60" fmla="*/ 604 w 715"/>
              <a:gd name="T61" fmla="*/ 58 h 95"/>
              <a:gd name="T62" fmla="*/ 575 w 715"/>
              <a:gd name="T63" fmla="*/ 51 h 95"/>
              <a:gd name="T64" fmla="*/ 562 w 715"/>
              <a:gd name="T65" fmla="*/ 34 h 95"/>
              <a:gd name="T66" fmla="*/ 541 w 715"/>
              <a:gd name="T67" fmla="*/ 45 h 95"/>
              <a:gd name="T68" fmla="*/ 492 w 715"/>
              <a:gd name="T69" fmla="*/ 54 h 95"/>
              <a:gd name="T70" fmla="*/ 469 w 715"/>
              <a:gd name="T71" fmla="*/ 29 h 95"/>
              <a:gd name="T72" fmla="*/ 435 w 715"/>
              <a:gd name="T73" fmla="*/ 29 h 95"/>
              <a:gd name="T74" fmla="*/ 362 w 715"/>
              <a:gd name="T75" fmla="*/ 80 h 95"/>
              <a:gd name="T76" fmla="*/ 345 w 715"/>
              <a:gd name="T77" fmla="*/ 72 h 95"/>
              <a:gd name="T78" fmla="*/ 242 w 715"/>
              <a:gd name="T79" fmla="*/ 81 h 95"/>
              <a:gd name="T80" fmla="*/ 295 w 715"/>
              <a:gd name="T81" fmla="*/ 42 h 95"/>
              <a:gd name="T82" fmla="*/ 328 w 715"/>
              <a:gd name="T83" fmla="*/ 36 h 95"/>
              <a:gd name="T84" fmla="*/ 296 w 715"/>
              <a:gd name="T85" fmla="*/ 76 h 95"/>
              <a:gd name="T86" fmla="*/ 329 w 715"/>
              <a:gd name="T87" fmla="*/ 44 h 95"/>
              <a:gd name="T88" fmla="*/ 317 w 715"/>
              <a:gd name="T89" fmla="*/ 27 h 95"/>
              <a:gd name="T90" fmla="*/ 298 w 715"/>
              <a:gd name="T91" fmla="*/ 25 h 95"/>
              <a:gd name="T92" fmla="*/ 230 w 715"/>
              <a:gd name="T93" fmla="*/ 75 h 95"/>
              <a:gd name="T94" fmla="*/ 266 w 715"/>
              <a:gd name="T95" fmla="*/ 32 h 95"/>
              <a:gd name="T96" fmla="*/ 215 w 715"/>
              <a:gd name="T97" fmla="*/ 53 h 95"/>
              <a:gd name="T98" fmla="*/ 203 w 715"/>
              <a:gd name="T99" fmla="*/ 54 h 95"/>
              <a:gd name="T100" fmla="*/ 151 w 715"/>
              <a:gd name="T101" fmla="*/ 43 h 95"/>
              <a:gd name="T102" fmla="*/ 159 w 715"/>
              <a:gd name="T103" fmla="*/ 63 h 95"/>
              <a:gd name="T104" fmla="*/ 212 w 715"/>
              <a:gd name="T105" fmla="*/ 24 h 95"/>
              <a:gd name="T106" fmla="*/ 194 w 715"/>
              <a:gd name="T107" fmla="*/ 18 h 95"/>
              <a:gd name="T108" fmla="*/ 153 w 715"/>
              <a:gd name="T109" fmla="*/ 34 h 95"/>
              <a:gd name="T110" fmla="*/ 108 w 715"/>
              <a:gd name="T111" fmla="*/ 51 h 95"/>
              <a:gd name="T112" fmla="*/ 112 w 715"/>
              <a:gd name="T113" fmla="*/ 26 h 95"/>
              <a:gd name="T114" fmla="*/ 65 w 715"/>
              <a:gd name="T115" fmla="*/ 54 h 95"/>
              <a:gd name="T116" fmla="*/ 87 w 715"/>
              <a:gd name="T117" fmla="*/ 22 h 95"/>
              <a:gd name="T118" fmla="*/ 53 w 715"/>
              <a:gd name="T119"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 h="95">
                <a:moveTo>
                  <a:pt x="19" y="17"/>
                </a:moveTo>
                <a:cubicBezTo>
                  <a:pt x="21" y="19"/>
                  <a:pt x="23" y="14"/>
                  <a:pt x="25" y="16"/>
                </a:cubicBezTo>
                <a:cubicBezTo>
                  <a:pt x="24" y="17"/>
                  <a:pt x="25" y="18"/>
                  <a:pt x="24" y="19"/>
                </a:cubicBezTo>
                <a:cubicBezTo>
                  <a:pt x="19" y="17"/>
                  <a:pt x="19" y="22"/>
                  <a:pt x="14" y="23"/>
                </a:cubicBezTo>
                <a:cubicBezTo>
                  <a:pt x="16" y="26"/>
                  <a:pt x="20" y="22"/>
                  <a:pt x="20" y="28"/>
                </a:cubicBezTo>
                <a:cubicBezTo>
                  <a:pt x="27" y="25"/>
                  <a:pt x="29" y="13"/>
                  <a:pt x="34" y="16"/>
                </a:cubicBezTo>
                <a:cubicBezTo>
                  <a:pt x="33" y="17"/>
                  <a:pt x="35" y="19"/>
                  <a:pt x="34" y="20"/>
                </a:cubicBezTo>
                <a:cubicBezTo>
                  <a:pt x="31" y="23"/>
                  <a:pt x="28" y="26"/>
                  <a:pt x="32" y="29"/>
                </a:cubicBezTo>
                <a:cubicBezTo>
                  <a:pt x="34" y="28"/>
                  <a:pt x="35" y="26"/>
                  <a:pt x="37" y="25"/>
                </a:cubicBezTo>
                <a:cubicBezTo>
                  <a:pt x="36" y="20"/>
                  <a:pt x="35" y="16"/>
                  <a:pt x="38" y="12"/>
                </a:cubicBezTo>
                <a:cubicBezTo>
                  <a:pt x="39" y="17"/>
                  <a:pt x="40" y="17"/>
                  <a:pt x="44" y="22"/>
                </a:cubicBezTo>
                <a:cubicBezTo>
                  <a:pt x="40" y="26"/>
                  <a:pt x="38" y="26"/>
                  <a:pt x="37" y="32"/>
                </a:cubicBezTo>
                <a:cubicBezTo>
                  <a:pt x="34" y="27"/>
                  <a:pt x="34" y="33"/>
                  <a:pt x="34" y="35"/>
                </a:cubicBezTo>
                <a:cubicBezTo>
                  <a:pt x="33" y="33"/>
                  <a:pt x="32" y="32"/>
                  <a:pt x="31" y="31"/>
                </a:cubicBezTo>
                <a:cubicBezTo>
                  <a:pt x="25" y="37"/>
                  <a:pt x="30" y="42"/>
                  <a:pt x="25" y="46"/>
                </a:cubicBezTo>
                <a:cubicBezTo>
                  <a:pt x="26" y="45"/>
                  <a:pt x="28" y="45"/>
                  <a:pt x="30" y="45"/>
                </a:cubicBezTo>
                <a:cubicBezTo>
                  <a:pt x="27" y="47"/>
                  <a:pt x="28" y="48"/>
                  <a:pt x="26" y="50"/>
                </a:cubicBezTo>
                <a:cubicBezTo>
                  <a:pt x="24" y="43"/>
                  <a:pt x="20" y="51"/>
                  <a:pt x="17" y="48"/>
                </a:cubicBezTo>
                <a:cubicBezTo>
                  <a:pt x="20" y="41"/>
                  <a:pt x="21" y="34"/>
                  <a:pt x="25" y="29"/>
                </a:cubicBezTo>
                <a:cubicBezTo>
                  <a:pt x="22" y="28"/>
                  <a:pt x="18" y="30"/>
                  <a:pt x="16" y="27"/>
                </a:cubicBezTo>
                <a:cubicBezTo>
                  <a:pt x="12" y="30"/>
                  <a:pt x="10" y="33"/>
                  <a:pt x="10" y="36"/>
                </a:cubicBezTo>
                <a:cubicBezTo>
                  <a:pt x="13" y="37"/>
                  <a:pt x="12" y="30"/>
                  <a:pt x="16" y="32"/>
                </a:cubicBezTo>
                <a:cubicBezTo>
                  <a:pt x="18" y="35"/>
                  <a:pt x="14" y="36"/>
                  <a:pt x="15" y="38"/>
                </a:cubicBezTo>
                <a:cubicBezTo>
                  <a:pt x="16" y="38"/>
                  <a:pt x="18" y="37"/>
                  <a:pt x="18" y="38"/>
                </a:cubicBezTo>
                <a:cubicBezTo>
                  <a:pt x="7" y="44"/>
                  <a:pt x="7" y="53"/>
                  <a:pt x="0" y="60"/>
                </a:cubicBezTo>
                <a:cubicBezTo>
                  <a:pt x="6" y="57"/>
                  <a:pt x="12" y="53"/>
                  <a:pt x="17" y="57"/>
                </a:cubicBezTo>
                <a:cubicBezTo>
                  <a:pt x="19" y="53"/>
                  <a:pt x="8" y="52"/>
                  <a:pt x="13" y="47"/>
                </a:cubicBezTo>
                <a:cubicBezTo>
                  <a:pt x="14" y="52"/>
                  <a:pt x="22" y="50"/>
                  <a:pt x="25" y="56"/>
                </a:cubicBezTo>
                <a:cubicBezTo>
                  <a:pt x="22" y="58"/>
                  <a:pt x="19" y="61"/>
                  <a:pt x="16" y="63"/>
                </a:cubicBezTo>
                <a:cubicBezTo>
                  <a:pt x="12" y="59"/>
                  <a:pt x="7" y="64"/>
                  <a:pt x="3" y="64"/>
                </a:cubicBezTo>
                <a:cubicBezTo>
                  <a:pt x="6" y="67"/>
                  <a:pt x="2" y="72"/>
                  <a:pt x="7" y="70"/>
                </a:cubicBezTo>
                <a:cubicBezTo>
                  <a:pt x="7" y="64"/>
                  <a:pt x="24" y="64"/>
                  <a:pt x="26" y="70"/>
                </a:cubicBezTo>
                <a:cubicBezTo>
                  <a:pt x="28" y="68"/>
                  <a:pt x="31" y="66"/>
                  <a:pt x="34" y="64"/>
                </a:cubicBezTo>
                <a:cubicBezTo>
                  <a:pt x="36" y="70"/>
                  <a:pt x="40" y="64"/>
                  <a:pt x="43" y="67"/>
                </a:cubicBezTo>
                <a:cubicBezTo>
                  <a:pt x="43" y="74"/>
                  <a:pt x="40" y="69"/>
                  <a:pt x="36" y="71"/>
                </a:cubicBezTo>
                <a:cubicBezTo>
                  <a:pt x="35" y="73"/>
                  <a:pt x="35" y="75"/>
                  <a:pt x="37" y="78"/>
                </a:cubicBezTo>
                <a:cubicBezTo>
                  <a:pt x="41" y="73"/>
                  <a:pt x="44" y="75"/>
                  <a:pt x="48" y="71"/>
                </a:cubicBezTo>
                <a:cubicBezTo>
                  <a:pt x="46" y="68"/>
                  <a:pt x="42" y="60"/>
                  <a:pt x="50" y="60"/>
                </a:cubicBezTo>
                <a:cubicBezTo>
                  <a:pt x="48" y="57"/>
                  <a:pt x="44" y="54"/>
                  <a:pt x="47" y="51"/>
                </a:cubicBezTo>
                <a:cubicBezTo>
                  <a:pt x="52" y="53"/>
                  <a:pt x="52" y="44"/>
                  <a:pt x="56" y="46"/>
                </a:cubicBezTo>
                <a:cubicBezTo>
                  <a:pt x="54" y="48"/>
                  <a:pt x="56" y="49"/>
                  <a:pt x="55" y="50"/>
                </a:cubicBezTo>
                <a:cubicBezTo>
                  <a:pt x="54" y="51"/>
                  <a:pt x="51" y="50"/>
                  <a:pt x="52" y="53"/>
                </a:cubicBezTo>
                <a:cubicBezTo>
                  <a:pt x="56" y="53"/>
                  <a:pt x="50" y="69"/>
                  <a:pt x="49" y="75"/>
                </a:cubicBezTo>
                <a:cubicBezTo>
                  <a:pt x="55" y="75"/>
                  <a:pt x="57" y="68"/>
                  <a:pt x="59" y="76"/>
                </a:cubicBezTo>
                <a:cubicBezTo>
                  <a:pt x="62" y="70"/>
                  <a:pt x="68" y="71"/>
                  <a:pt x="65" y="65"/>
                </a:cubicBezTo>
                <a:cubicBezTo>
                  <a:pt x="62" y="65"/>
                  <a:pt x="61" y="66"/>
                  <a:pt x="60" y="68"/>
                </a:cubicBezTo>
                <a:cubicBezTo>
                  <a:pt x="60" y="66"/>
                  <a:pt x="53" y="66"/>
                  <a:pt x="56" y="63"/>
                </a:cubicBezTo>
                <a:cubicBezTo>
                  <a:pt x="62" y="62"/>
                  <a:pt x="61" y="61"/>
                  <a:pt x="62" y="56"/>
                </a:cubicBezTo>
                <a:cubicBezTo>
                  <a:pt x="64" y="58"/>
                  <a:pt x="67" y="54"/>
                  <a:pt x="69" y="58"/>
                </a:cubicBezTo>
                <a:cubicBezTo>
                  <a:pt x="62" y="62"/>
                  <a:pt x="67" y="64"/>
                  <a:pt x="71" y="63"/>
                </a:cubicBezTo>
                <a:cubicBezTo>
                  <a:pt x="67" y="67"/>
                  <a:pt x="66" y="72"/>
                  <a:pt x="65" y="76"/>
                </a:cubicBezTo>
                <a:cubicBezTo>
                  <a:pt x="72" y="78"/>
                  <a:pt x="75" y="64"/>
                  <a:pt x="82" y="73"/>
                </a:cubicBezTo>
                <a:cubicBezTo>
                  <a:pt x="81" y="75"/>
                  <a:pt x="78" y="74"/>
                  <a:pt x="79" y="76"/>
                </a:cubicBezTo>
                <a:cubicBezTo>
                  <a:pt x="81" y="75"/>
                  <a:pt x="80" y="77"/>
                  <a:pt x="81" y="79"/>
                </a:cubicBezTo>
                <a:cubicBezTo>
                  <a:pt x="85" y="73"/>
                  <a:pt x="89" y="72"/>
                  <a:pt x="92" y="65"/>
                </a:cubicBezTo>
                <a:cubicBezTo>
                  <a:pt x="95" y="66"/>
                  <a:pt x="98" y="63"/>
                  <a:pt x="101" y="64"/>
                </a:cubicBezTo>
                <a:cubicBezTo>
                  <a:pt x="96" y="67"/>
                  <a:pt x="97" y="72"/>
                  <a:pt x="95" y="76"/>
                </a:cubicBezTo>
                <a:cubicBezTo>
                  <a:pt x="93" y="77"/>
                  <a:pt x="87" y="74"/>
                  <a:pt x="88" y="78"/>
                </a:cubicBezTo>
                <a:cubicBezTo>
                  <a:pt x="90" y="76"/>
                  <a:pt x="91" y="81"/>
                  <a:pt x="93" y="80"/>
                </a:cubicBezTo>
                <a:cubicBezTo>
                  <a:pt x="95" y="79"/>
                  <a:pt x="97" y="77"/>
                  <a:pt x="99" y="76"/>
                </a:cubicBezTo>
                <a:cubicBezTo>
                  <a:pt x="102" y="79"/>
                  <a:pt x="99" y="80"/>
                  <a:pt x="103" y="81"/>
                </a:cubicBezTo>
                <a:cubicBezTo>
                  <a:pt x="107" y="79"/>
                  <a:pt x="108" y="78"/>
                  <a:pt x="108" y="74"/>
                </a:cubicBezTo>
                <a:cubicBezTo>
                  <a:pt x="115" y="75"/>
                  <a:pt x="110" y="78"/>
                  <a:pt x="117" y="82"/>
                </a:cubicBezTo>
                <a:cubicBezTo>
                  <a:pt x="121" y="77"/>
                  <a:pt x="124" y="82"/>
                  <a:pt x="128" y="77"/>
                </a:cubicBezTo>
                <a:cubicBezTo>
                  <a:pt x="129" y="78"/>
                  <a:pt x="128" y="80"/>
                  <a:pt x="131" y="82"/>
                </a:cubicBezTo>
                <a:cubicBezTo>
                  <a:pt x="134" y="81"/>
                  <a:pt x="138" y="80"/>
                  <a:pt x="141" y="81"/>
                </a:cubicBezTo>
                <a:cubicBezTo>
                  <a:pt x="138" y="78"/>
                  <a:pt x="145" y="73"/>
                  <a:pt x="148" y="76"/>
                </a:cubicBezTo>
                <a:cubicBezTo>
                  <a:pt x="148" y="81"/>
                  <a:pt x="140" y="75"/>
                  <a:pt x="143" y="81"/>
                </a:cubicBezTo>
                <a:cubicBezTo>
                  <a:pt x="154" y="79"/>
                  <a:pt x="164" y="84"/>
                  <a:pt x="176" y="81"/>
                </a:cubicBezTo>
                <a:cubicBezTo>
                  <a:pt x="171" y="78"/>
                  <a:pt x="175" y="75"/>
                  <a:pt x="176" y="72"/>
                </a:cubicBezTo>
                <a:cubicBezTo>
                  <a:pt x="175" y="79"/>
                  <a:pt x="187" y="90"/>
                  <a:pt x="187" y="80"/>
                </a:cubicBezTo>
                <a:cubicBezTo>
                  <a:pt x="182" y="83"/>
                  <a:pt x="184" y="72"/>
                  <a:pt x="180" y="71"/>
                </a:cubicBezTo>
                <a:cubicBezTo>
                  <a:pt x="181" y="70"/>
                  <a:pt x="182" y="68"/>
                  <a:pt x="182" y="67"/>
                </a:cubicBezTo>
                <a:cubicBezTo>
                  <a:pt x="182" y="71"/>
                  <a:pt x="184" y="70"/>
                  <a:pt x="187" y="71"/>
                </a:cubicBezTo>
                <a:cubicBezTo>
                  <a:pt x="181" y="75"/>
                  <a:pt x="189" y="79"/>
                  <a:pt x="192" y="77"/>
                </a:cubicBezTo>
                <a:cubicBezTo>
                  <a:pt x="190" y="79"/>
                  <a:pt x="189" y="81"/>
                  <a:pt x="192" y="83"/>
                </a:cubicBezTo>
                <a:cubicBezTo>
                  <a:pt x="193" y="83"/>
                  <a:pt x="194" y="82"/>
                  <a:pt x="195" y="83"/>
                </a:cubicBezTo>
                <a:cubicBezTo>
                  <a:pt x="196" y="75"/>
                  <a:pt x="204" y="76"/>
                  <a:pt x="203" y="65"/>
                </a:cubicBezTo>
                <a:cubicBezTo>
                  <a:pt x="203" y="66"/>
                  <a:pt x="204" y="67"/>
                  <a:pt x="205" y="66"/>
                </a:cubicBezTo>
                <a:cubicBezTo>
                  <a:pt x="204" y="68"/>
                  <a:pt x="204" y="71"/>
                  <a:pt x="208" y="74"/>
                </a:cubicBezTo>
                <a:cubicBezTo>
                  <a:pt x="211" y="72"/>
                  <a:pt x="221" y="72"/>
                  <a:pt x="218" y="77"/>
                </a:cubicBezTo>
                <a:cubicBezTo>
                  <a:pt x="214" y="72"/>
                  <a:pt x="209" y="78"/>
                  <a:pt x="201" y="76"/>
                </a:cubicBezTo>
                <a:cubicBezTo>
                  <a:pt x="199" y="78"/>
                  <a:pt x="200" y="80"/>
                  <a:pt x="199" y="81"/>
                </a:cubicBezTo>
                <a:cubicBezTo>
                  <a:pt x="205" y="86"/>
                  <a:pt x="212" y="82"/>
                  <a:pt x="218" y="84"/>
                </a:cubicBezTo>
                <a:cubicBezTo>
                  <a:pt x="217" y="83"/>
                  <a:pt x="216" y="82"/>
                  <a:pt x="218" y="80"/>
                </a:cubicBezTo>
                <a:cubicBezTo>
                  <a:pt x="227" y="77"/>
                  <a:pt x="225" y="91"/>
                  <a:pt x="225" y="91"/>
                </a:cubicBezTo>
                <a:cubicBezTo>
                  <a:pt x="228" y="88"/>
                  <a:pt x="234" y="85"/>
                  <a:pt x="227" y="85"/>
                </a:cubicBezTo>
                <a:cubicBezTo>
                  <a:pt x="228" y="81"/>
                  <a:pt x="233" y="78"/>
                  <a:pt x="235" y="86"/>
                </a:cubicBezTo>
                <a:cubicBezTo>
                  <a:pt x="246" y="83"/>
                  <a:pt x="253" y="88"/>
                  <a:pt x="263" y="82"/>
                </a:cubicBezTo>
                <a:cubicBezTo>
                  <a:pt x="264" y="87"/>
                  <a:pt x="273" y="86"/>
                  <a:pt x="278" y="85"/>
                </a:cubicBezTo>
                <a:cubicBezTo>
                  <a:pt x="279" y="79"/>
                  <a:pt x="281" y="81"/>
                  <a:pt x="279" y="78"/>
                </a:cubicBezTo>
                <a:cubicBezTo>
                  <a:pt x="281" y="77"/>
                  <a:pt x="282" y="75"/>
                  <a:pt x="284" y="74"/>
                </a:cubicBezTo>
                <a:cubicBezTo>
                  <a:pt x="284" y="77"/>
                  <a:pt x="286" y="79"/>
                  <a:pt x="289" y="76"/>
                </a:cubicBezTo>
                <a:cubicBezTo>
                  <a:pt x="289" y="72"/>
                  <a:pt x="287" y="74"/>
                  <a:pt x="284" y="72"/>
                </a:cubicBezTo>
                <a:cubicBezTo>
                  <a:pt x="286" y="70"/>
                  <a:pt x="285" y="68"/>
                  <a:pt x="288" y="66"/>
                </a:cubicBezTo>
                <a:cubicBezTo>
                  <a:pt x="288" y="72"/>
                  <a:pt x="294" y="80"/>
                  <a:pt x="286" y="86"/>
                </a:cubicBezTo>
                <a:cubicBezTo>
                  <a:pt x="289" y="91"/>
                  <a:pt x="289" y="81"/>
                  <a:pt x="292" y="88"/>
                </a:cubicBezTo>
                <a:cubicBezTo>
                  <a:pt x="296" y="87"/>
                  <a:pt x="296" y="81"/>
                  <a:pt x="298" y="83"/>
                </a:cubicBezTo>
                <a:cubicBezTo>
                  <a:pt x="300" y="91"/>
                  <a:pt x="301" y="82"/>
                  <a:pt x="307" y="83"/>
                </a:cubicBezTo>
                <a:cubicBezTo>
                  <a:pt x="308" y="85"/>
                  <a:pt x="306" y="86"/>
                  <a:pt x="305" y="87"/>
                </a:cubicBezTo>
                <a:cubicBezTo>
                  <a:pt x="315" y="93"/>
                  <a:pt x="308" y="77"/>
                  <a:pt x="316" y="74"/>
                </a:cubicBezTo>
                <a:cubicBezTo>
                  <a:pt x="309" y="67"/>
                  <a:pt x="309" y="86"/>
                  <a:pt x="301" y="79"/>
                </a:cubicBezTo>
                <a:cubicBezTo>
                  <a:pt x="309" y="80"/>
                  <a:pt x="307" y="68"/>
                  <a:pt x="315" y="70"/>
                </a:cubicBezTo>
                <a:cubicBezTo>
                  <a:pt x="316" y="66"/>
                  <a:pt x="317" y="62"/>
                  <a:pt x="320" y="58"/>
                </a:cubicBezTo>
                <a:cubicBezTo>
                  <a:pt x="323" y="62"/>
                  <a:pt x="316" y="67"/>
                  <a:pt x="323" y="66"/>
                </a:cubicBezTo>
                <a:cubicBezTo>
                  <a:pt x="320" y="70"/>
                  <a:pt x="318" y="66"/>
                  <a:pt x="316" y="67"/>
                </a:cubicBezTo>
                <a:cubicBezTo>
                  <a:pt x="324" y="75"/>
                  <a:pt x="309" y="81"/>
                  <a:pt x="316" y="89"/>
                </a:cubicBezTo>
                <a:cubicBezTo>
                  <a:pt x="320" y="86"/>
                  <a:pt x="323" y="82"/>
                  <a:pt x="321" y="78"/>
                </a:cubicBezTo>
                <a:cubicBezTo>
                  <a:pt x="325" y="74"/>
                  <a:pt x="328" y="76"/>
                  <a:pt x="331" y="77"/>
                </a:cubicBezTo>
                <a:cubicBezTo>
                  <a:pt x="326" y="79"/>
                  <a:pt x="330" y="82"/>
                  <a:pt x="326" y="85"/>
                </a:cubicBezTo>
                <a:cubicBezTo>
                  <a:pt x="325" y="83"/>
                  <a:pt x="324" y="81"/>
                  <a:pt x="323" y="82"/>
                </a:cubicBezTo>
                <a:cubicBezTo>
                  <a:pt x="326" y="87"/>
                  <a:pt x="322" y="84"/>
                  <a:pt x="323" y="89"/>
                </a:cubicBezTo>
                <a:cubicBezTo>
                  <a:pt x="327" y="88"/>
                  <a:pt x="333" y="89"/>
                  <a:pt x="334" y="86"/>
                </a:cubicBezTo>
                <a:cubicBezTo>
                  <a:pt x="333" y="83"/>
                  <a:pt x="331" y="84"/>
                  <a:pt x="329" y="84"/>
                </a:cubicBezTo>
                <a:cubicBezTo>
                  <a:pt x="335" y="84"/>
                  <a:pt x="332" y="78"/>
                  <a:pt x="335" y="80"/>
                </a:cubicBezTo>
                <a:cubicBezTo>
                  <a:pt x="336" y="82"/>
                  <a:pt x="336" y="85"/>
                  <a:pt x="336" y="88"/>
                </a:cubicBezTo>
                <a:cubicBezTo>
                  <a:pt x="359" y="87"/>
                  <a:pt x="382" y="90"/>
                  <a:pt x="405" y="88"/>
                </a:cubicBezTo>
                <a:cubicBezTo>
                  <a:pt x="400" y="82"/>
                  <a:pt x="408" y="79"/>
                  <a:pt x="410" y="79"/>
                </a:cubicBezTo>
                <a:cubicBezTo>
                  <a:pt x="411" y="84"/>
                  <a:pt x="407" y="84"/>
                  <a:pt x="405" y="88"/>
                </a:cubicBezTo>
                <a:cubicBezTo>
                  <a:pt x="408" y="93"/>
                  <a:pt x="412" y="88"/>
                  <a:pt x="414" y="85"/>
                </a:cubicBezTo>
                <a:cubicBezTo>
                  <a:pt x="418" y="86"/>
                  <a:pt x="415" y="90"/>
                  <a:pt x="419" y="85"/>
                </a:cubicBezTo>
                <a:cubicBezTo>
                  <a:pt x="419" y="93"/>
                  <a:pt x="428" y="85"/>
                  <a:pt x="432" y="90"/>
                </a:cubicBezTo>
                <a:cubicBezTo>
                  <a:pt x="432" y="89"/>
                  <a:pt x="438" y="87"/>
                  <a:pt x="439" y="83"/>
                </a:cubicBezTo>
                <a:cubicBezTo>
                  <a:pt x="440" y="85"/>
                  <a:pt x="442" y="85"/>
                  <a:pt x="443" y="86"/>
                </a:cubicBezTo>
                <a:cubicBezTo>
                  <a:pt x="442" y="88"/>
                  <a:pt x="437" y="85"/>
                  <a:pt x="438" y="89"/>
                </a:cubicBezTo>
                <a:cubicBezTo>
                  <a:pt x="441" y="88"/>
                  <a:pt x="439" y="91"/>
                  <a:pt x="441" y="93"/>
                </a:cubicBezTo>
                <a:cubicBezTo>
                  <a:pt x="448" y="88"/>
                  <a:pt x="460" y="95"/>
                  <a:pt x="464" y="89"/>
                </a:cubicBezTo>
                <a:cubicBezTo>
                  <a:pt x="462" y="85"/>
                  <a:pt x="448" y="89"/>
                  <a:pt x="446" y="83"/>
                </a:cubicBezTo>
                <a:cubicBezTo>
                  <a:pt x="454" y="87"/>
                  <a:pt x="463" y="84"/>
                  <a:pt x="472" y="83"/>
                </a:cubicBezTo>
                <a:cubicBezTo>
                  <a:pt x="470" y="84"/>
                  <a:pt x="469" y="85"/>
                  <a:pt x="467" y="87"/>
                </a:cubicBezTo>
                <a:cubicBezTo>
                  <a:pt x="469" y="89"/>
                  <a:pt x="471" y="91"/>
                  <a:pt x="472" y="93"/>
                </a:cubicBezTo>
                <a:cubicBezTo>
                  <a:pt x="478" y="91"/>
                  <a:pt x="472" y="86"/>
                  <a:pt x="476" y="84"/>
                </a:cubicBezTo>
                <a:cubicBezTo>
                  <a:pt x="477" y="85"/>
                  <a:pt x="475" y="86"/>
                  <a:pt x="477" y="88"/>
                </a:cubicBezTo>
                <a:cubicBezTo>
                  <a:pt x="485" y="83"/>
                  <a:pt x="479" y="72"/>
                  <a:pt x="485" y="71"/>
                </a:cubicBezTo>
                <a:cubicBezTo>
                  <a:pt x="482" y="76"/>
                  <a:pt x="486" y="83"/>
                  <a:pt x="479" y="88"/>
                </a:cubicBezTo>
                <a:cubicBezTo>
                  <a:pt x="485" y="95"/>
                  <a:pt x="486" y="85"/>
                  <a:pt x="491" y="93"/>
                </a:cubicBezTo>
                <a:cubicBezTo>
                  <a:pt x="494" y="90"/>
                  <a:pt x="496" y="92"/>
                  <a:pt x="499" y="88"/>
                </a:cubicBezTo>
                <a:cubicBezTo>
                  <a:pt x="500" y="93"/>
                  <a:pt x="511" y="95"/>
                  <a:pt x="513" y="89"/>
                </a:cubicBezTo>
                <a:cubicBezTo>
                  <a:pt x="517" y="92"/>
                  <a:pt x="524" y="95"/>
                  <a:pt x="528" y="88"/>
                </a:cubicBezTo>
                <a:cubicBezTo>
                  <a:pt x="529" y="93"/>
                  <a:pt x="536" y="93"/>
                  <a:pt x="536" y="87"/>
                </a:cubicBezTo>
                <a:cubicBezTo>
                  <a:pt x="538" y="89"/>
                  <a:pt x="539" y="91"/>
                  <a:pt x="539" y="92"/>
                </a:cubicBezTo>
                <a:cubicBezTo>
                  <a:pt x="545" y="84"/>
                  <a:pt x="568" y="91"/>
                  <a:pt x="563" y="77"/>
                </a:cubicBezTo>
                <a:cubicBezTo>
                  <a:pt x="565" y="76"/>
                  <a:pt x="566" y="79"/>
                  <a:pt x="567" y="81"/>
                </a:cubicBezTo>
                <a:cubicBezTo>
                  <a:pt x="570" y="79"/>
                  <a:pt x="568" y="77"/>
                  <a:pt x="569" y="76"/>
                </a:cubicBezTo>
                <a:cubicBezTo>
                  <a:pt x="571" y="76"/>
                  <a:pt x="574" y="73"/>
                  <a:pt x="576" y="76"/>
                </a:cubicBezTo>
                <a:cubicBezTo>
                  <a:pt x="572" y="79"/>
                  <a:pt x="570" y="81"/>
                  <a:pt x="571" y="87"/>
                </a:cubicBezTo>
                <a:cubicBezTo>
                  <a:pt x="567" y="86"/>
                  <a:pt x="563" y="90"/>
                  <a:pt x="560" y="90"/>
                </a:cubicBezTo>
                <a:cubicBezTo>
                  <a:pt x="571" y="93"/>
                  <a:pt x="591" y="94"/>
                  <a:pt x="603" y="84"/>
                </a:cubicBezTo>
                <a:cubicBezTo>
                  <a:pt x="605" y="90"/>
                  <a:pt x="609" y="79"/>
                  <a:pt x="612" y="82"/>
                </a:cubicBezTo>
                <a:cubicBezTo>
                  <a:pt x="608" y="85"/>
                  <a:pt x="604" y="88"/>
                  <a:pt x="604" y="92"/>
                </a:cubicBezTo>
                <a:cubicBezTo>
                  <a:pt x="606" y="91"/>
                  <a:pt x="609" y="89"/>
                  <a:pt x="611" y="92"/>
                </a:cubicBezTo>
                <a:cubicBezTo>
                  <a:pt x="618" y="87"/>
                  <a:pt x="615" y="77"/>
                  <a:pt x="623" y="78"/>
                </a:cubicBezTo>
                <a:cubicBezTo>
                  <a:pt x="624" y="74"/>
                  <a:pt x="622" y="64"/>
                  <a:pt x="630" y="64"/>
                </a:cubicBezTo>
                <a:cubicBezTo>
                  <a:pt x="626" y="75"/>
                  <a:pt x="631" y="82"/>
                  <a:pt x="616" y="90"/>
                </a:cubicBezTo>
                <a:cubicBezTo>
                  <a:pt x="623" y="95"/>
                  <a:pt x="634" y="89"/>
                  <a:pt x="639" y="82"/>
                </a:cubicBezTo>
                <a:cubicBezTo>
                  <a:pt x="637" y="78"/>
                  <a:pt x="634" y="82"/>
                  <a:pt x="633" y="78"/>
                </a:cubicBezTo>
                <a:cubicBezTo>
                  <a:pt x="634" y="78"/>
                  <a:pt x="633" y="76"/>
                  <a:pt x="634" y="76"/>
                </a:cubicBezTo>
                <a:cubicBezTo>
                  <a:pt x="641" y="77"/>
                  <a:pt x="651" y="76"/>
                  <a:pt x="655" y="68"/>
                </a:cubicBezTo>
                <a:cubicBezTo>
                  <a:pt x="659" y="71"/>
                  <a:pt x="656" y="74"/>
                  <a:pt x="653" y="77"/>
                </a:cubicBezTo>
                <a:cubicBezTo>
                  <a:pt x="652" y="75"/>
                  <a:pt x="653" y="73"/>
                  <a:pt x="650" y="75"/>
                </a:cubicBezTo>
                <a:cubicBezTo>
                  <a:pt x="648" y="81"/>
                  <a:pt x="652" y="78"/>
                  <a:pt x="655" y="81"/>
                </a:cubicBezTo>
                <a:cubicBezTo>
                  <a:pt x="652" y="82"/>
                  <a:pt x="650" y="87"/>
                  <a:pt x="648" y="84"/>
                </a:cubicBezTo>
                <a:cubicBezTo>
                  <a:pt x="645" y="82"/>
                  <a:pt x="649" y="80"/>
                  <a:pt x="647" y="78"/>
                </a:cubicBezTo>
                <a:cubicBezTo>
                  <a:pt x="636" y="79"/>
                  <a:pt x="644" y="86"/>
                  <a:pt x="639" y="91"/>
                </a:cubicBezTo>
                <a:cubicBezTo>
                  <a:pt x="645" y="93"/>
                  <a:pt x="655" y="83"/>
                  <a:pt x="659" y="78"/>
                </a:cubicBezTo>
                <a:cubicBezTo>
                  <a:pt x="661" y="79"/>
                  <a:pt x="662" y="78"/>
                  <a:pt x="664" y="81"/>
                </a:cubicBezTo>
                <a:cubicBezTo>
                  <a:pt x="667" y="73"/>
                  <a:pt x="673" y="67"/>
                  <a:pt x="679" y="62"/>
                </a:cubicBezTo>
                <a:cubicBezTo>
                  <a:pt x="676" y="57"/>
                  <a:pt x="674" y="61"/>
                  <a:pt x="672" y="64"/>
                </a:cubicBezTo>
                <a:cubicBezTo>
                  <a:pt x="666" y="57"/>
                  <a:pt x="673" y="52"/>
                  <a:pt x="679" y="50"/>
                </a:cubicBezTo>
                <a:cubicBezTo>
                  <a:pt x="681" y="54"/>
                  <a:pt x="673" y="52"/>
                  <a:pt x="678" y="58"/>
                </a:cubicBezTo>
                <a:cubicBezTo>
                  <a:pt x="680" y="56"/>
                  <a:pt x="681" y="57"/>
                  <a:pt x="683" y="55"/>
                </a:cubicBezTo>
                <a:cubicBezTo>
                  <a:pt x="681" y="46"/>
                  <a:pt x="692" y="39"/>
                  <a:pt x="686" y="29"/>
                </a:cubicBezTo>
                <a:cubicBezTo>
                  <a:pt x="689" y="27"/>
                  <a:pt x="691" y="27"/>
                  <a:pt x="692" y="30"/>
                </a:cubicBezTo>
                <a:cubicBezTo>
                  <a:pt x="688" y="32"/>
                  <a:pt x="693" y="35"/>
                  <a:pt x="695" y="35"/>
                </a:cubicBezTo>
                <a:cubicBezTo>
                  <a:pt x="692" y="37"/>
                  <a:pt x="689" y="39"/>
                  <a:pt x="691" y="42"/>
                </a:cubicBezTo>
                <a:cubicBezTo>
                  <a:pt x="696" y="41"/>
                  <a:pt x="697" y="36"/>
                  <a:pt x="703" y="32"/>
                </a:cubicBezTo>
                <a:cubicBezTo>
                  <a:pt x="705" y="34"/>
                  <a:pt x="706" y="36"/>
                  <a:pt x="708" y="36"/>
                </a:cubicBezTo>
                <a:cubicBezTo>
                  <a:pt x="711" y="33"/>
                  <a:pt x="714" y="35"/>
                  <a:pt x="715" y="31"/>
                </a:cubicBezTo>
                <a:cubicBezTo>
                  <a:pt x="713" y="25"/>
                  <a:pt x="710" y="33"/>
                  <a:pt x="709" y="30"/>
                </a:cubicBezTo>
                <a:cubicBezTo>
                  <a:pt x="710" y="28"/>
                  <a:pt x="713" y="26"/>
                  <a:pt x="712" y="23"/>
                </a:cubicBezTo>
                <a:cubicBezTo>
                  <a:pt x="705" y="24"/>
                  <a:pt x="699" y="32"/>
                  <a:pt x="693" y="31"/>
                </a:cubicBezTo>
                <a:cubicBezTo>
                  <a:pt x="697" y="25"/>
                  <a:pt x="689" y="26"/>
                  <a:pt x="686" y="24"/>
                </a:cubicBezTo>
                <a:cubicBezTo>
                  <a:pt x="687" y="23"/>
                  <a:pt x="688" y="22"/>
                  <a:pt x="687" y="21"/>
                </a:cubicBezTo>
                <a:cubicBezTo>
                  <a:pt x="682" y="27"/>
                  <a:pt x="685" y="34"/>
                  <a:pt x="684" y="40"/>
                </a:cubicBezTo>
                <a:cubicBezTo>
                  <a:pt x="680" y="41"/>
                  <a:pt x="676" y="50"/>
                  <a:pt x="670" y="43"/>
                </a:cubicBezTo>
                <a:cubicBezTo>
                  <a:pt x="674" y="41"/>
                  <a:pt x="670" y="38"/>
                  <a:pt x="669" y="35"/>
                </a:cubicBezTo>
                <a:cubicBezTo>
                  <a:pt x="663" y="40"/>
                  <a:pt x="665" y="46"/>
                  <a:pt x="664" y="52"/>
                </a:cubicBezTo>
                <a:cubicBezTo>
                  <a:pt x="667" y="51"/>
                  <a:pt x="666" y="45"/>
                  <a:pt x="670" y="47"/>
                </a:cubicBezTo>
                <a:cubicBezTo>
                  <a:pt x="671" y="52"/>
                  <a:pt x="667" y="51"/>
                  <a:pt x="663" y="55"/>
                </a:cubicBezTo>
                <a:cubicBezTo>
                  <a:pt x="663" y="58"/>
                  <a:pt x="669" y="56"/>
                  <a:pt x="666" y="59"/>
                </a:cubicBezTo>
                <a:cubicBezTo>
                  <a:pt x="656" y="64"/>
                  <a:pt x="651" y="68"/>
                  <a:pt x="642" y="72"/>
                </a:cubicBezTo>
                <a:cubicBezTo>
                  <a:pt x="642" y="70"/>
                  <a:pt x="645" y="67"/>
                  <a:pt x="645" y="65"/>
                </a:cubicBezTo>
                <a:cubicBezTo>
                  <a:pt x="650" y="64"/>
                  <a:pt x="663" y="60"/>
                  <a:pt x="662" y="56"/>
                </a:cubicBezTo>
                <a:cubicBezTo>
                  <a:pt x="655" y="55"/>
                  <a:pt x="654" y="59"/>
                  <a:pt x="647" y="58"/>
                </a:cubicBezTo>
                <a:cubicBezTo>
                  <a:pt x="650" y="52"/>
                  <a:pt x="654" y="55"/>
                  <a:pt x="659" y="52"/>
                </a:cubicBezTo>
                <a:cubicBezTo>
                  <a:pt x="664" y="47"/>
                  <a:pt x="662" y="38"/>
                  <a:pt x="660" y="35"/>
                </a:cubicBezTo>
                <a:cubicBezTo>
                  <a:pt x="662" y="35"/>
                  <a:pt x="664" y="34"/>
                  <a:pt x="667" y="32"/>
                </a:cubicBezTo>
                <a:cubicBezTo>
                  <a:pt x="668" y="35"/>
                  <a:pt x="670" y="35"/>
                  <a:pt x="673" y="33"/>
                </a:cubicBezTo>
                <a:cubicBezTo>
                  <a:pt x="671" y="29"/>
                  <a:pt x="663" y="33"/>
                  <a:pt x="664" y="28"/>
                </a:cubicBezTo>
                <a:cubicBezTo>
                  <a:pt x="667" y="29"/>
                  <a:pt x="671" y="31"/>
                  <a:pt x="674" y="30"/>
                </a:cubicBezTo>
                <a:cubicBezTo>
                  <a:pt x="673" y="27"/>
                  <a:pt x="672" y="24"/>
                  <a:pt x="673" y="21"/>
                </a:cubicBezTo>
                <a:cubicBezTo>
                  <a:pt x="669" y="26"/>
                  <a:pt x="666" y="23"/>
                  <a:pt x="663" y="22"/>
                </a:cubicBezTo>
                <a:cubicBezTo>
                  <a:pt x="660" y="24"/>
                  <a:pt x="662" y="26"/>
                  <a:pt x="658" y="28"/>
                </a:cubicBezTo>
                <a:cubicBezTo>
                  <a:pt x="659" y="29"/>
                  <a:pt x="661" y="30"/>
                  <a:pt x="662" y="30"/>
                </a:cubicBezTo>
                <a:cubicBezTo>
                  <a:pt x="656" y="30"/>
                  <a:pt x="660" y="36"/>
                  <a:pt x="656" y="39"/>
                </a:cubicBezTo>
                <a:cubicBezTo>
                  <a:pt x="652" y="33"/>
                  <a:pt x="657" y="34"/>
                  <a:pt x="651" y="30"/>
                </a:cubicBezTo>
                <a:cubicBezTo>
                  <a:pt x="645" y="32"/>
                  <a:pt x="638" y="33"/>
                  <a:pt x="636" y="25"/>
                </a:cubicBezTo>
                <a:cubicBezTo>
                  <a:pt x="635" y="26"/>
                  <a:pt x="633" y="26"/>
                  <a:pt x="632" y="27"/>
                </a:cubicBezTo>
                <a:cubicBezTo>
                  <a:pt x="631" y="31"/>
                  <a:pt x="635" y="32"/>
                  <a:pt x="635" y="35"/>
                </a:cubicBezTo>
                <a:cubicBezTo>
                  <a:pt x="629" y="33"/>
                  <a:pt x="621" y="45"/>
                  <a:pt x="611" y="39"/>
                </a:cubicBezTo>
                <a:cubicBezTo>
                  <a:pt x="616" y="41"/>
                  <a:pt x="617" y="30"/>
                  <a:pt x="623" y="32"/>
                </a:cubicBezTo>
                <a:cubicBezTo>
                  <a:pt x="622" y="33"/>
                  <a:pt x="620" y="34"/>
                  <a:pt x="621" y="35"/>
                </a:cubicBezTo>
                <a:cubicBezTo>
                  <a:pt x="623" y="34"/>
                  <a:pt x="624" y="37"/>
                  <a:pt x="627" y="34"/>
                </a:cubicBezTo>
                <a:cubicBezTo>
                  <a:pt x="625" y="22"/>
                  <a:pt x="641" y="24"/>
                  <a:pt x="641" y="20"/>
                </a:cubicBezTo>
                <a:cubicBezTo>
                  <a:pt x="633" y="24"/>
                  <a:pt x="625" y="19"/>
                  <a:pt x="617" y="22"/>
                </a:cubicBezTo>
                <a:cubicBezTo>
                  <a:pt x="618" y="23"/>
                  <a:pt x="616" y="24"/>
                  <a:pt x="615" y="25"/>
                </a:cubicBezTo>
                <a:cubicBezTo>
                  <a:pt x="616" y="27"/>
                  <a:pt x="617" y="28"/>
                  <a:pt x="616" y="30"/>
                </a:cubicBezTo>
                <a:cubicBezTo>
                  <a:pt x="612" y="31"/>
                  <a:pt x="611" y="37"/>
                  <a:pt x="610" y="35"/>
                </a:cubicBezTo>
                <a:cubicBezTo>
                  <a:pt x="610" y="33"/>
                  <a:pt x="613" y="31"/>
                  <a:pt x="610" y="29"/>
                </a:cubicBezTo>
                <a:cubicBezTo>
                  <a:pt x="609" y="29"/>
                  <a:pt x="608" y="31"/>
                  <a:pt x="607" y="30"/>
                </a:cubicBezTo>
                <a:cubicBezTo>
                  <a:pt x="603" y="33"/>
                  <a:pt x="604" y="39"/>
                  <a:pt x="598" y="37"/>
                </a:cubicBezTo>
                <a:cubicBezTo>
                  <a:pt x="597" y="34"/>
                  <a:pt x="604" y="33"/>
                  <a:pt x="602" y="30"/>
                </a:cubicBezTo>
                <a:cubicBezTo>
                  <a:pt x="598" y="34"/>
                  <a:pt x="596" y="28"/>
                  <a:pt x="593" y="32"/>
                </a:cubicBezTo>
                <a:cubicBezTo>
                  <a:pt x="595" y="35"/>
                  <a:pt x="597" y="37"/>
                  <a:pt x="593" y="39"/>
                </a:cubicBezTo>
                <a:cubicBezTo>
                  <a:pt x="594" y="30"/>
                  <a:pt x="586" y="38"/>
                  <a:pt x="592" y="29"/>
                </a:cubicBezTo>
                <a:cubicBezTo>
                  <a:pt x="598" y="32"/>
                  <a:pt x="606" y="23"/>
                  <a:pt x="612" y="29"/>
                </a:cubicBezTo>
                <a:cubicBezTo>
                  <a:pt x="616" y="28"/>
                  <a:pt x="611" y="20"/>
                  <a:pt x="610" y="22"/>
                </a:cubicBezTo>
                <a:cubicBezTo>
                  <a:pt x="610" y="24"/>
                  <a:pt x="603" y="24"/>
                  <a:pt x="602" y="26"/>
                </a:cubicBezTo>
                <a:cubicBezTo>
                  <a:pt x="600" y="24"/>
                  <a:pt x="602" y="23"/>
                  <a:pt x="602" y="21"/>
                </a:cubicBezTo>
                <a:cubicBezTo>
                  <a:pt x="601" y="21"/>
                  <a:pt x="601" y="22"/>
                  <a:pt x="600" y="21"/>
                </a:cubicBezTo>
                <a:cubicBezTo>
                  <a:pt x="599" y="21"/>
                  <a:pt x="598" y="21"/>
                  <a:pt x="597" y="21"/>
                </a:cubicBezTo>
                <a:cubicBezTo>
                  <a:pt x="598" y="23"/>
                  <a:pt x="601" y="25"/>
                  <a:pt x="599" y="27"/>
                </a:cubicBezTo>
                <a:cubicBezTo>
                  <a:pt x="598" y="25"/>
                  <a:pt x="597" y="27"/>
                  <a:pt x="595" y="26"/>
                </a:cubicBezTo>
                <a:cubicBezTo>
                  <a:pt x="593" y="24"/>
                  <a:pt x="595" y="23"/>
                  <a:pt x="593" y="21"/>
                </a:cubicBezTo>
                <a:cubicBezTo>
                  <a:pt x="589" y="20"/>
                  <a:pt x="591" y="23"/>
                  <a:pt x="587" y="25"/>
                </a:cubicBezTo>
                <a:cubicBezTo>
                  <a:pt x="589" y="19"/>
                  <a:pt x="570" y="21"/>
                  <a:pt x="579" y="24"/>
                </a:cubicBezTo>
                <a:cubicBezTo>
                  <a:pt x="578" y="25"/>
                  <a:pt x="576" y="27"/>
                  <a:pt x="575" y="28"/>
                </a:cubicBezTo>
                <a:cubicBezTo>
                  <a:pt x="572" y="22"/>
                  <a:pt x="567" y="27"/>
                  <a:pt x="564" y="25"/>
                </a:cubicBezTo>
                <a:cubicBezTo>
                  <a:pt x="563" y="24"/>
                  <a:pt x="565" y="23"/>
                  <a:pt x="564" y="21"/>
                </a:cubicBezTo>
                <a:cubicBezTo>
                  <a:pt x="561" y="21"/>
                  <a:pt x="558" y="26"/>
                  <a:pt x="555" y="21"/>
                </a:cubicBezTo>
                <a:cubicBezTo>
                  <a:pt x="551" y="22"/>
                  <a:pt x="553" y="28"/>
                  <a:pt x="550" y="26"/>
                </a:cubicBezTo>
                <a:cubicBezTo>
                  <a:pt x="551" y="18"/>
                  <a:pt x="533" y="18"/>
                  <a:pt x="528" y="26"/>
                </a:cubicBezTo>
                <a:cubicBezTo>
                  <a:pt x="523" y="27"/>
                  <a:pt x="529" y="20"/>
                  <a:pt x="525" y="22"/>
                </a:cubicBezTo>
                <a:cubicBezTo>
                  <a:pt x="527" y="24"/>
                  <a:pt x="520" y="26"/>
                  <a:pt x="520" y="24"/>
                </a:cubicBezTo>
                <a:cubicBezTo>
                  <a:pt x="521" y="22"/>
                  <a:pt x="519" y="20"/>
                  <a:pt x="519" y="19"/>
                </a:cubicBezTo>
                <a:cubicBezTo>
                  <a:pt x="514" y="20"/>
                  <a:pt x="521" y="23"/>
                  <a:pt x="516" y="25"/>
                </a:cubicBezTo>
                <a:cubicBezTo>
                  <a:pt x="516" y="23"/>
                  <a:pt x="514" y="24"/>
                  <a:pt x="514" y="23"/>
                </a:cubicBezTo>
                <a:cubicBezTo>
                  <a:pt x="518" y="22"/>
                  <a:pt x="514" y="16"/>
                  <a:pt x="515" y="20"/>
                </a:cubicBezTo>
                <a:cubicBezTo>
                  <a:pt x="512" y="21"/>
                  <a:pt x="513" y="27"/>
                  <a:pt x="509" y="25"/>
                </a:cubicBezTo>
                <a:cubicBezTo>
                  <a:pt x="508" y="22"/>
                  <a:pt x="512" y="18"/>
                  <a:pt x="507" y="17"/>
                </a:cubicBezTo>
                <a:cubicBezTo>
                  <a:pt x="506" y="23"/>
                  <a:pt x="498" y="29"/>
                  <a:pt x="495" y="23"/>
                </a:cubicBezTo>
                <a:cubicBezTo>
                  <a:pt x="493" y="26"/>
                  <a:pt x="493" y="34"/>
                  <a:pt x="488" y="30"/>
                </a:cubicBezTo>
                <a:cubicBezTo>
                  <a:pt x="490" y="29"/>
                  <a:pt x="491" y="28"/>
                  <a:pt x="489" y="26"/>
                </a:cubicBezTo>
                <a:cubicBezTo>
                  <a:pt x="488" y="27"/>
                  <a:pt x="487" y="28"/>
                  <a:pt x="486" y="27"/>
                </a:cubicBezTo>
                <a:cubicBezTo>
                  <a:pt x="487" y="18"/>
                  <a:pt x="500" y="25"/>
                  <a:pt x="500" y="17"/>
                </a:cubicBezTo>
                <a:cubicBezTo>
                  <a:pt x="494" y="20"/>
                  <a:pt x="489" y="16"/>
                  <a:pt x="484" y="20"/>
                </a:cubicBezTo>
                <a:cubicBezTo>
                  <a:pt x="482" y="21"/>
                  <a:pt x="483" y="23"/>
                  <a:pt x="482" y="24"/>
                </a:cubicBezTo>
                <a:cubicBezTo>
                  <a:pt x="478" y="20"/>
                  <a:pt x="477" y="34"/>
                  <a:pt x="471" y="26"/>
                </a:cubicBezTo>
                <a:cubicBezTo>
                  <a:pt x="478" y="26"/>
                  <a:pt x="475" y="21"/>
                  <a:pt x="482" y="19"/>
                </a:cubicBezTo>
                <a:cubicBezTo>
                  <a:pt x="475" y="15"/>
                  <a:pt x="468" y="20"/>
                  <a:pt x="461" y="19"/>
                </a:cubicBezTo>
                <a:cubicBezTo>
                  <a:pt x="463" y="24"/>
                  <a:pt x="466" y="17"/>
                  <a:pt x="467" y="22"/>
                </a:cubicBezTo>
                <a:cubicBezTo>
                  <a:pt x="466" y="22"/>
                  <a:pt x="466" y="24"/>
                  <a:pt x="466" y="24"/>
                </a:cubicBezTo>
                <a:cubicBezTo>
                  <a:pt x="462" y="21"/>
                  <a:pt x="455" y="23"/>
                  <a:pt x="458" y="16"/>
                </a:cubicBezTo>
                <a:cubicBezTo>
                  <a:pt x="457" y="17"/>
                  <a:pt x="456" y="17"/>
                  <a:pt x="456" y="16"/>
                </a:cubicBezTo>
                <a:cubicBezTo>
                  <a:pt x="454" y="17"/>
                  <a:pt x="453" y="16"/>
                  <a:pt x="452" y="17"/>
                </a:cubicBezTo>
                <a:cubicBezTo>
                  <a:pt x="454" y="19"/>
                  <a:pt x="453" y="20"/>
                  <a:pt x="451" y="22"/>
                </a:cubicBezTo>
                <a:cubicBezTo>
                  <a:pt x="455" y="24"/>
                  <a:pt x="455" y="26"/>
                  <a:pt x="450" y="30"/>
                </a:cubicBezTo>
                <a:cubicBezTo>
                  <a:pt x="450" y="27"/>
                  <a:pt x="449" y="26"/>
                  <a:pt x="446" y="25"/>
                </a:cubicBezTo>
                <a:cubicBezTo>
                  <a:pt x="451" y="24"/>
                  <a:pt x="448" y="21"/>
                  <a:pt x="449" y="19"/>
                </a:cubicBezTo>
                <a:cubicBezTo>
                  <a:pt x="446" y="16"/>
                  <a:pt x="444" y="13"/>
                  <a:pt x="440" y="17"/>
                </a:cubicBezTo>
                <a:cubicBezTo>
                  <a:pt x="442" y="22"/>
                  <a:pt x="444" y="19"/>
                  <a:pt x="446" y="20"/>
                </a:cubicBezTo>
                <a:cubicBezTo>
                  <a:pt x="441" y="21"/>
                  <a:pt x="448" y="24"/>
                  <a:pt x="443" y="26"/>
                </a:cubicBezTo>
                <a:cubicBezTo>
                  <a:pt x="443" y="23"/>
                  <a:pt x="444" y="19"/>
                  <a:pt x="440" y="21"/>
                </a:cubicBezTo>
                <a:cubicBezTo>
                  <a:pt x="441" y="25"/>
                  <a:pt x="433" y="23"/>
                  <a:pt x="434" y="28"/>
                </a:cubicBezTo>
                <a:cubicBezTo>
                  <a:pt x="429" y="21"/>
                  <a:pt x="429" y="32"/>
                  <a:pt x="425" y="28"/>
                </a:cubicBezTo>
                <a:cubicBezTo>
                  <a:pt x="427" y="25"/>
                  <a:pt x="423" y="22"/>
                  <a:pt x="426" y="20"/>
                </a:cubicBezTo>
                <a:cubicBezTo>
                  <a:pt x="425" y="22"/>
                  <a:pt x="427" y="25"/>
                  <a:pt x="430" y="25"/>
                </a:cubicBezTo>
                <a:cubicBezTo>
                  <a:pt x="433" y="20"/>
                  <a:pt x="435" y="24"/>
                  <a:pt x="439" y="18"/>
                </a:cubicBezTo>
                <a:cubicBezTo>
                  <a:pt x="431" y="16"/>
                  <a:pt x="422" y="16"/>
                  <a:pt x="417" y="19"/>
                </a:cubicBezTo>
                <a:cubicBezTo>
                  <a:pt x="413" y="12"/>
                  <a:pt x="397" y="12"/>
                  <a:pt x="394" y="23"/>
                </a:cubicBezTo>
                <a:cubicBezTo>
                  <a:pt x="394" y="17"/>
                  <a:pt x="391" y="23"/>
                  <a:pt x="389" y="21"/>
                </a:cubicBezTo>
                <a:cubicBezTo>
                  <a:pt x="386" y="17"/>
                  <a:pt x="393" y="18"/>
                  <a:pt x="392" y="15"/>
                </a:cubicBezTo>
                <a:cubicBezTo>
                  <a:pt x="386" y="15"/>
                  <a:pt x="385" y="24"/>
                  <a:pt x="379" y="22"/>
                </a:cubicBezTo>
                <a:cubicBezTo>
                  <a:pt x="379" y="19"/>
                  <a:pt x="383" y="20"/>
                  <a:pt x="383" y="15"/>
                </a:cubicBezTo>
                <a:cubicBezTo>
                  <a:pt x="381" y="17"/>
                  <a:pt x="379" y="16"/>
                  <a:pt x="377" y="18"/>
                </a:cubicBezTo>
                <a:cubicBezTo>
                  <a:pt x="378" y="20"/>
                  <a:pt x="380" y="27"/>
                  <a:pt x="375" y="25"/>
                </a:cubicBezTo>
                <a:cubicBezTo>
                  <a:pt x="375" y="21"/>
                  <a:pt x="378" y="17"/>
                  <a:pt x="374" y="13"/>
                </a:cubicBezTo>
                <a:cubicBezTo>
                  <a:pt x="370" y="16"/>
                  <a:pt x="368" y="13"/>
                  <a:pt x="364" y="15"/>
                </a:cubicBezTo>
                <a:cubicBezTo>
                  <a:pt x="366" y="21"/>
                  <a:pt x="374" y="14"/>
                  <a:pt x="372" y="20"/>
                </a:cubicBezTo>
                <a:cubicBezTo>
                  <a:pt x="370" y="19"/>
                  <a:pt x="357" y="23"/>
                  <a:pt x="365" y="23"/>
                </a:cubicBezTo>
                <a:cubicBezTo>
                  <a:pt x="361" y="25"/>
                  <a:pt x="362" y="32"/>
                  <a:pt x="357" y="29"/>
                </a:cubicBezTo>
                <a:cubicBezTo>
                  <a:pt x="363" y="25"/>
                  <a:pt x="353" y="20"/>
                  <a:pt x="363" y="16"/>
                </a:cubicBezTo>
                <a:cubicBezTo>
                  <a:pt x="358" y="12"/>
                  <a:pt x="352" y="15"/>
                  <a:pt x="346" y="15"/>
                </a:cubicBezTo>
                <a:cubicBezTo>
                  <a:pt x="349" y="19"/>
                  <a:pt x="352" y="18"/>
                  <a:pt x="356" y="20"/>
                </a:cubicBezTo>
                <a:cubicBezTo>
                  <a:pt x="352" y="20"/>
                  <a:pt x="354" y="21"/>
                  <a:pt x="351" y="24"/>
                </a:cubicBezTo>
                <a:cubicBezTo>
                  <a:pt x="352" y="17"/>
                  <a:pt x="347" y="25"/>
                  <a:pt x="345" y="23"/>
                </a:cubicBezTo>
                <a:cubicBezTo>
                  <a:pt x="341" y="19"/>
                  <a:pt x="346" y="17"/>
                  <a:pt x="343" y="14"/>
                </a:cubicBezTo>
                <a:cubicBezTo>
                  <a:pt x="338" y="13"/>
                  <a:pt x="339" y="20"/>
                  <a:pt x="334" y="19"/>
                </a:cubicBezTo>
                <a:cubicBezTo>
                  <a:pt x="333" y="17"/>
                  <a:pt x="335" y="15"/>
                  <a:pt x="334" y="13"/>
                </a:cubicBezTo>
                <a:cubicBezTo>
                  <a:pt x="331" y="19"/>
                  <a:pt x="326" y="19"/>
                  <a:pt x="324" y="12"/>
                </a:cubicBezTo>
                <a:cubicBezTo>
                  <a:pt x="317" y="15"/>
                  <a:pt x="317" y="12"/>
                  <a:pt x="311" y="19"/>
                </a:cubicBezTo>
                <a:cubicBezTo>
                  <a:pt x="311" y="15"/>
                  <a:pt x="304" y="14"/>
                  <a:pt x="301" y="12"/>
                </a:cubicBezTo>
                <a:cubicBezTo>
                  <a:pt x="295" y="16"/>
                  <a:pt x="296" y="19"/>
                  <a:pt x="292" y="19"/>
                </a:cubicBezTo>
                <a:cubicBezTo>
                  <a:pt x="297" y="15"/>
                  <a:pt x="287" y="14"/>
                  <a:pt x="289" y="11"/>
                </a:cubicBezTo>
                <a:cubicBezTo>
                  <a:pt x="284" y="13"/>
                  <a:pt x="280" y="17"/>
                  <a:pt x="276" y="11"/>
                </a:cubicBezTo>
                <a:cubicBezTo>
                  <a:pt x="272" y="15"/>
                  <a:pt x="267" y="18"/>
                  <a:pt x="263" y="13"/>
                </a:cubicBezTo>
                <a:cubicBezTo>
                  <a:pt x="260" y="15"/>
                  <a:pt x="258" y="17"/>
                  <a:pt x="255" y="19"/>
                </a:cubicBezTo>
                <a:cubicBezTo>
                  <a:pt x="253" y="14"/>
                  <a:pt x="249" y="18"/>
                  <a:pt x="247" y="15"/>
                </a:cubicBezTo>
                <a:cubicBezTo>
                  <a:pt x="250" y="13"/>
                  <a:pt x="256" y="16"/>
                  <a:pt x="254" y="11"/>
                </a:cubicBezTo>
                <a:cubicBezTo>
                  <a:pt x="247" y="10"/>
                  <a:pt x="239" y="17"/>
                  <a:pt x="232" y="10"/>
                </a:cubicBezTo>
                <a:cubicBezTo>
                  <a:pt x="227" y="15"/>
                  <a:pt x="225" y="18"/>
                  <a:pt x="220" y="14"/>
                </a:cubicBezTo>
                <a:cubicBezTo>
                  <a:pt x="223" y="13"/>
                  <a:pt x="229" y="13"/>
                  <a:pt x="227" y="8"/>
                </a:cubicBezTo>
                <a:cubicBezTo>
                  <a:pt x="224" y="10"/>
                  <a:pt x="220" y="9"/>
                  <a:pt x="217" y="11"/>
                </a:cubicBezTo>
                <a:cubicBezTo>
                  <a:pt x="217" y="17"/>
                  <a:pt x="221" y="18"/>
                  <a:pt x="222" y="20"/>
                </a:cubicBezTo>
                <a:cubicBezTo>
                  <a:pt x="218" y="17"/>
                  <a:pt x="213" y="23"/>
                  <a:pt x="210" y="18"/>
                </a:cubicBezTo>
                <a:cubicBezTo>
                  <a:pt x="212" y="17"/>
                  <a:pt x="214" y="19"/>
                  <a:pt x="217" y="16"/>
                </a:cubicBezTo>
                <a:cubicBezTo>
                  <a:pt x="213" y="12"/>
                  <a:pt x="214" y="10"/>
                  <a:pt x="210" y="7"/>
                </a:cubicBezTo>
                <a:cubicBezTo>
                  <a:pt x="207" y="10"/>
                  <a:pt x="201" y="9"/>
                  <a:pt x="195" y="10"/>
                </a:cubicBezTo>
                <a:cubicBezTo>
                  <a:pt x="194" y="15"/>
                  <a:pt x="191" y="20"/>
                  <a:pt x="184" y="20"/>
                </a:cubicBezTo>
                <a:cubicBezTo>
                  <a:pt x="187" y="18"/>
                  <a:pt x="185" y="17"/>
                  <a:pt x="188" y="17"/>
                </a:cubicBezTo>
                <a:cubicBezTo>
                  <a:pt x="187" y="13"/>
                  <a:pt x="184" y="13"/>
                  <a:pt x="182" y="13"/>
                </a:cubicBezTo>
                <a:cubicBezTo>
                  <a:pt x="182" y="12"/>
                  <a:pt x="183" y="12"/>
                  <a:pt x="182" y="11"/>
                </a:cubicBezTo>
                <a:cubicBezTo>
                  <a:pt x="186" y="11"/>
                  <a:pt x="192" y="16"/>
                  <a:pt x="193" y="9"/>
                </a:cubicBezTo>
                <a:cubicBezTo>
                  <a:pt x="187" y="6"/>
                  <a:pt x="183" y="10"/>
                  <a:pt x="179" y="7"/>
                </a:cubicBezTo>
                <a:cubicBezTo>
                  <a:pt x="176" y="12"/>
                  <a:pt x="169" y="13"/>
                  <a:pt x="165" y="12"/>
                </a:cubicBezTo>
                <a:cubicBezTo>
                  <a:pt x="168" y="14"/>
                  <a:pt x="164" y="16"/>
                  <a:pt x="164" y="18"/>
                </a:cubicBezTo>
                <a:cubicBezTo>
                  <a:pt x="161" y="9"/>
                  <a:pt x="169" y="12"/>
                  <a:pt x="171" y="7"/>
                </a:cubicBezTo>
                <a:cubicBezTo>
                  <a:pt x="161" y="8"/>
                  <a:pt x="156" y="3"/>
                  <a:pt x="154" y="13"/>
                </a:cubicBezTo>
                <a:cubicBezTo>
                  <a:pt x="154" y="11"/>
                  <a:pt x="154" y="9"/>
                  <a:pt x="153" y="7"/>
                </a:cubicBezTo>
                <a:cubicBezTo>
                  <a:pt x="149" y="12"/>
                  <a:pt x="146" y="6"/>
                  <a:pt x="143" y="5"/>
                </a:cubicBezTo>
                <a:cubicBezTo>
                  <a:pt x="139" y="6"/>
                  <a:pt x="138" y="13"/>
                  <a:pt x="136" y="11"/>
                </a:cubicBezTo>
                <a:cubicBezTo>
                  <a:pt x="134" y="9"/>
                  <a:pt x="137" y="4"/>
                  <a:pt x="133" y="6"/>
                </a:cubicBezTo>
                <a:cubicBezTo>
                  <a:pt x="133" y="7"/>
                  <a:pt x="132" y="13"/>
                  <a:pt x="129" y="11"/>
                </a:cubicBezTo>
                <a:cubicBezTo>
                  <a:pt x="128" y="9"/>
                  <a:pt x="132" y="7"/>
                  <a:pt x="128" y="4"/>
                </a:cubicBezTo>
                <a:cubicBezTo>
                  <a:pt x="126" y="11"/>
                  <a:pt x="120" y="11"/>
                  <a:pt x="117" y="18"/>
                </a:cubicBezTo>
                <a:cubicBezTo>
                  <a:pt x="117" y="15"/>
                  <a:pt x="116" y="17"/>
                  <a:pt x="114" y="14"/>
                </a:cubicBezTo>
                <a:cubicBezTo>
                  <a:pt x="119" y="11"/>
                  <a:pt x="117" y="9"/>
                  <a:pt x="122" y="8"/>
                </a:cubicBezTo>
                <a:cubicBezTo>
                  <a:pt x="118" y="7"/>
                  <a:pt x="110" y="0"/>
                  <a:pt x="108" y="7"/>
                </a:cubicBezTo>
                <a:cubicBezTo>
                  <a:pt x="110" y="6"/>
                  <a:pt x="111" y="8"/>
                  <a:pt x="110" y="9"/>
                </a:cubicBezTo>
                <a:cubicBezTo>
                  <a:pt x="103" y="8"/>
                  <a:pt x="102" y="17"/>
                  <a:pt x="98" y="21"/>
                </a:cubicBezTo>
                <a:cubicBezTo>
                  <a:pt x="90" y="13"/>
                  <a:pt x="105" y="12"/>
                  <a:pt x="104" y="6"/>
                </a:cubicBezTo>
                <a:cubicBezTo>
                  <a:pt x="95" y="2"/>
                  <a:pt x="78" y="12"/>
                  <a:pt x="84" y="22"/>
                </a:cubicBezTo>
                <a:cubicBezTo>
                  <a:pt x="80" y="21"/>
                  <a:pt x="75" y="24"/>
                  <a:pt x="71" y="20"/>
                </a:cubicBezTo>
                <a:cubicBezTo>
                  <a:pt x="80" y="15"/>
                  <a:pt x="84" y="13"/>
                  <a:pt x="84" y="4"/>
                </a:cubicBezTo>
                <a:cubicBezTo>
                  <a:pt x="75" y="5"/>
                  <a:pt x="77" y="11"/>
                  <a:pt x="68" y="15"/>
                </a:cubicBezTo>
                <a:cubicBezTo>
                  <a:pt x="66" y="13"/>
                  <a:pt x="65" y="14"/>
                  <a:pt x="63" y="12"/>
                </a:cubicBezTo>
                <a:cubicBezTo>
                  <a:pt x="69" y="13"/>
                  <a:pt x="65" y="5"/>
                  <a:pt x="70" y="6"/>
                </a:cubicBezTo>
                <a:cubicBezTo>
                  <a:pt x="61" y="4"/>
                  <a:pt x="52" y="7"/>
                  <a:pt x="44" y="5"/>
                </a:cubicBezTo>
                <a:cubicBezTo>
                  <a:pt x="40" y="15"/>
                  <a:pt x="20" y="7"/>
                  <a:pt x="19" y="17"/>
                </a:cubicBezTo>
                <a:close/>
                <a:moveTo>
                  <a:pt x="667" y="62"/>
                </a:moveTo>
                <a:cubicBezTo>
                  <a:pt x="667" y="64"/>
                  <a:pt x="667" y="65"/>
                  <a:pt x="669" y="67"/>
                </a:cubicBezTo>
                <a:cubicBezTo>
                  <a:pt x="667" y="67"/>
                  <a:pt x="666" y="68"/>
                  <a:pt x="665" y="69"/>
                </a:cubicBezTo>
                <a:cubicBezTo>
                  <a:pt x="664" y="68"/>
                  <a:pt x="663" y="67"/>
                  <a:pt x="662" y="68"/>
                </a:cubicBezTo>
                <a:cubicBezTo>
                  <a:pt x="660" y="66"/>
                  <a:pt x="666" y="64"/>
                  <a:pt x="667" y="62"/>
                </a:cubicBezTo>
                <a:close/>
                <a:moveTo>
                  <a:pt x="394" y="88"/>
                </a:moveTo>
                <a:cubicBezTo>
                  <a:pt x="392" y="84"/>
                  <a:pt x="388" y="88"/>
                  <a:pt x="388" y="83"/>
                </a:cubicBezTo>
                <a:cubicBezTo>
                  <a:pt x="395" y="86"/>
                  <a:pt x="400" y="82"/>
                  <a:pt x="403" y="77"/>
                </a:cubicBezTo>
                <a:cubicBezTo>
                  <a:pt x="404" y="82"/>
                  <a:pt x="399" y="85"/>
                  <a:pt x="394" y="88"/>
                </a:cubicBezTo>
                <a:close/>
                <a:moveTo>
                  <a:pt x="413" y="77"/>
                </a:moveTo>
                <a:cubicBezTo>
                  <a:pt x="412" y="73"/>
                  <a:pt x="419" y="70"/>
                  <a:pt x="421" y="74"/>
                </a:cubicBezTo>
                <a:cubicBezTo>
                  <a:pt x="422" y="73"/>
                  <a:pt x="421" y="72"/>
                  <a:pt x="420" y="71"/>
                </a:cubicBezTo>
                <a:cubicBezTo>
                  <a:pt x="423" y="67"/>
                  <a:pt x="424" y="71"/>
                  <a:pt x="427" y="69"/>
                </a:cubicBezTo>
                <a:cubicBezTo>
                  <a:pt x="426" y="72"/>
                  <a:pt x="422" y="73"/>
                  <a:pt x="419" y="78"/>
                </a:cubicBezTo>
                <a:cubicBezTo>
                  <a:pt x="417" y="77"/>
                  <a:pt x="415" y="74"/>
                  <a:pt x="413" y="77"/>
                </a:cubicBezTo>
                <a:close/>
                <a:moveTo>
                  <a:pt x="426" y="66"/>
                </a:moveTo>
                <a:cubicBezTo>
                  <a:pt x="428" y="65"/>
                  <a:pt x="429" y="64"/>
                  <a:pt x="431" y="63"/>
                </a:cubicBezTo>
                <a:cubicBezTo>
                  <a:pt x="433" y="68"/>
                  <a:pt x="427" y="67"/>
                  <a:pt x="434" y="71"/>
                </a:cubicBezTo>
                <a:cubicBezTo>
                  <a:pt x="434" y="71"/>
                  <a:pt x="435" y="70"/>
                  <a:pt x="436" y="70"/>
                </a:cubicBezTo>
                <a:cubicBezTo>
                  <a:pt x="438" y="73"/>
                  <a:pt x="433" y="70"/>
                  <a:pt x="431" y="73"/>
                </a:cubicBezTo>
                <a:cubicBezTo>
                  <a:pt x="432" y="70"/>
                  <a:pt x="428" y="69"/>
                  <a:pt x="429" y="73"/>
                </a:cubicBezTo>
                <a:cubicBezTo>
                  <a:pt x="428" y="76"/>
                  <a:pt x="428" y="68"/>
                  <a:pt x="426" y="66"/>
                </a:cubicBezTo>
                <a:close/>
                <a:moveTo>
                  <a:pt x="420" y="84"/>
                </a:moveTo>
                <a:cubicBezTo>
                  <a:pt x="418" y="81"/>
                  <a:pt x="422" y="78"/>
                  <a:pt x="425" y="78"/>
                </a:cubicBezTo>
                <a:cubicBezTo>
                  <a:pt x="427" y="81"/>
                  <a:pt x="422" y="84"/>
                  <a:pt x="420" y="84"/>
                </a:cubicBezTo>
                <a:close/>
                <a:moveTo>
                  <a:pt x="434" y="82"/>
                </a:moveTo>
                <a:cubicBezTo>
                  <a:pt x="434" y="80"/>
                  <a:pt x="434" y="79"/>
                  <a:pt x="433" y="77"/>
                </a:cubicBezTo>
                <a:cubicBezTo>
                  <a:pt x="436" y="74"/>
                  <a:pt x="438" y="76"/>
                  <a:pt x="440" y="75"/>
                </a:cubicBezTo>
                <a:cubicBezTo>
                  <a:pt x="442" y="78"/>
                  <a:pt x="436" y="79"/>
                  <a:pt x="434" y="82"/>
                </a:cubicBezTo>
                <a:close/>
                <a:moveTo>
                  <a:pt x="458" y="56"/>
                </a:moveTo>
                <a:cubicBezTo>
                  <a:pt x="456" y="52"/>
                  <a:pt x="462" y="54"/>
                  <a:pt x="463" y="54"/>
                </a:cubicBezTo>
                <a:cubicBezTo>
                  <a:pt x="463" y="56"/>
                  <a:pt x="462" y="58"/>
                  <a:pt x="463" y="61"/>
                </a:cubicBezTo>
                <a:cubicBezTo>
                  <a:pt x="462" y="67"/>
                  <a:pt x="462" y="50"/>
                  <a:pt x="458" y="56"/>
                </a:cubicBezTo>
                <a:close/>
                <a:moveTo>
                  <a:pt x="470" y="46"/>
                </a:moveTo>
                <a:cubicBezTo>
                  <a:pt x="473" y="50"/>
                  <a:pt x="471" y="54"/>
                  <a:pt x="470" y="57"/>
                </a:cubicBezTo>
                <a:cubicBezTo>
                  <a:pt x="467" y="53"/>
                  <a:pt x="465" y="49"/>
                  <a:pt x="470" y="46"/>
                </a:cubicBezTo>
                <a:close/>
                <a:moveTo>
                  <a:pt x="458" y="81"/>
                </a:moveTo>
                <a:cubicBezTo>
                  <a:pt x="457" y="80"/>
                  <a:pt x="461" y="76"/>
                  <a:pt x="456" y="79"/>
                </a:cubicBezTo>
                <a:cubicBezTo>
                  <a:pt x="456" y="73"/>
                  <a:pt x="450" y="78"/>
                  <a:pt x="453" y="73"/>
                </a:cubicBezTo>
                <a:cubicBezTo>
                  <a:pt x="462" y="72"/>
                  <a:pt x="460" y="74"/>
                  <a:pt x="467" y="72"/>
                </a:cubicBezTo>
                <a:cubicBezTo>
                  <a:pt x="469" y="71"/>
                  <a:pt x="467" y="75"/>
                  <a:pt x="470" y="74"/>
                </a:cubicBezTo>
                <a:cubicBezTo>
                  <a:pt x="469" y="80"/>
                  <a:pt x="459" y="72"/>
                  <a:pt x="458" y="81"/>
                </a:cubicBezTo>
                <a:close/>
                <a:moveTo>
                  <a:pt x="473" y="62"/>
                </a:moveTo>
                <a:cubicBezTo>
                  <a:pt x="474" y="63"/>
                  <a:pt x="473" y="64"/>
                  <a:pt x="472" y="65"/>
                </a:cubicBezTo>
                <a:cubicBezTo>
                  <a:pt x="473" y="65"/>
                  <a:pt x="474" y="66"/>
                  <a:pt x="476" y="67"/>
                </a:cubicBezTo>
                <a:cubicBezTo>
                  <a:pt x="471" y="72"/>
                  <a:pt x="467" y="64"/>
                  <a:pt x="473" y="62"/>
                </a:cubicBezTo>
                <a:close/>
                <a:moveTo>
                  <a:pt x="476" y="78"/>
                </a:moveTo>
                <a:cubicBezTo>
                  <a:pt x="475" y="79"/>
                  <a:pt x="472" y="78"/>
                  <a:pt x="473" y="80"/>
                </a:cubicBezTo>
                <a:cubicBezTo>
                  <a:pt x="469" y="83"/>
                  <a:pt x="471" y="74"/>
                  <a:pt x="473" y="78"/>
                </a:cubicBezTo>
                <a:cubicBezTo>
                  <a:pt x="473" y="76"/>
                  <a:pt x="473" y="67"/>
                  <a:pt x="478" y="73"/>
                </a:cubicBezTo>
                <a:cubicBezTo>
                  <a:pt x="477" y="74"/>
                  <a:pt x="477" y="73"/>
                  <a:pt x="476" y="72"/>
                </a:cubicBezTo>
                <a:cubicBezTo>
                  <a:pt x="476" y="74"/>
                  <a:pt x="476" y="76"/>
                  <a:pt x="476" y="78"/>
                </a:cubicBezTo>
                <a:close/>
                <a:moveTo>
                  <a:pt x="486" y="69"/>
                </a:moveTo>
                <a:cubicBezTo>
                  <a:pt x="487" y="67"/>
                  <a:pt x="489" y="66"/>
                  <a:pt x="488" y="65"/>
                </a:cubicBezTo>
                <a:cubicBezTo>
                  <a:pt x="493" y="62"/>
                  <a:pt x="490" y="72"/>
                  <a:pt x="494" y="69"/>
                </a:cubicBezTo>
                <a:cubicBezTo>
                  <a:pt x="495" y="72"/>
                  <a:pt x="487" y="73"/>
                  <a:pt x="486" y="69"/>
                </a:cubicBezTo>
                <a:close/>
                <a:moveTo>
                  <a:pt x="503" y="64"/>
                </a:moveTo>
                <a:cubicBezTo>
                  <a:pt x="501" y="61"/>
                  <a:pt x="500" y="58"/>
                  <a:pt x="503" y="56"/>
                </a:cubicBezTo>
                <a:cubicBezTo>
                  <a:pt x="506" y="59"/>
                  <a:pt x="508" y="62"/>
                  <a:pt x="503" y="64"/>
                </a:cubicBezTo>
                <a:close/>
                <a:moveTo>
                  <a:pt x="528" y="44"/>
                </a:moveTo>
                <a:cubicBezTo>
                  <a:pt x="529" y="50"/>
                  <a:pt x="522" y="47"/>
                  <a:pt x="520" y="47"/>
                </a:cubicBezTo>
                <a:cubicBezTo>
                  <a:pt x="519" y="43"/>
                  <a:pt x="526" y="46"/>
                  <a:pt x="528" y="44"/>
                </a:cubicBezTo>
                <a:close/>
                <a:moveTo>
                  <a:pt x="516" y="54"/>
                </a:moveTo>
                <a:cubicBezTo>
                  <a:pt x="517" y="51"/>
                  <a:pt x="523" y="52"/>
                  <a:pt x="527" y="49"/>
                </a:cubicBezTo>
                <a:cubicBezTo>
                  <a:pt x="529" y="54"/>
                  <a:pt x="523" y="52"/>
                  <a:pt x="520" y="56"/>
                </a:cubicBezTo>
                <a:cubicBezTo>
                  <a:pt x="518" y="55"/>
                  <a:pt x="517" y="53"/>
                  <a:pt x="516" y="54"/>
                </a:cubicBezTo>
                <a:close/>
                <a:moveTo>
                  <a:pt x="517" y="71"/>
                </a:moveTo>
                <a:cubicBezTo>
                  <a:pt x="513" y="71"/>
                  <a:pt x="515" y="73"/>
                  <a:pt x="512" y="75"/>
                </a:cubicBezTo>
                <a:cubicBezTo>
                  <a:pt x="511" y="74"/>
                  <a:pt x="511" y="73"/>
                  <a:pt x="510" y="71"/>
                </a:cubicBezTo>
                <a:cubicBezTo>
                  <a:pt x="515" y="72"/>
                  <a:pt x="510" y="67"/>
                  <a:pt x="515" y="65"/>
                </a:cubicBezTo>
                <a:cubicBezTo>
                  <a:pt x="514" y="65"/>
                  <a:pt x="512" y="63"/>
                  <a:pt x="511" y="61"/>
                </a:cubicBezTo>
                <a:cubicBezTo>
                  <a:pt x="512" y="61"/>
                  <a:pt x="514" y="61"/>
                  <a:pt x="513" y="60"/>
                </a:cubicBezTo>
                <a:cubicBezTo>
                  <a:pt x="515" y="59"/>
                  <a:pt x="516" y="61"/>
                  <a:pt x="517" y="60"/>
                </a:cubicBezTo>
                <a:cubicBezTo>
                  <a:pt x="518" y="62"/>
                  <a:pt x="516" y="62"/>
                  <a:pt x="516" y="61"/>
                </a:cubicBezTo>
                <a:cubicBezTo>
                  <a:pt x="518" y="65"/>
                  <a:pt x="514" y="68"/>
                  <a:pt x="517" y="71"/>
                </a:cubicBezTo>
                <a:close/>
                <a:moveTo>
                  <a:pt x="504" y="76"/>
                </a:moveTo>
                <a:cubicBezTo>
                  <a:pt x="497" y="80"/>
                  <a:pt x="493" y="77"/>
                  <a:pt x="488" y="81"/>
                </a:cubicBezTo>
                <a:cubicBezTo>
                  <a:pt x="488" y="75"/>
                  <a:pt x="499" y="74"/>
                  <a:pt x="504" y="76"/>
                </a:cubicBezTo>
                <a:close/>
                <a:moveTo>
                  <a:pt x="488" y="88"/>
                </a:moveTo>
                <a:cubicBezTo>
                  <a:pt x="486" y="86"/>
                  <a:pt x="489" y="85"/>
                  <a:pt x="488" y="83"/>
                </a:cubicBezTo>
                <a:cubicBezTo>
                  <a:pt x="492" y="84"/>
                  <a:pt x="495" y="86"/>
                  <a:pt x="499" y="85"/>
                </a:cubicBezTo>
                <a:cubicBezTo>
                  <a:pt x="499" y="92"/>
                  <a:pt x="492" y="84"/>
                  <a:pt x="488" y="88"/>
                </a:cubicBezTo>
                <a:close/>
                <a:moveTo>
                  <a:pt x="520" y="62"/>
                </a:moveTo>
                <a:cubicBezTo>
                  <a:pt x="518" y="55"/>
                  <a:pt x="523" y="61"/>
                  <a:pt x="527" y="56"/>
                </a:cubicBezTo>
                <a:cubicBezTo>
                  <a:pt x="527" y="60"/>
                  <a:pt x="527" y="62"/>
                  <a:pt x="531" y="64"/>
                </a:cubicBezTo>
                <a:cubicBezTo>
                  <a:pt x="534" y="62"/>
                  <a:pt x="535" y="60"/>
                  <a:pt x="534" y="58"/>
                </a:cubicBezTo>
                <a:cubicBezTo>
                  <a:pt x="538" y="57"/>
                  <a:pt x="536" y="62"/>
                  <a:pt x="536" y="64"/>
                </a:cubicBezTo>
                <a:cubicBezTo>
                  <a:pt x="526" y="68"/>
                  <a:pt x="528" y="61"/>
                  <a:pt x="520" y="62"/>
                </a:cubicBezTo>
                <a:close/>
                <a:moveTo>
                  <a:pt x="551" y="41"/>
                </a:moveTo>
                <a:cubicBezTo>
                  <a:pt x="551" y="44"/>
                  <a:pt x="549" y="46"/>
                  <a:pt x="546" y="48"/>
                </a:cubicBezTo>
                <a:cubicBezTo>
                  <a:pt x="545" y="47"/>
                  <a:pt x="544" y="46"/>
                  <a:pt x="543" y="45"/>
                </a:cubicBezTo>
                <a:cubicBezTo>
                  <a:pt x="546" y="42"/>
                  <a:pt x="548" y="44"/>
                  <a:pt x="551" y="41"/>
                </a:cubicBezTo>
                <a:close/>
                <a:moveTo>
                  <a:pt x="567" y="43"/>
                </a:moveTo>
                <a:cubicBezTo>
                  <a:pt x="564" y="45"/>
                  <a:pt x="561" y="46"/>
                  <a:pt x="559" y="42"/>
                </a:cubicBezTo>
                <a:cubicBezTo>
                  <a:pt x="562" y="39"/>
                  <a:pt x="565" y="39"/>
                  <a:pt x="567" y="43"/>
                </a:cubicBezTo>
                <a:close/>
                <a:moveTo>
                  <a:pt x="508" y="85"/>
                </a:moveTo>
                <a:cubicBezTo>
                  <a:pt x="510" y="79"/>
                  <a:pt x="517" y="78"/>
                  <a:pt x="520" y="73"/>
                </a:cubicBezTo>
                <a:cubicBezTo>
                  <a:pt x="524" y="80"/>
                  <a:pt x="512" y="79"/>
                  <a:pt x="516" y="84"/>
                </a:cubicBezTo>
                <a:cubicBezTo>
                  <a:pt x="513" y="88"/>
                  <a:pt x="511" y="84"/>
                  <a:pt x="508" y="85"/>
                </a:cubicBezTo>
                <a:close/>
                <a:moveTo>
                  <a:pt x="542" y="60"/>
                </a:moveTo>
                <a:cubicBezTo>
                  <a:pt x="549" y="57"/>
                  <a:pt x="546" y="53"/>
                  <a:pt x="551" y="50"/>
                </a:cubicBezTo>
                <a:cubicBezTo>
                  <a:pt x="554" y="53"/>
                  <a:pt x="558" y="53"/>
                  <a:pt x="562" y="48"/>
                </a:cubicBezTo>
                <a:cubicBezTo>
                  <a:pt x="566" y="57"/>
                  <a:pt x="556" y="51"/>
                  <a:pt x="551" y="55"/>
                </a:cubicBezTo>
                <a:cubicBezTo>
                  <a:pt x="549" y="57"/>
                  <a:pt x="556" y="57"/>
                  <a:pt x="557" y="58"/>
                </a:cubicBezTo>
                <a:cubicBezTo>
                  <a:pt x="555" y="61"/>
                  <a:pt x="561" y="65"/>
                  <a:pt x="556" y="68"/>
                </a:cubicBezTo>
                <a:cubicBezTo>
                  <a:pt x="555" y="58"/>
                  <a:pt x="549" y="61"/>
                  <a:pt x="542" y="60"/>
                </a:cubicBezTo>
                <a:close/>
                <a:moveTo>
                  <a:pt x="560" y="62"/>
                </a:moveTo>
                <a:cubicBezTo>
                  <a:pt x="562" y="62"/>
                  <a:pt x="563" y="61"/>
                  <a:pt x="564" y="60"/>
                </a:cubicBezTo>
                <a:cubicBezTo>
                  <a:pt x="566" y="63"/>
                  <a:pt x="567" y="61"/>
                  <a:pt x="567" y="64"/>
                </a:cubicBezTo>
                <a:cubicBezTo>
                  <a:pt x="565" y="65"/>
                  <a:pt x="562" y="65"/>
                  <a:pt x="560" y="62"/>
                </a:cubicBezTo>
                <a:close/>
                <a:moveTo>
                  <a:pt x="528" y="86"/>
                </a:moveTo>
                <a:cubicBezTo>
                  <a:pt x="527" y="81"/>
                  <a:pt x="526" y="83"/>
                  <a:pt x="525" y="79"/>
                </a:cubicBezTo>
                <a:cubicBezTo>
                  <a:pt x="532" y="82"/>
                  <a:pt x="539" y="71"/>
                  <a:pt x="545" y="66"/>
                </a:cubicBezTo>
                <a:cubicBezTo>
                  <a:pt x="548" y="72"/>
                  <a:pt x="538" y="73"/>
                  <a:pt x="537" y="77"/>
                </a:cubicBezTo>
                <a:cubicBezTo>
                  <a:pt x="539" y="80"/>
                  <a:pt x="540" y="79"/>
                  <a:pt x="542" y="80"/>
                </a:cubicBezTo>
                <a:cubicBezTo>
                  <a:pt x="547" y="77"/>
                  <a:pt x="547" y="74"/>
                  <a:pt x="550" y="70"/>
                </a:cubicBezTo>
                <a:cubicBezTo>
                  <a:pt x="555" y="75"/>
                  <a:pt x="546" y="77"/>
                  <a:pt x="552" y="82"/>
                </a:cubicBezTo>
                <a:cubicBezTo>
                  <a:pt x="543" y="80"/>
                  <a:pt x="538" y="85"/>
                  <a:pt x="528" y="86"/>
                </a:cubicBezTo>
                <a:close/>
                <a:moveTo>
                  <a:pt x="553" y="74"/>
                </a:moveTo>
                <a:cubicBezTo>
                  <a:pt x="558" y="69"/>
                  <a:pt x="559" y="71"/>
                  <a:pt x="563" y="66"/>
                </a:cubicBezTo>
                <a:cubicBezTo>
                  <a:pt x="565" y="68"/>
                  <a:pt x="563" y="69"/>
                  <a:pt x="561" y="71"/>
                </a:cubicBezTo>
                <a:cubicBezTo>
                  <a:pt x="562" y="72"/>
                  <a:pt x="563" y="71"/>
                  <a:pt x="563" y="71"/>
                </a:cubicBezTo>
                <a:cubicBezTo>
                  <a:pt x="563" y="72"/>
                  <a:pt x="555" y="73"/>
                  <a:pt x="555" y="79"/>
                </a:cubicBezTo>
                <a:cubicBezTo>
                  <a:pt x="551" y="81"/>
                  <a:pt x="557" y="75"/>
                  <a:pt x="553" y="74"/>
                </a:cubicBezTo>
                <a:close/>
                <a:moveTo>
                  <a:pt x="567" y="66"/>
                </a:moveTo>
                <a:cubicBezTo>
                  <a:pt x="571" y="62"/>
                  <a:pt x="576" y="63"/>
                  <a:pt x="577" y="55"/>
                </a:cubicBezTo>
                <a:cubicBezTo>
                  <a:pt x="578" y="59"/>
                  <a:pt x="581" y="56"/>
                  <a:pt x="583" y="56"/>
                </a:cubicBezTo>
                <a:cubicBezTo>
                  <a:pt x="581" y="60"/>
                  <a:pt x="575" y="68"/>
                  <a:pt x="567" y="66"/>
                </a:cubicBezTo>
                <a:close/>
                <a:moveTo>
                  <a:pt x="587" y="85"/>
                </a:moveTo>
                <a:cubicBezTo>
                  <a:pt x="583" y="82"/>
                  <a:pt x="588" y="80"/>
                  <a:pt x="587" y="78"/>
                </a:cubicBezTo>
                <a:cubicBezTo>
                  <a:pt x="584" y="76"/>
                  <a:pt x="587" y="82"/>
                  <a:pt x="582" y="83"/>
                </a:cubicBezTo>
                <a:cubicBezTo>
                  <a:pt x="579" y="80"/>
                  <a:pt x="581" y="78"/>
                  <a:pt x="583" y="75"/>
                </a:cubicBezTo>
                <a:cubicBezTo>
                  <a:pt x="587" y="76"/>
                  <a:pt x="590" y="79"/>
                  <a:pt x="594" y="82"/>
                </a:cubicBezTo>
                <a:cubicBezTo>
                  <a:pt x="593" y="85"/>
                  <a:pt x="590" y="84"/>
                  <a:pt x="587" y="85"/>
                </a:cubicBezTo>
                <a:close/>
                <a:moveTo>
                  <a:pt x="611" y="59"/>
                </a:moveTo>
                <a:cubicBezTo>
                  <a:pt x="612" y="63"/>
                  <a:pt x="611" y="67"/>
                  <a:pt x="606" y="70"/>
                </a:cubicBezTo>
                <a:cubicBezTo>
                  <a:pt x="605" y="67"/>
                  <a:pt x="603" y="66"/>
                  <a:pt x="600" y="67"/>
                </a:cubicBezTo>
                <a:cubicBezTo>
                  <a:pt x="600" y="66"/>
                  <a:pt x="608" y="63"/>
                  <a:pt x="611" y="59"/>
                </a:cubicBezTo>
                <a:close/>
                <a:moveTo>
                  <a:pt x="593" y="79"/>
                </a:moveTo>
                <a:cubicBezTo>
                  <a:pt x="592" y="77"/>
                  <a:pt x="594" y="75"/>
                  <a:pt x="593" y="73"/>
                </a:cubicBezTo>
                <a:cubicBezTo>
                  <a:pt x="595" y="72"/>
                  <a:pt x="597" y="73"/>
                  <a:pt x="598" y="76"/>
                </a:cubicBezTo>
                <a:cubicBezTo>
                  <a:pt x="596" y="79"/>
                  <a:pt x="595" y="78"/>
                  <a:pt x="593" y="79"/>
                </a:cubicBezTo>
                <a:close/>
                <a:moveTo>
                  <a:pt x="612" y="69"/>
                </a:moveTo>
                <a:cubicBezTo>
                  <a:pt x="613" y="65"/>
                  <a:pt x="616" y="62"/>
                  <a:pt x="615" y="58"/>
                </a:cubicBezTo>
                <a:cubicBezTo>
                  <a:pt x="616" y="57"/>
                  <a:pt x="616" y="59"/>
                  <a:pt x="616" y="59"/>
                </a:cubicBezTo>
                <a:cubicBezTo>
                  <a:pt x="619" y="61"/>
                  <a:pt x="623" y="58"/>
                  <a:pt x="625" y="62"/>
                </a:cubicBezTo>
                <a:cubicBezTo>
                  <a:pt x="620" y="62"/>
                  <a:pt x="617" y="68"/>
                  <a:pt x="612" y="69"/>
                </a:cubicBezTo>
                <a:close/>
                <a:moveTo>
                  <a:pt x="620" y="74"/>
                </a:moveTo>
                <a:cubicBezTo>
                  <a:pt x="616" y="78"/>
                  <a:pt x="614" y="73"/>
                  <a:pt x="610" y="78"/>
                </a:cubicBezTo>
                <a:cubicBezTo>
                  <a:pt x="609" y="76"/>
                  <a:pt x="609" y="74"/>
                  <a:pt x="610" y="73"/>
                </a:cubicBezTo>
                <a:cubicBezTo>
                  <a:pt x="613" y="72"/>
                  <a:pt x="617" y="71"/>
                  <a:pt x="620" y="74"/>
                </a:cubicBezTo>
                <a:close/>
                <a:moveTo>
                  <a:pt x="642" y="62"/>
                </a:moveTo>
                <a:cubicBezTo>
                  <a:pt x="639" y="63"/>
                  <a:pt x="636" y="62"/>
                  <a:pt x="633" y="65"/>
                </a:cubicBezTo>
                <a:cubicBezTo>
                  <a:pt x="632" y="63"/>
                  <a:pt x="634" y="62"/>
                  <a:pt x="633" y="60"/>
                </a:cubicBezTo>
                <a:cubicBezTo>
                  <a:pt x="636" y="58"/>
                  <a:pt x="639" y="58"/>
                  <a:pt x="642" y="62"/>
                </a:cubicBezTo>
                <a:close/>
                <a:moveTo>
                  <a:pt x="659" y="41"/>
                </a:moveTo>
                <a:cubicBezTo>
                  <a:pt x="653" y="42"/>
                  <a:pt x="658" y="46"/>
                  <a:pt x="653" y="49"/>
                </a:cubicBezTo>
                <a:cubicBezTo>
                  <a:pt x="652" y="49"/>
                  <a:pt x="651" y="48"/>
                  <a:pt x="649" y="49"/>
                </a:cubicBezTo>
                <a:cubicBezTo>
                  <a:pt x="648" y="44"/>
                  <a:pt x="654" y="34"/>
                  <a:pt x="659" y="41"/>
                </a:cubicBezTo>
                <a:close/>
                <a:moveTo>
                  <a:pt x="646" y="35"/>
                </a:moveTo>
                <a:cubicBezTo>
                  <a:pt x="646" y="39"/>
                  <a:pt x="643" y="42"/>
                  <a:pt x="639" y="45"/>
                </a:cubicBezTo>
                <a:cubicBezTo>
                  <a:pt x="638" y="44"/>
                  <a:pt x="639" y="43"/>
                  <a:pt x="640" y="42"/>
                </a:cubicBezTo>
                <a:cubicBezTo>
                  <a:pt x="641" y="40"/>
                  <a:pt x="639" y="41"/>
                  <a:pt x="638" y="38"/>
                </a:cubicBezTo>
                <a:cubicBezTo>
                  <a:pt x="640" y="37"/>
                  <a:pt x="639" y="35"/>
                  <a:pt x="641" y="34"/>
                </a:cubicBezTo>
                <a:cubicBezTo>
                  <a:pt x="643" y="34"/>
                  <a:pt x="644" y="36"/>
                  <a:pt x="646" y="35"/>
                </a:cubicBezTo>
                <a:close/>
                <a:moveTo>
                  <a:pt x="643" y="43"/>
                </a:moveTo>
                <a:cubicBezTo>
                  <a:pt x="643" y="52"/>
                  <a:pt x="632" y="57"/>
                  <a:pt x="622" y="56"/>
                </a:cubicBezTo>
                <a:cubicBezTo>
                  <a:pt x="622" y="51"/>
                  <a:pt x="631" y="55"/>
                  <a:pt x="633" y="49"/>
                </a:cubicBezTo>
                <a:cubicBezTo>
                  <a:pt x="632" y="47"/>
                  <a:pt x="630" y="47"/>
                  <a:pt x="628" y="47"/>
                </a:cubicBezTo>
                <a:cubicBezTo>
                  <a:pt x="628" y="45"/>
                  <a:pt x="629" y="43"/>
                  <a:pt x="632" y="41"/>
                </a:cubicBezTo>
                <a:cubicBezTo>
                  <a:pt x="633" y="46"/>
                  <a:pt x="638" y="48"/>
                  <a:pt x="643" y="43"/>
                </a:cubicBezTo>
                <a:close/>
                <a:moveTo>
                  <a:pt x="621" y="42"/>
                </a:moveTo>
                <a:cubicBezTo>
                  <a:pt x="627" y="46"/>
                  <a:pt x="618" y="47"/>
                  <a:pt x="622" y="51"/>
                </a:cubicBezTo>
                <a:cubicBezTo>
                  <a:pt x="620" y="52"/>
                  <a:pt x="617" y="51"/>
                  <a:pt x="618" y="53"/>
                </a:cubicBezTo>
                <a:cubicBezTo>
                  <a:pt x="617" y="54"/>
                  <a:pt x="616" y="52"/>
                  <a:pt x="615" y="51"/>
                </a:cubicBezTo>
                <a:cubicBezTo>
                  <a:pt x="620" y="48"/>
                  <a:pt x="615" y="45"/>
                  <a:pt x="621" y="42"/>
                </a:cubicBezTo>
                <a:close/>
                <a:moveTo>
                  <a:pt x="610" y="52"/>
                </a:moveTo>
                <a:cubicBezTo>
                  <a:pt x="612" y="56"/>
                  <a:pt x="605" y="56"/>
                  <a:pt x="604" y="58"/>
                </a:cubicBezTo>
                <a:cubicBezTo>
                  <a:pt x="600" y="52"/>
                  <a:pt x="609" y="54"/>
                  <a:pt x="610" y="52"/>
                </a:cubicBezTo>
                <a:close/>
                <a:moveTo>
                  <a:pt x="594" y="67"/>
                </a:moveTo>
                <a:cubicBezTo>
                  <a:pt x="595" y="66"/>
                  <a:pt x="588" y="65"/>
                  <a:pt x="587" y="73"/>
                </a:cubicBezTo>
                <a:cubicBezTo>
                  <a:pt x="578" y="68"/>
                  <a:pt x="598" y="57"/>
                  <a:pt x="600" y="50"/>
                </a:cubicBezTo>
                <a:cubicBezTo>
                  <a:pt x="602" y="56"/>
                  <a:pt x="597" y="61"/>
                  <a:pt x="594" y="67"/>
                </a:cubicBezTo>
                <a:close/>
                <a:moveTo>
                  <a:pt x="608" y="47"/>
                </a:moveTo>
                <a:cubicBezTo>
                  <a:pt x="607" y="51"/>
                  <a:pt x="602" y="47"/>
                  <a:pt x="604" y="50"/>
                </a:cubicBezTo>
                <a:cubicBezTo>
                  <a:pt x="600" y="53"/>
                  <a:pt x="603" y="43"/>
                  <a:pt x="598" y="46"/>
                </a:cubicBezTo>
                <a:cubicBezTo>
                  <a:pt x="596" y="43"/>
                  <a:pt x="601" y="46"/>
                  <a:pt x="603" y="42"/>
                </a:cubicBezTo>
                <a:cubicBezTo>
                  <a:pt x="604" y="46"/>
                  <a:pt x="606" y="44"/>
                  <a:pt x="608" y="47"/>
                </a:cubicBezTo>
                <a:close/>
                <a:moveTo>
                  <a:pt x="608" y="45"/>
                </a:moveTo>
                <a:cubicBezTo>
                  <a:pt x="606" y="40"/>
                  <a:pt x="605" y="41"/>
                  <a:pt x="604" y="37"/>
                </a:cubicBezTo>
                <a:cubicBezTo>
                  <a:pt x="607" y="36"/>
                  <a:pt x="613" y="42"/>
                  <a:pt x="608" y="45"/>
                </a:cubicBezTo>
                <a:close/>
                <a:moveTo>
                  <a:pt x="590" y="56"/>
                </a:moveTo>
                <a:cubicBezTo>
                  <a:pt x="585" y="52"/>
                  <a:pt x="591" y="49"/>
                  <a:pt x="588" y="45"/>
                </a:cubicBezTo>
                <a:cubicBezTo>
                  <a:pt x="594" y="43"/>
                  <a:pt x="594" y="53"/>
                  <a:pt x="590" y="56"/>
                </a:cubicBezTo>
                <a:close/>
                <a:moveTo>
                  <a:pt x="575" y="51"/>
                </a:moveTo>
                <a:cubicBezTo>
                  <a:pt x="572" y="43"/>
                  <a:pt x="582" y="48"/>
                  <a:pt x="585" y="43"/>
                </a:cubicBezTo>
                <a:cubicBezTo>
                  <a:pt x="587" y="51"/>
                  <a:pt x="576" y="43"/>
                  <a:pt x="575" y="51"/>
                </a:cubicBezTo>
                <a:close/>
                <a:moveTo>
                  <a:pt x="577" y="40"/>
                </a:moveTo>
                <a:cubicBezTo>
                  <a:pt x="586" y="38"/>
                  <a:pt x="577" y="35"/>
                  <a:pt x="583" y="31"/>
                </a:cubicBezTo>
                <a:cubicBezTo>
                  <a:pt x="584" y="31"/>
                  <a:pt x="585" y="32"/>
                  <a:pt x="586" y="33"/>
                </a:cubicBezTo>
                <a:cubicBezTo>
                  <a:pt x="585" y="37"/>
                  <a:pt x="585" y="49"/>
                  <a:pt x="577" y="40"/>
                </a:cubicBezTo>
                <a:close/>
                <a:moveTo>
                  <a:pt x="585" y="25"/>
                </a:moveTo>
                <a:cubicBezTo>
                  <a:pt x="590" y="29"/>
                  <a:pt x="583" y="33"/>
                  <a:pt x="581" y="28"/>
                </a:cubicBezTo>
                <a:cubicBezTo>
                  <a:pt x="582" y="25"/>
                  <a:pt x="582" y="27"/>
                  <a:pt x="585" y="25"/>
                </a:cubicBezTo>
                <a:close/>
                <a:moveTo>
                  <a:pt x="577" y="33"/>
                </a:moveTo>
                <a:cubicBezTo>
                  <a:pt x="578" y="38"/>
                  <a:pt x="573" y="40"/>
                  <a:pt x="569" y="39"/>
                </a:cubicBezTo>
                <a:cubicBezTo>
                  <a:pt x="571" y="35"/>
                  <a:pt x="570" y="34"/>
                  <a:pt x="574" y="29"/>
                </a:cubicBezTo>
                <a:cubicBezTo>
                  <a:pt x="574" y="29"/>
                  <a:pt x="574" y="35"/>
                  <a:pt x="577" y="33"/>
                </a:cubicBezTo>
                <a:close/>
                <a:moveTo>
                  <a:pt x="566" y="30"/>
                </a:moveTo>
                <a:cubicBezTo>
                  <a:pt x="565" y="32"/>
                  <a:pt x="567" y="35"/>
                  <a:pt x="567" y="38"/>
                </a:cubicBezTo>
                <a:cubicBezTo>
                  <a:pt x="564" y="41"/>
                  <a:pt x="563" y="37"/>
                  <a:pt x="560" y="39"/>
                </a:cubicBezTo>
                <a:cubicBezTo>
                  <a:pt x="560" y="37"/>
                  <a:pt x="560" y="36"/>
                  <a:pt x="562" y="34"/>
                </a:cubicBezTo>
                <a:cubicBezTo>
                  <a:pt x="560" y="34"/>
                  <a:pt x="559" y="33"/>
                  <a:pt x="557" y="31"/>
                </a:cubicBezTo>
                <a:cubicBezTo>
                  <a:pt x="552" y="33"/>
                  <a:pt x="556" y="36"/>
                  <a:pt x="552" y="38"/>
                </a:cubicBezTo>
                <a:cubicBezTo>
                  <a:pt x="547" y="23"/>
                  <a:pt x="559" y="31"/>
                  <a:pt x="566" y="30"/>
                </a:cubicBezTo>
                <a:close/>
                <a:moveTo>
                  <a:pt x="544" y="23"/>
                </a:moveTo>
                <a:cubicBezTo>
                  <a:pt x="549" y="21"/>
                  <a:pt x="542" y="27"/>
                  <a:pt x="540" y="28"/>
                </a:cubicBezTo>
                <a:cubicBezTo>
                  <a:pt x="542" y="32"/>
                  <a:pt x="545" y="26"/>
                  <a:pt x="546" y="30"/>
                </a:cubicBezTo>
                <a:cubicBezTo>
                  <a:pt x="540" y="33"/>
                  <a:pt x="549" y="37"/>
                  <a:pt x="544" y="39"/>
                </a:cubicBezTo>
                <a:cubicBezTo>
                  <a:pt x="541" y="32"/>
                  <a:pt x="537" y="28"/>
                  <a:pt x="536" y="24"/>
                </a:cubicBezTo>
                <a:cubicBezTo>
                  <a:pt x="539" y="20"/>
                  <a:pt x="541" y="29"/>
                  <a:pt x="544" y="23"/>
                </a:cubicBezTo>
                <a:close/>
                <a:moveTo>
                  <a:pt x="530" y="28"/>
                </a:moveTo>
                <a:cubicBezTo>
                  <a:pt x="528" y="31"/>
                  <a:pt x="534" y="35"/>
                  <a:pt x="529" y="38"/>
                </a:cubicBezTo>
                <a:cubicBezTo>
                  <a:pt x="531" y="39"/>
                  <a:pt x="532" y="37"/>
                  <a:pt x="534" y="40"/>
                </a:cubicBezTo>
                <a:cubicBezTo>
                  <a:pt x="536" y="39"/>
                  <a:pt x="535" y="37"/>
                  <a:pt x="534" y="36"/>
                </a:cubicBezTo>
                <a:cubicBezTo>
                  <a:pt x="539" y="36"/>
                  <a:pt x="537" y="41"/>
                  <a:pt x="545" y="42"/>
                </a:cubicBezTo>
                <a:cubicBezTo>
                  <a:pt x="541" y="45"/>
                  <a:pt x="540" y="48"/>
                  <a:pt x="543" y="51"/>
                </a:cubicBezTo>
                <a:cubicBezTo>
                  <a:pt x="540" y="52"/>
                  <a:pt x="537" y="54"/>
                  <a:pt x="535" y="51"/>
                </a:cubicBezTo>
                <a:cubicBezTo>
                  <a:pt x="539" y="49"/>
                  <a:pt x="537" y="44"/>
                  <a:pt x="541" y="45"/>
                </a:cubicBezTo>
                <a:cubicBezTo>
                  <a:pt x="536" y="38"/>
                  <a:pt x="529" y="48"/>
                  <a:pt x="524" y="39"/>
                </a:cubicBezTo>
                <a:cubicBezTo>
                  <a:pt x="529" y="35"/>
                  <a:pt x="523" y="29"/>
                  <a:pt x="530" y="28"/>
                </a:cubicBezTo>
                <a:close/>
                <a:moveTo>
                  <a:pt x="519" y="33"/>
                </a:moveTo>
                <a:cubicBezTo>
                  <a:pt x="520" y="40"/>
                  <a:pt x="513" y="40"/>
                  <a:pt x="511" y="47"/>
                </a:cubicBezTo>
                <a:cubicBezTo>
                  <a:pt x="506" y="44"/>
                  <a:pt x="512" y="41"/>
                  <a:pt x="511" y="38"/>
                </a:cubicBezTo>
                <a:cubicBezTo>
                  <a:pt x="517" y="39"/>
                  <a:pt x="515" y="34"/>
                  <a:pt x="519" y="33"/>
                </a:cubicBezTo>
                <a:close/>
                <a:moveTo>
                  <a:pt x="505" y="42"/>
                </a:moveTo>
                <a:cubicBezTo>
                  <a:pt x="502" y="48"/>
                  <a:pt x="506" y="48"/>
                  <a:pt x="502" y="52"/>
                </a:cubicBezTo>
                <a:cubicBezTo>
                  <a:pt x="501" y="49"/>
                  <a:pt x="504" y="44"/>
                  <a:pt x="499" y="46"/>
                </a:cubicBezTo>
                <a:cubicBezTo>
                  <a:pt x="494" y="44"/>
                  <a:pt x="503" y="46"/>
                  <a:pt x="505" y="42"/>
                </a:cubicBezTo>
                <a:close/>
                <a:moveTo>
                  <a:pt x="492" y="54"/>
                </a:moveTo>
                <a:cubicBezTo>
                  <a:pt x="496" y="50"/>
                  <a:pt x="495" y="51"/>
                  <a:pt x="500" y="48"/>
                </a:cubicBezTo>
                <a:cubicBezTo>
                  <a:pt x="502" y="52"/>
                  <a:pt x="495" y="55"/>
                  <a:pt x="494" y="58"/>
                </a:cubicBezTo>
                <a:cubicBezTo>
                  <a:pt x="493" y="56"/>
                  <a:pt x="491" y="55"/>
                  <a:pt x="489" y="57"/>
                </a:cubicBezTo>
                <a:cubicBezTo>
                  <a:pt x="487" y="49"/>
                  <a:pt x="484" y="54"/>
                  <a:pt x="481" y="54"/>
                </a:cubicBezTo>
                <a:cubicBezTo>
                  <a:pt x="477" y="49"/>
                  <a:pt x="485" y="52"/>
                  <a:pt x="487" y="47"/>
                </a:cubicBezTo>
                <a:cubicBezTo>
                  <a:pt x="488" y="53"/>
                  <a:pt x="492" y="49"/>
                  <a:pt x="492" y="54"/>
                </a:cubicBezTo>
                <a:close/>
                <a:moveTo>
                  <a:pt x="507" y="32"/>
                </a:moveTo>
                <a:cubicBezTo>
                  <a:pt x="508" y="34"/>
                  <a:pt x="505" y="34"/>
                  <a:pt x="504" y="32"/>
                </a:cubicBezTo>
                <a:cubicBezTo>
                  <a:pt x="504" y="35"/>
                  <a:pt x="505" y="37"/>
                  <a:pt x="501" y="37"/>
                </a:cubicBezTo>
                <a:cubicBezTo>
                  <a:pt x="501" y="35"/>
                  <a:pt x="502" y="34"/>
                  <a:pt x="500" y="32"/>
                </a:cubicBezTo>
                <a:cubicBezTo>
                  <a:pt x="503" y="28"/>
                  <a:pt x="505" y="34"/>
                  <a:pt x="507" y="32"/>
                </a:cubicBezTo>
                <a:close/>
                <a:moveTo>
                  <a:pt x="485" y="29"/>
                </a:moveTo>
                <a:cubicBezTo>
                  <a:pt x="489" y="32"/>
                  <a:pt x="483" y="33"/>
                  <a:pt x="484" y="36"/>
                </a:cubicBezTo>
                <a:cubicBezTo>
                  <a:pt x="485" y="36"/>
                  <a:pt x="488" y="37"/>
                  <a:pt x="486" y="39"/>
                </a:cubicBezTo>
                <a:cubicBezTo>
                  <a:pt x="491" y="40"/>
                  <a:pt x="494" y="34"/>
                  <a:pt x="500" y="39"/>
                </a:cubicBezTo>
                <a:cubicBezTo>
                  <a:pt x="496" y="39"/>
                  <a:pt x="489" y="42"/>
                  <a:pt x="486" y="46"/>
                </a:cubicBezTo>
                <a:cubicBezTo>
                  <a:pt x="482" y="42"/>
                  <a:pt x="483" y="34"/>
                  <a:pt x="476" y="36"/>
                </a:cubicBezTo>
                <a:cubicBezTo>
                  <a:pt x="477" y="32"/>
                  <a:pt x="483" y="35"/>
                  <a:pt x="485" y="29"/>
                </a:cubicBezTo>
                <a:close/>
                <a:moveTo>
                  <a:pt x="474" y="33"/>
                </a:moveTo>
                <a:cubicBezTo>
                  <a:pt x="471" y="36"/>
                  <a:pt x="468" y="36"/>
                  <a:pt x="474" y="42"/>
                </a:cubicBezTo>
                <a:cubicBezTo>
                  <a:pt x="472" y="46"/>
                  <a:pt x="469" y="46"/>
                  <a:pt x="465" y="43"/>
                </a:cubicBezTo>
                <a:cubicBezTo>
                  <a:pt x="468" y="41"/>
                  <a:pt x="467" y="40"/>
                  <a:pt x="466" y="41"/>
                </a:cubicBezTo>
                <a:cubicBezTo>
                  <a:pt x="467" y="37"/>
                  <a:pt x="470" y="33"/>
                  <a:pt x="469" y="29"/>
                </a:cubicBezTo>
                <a:cubicBezTo>
                  <a:pt x="472" y="26"/>
                  <a:pt x="470" y="35"/>
                  <a:pt x="474" y="33"/>
                </a:cubicBezTo>
                <a:close/>
                <a:moveTo>
                  <a:pt x="457" y="39"/>
                </a:moveTo>
                <a:cubicBezTo>
                  <a:pt x="461" y="47"/>
                  <a:pt x="449" y="43"/>
                  <a:pt x="445" y="44"/>
                </a:cubicBezTo>
                <a:cubicBezTo>
                  <a:pt x="445" y="37"/>
                  <a:pt x="442" y="48"/>
                  <a:pt x="438" y="42"/>
                </a:cubicBezTo>
                <a:cubicBezTo>
                  <a:pt x="446" y="36"/>
                  <a:pt x="450" y="47"/>
                  <a:pt x="457" y="39"/>
                </a:cubicBezTo>
                <a:close/>
                <a:moveTo>
                  <a:pt x="393" y="75"/>
                </a:moveTo>
                <a:cubicBezTo>
                  <a:pt x="392" y="74"/>
                  <a:pt x="391" y="73"/>
                  <a:pt x="390" y="71"/>
                </a:cubicBezTo>
                <a:cubicBezTo>
                  <a:pt x="390" y="76"/>
                  <a:pt x="386" y="78"/>
                  <a:pt x="382" y="79"/>
                </a:cubicBezTo>
                <a:cubicBezTo>
                  <a:pt x="380" y="72"/>
                  <a:pt x="392" y="73"/>
                  <a:pt x="391" y="68"/>
                </a:cubicBezTo>
                <a:cubicBezTo>
                  <a:pt x="395" y="67"/>
                  <a:pt x="399" y="73"/>
                  <a:pt x="393" y="75"/>
                </a:cubicBezTo>
                <a:close/>
                <a:moveTo>
                  <a:pt x="421" y="50"/>
                </a:moveTo>
                <a:cubicBezTo>
                  <a:pt x="417" y="56"/>
                  <a:pt x="415" y="48"/>
                  <a:pt x="411" y="52"/>
                </a:cubicBezTo>
                <a:cubicBezTo>
                  <a:pt x="410" y="50"/>
                  <a:pt x="412" y="48"/>
                  <a:pt x="415" y="46"/>
                </a:cubicBezTo>
                <a:cubicBezTo>
                  <a:pt x="419" y="47"/>
                  <a:pt x="417" y="48"/>
                  <a:pt x="421" y="50"/>
                </a:cubicBezTo>
                <a:close/>
                <a:moveTo>
                  <a:pt x="441" y="30"/>
                </a:moveTo>
                <a:cubicBezTo>
                  <a:pt x="443" y="34"/>
                  <a:pt x="435" y="35"/>
                  <a:pt x="434" y="37"/>
                </a:cubicBezTo>
                <a:cubicBezTo>
                  <a:pt x="432" y="34"/>
                  <a:pt x="432" y="31"/>
                  <a:pt x="435" y="29"/>
                </a:cubicBezTo>
                <a:cubicBezTo>
                  <a:pt x="433" y="35"/>
                  <a:pt x="438" y="34"/>
                  <a:pt x="441" y="30"/>
                </a:cubicBezTo>
                <a:close/>
                <a:moveTo>
                  <a:pt x="375" y="79"/>
                </a:moveTo>
                <a:cubicBezTo>
                  <a:pt x="375" y="82"/>
                  <a:pt x="364" y="82"/>
                  <a:pt x="365" y="78"/>
                </a:cubicBezTo>
                <a:cubicBezTo>
                  <a:pt x="367" y="79"/>
                  <a:pt x="370" y="79"/>
                  <a:pt x="373" y="75"/>
                </a:cubicBezTo>
                <a:cubicBezTo>
                  <a:pt x="375" y="76"/>
                  <a:pt x="371" y="81"/>
                  <a:pt x="375" y="79"/>
                </a:cubicBezTo>
                <a:close/>
                <a:moveTo>
                  <a:pt x="389" y="59"/>
                </a:moveTo>
                <a:cubicBezTo>
                  <a:pt x="388" y="57"/>
                  <a:pt x="397" y="55"/>
                  <a:pt x="391" y="54"/>
                </a:cubicBezTo>
                <a:cubicBezTo>
                  <a:pt x="390" y="49"/>
                  <a:pt x="396" y="55"/>
                  <a:pt x="398" y="54"/>
                </a:cubicBezTo>
                <a:cubicBezTo>
                  <a:pt x="400" y="50"/>
                  <a:pt x="404" y="44"/>
                  <a:pt x="408" y="48"/>
                </a:cubicBezTo>
                <a:cubicBezTo>
                  <a:pt x="402" y="58"/>
                  <a:pt x="397" y="53"/>
                  <a:pt x="389" y="59"/>
                </a:cubicBezTo>
                <a:close/>
                <a:moveTo>
                  <a:pt x="417" y="37"/>
                </a:moveTo>
                <a:cubicBezTo>
                  <a:pt x="418" y="40"/>
                  <a:pt x="411" y="43"/>
                  <a:pt x="409" y="38"/>
                </a:cubicBezTo>
                <a:cubicBezTo>
                  <a:pt x="412" y="35"/>
                  <a:pt x="415" y="39"/>
                  <a:pt x="417" y="37"/>
                </a:cubicBezTo>
                <a:close/>
                <a:moveTo>
                  <a:pt x="358" y="76"/>
                </a:moveTo>
                <a:cubicBezTo>
                  <a:pt x="358" y="77"/>
                  <a:pt x="359" y="77"/>
                  <a:pt x="360" y="76"/>
                </a:cubicBezTo>
                <a:cubicBezTo>
                  <a:pt x="361" y="78"/>
                  <a:pt x="359" y="78"/>
                  <a:pt x="359" y="77"/>
                </a:cubicBezTo>
                <a:cubicBezTo>
                  <a:pt x="356" y="79"/>
                  <a:pt x="361" y="80"/>
                  <a:pt x="362" y="80"/>
                </a:cubicBezTo>
                <a:cubicBezTo>
                  <a:pt x="363" y="81"/>
                  <a:pt x="361" y="83"/>
                  <a:pt x="360" y="82"/>
                </a:cubicBezTo>
                <a:cubicBezTo>
                  <a:pt x="359" y="82"/>
                  <a:pt x="359" y="83"/>
                  <a:pt x="360" y="84"/>
                </a:cubicBezTo>
                <a:cubicBezTo>
                  <a:pt x="359" y="84"/>
                  <a:pt x="358" y="83"/>
                  <a:pt x="359" y="82"/>
                </a:cubicBezTo>
                <a:cubicBezTo>
                  <a:pt x="357" y="80"/>
                  <a:pt x="355" y="83"/>
                  <a:pt x="353" y="80"/>
                </a:cubicBezTo>
                <a:cubicBezTo>
                  <a:pt x="356" y="80"/>
                  <a:pt x="357" y="78"/>
                  <a:pt x="357" y="75"/>
                </a:cubicBezTo>
                <a:cubicBezTo>
                  <a:pt x="358" y="74"/>
                  <a:pt x="358" y="76"/>
                  <a:pt x="358" y="76"/>
                </a:cubicBezTo>
                <a:close/>
                <a:moveTo>
                  <a:pt x="360" y="62"/>
                </a:moveTo>
                <a:cubicBezTo>
                  <a:pt x="360" y="60"/>
                  <a:pt x="361" y="60"/>
                  <a:pt x="364" y="57"/>
                </a:cubicBezTo>
                <a:cubicBezTo>
                  <a:pt x="365" y="58"/>
                  <a:pt x="364" y="59"/>
                  <a:pt x="363" y="60"/>
                </a:cubicBezTo>
                <a:cubicBezTo>
                  <a:pt x="368" y="59"/>
                  <a:pt x="367" y="66"/>
                  <a:pt x="373" y="63"/>
                </a:cubicBezTo>
                <a:cubicBezTo>
                  <a:pt x="369" y="71"/>
                  <a:pt x="366" y="57"/>
                  <a:pt x="360" y="62"/>
                </a:cubicBezTo>
                <a:close/>
                <a:moveTo>
                  <a:pt x="411" y="24"/>
                </a:moveTo>
                <a:cubicBezTo>
                  <a:pt x="414" y="24"/>
                  <a:pt x="417" y="24"/>
                  <a:pt x="420" y="24"/>
                </a:cubicBezTo>
                <a:cubicBezTo>
                  <a:pt x="420" y="33"/>
                  <a:pt x="415" y="24"/>
                  <a:pt x="411" y="26"/>
                </a:cubicBezTo>
                <a:cubicBezTo>
                  <a:pt x="411" y="24"/>
                  <a:pt x="409" y="22"/>
                  <a:pt x="410" y="21"/>
                </a:cubicBezTo>
                <a:cubicBezTo>
                  <a:pt x="409" y="16"/>
                  <a:pt x="413" y="23"/>
                  <a:pt x="411" y="24"/>
                </a:cubicBezTo>
                <a:close/>
                <a:moveTo>
                  <a:pt x="345" y="72"/>
                </a:moveTo>
                <a:cubicBezTo>
                  <a:pt x="348" y="76"/>
                  <a:pt x="353" y="68"/>
                  <a:pt x="356" y="72"/>
                </a:cubicBezTo>
                <a:cubicBezTo>
                  <a:pt x="347" y="73"/>
                  <a:pt x="349" y="82"/>
                  <a:pt x="342" y="79"/>
                </a:cubicBezTo>
                <a:cubicBezTo>
                  <a:pt x="343" y="77"/>
                  <a:pt x="344" y="77"/>
                  <a:pt x="345" y="79"/>
                </a:cubicBezTo>
                <a:cubicBezTo>
                  <a:pt x="344" y="69"/>
                  <a:pt x="333" y="76"/>
                  <a:pt x="328" y="73"/>
                </a:cubicBezTo>
                <a:cubicBezTo>
                  <a:pt x="337" y="69"/>
                  <a:pt x="343" y="70"/>
                  <a:pt x="347" y="67"/>
                </a:cubicBezTo>
                <a:cubicBezTo>
                  <a:pt x="347" y="68"/>
                  <a:pt x="346" y="70"/>
                  <a:pt x="345" y="72"/>
                </a:cubicBezTo>
                <a:close/>
                <a:moveTo>
                  <a:pt x="359" y="55"/>
                </a:moveTo>
                <a:cubicBezTo>
                  <a:pt x="358" y="52"/>
                  <a:pt x="355" y="49"/>
                  <a:pt x="361" y="48"/>
                </a:cubicBezTo>
                <a:cubicBezTo>
                  <a:pt x="364" y="51"/>
                  <a:pt x="363" y="53"/>
                  <a:pt x="359" y="55"/>
                </a:cubicBezTo>
                <a:close/>
                <a:moveTo>
                  <a:pt x="383" y="32"/>
                </a:moveTo>
                <a:cubicBezTo>
                  <a:pt x="384" y="37"/>
                  <a:pt x="378" y="37"/>
                  <a:pt x="376" y="35"/>
                </a:cubicBezTo>
                <a:cubicBezTo>
                  <a:pt x="377" y="38"/>
                  <a:pt x="371" y="40"/>
                  <a:pt x="374" y="44"/>
                </a:cubicBezTo>
                <a:cubicBezTo>
                  <a:pt x="372" y="44"/>
                  <a:pt x="371" y="42"/>
                  <a:pt x="369" y="44"/>
                </a:cubicBezTo>
                <a:cubicBezTo>
                  <a:pt x="371" y="38"/>
                  <a:pt x="376" y="32"/>
                  <a:pt x="383" y="32"/>
                </a:cubicBezTo>
                <a:close/>
                <a:moveTo>
                  <a:pt x="237" y="77"/>
                </a:moveTo>
                <a:cubicBezTo>
                  <a:pt x="235" y="74"/>
                  <a:pt x="241" y="76"/>
                  <a:pt x="242" y="74"/>
                </a:cubicBezTo>
                <a:cubicBezTo>
                  <a:pt x="244" y="77"/>
                  <a:pt x="246" y="79"/>
                  <a:pt x="242" y="81"/>
                </a:cubicBezTo>
                <a:cubicBezTo>
                  <a:pt x="241" y="80"/>
                  <a:pt x="239" y="75"/>
                  <a:pt x="237" y="77"/>
                </a:cubicBezTo>
                <a:close/>
                <a:moveTo>
                  <a:pt x="260" y="64"/>
                </a:moveTo>
                <a:cubicBezTo>
                  <a:pt x="263" y="62"/>
                  <a:pt x="265" y="60"/>
                  <a:pt x="264" y="58"/>
                </a:cubicBezTo>
                <a:cubicBezTo>
                  <a:pt x="269" y="59"/>
                  <a:pt x="262" y="67"/>
                  <a:pt x="261" y="70"/>
                </a:cubicBezTo>
                <a:cubicBezTo>
                  <a:pt x="260" y="69"/>
                  <a:pt x="259" y="68"/>
                  <a:pt x="258" y="67"/>
                </a:cubicBezTo>
                <a:cubicBezTo>
                  <a:pt x="260" y="66"/>
                  <a:pt x="260" y="68"/>
                  <a:pt x="261" y="68"/>
                </a:cubicBezTo>
                <a:cubicBezTo>
                  <a:pt x="263" y="67"/>
                  <a:pt x="261" y="66"/>
                  <a:pt x="260" y="64"/>
                </a:cubicBezTo>
                <a:close/>
                <a:moveTo>
                  <a:pt x="248" y="82"/>
                </a:moveTo>
                <a:cubicBezTo>
                  <a:pt x="246" y="79"/>
                  <a:pt x="249" y="77"/>
                  <a:pt x="251" y="74"/>
                </a:cubicBezTo>
                <a:cubicBezTo>
                  <a:pt x="254" y="79"/>
                  <a:pt x="253" y="81"/>
                  <a:pt x="248" y="82"/>
                </a:cubicBezTo>
                <a:close/>
                <a:moveTo>
                  <a:pt x="272" y="64"/>
                </a:moveTo>
                <a:cubicBezTo>
                  <a:pt x="267" y="59"/>
                  <a:pt x="278" y="60"/>
                  <a:pt x="275" y="58"/>
                </a:cubicBezTo>
                <a:cubicBezTo>
                  <a:pt x="281" y="58"/>
                  <a:pt x="276" y="64"/>
                  <a:pt x="272" y="64"/>
                </a:cubicBezTo>
                <a:close/>
                <a:moveTo>
                  <a:pt x="288" y="47"/>
                </a:moveTo>
                <a:cubicBezTo>
                  <a:pt x="290" y="49"/>
                  <a:pt x="293" y="49"/>
                  <a:pt x="289" y="43"/>
                </a:cubicBezTo>
                <a:cubicBezTo>
                  <a:pt x="293" y="42"/>
                  <a:pt x="291" y="44"/>
                  <a:pt x="293" y="47"/>
                </a:cubicBezTo>
                <a:cubicBezTo>
                  <a:pt x="294" y="45"/>
                  <a:pt x="293" y="44"/>
                  <a:pt x="295" y="42"/>
                </a:cubicBezTo>
                <a:cubicBezTo>
                  <a:pt x="294" y="46"/>
                  <a:pt x="299" y="44"/>
                  <a:pt x="301" y="48"/>
                </a:cubicBezTo>
                <a:cubicBezTo>
                  <a:pt x="301" y="50"/>
                  <a:pt x="300" y="51"/>
                  <a:pt x="298" y="53"/>
                </a:cubicBezTo>
                <a:cubicBezTo>
                  <a:pt x="301" y="45"/>
                  <a:pt x="291" y="50"/>
                  <a:pt x="291" y="53"/>
                </a:cubicBezTo>
                <a:cubicBezTo>
                  <a:pt x="286" y="54"/>
                  <a:pt x="290" y="49"/>
                  <a:pt x="288" y="47"/>
                </a:cubicBezTo>
                <a:close/>
                <a:moveTo>
                  <a:pt x="270" y="69"/>
                </a:moveTo>
                <a:cubicBezTo>
                  <a:pt x="271" y="70"/>
                  <a:pt x="270" y="71"/>
                  <a:pt x="269" y="71"/>
                </a:cubicBezTo>
                <a:cubicBezTo>
                  <a:pt x="270" y="72"/>
                  <a:pt x="272" y="72"/>
                  <a:pt x="273" y="74"/>
                </a:cubicBezTo>
                <a:cubicBezTo>
                  <a:pt x="273" y="72"/>
                  <a:pt x="274" y="71"/>
                  <a:pt x="276" y="73"/>
                </a:cubicBezTo>
                <a:cubicBezTo>
                  <a:pt x="271" y="76"/>
                  <a:pt x="270" y="79"/>
                  <a:pt x="267" y="82"/>
                </a:cubicBezTo>
                <a:cubicBezTo>
                  <a:pt x="266" y="77"/>
                  <a:pt x="267" y="73"/>
                  <a:pt x="270" y="69"/>
                </a:cubicBezTo>
                <a:close/>
                <a:moveTo>
                  <a:pt x="303" y="47"/>
                </a:moveTo>
                <a:cubicBezTo>
                  <a:pt x="304" y="45"/>
                  <a:pt x="306" y="45"/>
                  <a:pt x="308" y="47"/>
                </a:cubicBezTo>
                <a:cubicBezTo>
                  <a:pt x="307" y="48"/>
                  <a:pt x="306" y="47"/>
                  <a:pt x="306" y="46"/>
                </a:cubicBezTo>
                <a:cubicBezTo>
                  <a:pt x="305" y="48"/>
                  <a:pt x="311" y="52"/>
                  <a:pt x="306" y="56"/>
                </a:cubicBezTo>
                <a:cubicBezTo>
                  <a:pt x="302" y="52"/>
                  <a:pt x="307" y="50"/>
                  <a:pt x="303" y="47"/>
                </a:cubicBezTo>
                <a:close/>
                <a:moveTo>
                  <a:pt x="329" y="32"/>
                </a:moveTo>
                <a:cubicBezTo>
                  <a:pt x="331" y="34"/>
                  <a:pt x="329" y="35"/>
                  <a:pt x="328" y="36"/>
                </a:cubicBezTo>
                <a:cubicBezTo>
                  <a:pt x="330" y="40"/>
                  <a:pt x="332" y="38"/>
                  <a:pt x="334" y="41"/>
                </a:cubicBezTo>
                <a:cubicBezTo>
                  <a:pt x="329" y="42"/>
                  <a:pt x="323" y="36"/>
                  <a:pt x="329" y="32"/>
                </a:cubicBezTo>
                <a:close/>
                <a:moveTo>
                  <a:pt x="326" y="47"/>
                </a:moveTo>
                <a:cubicBezTo>
                  <a:pt x="316" y="49"/>
                  <a:pt x="319" y="57"/>
                  <a:pt x="314" y="62"/>
                </a:cubicBezTo>
                <a:cubicBezTo>
                  <a:pt x="312" y="62"/>
                  <a:pt x="312" y="61"/>
                  <a:pt x="313" y="61"/>
                </a:cubicBezTo>
                <a:cubicBezTo>
                  <a:pt x="312" y="60"/>
                  <a:pt x="311" y="61"/>
                  <a:pt x="310" y="61"/>
                </a:cubicBezTo>
                <a:cubicBezTo>
                  <a:pt x="308" y="57"/>
                  <a:pt x="315" y="55"/>
                  <a:pt x="317" y="54"/>
                </a:cubicBezTo>
                <a:cubicBezTo>
                  <a:pt x="315" y="53"/>
                  <a:pt x="314" y="53"/>
                  <a:pt x="312" y="54"/>
                </a:cubicBezTo>
                <a:cubicBezTo>
                  <a:pt x="316" y="51"/>
                  <a:pt x="319" y="39"/>
                  <a:pt x="326" y="47"/>
                </a:cubicBezTo>
                <a:close/>
                <a:moveTo>
                  <a:pt x="296" y="76"/>
                </a:moveTo>
                <a:cubicBezTo>
                  <a:pt x="295" y="74"/>
                  <a:pt x="297" y="75"/>
                  <a:pt x="298" y="74"/>
                </a:cubicBezTo>
                <a:cubicBezTo>
                  <a:pt x="294" y="73"/>
                  <a:pt x="294" y="74"/>
                  <a:pt x="293" y="69"/>
                </a:cubicBezTo>
                <a:cubicBezTo>
                  <a:pt x="294" y="68"/>
                  <a:pt x="295" y="70"/>
                  <a:pt x="296" y="71"/>
                </a:cubicBezTo>
                <a:cubicBezTo>
                  <a:pt x="297" y="70"/>
                  <a:pt x="296" y="69"/>
                  <a:pt x="296" y="69"/>
                </a:cubicBezTo>
                <a:cubicBezTo>
                  <a:pt x="297" y="68"/>
                  <a:pt x="299" y="70"/>
                  <a:pt x="298" y="71"/>
                </a:cubicBezTo>
                <a:cubicBezTo>
                  <a:pt x="298" y="72"/>
                  <a:pt x="299" y="73"/>
                  <a:pt x="300" y="72"/>
                </a:cubicBezTo>
                <a:cubicBezTo>
                  <a:pt x="302" y="75"/>
                  <a:pt x="297" y="76"/>
                  <a:pt x="296" y="76"/>
                </a:cubicBezTo>
                <a:close/>
                <a:moveTo>
                  <a:pt x="334" y="66"/>
                </a:moveTo>
                <a:cubicBezTo>
                  <a:pt x="330" y="68"/>
                  <a:pt x="327" y="68"/>
                  <a:pt x="324" y="65"/>
                </a:cubicBezTo>
                <a:cubicBezTo>
                  <a:pt x="327" y="63"/>
                  <a:pt x="333" y="65"/>
                  <a:pt x="330" y="59"/>
                </a:cubicBezTo>
                <a:cubicBezTo>
                  <a:pt x="332" y="56"/>
                  <a:pt x="333" y="62"/>
                  <a:pt x="335" y="63"/>
                </a:cubicBezTo>
                <a:cubicBezTo>
                  <a:pt x="334" y="64"/>
                  <a:pt x="333" y="65"/>
                  <a:pt x="334" y="66"/>
                </a:cubicBezTo>
                <a:close/>
                <a:moveTo>
                  <a:pt x="347" y="54"/>
                </a:moveTo>
                <a:cubicBezTo>
                  <a:pt x="345" y="50"/>
                  <a:pt x="346" y="47"/>
                  <a:pt x="345" y="44"/>
                </a:cubicBezTo>
                <a:cubicBezTo>
                  <a:pt x="351" y="43"/>
                  <a:pt x="351" y="50"/>
                  <a:pt x="347" y="54"/>
                </a:cubicBezTo>
                <a:close/>
                <a:moveTo>
                  <a:pt x="356" y="34"/>
                </a:moveTo>
                <a:cubicBezTo>
                  <a:pt x="359" y="38"/>
                  <a:pt x="355" y="40"/>
                  <a:pt x="356" y="43"/>
                </a:cubicBezTo>
                <a:cubicBezTo>
                  <a:pt x="354" y="44"/>
                  <a:pt x="353" y="42"/>
                  <a:pt x="352" y="41"/>
                </a:cubicBezTo>
                <a:cubicBezTo>
                  <a:pt x="357" y="39"/>
                  <a:pt x="352" y="36"/>
                  <a:pt x="356" y="34"/>
                </a:cubicBezTo>
                <a:close/>
                <a:moveTo>
                  <a:pt x="340" y="49"/>
                </a:moveTo>
                <a:cubicBezTo>
                  <a:pt x="338" y="52"/>
                  <a:pt x="335" y="55"/>
                  <a:pt x="339" y="59"/>
                </a:cubicBezTo>
                <a:cubicBezTo>
                  <a:pt x="334" y="59"/>
                  <a:pt x="334" y="51"/>
                  <a:pt x="334" y="48"/>
                </a:cubicBezTo>
                <a:cubicBezTo>
                  <a:pt x="330" y="47"/>
                  <a:pt x="330" y="48"/>
                  <a:pt x="327" y="51"/>
                </a:cubicBezTo>
                <a:cubicBezTo>
                  <a:pt x="326" y="49"/>
                  <a:pt x="331" y="47"/>
                  <a:pt x="329" y="44"/>
                </a:cubicBezTo>
                <a:cubicBezTo>
                  <a:pt x="331" y="44"/>
                  <a:pt x="337" y="50"/>
                  <a:pt x="336" y="44"/>
                </a:cubicBezTo>
                <a:cubicBezTo>
                  <a:pt x="339" y="42"/>
                  <a:pt x="336" y="47"/>
                  <a:pt x="340" y="49"/>
                </a:cubicBezTo>
                <a:close/>
                <a:moveTo>
                  <a:pt x="348" y="29"/>
                </a:moveTo>
                <a:cubicBezTo>
                  <a:pt x="347" y="34"/>
                  <a:pt x="343" y="37"/>
                  <a:pt x="338" y="41"/>
                </a:cubicBezTo>
                <a:cubicBezTo>
                  <a:pt x="339" y="34"/>
                  <a:pt x="343" y="30"/>
                  <a:pt x="348" y="26"/>
                </a:cubicBezTo>
                <a:cubicBezTo>
                  <a:pt x="349" y="28"/>
                  <a:pt x="342" y="33"/>
                  <a:pt x="348" y="29"/>
                </a:cubicBezTo>
                <a:close/>
                <a:moveTo>
                  <a:pt x="332" y="37"/>
                </a:moveTo>
                <a:cubicBezTo>
                  <a:pt x="331" y="30"/>
                  <a:pt x="333" y="26"/>
                  <a:pt x="336" y="23"/>
                </a:cubicBezTo>
                <a:cubicBezTo>
                  <a:pt x="335" y="27"/>
                  <a:pt x="338" y="31"/>
                  <a:pt x="332" y="37"/>
                </a:cubicBezTo>
                <a:close/>
                <a:moveTo>
                  <a:pt x="332" y="24"/>
                </a:moveTo>
                <a:cubicBezTo>
                  <a:pt x="330" y="24"/>
                  <a:pt x="329" y="25"/>
                  <a:pt x="329" y="26"/>
                </a:cubicBezTo>
                <a:cubicBezTo>
                  <a:pt x="328" y="27"/>
                  <a:pt x="327" y="24"/>
                  <a:pt x="325" y="26"/>
                </a:cubicBezTo>
                <a:cubicBezTo>
                  <a:pt x="325" y="27"/>
                  <a:pt x="325" y="28"/>
                  <a:pt x="323" y="29"/>
                </a:cubicBezTo>
                <a:cubicBezTo>
                  <a:pt x="321" y="26"/>
                  <a:pt x="325" y="23"/>
                  <a:pt x="326" y="20"/>
                </a:cubicBezTo>
                <a:cubicBezTo>
                  <a:pt x="328" y="23"/>
                  <a:pt x="330" y="21"/>
                  <a:pt x="332" y="24"/>
                </a:cubicBezTo>
                <a:close/>
                <a:moveTo>
                  <a:pt x="319" y="27"/>
                </a:moveTo>
                <a:cubicBezTo>
                  <a:pt x="317" y="29"/>
                  <a:pt x="316" y="28"/>
                  <a:pt x="317" y="27"/>
                </a:cubicBezTo>
                <a:cubicBezTo>
                  <a:pt x="317" y="25"/>
                  <a:pt x="310" y="31"/>
                  <a:pt x="314" y="29"/>
                </a:cubicBezTo>
                <a:cubicBezTo>
                  <a:pt x="316" y="32"/>
                  <a:pt x="310" y="31"/>
                  <a:pt x="309" y="28"/>
                </a:cubicBezTo>
                <a:cubicBezTo>
                  <a:pt x="313" y="24"/>
                  <a:pt x="316" y="23"/>
                  <a:pt x="319" y="27"/>
                </a:cubicBezTo>
                <a:close/>
                <a:moveTo>
                  <a:pt x="304" y="30"/>
                </a:moveTo>
                <a:cubicBezTo>
                  <a:pt x="302" y="37"/>
                  <a:pt x="308" y="34"/>
                  <a:pt x="309" y="40"/>
                </a:cubicBezTo>
                <a:cubicBezTo>
                  <a:pt x="311" y="33"/>
                  <a:pt x="316" y="36"/>
                  <a:pt x="323" y="31"/>
                </a:cubicBezTo>
                <a:cubicBezTo>
                  <a:pt x="323" y="33"/>
                  <a:pt x="322" y="35"/>
                  <a:pt x="323" y="36"/>
                </a:cubicBezTo>
                <a:cubicBezTo>
                  <a:pt x="320" y="38"/>
                  <a:pt x="313" y="35"/>
                  <a:pt x="315" y="41"/>
                </a:cubicBezTo>
                <a:cubicBezTo>
                  <a:pt x="314" y="42"/>
                  <a:pt x="308" y="38"/>
                  <a:pt x="309" y="42"/>
                </a:cubicBezTo>
                <a:cubicBezTo>
                  <a:pt x="306" y="39"/>
                  <a:pt x="302" y="42"/>
                  <a:pt x="299" y="39"/>
                </a:cubicBezTo>
                <a:cubicBezTo>
                  <a:pt x="304" y="36"/>
                  <a:pt x="297" y="32"/>
                  <a:pt x="304" y="30"/>
                </a:cubicBezTo>
                <a:close/>
                <a:moveTo>
                  <a:pt x="278" y="50"/>
                </a:moveTo>
                <a:cubicBezTo>
                  <a:pt x="276" y="50"/>
                  <a:pt x="275" y="49"/>
                  <a:pt x="273" y="47"/>
                </a:cubicBezTo>
                <a:cubicBezTo>
                  <a:pt x="276" y="45"/>
                  <a:pt x="277" y="46"/>
                  <a:pt x="277" y="49"/>
                </a:cubicBezTo>
                <a:cubicBezTo>
                  <a:pt x="277" y="42"/>
                  <a:pt x="283" y="46"/>
                  <a:pt x="284" y="44"/>
                </a:cubicBezTo>
                <a:cubicBezTo>
                  <a:pt x="290" y="47"/>
                  <a:pt x="282" y="46"/>
                  <a:pt x="278" y="50"/>
                </a:cubicBezTo>
                <a:close/>
                <a:moveTo>
                  <a:pt x="298" y="25"/>
                </a:moveTo>
                <a:cubicBezTo>
                  <a:pt x="303" y="25"/>
                  <a:pt x="295" y="32"/>
                  <a:pt x="295" y="35"/>
                </a:cubicBezTo>
                <a:cubicBezTo>
                  <a:pt x="292" y="34"/>
                  <a:pt x="289" y="37"/>
                  <a:pt x="286" y="33"/>
                </a:cubicBezTo>
                <a:cubicBezTo>
                  <a:pt x="288" y="32"/>
                  <a:pt x="289" y="31"/>
                  <a:pt x="288" y="29"/>
                </a:cubicBezTo>
                <a:cubicBezTo>
                  <a:pt x="292" y="35"/>
                  <a:pt x="294" y="26"/>
                  <a:pt x="298" y="25"/>
                </a:cubicBezTo>
                <a:close/>
                <a:moveTo>
                  <a:pt x="272" y="47"/>
                </a:moveTo>
                <a:cubicBezTo>
                  <a:pt x="269" y="51"/>
                  <a:pt x="267" y="48"/>
                  <a:pt x="265" y="50"/>
                </a:cubicBezTo>
                <a:cubicBezTo>
                  <a:pt x="262" y="45"/>
                  <a:pt x="270" y="44"/>
                  <a:pt x="272" y="47"/>
                </a:cubicBezTo>
                <a:close/>
                <a:moveTo>
                  <a:pt x="230" y="75"/>
                </a:moveTo>
                <a:cubicBezTo>
                  <a:pt x="231" y="76"/>
                  <a:pt x="230" y="76"/>
                  <a:pt x="230" y="77"/>
                </a:cubicBezTo>
                <a:cubicBezTo>
                  <a:pt x="229" y="77"/>
                  <a:pt x="229" y="78"/>
                  <a:pt x="230" y="79"/>
                </a:cubicBezTo>
                <a:cubicBezTo>
                  <a:pt x="228" y="79"/>
                  <a:pt x="224" y="71"/>
                  <a:pt x="219" y="72"/>
                </a:cubicBezTo>
                <a:cubicBezTo>
                  <a:pt x="219" y="67"/>
                  <a:pt x="226" y="60"/>
                  <a:pt x="230" y="66"/>
                </a:cubicBezTo>
                <a:cubicBezTo>
                  <a:pt x="229" y="66"/>
                  <a:pt x="228" y="65"/>
                  <a:pt x="227" y="64"/>
                </a:cubicBezTo>
                <a:cubicBezTo>
                  <a:pt x="226" y="65"/>
                  <a:pt x="228" y="66"/>
                  <a:pt x="228" y="67"/>
                </a:cubicBezTo>
                <a:cubicBezTo>
                  <a:pt x="225" y="68"/>
                  <a:pt x="223" y="67"/>
                  <a:pt x="219" y="70"/>
                </a:cubicBezTo>
                <a:cubicBezTo>
                  <a:pt x="221" y="72"/>
                  <a:pt x="224" y="68"/>
                  <a:pt x="226" y="69"/>
                </a:cubicBezTo>
                <a:cubicBezTo>
                  <a:pt x="226" y="72"/>
                  <a:pt x="225" y="77"/>
                  <a:pt x="230" y="75"/>
                </a:cubicBezTo>
                <a:close/>
                <a:moveTo>
                  <a:pt x="256" y="49"/>
                </a:moveTo>
                <a:cubicBezTo>
                  <a:pt x="255" y="54"/>
                  <a:pt x="254" y="47"/>
                  <a:pt x="252" y="45"/>
                </a:cubicBezTo>
                <a:cubicBezTo>
                  <a:pt x="255" y="42"/>
                  <a:pt x="258" y="42"/>
                  <a:pt x="261" y="45"/>
                </a:cubicBezTo>
                <a:cubicBezTo>
                  <a:pt x="262" y="48"/>
                  <a:pt x="259" y="45"/>
                  <a:pt x="258" y="44"/>
                </a:cubicBezTo>
                <a:cubicBezTo>
                  <a:pt x="256" y="46"/>
                  <a:pt x="255" y="47"/>
                  <a:pt x="256" y="49"/>
                </a:cubicBezTo>
                <a:close/>
                <a:moveTo>
                  <a:pt x="280" y="28"/>
                </a:moveTo>
                <a:cubicBezTo>
                  <a:pt x="285" y="18"/>
                  <a:pt x="292" y="27"/>
                  <a:pt x="280" y="28"/>
                </a:cubicBezTo>
                <a:close/>
                <a:moveTo>
                  <a:pt x="277" y="22"/>
                </a:moveTo>
                <a:cubicBezTo>
                  <a:pt x="280" y="21"/>
                  <a:pt x="278" y="29"/>
                  <a:pt x="278" y="32"/>
                </a:cubicBezTo>
                <a:cubicBezTo>
                  <a:pt x="274" y="34"/>
                  <a:pt x="277" y="28"/>
                  <a:pt x="276" y="27"/>
                </a:cubicBezTo>
                <a:cubicBezTo>
                  <a:pt x="272" y="24"/>
                  <a:pt x="273" y="30"/>
                  <a:pt x="270" y="31"/>
                </a:cubicBezTo>
                <a:cubicBezTo>
                  <a:pt x="266" y="24"/>
                  <a:pt x="277" y="25"/>
                  <a:pt x="277" y="22"/>
                </a:cubicBezTo>
                <a:close/>
                <a:moveTo>
                  <a:pt x="266" y="32"/>
                </a:moveTo>
                <a:cubicBezTo>
                  <a:pt x="269" y="36"/>
                  <a:pt x="267" y="40"/>
                  <a:pt x="271" y="35"/>
                </a:cubicBezTo>
                <a:cubicBezTo>
                  <a:pt x="274" y="41"/>
                  <a:pt x="266" y="39"/>
                  <a:pt x="263" y="40"/>
                </a:cubicBezTo>
                <a:cubicBezTo>
                  <a:pt x="261" y="36"/>
                  <a:pt x="260" y="38"/>
                  <a:pt x="259" y="34"/>
                </a:cubicBezTo>
                <a:cubicBezTo>
                  <a:pt x="262" y="33"/>
                  <a:pt x="264" y="33"/>
                  <a:pt x="266" y="32"/>
                </a:cubicBezTo>
                <a:close/>
                <a:moveTo>
                  <a:pt x="247" y="41"/>
                </a:moveTo>
                <a:cubicBezTo>
                  <a:pt x="249" y="44"/>
                  <a:pt x="243" y="46"/>
                  <a:pt x="244" y="49"/>
                </a:cubicBezTo>
                <a:cubicBezTo>
                  <a:pt x="243" y="50"/>
                  <a:pt x="242" y="48"/>
                  <a:pt x="243" y="47"/>
                </a:cubicBezTo>
                <a:cubicBezTo>
                  <a:pt x="242" y="46"/>
                  <a:pt x="241" y="46"/>
                  <a:pt x="241" y="47"/>
                </a:cubicBezTo>
                <a:cubicBezTo>
                  <a:pt x="240" y="45"/>
                  <a:pt x="241" y="45"/>
                  <a:pt x="242" y="46"/>
                </a:cubicBezTo>
                <a:cubicBezTo>
                  <a:pt x="246" y="44"/>
                  <a:pt x="244" y="41"/>
                  <a:pt x="247" y="41"/>
                </a:cubicBezTo>
                <a:close/>
                <a:moveTo>
                  <a:pt x="191" y="73"/>
                </a:moveTo>
                <a:cubicBezTo>
                  <a:pt x="190" y="69"/>
                  <a:pt x="191" y="71"/>
                  <a:pt x="188" y="74"/>
                </a:cubicBezTo>
                <a:cubicBezTo>
                  <a:pt x="187" y="71"/>
                  <a:pt x="187" y="69"/>
                  <a:pt x="189" y="67"/>
                </a:cubicBezTo>
                <a:cubicBezTo>
                  <a:pt x="193" y="67"/>
                  <a:pt x="195" y="71"/>
                  <a:pt x="191" y="73"/>
                </a:cubicBezTo>
                <a:close/>
                <a:moveTo>
                  <a:pt x="215" y="53"/>
                </a:moveTo>
                <a:cubicBezTo>
                  <a:pt x="214" y="54"/>
                  <a:pt x="213" y="53"/>
                  <a:pt x="213" y="52"/>
                </a:cubicBezTo>
                <a:cubicBezTo>
                  <a:pt x="212" y="51"/>
                  <a:pt x="211" y="52"/>
                  <a:pt x="211" y="52"/>
                </a:cubicBezTo>
                <a:cubicBezTo>
                  <a:pt x="208" y="51"/>
                  <a:pt x="218" y="49"/>
                  <a:pt x="212" y="49"/>
                </a:cubicBezTo>
                <a:cubicBezTo>
                  <a:pt x="212" y="45"/>
                  <a:pt x="221" y="48"/>
                  <a:pt x="222" y="41"/>
                </a:cubicBezTo>
                <a:cubicBezTo>
                  <a:pt x="224" y="45"/>
                  <a:pt x="227" y="40"/>
                  <a:pt x="229" y="45"/>
                </a:cubicBezTo>
                <a:cubicBezTo>
                  <a:pt x="224" y="46"/>
                  <a:pt x="215" y="46"/>
                  <a:pt x="215" y="53"/>
                </a:cubicBezTo>
                <a:close/>
                <a:moveTo>
                  <a:pt x="259" y="29"/>
                </a:moveTo>
                <a:cubicBezTo>
                  <a:pt x="253" y="28"/>
                  <a:pt x="253" y="37"/>
                  <a:pt x="247" y="36"/>
                </a:cubicBezTo>
                <a:cubicBezTo>
                  <a:pt x="246" y="34"/>
                  <a:pt x="254" y="24"/>
                  <a:pt x="254" y="29"/>
                </a:cubicBezTo>
                <a:cubicBezTo>
                  <a:pt x="255" y="27"/>
                  <a:pt x="257" y="25"/>
                  <a:pt x="256" y="22"/>
                </a:cubicBezTo>
                <a:cubicBezTo>
                  <a:pt x="261" y="21"/>
                  <a:pt x="256" y="27"/>
                  <a:pt x="259" y="29"/>
                </a:cubicBezTo>
                <a:close/>
                <a:moveTo>
                  <a:pt x="236" y="29"/>
                </a:moveTo>
                <a:cubicBezTo>
                  <a:pt x="239" y="33"/>
                  <a:pt x="234" y="35"/>
                  <a:pt x="237" y="39"/>
                </a:cubicBezTo>
                <a:cubicBezTo>
                  <a:pt x="235" y="40"/>
                  <a:pt x="235" y="38"/>
                  <a:pt x="236" y="38"/>
                </a:cubicBezTo>
                <a:cubicBezTo>
                  <a:pt x="234" y="35"/>
                  <a:pt x="231" y="43"/>
                  <a:pt x="230" y="37"/>
                </a:cubicBezTo>
                <a:cubicBezTo>
                  <a:pt x="230" y="36"/>
                  <a:pt x="231" y="37"/>
                  <a:pt x="232" y="37"/>
                </a:cubicBezTo>
                <a:cubicBezTo>
                  <a:pt x="237" y="35"/>
                  <a:pt x="230" y="31"/>
                  <a:pt x="236" y="29"/>
                </a:cubicBezTo>
                <a:close/>
                <a:moveTo>
                  <a:pt x="203" y="54"/>
                </a:moveTo>
                <a:cubicBezTo>
                  <a:pt x="203" y="57"/>
                  <a:pt x="205" y="59"/>
                  <a:pt x="205" y="62"/>
                </a:cubicBezTo>
                <a:cubicBezTo>
                  <a:pt x="203" y="65"/>
                  <a:pt x="198" y="58"/>
                  <a:pt x="202" y="64"/>
                </a:cubicBezTo>
                <a:cubicBezTo>
                  <a:pt x="200" y="65"/>
                  <a:pt x="196" y="61"/>
                  <a:pt x="200" y="66"/>
                </a:cubicBezTo>
                <a:cubicBezTo>
                  <a:pt x="197" y="65"/>
                  <a:pt x="192" y="66"/>
                  <a:pt x="192" y="61"/>
                </a:cubicBezTo>
                <a:cubicBezTo>
                  <a:pt x="199" y="65"/>
                  <a:pt x="198" y="59"/>
                  <a:pt x="203" y="54"/>
                </a:cubicBezTo>
                <a:close/>
                <a:moveTo>
                  <a:pt x="82" y="61"/>
                </a:moveTo>
                <a:cubicBezTo>
                  <a:pt x="76" y="60"/>
                  <a:pt x="82" y="52"/>
                  <a:pt x="75" y="59"/>
                </a:cubicBezTo>
                <a:cubicBezTo>
                  <a:pt x="74" y="55"/>
                  <a:pt x="83" y="51"/>
                  <a:pt x="89" y="47"/>
                </a:cubicBezTo>
                <a:cubicBezTo>
                  <a:pt x="90" y="50"/>
                  <a:pt x="90" y="52"/>
                  <a:pt x="91" y="54"/>
                </a:cubicBezTo>
                <a:cubicBezTo>
                  <a:pt x="85" y="55"/>
                  <a:pt x="83" y="55"/>
                  <a:pt x="82" y="61"/>
                </a:cubicBezTo>
                <a:close/>
                <a:moveTo>
                  <a:pt x="106" y="38"/>
                </a:moveTo>
                <a:cubicBezTo>
                  <a:pt x="110" y="35"/>
                  <a:pt x="106" y="44"/>
                  <a:pt x="109" y="41"/>
                </a:cubicBezTo>
                <a:cubicBezTo>
                  <a:pt x="110" y="43"/>
                  <a:pt x="107" y="44"/>
                  <a:pt x="106" y="45"/>
                </a:cubicBezTo>
                <a:cubicBezTo>
                  <a:pt x="102" y="43"/>
                  <a:pt x="107" y="41"/>
                  <a:pt x="106" y="38"/>
                </a:cubicBezTo>
                <a:close/>
                <a:moveTo>
                  <a:pt x="80" y="70"/>
                </a:moveTo>
                <a:cubicBezTo>
                  <a:pt x="75" y="67"/>
                  <a:pt x="86" y="62"/>
                  <a:pt x="88" y="67"/>
                </a:cubicBezTo>
                <a:cubicBezTo>
                  <a:pt x="85" y="70"/>
                  <a:pt x="83" y="65"/>
                  <a:pt x="80" y="70"/>
                </a:cubicBezTo>
                <a:close/>
                <a:moveTo>
                  <a:pt x="151" y="43"/>
                </a:moveTo>
                <a:cubicBezTo>
                  <a:pt x="156" y="38"/>
                  <a:pt x="151" y="38"/>
                  <a:pt x="159" y="37"/>
                </a:cubicBezTo>
                <a:cubicBezTo>
                  <a:pt x="159" y="38"/>
                  <a:pt x="158" y="38"/>
                  <a:pt x="158" y="38"/>
                </a:cubicBezTo>
                <a:cubicBezTo>
                  <a:pt x="156" y="39"/>
                  <a:pt x="158" y="40"/>
                  <a:pt x="159" y="42"/>
                </a:cubicBezTo>
                <a:cubicBezTo>
                  <a:pt x="156" y="45"/>
                  <a:pt x="154" y="41"/>
                  <a:pt x="151" y="43"/>
                </a:cubicBezTo>
                <a:close/>
                <a:moveTo>
                  <a:pt x="121" y="68"/>
                </a:moveTo>
                <a:cubicBezTo>
                  <a:pt x="123" y="69"/>
                  <a:pt x="124" y="71"/>
                  <a:pt x="125" y="72"/>
                </a:cubicBezTo>
                <a:cubicBezTo>
                  <a:pt x="121" y="76"/>
                  <a:pt x="116" y="70"/>
                  <a:pt x="121" y="68"/>
                </a:cubicBezTo>
                <a:close/>
                <a:moveTo>
                  <a:pt x="170" y="40"/>
                </a:moveTo>
                <a:cubicBezTo>
                  <a:pt x="172" y="45"/>
                  <a:pt x="170" y="45"/>
                  <a:pt x="165" y="48"/>
                </a:cubicBezTo>
                <a:cubicBezTo>
                  <a:pt x="161" y="44"/>
                  <a:pt x="169" y="43"/>
                  <a:pt x="170" y="40"/>
                </a:cubicBezTo>
                <a:close/>
                <a:moveTo>
                  <a:pt x="134" y="77"/>
                </a:moveTo>
                <a:cubicBezTo>
                  <a:pt x="132" y="75"/>
                  <a:pt x="133" y="74"/>
                  <a:pt x="132" y="72"/>
                </a:cubicBezTo>
                <a:cubicBezTo>
                  <a:pt x="134" y="72"/>
                  <a:pt x="135" y="71"/>
                  <a:pt x="137" y="70"/>
                </a:cubicBezTo>
                <a:cubicBezTo>
                  <a:pt x="140" y="72"/>
                  <a:pt x="139" y="73"/>
                  <a:pt x="140" y="75"/>
                </a:cubicBezTo>
                <a:cubicBezTo>
                  <a:pt x="138" y="77"/>
                  <a:pt x="136" y="75"/>
                  <a:pt x="134" y="77"/>
                </a:cubicBezTo>
                <a:close/>
                <a:moveTo>
                  <a:pt x="142" y="71"/>
                </a:moveTo>
                <a:cubicBezTo>
                  <a:pt x="142" y="65"/>
                  <a:pt x="146" y="71"/>
                  <a:pt x="152" y="67"/>
                </a:cubicBezTo>
                <a:cubicBezTo>
                  <a:pt x="150" y="67"/>
                  <a:pt x="148" y="68"/>
                  <a:pt x="147" y="66"/>
                </a:cubicBezTo>
                <a:cubicBezTo>
                  <a:pt x="149" y="64"/>
                  <a:pt x="151" y="64"/>
                  <a:pt x="153" y="66"/>
                </a:cubicBezTo>
                <a:cubicBezTo>
                  <a:pt x="152" y="72"/>
                  <a:pt x="146" y="68"/>
                  <a:pt x="142" y="71"/>
                </a:cubicBezTo>
                <a:close/>
                <a:moveTo>
                  <a:pt x="159" y="63"/>
                </a:moveTo>
                <a:cubicBezTo>
                  <a:pt x="158" y="61"/>
                  <a:pt x="162" y="63"/>
                  <a:pt x="161" y="60"/>
                </a:cubicBezTo>
                <a:cubicBezTo>
                  <a:pt x="165" y="64"/>
                  <a:pt x="161" y="69"/>
                  <a:pt x="162" y="74"/>
                </a:cubicBezTo>
                <a:cubicBezTo>
                  <a:pt x="159" y="71"/>
                  <a:pt x="161" y="64"/>
                  <a:pt x="159" y="63"/>
                </a:cubicBezTo>
                <a:close/>
                <a:moveTo>
                  <a:pt x="195" y="37"/>
                </a:moveTo>
                <a:cubicBezTo>
                  <a:pt x="191" y="34"/>
                  <a:pt x="199" y="30"/>
                  <a:pt x="201" y="31"/>
                </a:cubicBezTo>
                <a:cubicBezTo>
                  <a:pt x="203" y="36"/>
                  <a:pt x="198" y="34"/>
                  <a:pt x="195" y="37"/>
                </a:cubicBezTo>
                <a:close/>
                <a:moveTo>
                  <a:pt x="229" y="29"/>
                </a:moveTo>
                <a:cubicBezTo>
                  <a:pt x="227" y="31"/>
                  <a:pt x="225" y="29"/>
                  <a:pt x="223" y="31"/>
                </a:cubicBezTo>
                <a:cubicBezTo>
                  <a:pt x="221" y="33"/>
                  <a:pt x="228" y="28"/>
                  <a:pt x="224" y="25"/>
                </a:cubicBezTo>
                <a:cubicBezTo>
                  <a:pt x="226" y="24"/>
                  <a:pt x="228" y="22"/>
                  <a:pt x="230" y="21"/>
                </a:cubicBezTo>
                <a:cubicBezTo>
                  <a:pt x="227" y="21"/>
                  <a:pt x="227" y="19"/>
                  <a:pt x="229" y="18"/>
                </a:cubicBezTo>
                <a:cubicBezTo>
                  <a:pt x="233" y="22"/>
                  <a:pt x="226" y="25"/>
                  <a:pt x="229" y="29"/>
                </a:cubicBezTo>
                <a:close/>
                <a:moveTo>
                  <a:pt x="182" y="51"/>
                </a:moveTo>
                <a:cubicBezTo>
                  <a:pt x="185" y="50"/>
                  <a:pt x="180" y="56"/>
                  <a:pt x="181" y="59"/>
                </a:cubicBezTo>
                <a:cubicBezTo>
                  <a:pt x="178" y="61"/>
                  <a:pt x="175" y="56"/>
                  <a:pt x="179" y="53"/>
                </a:cubicBezTo>
                <a:cubicBezTo>
                  <a:pt x="180" y="59"/>
                  <a:pt x="179" y="53"/>
                  <a:pt x="182" y="51"/>
                </a:cubicBezTo>
                <a:close/>
                <a:moveTo>
                  <a:pt x="212" y="24"/>
                </a:moveTo>
                <a:cubicBezTo>
                  <a:pt x="218" y="25"/>
                  <a:pt x="209" y="27"/>
                  <a:pt x="206" y="30"/>
                </a:cubicBezTo>
                <a:cubicBezTo>
                  <a:pt x="206" y="29"/>
                  <a:pt x="206" y="28"/>
                  <a:pt x="205" y="26"/>
                </a:cubicBezTo>
                <a:cubicBezTo>
                  <a:pt x="207" y="21"/>
                  <a:pt x="213" y="30"/>
                  <a:pt x="212" y="24"/>
                </a:cubicBezTo>
                <a:close/>
                <a:moveTo>
                  <a:pt x="184" y="44"/>
                </a:moveTo>
                <a:cubicBezTo>
                  <a:pt x="182" y="48"/>
                  <a:pt x="176" y="42"/>
                  <a:pt x="177" y="48"/>
                </a:cubicBezTo>
                <a:cubicBezTo>
                  <a:pt x="172" y="49"/>
                  <a:pt x="175" y="44"/>
                  <a:pt x="178" y="43"/>
                </a:cubicBezTo>
                <a:cubicBezTo>
                  <a:pt x="176" y="41"/>
                  <a:pt x="174" y="44"/>
                  <a:pt x="172" y="40"/>
                </a:cubicBezTo>
                <a:cubicBezTo>
                  <a:pt x="174" y="38"/>
                  <a:pt x="176" y="40"/>
                  <a:pt x="174" y="41"/>
                </a:cubicBezTo>
                <a:cubicBezTo>
                  <a:pt x="179" y="43"/>
                  <a:pt x="180" y="37"/>
                  <a:pt x="183" y="38"/>
                </a:cubicBezTo>
                <a:cubicBezTo>
                  <a:pt x="184" y="40"/>
                  <a:pt x="180" y="41"/>
                  <a:pt x="184" y="44"/>
                </a:cubicBezTo>
                <a:close/>
                <a:moveTo>
                  <a:pt x="194" y="18"/>
                </a:moveTo>
                <a:cubicBezTo>
                  <a:pt x="197" y="17"/>
                  <a:pt x="199" y="17"/>
                  <a:pt x="201" y="16"/>
                </a:cubicBezTo>
                <a:cubicBezTo>
                  <a:pt x="205" y="24"/>
                  <a:pt x="195" y="20"/>
                  <a:pt x="194" y="29"/>
                </a:cubicBezTo>
                <a:cubicBezTo>
                  <a:pt x="190" y="29"/>
                  <a:pt x="190" y="27"/>
                  <a:pt x="190" y="23"/>
                </a:cubicBezTo>
                <a:cubicBezTo>
                  <a:pt x="189" y="26"/>
                  <a:pt x="188" y="26"/>
                  <a:pt x="187" y="24"/>
                </a:cubicBezTo>
                <a:cubicBezTo>
                  <a:pt x="190" y="23"/>
                  <a:pt x="194" y="22"/>
                  <a:pt x="197" y="21"/>
                </a:cubicBezTo>
                <a:cubicBezTo>
                  <a:pt x="198" y="19"/>
                  <a:pt x="196" y="20"/>
                  <a:pt x="194" y="18"/>
                </a:cubicBezTo>
                <a:close/>
                <a:moveTo>
                  <a:pt x="185" y="31"/>
                </a:moveTo>
                <a:cubicBezTo>
                  <a:pt x="182" y="32"/>
                  <a:pt x="177" y="31"/>
                  <a:pt x="177" y="28"/>
                </a:cubicBezTo>
                <a:cubicBezTo>
                  <a:pt x="180" y="25"/>
                  <a:pt x="185" y="28"/>
                  <a:pt x="185" y="31"/>
                </a:cubicBezTo>
                <a:close/>
                <a:moveTo>
                  <a:pt x="169" y="34"/>
                </a:moveTo>
                <a:cubicBezTo>
                  <a:pt x="164" y="30"/>
                  <a:pt x="171" y="28"/>
                  <a:pt x="169" y="25"/>
                </a:cubicBezTo>
                <a:cubicBezTo>
                  <a:pt x="171" y="24"/>
                  <a:pt x="171" y="32"/>
                  <a:pt x="169" y="34"/>
                </a:cubicBezTo>
                <a:close/>
                <a:moveTo>
                  <a:pt x="120" y="63"/>
                </a:moveTo>
                <a:cubicBezTo>
                  <a:pt x="121" y="66"/>
                  <a:pt x="119" y="64"/>
                  <a:pt x="118" y="63"/>
                </a:cubicBezTo>
                <a:cubicBezTo>
                  <a:pt x="114" y="67"/>
                  <a:pt x="114" y="78"/>
                  <a:pt x="107" y="70"/>
                </a:cubicBezTo>
                <a:cubicBezTo>
                  <a:pt x="113" y="68"/>
                  <a:pt x="112" y="65"/>
                  <a:pt x="114" y="61"/>
                </a:cubicBezTo>
                <a:cubicBezTo>
                  <a:pt x="116" y="59"/>
                  <a:pt x="118" y="64"/>
                  <a:pt x="120" y="63"/>
                </a:cubicBezTo>
                <a:close/>
                <a:moveTo>
                  <a:pt x="137" y="44"/>
                </a:moveTo>
                <a:cubicBezTo>
                  <a:pt x="136" y="45"/>
                  <a:pt x="137" y="45"/>
                  <a:pt x="137" y="46"/>
                </a:cubicBezTo>
                <a:cubicBezTo>
                  <a:pt x="131" y="45"/>
                  <a:pt x="140" y="43"/>
                  <a:pt x="141" y="40"/>
                </a:cubicBezTo>
                <a:cubicBezTo>
                  <a:pt x="145" y="43"/>
                  <a:pt x="140" y="46"/>
                  <a:pt x="137" y="44"/>
                </a:cubicBezTo>
                <a:close/>
                <a:moveTo>
                  <a:pt x="160" y="29"/>
                </a:moveTo>
                <a:cubicBezTo>
                  <a:pt x="157" y="30"/>
                  <a:pt x="155" y="32"/>
                  <a:pt x="153" y="34"/>
                </a:cubicBezTo>
                <a:cubicBezTo>
                  <a:pt x="151" y="30"/>
                  <a:pt x="156" y="27"/>
                  <a:pt x="156" y="24"/>
                </a:cubicBezTo>
                <a:cubicBezTo>
                  <a:pt x="160" y="25"/>
                  <a:pt x="157" y="26"/>
                  <a:pt x="160" y="29"/>
                </a:cubicBezTo>
                <a:close/>
                <a:moveTo>
                  <a:pt x="118" y="54"/>
                </a:moveTo>
                <a:cubicBezTo>
                  <a:pt x="121" y="55"/>
                  <a:pt x="121" y="50"/>
                  <a:pt x="125" y="52"/>
                </a:cubicBezTo>
                <a:cubicBezTo>
                  <a:pt x="126" y="58"/>
                  <a:pt x="119" y="56"/>
                  <a:pt x="116" y="59"/>
                </a:cubicBezTo>
                <a:cubicBezTo>
                  <a:pt x="115" y="57"/>
                  <a:pt x="114" y="56"/>
                  <a:pt x="113" y="54"/>
                </a:cubicBezTo>
                <a:cubicBezTo>
                  <a:pt x="115" y="51"/>
                  <a:pt x="116" y="49"/>
                  <a:pt x="117" y="48"/>
                </a:cubicBezTo>
                <a:cubicBezTo>
                  <a:pt x="121" y="46"/>
                  <a:pt x="116" y="52"/>
                  <a:pt x="118" y="54"/>
                </a:cubicBezTo>
                <a:close/>
                <a:moveTo>
                  <a:pt x="124" y="36"/>
                </a:moveTo>
                <a:cubicBezTo>
                  <a:pt x="128" y="40"/>
                  <a:pt x="124" y="43"/>
                  <a:pt x="124" y="46"/>
                </a:cubicBezTo>
                <a:cubicBezTo>
                  <a:pt x="123" y="46"/>
                  <a:pt x="123" y="45"/>
                  <a:pt x="123" y="44"/>
                </a:cubicBezTo>
                <a:cubicBezTo>
                  <a:pt x="122" y="44"/>
                  <a:pt x="120" y="44"/>
                  <a:pt x="118" y="45"/>
                </a:cubicBezTo>
                <a:cubicBezTo>
                  <a:pt x="117" y="42"/>
                  <a:pt x="120" y="39"/>
                  <a:pt x="124" y="36"/>
                </a:cubicBezTo>
                <a:close/>
                <a:moveTo>
                  <a:pt x="108" y="51"/>
                </a:moveTo>
                <a:cubicBezTo>
                  <a:pt x="105" y="55"/>
                  <a:pt x="103" y="61"/>
                  <a:pt x="99" y="62"/>
                </a:cubicBezTo>
                <a:cubicBezTo>
                  <a:pt x="99" y="57"/>
                  <a:pt x="96" y="52"/>
                  <a:pt x="102" y="48"/>
                </a:cubicBezTo>
                <a:cubicBezTo>
                  <a:pt x="106" y="48"/>
                  <a:pt x="104" y="53"/>
                  <a:pt x="108" y="51"/>
                </a:cubicBezTo>
                <a:close/>
                <a:moveTo>
                  <a:pt x="147" y="15"/>
                </a:moveTo>
                <a:cubicBezTo>
                  <a:pt x="145" y="17"/>
                  <a:pt x="144" y="16"/>
                  <a:pt x="145" y="15"/>
                </a:cubicBezTo>
                <a:cubicBezTo>
                  <a:pt x="143" y="14"/>
                  <a:pt x="139" y="17"/>
                  <a:pt x="137" y="18"/>
                </a:cubicBezTo>
                <a:cubicBezTo>
                  <a:pt x="134" y="14"/>
                  <a:pt x="144" y="9"/>
                  <a:pt x="147" y="15"/>
                </a:cubicBezTo>
                <a:close/>
                <a:moveTo>
                  <a:pt x="134" y="19"/>
                </a:moveTo>
                <a:cubicBezTo>
                  <a:pt x="134" y="24"/>
                  <a:pt x="130" y="26"/>
                  <a:pt x="131" y="29"/>
                </a:cubicBezTo>
                <a:cubicBezTo>
                  <a:pt x="129" y="31"/>
                  <a:pt x="127" y="33"/>
                  <a:pt x="124" y="34"/>
                </a:cubicBezTo>
                <a:cubicBezTo>
                  <a:pt x="122" y="33"/>
                  <a:pt x="122" y="31"/>
                  <a:pt x="124" y="29"/>
                </a:cubicBezTo>
                <a:cubicBezTo>
                  <a:pt x="125" y="30"/>
                  <a:pt x="124" y="31"/>
                  <a:pt x="124" y="31"/>
                </a:cubicBezTo>
                <a:cubicBezTo>
                  <a:pt x="128" y="32"/>
                  <a:pt x="130" y="18"/>
                  <a:pt x="128" y="21"/>
                </a:cubicBezTo>
                <a:cubicBezTo>
                  <a:pt x="127" y="19"/>
                  <a:pt x="131" y="18"/>
                  <a:pt x="130" y="16"/>
                </a:cubicBezTo>
                <a:cubicBezTo>
                  <a:pt x="132" y="15"/>
                  <a:pt x="131" y="18"/>
                  <a:pt x="134" y="19"/>
                </a:cubicBezTo>
                <a:close/>
                <a:moveTo>
                  <a:pt x="120" y="24"/>
                </a:moveTo>
                <a:cubicBezTo>
                  <a:pt x="123" y="27"/>
                  <a:pt x="117" y="29"/>
                  <a:pt x="119" y="32"/>
                </a:cubicBezTo>
                <a:cubicBezTo>
                  <a:pt x="116" y="33"/>
                  <a:pt x="115" y="25"/>
                  <a:pt x="120" y="24"/>
                </a:cubicBezTo>
                <a:close/>
                <a:moveTo>
                  <a:pt x="106" y="34"/>
                </a:moveTo>
                <a:cubicBezTo>
                  <a:pt x="106" y="31"/>
                  <a:pt x="109" y="28"/>
                  <a:pt x="112" y="26"/>
                </a:cubicBezTo>
                <a:cubicBezTo>
                  <a:pt x="117" y="31"/>
                  <a:pt x="110" y="32"/>
                  <a:pt x="106" y="34"/>
                </a:cubicBezTo>
                <a:close/>
                <a:moveTo>
                  <a:pt x="45" y="55"/>
                </a:moveTo>
                <a:cubicBezTo>
                  <a:pt x="41" y="57"/>
                  <a:pt x="37" y="57"/>
                  <a:pt x="34" y="53"/>
                </a:cubicBezTo>
                <a:cubicBezTo>
                  <a:pt x="33" y="56"/>
                  <a:pt x="31" y="59"/>
                  <a:pt x="34" y="62"/>
                </a:cubicBezTo>
                <a:cubicBezTo>
                  <a:pt x="28" y="65"/>
                  <a:pt x="29" y="66"/>
                  <a:pt x="24" y="66"/>
                </a:cubicBezTo>
                <a:cubicBezTo>
                  <a:pt x="27" y="60"/>
                  <a:pt x="31" y="59"/>
                  <a:pt x="27" y="51"/>
                </a:cubicBezTo>
                <a:cubicBezTo>
                  <a:pt x="36" y="50"/>
                  <a:pt x="32" y="41"/>
                  <a:pt x="35" y="36"/>
                </a:cubicBezTo>
                <a:cubicBezTo>
                  <a:pt x="36" y="40"/>
                  <a:pt x="38" y="45"/>
                  <a:pt x="34" y="49"/>
                </a:cubicBezTo>
                <a:cubicBezTo>
                  <a:pt x="34" y="48"/>
                  <a:pt x="33" y="48"/>
                  <a:pt x="32" y="49"/>
                </a:cubicBezTo>
                <a:cubicBezTo>
                  <a:pt x="33" y="49"/>
                  <a:pt x="34" y="50"/>
                  <a:pt x="34" y="51"/>
                </a:cubicBezTo>
                <a:cubicBezTo>
                  <a:pt x="36" y="53"/>
                  <a:pt x="38" y="49"/>
                  <a:pt x="40" y="50"/>
                </a:cubicBezTo>
                <a:cubicBezTo>
                  <a:pt x="41" y="48"/>
                  <a:pt x="42" y="46"/>
                  <a:pt x="40" y="44"/>
                </a:cubicBezTo>
                <a:cubicBezTo>
                  <a:pt x="43" y="42"/>
                  <a:pt x="46" y="40"/>
                  <a:pt x="49" y="37"/>
                </a:cubicBezTo>
                <a:cubicBezTo>
                  <a:pt x="55" y="44"/>
                  <a:pt x="42" y="47"/>
                  <a:pt x="45" y="55"/>
                </a:cubicBezTo>
                <a:close/>
                <a:moveTo>
                  <a:pt x="64" y="49"/>
                </a:moveTo>
                <a:cubicBezTo>
                  <a:pt x="63" y="48"/>
                  <a:pt x="62" y="50"/>
                  <a:pt x="61" y="50"/>
                </a:cubicBezTo>
                <a:cubicBezTo>
                  <a:pt x="57" y="41"/>
                  <a:pt x="73" y="49"/>
                  <a:pt x="65" y="54"/>
                </a:cubicBezTo>
                <a:cubicBezTo>
                  <a:pt x="64" y="52"/>
                  <a:pt x="65" y="51"/>
                  <a:pt x="64" y="49"/>
                </a:cubicBezTo>
                <a:close/>
                <a:moveTo>
                  <a:pt x="97" y="29"/>
                </a:moveTo>
                <a:cubicBezTo>
                  <a:pt x="95" y="22"/>
                  <a:pt x="106" y="27"/>
                  <a:pt x="104" y="20"/>
                </a:cubicBezTo>
                <a:cubicBezTo>
                  <a:pt x="108" y="23"/>
                  <a:pt x="113" y="13"/>
                  <a:pt x="116" y="19"/>
                </a:cubicBezTo>
                <a:cubicBezTo>
                  <a:pt x="112" y="21"/>
                  <a:pt x="113" y="20"/>
                  <a:pt x="111" y="24"/>
                </a:cubicBezTo>
                <a:cubicBezTo>
                  <a:pt x="110" y="18"/>
                  <a:pt x="103" y="27"/>
                  <a:pt x="100" y="32"/>
                </a:cubicBezTo>
                <a:cubicBezTo>
                  <a:pt x="95" y="29"/>
                  <a:pt x="93" y="31"/>
                  <a:pt x="86" y="27"/>
                </a:cubicBezTo>
                <a:cubicBezTo>
                  <a:pt x="90" y="25"/>
                  <a:pt x="93" y="25"/>
                  <a:pt x="97" y="29"/>
                </a:cubicBezTo>
                <a:close/>
                <a:moveTo>
                  <a:pt x="80" y="44"/>
                </a:moveTo>
                <a:cubicBezTo>
                  <a:pt x="76" y="38"/>
                  <a:pt x="87" y="38"/>
                  <a:pt x="90" y="36"/>
                </a:cubicBezTo>
                <a:cubicBezTo>
                  <a:pt x="92" y="42"/>
                  <a:pt x="83" y="40"/>
                  <a:pt x="80" y="44"/>
                </a:cubicBezTo>
                <a:close/>
                <a:moveTo>
                  <a:pt x="84" y="32"/>
                </a:moveTo>
                <a:cubicBezTo>
                  <a:pt x="81" y="32"/>
                  <a:pt x="78" y="36"/>
                  <a:pt x="76" y="35"/>
                </a:cubicBezTo>
                <a:cubicBezTo>
                  <a:pt x="73" y="31"/>
                  <a:pt x="80" y="26"/>
                  <a:pt x="82" y="26"/>
                </a:cubicBezTo>
                <a:cubicBezTo>
                  <a:pt x="82" y="28"/>
                  <a:pt x="83" y="30"/>
                  <a:pt x="84" y="32"/>
                </a:cubicBezTo>
                <a:close/>
                <a:moveTo>
                  <a:pt x="91" y="13"/>
                </a:moveTo>
                <a:cubicBezTo>
                  <a:pt x="93" y="17"/>
                  <a:pt x="91" y="22"/>
                  <a:pt x="87" y="22"/>
                </a:cubicBezTo>
                <a:cubicBezTo>
                  <a:pt x="86" y="19"/>
                  <a:pt x="87" y="16"/>
                  <a:pt x="91" y="13"/>
                </a:cubicBezTo>
                <a:close/>
                <a:moveTo>
                  <a:pt x="69" y="56"/>
                </a:moveTo>
                <a:cubicBezTo>
                  <a:pt x="71" y="50"/>
                  <a:pt x="69" y="49"/>
                  <a:pt x="68" y="44"/>
                </a:cubicBezTo>
                <a:cubicBezTo>
                  <a:pt x="67" y="40"/>
                  <a:pt x="60" y="44"/>
                  <a:pt x="62" y="40"/>
                </a:cubicBezTo>
                <a:cubicBezTo>
                  <a:pt x="68" y="33"/>
                  <a:pt x="84" y="48"/>
                  <a:pt x="69" y="56"/>
                </a:cubicBezTo>
                <a:close/>
                <a:moveTo>
                  <a:pt x="72" y="32"/>
                </a:moveTo>
                <a:cubicBezTo>
                  <a:pt x="70" y="34"/>
                  <a:pt x="58" y="37"/>
                  <a:pt x="56" y="41"/>
                </a:cubicBezTo>
                <a:cubicBezTo>
                  <a:pt x="55" y="37"/>
                  <a:pt x="59" y="34"/>
                  <a:pt x="63" y="30"/>
                </a:cubicBezTo>
                <a:cubicBezTo>
                  <a:pt x="66" y="31"/>
                  <a:pt x="69" y="33"/>
                  <a:pt x="72" y="32"/>
                </a:cubicBezTo>
                <a:close/>
                <a:moveTo>
                  <a:pt x="76" y="25"/>
                </a:moveTo>
                <a:cubicBezTo>
                  <a:pt x="70" y="25"/>
                  <a:pt x="70" y="26"/>
                  <a:pt x="65" y="28"/>
                </a:cubicBezTo>
                <a:cubicBezTo>
                  <a:pt x="63" y="26"/>
                  <a:pt x="66" y="25"/>
                  <a:pt x="65" y="23"/>
                </a:cubicBezTo>
                <a:cubicBezTo>
                  <a:pt x="62" y="22"/>
                  <a:pt x="58" y="33"/>
                  <a:pt x="53" y="27"/>
                </a:cubicBezTo>
                <a:cubicBezTo>
                  <a:pt x="60" y="23"/>
                  <a:pt x="59" y="19"/>
                  <a:pt x="64" y="15"/>
                </a:cubicBezTo>
                <a:cubicBezTo>
                  <a:pt x="66" y="21"/>
                  <a:pt x="69" y="23"/>
                  <a:pt x="76" y="25"/>
                </a:cubicBezTo>
                <a:close/>
                <a:moveTo>
                  <a:pt x="50" y="25"/>
                </a:moveTo>
                <a:cubicBezTo>
                  <a:pt x="46" y="32"/>
                  <a:pt x="57" y="33"/>
                  <a:pt x="53" y="36"/>
                </a:cubicBezTo>
                <a:cubicBezTo>
                  <a:pt x="51" y="32"/>
                  <a:pt x="48" y="36"/>
                  <a:pt x="47" y="32"/>
                </a:cubicBezTo>
                <a:cubicBezTo>
                  <a:pt x="45" y="35"/>
                  <a:pt x="45" y="38"/>
                  <a:pt x="40" y="40"/>
                </a:cubicBezTo>
                <a:cubicBezTo>
                  <a:pt x="40" y="32"/>
                  <a:pt x="41" y="27"/>
                  <a:pt x="50" y="25"/>
                </a:cubicBezTo>
                <a:close/>
                <a:moveTo>
                  <a:pt x="62" y="13"/>
                </a:moveTo>
                <a:cubicBezTo>
                  <a:pt x="62" y="17"/>
                  <a:pt x="53" y="15"/>
                  <a:pt x="50" y="22"/>
                </a:cubicBezTo>
                <a:cubicBezTo>
                  <a:pt x="48" y="20"/>
                  <a:pt x="46" y="23"/>
                  <a:pt x="44" y="20"/>
                </a:cubicBezTo>
                <a:cubicBezTo>
                  <a:pt x="47" y="17"/>
                  <a:pt x="53" y="20"/>
                  <a:pt x="49" y="14"/>
                </a:cubicBezTo>
                <a:cubicBezTo>
                  <a:pt x="54" y="10"/>
                  <a:pt x="58" y="14"/>
                  <a:pt x="62" y="13"/>
                </a:cubicBezTo>
                <a:close/>
              </a:path>
            </a:pathLst>
          </a:custGeom>
          <a:solidFill>
            <a:schemeClr val="bg1">
              <a:lumMod val="85000"/>
            </a:schemeClr>
          </a:solidFill>
          <a:ln>
            <a:noFill/>
          </a:ln>
        </p:spPr>
        <p:txBody>
          <a:bodyPr vert="horz" wrap="square" lIns="95285" tIns="47643" rIns="95285" bIns="47643" numCol="1" anchor="t" anchorCtr="0" compatLnSpc="1"/>
          <a:lstStyle/>
          <a:p>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6" name="文本框 11"/>
          <p:cNvSpPr txBox="1"/>
          <p:nvPr/>
        </p:nvSpPr>
        <p:spPr>
          <a:xfrm>
            <a:off x="1736545" y="3224128"/>
            <a:ext cx="3994361" cy="1665877"/>
          </a:xfrm>
          <a:prstGeom prst="rect">
            <a:avLst/>
          </a:prstGeom>
          <a:noFill/>
        </p:spPr>
        <p:txBody>
          <a:bodyPr wrap="square" lIns="95285" tIns="47643" rIns="95285" bIns="47643" rtlCol="0">
            <a:spAutoFit/>
          </a:bodyPr>
          <a:lstStyle/>
          <a:p>
            <a:pPr algn="ctr"/>
            <a:r>
              <a:rPr lang="zh-CN" altLang="en-US" sz="1700" dirty="0">
                <a:solidFill>
                  <a:schemeClr val="bg1"/>
                </a:solidFill>
                <a:latin typeface="微软雅黑" panose="020B0503020204020204" pitchFamily="34" charset="-122"/>
                <a:ea typeface="微软雅黑" panose="020B0503020204020204" pitchFamily="34" charset="-122"/>
              </a:rPr>
              <a:t>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a:t>
            </a:r>
            <a:endParaRPr lang="zh-CN" altLang="en-US" sz="1700" dirty="0">
              <a:solidFill>
                <a:schemeClr val="bg1"/>
              </a:solidFill>
              <a:latin typeface="微软雅黑" panose="020B0503020204020204" pitchFamily="34" charset="-122"/>
              <a:ea typeface="微软雅黑" panose="020B0503020204020204" pitchFamily="34" charset="-122"/>
            </a:endParaRPr>
          </a:p>
        </p:txBody>
      </p:sp>
      <p:sp>
        <p:nvSpPr>
          <p:cNvPr id="7" name="文本框 12"/>
          <p:cNvSpPr txBox="1"/>
          <p:nvPr/>
        </p:nvSpPr>
        <p:spPr>
          <a:xfrm>
            <a:off x="6957902" y="3224128"/>
            <a:ext cx="3994361" cy="1665877"/>
          </a:xfrm>
          <a:prstGeom prst="rect">
            <a:avLst/>
          </a:prstGeom>
          <a:noFill/>
        </p:spPr>
        <p:txBody>
          <a:bodyPr wrap="square" lIns="95285" tIns="47643" rIns="95285" bIns="47643" rtlCol="0">
            <a:spAutoFit/>
          </a:bodyPr>
          <a:lstStyle/>
          <a:p>
            <a:pPr algn="ctr"/>
            <a:r>
              <a:rPr lang="zh-CN" altLang="en-US" sz="1700" dirty="0">
                <a:solidFill>
                  <a:schemeClr val="bg1"/>
                </a:solidFill>
                <a:latin typeface="微软雅黑" panose="020B0503020204020204" pitchFamily="34" charset="-122"/>
                <a:ea typeface="微软雅黑" panose="020B0503020204020204" pitchFamily="34" charset="-122"/>
              </a:rPr>
              <a:t>输入描述性文字输入描述性文字输入描述性文字输入描述性文字输入描述性文字输入描述性文字输入描述性文字输入描述性文字输入描述性文字输入描述性文字输入描述性文字输入描述性文字输入描述性文字输入描述性文字</a:t>
            </a:r>
            <a:endParaRPr lang="zh-CN" altLang="en-US" sz="17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094274" y="5190320"/>
            <a:ext cx="513042" cy="620229"/>
            <a:chOff x="7024688" y="1708150"/>
            <a:chExt cx="793750" cy="958850"/>
          </a:xfrm>
          <a:solidFill>
            <a:schemeClr val="bg1">
              <a:lumMod val="85000"/>
            </a:schemeClr>
          </a:solidFill>
        </p:grpSpPr>
        <p:sp>
          <p:nvSpPr>
            <p:cNvPr id="9" name="Freeform 5"/>
            <p:cNvSpPr>
              <a:spLocks noEditPoints="1"/>
            </p:cNvSpPr>
            <p:nvPr/>
          </p:nvSpPr>
          <p:spPr bwMode="auto">
            <a:xfrm>
              <a:off x="7092951" y="1708150"/>
              <a:ext cx="660400" cy="831850"/>
            </a:xfrm>
            <a:custGeom>
              <a:avLst/>
              <a:gdLst>
                <a:gd name="T0" fmla="*/ 38 w 201"/>
                <a:gd name="T1" fmla="*/ 156 h 254"/>
                <a:gd name="T2" fmla="*/ 105 w 201"/>
                <a:gd name="T3" fmla="*/ 212 h 254"/>
                <a:gd name="T4" fmla="*/ 106 w 201"/>
                <a:gd name="T5" fmla="*/ 226 h 254"/>
                <a:gd name="T6" fmla="*/ 157 w 201"/>
                <a:gd name="T7" fmla="*/ 9 h 254"/>
                <a:gd name="T8" fmla="*/ 151 w 201"/>
                <a:gd name="T9" fmla="*/ 99 h 254"/>
                <a:gd name="T10" fmla="*/ 128 w 201"/>
                <a:gd name="T11" fmla="*/ 144 h 254"/>
                <a:gd name="T12" fmla="*/ 123 w 201"/>
                <a:gd name="T13" fmla="*/ 81 h 254"/>
                <a:gd name="T14" fmla="*/ 108 w 201"/>
                <a:gd name="T15" fmla="*/ 69 h 254"/>
                <a:gd name="T16" fmla="*/ 48 w 201"/>
                <a:gd name="T17" fmla="*/ 72 h 254"/>
                <a:gd name="T18" fmla="*/ 117 w 201"/>
                <a:gd name="T19" fmla="*/ 61 h 254"/>
                <a:gd name="T20" fmla="*/ 137 w 201"/>
                <a:gd name="T21" fmla="*/ 87 h 254"/>
                <a:gd name="T22" fmla="*/ 94 w 201"/>
                <a:gd name="T23" fmla="*/ 220 h 254"/>
                <a:gd name="T24" fmla="*/ 97 w 201"/>
                <a:gd name="T25" fmla="*/ 45 h 254"/>
                <a:gd name="T26" fmla="*/ 73 w 201"/>
                <a:gd name="T27" fmla="*/ 185 h 254"/>
                <a:gd name="T28" fmla="*/ 137 w 201"/>
                <a:gd name="T29" fmla="*/ 49 h 254"/>
                <a:gd name="T30" fmla="*/ 130 w 201"/>
                <a:gd name="T31" fmla="*/ 209 h 254"/>
                <a:gd name="T32" fmla="*/ 71 w 201"/>
                <a:gd name="T33" fmla="*/ 182 h 254"/>
                <a:gd name="T34" fmla="*/ 115 w 201"/>
                <a:gd name="T35" fmla="*/ 163 h 254"/>
                <a:gd name="T36" fmla="*/ 115 w 201"/>
                <a:gd name="T37" fmla="*/ 190 h 254"/>
                <a:gd name="T38" fmla="*/ 124 w 201"/>
                <a:gd name="T39" fmla="*/ 45 h 254"/>
                <a:gd name="T40" fmla="*/ 148 w 201"/>
                <a:gd name="T41" fmla="*/ 19 h 254"/>
                <a:gd name="T42" fmla="*/ 54 w 201"/>
                <a:gd name="T43" fmla="*/ 31 h 254"/>
                <a:gd name="T44" fmla="*/ 92 w 201"/>
                <a:gd name="T45" fmla="*/ 117 h 254"/>
                <a:gd name="T46" fmla="*/ 99 w 201"/>
                <a:gd name="T47" fmla="*/ 246 h 254"/>
                <a:gd name="T48" fmla="*/ 47 w 201"/>
                <a:gd name="T49" fmla="*/ 170 h 254"/>
                <a:gd name="T50" fmla="*/ 101 w 201"/>
                <a:gd name="T51" fmla="*/ 199 h 254"/>
                <a:gd name="T52" fmla="*/ 98 w 201"/>
                <a:gd name="T53" fmla="*/ 36 h 254"/>
                <a:gd name="T54" fmla="*/ 138 w 201"/>
                <a:gd name="T55" fmla="*/ 179 h 254"/>
                <a:gd name="T56" fmla="*/ 132 w 201"/>
                <a:gd name="T57" fmla="*/ 66 h 254"/>
                <a:gd name="T58" fmla="*/ 196 w 201"/>
                <a:gd name="T59" fmla="*/ 164 h 254"/>
                <a:gd name="T60" fmla="*/ 68 w 201"/>
                <a:gd name="T61" fmla="*/ 120 h 254"/>
                <a:gd name="T62" fmla="*/ 107 w 201"/>
                <a:gd name="T63" fmla="*/ 175 h 254"/>
                <a:gd name="T64" fmla="*/ 138 w 201"/>
                <a:gd name="T65" fmla="*/ 24 h 254"/>
                <a:gd name="T66" fmla="*/ 89 w 201"/>
                <a:gd name="T67" fmla="*/ 155 h 254"/>
                <a:gd name="T68" fmla="*/ 128 w 201"/>
                <a:gd name="T69" fmla="*/ 120 h 254"/>
                <a:gd name="T70" fmla="*/ 92 w 201"/>
                <a:gd name="T71" fmla="*/ 122 h 254"/>
                <a:gd name="T72" fmla="*/ 52 w 201"/>
                <a:gd name="T73" fmla="*/ 63 h 254"/>
                <a:gd name="T74" fmla="*/ 148 w 201"/>
                <a:gd name="T75" fmla="*/ 10 h 254"/>
                <a:gd name="T76" fmla="*/ 144 w 201"/>
                <a:gd name="T77" fmla="*/ 25 h 254"/>
                <a:gd name="T78" fmla="*/ 87 w 201"/>
                <a:gd name="T79" fmla="*/ 221 h 254"/>
                <a:gd name="T80" fmla="*/ 122 w 201"/>
                <a:gd name="T81" fmla="*/ 166 h 254"/>
                <a:gd name="T82" fmla="*/ 79 w 201"/>
                <a:gd name="T83" fmla="*/ 25 h 254"/>
                <a:gd name="T84" fmla="*/ 106 w 201"/>
                <a:gd name="T85" fmla="*/ 39 h 254"/>
                <a:gd name="T86" fmla="*/ 107 w 201"/>
                <a:gd name="T87" fmla="*/ 159 h 254"/>
                <a:gd name="T88" fmla="*/ 122 w 201"/>
                <a:gd name="T89" fmla="*/ 20 h 254"/>
                <a:gd name="T90" fmla="*/ 42 w 201"/>
                <a:gd name="T91" fmla="*/ 163 h 254"/>
                <a:gd name="T92" fmla="*/ 5 w 201"/>
                <a:gd name="T93" fmla="*/ 160 h 254"/>
                <a:gd name="T94" fmla="*/ 122 w 201"/>
                <a:gd name="T95" fmla="*/ 28 h 254"/>
                <a:gd name="T96" fmla="*/ 146 w 201"/>
                <a:gd name="T97" fmla="*/ 30 h 254"/>
                <a:gd name="T98" fmla="*/ 59 w 201"/>
                <a:gd name="T99" fmla="*/ 21 h 254"/>
                <a:gd name="T100" fmla="*/ 62 w 201"/>
                <a:gd name="T101" fmla="*/ 57 h 254"/>
                <a:gd name="T102" fmla="*/ 89 w 201"/>
                <a:gd name="T103" fmla="*/ 23 h 254"/>
                <a:gd name="T104" fmla="*/ 78 w 201"/>
                <a:gd name="T105" fmla="*/ 187 h 254"/>
                <a:gd name="T106" fmla="*/ 57 w 201"/>
                <a:gd name="T107" fmla="*/ 123 h 254"/>
                <a:gd name="T108" fmla="*/ 110 w 201"/>
                <a:gd name="T109" fmla="*/ 119 h 254"/>
                <a:gd name="T110" fmla="*/ 96 w 201"/>
                <a:gd name="T111" fmla="*/ 207 h 254"/>
                <a:gd name="T112" fmla="*/ 154 w 201"/>
                <a:gd name="T113" fmla="*/ 191 h 254"/>
                <a:gd name="T114" fmla="*/ 64 w 201"/>
                <a:gd name="T115" fmla="*/ 67 h 254"/>
                <a:gd name="T116" fmla="*/ 111 w 201"/>
                <a:gd name="T117" fmla="*/ 168 h 254"/>
                <a:gd name="T118" fmla="*/ 107 w 201"/>
                <a:gd name="T119" fmla="*/ 27 h 254"/>
                <a:gd name="T120" fmla="*/ 141 w 201"/>
                <a:gd name="T121" fmla="*/ 62 h 254"/>
                <a:gd name="T122" fmla="*/ 132 w 201"/>
                <a:gd name="T123" fmla="*/ 42 h 254"/>
                <a:gd name="T124" fmla="*/ 125 w 201"/>
                <a:gd name="T125" fmla="*/ 17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254">
                  <a:moveTo>
                    <a:pt x="158" y="158"/>
                  </a:moveTo>
                  <a:cubicBezTo>
                    <a:pt x="159" y="158"/>
                    <a:pt x="160" y="158"/>
                    <a:pt x="161" y="158"/>
                  </a:cubicBezTo>
                  <a:cubicBezTo>
                    <a:pt x="167" y="158"/>
                    <a:pt x="173" y="158"/>
                    <a:pt x="178" y="158"/>
                  </a:cubicBezTo>
                  <a:cubicBezTo>
                    <a:pt x="182" y="158"/>
                    <a:pt x="187" y="158"/>
                    <a:pt x="191" y="159"/>
                  </a:cubicBezTo>
                  <a:cubicBezTo>
                    <a:pt x="191" y="159"/>
                    <a:pt x="191" y="159"/>
                    <a:pt x="192" y="159"/>
                  </a:cubicBezTo>
                  <a:cubicBezTo>
                    <a:pt x="193" y="159"/>
                    <a:pt x="194" y="160"/>
                    <a:pt x="193" y="161"/>
                  </a:cubicBezTo>
                  <a:cubicBezTo>
                    <a:pt x="194" y="162"/>
                    <a:pt x="195" y="162"/>
                    <a:pt x="196" y="162"/>
                  </a:cubicBezTo>
                  <a:cubicBezTo>
                    <a:pt x="197" y="162"/>
                    <a:pt x="198" y="162"/>
                    <a:pt x="199" y="162"/>
                  </a:cubicBezTo>
                  <a:cubicBezTo>
                    <a:pt x="199" y="162"/>
                    <a:pt x="200" y="162"/>
                    <a:pt x="200" y="162"/>
                  </a:cubicBezTo>
                  <a:cubicBezTo>
                    <a:pt x="201" y="163"/>
                    <a:pt x="201" y="163"/>
                    <a:pt x="201" y="163"/>
                  </a:cubicBezTo>
                  <a:cubicBezTo>
                    <a:pt x="201" y="164"/>
                    <a:pt x="201" y="165"/>
                    <a:pt x="200" y="165"/>
                  </a:cubicBezTo>
                  <a:cubicBezTo>
                    <a:pt x="200" y="165"/>
                    <a:pt x="199" y="165"/>
                    <a:pt x="199" y="165"/>
                  </a:cubicBezTo>
                  <a:cubicBezTo>
                    <a:pt x="197" y="166"/>
                    <a:pt x="194" y="167"/>
                    <a:pt x="192" y="169"/>
                  </a:cubicBezTo>
                  <a:cubicBezTo>
                    <a:pt x="193" y="169"/>
                    <a:pt x="193" y="170"/>
                    <a:pt x="193" y="170"/>
                  </a:cubicBezTo>
                  <a:cubicBezTo>
                    <a:pt x="193" y="170"/>
                    <a:pt x="193" y="171"/>
                    <a:pt x="192" y="171"/>
                  </a:cubicBezTo>
                  <a:cubicBezTo>
                    <a:pt x="192" y="172"/>
                    <a:pt x="192" y="172"/>
                    <a:pt x="192" y="172"/>
                  </a:cubicBezTo>
                  <a:cubicBezTo>
                    <a:pt x="187" y="175"/>
                    <a:pt x="184" y="178"/>
                    <a:pt x="180" y="182"/>
                  </a:cubicBezTo>
                  <a:cubicBezTo>
                    <a:pt x="172" y="189"/>
                    <a:pt x="165" y="197"/>
                    <a:pt x="157" y="204"/>
                  </a:cubicBezTo>
                  <a:cubicBezTo>
                    <a:pt x="146" y="214"/>
                    <a:pt x="135" y="224"/>
                    <a:pt x="123" y="234"/>
                  </a:cubicBezTo>
                  <a:cubicBezTo>
                    <a:pt x="120" y="236"/>
                    <a:pt x="117" y="239"/>
                    <a:pt x="114" y="241"/>
                  </a:cubicBezTo>
                  <a:cubicBezTo>
                    <a:pt x="113" y="242"/>
                    <a:pt x="112" y="244"/>
                    <a:pt x="110" y="245"/>
                  </a:cubicBezTo>
                  <a:cubicBezTo>
                    <a:pt x="110" y="245"/>
                    <a:pt x="109" y="246"/>
                    <a:pt x="108" y="247"/>
                  </a:cubicBezTo>
                  <a:cubicBezTo>
                    <a:pt x="108" y="247"/>
                    <a:pt x="108" y="247"/>
                    <a:pt x="108" y="247"/>
                  </a:cubicBezTo>
                  <a:cubicBezTo>
                    <a:pt x="108" y="248"/>
                    <a:pt x="108" y="248"/>
                    <a:pt x="108" y="249"/>
                  </a:cubicBezTo>
                  <a:cubicBezTo>
                    <a:pt x="109" y="249"/>
                    <a:pt x="108" y="250"/>
                    <a:pt x="108" y="250"/>
                  </a:cubicBezTo>
                  <a:cubicBezTo>
                    <a:pt x="107" y="251"/>
                    <a:pt x="107" y="251"/>
                    <a:pt x="106" y="250"/>
                  </a:cubicBezTo>
                  <a:cubicBezTo>
                    <a:pt x="106" y="250"/>
                    <a:pt x="105" y="250"/>
                    <a:pt x="105" y="250"/>
                  </a:cubicBezTo>
                  <a:cubicBezTo>
                    <a:pt x="104" y="251"/>
                    <a:pt x="103" y="252"/>
                    <a:pt x="102" y="252"/>
                  </a:cubicBezTo>
                  <a:cubicBezTo>
                    <a:pt x="101" y="253"/>
                    <a:pt x="101" y="253"/>
                    <a:pt x="101" y="253"/>
                  </a:cubicBezTo>
                  <a:cubicBezTo>
                    <a:pt x="100" y="254"/>
                    <a:pt x="99" y="254"/>
                    <a:pt x="99" y="253"/>
                  </a:cubicBezTo>
                  <a:cubicBezTo>
                    <a:pt x="99" y="253"/>
                    <a:pt x="99" y="252"/>
                    <a:pt x="99" y="252"/>
                  </a:cubicBezTo>
                  <a:cubicBezTo>
                    <a:pt x="99" y="252"/>
                    <a:pt x="99" y="251"/>
                    <a:pt x="99" y="251"/>
                  </a:cubicBezTo>
                  <a:cubicBezTo>
                    <a:pt x="99" y="251"/>
                    <a:pt x="99" y="251"/>
                    <a:pt x="98" y="250"/>
                  </a:cubicBezTo>
                  <a:cubicBezTo>
                    <a:pt x="96" y="248"/>
                    <a:pt x="94" y="246"/>
                    <a:pt x="92" y="244"/>
                  </a:cubicBezTo>
                  <a:cubicBezTo>
                    <a:pt x="90" y="241"/>
                    <a:pt x="88" y="238"/>
                    <a:pt x="86" y="235"/>
                  </a:cubicBezTo>
                  <a:cubicBezTo>
                    <a:pt x="85" y="235"/>
                    <a:pt x="85" y="235"/>
                    <a:pt x="84" y="235"/>
                  </a:cubicBezTo>
                  <a:cubicBezTo>
                    <a:pt x="83" y="235"/>
                    <a:pt x="83" y="234"/>
                    <a:pt x="82" y="234"/>
                  </a:cubicBezTo>
                  <a:cubicBezTo>
                    <a:pt x="77" y="228"/>
                    <a:pt x="72" y="223"/>
                    <a:pt x="67" y="218"/>
                  </a:cubicBezTo>
                  <a:cubicBezTo>
                    <a:pt x="63" y="213"/>
                    <a:pt x="59" y="209"/>
                    <a:pt x="55" y="204"/>
                  </a:cubicBezTo>
                  <a:cubicBezTo>
                    <a:pt x="52" y="201"/>
                    <a:pt x="49" y="199"/>
                    <a:pt x="46" y="196"/>
                  </a:cubicBezTo>
                  <a:cubicBezTo>
                    <a:pt x="36" y="187"/>
                    <a:pt x="25" y="179"/>
                    <a:pt x="15" y="170"/>
                  </a:cubicBezTo>
                  <a:cubicBezTo>
                    <a:pt x="13" y="168"/>
                    <a:pt x="10" y="167"/>
                    <a:pt x="8" y="165"/>
                  </a:cubicBezTo>
                  <a:cubicBezTo>
                    <a:pt x="7" y="164"/>
                    <a:pt x="5" y="164"/>
                    <a:pt x="3" y="163"/>
                  </a:cubicBezTo>
                  <a:cubicBezTo>
                    <a:pt x="3" y="163"/>
                    <a:pt x="3" y="163"/>
                    <a:pt x="2" y="163"/>
                  </a:cubicBezTo>
                  <a:cubicBezTo>
                    <a:pt x="1" y="163"/>
                    <a:pt x="1" y="163"/>
                    <a:pt x="1" y="162"/>
                  </a:cubicBezTo>
                  <a:cubicBezTo>
                    <a:pt x="0" y="161"/>
                    <a:pt x="0" y="160"/>
                    <a:pt x="1" y="159"/>
                  </a:cubicBezTo>
                  <a:cubicBezTo>
                    <a:pt x="2" y="159"/>
                    <a:pt x="2" y="158"/>
                    <a:pt x="2" y="158"/>
                  </a:cubicBezTo>
                  <a:cubicBezTo>
                    <a:pt x="2" y="158"/>
                    <a:pt x="3" y="158"/>
                    <a:pt x="3" y="158"/>
                  </a:cubicBezTo>
                  <a:cubicBezTo>
                    <a:pt x="6" y="157"/>
                    <a:pt x="9" y="157"/>
                    <a:pt x="12" y="157"/>
                  </a:cubicBezTo>
                  <a:cubicBezTo>
                    <a:pt x="20" y="157"/>
                    <a:pt x="29" y="156"/>
                    <a:pt x="38" y="156"/>
                  </a:cubicBezTo>
                  <a:cubicBezTo>
                    <a:pt x="39" y="156"/>
                    <a:pt x="40" y="156"/>
                    <a:pt x="41" y="156"/>
                  </a:cubicBezTo>
                  <a:cubicBezTo>
                    <a:pt x="41" y="155"/>
                    <a:pt x="41" y="154"/>
                    <a:pt x="42" y="154"/>
                  </a:cubicBezTo>
                  <a:cubicBezTo>
                    <a:pt x="44" y="154"/>
                    <a:pt x="45" y="156"/>
                    <a:pt x="44" y="158"/>
                  </a:cubicBezTo>
                  <a:cubicBezTo>
                    <a:pt x="44" y="158"/>
                    <a:pt x="44" y="158"/>
                    <a:pt x="43" y="159"/>
                  </a:cubicBezTo>
                  <a:cubicBezTo>
                    <a:pt x="42" y="159"/>
                    <a:pt x="41" y="158"/>
                    <a:pt x="39" y="158"/>
                  </a:cubicBezTo>
                  <a:cubicBezTo>
                    <a:pt x="39" y="158"/>
                    <a:pt x="38" y="158"/>
                    <a:pt x="37" y="159"/>
                  </a:cubicBezTo>
                  <a:cubicBezTo>
                    <a:pt x="40" y="159"/>
                    <a:pt x="42" y="159"/>
                    <a:pt x="44" y="159"/>
                  </a:cubicBezTo>
                  <a:cubicBezTo>
                    <a:pt x="44" y="159"/>
                    <a:pt x="44" y="159"/>
                    <a:pt x="44" y="159"/>
                  </a:cubicBezTo>
                  <a:cubicBezTo>
                    <a:pt x="45" y="158"/>
                    <a:pt x="45" y="158"/>
                    <a:pt x="45" y="158"/>
                  </a:cubicBezTo>
                  <a:cubicBezTo>
                    <a:pt x="45" y="156"/>
                    <a:pt x="45" y="155"/>
                    <a:pt x="45" y="153"/>
                  </a:cubicBezTo>
                  <a:cubicBezTo>
                    <a:pt x="44" y="151"/>
                    <a:pt x="44" y="150"/>
                    <a:pt x="44" y="148"/>
                  </a:cubicBezTo>
                  <a:cubicBezTo>
                    <a:pt x="44" y="140"/>
                    <a:pt x="45" y="133"/>
                    <a:pt x="44" y="125"/>
                  </a:cubicBezTo>
                  <a:cubicBezTo>
                    <a:pt x="44" y="116"/>
                    <a:pt x="44" y="107"/>
                    <a:pt x="44" y="98"/>
                  </a:cubicBezTo>
                  <a:cubicBezTo>
                    <a:pt x="44" y="91"/>
                    <a:pt x="43" y="84"/>
                    <a:pt x="43" y="77"/>
                  </a:cubicBezTo>
                  <a:cubicBezTo>
                    <a:pt x="42" y="72"/>
                    <a:pt x="42" y="67"/>
                    <a:pt x="42" y="62"/>
                  </a:cubicBezTo>
                  <a:cubicBezTo>
                    <a:pt x="41" y="52"/>
                    <a:pt x="41" y="42"/>
                    <a:pt x="40" y="32"/>
                  </a:cubicBezTo>
                  <a:cubicBezTo>
                    <a:pt x="40" y="28"/>
                    <a:pt x="40" y="24"/>
                    <a:pt x="40" y="20"/>
                  </a:cubicBezTo>
                  <a:cubicBezTo>
                    <a:pt x="40" y="19"/>
                    <a:pt x="40" y="19"/>
                    <a:pt x="39" y="18"/>
                  </a:cubicBezTo>
                  <a:cubicBezTo>
                    <a:pt x="39" y="18"/>
                    <a:pt x="39" y="17"/>
                    <a:pt x="39" y="17"/>
                  </a:cubicBezTo>
                  <a:cubicBezTo>
                    <a:pt x="39" y="16"/>
                    <a:pt x="39" y="16"/>
                    <a:pt x="39" y="15"/>
                  </a:cubicBezTo>
                  <a:cubicBezTo>
                    <a:pt x="39" y="12"/>
                    <a:pt x="39" y="10"/>
                    <a:pt x="39" y="8"/>
                  </a:cubicBezTo>
                  <a:cubicBezTo>
                    <a:pt x="39" y="7"/>
                    <a:pt x="39" y="7"/>
                    <a:pt x="39" y="7"/>
                  </a:cubicBezTo>
                  <a:cubicBezTo>
                    <a:pt x="39" y="5"/>
                    <a:pt x="40" y="4"/>
                    <a:pt x="42" y="3"/>
                  </a:cubicBezTo>
                  <a:cubicBezTo>
                    <a:pt x="44" y="3"/>
                    <a:pt x="47" y="3"/>
                    <a:pt x="50" y="3"/>
                  </a:cubicBezTo>
                  <a:cubicBezTo>
                    <a:pt x="50" y="3"/>
                    <a:pt x="51" y="3"/>
                    <a:pt x="51" y="2"/>
                  </a:cubicBezTo>
                  <a:cubicBezTo>
                    <a:pt x="52" y="2"/>
                    <a:pt x="53" y="2"/>
                    <a:pt x="54" y="2"/>
                  </a:cubicBezTo>
                  <a:cubicBezTo>
                    <a:pt x="57" y="2"/>
                    <a:pt x="59" y="1"/>
                    <a:pt x="61" y="1"/>
                  </a:cubicBezTo>
                  <a:cubicBezTo>
                    <a:pt x="78" y="1"/>
                    <a:pt x="96" y="0"/>
                    <a:pt x="113" y="1"/>
                  </a:cubicBezTo>
                  <a:cubicBezTo>
                    <a:pt x="123" y="1"/>
                    <a:pt x="133" y="1"/>
                    <a:pt x="143" y="2"/>
                  </a:cubicBezTo>
                  <a:cubicBezTo>
                    <a:pt x="143" y="3"/>
                    <a:pt x="144" y="3"/>
                    <a:pt x="144" y="3"/>
                  </a:cubicBezTo>
                  <a:cubicBezTo>
                    <a:pt x="148" y="3"/>
                    <a:pt x="151" y="3"/>
                    <a:pt x="155" y="2"/>
                  </a:cubicBezTo>
                  <a:cubicBezTo>
                    <a:pt x="158" y="2"/>
                    <a:pt x="161" y="1"/>
                    <a:pt x="164" y="1"/>
                  </a:cubicBezTo>
                  <a:cubicBezTo>
                    <a:pt x="166" y="1"/>
                    <a:pt x="167" y="2"/>
                    <a:pt x="167" y="4"/>
                  </a:cubicBezTo>
                  <a:cubicBezTo>
                    <a:pt x="167" y="5"/>
                    <a:pt x="167" y="6"/>
                    <a:pt x="167" y="7"/>
                  </a:cubicBezTo>
                  <a:cubicBezTo>
                    <a:pt x="166" y="11"/>
                    <a:pt x="165" y="14"/>
                    <a:pt x="165" y="17"/>
                  </a:cubicBezTo>
                  <a:cubicBezTo>
                    <a:pt x="163" y="25"/>
                    <a:pt x="162" y="32"/>
                    <a:pt x="161" y="39"/>
                  </a:cubicBezTo>
                  <a:cubicBezTo>
                    <a:pt x="160" y="44"/>
                    <a:pt x="160" y="49"/>
                    <a:pt x="159" y="55"/>
                  </a:cubicBezTo>
                  <a:cubicBezTo>
                    <a:pt x="158" y="59"/>
                    <a:pt x="158" y="64"/>
                    <a:pt x="158" y="68"/>
                  </a:cubicBezTo>
                  <a:cubicBezTo>
                    <a:pt x="158" y="76"/>
                    <a:pt x="158" y="84"/>
                    <a:pt x="159" y="92"/>
                  </a:cubicBezTo>
                  <a:cubicBezTo>
                    <a:pt x="159" y="106"/>
                    <a:pt x="160" y="119"/>
                    <a:pt x="159" y="133"/>
                  </a:cubicBezTo>
                  <a:cubicBezTo>
                    <a:pt x="159" y="136"/>
                    <a:pt x="159" y="139"/>
                    <a:pt x="158" y="142"/>
                  </a:cubicBezTo>
                  <a:cubicBezTo>
                    <a:pt x="158" y="144"/>
                    <a:pt x="158" y="146"/>
                    <a:pt x="157" y="148"/>
                  </a:cubicBezTo>
                  <a:cubicBezTo>
                    <a:pt x="157" y="148"/>
                    <a:pt x="157" y="148"/>
                    <a:pt x="157" y="148"/>
                  </a:cubicBezTo>
                  <a:cubicBezTo>
                    <a:pt x="157" y="151"/>
                    <a:pt x="158" y="155"/>
                    <a:pt x="158" y="158"/>
                  </a:cubicBezTo>
                  <a:close/>
                  <a:moveTo>
                    <a:pt x="105" y="212"/>
                  </a:moveTo>
                  <a:cubicBezTo>
                    <a:pt x="105" y="212"/>
                    <a:pt x="106" y="212"/>
                    <a:pt x="106" y="212"/>
                  </a:cubicBezTo>
                  <a:cubicBezTo>
                    <a:pt x="107" y="211"/>
                    <a:pt x="109" y="210"/>
                    <a:pt x="110" y="209"/>
                  </a:cubicBezTo>
                  <a:cubicBezTo>
                    <a:pt x="110" y="208"/>
                    <a:pt x="111" y="208"/>
                    <a:pt x="111" y="208"/>
                  </a:cubicBezTo>
                  <a:cubicBezTo>
                    <a:pt x="111" y="208"/>
                    <a:pt x="111" y="208"/>
                    <a:pt x="111" y="208"/>
                  </a:cubicBezTo>
                  <a:cubicBezTo>
                    <a:pt x="109" y="209"/>
                    <a:pt x="107" y="211"/>
                    <a:pt x="105" y="212"/>
                  </a:cubicBezTo>
                  <a:cubicBezTo>
                    <a:pt x="105" y="212"/>
                    <a:pt x="105" y="212"/>
                    <a:pt x="105" y="212"/>
                  </a:cubicBezTo>
                  <a:cubicBezTo>
                    <a:pt x="105" y="212"/>
                    <a:pt x="105" y="213"/>
                    <a:pt x="105" y="213"/>
                  </a:cubicBezTo>
                  <a:cubicBezTo>
                    <a:pt x="105" y="213"/>
                    <a:pt x="105" y="213"/>
                    <a:pt x="105" y="212"/>
                  </a:cubicBezTo>
                  <a:close/>
                  <a:moveTo>
                    <a:pt x="142" y="135"/>
                  </a:moveTo>
                  <a:cubicBezTo>
                    <a:pt x="143" y="135"/>
                    <a:pt x="144" y="134"/>
                    <a:pt x="144" y="134"/>
                  </a:cubicBezTo>
                  <a:cubicBezTo>
                    <a:pt x="145" y="133"/>
                    <a:pt x="145" y="133"/>
                    <a:pt x="145" y="132"/>
                  </a:cubicBezTo>
                  <a:cubicBezTo>
                    <a:pt x="145" y="130"/>
                    <a:pt x="145" y="127"/>
                    <a:pt x="145" y="125"/>
                  </a:cubicBezTo>
                  <a:cubicBezTo>
                    <a:pt x="145" y="124"/>
                    <a:pt x="145" y="124"/>
                    <a:pt x="145" y="124"/>
                  </a:cubicBezTo>
                  <a:cubicBezTo>
                    <a:pt x="145" y="124"/>
                    <a:pt x="145" y="124"/>
                    <a:pt x="145" y="124"/>
                  </a:cubicBezTo>
                  <a:cubicBezTo>
                    <a:pt x="144" y="124"/>
                    <a:pt x="144" y="125"/>
                    <a:pt x="144" y="125"/>
                  </a:cubicBezTo>
                  <a:cubicBezTo>
                    <a:pt x="143" y="126"/>
                    <a:pt x="143" y="126"/>
                    <a:pt x="143" y="127"/>
                  </a:cubicBezTo>
                  <a:cubicBezTo>
                    <a:pt x="143" y="129"/>
                    <a:pt x="143" y="131"/>
                    <a:pt x="143" y="132"/>
                  </a:cubicBezTo>
                  <a:cubicBezTo>
                    <a:pt x="143" y="133"/>
                    <a:pt x="142" y="134"/>
                    <a:pt x="142" y="135"/>
                  </a:cubicBezTo>
                  <a:cubicBezTo>
                    <a:pt x="142" y="135"/>
                    <a:pt x="141" y="135"/>
                    <a:pt x="141" y="136"/>
                  </a:cubicBezTo>
                  <a:cubicBezTo>
                    <a:pt x="141" y="136"/>
                    <a:pt x="141" y="136"/>
                    <a:pt x="141" y="137"/>
                  </a:cubicBezTo>
                  <a:cubicBezTo>
                    <a:pt x="141" y="136"/>
                    <a:pt x="142" y="136"/>
                    <a:pt x="142" y="135"/>
                  </a:cubicBezTo>
                  <a:close/>
                  <a:moveTo>
                    <a:pt x="107" y="9"/>
                  </a:moveTo>
                  <a:cubicBezTo>
                    <a:pt x="107" y="9"/>
                    <a:pt x="107" y="9"/>
                    <a:pt x="107" y="10"/>
                  </a:cubicBezTo>
                  <a:cubicBezTo>
                    <a:pt x="108" y="10"/>
                    <a:pt x="108" y="10"/>
                    <a:pt x="108" y="10"/>
                  </a:cubicBezTo>
                  <a:cubicBezTo>
                    <a:pt x="112" y="10"/>
                    <a:pt x="116" y="11"/>
                    <a:pt x="119" y="12"/>
                  </a:cubicBezTo>
                  <a:cubicBezTo>
                    <a:pt x="123" y="12"/>
                    <a:pt x="126" y="13"/>
                    <a:pt x="129" y="15"/>
                  </a:cubicBezTo>
                  <a:cubicBezTo>
                    <a:pt x="130" y="15"/>
                    <a:pt x="130" y="15"/>
                    <a:pt x="130" y="15"/>
                  </a:cubicBezTo>
                  <a:cubicBezTo>
                    <a:pt x="131" y="16"/>
                    <a:pt x="132" y="16"/>
                    <a:pt x="133" y="17"/>
                  </a:cubicBezTo>
                  <a:cubicBezTo>
                    <a:pt x="134" y="18"/>
                    <a:pt x="135" y="18"/>
                    <a:pt x="136" y="18"/>
                  </a:cubicBezTo>
                  <a:cubicBezTo>
                    <a:pt x="136" y="18"/>
                    <a:pt x="136" y="18"/>
                    <a:pt x="137" y="18"/>
                  </a:cubicBezTo>
                  <a:cubicBezTo>
                    <a:pt x="137" y="18"/>
                    <a:pt x="137" y="18"/>
                    <a:pt x="137" y="18"/>
                  </a:cubicBezTo>
                  <a:cubicBezTo>
                    <a:pt x="138" y="17"/>
                    <a:pt x="139" y="18"/>
                    <a:pt x="139" y="18"/>
                  </a:cubicBezTo>
                  <a:cubicBezTo>
                    <a:pt x="139" y="18"/>
                    <a:pt x="140" y="18"/>
                    <a:pt x="140" y="18"/>
                  </a:cubicBezTo>
                  <a:cubicBezTo>
                    <a:pt x="140" y="18"/>
                    <a:pt x="140" y="18"/>
                    <a:pt x="140" y="18"/>
                  </a:cubicBezTo>
                  <a:cubicBezTo>
                    <a:pt x="139" y="17"/>
                    <a:pt x="139" y="15"/>
                    <a:pt x="139" y="13"/>
                  </a:cubicBezTo>
                  <a:cubicBezTo>
                    <a:pt x="139" y="13"/>
                    <a:pt x="139" y="13"/>
                    <a:pt x="138" y="13"/>
                  </a:cubicBezTo>
                  <a:cubicBezTo>
                    <a:pt x="137" y="13"/>
                    <a:pt x="137" y="12"/>
                    <a:pt x="136" y="12"/>
                  </a:cubicBezTo>
                  <a:cubicBezTo>
                    <a:pt x="133" y="12"/>
                    <a:pt x="129" y="11"/>
                    <a:pt x="126" y="11"/>
                  </a:cubicBezTo>
                  <a:cubicBezTo>
                    <a:pt x="121" y="10"/>
                    <a:pt x="117" y="9"/>
                    <a:pt x="112" y="9"/>
                  </a:cubicBezTo>
                  <a:cubicBezTo>
                    <a:pt x="110" y="9"/>
                    <a:pt x="109" y="9"/>
                    <a:pt x="107" y="9"/>
                  </a:cubicBezTo>
                  <a:close/>
                  <a:moveTo>
                    <a:pt x="107" y="242"/>
                  </a:moveTo>
                  <a:cubicBezTo>
                    <a:pt x="105" y="242"/>
                    <a:pt x="105" y="241"/>
                    <a:pt x="105" y="240"/>
                  </a:cubicBezTo>
                  <a:cubicBezTo>
                    <a:pt x="105" y="239"/>
                    <a:pt x="106" y="239"/>
                    <a:pt x="106" y="238"/>
                  </a:cubicBezTo>
                  <a:cubicBezTo>
                    <a:pt x="106" y="237"/>
                    <a:pt x="107" y="235"/>
                    <a:pt x="108" y="234"/>
                  </a:cubicBezTo>
                  <a:cubicBezTo>
                    <a:pt x="109" y="230"/>
                    <a:pt x="111" y="226"/>
                    <a:pt x="113" y="222"/>
                  </a:cubicBezTo>
                  <a:cubicBezTo>
                    <a:pt x="113" y="222"/>
                    <a:pt x="113" y="221"/>
                    <a:pt x="113" y="221"/>
                  </a:cubicBezTo>
                  <a:cubicBezTo>
                    <a:pt x="113" y="220"/>
                    <a:pt x="113" y="219"/>
                    <a:pt x="114" y="218"/>
                  </a:cubicBezTo>
                  <a:cubicBezTo>
                    <a:pt x="114" y="218"/>
                    <a:pt x="114" y="218"/>
                    <a:pt x="114" y="217"/>
                  </a:cubicBezTo>
                  <a:cubicBezTo>
                    <a:pt x="113" y="217"/>
                    <a:pt x="112" y="218"/>
                    <a:pt x="111" y="218"/>
                  </a:cubicBezTo>
                  <a:cubicBezTo>
                    <a:pt x="112" y="218"/>
                    <a:pt x="112" y="218"/>
                    <a:pt x="112" y="218"/>
                  </a:cubicBezTo>
                  <a:cubicBezTo>
                    <a:pt x="112" y="219"/>
                    <a:pt x="113" y="219"/>
                    <a:pt x="113" y="220"/>
                  </a:cubicBezTo>
                  <a:cubicBezTo>
                    <a:pt x="112" y="220"/>
                    <a:pt x="112" y="221"/>
                    <a:pt x="111" y="221"/>
                  </a:cubicBezTo>
                  <a:cubicBezTo>
                    <a:pt x="111" y="221"/>
                    <a:pt x="110" y="221"/>
                    <a:pt x="110" y="221"/>
                  </a:cubicBezTo>
                  <a:cubicBezTo>
                    <a:pt x="109" y="221"/>
                    <a:pt x="109" y="222"/>
                    <a:pt x="109" y="222"/>
                  </a:cubicBezTo>
                  <a:cubicBezTo>
                    <a:pt x="108" y="223"/>
                    <a:pt x="107" y="225"/>
                    <a:pt x="106" y="226"/>
                  </a:cubicBezTo>
                  <a:cubicBezTo>
                    <a:pt x="105" y="230"/>
                    <a:pt x="104" y="233"/>
                    <a:pt x="103" y="236"/>
                  </a:cubicBezTo>
                  <a:cubicBezTo>
                    <a:pt x="103" y="237"/>
                    <a:pt x="102" y="238"/>
                    <a:pt x="103" y="239"/>
                  </a:cubicBezTo>
                  <a:cubicBezTo>
                    <a:pt x="104" y="240"/>
                    <a:pt x="105" y="241"/>
                    <a:pt x="104" y="242"/>
                  </a:cubicBezTo>
                  <a:cubicBezTo>
                    <a:pt x="104" y="243"/>
                    <a:pt x="105" y="244"/>
                    <a:pt x="105" y="244"/>
                  </a:cubicBezTo>
                  <a:cubicBezTo>
                    <a:pt x="106" y="243"/>
                    <a:pt x="106" y="243"/>
                    <a:pt x="107" y="242"/>
                  </a:cubicBezTo>
                  <a:close/>
                  <a:moveTo>
                    <a:pt x="97" y="240"/>
                  </a:moveTo>
                  <a:cubicBezTo>
                    <a:pt x="97" y="239"/>
                    <a:pt x="97" y="239"/>
                    <a:pt x="97" y="239"/>
                  </a:cubicBezTo>
                  <a:cubicBezTo>
                    <a:pt x="97" y="239"/>
                    <a:pt x="96" y="238"/>
                    <a:pt x="95" y="237"/>
                  </a:cubicBezTo>
                  <a:cubicBezTo>
                    <a:pt x="94" y="235"/>
                    <a:pt x="92" y="234"/>
                    <a:pt x="91" y="232"/>
                  </a:cubicBezTo>
                  <a:cubicBezTo>
                    <a:pt x="89" y="231"/>
                    <a:pt x="88" y="230"/>
                    <a:pt x="86" y="229"/>
                  </a:cubicBezTo>
                  <a:cubicBezTo>
                    <a:pt x="86" y="228"/>
                    <a:pt x="85" y="227"/>
                    <a:pt x="85" y="226"/>
                  </a:cubicBezTo>
                  <a:cubicBezTo>
                    <a:pt x="84" y="225"/>
                    <a:pt x="83" y="225"/>
                    <a:pt x="83" y="224"/>
                  </a:cubicBezTo>
                  <a:cubicBezTo>
                    <a:pt x="74" y="216"/>
                    <a:pt x="65" y="209"/>
                    <a:pt x="56" y="201"/>
                  </a:cubicBezTo>
                  <a:cubicBezTo>
                    <a:pt x="56" y="201"/>
                    <a:pt x="56" y="201"/>
                    <a:pt x="55" y="201"/>
                  </a:cubicBezTo>
                  <a:cubicBezTo>
                    <a:pt x="56" y="201"/>
                    <a:pt x="56" y="202"/>
                    <a:pt x="56" y="202"/>
                  </a:cubicBezTo>
                  <a:cubicBezTo>
                    <a:pt x="58" y="204"/>
                    <a:pt x="61" y="206"/>
                    <a:pt x="63" y="208"/>
                  </a:cubicBezTo>
                  <a:cubicBezTo>
                    <a:pt x="68" y="214"/>
                    <a:pt x="74" y="219"/>
                    <a:pt x="79" y="224"/>
                  </a:cubicBezTo>
                  <a:cubicBezTo>
                    <a:pt x="80" y="225"/>
                    <a:pt x="81" y="226"/>
                    <a:pt x="82" y="227"/>
                  </a:cubicBezTo>
                  <a:cubicBezTo>
                    <a:pt x="86" y="230"/>
                    <a:pt x="91" y="234"/>
                    <a:pt x="95" y="238"/>
                  </a:cubicBezTo>
                  <a:cubicBezTo>
                    <a:pt x="96" y="238"/>
                    <a:pt x="96" y="239"/>
                    <a:pt x="97" y="240"/>
                  </a:cubicBezTo>
                  <a:close/>
                  <a:moveTo>
                    <a:pt x="155" y="194"/>
                  </a:moveTo>
                  <a:cubicBezTo>
                    <a:pt x="155" y="194"/>
                    <a:pt x="155" y="194"/>
                    <a:pt x="155" y="194"/>
                  </a:cubicBezTo>
                  <a:cubicBezTo>
                    <a:pt x="155" y="194"/>
                    <a:pt x="156" y="193"/>
                    <a:pt x="156" y="193"/>
                  </a:cubicBezTo>
                  <a:cubicBezTo>
                    <a:pt x="157" y="192"/>
                    <a:pt x="159" y="191"/>
                    <a:pt x="160" y="190"/>
                  </a:cubicBezTo>
                  <a:cubicBezTo>
                    <a:pt x="164" y="187"/>
                    <a:pt x="168" y="184"/>
                    <a:pt x="171" y="181"/>
                  </a:cubicBezTo>
                  <a:cubicBezTo>
                    <a:pt x="173" y="179"/>
                    <a:pt x="175" y="177"/>
                    <a:pt x="176" y="176"/>
                  </a:cubicBezTo>
                  <a:cubicBezTo>
                    <a:pt x="179" y="174"/>
                    <a:pt x="181" y="171"/>
                    <a:pt x="183" y="168"/>
                  </a:cubicBezTo>
                  <a:cubicBezTo>
                    <a:pt x="183" y="168"/>
                    <a:pt x="183" y="168"/>
                    <a:pt x="183" y="167"/>
                  </a:cubicBezTo>
                  <a:cubicBezTo>
                    <a:pt x="183" y="168"/>
                    <a:pt x="182" y="168"/>
                    <a:pt x="182" y="168"/>
                  </a:cubicBezTo>
                  <a:cubicBezTo>
                    <a:pt x="182" y="168"/>
                    <a:pt x="181" y="168"/>
                    <a:pt x="181" y="169"/>
                  </a:cubicBezTo>
                  <a:cubicBezTo>
                    <a:pt x="181" y="169"/>
                    <a:pt x="181" y="170"/>
                    <a:pt x="180" y="170"/>
                  </a:cubicBezTo>
                  <a:cubicBezTo>
                    <a:pt x="179" y="170"/>
                    <a:pt x="179" y="170"/>
                    <a:pt x="178" y="170"/>
                  </a:cubicBezTo>
                  <a:cubicBezTo>
                    <a:pt x="176" y="172"/>
                    <a:pt x="174" y="174"/>
                    <a:pt x="172" y="176"/>
                  </a:cubicBezTo>
                  <a:cubicBezTo>
                    <a:pt x="172" y="176"/>
                    <a:pt x="171" y="177"/>
                    <a:pt x="171" y="177"/>
                  </a:cubicBezTo>
                  <a:cubicBezTo>
                    <a:pt x="172" y="178"/>
                    <a:pt x="171" y="179"/>
                    <a:pt x="170" y="179"/>
                  </a:cubicBezTo>
                  <a:cubicBezTo>
                    <a:pt x="170" y="179"/>
                    <a:pt x="169" y="179"/>
                    <a:pt x="169" y="179"/>
                  </a:cubicBezTo>
                  <a:cubicBezTo>
                    <a:pt x="169" y="180"/>
                    <a:pt x="168" y="180"/>
                    <a:pt x="167" y="180"/>
                  </a:cubicBezTo>
                  <a:cubicBezTo>
                    <a:pt x="165" y="182"/>
                    <a:pt x="163" y="185"/>
                    <a:pt x="161" y="187"/>
                  </a:cubicBezTo>
                  <a:cubicBezTo>
                    <a:pt x="160" y="187"/>
                    <a:pt x="160" y="187"/>
                    <a:pt x="160" y="188"/>
                  </a:cubicBezTo>
                  <a:cubicBezTo>
                    <a:pt x="160" y="188"/>
                    <a:pt x="159" y="189"/>
                    <a:pt x="159" y="190"/>
                  </a:cubicBezTo>
                  <a:cubicBezTo>
                    <a:pt x="158" y="190"/>
                    <a:pt x="157" y="191"/>
                    <a:pt x="157" y="192"/>
                  </a:cubicBezTo>
                  <a:cubicBezTo>
                    <a:pt x="156" y="192"/>
                    <a:pt x="156" y="193"/>
                    <a:pt x="155" y="194"/>
                  </a:cubicBezTo>
                  <a:close/>
                  <a:moveTo>
                    <a:pt x="155" y="72"/>
                  </a:moveTo>
                  <a:cubicBezTo>
                    <a:pt x="155" y="72"/>
                    <a:pt x="155" y="72"/>
                    <a:pt x="155" y="72"/>
                  </a:cubicBezTo>
                  <a:cubicBezTo>
                    <a:pt x="155" y="69"/>
                    <a:pt x="156" y="66"/>
                    <a:pt x="156" y="64"/>
                  </a:cubicBezTo>
                  <a:cubicBezTo>
                    <a:pt x="156" y="56"/>
                    <a:pt x="156" y="49"/>
                    <a:pt x="156" y="42"/>
                  </a:cubicBezTo>
                  <a:cubicBezTo>
                    <a:pt x="156" y="35"/>
                    <a:pt x="157" y="28"/>
                    <a:pt x="157" y="21"/>
                  </a:cubicBezTo>
                  <a:cubicBezTo>
                    <a:pt x="158" y="17"/>
                    <a:pt x="158" y="13"/>
                    <a:pt x="158" y="8"/>
                  </a:cubicBezTo>
                  <a:cubicBezTo>
                    <a:pt x="158" y="8"/>
                    <a:pt x="158" y="8"/>
                    <a:pt x="158" y="7"/>
                  </a:cubicBezTo>
                  <a:cubicBezTo>
                    <a:pt x="158" y="7"/>
                    <a:pt x="158" y="8"/>
                    <a:pt x="157" y="9"/>
                  </a:cubicBezTo>
                  <a:cubicBezTo>
                    <a:pt x="157" y="9"/>
                    <a:pt x="156" y="9"/>
                    <a:pt x="156" y="9"/>
                  </a:cubicBezTo>
                  <a:cubicBezTo>
                    <a:pt x="156" y="12"/>
                    <a:pt x="156" y="14"/>
                    <a:pt x="156" y="16"/>
                  </a:cubicBezTo>
                  <a:cubicBezTo>
                    <a:pt x="156" y="20"/>
                    <a:pt x="156" y="25"/>
                    <a:pt x="155" y="29"/>
                  </a:cubicBezTo>
                  <a:cubicBezTo>
                    <a:pt x="155" y="32"/>
                    <a:pt x="154" y="36"/>
                    <a:pt x="155" y="40"/>
                  </a:cubicBezTo>
                  <a:cubicBezTo>
                    <a:pt x="155" y="47"/>
                    <a:pt x="155" y="55"/>
                    <a:pt x="155" y="63"/>
                  </a:cubicBezTo>
                  <a:cubicBezTo>
                    <a:pt x="155" y="66"/>
                    <a:pt x="155" y="69"/>
                    <a:pt x="155" y="72"/>
                  </a:cubicBezTo>
                  <a:close/>
                  <a:moveTo>
                    <a:pt x="159" y="38"/>
                  </a:moveTo>
                  <a:cubicBezTo>
                    <a:pt x="159" y="38"/>
                    <a:pt x="159" y="38"/>
                    <a:pt x="159" y="38"/>
                  </a:cubicBezTo>
                  <a:cubicBezTo>
                    <a:pt x="159" y="37"/>
                    <a:pt x="159" y="36"/>
                    <a:pt x="160" y="35"/>
                  </a:cubicBezTo>
                  <a:cubicBezTo>
                    <a:pt x="161" y="29"/>
                    <a:pt x="162" y="23"/>
                    <a:pt x="163" y="17"/>
                  </a:cubicBezTo>
                  <a:cubicBezTo>
                    <a:pt x="163" y="13"/>
                    <a:pt x="164" y="9"/>
                    <a:pt x="165" y="5"/>
                  </a:cubicBezTo>
                  <a:cubicBezTo>
                    <a:pt x="165" y="4"/>
                    <a:pt x="165" y="4"/>
                    <a:pt x="165" y="3"/>
                  </a:cubicBezTo>
                  <a:cubicBezTo>
                    <a:pt x="162" y="3"/>
                    <a:pt x="159" y="4"/>
                    <a:pt x="156" y="4"/>
                  </a:cubicBezTo>
                  <a:cubicBezTo>
                    <a:pt x="156" y="4"/>
                    <a:pt x="157" y="4"/>
                    <a:pt x="157" y="4"/>
                  </a:cubicBezTo>
                  <a:cubicBezTo>
                    <a:pt x="158" y="5"/>
                    <a:pt x="158" y="5"/>
                    <a:pt x="159" y="5"/>
                  </a:cubicBezTo>
                  <a:cubicBezTo>
                    <a:pt x="159" y="5"/>
                    <a:pt x="160" y="5"/>
                    <a:pt x="160" y="5"/>
                  </a:cubicBezTo>
                  <a:cubicBezTo>
                    <a:pt x="160" y="6"/>
                    <a:pt x="161" y="7"/>
                    <a:pt x="161" y="8"/>
                  </a:cubicBezTo>
                  <a:cubicBezTo>
                    <a:pt x="161" y="9"/>
                    <a:pt x="161" y="10"/>
                    <a:pt x="161" y="11"/>
                  </a:cubicBezTo>
                  <a:cubicBezTo>
                    <a:pt x="160" y="16"/>
                    <a:pt x="160" y="22"/>
                    <a:pt x="160" y="27"/>
                  </a:cubicBezTo>
                  <a:cubicBezTo>
                    <a:pt x="159" y="31"/>
                    <a:pt x="159" y="34"/>
                    <a:pt x="159" y="38"/>
                  </a:cubicBezTo>
                  <a:close/>
                  <a:moveTo>
                    <a:pt x="100" y="214"/>
                  </a:moveTo>
                  <a:cubicBezTo>
                    <a:pt x="101" y="213"/>
                    <a:pt x="101" y="213"/>
                    <a:pt x="101" y="212"/>
                  </a:cubicBezTo>
                  <a:cubicBezTo>
                    <a:pt x="102" y="212"/>
                    <a:pt x="102" y="211"/>
                    <a:pt x="102" y="211"/>
                  </a:cubicBezTo>
                  <a:cubicBezTo>
                    <a:pt x="104" y="207"/>
                    <a:pt x="106" y="205"/>
                    <a:pt x="109" y="202"/>
                  </a:cubicBezTo>
                  <a:cubicBezTo>
                    <a:pt x="109" y="202"/>
                    <a:pt x="110" y="202"/>
                    <a:pt x="110" y="201"/>
                  </a:cubicBezTo>
                  <a:cubicBezTo>
                    <a:pt x="109" y="201"/>
                    <a:pt x="108" y="201"/>
                    <a:pt x="107" y="201"/>
                  </a:cubicBezTo>
                  <a:cubicBezTo>
                    <a:pt x="105" y="201"/>
                    <a:pt x="103" y="202"/>
                    <a:pt x="102" y="202"/>
                  </a:cubicBezTo>
                  <a:cubicBezTo>
                    <a:pt x="101" y="202"/>
                    <a:pt x="101" y="202"/>
                    <a:pt x="101" y="202"/>
                  </a:cubicBezTo>
                  <a:cubicBezTo>
                    <a:pt x="100" y="203"/>
                    <a:pt x="98" y="203"/>
                    <a:pt x="97" y="204"/>
                  </a:cubicBezTo>
                  <a:cubicBezTo>
                    <a:pt x="98" y="207"/>
                    <a:pt x="99" y="211"/>
                    <a:pt x="100" y="214"/>
                  </a:cubicBezTo>
                  <a:close/>
                  <a:moveTo>
                    <a:pt x="72" y="16"/>
                  </a:moveTo>
                  <a:cubicBezTo>
                    <a:pt x="72" y="18"/>
                    <a:pt x="73" y="20"/>
                    <a:pt x="73" y="22"/>
                  </a:cubicBezTo>
                  <a:cubicBezTo>
                    <a:pt x="73" y="23"/>
                    <a:pt x="74" y="23"/>
                    <a:pt x="74" y="24"/>
                  </a:cubicBezTo>
                  <a:cubicBezTo>
                    <a:pt x="76" y="26"/>
                    <a:pt x="77" y="28"/>
                    <a:pt x="78" y="30"/>
                  </a:cubicBezTo>
                  <a:cubicBezTo>
                    <a:pt x="78" y="30"/>
                    <a:pt x="79" y="30"/>
                    <a:pt x="79" y="30"/>
                  </a:cubicBezTo>
                  <a:cubicBezTo>
                    <a:pt x="79" y="30"/>
                    <a:pt x="79" y="30"/>
                    <a:pt x="79" y="30"/>
                  </a:cubicBezTo>
                  <a:cubicBezTo>
                    <a:pt x="78" y="29"/>
                    <a:pt x="78" y="28"/>
                    <a:pt x="77" y="27"/>
                  </a:cubicBezTo>
                  <a:cubicBezTo>
                    <a:pt x="76" y="25"/>
                    <a:pt x="76" y="24"/>
                    <a:pt x="78" y="23"/>
                  </a:cubicBezTo>
                  <a:cubicBezTo>
                    <a:pt x="79" y="23"/>
                    <a:pt x="79" y="23"/>
                    <a:pt x="80" y="22"/>
                  </a:cubicBezTo>
                  <a:cubicBezTo>
                    <a:pt x="80" y="22"/>
                    <a:pt x="81" y="22"/>
                    <a:pt x="81" y="22"/>
                  </a:cubicBezTo>
                  <a:cubicBezTo>
                    <a:pt x="81" y="21"/>
                    <a:pt x="81" y="20"/>
                    <a:pt x="81" y="19"/>
                  </a:cubicBezTo>
                  <a:cubicBezTo>
                    <a:pt x="81" y="18"/>
                    <a:pt x="82" y="17"/>
                    <a:pt x="82" y="15"/>
                  </a:cubicBezTo>
                  <a:cubicBezTo>
                    <a:pt x="79" y="16"/>
                    <a:pt x="75" y="16"/>
                    <a:pt x="72" y="16"/>
                  </a:cubicBezTo>
                  <a:close/>
                  <a:moveTo>
                    <a:pt x="152" y="141"/>
                  </a:moveTo>
                  <a:cubicBezTo>
                    <a:pt x="153" y="137"/>
                    <a:pt x="153" y="66"/>
                    <a:pt x="153" y="60"/>
                  </a:cubicBezTo>
                  <a:cubicBezTo>
                    <a:pt x="153" y="61"/>
                    <a:pt x="153" y="62"/>
                    <a:pt x="153" y="63"/>
                  </a:cubicBezTo>
                  <a:cubicBezTo>
                    <a:pt x="153" y="68"/>
                    <a:pt x="153" y="74"/>
                    <a:pt x="152" y="80"/>
                  </a:cubicBezTo>
                  <a:cubicBezTo>
                    <a:pt x="152" y="84"/>
                    <a:pt x="152" y="88"/>
                    <a:pt x="152" y="92"/>
                  </a:cubicBezTo>
                  <a:cubicBezTo>
                    <a:pt x="152" y="93"/>
                    <a:pt x="152" y="93"/>
                    <a:pt x="151" y="94"/>
                  </a:cubicBezTo>
                  <a:cubicBezTo>
                    <a:pt x="151" y="96"/>
                    <a:pt x="151" y="98"/>
                    <a:pt x="151" y="99"/>
                  </a:cubicBezTo>
                  <a:cubicBezTo>
                    <a:pt x="151" y="100"/>
                    <a:pt x="151" y="100"/>
                    <a:pt x="151" y="101"/>
                  </a:cubicBezTo>
                  <a:cubicBezTo>
                    <a:pt x="151" y="104"/>
                    <a:pt x="152" y="107"/>
                    <a:pt x="152" y="110"/>
                  </a:cubicBezTo>
                  <a:cubicBezTo>
                    <a:pt x="152" y="118"/>
                    <a:pt x="152" y="126"/>
                    <a:pt x="152" y="133"/>
                  </a:cubicBezTo>
                  <a:cubicBezTo>
                    <a:pt x="152" y="136"/>
                    <a:pt x="152" y="138"/>
                    <a:pt x="152" y="141"/>
                  </a:cubicBezTo>
                  <a:close/>
                  <a:moveTo>
                    <a:pt x="92" y="184"/>
                  </a:moveTo>
                  <a:cubicBezTo>
                    <a:pt x="92" y="184"/>
                    <a:pt x="92" y="184"/>
                    <a:pt x="92" y="184"/>
                  </a:cubicBezTo>
                  <a:cubicBezTo>
                    <a:pt x="93" y="184"/>
                    <a:pt x="94" y="184"/>
                    <a:pt x="94" y="183"/>
                  </a:cubicBezTo>
                  <a:cubicBezTo>
                    <a:pt x="95" y="181"/>
                    <a:pt x="96" y="180"/>
                    <a:pt x="96" y="178"/>
                  </a:cubicBezTo>
                  <a:cubicBezTo>
                    <a:pt x="96" y="177"/>
                    <a:pt x="97" y="177"/>
                    <a:pt x="97" y="176"/>
                  </a:cubicBezTo>
                  <a:cubicBezTo>
                    <a:pt x="95" y="174"/>
                    <a:pt x="93" y="171"/>
                    <a:pt x="91" y="169"/>
                  </a:cubicBezTo>
                  <a:cubicBezTo>
                    <a:pt x="90" y="170"/>
                    <a:pt x="90" y="172"/>
                    <a:pt x="90" y="173"/>
                  </a:cubicBezTo>
                  <a:cubicBezTo>
                    <a:pt x="90" y="174"/>
                    <a:pt x="90" y="176"/>
                    <a:pt x="89" y="177"/>
                  </a:cubicBezTo>
                  <a:cubicBezTo>
                    <a:pt x="89" y="177"/>
                    <a:pt x="89" y="177"/>
                    <a:pt x="89" y="178"/>
                  </a:cubicBezTo>
                  <a:cubicBezTo>
                    <a:pt x="90" y="180"/>
                    <a:pt x="91" y="182"/>
                    <a:pt x="92" y="184"/>
                  </a:cubicBezTo>
                  <a:close/>
                  <a:moveTo>
                    <a:pt x="93" y="51"/>
                  </a:moveTo>
                  <a:cubicBezTo>
                    <a:pt x="93" y="51"/>
                    <a:pt x="93" y="51"/>
                    <a:pt x="93" y="51"/>
                  </a:cubicBezTo>
                  <a:cubicBezTo>
                    <a:pt x="94" y="49"/>
                    <a:pt x="94" y="47"/>
                    <a:pt x="95" y="46"/>
                  </a:cubicBezTo>
                  <a:cubicBezTo>
                    <a:pt x="94" y="46"/>
                    <a:pt x="94" y="46"/>
                    <a:pt x="93" y="46"/>
                  </a:cubicBezTo>
                  <a:cubicBezTo>
                    <a:pt x="93" y="46"/>
                    <a:pt x="92" y="45"/>
                    <a:pt x="92" y="45"/>
                  </a:cubicBezTo>
                  <a:cubicBezTo>
                    <a:pt x="92" y="44"/>
                    <a:pt x="92" y="44"/>
                    <a:pt x="93" y="43"/>
                  </a:cubicBezTo>
                  <a:cubicBezTo>
                    <a:pt x="93" y="43"/>
                    <a:pt x="94" y="43"/>
                    <a:pt x="94" y="43"/>
                  </a:cubicBezTo>
                  <a:cubicBezTo>
                    <a:pt x="94" y="42"/>
                    <a:pt x="94" y="41"/>
                    <a:pt x="94" y="41"/>
                  </a:cubicBezTo>
                  <a:cubicBezTo>
                    <a:pt x="93" y="40"/>
                    <a:pt x="93" y="38"/>
                    <a:pt x="93" y="37"/>
                  </a:cubicBezTo>
                  <a:cubicBezTo>
                    <a:pt x="92" y="36"/>
                    <a:pt x="91" y="36"/>
                    <a:pt x="89" y="35"/>
                  </a:cubicBezTo>
                  <a:cubicBezTo>
                    <a:pt x="89" y="34"/>
                    <a:pt x="88" y="34"/>
                    <a:pt x="87" y="35"/>
                  </a:cubicBezTo>
                  <a:cubicBezTo>
                    <a:pt x="87" y="36"/>
                    <a:pt x="87" y="37"/>
                    <a:pt x="87" y="38"/>
                  </a:cubicBezTo>
                  <a:cubicBezTo>
                    <a:pt x="88" y="42"/>
                    <a:pt x="89" y="45"/>
                    <a:pt x="91" y="48"/>
                  </a:cubicBezTo>
                  <a:cubicBezTo>
                    <a:pt x="92" y="49"/>
                    <a:pt x="92" y="49"/>
                    <a:pt x="92" y="50"/>
                  </a:cubicBezTo>
                  <a:cubicBezTo>
                    <a:pt x="93" y="50"/>
                    <a:pt x="93" y="51"/>
                    <a:pt x="93" y="51"/>
                  </a:cubicBezTo>
                  <a:close/>
                  <a:moveTo>
                    <a:pt x="95" y="62"/>
                  </a:moveTo>
                  <a:cubicBezTo>
                    <a:pt x="95" y="63"/>
                    <a:pt x="95" y="63"/>
                    <a:pt x="96" y="63"/>
                  </a:cubicBezTo>
                  <a:cubicBezTo>
                    <a:pt x="96" y="65"/>
                    <a:pt x="97" y="67"/>
                    <a:pt x="98" y="69"/>
                  </a:cubicBezTo>
                  <a:cubicBezTo>
                    <a:pt x="98" y="69"/>
                    <a:pt x="98" y="70"/>
                    <a:pt x="98" y="70"/>
                  </a:cubicBezTo>
                  <a:cubicBezTo>
                    <a:pt x="98" y="70"/>
                    <a:pt x="98" y="71"/>
                    <a:pt x="97" y="71"/>
                  </a:cubicBezTo>
                  <a:cubicBezTo>
                    <a:pt x="97" y="71"/>
                    <a:pt x="97" y="71"/>
                    <a:pt x="96" y="71"/>
                  </a:cubicBezTo>
                  <a:cubicBezTo>
                    <a:pt x="96" y="71"/>
                    <a:pt x="96" y="70"/>
                    <a:pt x="96" y="70"/>
                  </a:cubicBezTo>
                  <a:cubicBezTo>
                    <a:pt x="95" y="68"/>
                    <a:pt x="93" y="65"/>
                    <a:pt x="92" y="63"/>
                  </a:cubicBezTo>
                  <a:cubicBezTo>
                    <a:pt x="92" y="63"/>
                    <a:pt x="92" y="62"/>
                    <a:pt x="92" y="62"/>
                  </a:cubicBezTo>
                  <a:cubicBezTo>
                    <a:pt x="91" y="64"/>
                    <a:pt x="90" y="65"/>
                    <a:pt x="90" y="67"/>
                  </a:cubicBezTo>
                  <a:cubicBezTo>
                    <a:pt x="92" y="69"/>
                    <a:pt x="94" y="72"/>
                    <a:pt x="96" y="74"/>
                  </a:cubicBezTo>
                  <a:cubicBezTo>
                    <a:pt x="96" y="74"/>
                    <a:pt x="96" y="74"/>
                    <a:pt x="97" y="73"/>
                  </a:cubicBezTo>
                  <a:cubicBezTo>
                    <a:pt x="98" y="72"/>
                    <a:pt x="99" y="70"/>
                    <a:pt x="101" y="69"/>
                  </a:cubicBezTo>
                  <a:cubicBezTo>
                    <a:pt x="102" y="68"/>
                    <a:pt x="102" y="66"/>
                    <a:pt x="102" y="65"/>
                  </a:cubicBezTo>
                  <a:cubicBezTo>
                    <a:pt x="100" y="64"/>
                    <a:pt x="98" y="63"/>
                    <a:pt x="95" y="62"/>
                  </a:cubicBezTo>
                  <a:close/>
                  <a:moveTo>
                    <a:pt x="132" y="139"/>
                  </a:moveTo>
                  <a:cubicBezTo>
                    <a:pt x="132" y="139"/>
                    <a:pt x="132" y="139"/>
                    <a:pt x="132" y="139"/>
                  </a:cubicBezTo>
                  <a:cubicBezTo>
                    <a:pt x="131" y="140"/>
                    <a:pt x="131" y="140"/>
                    <a:pt x="131" y="141"/>
                  </a:cubicBezTo>
                  <a:cubicBezTo>
                    <a:pt x="131" y="141"/>
                    <a:pt x="130" y="142"/>
                    <a:pt x="130" y="142"/>
                  </a:cubicBezTo>
                  <a:cubicBezTo>
                    <a:pt x="130" y="142"/>
                    <a:pt x="129" y="143"/>
                    <a:pt x="129" y="143"/>
                  </a:cubicBezTo>
                  <a:cubicBezTo>
                    <a:pt x="128" y="143"/>
                    <a:pt x="128" y="143"/>
                    <a:pt x="128" y="144"/>
                  </a:cubicBezTo>
                  <a:cubicBezTo>
                    <a:pt x="129" y="147"/>
                    <a:pt x="129" y="149"/>
                    <a:pt x="129" y="152"/>
                  </a:cubicBezTo>
                  <a:cubicBezTo>
                    <a:pt x="130" y="152"/>
                    <a:pt x="130" y="153"/>
                    <a:pt x="130" y="154"/>
                  </a:cubicBezTo>
                  <a:cubicBezTo>
                    <a:pt x="131" y="154"/>
                    <a:pt x="131" y="153"/>
                    <a:pt x="132" y="153"/>
                  </a:cubicBezTo>
                  <a:cubicBezTo>
                    <a:pt x="133" y="153"/>
                    <a:pt x="134" y="153"/>
                    <a:pt x="134" y="153"/>
                  </a:cubicBezTo>
                  <a:cubicBezTo>
                    <a:pt x="136" y="151"/>
                    <a:pt x="136" y="151"/>
                    <a:pt x="135" y="148"/>
                  </a:cubicBezTo>
                  <a:cubicBezTo>
                    <a:pt x="135" y="148"/>
                    <a:pt x="135" y="147"/>
                    <a:pt x="134" y="146"/>
                  </a:cubicBezTo>
                  <a:cubicBezTo>
                    <a:pt x="134" y="145"/>
                    <a:pt x="134" y="145"/>
                    <a:pt x="134" y="144"/>
                  </a:cubicBezTo>
                  <a:cubicBezTo>
                    <a:pt x="133" y="144"/>
                    <a:pt x="133" y="144"/>
                    <a:pt x="133" y="144"/>
                  </a:cubicBezTo>
                  <a:cubicBezTo>
                    <a:pt x="132" y="144"/>
                    <a:pt x="131" y="143"/>
                    <a:pt x="131" y="142"/>
                  </a:cubicBezTo>
                  <a:cubicBezTo>
                    <a:pt x="131" y="141"/>
                    <a:pt x="132" y="141"/>
                    <a:pt x="132" y="140"/>
                  </a:cubicBezTo>
                  <a:cubicBezTo>
                    <a:pt x="132" y="140"/>
                    <a:pt x="132" y="140"/>
                    <a:pt x="132" y="139"/>
                  </a:cubicBezTo>
                  <a:close/>
                  <a:moveTo>
                    <a:pt x="81" y="42"/>
                  </a:moveTo>
                  <a:cubicBezTo>
                    <a:pt x="81" y="42"/>
                    <a:pt x="81" y="42"/>
                    <a:pt x="81" y="42"/>
                  </a:cubicBezTo>
                  <a:cubicBezTo>
                    <a:pt x="79" y="45"/>
                    <a:pt x="78" y="47"/>
                    <a:pt x="78" y="49"/>
                  </a:cubicBezTo>
                  <a:cubicBezTo>
                    <a:pt x="77" y="50"/>
                    <a:pt x="77" y="51"/>
                    <a:pt x="77" y="52"/>
                  </a:cubicBezTo>
                  <a:cubicBezTo>
                    <a:pt x="77" y="52"/>
                    <a:pt x="77" y="52"/>
                    <a:pt x="77" y="53"/>
                  </a:cubicBezTo>
                  <a:cubicBezTo>
                    <a:pt x="79" y="54"/>
                    <a:pt x="82" y="55"/>
                    <a:pt x="84" y="56"/>
                  </a:cubicBezTo>
                  <a:cubicBezTo>
                    <a:pt x="84" y="54"/>
                    <a:pt x="83" y="45"/>
                    <a:pt x="81" y="42"/>
                  </a:cubicBezTo>
                  <a:close/>
                  <a:moveTo>
                    <a:pt x="82" y="120"/>
                  </a:moveTo>
                  <a:cubicBezTo>
                    <a:pt x="82" y="119"/>
                    <a:pt x="82" y="117"/>
                    <a:pt x="82" y="116"/>
                  </a:cubicBezTo>
                  <a:cubicBezTo>
                    <a:pt x="81" y="116"/>
                    <a:pt x="80" y="117"/>
                    <a:pt x="79" y="117"/>
                  </a:cubicBezTo>
                  <a:cubicBezTo>
                    <a:pt x="79" y="118"/>
                    <a:pt x="78" y="118"/>
                    <a:pt x="78" y="119"/>
                  </a:cubicBezTo>
                  <a:cubicBezTo>
                    <a:pt x="78" y="121"/>
                    <a:pt x="78" y="124"/>
                    <a:pt x="78" y="127"/>
                  </a:cubicBezTo>
                  <a:cubicBezTo>
                    <a:pt x="77" y="128"/>
                    <a:pt x="77" y="129"/>
                    <a:pt x="77" y="130"/>
                  </a:cubicBezTo>
                  <a:cubicBezTo>
                    <a:pt x="77" y="131"/>
                    <a:pt x="77" y="131"/>
                    <a:pt x="76" y="132"/>
                  </a:cubicBezTo>
                  <a:cubicBezTo>
                    <a:pt x="76" y="132"/>
                    <a:pt x="75" y="132"/>
                    <a:pt x="75" y="132"/>
                  </a:cubicBezTo>
                  <a:cubicBezTo>
                    <a:pt x="75" y="134"/>
                    <a:pt x="76" y="135"/>
                    <a:pt x="76" y="137"/>
                  </a:cubicBezTo>
                  <a:cubicBezTo>
                    <a:pt x="76" y="136"/>
                    <a:pt x="77" y="136"/>
                    <a:pt x="77" y="136"/>
                  </a:cubicBezTo>
                  <a:cubicBezTo>
                    <a:pt x="78" y="132"/>
                    <a:pt x="80" y="129"/>
                    <a:pt x="81" y="126"/>
                  </a:cubicBezTo>
                  <a:cubicBezTo>
                    <a:pt x="82" y="125"/>
                    <a:pt x="82" y="124"/>
                    <a:pt x="81" y="123"/>
                  </a:cubicBezTo>
                  <a:cubicBezTo>
                    <a:pt x="81" y="122"/>
                    <a:pt x="81" y="121"/>
                    <a:pt x="82" y="120"/>
                  </a:cubicBezTo>
                  <a:close/>
                  <a:moveTo>
                    <a:pt x="146" y="139"/>
                  </a:moveTo>
                  <a:cubicBezTo>
                    <a:pt x="144" y="141"/>
                    <a:pt x="143" y="143"/>
                    <a:pt x="142" y="144"/>
                  </a:cubicBezTo>
                  <a:cubicBezTo>
                    <a:pt x="142" y="145"/>
                    <a:pt x="142" y="145"/>
                    <a:pt x="142" y="145"/>
                  </a:cubicBezTo>
                  <a:cubicBezTo>
                    <a:pt x="142" y="147"/>
                    <a:pt x="142" y="148"/>
                    <a:pt x="142" y="149"/>
                  </a:cubicBezTo>
                  <a:cubicBezTo>
                    <a:pt x="142" y="150"/>
                    <a:pt x="142" y="151"/>
                    <a:pt x="143" y="151"/>
                  </a:cubicBezTo>
                  <a:cubicBezTo>
                    <a:pt x="143" y="151"/>
                    <a:pt x="143" y="151"/>
                    <a:pt x="143" y="151"/>
                  </a:cubicBezTo>
                  <a:cubicBezTo>
                    <a:pt x="145" y="150"/>
                    <a:pt x="147" y="149"/>
                    <a:pt x="148" y="147"/>
                  </a:cubicBezTo>
                  <a:cubicBezTo>
                    <a:pt x="149" y="147"/>
                    <a:pt x="149" y="147"/>
                    <a:pt x="149" y="146"/>
                  </a:cubicBezTo>
                  <a:cubicBezTo>
                    <a:pt x="149" y="144"/>
                    <a:pt x="148" y="142"/>
                    <a:pt x="148" y="140"/>
                  </a:cubicBezTo>
                  <a:cubicBezTo>
                    <a:pt x="148" y="139"/>
                    <a:pt x="148" y="138"/>
                    <a:pt x="148" y="137"/>
                  </a:cubicBezTo>
                  <a:cubicBezTo>
                    <a:pt x="148" y="137"/>
                    <a:pt x="148" y="138"/>
                    <a:pt x="148" y="138"/>
                  </a:cubicBezTo>
                  <a:cubicBezTo>
                    <a:pt x="148" y="140"/>
                    <a:pt x="147" y="140"/>
                    <a:pt x="146" y="139"/>
                  </a:cubicBezTo>
                  <a:close/>
                  <a:moveTo>
                    <a:pt x="127" y="103"/>
                  </a:moveTo>
                  <a:cubicBezTo>
                    <a:pt x="127" y="103"/>
                    <a:pt x="127" y="103"/>
                    <a:pt x="127" y="103"/>
                  </a:cubicBezTo>
                  <a:cubicBezTo>
                    <a:pt x="128" y="102"/>
                    <a:pt x="128" y="101"/>
                    <a:pt x="129" y="101"/>
                  </a:cubicBezTo>
                  <a:cubicBezTo>
                    <a:pt x="129" y="100"/>
                    <a:pt x="129" y="99"/>
                    <a:pt x="129" y="99"/>
                  </a:cubicBezTo>
                  <a:cubicBezTo>
                    <a:pt x="129" y="98"/>
                    <a:pt x="129" y="96"/>
                    <a:pt x="129" y="95"/>
                  </a:cubicBezTo>
                  <a:cubicBezTo>
                    <a:pt x="129" y="95"/>
                    <a:pt x="129" y="94"/>
                    <a:pt x="129" y="94"/>
                  </a:cubicBezTo>
                  <a:cubicBezTo>
                    <a:pt x="127" y="90"/>
                    <a:pt x="125" y="85"/>
                    <a:pt x="123" y="81"/>
                  </a:cubicBezTo>
                  <a:cubicBezTo>
                    <a:pt x="123" y="81"/>
                    <a:pt x="123" y="81"/>
                    <a:pt x="123" y="80"/>
                  </a:cubicBezTo>
                  <a:cubicBezTo>
                    <a:pt x="122" y="82"/>
                    <a:pt x="122" y="83"/>
                    <a:pt x="123" y="85"/>
                  </a:cubicBezTo>
                  <a:cubicBezTo>
                    <a:pt x="123" y="87"/>
                    <a:pt x="124" y="90"/>
                    <a:pt x="125" y="92"/>
                  </a:cubicBezTo>
                  <a:cubicBezTo>
                    <a:pt x="125" y="92"/>
                    <a:pt x="125" y="93"/>
                    <a:pt x="125" y="93"/>
                  </a:cubicBezTo>
                  <a:cubicBezTo>
                    <a:pt x="125" y="93"/>
                    <a:pt x="125" y="93"/>
                    <a:pt x="125" y="93"/>
                  </a:cubicBezTo>
                  <a:cubicBezTo>
                    <a:pt x="126" y="93"/>
                    <a:pt x="126" y="93"/>
                    <a:pt x="126" y="94"/>
                  </a:cubicBezTo>
                  <a:cubicBezTo>
                    <a:pt x="127" y="94"/>
                    <a:pt x="126" y="95"/>
                    <a:pt x="126" y="95"/>
                  </a:cubicBezTo>
                  <a:cubicBezTo>
                    <a:pt x="125" y="95"/>
                    <a:pt x="125" y="96"/>
                    <a:pt x="126" y="96"/>
                  </a:cubicBezTo>
                  <a:cubicBezTo>
                    <a:pt x="126" y="98"/>
                    <a:pt x="126" y="100"/>
                    <a:pt x="127" y="102"/>
                  </a:cubicBezTo>
                  <a:cubicBezTo>
                    <a:pt x="127" y="102"/>
                    <a:pt x="127" y="103"/>
                    <a:pt x="127" y="103"/>
                  </a:cubicBezTo>
                  <a:close/>
                  <a:moveTo>
                    <a:pt x="118" y="78"/>
                  </a:moveTo>
                  <a:cubicBezTo>
                    <a:pt x="116" y="79"/>
                    <a:pt x="115" y="80"/>
                    <a:pt x="114" y="81"/>
                  </a:cubicBezTo>
                  <a:cubicBezTo>
                    <a:pt x="114" y="81"/>
                    <a:pt x="113" y="82"/>
                    <a:pt x="113" y="82"/>
                  </a:cubicBezTo>
                  <a:cubicBezTo>
                    <a:pt x="112" y="84"/>
                    <a:pt x="112" y="85"/>
                    <a:pt x="111" y="87"/>
                  </a:cubicBezTo>
                  <a:cubicBezTo>
                    <a:pt x="111" y="87"/>
                    <a:pt x="111" y="87"/>
                    <a:pt x="110" y="88"/>
                  </a:cubicBezTo>
                  <a:cubicBezTo>
                    <a:pt x="113" y="88"/>
                    <a:pt x="116" y="89"/>
                    <a:pt x="118" y="91"/>
                  </a:cubicBezTo>
                  <a:cubicBezTo>
                    <a:pt x="118" y="87"/>
                    <a:pt x="118" y="83"/>
                    <a:pt x="118" y="78"/>
                  </a:cubicBezTo>
                  <a:close/>
                  <a:moveTo>
                    <a:pt x="90" y="16"/>
                  </a:moveTo>
                  <a:cubicBezTo>
                    <a:pt x="90" y="17"/>
                    <a:pt x="90" y="17"/>
                    <a:pt x="90" y="17"/>
                  </a:cubicBezTo>
                  <a:cubicBezTo>
                    <a:pt x="91" y="17"/>
                    <a:pt x="91" y="18"/>
                    <a:pt x="92" y="19"/>
                  </a:cubicBezTo>
                  <a:cubicBezTo>
                    <a:pt x="94" y="20"/>
                    <a:pt x="96" y="22"/>
                    <a:pt x="98" y="24"/>
                  </a:cubicBezTo>
                  <a:cubicBezTo>
                    <a:pt x="98" y="24"/>
                    <a:pt x="98" y="24"/>
                    <a:pt x="99" y="24"/>
                  </a:cubicBezTo>
                  <a:cubicBezTo>
                    <a:pt x="100" y="24"/>
                    <a:pt x="100" y="24"/>
                    <a:pt x="101" y="24"/>
                  </a:cubicBezTo>
                  <a:cubicBezTo>
                    <a:pt x="102" y="22"/>
                    <a:pt x="102" y="20"/>
                    <a:pt x="103" y="18"/>
                  </a:cubicBezTo>
                  <a:cubicBezTo>
                    <a:pt x="103" y="18"/>
                    <a:pt x="103" y="18"/>
                    <a:pt x="102" y="18"/>
                  </a:cubicBezTo>
                  <a:cubicBezTo>
                    <a:pt x="99" y="18"/>
                    <a:pt x="97" y="17"/>
                    <a:pt x="94" y="17"/>
                  </a:cubicBezTo>
                  <a:cubicBezTo>
                    <a:pt x="93" y="17"/>
                    <a:pt x="92" y="17"/>
                    <a:pt x="91" y="16"/>
                  </a:cubicBezTo>
                  <a:cubicBezTo>
                    <a:pt x="91" y="16"/>
                    <a:pt x="90" y="16"/>
                    <a:pt x="90" y="16"/>
                  </a:cubicBezTo>
                  <a:close/>
                  <a:moveTo>
                    <a:pt x="146" y="71"/>
                  </a:moveTo>
                  <a:cubicBezTo>
                    <a:pt x="146" y="69"/>
                    <a:pt x="147" y="67"/>
                    <a:pt x="147" y="64"/>
                  </a:cubicBezTo>
                  <a:cubicBezTo>
                    <a:pt x="146" y="60"/>
                    <a:pt x="146" y="56"/>
                    <a:pt x="146" y="52"/>
                  </a:cubicBezTo>
                  <a:cubicBezTo>
                    <a:pt x="145" y="53"/>
                    <a:pt x="145" y="53"/>
                    <a:pt x="145" y="54"/>
                  </a:cubicBezTo>
                  <a:cubicBezTo>
                    <a:pt x="146" y="56"/>
                    <a:pt x="145" y="58"/>
                    <a:pt x="145" y="60"/>
                  </a:cubicBezTo>
                  <a:cubicBezTo>
                    <a:pt x="145" y="60"/>
                    <a:pt x="145" y="61"/>
                    <a:pt x="144" y="62"/>
                  </a:cubicBezTo>
                  <a:cubicBezTo>
                    <a:pt x="144" y="62"/>
                    <a:pt x="144" y="62"/>
                    <a:pt x="144" y="63"/>
                  </a:cubicBezTo>
                  <a:cubicBezTo>
                    <a:pt x="143" y="63"/>
                    <a:pt x="143" y="64"/>
                    <a:pt x="143" y="65"/>
                  </a:cubicBezTo>
                  <a:cubicBezTo>
                    <a:pt x="143" y="69"/>
                    <a:pt x="143" y="74"/>
                    <a:pt x="143" y="79"/>
                  </a:cubicBezTo>
                  <a:cubicBezTo>
                    <a:pt x="143" y="79"/>
                    <a:pt x="143" y="80"/>
                    <a:pt x="143" y="81"/>
                  </a:cubicBezTo>
                  <a:cubicBezTo>
                    <a:pt x="143" y="80"/>
                    <a:pt x="143" y="80"/>
                    <a:pt x="144" y="79"/>
                  </a:cubicBezTo>
                  <a:cubicBezTo>
                    <a:pt x="144" y="77"/>
                    <a:pt x="144" y="75"/>
                    <a:pt x="144" y="73"/>
                  </a:cubicBezTo>
                  <a:cubicBezTo>
                    <a:pt x="145" y="72"/>
                    <a:pt x="145" y="71"/>
                    <a:pt x="146" y="71"/>
                  </a:cubicBezTo>
                  <a:close/>
                  <a:moveTo>
                    <a:pt x="104" y="72"/>
                  </a:moveTo>
                  <a:cubicBezTo>
                    <a:pt x="103" y="73"/>
                    <a:pt x="102" y="74"/>
                    <a:pt x="101" y="75"/>
                  </a:cubicBezTo>
                  <a:cubicBezTo>
                    <a:pt x="101" y="76"/>
                    <a:pt x="101" y="76"/>
                    <a:pt x="101" y="77"/>
                  </a:cubicBezTo>
                  <a:cubicBezTo>
                    <a:pt x="103" y="76"/>
                    <a:pt x="104" y="76"/>
                    <a:pt x="106" y="75"/>
                  </a:cubicBezTo>
                  <a:cubicBezTo>
                    <a:pt x="107" y="75"/>
                    <a:pt x="109" y="74"/>
                    <a:pt x="110" y="76"/>
                  </a:cubicBezTo>
                  <a:cubicBezTo>
                    <a:pt x="111" y="75"/>
                    <a:pt x="112" y="74"/>
                    <a:pt x="113" y="73"/>
                  </a:cubicBezTo>
                  <a:cubicBezTo>
                    <a:pt x="113" y="72"/>
                    <a:pt x="113" y="71"/>
                    <a:pt x="113" y="71"/>
                  </a:cubicBezTo>
                  <a:cubicBezTo>
                    <a:pt x="112" y="69"/>
                    <a:pt x="110" y="69"/>
                    <a:pt x="109" y="68"/>
                  </a:cubicBezTo>
                  <a:cubicBezTo>
                    <a:pt x="108" y="68"/>
                    <a:pt x="108" y="69"/>
                    <a:pt x="108" y="69"/>
                  </a:cubicBezTo>
                  <a:cubicBezTo>
                    <a:pt x="108" y="70"/>
                    <a:pt x="107" y="71"/>
                    <a:pt x="107" y="72"/>
                  </a:cubicBezTo>
                  <a:cubicBezTo>
                    <a:pt x="106" y="73"/>
                    <a:pt x="105" y="74"/>
                    <a:pt x="104" y="72"/>
                  </a:cubicBezTo>
                  <a:cubicBezTo>
                    <a:pt x="104" y="72"/>
                    <a:pt x="104" y="72"/>
                    <a:pt x="104" y="72"/>
                  </a:cubicBezTo>
                  <a:close/>
                  <a:moveTo>
                    <a:pt x="74" y="68"/>
                  </a:moveTo>
                  <a:cubicBezTo>
                    <a:pt x="74" y="68"/>
                    <a:pt x="73" y="68"/>
                    <a:pt x="72" y="69"/>
                  </a:cubicBezTo>
                  <a:cubicBezTo>
                    <a:pt x="72" y="69"/>
                    <a:pt x="71" y="69"/>
                    <a:pt x="71" y="70"/>
                  </a:cubicBezTo>
                  <a:cubicBezTo>
                    <a:pt x="71" y="71"/>
                    <a:pt x="70" y="71"/>
                    <a:pt x="70" y="72"/>
                  </a:cubicBezTo>
                  <a:cubicBezTo>
                    <a:pt x="69" y="73"/>
                    <a:pt x="69" y="73"/>
                    <a:pt x="70" y="74"/>
                  </a:cubicBezTo>
                  <a:cubicBezTo>
                    <a:pt x="70" y="77"/>
                    <a:pt x="71" y="79"/>
                    <a:pt x="72" y="82"/>
                  </a:cubicBezTo>
                  <a:cubicBezTo>
                    <a:pt x="72" y="82"/>
                    <a:pt x="72" y="82"/>
                    <a:pt x="72" y="83"/>
                  </a:cubicBezTo>
                  <a:cubicBezTo>
                    <a:pt x="74" y="81"/>
                    <a:pt x="74" y="81"/>
                    <a:pt x="74" y="79"/>
                  </a:cubicBezTo>
                  <a:cubicBezTo>
                    <a:pt x="74" y="76"/>
                    <a:pt x="74" y="72"/>
                    <a:pt x="74" y="69"/>
                  </a:cubicBezTo>
                  <a:cubicBezTo>
                    <a:pt x="74" y="69"/>
                    <a:pt x="74" y="68"/>
                    <a:pt x="74" y="68"/>
                  </a:cubicBezTo>
                  <a:close/>
                  <a:moveTo>
                    <a:pt x="118" y="53"/>
                  </a:moveTo>
                  <a:cubicBezTo>
                    <a:pt x="119" y="53"/>
                    <a:pt x="119" y="52"/>
                    <a:pt x="120" y="52"/>
                  </a:cubicBezTo>
                  <a:cubicBezTo>
                    <a:pt x="120" y="52"/>
                    <a:pt x="120" y="51"/>
                    <a:pt x="120" y="51"/>
                  </a:cubicBezTo>
                  <a:cubicBezTo>
                    <a:pt x="120" y="50"/>
                    <a:pt x="119" y="48"/>
                    <a:pt x="119" y="47"/>
                  </a:cubicBezTo>
                  <a:cubicBezTo>
                    <a:pt x="119" y="47"/>
                    <a:pt x="119" y="47"/>
                    <a:pt x="119" y="46"/>
                  </a:cubicBezTo>
                  <a:cubicBezTo>
                    <a:pt x="116" y="47"/>
                    <a:pt x="115" y="48"/>
                    <a:pt x="113" y="49"/>
                  </a:cubicBezTo>
                  <a:cubicBezTo>
                    <a:pt x="112" y="49"/>
                    <a:pt x="112" y="50"/>
                    <a:pt x="112" y="50"/>
                  </a:cubicBezTo>
                  <a:cubicBezTo>
                    <a:pt x="112" y="52"/>
                    <a:pt x="111" y="54"/>
                    <a:pt x="111" y="55"/>
                  </a:cubicBezTo>
                  <a:cubicBezTo>
                    <a:pt x="111" y="56"/>
                    <a:pt x="111" y="56"/>
                    <a:pt x="111" y="56"/>
                  </a:cubicBezTo>
                  <a:cubicBezTo>
                    <a:pt x="112" y="56"/>
                    <a:pt x="112" y="56"/>
                    <a:pt x="113" y="56"/>
                  </a:cubicBezTo>
                  <a:cubicBezTo>
                    <a:pt x="113" y="55"/>
                    <a:pt x="114" y="54"/>
                    <a:pt x="115" y="53"/>
                  </a:cubicBezTo>
                  <a:cubicBezTo>
                    <a:pt x="116" y="52"/>
                    <a:pt x="117" y="52"/>
                    <a:pt x="118" y="53"/>
                  </a:cubicBezTo>
                  <a:close/>
                  <a:moveTo>
                    <a:pt x="62" y="183"/>
                  </a:moveTo>
                  <a:cubicBezTo>
                    <a:pt x="62" y="183"/>
                    <a:pt x="62" y="184"/>
                    <a:pt x="62" y="184"/>
                  </a:cubicBezTo>
                  <a:cubicBezTo>
                    <a:pt x="61" y="184"/>
                    <a:pt x="60" y="184"/>
                    <a:pt x="60" y="183"/>
                  </a:cubicBezTo>
                  <a:cubicBezTo>
                    <a:pt x="60" y="183"/>
                    <a:pt x="60" y="182"/>
                    <a:pt x="59" y="182"/>
                  </a:cubicBezTo>
                  <a:cubicBezTo>
                    <a:pt x="59" y="182"/>
                    <a:pt x="59" y="183"/>
                    <a:pt x="59" y="183"/>
                  </a:cubicBezTo>
                  <a:cubicBezTo>
                    <a:pt x="59" y="183"/>
                    <a:pt x="59" y="183"/>
                    <a:pt x="59" y="184"/>
                  </a:cubicBezTo>
                  <a:cubicBezTo>
                    <a:pt x="58" y="185"/>
                    <a:pt x="58" y="186"/>
                    <a:pt x="60" y="187"/>
                  </a:cubicBezTo>
                  <a:cubicBezTo>
                    <a:pt x="63" y="191"/>
                    <a:pt x="67" y="194"/>
                    <a:pt x="71" y="197"/>
                  </a:cubicBezTo>
                  <a:cubicBezTo>
                    <a:pt x="71" y="198"/>
                    <a:pt x="72" y="198"/>
                    <a:pt x="72" y="198"/>
                  </a:cubicBezTo>
                  <a:cubicBezTo>
                    <a:pt x="72" y="198"/>
                    <a:pt x="72" y="198"/>
                    <a:pt x="72" y="198"/>
                  </a:cubicBezTo>
                  <a:cubicBezTo>
                    <a:pt x="68" y="193"/>
                    <a:pt x="65" y="188"/>
                    <a:pt x="62" y="183"/>
                  </a:cubicBezTo>
                  <a:close/>
                  <a:moveTo>
                    <a:pt x="102" y="231"/>
                  </a:moveTo>
                  <a:cubicBezTo>
                    <a:pt x="103" y="230"/>
                    <a:pt x="103" y="230"/>
                    <a:pt x="103" y="229"/>
                  </a:cubicBezTo>
                  <a:cubicBezTo>
                    <a:pt x="102" y="229"/>
                    <a:pt x="101" y="228"/>
                    <a:pt x="101" y="227"/>
                  </a:cubicBezTo>
                  <a:cubicBezTo>
                    <a:pt x="101" y="226"/>
                    <a:pt x="100" y="225"/>
                    <a:pt x="100" y="224"/>
                  </a:cubicBezTo>
                  <a:cubicBezTo>
                    <a:pt x="100" y="224"/>
                    <a:pt x="100" y="223"/>
                    <a:pt x="99" y="223"/>
                  </a:cubicBezTo>
                  <a:cubicBezTo>
                    <a:pt x="99" y="222"/>
                    <a:pt x="99" y="222"/>
                    <a:pt x="98" y="222"/>
                  </a:cubicBezTo>
                  <a:cubicBezTo>
                    <a:pt x="96" y="222"/>
                    <a:pt x="95" y="223"/>
                    <a:pt x="93" y="223"/>
                  </a:cubicBezTo>
                  <a:cubicBezTo>
                    <a:pt x="93" y="223"/>
                    <a:pt x="92" y="223"/>
                    <a:pt x="92" y="223"/>
                  </a:cubicBezTo>
                  <a:cubicBezTo>
                    <a:pt x="95" y="226"/>
                    <a:pt x="97" y="228"/>
                    <a:pt x="100" y="231"/>
                  </a:cubicBezTo>
                  <a:cubicBezTo>
                    <a:pt x="101" y="230"/>
                    <a:pt x="101" y="230"/>
                    <a:pt x="102" y="231"/>
                  </a:cubicBezTo>
                  <a:close/>
                  <a:moveTo>
                    <a:pt x="53" y="64"/>
                  </a:moveTo>
                  <a:cubicBezTo>
                    <a:pt x="53" y="65"/>
                    <a:pt x="53" y="65"/>
                    <a:pt x="53" y="65"/>
                  </a:cubicBezTo>
                  <a:cubicBezTo>
                    <a:pt x="51" y="67"/>
                    <a:pt x="50" y="68"/>
                    <a:pt x="49" y="70"/>
                  </a:cubicBezTo>
                  <a:cubicBezTo>
                    <a:pt x="48" y="70"/>
                    <a:pt x="48" y="71"/>
                    <a:pt x="48" y="72"/>
                  </a:cubicBezTo>
                  <a:cubicBezTo>
                    <a:pt x="48" y="76"/>
                    <a:pt x="49" y="80"/>
                    <a:pt x="49" y="85"/>
                  </a:cubicBezTo>
                  <a:cubicBezTo>
                    <a:pt x="49" y="85"/>
                    <a:pt x="49" y="86"/>
                    <a:pt x="49" y="86"/>
                  </a:cubicBezTo>
                  <a:cubicBezTo>
                    <a:pt x="49" y="86"/>
                    <a:pt x="49" y="86"/>
                    <a:pt x="49" y="85"/>
                  </a:cubicBezTo>
                  <a:cubicBezTo>
                    <a:pt x="50" y="83"/>
                    <a:pt x="50" y="81"/>
                    <a:pt x="51" y="79"/>
                  </a:cubicBezTo>
                  <a:cubicBezTo>
                    <a:pt x="51" y="79"/>
                    <a:pt x="51" y="78"/>
                    <a:pt x="51" y="78"/>
                  </a:cubicBezTo>
                  <a:cubicBezTo>
                    <a:pt x="50" y="77"/>
                    <a:pt x="50" y="75"/>
                    <a:pt x="50" y="74"/>
                  </a:cubicBezTo>
                  <a:cubicBezTo>
                    <a:pt x="50" y="72"/>
                    <a:pt x="51" y="71"/>
                    <a:pt x="53" y="70"/>
                  </a:cubicBezTo>
                  <a:cubicBezTo>
                    <a:pt x="53" y="70"/>
                    <a:pt x="53" y="70"/>
                    <a:pt x="54" y="70"/>
                  </a:cubicBezTo>
                  <a:cubicBezTo>
                    <a:pt x="54" y="68"/>
                    <a:pt x="54" y="66"/>
                    <a:pt x="53" y="64"/>
                  </a:cubicBezTo>
                  <a:close/>
                  <a:moveTo>
                    <a:pt x="131" y="121"/>
                  </a:moveTo>
                  <a:cubicBezTo>
                    <a:pt x="132" y="125"/>
                    <a:pt x="132" y="129"/>
                    <a:pt x="133" y="133"/>
                  </a:cubicBezTo>
                  <a:cubicBezTo>
                    <a:pt x="133" y="132"/>
                    <a:pt x="133" y="132"/>
                    <a:pt x="133" y="132"/>
                  </a:cubicBezTo>
                  <a:cubicBezTo>
                    <a:pt x="134" y="129"/>
                    <a:pt x="135" y="126"/>
                    <a:pt x="136" y="124"/>
                  </a:cubicBezTo>
                  <a:cubicBezTo>
                    <a:pt x="137" y="122"/>
                    <a:pt x="136" y="120"/>
                    <a:pt x="136" y="118"/>
                  </a:cubicBezTo>
                  <a:cubicBezTo>
                    <a:pt x="134" y="119"/>
                    <a:pt x="133" y="120"/>
                    <a:pt x="131" y="121"/>
                  </a:cubicBezTo>
                  <a:close/>
                  <a:moveTo>
                    <a:pt x="109" y="90"/>
                  </a:moveTo>
                  <a:cubicBezTo>
                    <a:pt x="109" y="90"/>
                    <a:pt x="109" y="91"/>
                    <a:pt x="109" y="91"/>
                  </a:cubicBezTo>
                  <a:cubicBezTo>
                    <a:pt x="108" y="91"/>
                    <a:pt x="108" y="92"/>
                    <a:pt x="109" y="92"/>
                  </a:cubicBezTo>
                  <a:cubicBezTo>
                    <a:pt x="110" y="94"/>
                    <a:pt x="111" y="95"/>
                    <a:pt x="112" y="97"/>
                  </a:cubicBezTo>
                  <a:cubicBezTo>
                    <a:pt x="113" y="97"/>
                    <a:pt x="113" y="97"/>
                    <a:pt x="113" y="97"/>
                  </a:cubicBezTo>
                  <a:cubicBezTo>
                    <a:pt x="115" y="97"/>
                    <a:pt x="117" y="96"/>
                    <a:pt x="118" y="96"/>
                  </a:cubicBezTo>
                  <a:cubicBezTo>
                    <a:pt x="117" y="92"/>
                    <a:pt x="113" y="90"/>
                    <a:pt x="109" y="90"/>
                  </a:cubicBezTo>
                  <a:close/>
                  <a:moveTo>
                    <a:pt x="122" y="113"/>
                  </a:moveTo>
                  <a:cubicBezTo>
                    <a:pt x="123" y="113"/>
                    <a:pt x="123" y="113"/>
                    <a:pt x="123" y="113"/>
                  </a:cubicBezTo>
                  <a:cubicBezTo>
                    <a:pt x="124" y="111"/>
                    <a:pt x="125" y="109"/>
                    <a:pt x="126" y="107"/>
                  </a:cubicBezTo>
                  <a:cubicBezTo>
                    <a:pt x="126" y="107"/>
                    <a:pt x="126" y="106"/>
                    <a:pt x="126" y="106"/>
                  </a:cubicBezTo>
                  <a:cubicBezTo>
                    <a:pt x="125" y="103"/>
                    <a:pt x="124" y="100"/>
                    <a:pt x="124" y="98"/>
                  </a:cubicBezTo>
                  <a:cubicBezTo>
                    <a:pt x="124" y="97"/>
                    <a:pt x="124" y="97"/>
                    <a:pt x="123" y="97"/>
                  </a:cubicBezTo>
                  <a:cubicBezTo>
                    <a:pt x="123" y="97"/>
                    <a:pt x="122" y="97"/>
                    <a:pt x="122" y="98"/>
                  </a:cubicBezTo>
                  <a:cubicBezTo>
                    <a:pt x="122" y="98"/>
                    <a:pt x="122" y="98"/>
                    <a:pt x="122" y="98"/>
                  </a:cubicBezTo>
                  <a:cubicBezTo>
                    <a:pt x="122" y="100"/>
                    <a:pt x="122" y="101"/>
                    <a:pt x="122" y="102"/>
                  </a:cubicBezTo>
                  <a:cubicBezTo>
                    <a:pt x="122" y="103"/>
                    <a:pt x="122" y="104"/>
                    <a:pt x="122" y="105"/>
                  </a:cubicBezTo>
                  <a:cubicBezTo>
                    <a:pt x="122" y="106"/>
                    <a:pt x="122" y="106"/>
                    <a:pt x="122" y="106"/>
                  </a:cubicBezTo>
                  <a:cubicBezTo>
                    <a:pt x="122" y="108"/>
                    <a:pt x="122" y="111"/>
                    <a:pt x="122" y="113"/>
                  </a:cubicBezTo>
                  <a:close/>
                  <a:moveTo>
                    <a:pt x="112" y="118"/>
                  </a:moveTo>
                  <a:cubicBezTo>
                    <a:pt x="112" y="118"/>
                    <a:pt x="112" y="118"/>
                    <a:pt x="112" y="118"/>
                  </a:cubicBezTo>
                  <a:cubicBezTo>
                    <a:pt x="112" y="115"/>
                    <a:pt x="112" y="113"/>
                    <a:pt x="112" y="111"/>
                  </a:cubicBezTo>
                  <a:cubicBezTo>
                    <a:pt x="112" y="111"/>
                    <a:pt x="112" y="110"/>
                    <a:pt x="112" y="110"/>
                  </a:cubicBezTo>
                  <a:cubicBezTo>
                    <a:pt x="111" y="109"/>
                    <a:pt x="110" y="109"/>
                    <a:pt x="109" y="108"/>
                  </a:cubicBezTo>
                  <a:cubicBezTo>
                    <a:pt x="108" y="109"/>
                    <a:pt x="107" y="111"/>
                    <a:pt x="105" y="112"/>
                  </a:cubicBezTo>
                  <a:cubicBezTo>
                    <a:pt x="105" y="113"/>
                    <a:pt x="106" y="113"/>
                    <a:pt x="106" y="114"/>
                  </a:cubicBezTo>
                  <a:cubicBezTo>
                    <a:pt x="106" y="114"/>
                    <a:pt x="107" y="115"/>
                    <a:pt x="108" y="115"/>
                  </a:cubicBezTo>
                  <a:cubicBezTo>
                    <a:pt x="109" y="116"/>
                    <a:pt x="111" y="117"/>
                    <a:pt x="112" y="118"/>
                  </a:cubicBezTo>
                  <a:cubicBezTo>
                    <a:pt x="112" y="118"/>
                    <a:pt x="112" y="118"/>
                    <a:pt x="112" y="118"/>
                  </a:cubicBezTo>
                  <a:close/>
                  <a:moveTo>
                    <a:pt x="115" y="74"/>
                  </a:moveTo>
                  <a:cubicBezTo>
                    <a:pt x="115" y="74"/>
                    <a:pt x="115" y="74"/>
                    <a:pt x="115" y="74"/>
                  </a:cubicBezTo>
                  <a:cubicBezTo>
                    <a:pt x="116" y="73"/>
                    <a:pt x="117" y="72"/>
                    <a:pt x="117" y="70"/>
                  </a:cubicBezTo>
                  <a:cubicBezTo>
                    <a:pt x="117" y="70"/>
                    <a:pt x="118" y="70"/>
                    <a:pt x="118" y="69"/>
                  </a:cubicBezTo>
                  <a:cubicBezTo>
                    <a:pt x="117" y="67"/>
                    <a:pt x="117" y="65"/>
                    <a:pt x="117" y="62"/>
                  </a:cubicBezTo>
                  <a:cubicBezTo>
                    <a:pt x="117" y="62"/>
                    <a:pt x="117" y="62"/>
                    <a:pt x="117" y="61"/>
                  </a:cubicBezTo>
                  <a:cubicBezTo>
                    <a:pt x="115" y="63"/>
                    <a:pt x="113" y="65"/>
                    <a:pt x="111" y="66"/>
                  </a:cubicBezTo>
                  <a:cubicBezTo>
                    <a:pt x="112" y="67"/>
                    <a:pt x="113" y="68"/>
                    <a:pt x="113" y="69"/>
                  </a:cubicBezTo>
                  <a:cubicBezTo>
                    <a:pt x="115" y="70"/>
                    <a:pt x="116" y="72"/>
                    <a:pt x="115" y="74"/>
                  </a:cubicBezTo>
                  <a:cubicBezTo>
                    <a:pt x="115" y="74"/>
                    <a:pt x="115" y="74"/>
                    <a:pt x="115" y="74"/>
                  </a:cubicBezTo>
                  <a:close/>
                  <a:moveTo>
                    <a:pt x="146" y="175"/>
                  </a:moveTo>
                  <a:cubicBezTo>
                    <a:pt x="146" y="172"/>
                    <a:pt x="144" y="166"/>
                    <a:pt x="143" y="165"/>
                  </a:cubicBezTo>
                  <a:cubicBezTo>
                    <a:pt x="143" y="165"/>
                    <a:pt x="142" y="166"/>
                    <a:pt x="142" y="166"/>
                  </a:cubicBezTo>
                  <a:cubicBezTo>
                    <a:pt x="141" y="169"/>
                    <a:pt x="140" y="171"/>
                    <a:pt x="140" y="174"/>
                  </a:cubicBezTo>
                  <a:cubicBezTo>
                    <a:pt x="140" y="175"/>
                    <a:pt x="140" y="175"/>
                    <a:pt x="141" y="175"/>
                  </a:cubicBezTo>
                  <a:cubicBezTo>
                    <a:pt x="142" y="175"/>
                    <a:pt x="143" y="174"/>
                    <a:pt x="143" y="174"/>
                  </a:cubicBezTo>
                  <a:cubicBezTo>
                    <a:pt x="144" y="175"/>
                    <a:pt x="145" y="175"/>
                    <a:pt x="146" y="175"/>
                  </a:cubicBezTo>
                  <a:close/>
                  <a:moveTo>
                    <a:pt x="82" y="129"/>
                  </a:moveTo>
                  <a:cubicBezTo>
                    <a:pt x="82" y="130"/>
                    <a:pt x="82" y="130"/>
                    <a:pt x="82" y="130"/>
                  </a:cubicBezTo>
                  <a:cubicBezTo>
                    <a:pt x="80" y="133"/>
                    <a:pt x="79" y="135"/>
                    <a:pt x="78" y="138"/>
                  </a:cubicBezTo>
                  <a:cubicBezTo>
                    <a:pt x="77" y="140"/>
                    <a:pt x="77" y="142"/>
                    <a:pt x="77" y="144"/>
                  </a:cubicBezTo>
                  <a:cubicBezTo>
                    <a:pt x="78" y="144"/>
                    <a:pt x="78" y="145"/>
                    <a:pt x="79" y="145"/>
                  </a:cubicBezTo>
                  <a:cubicBezTo>
                    <a:pt x="79" y="144"/>
                    <a:pt x="80" y="143"/>
                    <a:pt x="81" y="141"/>
                  </a:cubicBezTo>
                  <a:cubicBezTo>
                    <a:pt x="81" y="141"/>
                    <a:pt x="81" y="141"/>
                    <a:pt x="81" y="140"/>
                  </a:cubicBezTo>
                  <a:cubicBezTo>
                    <a:pt x="81" y="138"/>
                    <a:pt x="82" y="137"/>
                    <a:pt x="82" y="135"/>
                  </a:cubicBezTo>
                  <a:cubicBezTo>
                    <a:pt x="82" y="133"/>
                    <a:pt x="83" y="131"/>
                    <a:pt x="82" y="129"/>
                  </a:cubicBezTo>
                  <a:close/>
                  <a:moveTo>
                    <a:pt x="72" y="189"/>
                  </a:moveTo>
                  <a:cubicBezTo>
                    <a:pt x="72" y="189"/>
                    <a:pt x="72" y="190"/>
                    <a:pt x="72" y="190"/>
                  </a:cubicBezTo>
                  <a:cubicBezTo>
                    <a:pt x="73" y="193"/>
                    <a:pt x="73" y="196"/>
                    <a:pt x="75" y="199"/>
                  </a:cubicBezTo>
                  <a:cubicBezTo>
                    <a:pt x="76" y="199"/>
                    <a:pt x="76" y="200"/>
                    <a:pt x="77" y="200"/>
                  </a:cubicBezTo>
                  <a:cubicBezTo>
                    <a:pt x="77" y="201"/>
                    <a:pt x="77" y="201"/>
                    <a:pt x="77" y="201"/>
                  </a:cubicBezTo>
                  <a:cubicBezTo>
                    <a:pt x="78" y="201"/>
                    <a:pt x="78" y="200"/>
                    <a:pt x="78" y="200"/>
                  </a:cubicBezTo>
                  <a:cubicBezTo>
                    <a:pt x="78" y="200"/>
                    <a:pt x="78" y="199"/>
                    <a:pt x="78" y="199"/>
                  </a:cubicBezTo>
                  <a:cubicBezTo>
                    <a:pt x="78" y="197"/>
                    <a:pt x="78" y="195"/>
                    <a:pt x="77" y="193"/>
                  </a:cubicBezTo>
                  <a:cubicBezTo>
                    <a:pt x="77" y="193"/>
                    <a:pt x="77" y="193"/>
                    <a:pt x="77" y="192"/>
                  </a:cubicBezTo>
                  <a:cubicBezTo>
                    <a:pt x="76" y="191"/>
                    <a:pt x="74" y="190"/>
                    <a:pt x="73" y="189"/>
                  </a:cubicBezTo>
                  <a:cubicBezTo>
                    <a:pt x="73" y="189"/>
                    <a:pt x="73" y="189"/>
                    <a:pt x="72" y="189"/>
                  </a:cubicBezTo>
                  <a:close/>
                  <a:moveTo>
                    <a:pt x="117" y="111"/>
                  </a:moveTo>
                  <a:cubicBezTo>
                    <a:pt x="117" y="110"/>
                    <a:pt x="118" y="109"/>
                    <a:pt x="119" y="107"/>
                  </a:cubicBezTo>
                  <a:cubicBezTo>
                    <a:pt x="119" y="107"/>
                    <a:pt x="119" y="107"/>
                    <a:pt x="119" y="107"/>
                  </a:cubicBezTo>
                  <a:cubicBezTo>
                    <a:pt x="119" y="105"/>
                    <a:pt x="119" y="104"/>
                    <a:pt x="119" y="102"/>
                  </a:cubicBezTo>
                  <a:cubicBezTo>
                    <a:pt x="119" y="102"/>
                    <a:pt x="118" y="102"/>
                    <a:pt x="118" y="102"/>
                  </a:cubicBezTo>
                  <a:cubicBezTo>
                    <a:pt x="117" y="102"/>
                    <a:pt x="117" y="102"/>
                    <a:pt x="116" y="102"/>
                  </a:cubicBezTo>
                  <a:cubicBezTo>
                    <a:pt x="115" y="103"/>
                    <a:pt x="114" y="104"/>
                    <a:pt x="113" y="105"/>
                  </a:cubicBezTo>
                  <a:cubicBezTo>
                    <a:pt x="113" y="105"/>
                    <a:pt x="112" y="105"/>
                    <a:pt x="112" y="106"/>
                  </a:cubicBezTo>
                  <a:cubicBezTo>
                    <a:pt x="114" y="108"/>
                    <a:pt x="115" y="109"/>
                    <a:pt x="117" y="111"/>
                  </a:cubicBezTo>
                  <a:close/>
                  <a:moveTo>
                    <a:pt x="60" y="44"/>
                  </a:moveTo>
                  <a:cubicBezTo>
                    <a:pt x="62" y="45"/>
                    <a:pt x="65" y="47"/>
                    <a:pt x="65" y="47"/>
                  </a:cubicBezTo>
                  <a:cubicBezTo>
                    <a:pt x="64" y="44"/>
                    <a:pt x="66" y="42"/>
                    <a:pt x="68" y="41"/>
                  </a:cubicBezTo>
                  <a:cubicBezTo>
                    <a:pt x="68" y="40"/>
                    <a:pt x="68" y="39"/>
                    <a:pt x="68" y="38"/>
                  </a:cubicBezTo>
                  <a:cubicBezTo>
                    <a:pt x="67" y="38"/>
                    <a:pt x="65" y="38"/>
                    <a:pt x="64" y="39"/>
                  </a:cubicBezTo>
                  <a:cubicBezTo>
                    <a:pt x="64" y="39"/>
                    <a:pt x="63" y="39"/>
                    <a:pt x="63" y="40"/>
                  </a:cubicBezTo>
                  <a:cubicBezTo>
                    <a:pt x="62" y="40"/>
                    <a:pt x="62" y="41"/>
                    <a:pt x="61" y="42"/>
                  </a:cubicBezTo>
                  <a:cubicBezTo>
                    <a:pt x="61" y="43"/>
                    <a:pt x="61" y="44"/>
                    <a:pt x="60" y="44"/>
                  </a:cubicBezTo>
                  <a:close/>
                  <a:moveTo>
                    <a:pt x="135" y="69"/>
                  </a:moveTo>
                  <a:cubicBezTo>
                    <a:pt x="135" y="75"/>
                    <a:pt x="136" y="81"/>
                    <a:pt x="137" y="87"/>
                  </a:cubicBezTo>
                  <a:cubicBezTo>
                    <a:pt x="137" y="86"/>
                    <a:pt x="138" y="86"/>
                    <a:pt x="139" y="85"/>
                  </a:cubicBezTo>
                  <a:cubicBezTo>
                    <a:pt x="138" y="80"/>
                    <a:pt x="137" y="74"/>
                    <a:pt x="136" y="68"/>
                  </a:cubicBezTo>
                  <a:cubicBezTo>
                    <a:pt x="136" y="69"/>
                    <a:pt x="135" y="69"/>
                    <a:pt x="135" y="69"/>
                  </a:cubicBezTo>
                  <a:close/>
                  <a:moveTo>
                    <a:pt x="149" y="6"/>
                  </a:moveTo>
                  <a:cubicBezTo>
                    <a:pt x="149" y="6"/>
                    <a:pt x="149" y="5"/>
                    <a:pt x="149" y="5"/>
                  </a:cubicBezTo>
                  <a:cubicBezTo>
                    <a:pt x="149" y="5"/>
                    <a:pt x="148" y="5"/>
                    <a:pt x="147" y="5"/>
                  </a:cubicBezTo>
                  <a:cubicBezTo>
                    <a:pt x="143" y="5"/>
                    <a:pt x="138" y="6"/>
                    <a:pt x="134" y="6"/>
                  </a:cubicBezTo>
                  <a:cubicBezTo>
                    <a:pt x="124" y="6"/>
                    <a:pt x="115" y="5"/>
                    <a:pt x="106" y="5"/>
                  </a:cubicBezTo>
                  <a:cubicBezTo>
                    <a:pt x="101" y="5"/>
                    <a:pt x="97" y="5"/>
                    <a:pt x="93" y="5"/>
                  </a:cubicBezTo>
                  <a:cubicBezTo>
                    <a:pt x="111" y="7"/>
                    <a:pt x="130" y="7"/>
                    <a:pt x="149" y="6"/>
                  </a:cubicBezTo>
                  <a:close/>
                  <a:moveTo>
                    <a:pt x="76" y="67"/>
                  </a:moveTo>
                  <a:cubicBezTo>
                    <a:pt x="76" y="69"/>
                    <a:pt x="76" y="77"/>
                    <a:pt x="76" y="78"/>
                  </a:cubicBezTo>
                  <a:cubicBezTo>
                    <a:pt x="77" y="77"/>
                    <a:pt x="78" y="77"/>
                    <a:pt x="79" y="77"/>
                  </a:cubicBezTo>
                  <a:cubicBezTo>
                    <a:pt x="80" y="76"/>
                    <a:pt x="80" y="75"/>
                    <a:pt x="81" y="74"/>
                  </a:cubicBezTo>
                  <a:cubicBezTo>
                    <a:pt x="81" y="74"/>
                    <a:pt x="81" y="73"/>
                    <a:pt x="81" y="73"/>
                  </a:cubicBezTo>
                  <a:cubicBezTo>
                    <a:pt x="81" y="72"/>
                    <a:pt x="81" y="72"/>
                    <a:pt x="81" y="71"/>
                  </a:cubicBezTo>
                  <a:cubicBezTo>
                    <a:pt x="80" y="70"/>
                    <a:pt x="79" y="69"/>
                    <a:pt x="78" y="68"/>
                  </a:cubicBezTo>
                  <a:cubicBezTo>
                    <a:pt x="77" y="67"/>
                    <a:pt x="77" y="67"/>
                    <a:pt x="76" y="67"/>
                  </a:cubicBezTo>
                  <a:close/>
                  <a:moveTo>
                    <a:pt x="52" y="177"/>
                  </a:moveTo>
                  <a:cubicBezTo>
                    <a:pt x="53" y="178"/>
                    <a:pt x="55" y="179"/>
                    <a:pt x="57" y="179"/>
                  </a:cubicBezTo>
                  <a:cubicBezTo>
                    <a:pt x="57" y="178"/>
                    <a:pt x="58" y="177"/>
                    <a:pt x="58" y="176"/>
                  </a:cubicBezTo>
                  <a:cubicBezTo>
                    <a:pt x="58" y="176"/>
                    <a:pt x="58" y="175"/>
                    <a:pt x="58" y="174"/>
                  </a:cubicBezTo>
                  <a:cubicBezTo>
                    <a:pt x="57" y="172"/>
                    <a:pt x="56" y="170"/>
                    <a:pt x="57" y="168"/>
                  </a:cubicBezTo>
                  <a:cubicBezTo>
                    <a:pt x="57" y="168"/>
                    <a:pt x="56" y="168"/>
                    <a:pt x="56" y="168"/>
                  </a:cubicBezTo>
                  <a:cubicBezTo>
                    <a:pt x="55" y="167"/>
                    <a:pt x="55" y="167"/>
                    <a:pt x="55" y="168"/>
                  </a:cubicBezTo>
                  <a:cubicBezTo>
                    <a:pt x="55" y="168"/>
                    <a:pt x="54" y="169"/>
                    <a:pt x="54" y="169"/>
                  </a:cubicBezTo>
                  <a:cubicBezTo>
                    <a:pt x="54" y="171"/>
                    <a:pt x="54" y="173"/>
                    <a:pt x="55" y="175"/>
                  </a:cubicBezTo>
                  <a:cubicBezTo>
                    <a:pt x="55" y="176"/>
                    <a:pt x="55" y="176"/>
                    <a:pt x="55" y="176"/>
                  </a:cubicBezTo>
                  <a:cubicBezTo>
                    <a:pt x="55" y="177"/>
                    <a:pt x="55" y="177"/>
                    <a:pt x="54" y="177"/>
                  </a:cubicBezTo>
                  <a:cubicBezTo>
                    <a:pt x="54" y="178"/>
                    <a:pt x="53" y="177"/>
                    <a:pt x="53" y="177"/>
                  </a:cubicBezTo>
                  <a:cubicBezTo>
                    <a:pt x="53" y="176"/>
                    <a:pt x="53" y="176"/>
                    <a:pt x="53" y="176"/>
                  </a:cubicBezTo>
                  <a:cubicBezTo>
                    <a:pt x="52" y="175"/>
                    <a:pt x="52" y="175"/>
                    <a:pt x="52" y="174"/>
                  </a:cubicBezTo>
                  <a:cubicBezTo>
                    <a:pt x="52" y="175"/>
                    <a:pt x="52" y="176"/>
                    <a:pt x="52" y="177"/>
                  </a:cubicBezTo>
                  <a:close/>
                  <a:moveTo>
                    <a:pt x="86" y="224"/>
                  </a:moveTo>
                  <a:cubicBezTo>
                    <a:pt x="87" y="225"/>
                    <a:pt x="87" y="225"/>
                    <a:pt x="87" y="225"/>
                  </a:cubicBezTo>
                  <a:cubicBezTo>
                    <a:pt x="89" y="227"/>
                    <a:pt x="90" y="228"/>
                    <a:pt x="91" y="229"/>
                  </a:cubicBezTo>
                  <a:cubicBezTo>
                    <a:pt x="94" y="232"/>
                    <a:pt x="96" y="234"/>
                    <a:pt x="99" y="235"/>
                  </a:cubicBezTo>
                  <a:cubicBezTo>
                    <a:pt x="99" y="235"/>
                    <a:pt x="99" y="235"/>
                    <a:pt x="99" y="236"/>
                  </a:cubicBezTo>
                  <a:cubicBezTo>
                    <a:pt x="99" y="235"/>
                    <a:pt x="100" y="235"/>
                    <a:pt x="100" y="234"/>
                  </a:cubicBezTo>
                  <a:cubicBezTo>
                    <a:pt x="99" y="233"/>
                    <a:pt x="98" y="233"/>
                    <a:pt x="97" y="232"/>
                  </a:cubicBezTo>
                  <a:cubicBezTo>
                    <a:pt x="96" y="230"/>
                    <a:pt x="94" y="229"/>
                    <a:pt x="93" y="228"/>
                  </a:cubicBezTo>
                  <a:cubicBezTo>
                    <a:pt x="92" y="226"/>
                    <a:pt x="91" y="225"/>
                    <a:pt x="90" y="224"/>
                  </a:cubicBezTo>
                  <a:cubicBezTo>
                    <a:pt x="89" y="223"/>
                    <a:pt x="89" y="223"/>
                    <a:pt x="88" y="223"/>
                  </a:cubicBezTo>
                  <a:cubicBezTo>
                    <a:pt x="88" y="224"/>
                    <a:pt x="87" y="224"/>
                    <a:pt x="86" y="224"/>
                  </a:cubicBezTo>
                  <a:close/>
                  <a:moveTo>
                    <a:pt x="87" y="215"/>
                  </a:moveTo>
                  <a:cubicBezTo>
                    <a:pt x="88" y="216"/>
                    <a:pt x="89" y="217"/>
                    <a:pt x="89" y="218"/>
                  </a:cubicBezTo>
                  <a:cubicBezTo>
                    <a:pt x="90" y="219"/>
                    <a:pt x="90" y="219"/>
                    <a:pt x="89" y="219"/>
                  </a:cubicBezTo>
                  <a:cubicBezTo>
                    <a:pt x="89" y="220"/>
                    <a:pt x="89" y="220"/>
                    <a:pt x="89" y="220"/>
                  </a:cubicBezTo>
                  <a:cubicBezTo>
                    <a:pt x="90" y="221"/>
                    <a:pt x="90" y="221"/>
                    <a:pt x="91" y="221"/>
                  </a:cubicBezTo>
                  <a:cubicBezTo>
                    <a:pt x="92" y="221"/>
                    <a:pt x="93" y="220"/>
                    <a:pt x="94" y="220"/>
                  </a:cubicBezTo>
                  <a:cubicBezTo>
                    <a:pt x="95" y="220"/>
                    <a:pt x="96" y="220"/>
                    <a:pt x="98" y="220"/>
                  </a:cubicBezTo>
                  <a:cubicBezTo>
                    <a:pt x="97" y="219"/>
                    <a:pt x="97" y="218"/>
                    <a:pt x="96" y="217"/>
                  </a:cubicBezTo>
                  <a:cubicBezTo>
                    <a:pt x="96" y="217"/>
                    <a:pt x="95" y="216"/>
                    <a:pt x="95" y="216"/>
                  </a:cubicBezTo>
                  <a:cubicBezTo>
                    <a:pt x="93" y="216"/>
                    <a:pt x="91" y="215"/>
                    <a:pt x="89" y="215"/>
                  </a:cubicBezTo>
                  <a:cubicBezTo>
                    <a:pt x="88" y="215"/>
                    <a:pt x="88" y="215"/>
                    <a:pt x="87" y="215"/>
                  </a:cubicBezTo>
                  <a:close/>
                  <a:moveTo>
                    <a:pt x="140" y="99"/>
                  </a:moveTo>
                  <a:cubicBezTo>
                    <a:pt x="140" y="99"/>
                    <a:pt x="141" y="98"/>
                    <a:pt x="141" y="98"/>
                  </a:cubicBezTo>
                  <a:cubicBezTo>
                    <a:pt x="142" y="98"/>
                    <a:pt x="142" y="97"/>
                    <a:pt x="142" y="96"/>
                  </a:cubicBezTo>
                  <a:cubicBezTo>
                    <a:pt x="142" y="94"/>
                    <a:pt x="141" y="92"/>
                    <a:pt x="141" y="90"/>
                  </a:cubicBezTo>
                  <a:cubicBezTo>
                    <a:pt x="141" y="90"/>
                    <a:pt x="141" y="89"/>
                    <a:pt x="140" y="89"/>
                  </a:cubicBezTo>
                  <a:cubicBezTo>
                    <a:pt x="140" y="89"/>
                    <a:pt x="140" y="88"/>
                    <a:pt x="139" y="88"/>
                  </a:cubicBezTo>
                  <a:cubicBezTo>
                    <a:pt x="138" y="88"/>
                    <a:pt x="138" y="89"/>
                    <a:pt x="137" y="90"/>
                  </a:cubicBezTo>
                  <a:cubicBezTo>
                    <a:pt x="137" y="90"/>
                    <a:pt x="137" y="90"/>
                    <a:pt x="137" y="91"/>
                  </a:cubicBezTo>
                  <a:cubicBezTo>
                    <a:pt x="137" y="94"/>
                    <a:pt x="139" y="96"/>
                    <a:pt x="140" y="99"/>
                  </a:cubicBezTo>
                  <a:close/>
                  <a:moveTo>
                    <a:pt x="87" y="124"/>
                  </a:moveTo>
                  <a:cubicBezTo>
                    <a:pt x="87" y="124"/>
                    <a:pt x="87" y="124"/>
                    <a:pt x="87" y="124"/>
                  </a:cubicBezTo>
                  <a:cubicBezTo>
                    <a:pt x="87" y="121"/>
                    <a:pt x="88" y="118"/>
                    <a:pt x="89" y="116"/>
                  </a:cubicBezTo>
                  <a:cubicBezTo>
                    <a:pt x="89" y="115"/>
                    <a:pt x="89" y="115"/>
                    <a:pt x="89" y="115"/>
                  </a:cubicBezTo>
                  <a:cubicBezTo>
                    <a:pt x="88" y="114"/>
                    <a:pt x="88" y="114"/>
                    <a:pt x="88" y="113"/>
                  </a:cubicBezTo>
                  <a:cubicBezTo>
                    <a:pt x="86" y="113"/>
                    <a:pt x="85" y="114"/>
                    <a:pt x="84" y="115"/>
                  </a:cubicBezTo>
                  <a:cubicBezTo>
                    <a:pt x="84" y="117"/>
                    <a:pt x="84" y="119"/>
                    <a:pt x="84" y="121"/>
                  </a:cubicBezTo>
                  <a:cubicBezTo>
                    <a:pt x="84" y="121"/>
                    <a:pt x="84" y="122"/>
                    <a:pt x="85" y="122"/>
                  </a:cubicBezTo>
                  <a:cubicBezTo>
                    <a:pt x="85" y="122"/>
                    <a:pt x="86" y="123"/>
                    <a:pt x="87" y="124"/>
                  </a:cubicBezTo>
                  <a:close/>
                  <a:moveTo>
                    <a:pt x="88" y="68"/>
                  </a:moveTo>
                  <a:cubicBezTo>
                    <a:pt x="88" y="69"/>
                    <a:pt x="88" y="69"/>
                    <a:pt x="88" y="69"/>
                  </a:cubicBezTo>
                  <a:cubicBezTo>
                    <a:pt x="88" y="71"/>
                    <a:pt x="88" y="74"/>
                    <a:pt x="88" y="76"/>
                  </a:cubicBezTo>
                  <a:cubicBezTo>
                    <a:pt x="88" y="77"/>
                    <a:pt x="89" y="77"/>
                    <a:pt x="89" y="77"/>
                  </a:cubicBezTo>
                  <a:cubicBezTo>
                    <a:pt x="89" y="78"/>
                    <a:pt x="90" y="79"/>
                    <a:pt x="91" y="80"/>
                  </a:cubicBezTo>
                  <a:cubicBezTo>
                    <a:pt x="92" y="78"/>
                    <a:pt x="93" y="77"/>
                    <a:pt x="94" y="76"/>
                  </a:cubicBezTo>
                  <a:cubicBezTo>
                    <a:pt x="92" y="73"/>
                    <a:pt x="90" y="71"/>
                    <a:pt x="88" y="68"/>
                  </a:cubicBezTo>
                  <a:close/>
                  <a:moveTo>
                    <a:pt x="110" y="38"/>
                  </a:moveTo>
                  <a:cubicBezTo>
                    <a:pt x="110" y="37"/>
                    <a:pt x="111" y="37"/>
                    <a:pt x="112" y="37"/>
                  </a:cubicBezTo>
                  <a:cubicBezTo>
                    <a:pt x="112" y="37"/>
                    <a:pt x="112" y="36"/>
                    <a:pt x="113" y="36"/>
                  </a:cubicBezTo>
                  <a:cubicBezTo>
                    <a:pt x="113" y="34"/>
                    <a:pt x="113" y="32"/>
                    <a:pt x="114" y="30"/>
                  </a:cubicBezTo>
                  <a:cubicBezTo>
                    <a:pt x="114" y="29"/>
                    <a:pt x="114" y="28"/>
                    <a:pt x="113" y="28"/>
                  </a:cubicBezTo>
                  <a:cubicBezTo>
                    <a:pt x="112" y="28"/>
                    <a:pt x="111" y="28"/>
                    <a:pt x="109" y="29"/>
                  </a:cubicBezTo>
                  <a:cubicBezTo>
                    <a:pt x="109" y="32"/>
                    <a:pt x="110" y="34"/>
                    <a:pt x="110" y="38"/>
                  </a:cubicBezTo>
                  <a:close/>
                  <a:moveTo>
                    <a:pt x="128" y="72"/>
                  </a:moveTo>
                  <a:cubicBezTo>
                    <a:pt x="128" y="67"/>
                    <a:pt x="129" y="63"/>
                    <a:pt x="130" y="58"/>
                  </a:cubicBezTo>
                  <a:cubicBezTo>
                    <a:pt x="129" y="59"/>
                    <a:pt x="129" y="60"/>
                    <a:pt x="128" y="61"/>
                  </a:cubicBezTo>
                  <a:cubicBezTo>
                    <a:pt x="128" y="61"/>
                    <a:pt x="128" y="61"/>
                    <a:pt x="127" y="62"/>
                  </a:cubicBezTo>
                  <a:cubicBezTo>
                    <a:pt x="127" y="62"/>
                    <a:pt x="127" y="62"/>
                    <a:pt x="126" y="62"/>
                  </a:cubicBezTo>
                  <a:cubicBezTo>
                    <a:pt x="126" y="62"/>
                    <a:pt x="126" y="61"/>
                    <a:pt x="126" y="61"/>
                  </a:cubicBezTo>
                  <a:cubicBezTo>
                    <a:pt x="126" y="60"/>
                    <a:pt x="126" y="60"/>
                    <a:pt x="126" y="60"/>
                  </a:cubicBezTo>
                  <a:cubicBezTo>
                    <a:pt x="126" y="59"/>
                    <a:pt x="127" y="57"/>
                    <a:pt x="127" y="56"/>
                  </a:cubicBezTo>
                  <a:cubicBezTo>
                    <a:pt x="127" y="56"/>
                    <a:pt x="128" y="56"/>
                    <a:pt x="128" y="55"/>
                  </a:cubicBezTo>
                  <a:cubicBezTo>
                    <a:pt x="126" y="56"/>
                    <a:pt x="125" y="56"/>
                    <a:pt x="124" y="57"/>
                  </a:cubicBezTo>
                  <a:cubicBezTo>
                    <a:pt x="125" y="62"/>
                    <a:pt x="126" y="67"/>
                    <a:pt x="128" y="72"/>
                  </a:cubicBezTo>
                  <a:close/>
                  <a:moveTo>
                    <a:pt x="100" y="45"/>
                  </a:moveTo>
                  <a:cubicBezTo>
                    <a:pt x="99" y="45"/>
                    <a:pt x="98" y="45"/>
                    <a:pt x="97" y="45"/>
                  </a:cubicBezTo>
                  <a:cubicBezTo>
                    <a:pt x="98" y="49"/>
                    <a:pt x="98" y="52"/>
                    <a:pt x="99" y="55"/>
                  </a:cubicBezTo>
                  <a:cubicBezTo>
                    <a:pt x="100" y="54"/>
                    <a:pt x="101" y="53"/>
                    <a:pt x="103" y="52"/>
                  </a:cubicBezTo>
                  <a:cubicBezTo>
                    <a:pt x="102" y="49"/>
                    <a:pt x="101" y="47"/>
                    <a:pt x="100" y="45"/>
                  </a:cubicBezTo>
                  <a:close/>
                  <a:moveTo>
                    <a:pt x="160" y="176"/>
                  </a:moveTo>
                  <a:cubicBezTo>
                    <a:pt x="160" y="176"/>
                    <a:pt x="160" y="176"/>
                    <a:pt x="160" y="176"/>
                  </a:cubicBezTo>
                  <a:cubicBezTo>
                    <a:pt x="160" y="176"/>
                    <a:pt x="160" y="176"/>
                    <a:pt x="159" y="175"/>
                  </a:cubicBezTo>
                  <a:cubicBezTo>
                    <a:pt x="157" y="174"/>
                    <a:pt x="155" y="172"/>
                    <a:pt x="153" y="171"/>
                  </a:cubicBezTo>
                  <a:cubicBezTo>
                    <a:pt x="151" y="170"/>
                    <a:pt x="150" y="169"/>
                    <a:pt x="149" y="167"/>
                  </a:cubicBezTo>
                  <a:cubicBezTo>
                    <a:pt x="149" y="167"/>
                    <a:pt x="149" y="167"/>
                    <a:pt x="149" y="167"/>
                  </a:cubicBezTo>
                  <a:cubicBezTo>
                    <a:pt x="149" y="167"/>
                    <a:pt x="149" y="167"/>
                    <a:pt x="149" y="167"/>
                  </a:cubicBezTo>
                  <a:cubicBezTo>
                    <a:pt x="150" y="170"/>
                    <a:pt x="151" y="173"/>
                    <a:pt x="152" y="176"/>
                  </a:cubicBezTo>
                  <a:cubicBezTo>
                    <a:pt x="155" y="176"/>
                    <a:pt x="157" y="176"/>
                    <a:pt x="160" y="176"/>
                  </a:cubicBezTo>
                  <a:close/>
                  <a:moveTo>
                    <a:pt x="159" y="172"/>
                  </a:moveTo>
                  <a:cubicBezTo>
                    <a:pt x="161" y="173"/>
                    <a:pt x="162" y="174"/>
                    <a:pt x="164" y="175"/>
                  </a:cubicBezTo>
                  <a:cubicBezTo>
                    <a:pt x="167" y="173"/>
                    <a:pt x="171" y="171"/>
                    <a:pt x="174" y="169"/>
                  </a:cubicBezTo>
                  <a:cubicBezTo>
                    <a:pt x="174" y="169"/>
                    <a:pt x="174" y="169"/>
                    <a:pt x="174" y="169"/>
                  </a:cubicBezTo>
                  <a:cubicBezTo>
                    <a:pt x="169" y="170"/>
                    <a:pt x="164" y="171"/>
                    <a:pt x="159" y="172"/>
                  </a:cubicBezTo>
                  <a:close/>
                  <a:moveTo>
                    <a:pt x="106" y="186"/>
                  </a:moveTo>
                  <a:cubicBezTo>
                    <a:pt x="107" y="189"/>
                    <a:pt x="108" y="191"/>
                    <a:pt x="108" y="193"/>
                  </a:cubicBezTo>
                  <a:cubicBezTo>
                    <a:pt x="109" y="193"/>
                    <a:pt x="109" y="194"/>
                    <a:pt x="110" y="193"/>
                  </a:cubicBezTo>
                  <a:cubicBezTo>
                    <a:pt x="111" y="193"/>
                    <a:pt x="112" y="192"/>
                    <a:pt x="112" y="191"/>
                  </a:cubicBezTo>
                  <a:cubicBezTo>
                    <a:pt x="112" y="190"/>
                    <a:pt x="112" y="189"/>
                    <a:pt x="111" y="189"/>
                  </a:cubicBezTo>
                  <a:cubicBezTo>
                    <a:pt x="111" y="188"/>
                    <a:pt x="110" y="187"/>
                    <a:pt x="110" y="186"/>
                  </a:cubicBezTo>
                  <a:cubicBezTo>
                    <a:pt x="110" y="186"/>
                    <a:pt x="110" y="185"/>
                    <a:pt x="109" y="185"/>
                  </a:cubicBezTo>
                  <a:cubicBezTo>
                    <a:pt x="108" y="185"/>
                    <a:pt x="107" y="186"/>
                    <a:pt x="106" y="186"/>
                  </a:cubicBezTo>
                  <a:close/>
                  <a:moveTo>
                    <a:pt x="136" y="116"/>
                  </a:moveTo>
                  <a:cubicBezTo>
                    <a:pt x="135" y="113"/>
                    <a:pt x="135" y="111"/>
                    <a:pt x="135" y="108"/>
                  </a:cubicBezTo>
                  <a:cubicBezTo>
                    <a:pt x="133" y="110"/>
                    <a:pt x="132" y="111"/>
                    <a:pt x="131" y="113"/>
                  </a:cubicBezTo>
                  <a:cubicBezTo>
                    <a:pt x="131" y="113"/>
                    <a:pt x="131" y="113"/>
                    <a:pt x="131" y="113"/>
                  </a:cubicBezTo>
                  <a:cubicBezTo>
                    <a:pt x="131" y="115"/>
                    <a:pt x="131" y="116"/>
                    <a:pt x="131" y="117"/>
                  </a:cubicBezTo>
                  <a:cubicBezTo>
                    <a:pt x="131" y="118"/>
                    <a:pt x="131" y="118"/>
                    <a:pt x="131" y="118"/>
                  </a:cubicBezTo>
                  <a:cubicBezTo>
                    <a:pt x="132" y="117"/>
                    <a:pt x="134" y="117"/>
                    <a:pt x="136" y="116"/>
                  </a:cubicBezTo>
                  <a:close/>
                  <a:moveTo>
                    <a:pt x="67" y="205"/>
                  </a:moveTo>
                  <a:cubicBezTo>
                    <a:pt x="66" y="205"/>
                    <a:pt x="66" y="205"/>
                    <a:pt x="65" y="205"/>
                  </a:cubicBezTo>
                  <a:cubicBezTo>
                    <a:pt x="65" y="204"/>
                    <a:pt x="64" y="204"/>
                    <a:pt x="64" y="204"/>
                  </a:cubicBezTo>
                  <a:cubicBezTo>
                    <a:pt x="62" y="203"/>
                    <a:pt x="61" y="202"/>
                    <a:pt x="60" y="200"/>
                  </a:cubicBezTo>
                  <a:cubicBezTo>
                    <a:pt x="58" y="199"/>
                    <a:pt x="56" y="198"/>
                    <a:pt x="55" y="196"/>
                  </a:cubicBezTo>
                  <a:cubicBezTo>
                    <a:pt x="54" y="196"/>
                    <a:pt x="54" y="196"/>
                    <a:pt x="53" y="196"/>
                  </a:cubicBezTo>
                  <a:cubicBezTo>
                    <a:pt x="60" y="202"/>
                    <a:pt x="67" y="208"/>
                    <a:pt x="74" y="214"/>
                  </a:cubicBezTo>
                  <a:cubicBezTo>
                    <a:pt x="74" y="214"/>
                    <a:pt x="74" y="213"/>
                    <a:pt x="74" y="213"/>
                  </a:cubicBezTo>
                  <a:cubicBezTo>
                    <a:pt x="72" y="211"/>
                    <a:pt x="70" y="208"/>
                    <a:pt x="67" y="205"/>
                  </a:cubicBezTo>
                  <a:close/>
                  <a:moveTo>
                    <a:pt x="75" y="185"/>
                  </a:moveTo>
                  <a:cubicBezTo>
                    <a:pt x="75" y="184"/>
                    <a:pt x="75" y="184"/>
                    <a:pt x="74" y="184"/>
                  </a:cubicBezTo>
                  <a:cubicBezTo>
                    <a:pt x="71" y="184"/>
                    <a:pt x="68" y="184"/>
                    <a:pt x="65" y="183"/>
                  </a:cubicBezTo>
                  <a:cubicBezTo>
                    <a:pt x="65" y="183"/>
                    <a:pt x="65" y="183"/>
                    <a:pt x="65" y="183"/>
                  </a:cubicBezTo>
                  <a:cubicBezTo>
                    <a:pt x="66" y="185"/>
                    <a:pt x="69" y="191"/>
                    <a:pt x="70" y="191"/>
                  </a:cubicBezTo>
                  <a:cubicBezTo>
                    <a:pt x="70" y="191"/>
                    <a:pt x="70" y="190"/>
                    <a:pt x="70" y="189"/>
                  </a:cubicBezTo>
                  <a:cubicBezTo>
                    <a:pt x="70" y="189"/>
                    <a:pt x="70" y="188"/>
                    <a:pt x="70" y="187"/>
                  </a:cubicBezTo>
                  <a:cubicBezTo>
                    <a:pt x="70" y="187"/>
                    <a:pt x="71" y="186"/>
                    <a:pt x="72" y="186"/>
                  </a:cubicBezTo>
                  <a:cubicBezTo>
                    <a:pt x="72" y="186"/>
                    <a:pt x="73" y="186"/>
                    <a:pt x="73" y="185"/>
                  </a:cubicBezTo>
                  <a:cubicBezTo>
                    <a:pt x="74" y="185"/>
                    <a:pt x="75" y="185"/>
                    <a:pt x="75" y="185"/>
                  </a:cubicBezTo>
                  <a:close/>
                  <a:moveTo>
                    <a:pt x="149" y="189"/>
                  </a:moveTo>
                  <a:cubicBezTo>
                    <a:pt x="149" y="189"/>
                    <a:pt x="149" y="189"/>
                    <a:pt x="149" y="189"/>
                  </a:cubicBezTo>
                  <a:cubicBezTo>
                    <a:pt x="149" y="189"/>
                    <a:pt x="149" y="189"/>
                    <a:pt x="149" y="190"/>
                  </a:cubicBezTo>
                  <a:cubicBezTo>
                    <a:pt x="148" y="190"/>
                    <a:pt x="147" y="191"/>
                    <a:pt x="146" y="192"/>
                  </a:cubicBezTo>
                  <a:cubicBezTo>
                    <a:pt x="146" y="192"/>
                    <a:pt x="145" y="192"/>
                    <a:pt x="145" y="193"/>
                  </a:cubicBezTo>
                  <a:cubicBezTo>
                    <a:pt x="144" y="193"/>
                    <a:pt x="144" y="193"/>
                    <a:pt x="143" y="193"/>
                  </a:cubicBezTo>
                  <a:cubicBezTo>
                    <a:pt x="143" y="192"/>
                    <a:pt x="143" y="192"/>
                    <a:pt x="143" y="191"/>
                  </a:cubicBezTo>
                  <a:cubicBezTo>
                    <a:pt x="143" y="191"/>
                    <a:pt x="144" y="190"/>
                    <a:pt x="144" y="190"/>
                  </a:cubicBezTo>
                  <a:cubicBezTo>
                    <a:pt x="144" y="189"/>
                    <a:pt x="144" y="189"/>
                    <a:pt x="144" y="188"/>
                  </a:cubicBezTo>
                  <a:cubicBezTo>
                    <a:pt x="144" y="188"/>
                    <a:pt x="144" y="188"/>
                    <a:pt x="144" y="188"/>
                  </a:cubicBezTo>
                  <a:cubicBezTo>
                    <a:pt x="142" y="190"/>
                    <a:pt x="139" y="192"/>
                    <a:pt x="136" y="194"/>
                  </a:cubicBezTo>
                  <a:cubicBezTo>
                    <a:pt x="137" y="195"/>
                    <a:pt x="137" y="195"/>
                    <a:pt x="137" y="196"/>
                  </a:cubicBezTo>
                  <a:cubicBezTo>
                    <a:pt x="137" y="195"/>
                    <a:pt x="138" y="195"/>
                    <a:pt x="138" y="195"/>
                  </a:cubicBezTo>
                  <a:cubicBezTo>
                    <a:pt x="140" y="194"/>
                    <a:pt x="141" y="194"/>
                    <a:pt x="142" y="196"/>
                  </a:cubicBezTo>
                  <a:cubicBezTo>
                    <a:pt x="142" y="195"/>
                    <a:pt x="143" y="195"/>
                    <a:pt x="143" y="195"/>
                  </a:cubicBezTo>
                  <a:cubicBezTo>
                    <a:pt x="144" y="195"/>
                    <a:pt x="144" y="195"/>
                    <a:pt x="144" y="194"/>
                  </a:cubicBezTo>
                  <a:cubicBezTo>
                    <a:pt x="146" y="193"/>
                    <a:pt x="147" y="192"/>
                    <a:pt x="149" y="190"/>
                  </a:cubicBezTo>
                  <a:cubicBezTo>
                    <a:pt x="149" y="190"/>
                    <a:pt x="149" y="190"/>
                    <a:pt x="149" y="189"/>
                  </a:cubicBezTo>
                  <a:close/>
                  <a:moveTo>
                    <a:pt x="94" y="124"/>
                  </a:moveTo>
                  <a:cubicBezTo>
                    <a:pt x="93" y="126"/>
                    <a:pt x="92" y="127"/>
                    <a:pt x="92" y="128"/>
                  </a:cubicBezTo>
                  <a:cubicBezTo>
                    <a:pt x="92" y="129"/>
                    <a:pt x="92" y="129"/>
                    <a:pt x="92" y="130"/>
                  </a:cubicBezTo>
                  <a:cubicBezTo>
                    <a:pt x="93" y="131"/>
                    <a:pt x="95" y="133"/>
                    <a:pt x="96" y="134"/>
                  </a:cubicBezTo>
                  <a:cubicBezTo>
                    <a:pt x="96" y="135"/>
                    <a:pt x="96" y="135"/>
                    <a:pt x="97" y="135"/>
                  </a:cubicBezTo>
                  <a:cubicBezTo>
                    <a:pt x="97" y="135"/>
                    <a:pt x="97" y="134"/>
                    <a:pt x="98" y="134"/>
                  </a:cubicBezTo>
                  <a:cubicBezTo>
                    <a:pt x="97" y="133"/>
                    <a:pt x="97" y="132"/>
                    <a:pt x="97" y="131"/>
                  </a:cubicBezTo>
                  <a:cubicBezTo>
                    <a:pt x="97" y="131"/>
                    <a:pt x="97" y="130"/>
                    <a:pt x="97" y="129"/>
                  </a:cubicBezTo>
                  <a:cubicBezTo>
                    <a:pt x="96" y="128"/>
                    <a:pt x="95" y="126"/>
                    <a:pt x="94" y="124"/>
                  </a:cubicBezTo>
                  <a:close/>
                  <a:moveTo>
                    <a:pt x="70" y="199"/>
                  </a:moveTo>
                  <a:cubicBezTo>
                    <a:pt x="69" y="198"/>
                    <a:pt x="59" y="189"/>
                    <a:pt x="57" y="188"/>
                  </a:cubicBezTo>
                  <a:cubicBezTo>
                    <a:pt x="57" y="189"/>
                    <a:pt x="57" y="190"/>
                    <a:pt x="58" y="190"/>
                  </a:cubicBezTo>
                  <a:cubicBezTo>
                    <a:pt x="60" y="192"/>
                    <a:pt x="62" y="194"/>
                    <a:pt x="64" y="197"/>
                  </a:cubicBezTo>
                  <a:cubicBezTo>
                    <a:pt x="64" y="197"/>
                    <a:pt x="64" y="197"/>
                    <a:pt x="64" y="197"/>
                  </a:cubicBezTo>
                  <a:cubicBezTo>
                    <a:pt x="66" y="198"/>
                    <a:pt x="68" y="199"/>
                    <a:pt x="70" y="199"/>
                  </a:cubicBezTo>
                  <a:close/>
                  <a:moveTo>
                    <a:pt x="52" y="52"/>
                  </a:moveTo>
                  <a:cubicBezTo>
                    <a:pt x="52" y="51"/>
                    <a:pt x="52" y="47"/>
                    <a:pt x="51" y="46"/>
                  </a:cubicBezTo>
                  <a:cubicBezTo>
                    <a:pt x="50" y="47"/>
                    <a:pt x="49" y="48"/>
                    <a:pt x="48" y="49"/>
                  </a:cubicBezTo>
                  <a:cubicBezTo>
                    <a:pt x="48" y="49"/>
                    <a:pt x="48" y="50"/>
                    <a:pt x="48" y="50"/>
                  </a:cubicBezTo>
                  <a:cubicBezTo>
                    <a:pt x="48" y="54"/>
                    <a:pt x="48" y="57"/>
                    <a:pt x="48" y="61"/>
                  </a:cubicBezTo>
                  <a:cubicBezTo>
                    <a:pt x="48" y="61"/>
                    <a:pt x="48" y="61"/>
                    <a:pt x="48" y="61"/>
                  </a:cubicBezTo>
                  <a:cubicBezTo>
                    <a:pt x="48" y="61"/>
                    <a:pt x="48" y="61"/>
                    <a:pt x="48" y="61"/>
                  </a:cubicBezTo>
                  <a:cubicBezTo>
                    <a:pt x="48" y="61"/>
                    <a:pt x="48" y="60"/>
                    <a:pt x="49" y="60"/>
                  </a:cubicBezTo>
                  <a:cubicBezTo>
                    <a:pt x="49" y="60"/>
                    <a:pt x="49" y="59"/>
                    <a:pt x="49" y="59"/>
                  </a:cubicBezTo>
                  <a:cubicBezTo>
                    <a:pt x="47" y="56"/>
                    <a:pt x="49" y="54"/>
                    <a:pt x="51" y="53"/>
                  </a:cubicBezTo>
                  <a:cubicBezTo>
                    <a:pt x="51" y="53"/>
                    <a:pt x="52" y="52"/>
                    <a:pt x="52" y="52"/>
                  </a:cubicBezTo>
                  <a:close/>
                  <a:moveTo>
                    <a:pt x="138" y="62"/>
                  </a:moveTo>
                  <a:cubicBezTo>
                    <a:pt x="138" y="61"/>
                    <a:pt x="139" y="60"/>
                    <a:pt x="139" y="59"/>
                  </a:cubicBezTo>
                  <a:cubicBezTo>
                    <a:pt x="139" y="58"/>
                    <a:pt x="139" y="57"/>
                    <a:pt x="139" y="55"/>
                  </a:cubicBezTo>
                  <a:cubicBezTo>
                    <a:pt x="139" y="55"/>
                    <a:pt x="139" y="54"/>
                    <a:pt x="139" y="54"/>
                  </a:cubicBezTo>
                  <a:cubicBezTo>
                    <a:pt x="138" y="52"/>
                    <a:pt x="138" y="50"/>
                    <a:pt x="137" y="49"/>
                  </a:cubicBezTo>
                  <a:cubicBezTo>
                    <a:pt x="137" y="48"/>
                    <a:pt x="136" y="47"/>
                    <a:pt x="136" y="46"/>
                  </a:cubicBezTo>
                  <a:cubicBezTo>
                    <a:pt x="136" y="46"/>
                    <a:pt x="135" y="47"/>
                    <a:pt x="135" y="48"/>
                  </a:cubicBezTo>
                  <a:cubicBezTo>
                    <a:pt x="135" y="48"/>
                    <a:pt x="135" y="49"/>
                    <a:pt x="135" y="49"/>
                  </a:cubicBezTo>
                  <a:cubicBezTo>
                    <a:pt x="136" y="53"/>
                    <a:pt x="137" y="56"/>
                    <a:pt x="137" y="60"/>
                  </a:cubicBezTo>
                  <a:cubicBezTo>
                    <a:pt x="137" y="61"/>
                    <a:pt x="138" y="61"/>
                    <a:pt x="138" y="62"/>
                  </a:cubicBezTo>
                  <a:close/>
                  <a:moveTo>
                    <a:pt x="46" y="35"/>
                  </a:moveTo>
                  <a:cubicBezTo>
                    <a:pt x="46" y="35"/>
                    <a:pt x="45" y="36"/>
                    <a:pt x="45" y="36"/>
                  </a:cubicBezTo>
                  <a:cubicBezTo>
                    <a:pt x="44" y="37"/>
                    <a:pt x="44" y="37"/>
                    <a:pt x="44" y="38"/>
                  </a:cubicBezTo>
                  <a:cubicBezTo>
                    <a:pt x="44" y="42"/>
                    <a:pt x="44" y="47"/>
                    <a:pt x="44" y="51"/>
                  </a:cubicBezTo>
                  <a:cubicBezTo>
                    <a:pt x="44" y="51"/>
                    <a:pt x="45" y="52"/>
                    <a:pt x="45" y="52"/>
                  </a:cubicBezTo>
                  <a:cubicBezTo>
                    <a:pt x="45" y="52"/>
                    <a:pt x="45" y="52"/>
                    <a:pt x="46" y="53"/>
                  </a:cubicBezTo>
                  <a:cubicBezTo>
                    <a:pt x="46" y="51"/>
                    <a:pt x="46" y="50"/>
                    <a:pt x="46" y="49"/>
                  </a:cubicBezTo>
                  <a:cubicBezTo>
                    <a:pt x="45" y="49"/>
                    <a:pt x="45" y="48"/>
                    <a:pt x="46" y="48"/>
                  </a:cubicBezTo>
                  <a:cubicBezTo>
                    <a:pt x="46" y="47"/>
                    <a:pt x="46" y="46"/>
                    <a:pt x="46" y="45"/>
                  </a:cubicBezTo>
                  <a:cubicBezTo>
                    <a:pt x="46" y="44"/>
                    <a:pt x="46" y="43"/>
                    <a:pt x="46" y="42"/>
                  </a:cubicBezTo>
                  <a:cubicBezTo>
                    <a:pt x="46" y="39"/>
                    <a:pt x="46" y="37"/>
                    <a:pt x="46" y="35"/>
                  </a:cubicBezTo>
                  <a:close/>
                  <a:moveTo>
                    <a:pt x="65" y="111"/>
                  </a:moveTo>
                  <a:cubicBezTo>
                    <a:pt x="65" y="111"/>
                    <a:pt x="65" y="111"/>
                    <a:pt x="65" y="111"/>
                  </a:cubicBezTo>
                  <a:cubicBezTo>
                    <a:pt x="64" y="113"/>
                    <a:pt x="63" y="115"/>
                    <a:pt x="62" y="116"/>
                  </a:cubicBezTo>
                  <a:cubicBezTo>
                    <a:pt x="62" y="117"/>
                    <a:pt x="62" y="119"/>
                    <a:pt x="62" y="120"/>
                  </a:cubicBezTo>
                  <a:cubicBezTo>
                    <a:pt x="62" y="121"/>
                    <a:pt x="62" y="122"/>
                    <a:pt x="62" y="123"/>
                  </a:cubicBezTo>
                  <a:cubicBezTo>
                    <a:pt x="62" y="123"/>
                    <a:pt x="62" y="124"/>
                    <a:pt x="62" y="124"/>
                  </a:cubicBezTo>
                  <a:cubicBezTo>
                    <a:pt x="63" y="122"/>
                    <a:pt x="64" y="121"/>
                    <a:pt x="66" y="120"/>
                  </a:cubicBezTo>
                  <a:cubicBezTo>
                    <a:pt x="66" y="117"/>
                    <a:pt x="65" y="114"/>
                    <a:pt x="65" y="111"/>
                  </a:cubicBezTo>
                  <a:close/>
                  <a:moveTo>
                    <a:pt x="141" y="188"/>
                  </a:moveTo>
                  <a:cubicBezTo>
                    <a:pt x="140" y="187"/>
                    <a:pt x="138" y="187"/>
                    <a:pt x="137" y="187"/>
                  </a:cubicBezTo>
                  <a:cubicBezTo>
                    <a:pt x="136" y="187"/>
                    <a:pt x="136" y="187"/>
                    <a:pt x="136" y="187"/>
                  </a:cubicBezTo>
                  <a:cubicBezTo>
                    <a:pt x="135" y="189"/>
                    <a:pt x="134" y="190"/>
                    <a:pt x="134" y="192"/>
                  </a:cubicBezTo>
                  <a:cubicBezTo>
                    <a:pt x="134" y="192"/>
                    <a:pt x="133" y="193"/>
                    <a:pt x="132" y="193"/>
                  </a:cubicBezTo>
                  <a:cubicBezTo>
                    <a:pt x="132" y="193"/>
                    <a:pt x="132" y="193"/>
                    <a:pt x="132" y="193"/>
                  </a:cubicBezTo>
                  <a:cubicBezTo>
                    <a:pt x="131" y="194"/>
                    <a:pt x="131" y="195"/>
                    <a:pt x="130" y="196"/>
                  </a:cubicBezTo>
                  <a:cubicBezTo>
                    <a:pt x="130" y="196"/>
                    <a:pt x="130" y="197"/>
                    <a:pt x="130" y="197"/>
                  </a:cubicBezTo>
                  <a:cubicBezTo>
                    <a:pt x="131" y="196"/>
                    <a:pt x="132" y="195"/>
                    <a:pt x="132" y="195"/>
                  </a:cubicBezTo>
                  <a:cubicBezTo>
                    <a:pt x="133" y="194"/>
                    <a:pt x="133" y="194"/>
                    <a:pt x="134" y="194"/>
                  </a:cubicBezTo>
                  <a:cubicBezTo>
                    <a:pt x="134" y="193"/>
                    <a:pt x="135" y="193"/>
                    <a:pt x="136" y="192"/>
                  </a:cubicBezTo>
                  <a:cubicBezTo>
                    <a:pt x="137" y="191"/>
                    <a:pt x="139" y="190"/>
                    <a:pt x="140" y="188"/>
                  </a:cubicBezTo>
                  <a:cubicBezTo>
                    <a:pt x="141" y="188"/>
                    <a:pt x="141" y="188"/>
                    <a:pt x="141" y="188"/>
                  </a:cubicBezTo>
                  <a:close/>
                  <a:moveTo>
                    <a:pt x="86" y="202"/>
                  </a:moveTo>
                  <a:cubicBezTo>
                    <a:pt x="84" y="200"/>
                    <a:pt x="82" y="198"/>
                    <a:pt x="80" y="195"/>
                  </a:cubicBezTo>
                  <a:cubicBezTo>
                    <a:pt x="80" y="196"/>
                    <a:pt x="80" y="197"/>
                    <a:pt x="80" y="198"/>
                  </a:cubicBezTo>
                  <a:cubicBezTo>
                    <a:pt x="80" y="200"/>
                    <a:pt x="80" y="202"/>
                    <a:pt x="79" y="203"/>
                  </a:cubicBezTo>
                  <a:cubicBezTo>
                    <a:pt x="79" y="204"/>
                    <a:pt x="79" y="204"/>
                    <a:pt x="80" y="204"/>
                  </a:cubicBezTo>
                  <a:cubicBezTo>
                    <a:pt x="82" y="203"/>
                    <a:pt x="84" y="203"/>
                    <a:pt x="86" y="202"/>
                  </a:cubicBezTo>
                  <a:close/>
                  <a:moveTo>
                    <a:pt x="129" y="187"/>
                  </a:moveTo>
                  <a:cubicBezTo>
                    <a:pt x="127" y="189"/>
                    <a:pt x="124" y="195"/>
                    <a:pt x="123" y="197"/>
                  </a:cubicBezTo>
                  <a:cubicBezTo>
                    <a:pt x="125" y="196"/>
                    <a:pt x="126" y="194"/>
                    <a:pt x="127" y="196"/>
                  </a:cubicBezTo>
                  <a:cubicBezTo>
                    <a:pt x="128" y="194"/>
                    <a:pt x="129" y="193"/>
                    <a:pt x="130" y="192"/>
                  </a:cubicBezTo>
                  <a:cubicBezTo>
                    <a:pt x="130" y="191"/>
                    <a:pt x="130" y="191"/>
                    <a:pt x="130" y="191"/>
                  </a:cubicBezTo>
                  <a:cubicBezTo>
                    <a:pt x="130" y="190"/>
                    <a:pt x="129" y="189"/>
                    <a:pt x="129" y="187"/>
                  </a:cubicBezTo>
                  <a:close/>
                  <a:moveTo>
                    <a:pt x="130" y="209"/>
                  </a:moveTo>
                  <a:cubicBezTo>
                    <a:pt x="130" y="209"/>
                    <a:pt x="130" y="209"/>
                    <a:pt x="130" y="209"/>
                  </a:cubicBezTo>
                  <a:cubicBezTo>
                    <a:pt x="126" y="211"/>
                    <a:pt x="123" y="213"/>
                    <a:pt x="119" y="215"/>
                  </a:cubicBezTo>
                  <a:cubicBezTo>
                    <a:pt x="119" y="215"/>
                    <a:pt x="119" y="216"/>
                    <a:pt x="118" y="216"/>
                  </a:cubicBezTo>
                  <a:cubicBezTo>
                    <a:pt x="118" y="217"/>
                    <a:pt x="117" y="218"/>
                    <a:pt x="117" y="219"/>
                  </a:cubicBezTo>
                  <a:cubicBezTo>
                    <a:pt x="117" y="219"/>
                    <a:pt x="117" y="219"/>
                    <a:pt x="117" y="219"/>
                  </a:cubicBezTo>
                  <a:cubicBezTo>
                    <a:pt x="120" y="218"/>
                    <a:pt x="123" y="216"/>
                    <a:pt x="125" y="214"/>
                  </a:cubicBezTo>
                  <a:cubicBezTo>
                    <a:pt x="127" y="213"/>
                    <a:pt x="129" y="211"/>
                    <a:pt x="130" y="209"/>
                  </a:cubicBezTo>
                  <a:close/>
                  <a:moveTo>
                    <a:pt x="87" y="212"/>
                  </a:moveTo>
                  <a:cubicBezTo>
                    <a:pt x="89" y="213"/>
                    <a:pt x="92" y="213"/>
                    <a:pt x="94" y="214"/>
                  </a:cubicBezTo>
                  <a:cubicBezTo>
                    <a:pt x="93" y="212"/>
                    <a:pt x="90" y="207"/>
                    <a:pt x="89" y="206"/>
                  </a:cubicBezTo>
                  <a:cubicBezTo>
                    <a:pt x="88" y="208"/>
                    <a:pt x="88" y="210"/>
                    <a:pt x="87" y="212"/>
                  </a:cubicBezTo>
                  <a:close/>
                  <a:moveTo>
                    <a:pt x="116" y="182"/>
                  </a:moveTo>
                  <a:cubicBezTo>
                    <a:pt x="118" y="181"/>
                    <a:pt x="120" y="181"/>
                    <a:pt x="122" y="181"/>
                  </a:cubicBezTo>
                  <a:cubicBezTo>
                    <a:pt x="122" y="180"/>
                    <a:pt x="123" y="180"/>
                    <a:pt x="123" y="180"/>
                  </a:cubicBezTo>
                  <a:cubicBezTo>
                    <a:pt x="123" y="179"/>
                    <a:pt x="124" y="179"/>
                    <a:pt x="124" y="178"/>
                  </a:cubicBezTo>
                  <a:cubicBezTo>
                    <a:pt x="124" y="178"/>
                    <a:pt x="124" y="177"/>
                    <a:pt x="124" y="177"/>
                  </a:cubicBezTo>
                  <a:cubicBezTo>
                    <a:pt x="124" y="176"/>
                    <a:pt x="124" y="176"/>
                    <a:pt x="124" y="176"/>
                  </a:cubicBezTo>
                  <a:cubicBezTo>
                    <a:pt x="123" y="176"/>
                    <a:pt x="123" y="176"/>
                    <a:pt x="122" y="176"/>
                  </a:cubicBezTo>
                  <a:cubicBezTo>
                    <a:pt x="121" y="177"/>
                    <a:pt x="119" y="178"/>
                    <a:pt x="117" y="179"/>
                  </a:cubicBezTo>
                  <a:cubicBezTo>
                    <a:pt x="116" y="180"/>
                    <a:pt x="116" y="180"/>
                    <a:pt x="116" y="182"/>
                  </a:cubicBezTo>
                  <a:close/>
                  <a:moveTo>
                    <a:pt x="106" y="157"/>
                  </a:moveTo>
                  <a:cubicBezTo>
                    <a:pt x="106" y="155"/>
                    <a:pt x="105" y="154"/>
                    <a:pt x="104" y="152"/>
                  </a:cubicBezTo>
                  <a:cubicBezTo>
                    <a:pt x="104" y="151"/>
                    <a:pt x="103" y="149"/>
                    <a:pt x="101" y="147"/>
                  </a:cubicBezTo>
                  <a:cubicBezTo>
                    <a:pt x="101" y="148"/>
                    <a:pt x="101" y="148"/>
                    <a:pt x="101" y="148"/>
                  </a:cubicBezTo>
                  <a:cubicBezTo>
                    <a:pt x="102" y="151"/>
                    <a:pt x="102" y="154"/>
                    <a:pt x="103" y="157"/>
                  </a:cubicBezTo>
                  <a:cubicBezTo>
                    <a:pt x="103" y="158"/>
                    <a:pt x="103" y="159"/>
                    <a:pt x="104" y="159"/>
                  </a:cubicBezTo>
                  <a:cubicBezTo>
                    <a:pt x="105" y="158"/>
                    <a:pt x="106" y="158"/>
                    <a:pt x="106" y="157"/>
                  </a:cubicBezTo>
                  <a:close/>
                  <a:moveTo>
                    <a:pt x="119" y="150"/>
                  </a:moveTo>
                  <a:cubicBezTo>
                    <a:pt x="118" y="151"/>
                    <a:pt x="118" y="152"/>
                    <a:pt x="119" y="153"/>
                  </a:cubicBezTo>
                  <a:cubicBezTo>
                    <a:pt x="120" y="155"/>
                    <a:pt x="121" y="156"/>
                    <a:pt x="122" y="158"/>
                  </a:cubicBezTo>
                  <a:cubicBezTo>
                    <a:pt x="122" y="158"/>
                    <a:pt x="122" y="158"/>
                    <a:pt x="122" y="159"/>
                  </a:cubicBezTo>
                  <a:cubicBezTo>
                    <a:pt x="123" y="158"/>
                    <a:pt x="124" y="157"/>
                    <a:pt x="125" y="157"/>
                  </a:cubicBezTo>
                  <a:cubicBezTo>
                    <a:pt x="123" y="154"/>
                    <a:pt x="121" y="152"/>
                    <a:pt x="119" y="150"/>
                  </a:cubicBezTo>
                  <a:close/>
                  <a:moveTo>
                    <a:pt x="140" y="185"/>
                  </a:moveTo>
                  <a:cubicBezTo>
                    <a:pt x="141" y="185"/>
                    <a:pt x="142" y="185"/>
                    <a:pt x="144" y="186"/>
                  </a:cubicBezTo>
                  <a:cubicBezTo>
                    <a:pt x="144" y="186"/>
                    <a:pt x="144" y="186"/>
                    <a:pt x="144" y="185"/>
                  </a:cubicBezTo>
                  <a:cubicBezTo>
                    <a:pt x="145" y="185"/>
                    <a:pt x="145" y="185"/>
                    <a:pt x="146" y="184"/>
                  </a:cubicBezTo>
                  <a:cubicBezTo>
                    <a:pt x="146" y="184"/>
                    <a:pt x="146" y="184"/>
                    <a:pt x="146" y="183"/>
                  </a:cubicBezTo>
                  <a:cubicBezTo>
                    <a:pt x="145" y="182"/>
                    <a:pt x="144" y="181"/>
                    <a:pt x="143" y="180"/>
                  </a:cubicBezTo>
                  <a:cubicBezTo>
                    <a:pt x="142" y="180"/>
                    <a:pt x="142" y="180"/>
                    <a:pt x="141" y="180"/>
                  </a:cubicBezTo>
                  <a:cubicBezTo>
                    <a:pt x="141" y="180"/>
                    <a:pt x="140" y="181"/>
                    <a:pt x="141" y="182"/>
                  </a:cubicBezTo>
                  <a:cubicBezTo>
                    <a:pt x="141" y="183"/>
                    <a:pt x="140" y="183"/>
                    <a:pt x="140" y="184"/>
                  </a:cubicBezTo>
                  <a:cubicBezTo>
                    <a:pt x="140" y="184"/>
                    <a:pt x="140" y="185"/>
                    <a:pt x="140" y="185"/>
                  </a:cubicBezTo>
                  <a:close/>
                  <a:moveTo>
                    <a:pt x="73" y="182"/>
                  </a:moveTo>
                  <a:cubicBezTo>
                    <a:pt x="72" y="181"/>
                    <a:pt x="72" y="181"/>
                    <a:pt x="71" y="181"/>
                  </a:cubicBezTo>
                  <a:cubicBezTo>
                    <a:pt x="68" y="180"/>
                    <a:pt x="66" y="178"/>
                    <a:pt x="63" y="177"/>
                  </a:cubicBezTo>
                  <a:cubicBezTo>
                    <a:pt x="63" y="177"/>
                    <a:pt x="63" y="177"/>
                    <a:pt x="62" y="177"/>
                  </a:cubicBezTo>
                  <a:cubicBezTo>
                    <a:pt x="62" y="178"/>
                    <a:pt x="62" y="178"/>
                    <a:pt x="62" y="179"/>
                  </a:cubicBezTo>
                  <a:cubicBezTo>
                    <a:pt x="63" y="180"/>
                    <a:pt x="63" y="181"/>
                    <a:pt x="65" y="181"/>
                  </a:cubicBezTo>
                  <a:cubicBezTo>
                    <a:pt x="67" y="181"/>
                    <a:pt x="69" y="182"/>
                    <a:pt x="71" y="182"/>
                  </a:cubicBezTo>
                  <a:cubicBezTo>
                    <a:pt x="72" y="182"/>
                    <a:pt x="72" y="182"/>
                    <a:pt x="73" y="182"/>
                  </a:cubicBezTo>
                  <a:close/>
                  <a:moveTo>
                    <a:pt x="149" y="153"/>
                  </a:moveTo>
                  <a:cubicBezTo>
                    <a:pt x="148" y="155"/>
                    <a:pt x="147" y="157"/>
                    <a:pt x="145" y="159"/>
                  </a:cubicBezTo>
                  <a:cubicBezTo>
                    <a:pt x="147" y="160"/>
                    <a:pt x="148" y="161"/>
                    <a:pt x="150" y="161"/>
                  </a:cubicBezTo>
                  <a:cubicBezTo>
                    <a:pt x="150" y="159"/>
                    <a:pt x="150" y="157"/>
                    <a:pt x="150" y="155"/>
                  </a:cubicBezTo>
                  <a:cubicBezTo>
                    <a:pt x="150" y="155"/>
                    <a:pt x="150" y="155"/>
                    <a:pt x="150" y="155"/>
                  </a:cubicBezTo>
                  <a:cubicBezTo>
                    <a:pt x="150" y="154"/>
                    <a:pt x="149" y="153"/>
                    <a:pt x="149" y="153"/>
                  </a:cubicBezTo>
                  <a:close/>
                  <a:moveTo>
                    <a:pt x="87" y="165"/>
                  </a:moveTo>
                  <a:cubicBezTo>
                    <a:pt x="87" y="164"/>
                    <a:pt x="87" y="163"/>
                    <a:pt x="87" y="163"/>
                  </a:cubicBezTo>
                  <a:cubicBezTo>
                    <a:pt x="85" y="161"/>
                    <a:pt x="84" y="158"/>
                    <a:pt x="82" y="156"/>
                  </a:cubicBezTo>
                  <a:cubicBezTo>
                    <a:pt x="82" y="156"/>
                    <a:pt x="82" y="156"/>
                    <a:pt x="81" y="156"/>
                  </a:cubicBezTo>
                  <a:cubicBezTo>
                    <a:pt x="81" y="157"/>
                    <a:pt x="81" y="158"/>
                    <a:pt x="82" y="160"/>
                  </a:cubicBezTo>
                  <a:cubicBezTo>
                    <a:pt x="82" y="161"/>
                    <a:pt x="83" y="162"/>
                    <a:pt x="83" y="164"/>
                  </a:cubicBezTo>
                  <a:cubicBezTo>
                    <a:pt x="84" y="164"/>
                    <a:pt x="84" y="164"/>
                    <a:pt x="84" y="165"/>
                  </a:cubicBezTo>
                  <a:cubicBezTo>
                    <a:pt x="85" y="165"/>
                    <a:pt x="86" y="165"/>
                    <a:pt x="87" y="165"/>
                  </a:cubicBezTo>
                  <a:close/>
                  <a:moveTo>
                    <a:pt x="138" y="218"/>
                  </a:moveTo>
                  <a:cubicBezTo>
                    <a:pt x="140" y="217"/>
                    <a:pt x="164" y="194"/>
                    <a:pt x="165" y="193"/>
                  </a:cubicBezTo>
                  <a:cubicBezTo>
                    <a:pt x="156" y="201"/>
                    <a:pt x="146" y="210"/>
                    <a:pt x="138" y="218"/>
                  </a:cubicBezTo>
                  <a:close/>
                  <a:moveTo>
                    <a:pt x="106" y="104"/>
                  </a:moveTo>
                  <a:cubicBezTo>
                    <a:pt x="105" y="104"/>
                    <a:pt x="104" y="105"/>
                    <a:pt x="103" y="105"/>
                  </a:cubicBezTo>
                  <a:cubicBezTo>
                    <a:pt x="102" y="105"/>
                    <a:pt x="101" y="106"/>
                    <a:pt x="102" y="107"/>
                  </a:cubicBezTo>
                  <a:cubicBezTo>
                    <a:pt x="102" y="108"/>
                    <a:pt x="103" y="109"/>
                    <a:pt x="104" y="110"/>
                  </a:cubicBezTo>
                  <a:cubicBezTo>
                    <a:pt x="105" y="109"/>
                    <a:pt x="107" y="108"/>
                    <a:pt x="108" y="106"/>
                  </a:cubicBezTo>
                  <a:cubicBezTo>
                    <a:pt x="107" y="105"/>
                    <a:pt x="107" y="105"/>
                    <a:pt x="106" y="104"/>
                  </a:cubicBezTo>
                  <a:close/>
                  <a:moveTo>
                    <a:pt x="88" y="201"/>
                  </a:moveTo>
                  <a:cubicBezTo>
                    <a:pt x="88" y="200"/>
                    <a:pt x="88" y="200"/>
                    <a:pt x="88" y="199"/>
                  </a:cubicBezTo>
                  <a:cubicBezTo>
                    <a:pt x="86" y="196"/>
                    <a:pt x="84" y="194"/>
                    <a:pt x="82" y="191"/>
                  </a:cubicBezTo>
                  <a:cubicBezTo>
                    <a:pt x="82" y="191"/>
                    <a:pt x="82" y="191"/>
                    <a:pt x="82" y="191"/>
                  </a:cubicBezTo>
                  <a:cubicBezTo>
                    <a:pt x="81" y="191"/>
                    <a:pt x="80" y="190"/>
                    <a:pt x="79" y="190"/>
                  </a:cubicBezTo>
                  <a:cubicBezTo>
                    <a:pt x="79" y="191"/>
                    <a:pt x="79" y="192"/>
                    <a:pt x="80" y="192"/>
                  </a:cubicBezTo>
                  <a:cubicBezTo>
                    <a:pt x="82" y="194"/>
                    <a:pt x="84" y="196"/>
                    <a:pt x="85" y="198"/>
                  </a:cubicBezTo>
                  <a:cubicBezTo>
                    <a:pt x="86" y="199"/>
                    <a:pt x="87" y="200"/>
                    <a:pt x="88" y="201"/>
                  </a:cubicBezTo>
                  <a:close/>
                  <a:moveTo>
                    <a:pt x="92" y="96"/>
                  </a:moveTo>
                  <a:cubicBezTo>
                    <a:pt x="92" y="96"/>
                    <a:pt x="92" y="95"/>
                    <a:pt x="92" y="95"/>
                  </a:cubicBezTo>
                  <a:cubicBezTo>
                    <a:pt x="90" y="95"/>
                    <a:pt x="88" y="96"/>
                    <a:pt x="87" y="96"/>
                  </a:cubicBezTo>
                  <a:cubicBezTo>
                    <a:pt x="87" y="99"/>
                    <a:pt x="86" y="101"/>
                    <a:pt x="86" y="103"/>
                  </a:cubicBezTo>
                  <a:cubicBezTo>
                    <a:pt x="86" y="103"/>
                    <a:pt x="86" y="103"/>
                    <a:pt x="86" y="103"/>
                  </a:cubicBezTo>
                  <a:cubicBezTo>
                    <a:pt x="88" y="101"/>
                    <a:pt x="90" y="99"/>
                    <a:pt x="92" y="96"/>
                  </a:cubicBezTo>
                  <a:close/>
                  <a:moveTo>
                    <a:pt x="124" y="40"/>
                  </a:moveTo>
                  <a:cubicBezTo>
                    <a:pt x="125" y="40"/>
                    <a:pt x="127" y="40"/>
                    <a:pt x="128" y="40"/>
                  </a:cubicBezTo>
                  <a:cubicBezTo>
                    <a:pt x="128" y="37"/>
                    <a:pt x="128" y="35"/>
                    <a:pt x="127" y="33"/>
                  </a:cubicBezTo>
                  <a:cubicBezTo>
                    <a:pt x="126" y="34"/>
                    <a:pt x="125" y="34"/>
                    <a:pt x="125" y="34"/>
                  </a:cubicBezTo>
                  <a:cubicBezTo>
                    <a:pt x="124" y="34"/>
                    <a:pt x="124" y="35"/>
                    <a:pt x="124" y="35"/>
                  </a:cubicBezTo>
                  <a:cubicBezTo>
                    <a:pt x="124" y="37"/>
                    <a:pt x="124" y="38"/>
                    <a:pt x="124" y="40"/>
                  </a:cubicBezTo>
                  <a:close/>
                  <a:moveTo>
                    <a:pt x="115" y="155"/>
                  </a:moveTo>
                  <a:cubicBezTo>
                    <a:pt x="114" y="156"/>
                    <a:pt x="113" y="158"/>
                    <a:pt x="113" y="159"/>
                  </a:cubicBezTo>
                  <a:cubicBezTo>
                    <a:pt x="112" y="159"/>
                    <a:pt x="112" y="159"/>
                    <a:pt x="112" y="159"/>
                  </a:cubicBezTo>
                  <a:cubicBezTo>
                    <a:pt x="113" y="161"/>
                    <a:pt x="113" y="162"/>
                    <a:pt x="113" y="164"/>
                  </a:cubicBezTo>
                  <a:cubicBezTo>
                    <a:pt x="114" y="164"/>
                    <a:pt x="114" y="164"/>
                    <a:pt x="115" y="164"/>
                  </a:cubicBezTo>
                  <a:cubicBezTo>
                    <a:pt x="115" y="164"/>
                    <a:pt x="115" y="164"/>
                    <a:pt x="115" y="163"/>
                  </a:cubicBezTo>
                  <a:cubicBezTo>
                    <a:pt x="116" y="161"/>
                    <a:pt x="116" y="159"/>
                    <a:pt x="116" y="157"/>
                  </a:cubicBezTo>
                  <a:cubicBezTo>
                    <a:pt x="116" y="156"/>
                    <a:pt x="116" y="156"/>
                    <a:pt x="115" y="155"/>
                  </a:cubicBezTo>
                  <a:close/>
                  <a:moveTo>
                    <a:pt x="134" y="210"/>
                  </a:moveTo>
                  <a:cubicBezTo>
                    <a:pt x="132" y="212"/>
                    <a:pt x="130" y="213"/>
                    <a:pt x="128" y="215"/>
                  </a:cubicBezTo>
                  <a:cubicBezTo>
                    <a:pt x="128" y="215"/>
                    <a:pt x="128" y="215"/>
                    <a:pt x="127" y="215"/>
                  </a:cubicBezTo>
                  <a:cubicBezTo>
                    <a:pt x="125" y="219"/>
                    <a:pt x="123" y="222"/>
                    <a:pt x="120" y="225"/>
                  </a:cubicBezTo>
                  <a:cubicBezTo>
                    <a:pt x="120" y="225"/>
                    <a:pt x="120" y="225"/>
                    <a:pt x="119" y="226"/>
                  </a:cubicBezTo>
                  <a:cubicBezTo>
                    <a:pt x="120" y="226"/>
                    <a:pt x="120" y="226"/>
                    <a:pt x="120" y="226"/>
                  </a:cubicBezTo>
                  <a:cubicBezTo>
                    <a:pt x="120" y="226"/>
                    <a:pt x="120" y="226"/>
                    <a:pt x="120" y="225"/>
                  </a:cubicBezTo>
                  <a:cubicBezTo>
                    <a:pt x="123" y="223"/>
                    <a:pt x="126" y="220"/>
                    <a:pt x="129" y="217"/>
                  </a:cubicBezTo>
                  <a:cubicBezTo>
                    <a:pt x="131" y="215"/>
                    <a:pt x="132" y="213"/>
                    <a:pt x="134" y="210"/>
                  </a:cubicBezTo>
                  <a:cubicBezTo>
                    <a:pt x="134" y="210"/>
                    <a:pt x="134" y="210"/>
                    <a:pt x="134" y="210"/>
                  </a:cubicBezTo>
                  <a:close/>
                  <a:moveTo>
                    <a:pt x="118" y="145"/>
                  </a:moveTo>
                  <a:cubicBezTo>
                    <a:pt x="118" y="144"/>
                    <a:pt x="119" y="144"/>
                    <a:pt x="119" y="144"/>
                  </a:cubicBezTo>
                  <a:cubicBezTo>
                    <a:pt x="120" y="144"/>
                    <a:pt x="121" y="143"/>
                    <a:pt x="121" y="142"/>
                  </a:cubicBezTo>
                  <a:cubicBezTo>
                    <a:pt x="121" y="142"/>
                    <a:pt x="121" y="142"/>
                    <a:pt x="121" y="141"/>
                  </a:cubicBezTo>
                  <a:cubicBezTo>
                    <a:pt x="121" y="140"/>
                    <a:pt x="120" y="138"/>
                    <a:pt x="119" y="138"/>
                  </a:cubicBezTo>
                  <a:cubicBezTo>
                    <a:pt x="118" y="138"/>
                    <a:pt x="118" y="137"/>
                    <a:pt x="118" y="137"/>
                  </a:cubicBezTo>
                  <a:cubicBezTo>
                    <a:pt x="117" y="137"/>
                    <a:pt x="117" y="137"/>
                    <a:pt x="117" y="136"/>
                  </a:cubicBezTo>
                  <a:cubicBezTo>
                    <a:pt x="117" y="139"/>
                    <a:pt x="117" y="142"/>
                    <a:pt x="118" y="145"/>
                  </a:cubicBezTo>
                  <a:close/>
                  <a:moveTo>
                    <a:pt x="148" y="202"/>
                  </a:moveTo>
                  <a:cubicBezTo>
                    <a:pt x="148" y="202"/>
                    <a:pt x="148" y="202"/>
                    <a:pt x="148" y="202"/>
                  </a:cubicBezTo>
                  <a:cubicBezTo>
                    <a:pt x="148" y="202"/>
                    <a:pt x="148" y="202"/>
                    <a:pt x="148" y="202"/>
                  </a:cubicBezTo>
                  <a:cubicBezTo>
                    <a:pt x="146" y="204"/>
                    <a:pt x="144" y="205"/>
                    <a:pt x="142" y="206"/>
                  </a:cubicBezTo>
                  <a:cubicBezTo>
                    <a:pt x="141" y="206"/>
                    <a:pt x="141" y="206"/>
                    <a:pt x="141" y="207"/>
                  </a:cubicBezTo>
                  <a:cubicBezTo>
                    <a:pt x="139" y="208"/>
                    <a:pt x="138" y="210"/>
                    <a:pt x="137" y="212"/>
                  </a:cubicBezTo>
                  <a:cubicBezTo>
                    <a:pt x="136" y="213"/>
                    <a:pt x="136" y="213"/>
                    <a:pt x="136" y="214"/>
                  </a:cubicBezTo>
                  <a:cubicBezTo>
                    <a:pt x="140" y="210"/>
                    <a:pt x="144" y="206"/>
                    <a:pt x="148" y="202"/>
                  </a:cubicBezTo>
                  <a:close/>
                  <a:moveTo>
                    <a:pt x="142" y="35"/>
                  </a:moveTo>
                  <a:cubicBezTo>
                    <a:pt x="141" y="36"/>
                    <a:pt x="141" y="36"/>
                    <a:pt x="141" y="37"/>
                  </a:cubicBezTo>
                  <a:cubicBezTo>
                    <a:pt x="141" y="43"/>
                    <a:pt x="141" y="48"/>
                    <a:pt x="141" y="54"/>
                  </a:cubicBezTo>
                  <a:cubicBezTo>
                    <a:pt x="141" y="54"/>
                    <a:pt x="141" y="54"/>
                    <a:pt x="141" y="54"/>
                  </a:cubicBezTo>
                  <a:cubicBezTo>
                    <a:pt x="141" y="54"/>
                    <a:pt x="141" y="54"/>
                    <a:pt x="141" y="54"/>
                  </a:cubicBezTo>
                  <a:cubicBezTo>
                    <a:pt x="142" y="54"/>
                    <a:pt x="142" y="53"/>
                    <a:pt x="142" y="53"/>
                  </a:cubicBezTo>
                  <a:cubicBezTo>
                    <a:pt x="142" y="51"/>
                    <a:pt x="142" y="49"/>
                    <a:pt x="142" y="46"/>
                  </a:cubicBezTo>
                  <a:cubicBezTo>
                    <a:pt x="142" y="44"/>
                    <a:pt x="143" y="41"/>
                    <a:pt x="142" y="39"/>
                  </a:cubicBezTo>
                  <a:cubicBezTo>
                    <a:pt x="142" y="38"/>
                    <a:pt x="142" y="36"/>
                    <a:pt x="142" y="35"/>
                  </a:cubicBezTo>
                  <a:close/>
                  <a:moveTo>
                    <a:pt x="99" y="193"/>
                  </a:moveTo>
                  <a:cubicBezTo>
                    <a:pt x="98" y="194"/>
                    <a:pt x="98" y="195"/>
                    <a:pt x="99" y="195"/>
                  </a:cubicBezTo>
                  <a:cubicBezTo>
                    <a:pt x="100" y="197"/>
                    <a:pt x="101" y="197"/>
                    <a:pt x="103" y="198"/>
                  </a:cubicBezTo>
                  <a:cubicBezTo>
                    <a:pt x="103" y="198"/>
                    <a:pt x="103" y="198"/>
                    <a:pt x="103" y="198"/>
                  </a:cubicBezTo>
                  <a:cubicBezTo>
                    <a:pt x="105" y="197"/>
                    <a:pt x="106" y="196"/>
                    <a:pt x="107" y="195"/>
                  </a:cubicBezTo>
                  <a:cubicBezTo>
                    <a:pt x="107" y="195"/>
                    <a:pt x="107" y="195"/>
                    <a:pt x="107" y="195"/>
                  </a:cubicBezTo>
                  <a:cubicBezTo>
                    <a:pt x="104" y="194"/>
                    <a:pt x="101" y="194"/>
                    <a:pt x="99" y="193"/>
                  </a:cubicBezTo>
                  <a:close/>
                  <a:moveTo>
                    <a:pt x="115" y="190"/>
                  </a:moveTo>
                  <a:cubicBezTo>
                    <a:pt x="116" y="189"/>
                    <a:pt x="116" y="189"/>
                    <a:pt x="117" y="189"/>
                  </a:cubicBezTo>
                  <a:cubicBezTo>
                    <a:pt x="119" y="188"/>
                    <a:pt x="120" y="187"/>
                    <a:pt x="120" y="185"/>
                  </a:cubicBezTo>
                  <a:cubicBezTo>
                    <a:pt x="120" y="184"/>
                    <a:pt x="121" y="184"/>
                    <a:pt x="121" y="183"/>
                  </a:cubicBezTo>
                  <a:cubicBezTo>
                    <a:pt x="119" y="183"/>
                    <a:pt x="117" y="184"/>
                    <a:pt x="115" y="184"/>
                  </a:cubicBezTo>
                  <a:cubicBezTo>
                    <a:pt x="116" y="186"/>
                    <a:pt x="116" y="188"/>
                    <a:pt x="115" y="190"/>
                  </a:cubicBezTo>
                  <a:close/>
                  <a:moveTo>
                    <a:pt x="104" y="40"/>
                  </a:moveTo>
                  <a:cubicBezTo>
                    <a:pt x="104" y="38"/>
                    <a:pt x="104" y="36"/>
                    <a:pt x="104" y="34"/>
                  </a:cubicBezTo>
                  <a:cubicBezTo>
                    <a:pt x="104" y="34"/>
                    <a:pt x="104" y="33"/>
                    <a:pt x="104" y="33"/>
                  </a:cubicBezTo>
                  <a:cubicBezTo>
                    <a:pt x="103" y="33"/>
                    <a:pt x="102" y="32"/>
                    <a:pt x="101" y="32"/>
                  </a:cubicBezTo>
                  <a:cubicBezTo>
                    <a:pt x="101" y="33"/>
                    <a:pt x="101" y="33"/>
                    <a:pt x="101" y="34"/>
                  </a:cubicBezTo>
                  <a:cubicBezTo>
                    <a:pt x="100" y="35"/>
                    <a:pt x="100" y="36"/>
                    <a:pt x="101" y="37"/>
                  </a:cubicBezTo>
                  <a:cubicBezTo>
                    <a:pt x="101" y="38"/>
                    <a:pt x="102" y="39"/>
                    <a:pt x="102" y="40"/>
                  </a:cubicBezTo>
                  <a:cubicBezTo>
                    <a:pt x="103" y="40"/>
                    <a:pt x="103" y="40"/>
                    <a:pt x="104" y="40"/>
                  </a:cubicBezTo>
                  <a:close/>
                  <a:moveTo>
                    <a:pt x="87" y="204"/>
                  </a:moveTo>
                  <a:cubicBezTo>
                    <a:pt x="85" y="205"/>
                    <a:pt x="83" y="205"/>
                    <a:pt x="81" y="206"/>
                  </a:cubicBezTo>
                  <a:cubicBezTo>
                    <a:pt x="82" y="208"/>
                    <a:pt x="83" y="209"/>
                    <a:pt x="85" y="211"/>
                  </a:cubicBezTo>
                  <a:cubicBezTo>
                    <a:pt x="86" y="209"/>
                    <a:pt x="86" y="207"/>
                    <a:pt x="87" y="204"/>
                  </a:cubicBezTo>
                  <a:close/>
                  <a:moveTo>
                    <a:pt x="113" y="77"/>
                  </a:moveTo>
                  <a:cubicBezTo>
                    <a:pt x="112" y="77"/>
                    <a:pt x="111" y="78"/>
                    <a:pt x="110" y="78"/>
                  </a:cubicBezTo>
                  <a:cubicBezTo>
                    <a:pt x="110" y="78"/>
                    <a:pt x="109" y="79"/>
                    <a:pt x="109" y="79"/>
                  </a:cubicBezTo>
                  <a:cubicBezTo>
                    <a:pt x="108" y="80"/>
                    <a:pt x="107" y="82"/>
                    <a:pt x="106" y="83"/>
                  </a:cubicBezTo>
                  <a:cubicBezTo>
                    <a:pt x="105" y="84"/>
                    <a:pt x="105" y="85"/>
                    <a:pt x="104" y="85"/>
                  </a:cubicBezTo>
                  <a:cubicBezTo>
                    <a:pt x="104" y="86"/>
                    <a:pt x="104" y="86"/>
                    <a:pt x="105" y="86"/>
                  </a:cubicBezTo>
                  <a:cubicBezTo>
                    <a:pt x="105" y="86"/>
                    <a:pt x="105" y="86"/>
                    <a:pt x="105" y="86"/>
                  </a:cubicBezTo>
                  <a:cubicBezTo>
                    <a:pt x="107" y="84"/>
                    <a:pt x="109" y="83"/>
                    <a:pt x="110" y="81"/>
                  </a:cubicBezTo>
                  <a:cubicBezTo>
                    <a:pt x="112" y="80"/>
                    <a:pt x="112" y="79"/>
                    <a:pt x="113" y="77"/>
                  </a:cubicBezTo>
                  <a:close/>
                  <a:moveTo>
                    <a:pt x="101" y="116"/>
                  </a:moveTo>
                  <a:cubicBezTo>
                    <a:pt x="102" y="117"/>
                    <a:pt x="102" y="117"/>
                    <a:pt x="102" y="117"/>
                  </a:cubicBezTo>
                  <a:cubicBezTo>
                    <a:pt x="103" y="119"/>
                    <a:pt x="105" y="120"/>
                    <a:pt x="107" y="122"/>
                  </a:cubicBezTo>
                  <a:cubicBezTo>
                    <a:pt x="107" y="122"/>
                    <a:pt x="107" y="122"/>
                    <a:pt x="108" y="122"/>
                  </a:cubicBezTo>
                  <a:cubicBezTo>
                    <a:pt x="108" y="122"/>
                    <a:pt x="108" y="122"/>
                    <a:pt x="109" y="122"/>
                  </a:cubicBezTo>
                  <a:cubicBezTo>
                    <a:pt x="108" y="120"/>
                    <a:pt x="107" y="118"/>
                    <a:pt x="106" y="117"/>
                  </a:cubicBezTo>
                  <a:cubicBezTo>
                    <a:pt x="105" y="117"/>
                    <a:pt x="105" y="116"/>
                    <a:pt x="105" y="116"/>
                  </a:cubicBezTo>
                  <a:cubicBezTo>
                    <a:pt x="104" y="116"/>
                    <a:pt x="103" y="116"/>
                    <a:pt x="102" y="115"/>
                  </a:cubicBezTo>
                  <a:cubicBezTo>
                    <a:pt x="102" y="116"/>
                    <a:pt x="102" y="116"/>
                    <a:pt x="101" y="116"/>
                  </a:cubicBezTo>
                  <a:close/>
                  <a:moveTo>
                    <a:pt x="124" y="210"/>
                  </a:moveTo>
                  <a:cubicBezTo>
                    <a:pt x="130" y="206"/>
                    <a:pt x="135" y="203"/>
                    <a:pt x="138" y="197"/>
                  </a:cubicBezTo>
                  <a:cubicBezTo>
                    <a:pt x="133" y="201"/>
                    <a:pt x="129" y="205"/>
                    <a:pt x="124" y="210"/>
                  </a:cubicBezTo>
                  <a:close/>
                  <a:moveTo>
                    <a:pt x="81" y="105"/>
                  </a:moveTo>
                  <a:cubicBezTo>
                    <a:pt x="81" y="105"/>
                    <a:pt x="82" y="105"/>
                    <a:pt x="82" y="105"/>
                  </a:cubicBezTo>
                  <a:cubicBezTo>
                    <a:pt x="82" y="101"/>
                    <a:pt x="82" y="96"/>
                    <a:pt x="83" y="92"/>
                  </a:cubicBezTo>
                  <a:cubicBezTo>
                    <a:pt x="82" y="92"/>
                    <a:pt x="82" y="92"/>
                    <a:pt x="82" y="92"/>
                  </a:cubicBezTo>
                  <a:cubicBezTo>
                    <a:pt x="82" y="92"/>
                    <a:pt x="81" y="93"/>
                    <a:pt x="80" y="93"/>
                  </a:cubicBezTo>
                  <a:cubicBezTo>
                    <a:pt x="80" y="94"/>
                    <a:pt x="80" y="94"/>
                    <a:pt x="80" y="94"/>
                  </a:cubicBezTo>
                  <a:cubicBezTo>
                    <a:pt x="80" y="96"/>
                    <a:pt x="80" y="97"/>
                    <a:pt x="80" y="99"/>
                  </a:cubicBezTo>
                  <a:cubicBezTo>
                    <a:pt x="82" y="100"/>
                    <a:pt x="82" y="101"/>
                    <a:pt x="81" y="105"/>
                  </a:cubicBezTo>
                  <a:close/>
                  <a:moveTo>
                    <a:pt x="91" y="8"/>
                  </a:moveTo>
                  <a:cubicBezTo>
                    <a:pt x="80" y="7"/>
                    <a:pt x="70" y="8"/>
                    <a:pt x="59" y="8"/>
                  </a:cubicBezTo>
                  <a:cubicBezTo>
                    <a:pt x="59" y="8"/>
                    <a:pt x="60" y="8"/>
                    <a:pt x="60" y="8"/>
                  </a:cubicBezTo>
                  <a:cubicBezTo>
                    <a:pt x="64" y="8"/>
                    <a:pt x="69" y="8"/>
                    <a:pt x="73" y="8"/>
                  </a:cubicBezTo>
                  <a:cubicBezTo>
                    <a:pt x="78" y="8"/>
                    <a:pt x="84" y="8"/>
                    <a:pt x="89" y="8"/>
                  </a:cubicBezTo>
                  <a:cubicBezTo>
                    <a:pt x="90" y="8"/>
                    <a:pt x="90" y="8"/>
                    <a:pt x="91" y="8"/>
                  </a:cubicBezTo>
                  <a:close/>
                  <a:moveTo>
                    <a:pt x="129" y="43"/>
                  </a:moveTo>
                  <a:cubicBezTo>
                    <a:pt x="127" y="43"/>
                    <a:pt x="126" y="44"/>
                    <a:pt x="124" y="44"/>
                  </a:cubicBezTo>
                  <a:cubicBezTo>
                    <a:pt x="124" y="44"/>
                    <a:pt x="124" y="44"/>
                    <a:pt x="124" y="45"/>
                  </a:cubicBezTo>
                  <a:cubicBezTo>
                    <a:pt x="124" y="46"/>
                    <a:pt x="124" y="47"/>
                    <a:pt x="124" y="49"/>
                  </a:cubicBezTo>
                  <a:cubicBezTo>
                    <a:pt x="126" y="48"/>
                    <a:pt x="127" y="47"/>
                    <a:pt x="129" y="46"/>
                  </a:cubicBezTo>
                  <a:cubicBezTo>
                    <a:pt x="129" y="45"/>
                    <a:pt x="129" y="44"/>
                    <a:pt x="129" y="43"/>
                  </a:cubicBezTo>
                  <a:close/>
                  <a:moveTo>
                    <a:pt x="34" y="178"/>
                  </a:moveTo>
                  <a:cubicBezTo>
                    <a:pt x="33" y="176"/>
                    <a:pt x="32" y="176"/>
                    <a:pt x="31" y="175"/>
                  </a:cubicBezTo>
                  <a:cubicBezTo>
                    <a:pt x="28" y="173"/>
                    <a:pt x="25" y="172"/>
                    <a:pt x="21" y="170"/>
                  </a:cubicBezTo>
                  <a:cubicBezTo>
                    <a:pt x="21" y="170"/>
                    <a:pt x="21" y="170"/>
                    <a:pt x="21" y="170"/>
                  </a:cubicBezTo>
                  <a:cubicBezTo>
                    <a:pt x="21" y="170"/>
                    <a:pt x="21" y="170"/>
                    <a:pt x="21" y="170"/>
                  </a:cubicBezTo>
                  <a:cubicBezTo>
                    <a:pt x="23" y="172"/>
                    <a:pt x="26" y="174"/>
                    <a:pt x="28" y="177"/>
                  </a:cubicBezTo>
                  <a:cubicBezTo>
                    <a:pt x="29" y="175"/>
                    <a:pt x="30" y="175"/>
                    <a:pt x="31" y="176"/>
                  </a:cubicBezTo>
                  <a:cubicBezTo>
                    <a:pt x="31" y="176"/>
                    <a:pt x="32" y="176"/>
                    <a:pt x="32" y="177"/>
                  </a:cubicBezTo>
                  <a:cubicBezTo>
                    <a:pt x="32" y="177"/>
                    <a:pt x="33" y="177"/>
                    <a:pt x="34" y="178"/>
                  </a:cubicBezTo>
                  <a:close/>
                  <a:moveTo>
                    <a:pt x="94" y="56"/>
                  </a:moveTo>
                  <a:cubicBezTo>
                    <a:pt x="93" y="57"/>
                    <a:pt x="93" y="57"/>
                    <a:pt x="94" y="58"/>
                  </a:cubicBezTo>
                  <a:cubicBezTo>
                    <a:pt x="94" y="59"/>
                    <a:pt x="94" y="60"/>
                    <a:pt x="96" y="60"/>
                  </a:cubicBezTo>
                  <a:cubicBezTo>
                    <a:pt x="98" y="61"/>
                    <a:pt x="100" y="62"/>
                    <a:pt x="102" y="63"/>
                  </a:cubicBezTo>
                  <a:cubicBezTo>
                    <a:pt x="102" y="63"/>
                    <a:pt x="103" y="63"/>
                    <a:pt x="103" y="63"/>
                  </a:cubicBezTo>
                  <a:cubicBezTo>
                    <a:pt x="103" y="62"/>
                    <a:pt x="103" y="61"/>
                    <a:pt x="103" y="60"/>
                  </a:cubicBezTo>
                  <a:cubicBezTo>
                    <a:pt x="103" y="60"/>
                    <a:pt x="102" y="60"/>
                    <a:pt x="102" y="60"/>
                  </a:cubicBezTo>
                  <a:cubicBezTo>
                    <a:pt x="101" y="60"/>
                    <a:pt x="100" y="60"/>
                    <a:pt x="99" y="60"/>
                  </a:cubicBezTo>
                  <a:cubicBezTo>
                    <a:pt x="99" y="60"/>
                    <a:pt x="98" y="60"/>
                    <a:pt x="97" y="59"/>
                  </a:cubicBezTo>
                  <a:cubicBezTo>
                    <a:pt x="97" y="59"/>
                    <a:pt x="96" y="58"/>
                    <a:pt x="95" y="58"/>
                  </a:cubicBezTo>
                  <a:cubicBezTo>
                    <a:pt x="95" y="57"/>
                    <a:pt x="94" y="57"/>
                    <a:pt x="94" y="56"/>
                  </a:cubicBezTo>
                  <a:close/>
                  <a:moveTo>
                    <a:pt x="98" y="126"/>
                  </a:moveTo>
                  <a:cubicBezTo>
                    <a:pt x="98" y="129"/>
                    <a:pt x="100" y="130"/>
                    <a:pt x="101" y="132"/>
                  </a:cubicBezTo>
                  <a:cubicBezTo>
                    <a:pt x="102" y="132"/>
                    <a:pt x="102" y="131"/>
                    <a:pt x="103" y="131"/>
                  </a:cubicBezTo>
                  <a:cubicBezTo>
                    <a:pt x="103" y="129"/>
                    <a:pt x="103" y="128"/>
                    <a:pt x="102" y="126"/>
                  </a:cubicBezTo>
                  <a:cubicBezTo>
                    <a:pt x="101" y="126"/>
                    <a:pt x="100" y="126"/>
                    <a:pt x="98" y="126"/>
                  </a:cubicBezTo>
                  <a:close/>
                  <a:moveTo>
                    <a:pt x="91" y="131"/>
                  </a:moveTo>
                  <a:cubicBezTo>
                    <a:pt x="89" y="134"/>
                    <a:pt x="89" y="134"/>
                    <a:pt x="90" y="136"/>
                  </a:cubicBezTo>
                  <a:cubicBezTo>
                    <a:pt x="90" y="136"/>
                    <a:pt x="91" y="137"/>
                    <a:pt x="91" y="137"/>
                  </a:cubicBezTo>
                  <a:cubicBezTo>
                    <a:pt x="91" y="138"/>
                    <a:pt x="92" y="138"/>
                    <a:pt x="92" y="139"/>
                  </a:cubicBezTo>
                  <a:cubicBezTo>
                    <a:pt x="93" y="138"/>
                    <a:pt x="94" y="137"/>
                    <a:pt x="95" y="136"/>
                  </a:cubicBezTo>
                  <a:cubicBezTo>
                    <a:pt x="93" y="135"/>
                    <a:pt x="92" y="133"/>
                    <a:pt x="91" y="131"/>
                  </a:cubicBezTo>
                  <a:close/>
                  <a:moveTo>
                    <a:pt x="116" y="227"/>
                  </a:moveTo>
                  <a:cubicBezTo>
                    <a:pt x="114" y="228"/>
                    <a:pt x="114" y="228"/>
                    <a:pt x="112" y="228"/>
                  </a:cubicBezTo>
                  <a:cubicBezTo>
                    <a:pt x="111" y="231"/>
                    <a:pt x="110" y="234"/>
                    <a:pt x="108" y="238"/>
                  </a:cubicBezTo>
                  <a:cubicBezTo>
                    <a:pt x="109" y="237"/>
                    <a:pt x="109" y="237"/>
                    <a:pt x="110" y="237"/>
                  </a:cubicBezTo>
                  <a:cubicBezTo>
                    <a:pt x="110" y="236"/>
                    <a:pt x="112" y="235"/>
                    <a:pt x="112" y="233"/>
                  </a:cubicBezTo>
                  <a:cubicBezTo>
                    <a:pt x="112" y="233"/>
                    <a:pt x="112" y="232"/>
                    <a:pt x="113" y="232"/>
                  </a:cubicBezTo>
                  <a:cubicBezTo>
                    <a:pt x="113" y="231"/>
                    <a:pt x="114" y="230"/>
                    <a:pt x="114" y="229"/>
                  </a:cubicBezTo>
                  <a:cubicBezTo>
                    <a:pt x="115" y="228"/>
                    <a:pt x="115" y="228"/>
                    <a:pt x="116" y="227"/>
                  </a:cubicBezTo>
                  <a:close/>
                  <a:moveTo>
                    <a:pt x="78" y="64"/>
                  </a:moveTo>
                  <a:cubicBezTo>
                    <a:pt x="79" y="64"/>
                    <a:pt x="80" y="64"/>
                    <a:pt x="81" y="64"/>
                  </a:cubicBezTo>
                  <a:cubicBezTo>
                    <a:pt x="82" y="64"/>
                    <a:pt x="83" y="64"/>
                    <a:pt x="84" y="64"/>
                  </a:cubicBezTo>
                  <a:cubicBezTo>
                    <a:pt x="83" y="62"/>
                    <a:pt x="78" y="60"/>
                    <a:pt x="77" y="59"/>
                  </a:cubicBezTo>
                  <a:cubicBezTo>
                    <a:pt x="76" y="61"/>
                    <a:pt x="77" y="63"/>
                    <a:pt x="78" y="64"/>
                  </a:cubicBezTo>
                  <a:close/>
                  <a:moveTo>
                    <a:pt x="141" y="14"/>
                  </a:moveTo>
                  <a:cubicBezTo>
                    <a:pt x="142" y="15"/>
                    <a:pt x="142" y="17"/>
                    <a:pt x="142" y="18"/>
                  </a:cubicBezTo>
                  <a:cubicBezTo>
                    <a:pt x="144" y="18"/>
                    <a:pt x="146" y="19"/>
                    <a:pt x="148" y="19"/>
                  </a:cubicBezTo>
                  <a:cubicBezTo>
                    <a:pt x="148" y="18"/>
                    <a:pt x="148" y="18"/>
                    <a:pt x="147" y="17"/>
                  </a:cubicBezTo>
                  <a:cubicBezTo>
                    <a:pt x="146" y="16"/>
                    <a:pt x="144" y="15"/>
                    <a:pt x="142" y="14"/>
                  </a:cubicBezTo>
                  <a:cubicBezTo>
                    <a:pt x="142" y="14"/>
                    <a:pt x="142" y="14"/>
                    <a:pt x="141" y="14"/>
                  </a:cubicBezTo>
                  <a:close/>
                  <a:moveTo>
                    <a:pt x="45" y="22"/>
                  </a:moveTo>
                  <a:cubicBezTo>
                    <a:pt x="45" y="22"/>
                    <a:pt x="45" y="22"/>
                    <a:pt x="45" y="22"/>
                  </a:cubicBezTo>
                  <a:cubicBezTo>
                    <a:pt x="46" y="21"/>
                    <a:pt x="47" y="20"/>
                    <a:pt x="48" y="19"/>
                  </a:cubicBezTo>
                  <a:cubicBezTo>
                    <a:pt x="48" y="19"/>
                    <a:pt x="48" y="18"/>
                    <a:pt x="48" y="18"/>
                  </a:cubicBezTo>
                  <a:cubicBezTo>
                    <a:pt x="48" y="17"/>
                    <a:pt x="49" y="16"/>
                    <a:pt x="50" y="15"/>
                  </a:cubicBezTo>
                  <a:cubicBezTo>
                    <a:pt x="51" y="15"/>
                    <a:pt x="52" y="14"/>
                    <a:pt x="53" y="13"/>
                  </a:cubicBezTo>
                  <a:cubicBezTo>
                    <a:pt x="53" y="13"/>
                    <a:pt x="53" y="12"/>
                    <a:pt x="53" y="12"/>
                  </a:cubicBezTo>
                  <a:cubicBezTo>
                    <a:pt x="52" y="11"/>
                    <a:pt x="52" y="10"/>
                    <a:pt x="51" y="9"/>
                  </a:cubicBezTo>
                  <a:cubicBezTo>
                    <a:pt x="49" y="14"/>
                    <a:pt x="47" y="18"/>
                    <a:pt x="45" y="22"/>
                  </a:cubicBezTo>
                  <a:close/>
                  <a:moveTo>
                    <a:pt x="129" y="48"/>
                  </a:moveTo>
                  <a:cubicBezTo>
                    <a:pt x="128" y="49"/>
                    <a:pt x="126" y="50"/>
                    <a:pt x="125" y="51"/>
                  </a:cubicBezTo>
                  <a:cubicBezTo>
                    <a:pt x="123" y="52"/>
                    <a:pt x="123" y="52"/>
                    <a:pt x="124" y="53"/>
                  </a:cubicBezTo>
                  <a:cubicBezTo>
                    <a:pt x="124" y="53"/>
                    <a:pt x="124" y="53"/>
                    <a:pt x="124" y="54"/>
                  </a:cubicBezTo>
                  <a:cubicBezTo>
                    <a:pt x="125" y="53"/>
                    <a:pt x="127" y="53"/>
                    <a:pt x="129" y="53"/>
                  </a:cubicBezTo>
                  <a:cubicBezTo>
                    <a:pt x="129" y="51"/>
                    <a:pt x="130" y="50"/>
                    <a:pt x="129" y="48"/>
                  </a:cubicBezTo>
                  <a:close/>
                  <a:moveTo>
                    <a:pt x="131" y="94"/>
                  </a:moveTo>
                  <a:cubicBezTo>
                    <a:pt x="131" y="94"/>
                    <a:pt x="132" y="94"/>
                    <a:pt x="132" y="94"/>
                  </a:cubicBezTo>
                  <a:cubicBezTo>
                    <a:pt x="132" y="94"/>
                    <a:pt x="132" y="93"/>
                    <a:pt x="133" y="93"/>
                  </a:cubicBezTo>
                  <a:cubicBezTo>
                    <a:pt x="134" y="91"/>
                    <a:pt x="134" y="90"/>
                    <a:pt x="134" y="89"/>
                  </a:cubicBezTo>
                  <a:cubicBezTo>
                    <a:pt x="134" y="88"/>
                    <a:pt x="133" y="88"/>
                    <a:pt x="133" y="88"/>
                  </a:cubicBezTo>
                  <a:cubicBezTo>
                    <a:pt x="133" y="86"/>
                    <a:pt x="132" y="84"/>
                    <a:pt x="132" y="82"/>
                  </a:cubicBezTo>
                  <a:cubicBezTo>
                    <a:pt x="131" y="82"/>
                    <a:pt x="131" y="82"/>
                    <a:pt x="131" y="82"/>
                  </a:cubicBezTo>
                  <a:cubicBezTo>
                    <a:pt x="131" y="86"/>
                    <a:pt x="131" y="90"/>
                    <a:pt x="131" y="94"/>
                  </a:cubicBezTo>
                  <a:close/>
                  <a:moveTo>
                    <a:pt x="122" y="129"/>
                  </a:moveTo>
                  <a:cubicBezTo>
                    <a:pt x="122" y="128"/>
                    <a:pt x="121" y="127"/>
                    <a:pt x="121" y="127"/>
                  </a:cubicBezTo>
                  <a:cubicBezTo>
                    <a:pt x="120" y="127"/>
                    <a:pt x="119" y="128"/>
                    <a:pt x="118" y="127"/>
                  </a:cubicBezTo>
                  <a:cubicBezTo>
                    <a:pt x="117" y="127"/>
                    <a:pt x="117" y="128"/>
                    <a:pt x="116" y="128"/>
                  </a:cubicBezTo>
                  <a:cubicBezTo>
                    <a:pt x="116" y="128"/>
                    <a:pt x="116" y="129"/>
                    <a:pt x="116" y="130"/>
                  </a:cubicBezTo>
                  <a:cubicBezTo>
                    <a:pt x="116" y="131"/>
                    <a:pt x="117" y="131"/>
                    <a:pt x="117" y="132"/>
                  </a:cubicBezTo>
                  <a:cubicBezTo>
                    <a:pt x="117" y="132"/>
                    <a:pt x="117" y="132"/>
                    <a:pt x="117" y="132"/>
                  </a:cubicBezTo>
                  <a:cubicBezTo>
                    <a:pt x="117" y="132"/>
                    <a:pt x="117" y="132"/>
                    <a:pt x="117" y="131"/>
                  </a:cubicBezTo>
                  <a:cubicBezTo>
                    <a:pt x="117" y="131"/>
                    <a:pt x="118" y="130"/>
                    <a:pt x="118" y="131"/>
                  </a:cubicBezTo>
                  <a:cubicBezTo>
                    <a:pt x="119" y="131"/>
                    <a:pt x="119" y="130"/>
                    <a:pt x="120" y="130"/>
                  </a:cubicBezTo>
                  <a:cubicBezTo>
                    <a:pt x="120" y="130"/>
                    <a:pt x="121" y="129"/>
                    <a:pt x="122" y="129"/>
                  </a:cubicBezTo>
                  <a:close/>
                  <a:moveTo>
                    <a:pt x="96" y="99"/>
                  </a:moveTo>
                  <a:cubicBezTo>
                    <a:pt x="97" y="99"/>
                    <a:pt x="97" y="100"/>
                    <a:pt x="98" y="101"/>
                  </a:cubicBezTo>
                  <a:cubicBezTo>
                    <a:pt x="98" y="101"/>
                    <a:pt x="98" y="101"/>
                    <a:pt x="99" y="101"/>
                  </a:cubicBezTo>
                  <a:cubicBezTo>
                    <a:pt x="99" y="101"/>
                    <a:pt x="100" y="101"/>
                    <a:pt x="101" y="101"/>
                  </a:cubicBezTo>
                  <a:cubicBezTo>
                    <a:pt x="102" y="101"/>
                    <a:pt x="102" y="100"/>
                    <a:pt x="102" y="100"/>
                  </a:cubicBezTo>
                  <a:cubicBezTo>
                    <a:pt x="101" y="98"/>
                    <a:pt x="100" y="97"/>
                    <a:pt x="99" y="96"/>
                  </a:cubicBezTo>
                  <a:cubicBezTo>
                    <a:pt x="98" y="97"/>
                    <a:pt x="97" y="98"/>
                    <a:pt x="96" y="99"/>
                  </a:cubicBezTo>
                  <a:close/>
                  <a:moveTo>
                    <a:pt x="54" y="25"/>
                  </a:moveTo>
                  <a:cubicBezTo>
                    <a:pt x="53" y="26"/>
                    <a:pt x="52" y="28"/>
                    <a:pt x="51" y="29"/>
                  </a:cubicBezTo>
                  <a:cubicBezTo>
                    <a:pt x="51" y="29"/>
                    <a:pt x="51" y="29"/>
                    <a:pt x="51" y="29"/>
                  </a:cubicBezTo>
                  <a:cubicBezTo>
                    <a:pt x="51" y="30"/>
                    <a:pt x="51" y="31"/>
                    <a:pt x="52" y="31"/>
                  </a:cubicBezTo>
                  <a:cubicBezTo>
                    <a:pt x="52" y="31"/>
                    <a:pt x="53" y="31"/>
                    <a:pt x="53" y="31"/>
                  </a:cubicBezTo>
                  <a:cubicBezTo>
                    <a:pt x="54" y="31"/>
                    <a:pt x="54" y="31"/>
                    <a:pt x="54" y="31"/>
                  </a:cubicBezTo>
                  <a:cubicBezTo>
                    <a:pt x="55" y="30"/>
                    <a:pt x="55" y="29"/>
                    <a:pt x="56" y="27"/>
                  </a:cubicBezTo>
                  <a:cubicBezTo>
                    <a:pt x="56" y="27"/>
                    <a:pt x="56" y="26"/>
                    <a:pt x="55" y="26"/>
                  </a:cubicBezTo>
                  <a:cubicBezTo>
                    <a:pt x="55" y="26"/>
                    <a:pt x="55" y="25"/>
                    <a:pt x="54" y="25"/>
                  </a:cubicBezTo>
                  <a:close/>
                  <a:moveTo>
                    <a:pt x="96" y="138"/>
                  </a:moveTo>
                  <a:cubicBezTo>
                    <a:pt x="95" y="139"/>
                    <a:pt x="94" y="140"/>
                    <a:pt x="93" y="141"/>
                  </a:cubicBezTo>
                  <a:cubicBezTo>
                    <a:pt x="94" y="142"/>
                    <a:pt x="94" y="143"/>
                    <a:pt x="95" y="145"/>
                  </a:cubicBezTo>
                  <a:cubicBezTo>
                    <a:pt x="96" y="144"/>
                    <a:pt x="97" y="142"/>
                    <a:pt x="97" y="141"/>
                  </a:cubicBezTo>
                  <a:cubicBezTo>
                    <a:pt x="98" y="140"/>
                    <a:pt x="98" y="140"/>
                    <a:pt x="97" y="139"/>
                  </a:cubicBezTo>
                  <a:cubicBezTo>
                    <a:pt x="97" y="139"/>
                    <a:pt x="97" y="138"/>
                    <a:pt x="96" y="138"/>
                  </a:cubicBezTo>
                  <a:close/>
                  <a:moveTo>
                    <a:pt x="128" y="8"/>
                  </a:moveTo>
                  <a:cubicBezTo>
                    <a:pt x="128" y="9"/>
                    <a:pt x="128" y="9"/>
                    <a:pt x="128" y="9"/>
                  </a:cubicBezTo>
                  <a:cubicBezTo>
                    <a:pt x="131" y="9"/>
                    <a:pt x="133" y="9"/>
                    <a:pt x="135" y="10"/>
                  </a:cubicBezTo>
                  <a:cubicBezTo>
                    <a:pt x="138" y="10"/>
                    <a:pt x="141" y="11"/>
                    <a:pt x="144" y="11"/>
                  </a:cubicBezTo>
                  <a:cubicBezTo>
                    <a:pt x="144" y="11"/>
                    <a:pt x="144" y="11"/>
                    <a:pt x="144" y="11"/>
                  </a:cubicBezTo>
                  <a:cubicBezTo>
                    <a:pt x="144" y="11"/>
                    <a:pt x="144" y="10"/>
                    <a:pt x="144" y="10"/>
                  </a:cubicBezTo>
                  <a:cubicBezTo>
                    <a:pt x="144" y="10"/>
                    <a:pt x="143" y="10"/>
                    <a:pt x="142" y="10"/>
                  </a:cubicBezTo>
                  <a:cubicBezTo>
                    <a:pt x="140" y="9"/>
                    <a:pt x="139" y="9"/>
                    <a:pt x="137" y="8"/>
                  </a:cubicBezTo>
                  <a:cubicBezTo>
                    <a:pt x="137" y="8"/>
                    <a:pt x="137" y="8"/>
                    <a:pt x="137" y="8"/>
                  </a:cubicBezTo>
                  <a:cubicBezTo>
                    <a:pt x="134" y="8"/>
                    <a:pt x="131" y="8"/>
                    <a:pt x="128" y="8"/>
                  </a:cubicBezTo>
                  <a:close/>
                  <a:moveTo>
                    <a:pt x="153" y="163"/>
                  </a:moveTo>
                  <a:cubicBezTo>
                    <a:pt x="153" y="164"/>
                    <a:pt x="153" y="164"/>
                    <a:pt x="154" y="164"/>
                  </a:cubicBezTo>
                  <a:cubicBezTo>
                    <a:pt x="158" y="163"/>
                    <a:pt x="161" y="164"/>
                    <a:pt x="165" y="164"/>
                  </a:cubicBezTo>
                  <a:cubicBezTo>
                    <a:pt x="167" y="165"/>
                    <a:pt x="169" y="165"/>
                    <a:pt x="171" y="164"/>
                  </a:cubicBezTo>
                  <a:cubicBezTo>
                    <a:pt x="172" y="164"/>
                    <a:pt x="172" y="164"/>
                    <a:pt x="173" y="164"/>
                  </a:cubicBezTo>
                  <a:cubicBezTo>
                    <a:pt x="166" y="163"/>
                    <a:pt x="159" y="163"/>
                    <a:pt x="153" y="163"/>
                  </a:cubicBezTo>
                  <a:close/>
                  <a:moveTo>
                    <a:pt x="114" y="208"/>
                  </a:moveTo>
                  <a:cubicBezTo>
                    <a:pt x="111" y="211"/>
                    <a:pt x="108" y="213"/>
                    <a:pt x="105" y="215"/>
                  </a:cubicBezTo>
                  <a:cubicBezTo>
                    <a:pt x="106" y="216"/>
                    <a:pt x="107" y="216"/>
                    <a:pt x="108" y="216"/>
                  </a:cubicBezTo>
                  <a:cubicBezTo>
                    <a:pt x="109" y="216"/>
                    <a:pt x="109" y="216"/>
                    <a:pt x="110" y="215"/>
                  </a:cubicBezTo>
                  <a:cubicBezTo>
                    <a:pt x="111" y="214"/>
                    <a:pt x="112" y="212"/>
                    <a:pt x="113" y="210"/>
                  </a:cubicBezTo>
                  <a:cubicBezTo>
                    <a:pt x="113" y="210"/>
                    <a:pt x="113" y="209"/>
                    <a:pt x="114" y="208"/>
                  </a:cubicBezTo>
                  <a:close/>
                  <a:moveTo>
                    <a:pt x="81" y="89"/>
                  </a:moveTo>
                  <a:cubicBezTo>
                    <a:pt x="81" y="89"/>
                    <a:pt x="81" y="89"/>
                    <a:pt x="82" y="89"/>
                  </a:cubicBezTo>
                  <a:cubicBezTo>
                    <a:pt x="83" y="88"/>
                    <a:pt x="83" y="88"/>
                    <a:pt x="83" y="87"/>
                  </a:cubicBezTo>
                  <a:cubicBezTo>
                    <a:pt x="83" y="86"/>
                    <a:pt x="83" y="85"/>
                    <a:pt x="83" y="84"/>
                  </a:cubicBezTo>
                  <a:cubicBezTo>
                    <a:pt x="83" y="82"/>
                    <a:pt x="83" y="79"/>
                    <a:pt x="83" y="77"/>
                  </a:cubicBezTo>
                  <a:cubicBezTo>
                    <a:pt x="83" y="76"/>
                    <a:pt x="83" y="76"/>
                    <a:pt x="83" y="76"/>
                  </a:cubicBezTo>
                  <a:cubicBezTo>
                    <a:pt x="83" y="76"/>
                    <a:pt x="83" y="76"/>
                    <a:pt x="82" y="76"/>
                  </a:cubicBezTo>
                  <a:cubicBezTo>
                    <a:pt x="82" y="80"/>
                    <a:pt x="81" y="84"/>
                    <a:pt x="81" y="89"/>
                  </a:cubicBezTo>
                  <a:close/>
                  <a:moveTo>
                    <a:pt x="66" y="20"/>
                  </a:moveTo>
                  <a:cubicBezTo>
                    <a:pt x="65" y="22"/>
                    <a:pt x="64" y="24"/>
                    <a:pt x="63" y="27"/>
                  </a:cubicBezTo>
                  <a:cubicBezTo>
                    <a:pt x="64" y="27"/>
                    <a:pt x="64" y="27"/>
                    <a:pt x="65" y="27"/>
                  </a:cubicBezTo>
                  <a:cubicBezTo>
                    <a:pt x="66" y="26"/>
                    <a:pt x="67" y="25"/>
                    <a:pt x="67" y="24"/>
                  </a:cubicBezTo>
                  <a:cubicBezTo>
                    <a:pt x="67" y="23"/>
                    <a:pt x="67" y="23"/>
                    <a:pt x="68" y="22"/>
                  </a:cubicBezTo>
                  <a:cubicBezTo>
                    <a:pt x="68" y="22"/>
                    <a:pt x="68" y="21"/>
                    <a:pt x="68" y="21"/>
                  </a:cubicBezTo>
                  <a:cubicBezTo>
                    <a:pt x="68" y="21"/>
                    <a:pt x="67" y="21"/>
                    <a:pt x="67" y="20"/>
                  </a:cubicBezTo>
                  <a:cubicBezTo>
                    <a:pt x="67" y="20"/>
                    <a:pt x="66" y="20"/>
                    <a:pt x="66" y="20"/>
                  </a:cubicBezTo>
                  <a:close/>
                  <a:moveTo>
                    <a:pt x="93" y="111"/>
                  </a:moveTo>
                  <a:cubicBezTo>
                    <a:pt x="93" y="113"/>
                    <a:pt x="92" y="115"/>
                    <a:pt x="92" y="116"/>
                  </a:cubicBezTo>
                  <a:cubicBezTo>
                    <a:pt x="92" y="116"/>
                    <a:pt x="92" y="116"/>
                    <a:pt x="92" y="117"/>
                  </a:cubicBezTo>
                  <a:cubicBezTo>
                    <a:pt x="92" y="117"/>
                    <a:pt x="93" y="118"/>
                    <a:pt x="93" y="119"/>
                  </a:cubicBezTo>
                  <a:cubicBezTo>
                    <a:pt x="94" y="118"/>
                    <a:pt x="95" y="116"/>
                    <a:pt x="96" y="114"/>
                  </a:cubicBezTo>
                  <a:cubicBezTo>
                    <a:pt x="96" y="114"/>
                    <a:pt x="96" y="114"/>
                    <a:pt x="95" y="114"/>
                  </a:cubicBezTo>
                  <a:cubicBezTo>
                    <a:pt x="95" y="113"/>
                    <a:pt x="94" y="112"/>
                    <a:pt x="93" y="111"/>
                  </a:cubicBezTo>
                  <a:close/>
                  <a:moveTo>
                    <a:pt x="77" y="57"/>
                  </a:moveTo>
                  <a:cubicBezTo>
                    <a:pt x="79" y="58"/>
                    <a:pt x="82" y="60"/>
                    <a:pt x="84" y="61"/>
                  </a:cubicBezTo>
                  <a:cubicBezTo>
                    <a:pt x="84" y="60"/>
                    <a:pt x="84" y="59"/>
                    <a:pt x="84" y="58"/>
                  </a:cubicBezTo>
                  <a:cubicBezTo>
                    <a:pt x="82" y="57"/>
                    <a:pt x="79" y="56"/>
                    <a:pt x="77" y="55"/>
                  </a:cubicBezTo>
                  <a:cubicBezTo>
                    <a:pt x="77" y="56"/>
                    <a:pt x="77" y="56"/>
                    <a:pt x="77" y="57"/>
                  </a:cubicBezTo>
                  <a:close/>
                  <a:moveTo>
                    <a:pt x="103" y="11"/>
                  </a:moveTo>
                  <a:cubicBezTo>
                    <a:pt x="103" y="11"/>
                    <a:pt x="103" y="11"/>
                    <a:pt x="103" y="11"/>
                  </a:cubicBezTo>
                  <a:cubicBezTo>
                    <a:pt x="102" y="11"/>
                    <a:pt x="101" y="10"/>
                    <a:pt x="99" y="10"/>
                  </a:cubicBezTo>
                  <a:cubicBezTo>
                    <a:pt x="99" y="10"/>
                    <a:pt x="98" y="10"/>
                    <a:pt x="97" y="10"/>
                  </a:cubicBezTo>
                  <a:cubicBezTo>
                    <a:pt x="94" y="10"/>
                    <a:pt x="92" y="10"/>
                    <a:pt x="90" y="10"/>
                  </a:cubicBezTo>
                  <a:cubicBezTo>
                    <a:pt x="89" y="10"/>
                    <a:pt x="89" y="10"/>
                    <a:pt x="89" y="10"/>
                  </a:cubicBezTo>
                  <a:cubicBezTo>
                    <a:pt x="89" y="10"/>
                    <a:pt x="89" y="10"/>
                    <a:pt x="90" y="10"/>
                  </a:cubicBezTo>
                  <a:cubicBezTo>
                    <a:pt x="93" y="11"/>
                    <a:pt x="96" y="11"/>
                    <a:pt x="99" y="12"/>
                  </a:cubicBezTo>
                  <a:cubicBezTo>
                    <a:pt x="99" y="12"/>
                    <a:pt x="99" y="12"/>
                    <a:pt x="100" y="12"/>
                  </a:cubicBezTo>
                  <a:cubicBezTo>
                    <a:pt x="101" y="12"/>
                    <a:pt x="102" y="11"/>
                    <a:pt x="103" y="11"/>
                  </a:cubicBezTo>
                  <a:close/>
                  <a:moveTo>
                    <a:pt x="70" y="165"/>
                  </a:moveTo>
                  <a:cubicBezTo>
                    <a:pt x="69" y="163"/>
                    <a:pt x="69" y="162"/>
                    <a:pt x="68" y="161"/>
                  </a:cubicBezTo>
                  <a:cubicBezTo>
                    <a:pt x="68" y="160"/>
                    <a:pt x="68" y="160"/>
                    <a:pt x="68" y="160"/>
                  </a:cubicBezTo>
                  <a:cubicBezTo>
                    <a:pt x="67" y="160"/>
                    <a:pt x="67" y="159"/>
                    <a:pt x="67" y="159"/>
                  </a:cubicBezTo>
                  <a:cubicBezTo>
                    <a:pt x="67" y="158"/>
                    <a:pt x="67" y="158"/>
                    <a:pt x="67" y="157"/>
                  </a:cubicBezTo>
                  <a:cubicBezTo>
                    <a:pt x="67" y="156"/>
                    <a:pt x="66" y="154"/>
                    <a:pt x="66" y="153"/>
                  </a:cubicBezTo>
                  <a:cubicBezTo>
                    <a:pt x="66" y="155"/>
                    <a:pt x="66" y="157"/>
                    <a:pt x="66" y="159"/>
                  </a:cubicBezTo>
                  <a:cubicBezTo>
                    <a:pt x="66" y="159"/>
                    <a:pt x="66" y="159"/>
                    <a:pt x="66" y="159"/>
                  </a:cubicBezTo>
                  <a:cubicBezTo>
                    <a:pt x="67" y="161"/>
                    <a:pt x="67" y="163"/>
                    <a:pt x="68" y="164"/>
                  </a:cubicBezTo>
                  <a:cubicBezTo>
                    <a:pt x="69" y="165"/>
                    <a:pt x="69" y="165"/>
                    <a:pt x="70" y="165"/>
                  </a:cubicBezTo>
                  <a:close/>
                  <a:moveTo>
                    <a:pt x="117" y="171"/>
                  </a:moveTo>
                  <a:cubicBezTo>
                    <a:pt x="119" y="171"/>
                    <a:pt x="120" y="171"/>
                    <a:pt x="122" y="170"/>
                  </a:cubicBezTo>
                  <a:cubicBezTo>
                    <a:pt x="121" y="169"/>
                    <a:pt x="120" y="168"/>
                    <a:pt x="120" y="166"/>
                  </a:cubicBezTo>
                  <a:cubicBezTo>
                    <a:pt x="119" y="166"/>
                    <a:pt x="118" y="166"/>
                    <a:pt x="118" y="166"/>
                  </a:cubicBezTo>
                  <a:cubicBezTo>
                    <a:pt x="117" y="168"/>
                    <a:pt x="117" y="169"/>
                    <a:pt x="117" y="171"/>
                  </a:cubicBezTo>
                  <a:close/>
                  <a:moveTo>
                    <a:pt x="109" y="57"/>
                  </a:moveTo>
                  <a:cubicBezTo>
                    <a:pt x="109" y="55"/>
                    <a:pt x="109" y="53"/>
                    <a:pt x="110" y="51"/>
                  </a:cubicBezTo>
                  <a:cubicBezTo>
                    <a:pt x="109" y="51"/>
                    <a:pt x="109" y="51"/>
                    <a:pt x="109" y="51"/>
                  </a:cubicBezTo>
                  <a:cubicBezTo>
                    <a:pt x="109" y="53"/>
                    <a:pt x="108" y="53"/>
                    <a:pt x="107" y="53"/>
                  </a:cubicBezTo>
                  <a:cubicBezTo>
                    <a:pt x="106" y="52"/>
                    <a:pt x="106" y="53"/>
                    <a:pt x="106" y="53"/>
                  </a:cubicBezTo>
                  <a:cubicBezTo>
                    <a:pt x="106" y="54"/>
                    <a:pt x="106" y="56"/>
                    <a:pt x="106" y="57"/>
                  </a:cubicBezTo>
                  <a:cubicBezTo>
                    <a:pt x="107" y="57"/>
                    <a:pt x="108" y="57"/>
                    <a:pt x="109" y="57"/>
                  </a:cubicBezTo>
                  <a:close/>
                  <a:moveTo>
                    <a:pt x="137" y="148"/>
                  </a:moveTo>
                  <a:cubicBezTo>
                    <a:pt x="138" y="147"/>
                    <a:pt x="139" y="146"/>
                    <a:pt x="139" y="144"/>
                  </a:cubicBezTo>
                  <a:cubicBezTo>
                    <a:pt x="139" y="144"/>
                    <a:pt x="139" y="144"/>
                    <a:pt x="139" y="144"/>
                  </a:cubicBezTo>
                  <a:cubicBezTo>
                    <a:pt x="139" y="143"/>
                    <a:pt x="139" y="142"/>
                    <a:pt x="139" y="141"/>
                  </a:cubicBezTo>
                  <a:cubicBezTo>
                    <a:pt x="138" y="142"/>
                    <a:pt x="137" y="142"/>
                    <a:pt x="136" y="143"/>
                  </a:cubicBezTo>
                  <a:cubicBezTo>
                    <a:pt x="136" y="145"/>
                    <a:pt x="137" y="146"/>
                    <a:pt x="137" y="148"/>
                  </a:cubicBezTo>
                  <a:close/>
                  <a:moveTo>
                    <a:pt x="99" y="248"/>
                  </a:moveTo>
                  <a:cubicBezTo>
                    <a:pt x="99" y="248"/>
                    <a:pt x="99" y="248"/>
                    <a:pt x="99" y="248"/>
                  </a:cubicBezTo>
                  <a:cubicBezTo>
                    <a:pt x="99" y="247"/>
                    <a:pt x="99" y="247"/>
                    <a:pt x="99" y="246"/>
                  </a:cubicBezTo>
                  <a:cubicBezTo>
                    <a:pt x="99" y="245"/>
                    <a:pt x="99" y="245"/>
                    <a:pt x="98" y="244"/>
                  </a:cubicBezTo>
                  <a:cubicBezTo>
                    <a:pt x="96" y="242"/>
                    <a:pt x="94" y="241"/>
                    <a:pt x="92" y="239"/>
                  </a:cubicBezTo>
                  <a:cubicBezTo>
                    <a:pt x="91" y="238"/>
                    <a:pt x="91" y="238"/>
                    <a:pt x="91" y="238"/>
                  </a:cubicBezTo>
                  <a:cubicBezTo>
                    <a:pt x="94" y="241"/>
                    <a:pt x="96" y="245"/>
                    <a:pt x="99" y="248"/>
                  </a:cubicBezTo>
                  <a:close/>
                  <a:moveTo>
                    <a:pt x="132" y="100"/>
                  </a:moveTo>
                  <a:cubicBezTo>
                    <a:pt x="131" y="100"/>
                    <a:pt x="131" y="100"/>
                    <a:pt x="131" y="100"/>
                  </a:cubicBezTo>
                  <a:cubicBezTo>
                    <a:pt x="131" y="101"/>
                    <a:pt x="131" y="102"/>
                    <a:pt x="131" y="103"/>
                  </a:cubicBezTo>
                  <a:cubicBezTo>
                    <a:pt x="131" y="104"/>
                    <a:pt x="131" y="105"/>
                    <a:pt x="131" y="106"/>
                  </a:cubicBezTo>
                  <a:cubicBezTo>
                    <a:pt x="131" y="107"/>
                    <a:pt x="131" y="108"/>
                    <a:pt x="131" y="109"/>
                  </a:cubicBezTo>
                  <a:cubicBezTo>
                    <a:pt x="132" y="108"/>
                    <a:pt x="133" y="107"/>
                    <a:pt x="134" y="106"/>
                  </a:cubicBezTo>
                  <a:cubicBezTo>
                    <a:pt x="134" y="106"/>
                    <a:pt x="134" y="105"/>
                    <a:pt x="134" y="105"/>
                  </a:cubicBezTo>
                  <a:cubicBezTo>
                    <a:pt x="133" y="103"/>
                    <a:pt x="132" y="102"/>
                    <a:pt x="132" y="100"/>
                  </a:cubicBezTo>
                  <a:close/>
                  <a:moveTo>
                    <a:pt x="53" y="40"/>
                  </a:moveTo>
                  <a:cubicBezTo>
                    <a:pt x="54" y="39"/>
                    <a:pt x="55" y="38"/>
                    <a:pt x="56" y="37"/>
                  </a:cubicBezTo>
                  <a:cubicBezTo>
                    <a:pt x="56" y="37"/>
                    <a:pt x="56" y="36"/>
                    <a:pt x="56" y="36"/>
                  </a:cubicBezTo>
                  <a:cubicBezTo>
                    <a:pt x="56" y="35"/>
                    <a:pt x="56" y="34"/>
                    <a:pt x="56" y="33"/>
                  </a:cubicBezTo>
                  <a:cubicBezTo>
                    <a:pt x="55" y="33"/>
                    <a:pt x="55" y="33"/>
                    <a:pt x="55" y="34"/>
                  </a:cubicBezTo>
                  <a:cubicBezTo>
                    <a:pt x="54" y="35"/>
                    <a:pt x="54" y="36"/>
                    <a:pt x="53" y="36"/>
                  </a:cubicBezTo>
                  <a:cubicBezTo>
                    <a:pt x="52" y="37"/>
                    <a:pt x="53" y="39"/>
                    <a:pt x="53" y="40"/>
                  </a:cubicBezTo>
                  <a:close/>
                  <a:moveTo>
                    <a:pt x="116" y="177"/>
                  </a:moveTo>
                  <a:cubicBezTo>
                    <a:pt x="119" y="176"/>
                    <a:pt x="121" y="175"/>
                    <a:pt x="123" y="173"/>
                  </a:cubicBezTo>
                  <a:cubicBezTo>
                    <a:pt x="123" y="173"/>
                    <a:pt x="123" y="173"/>
                    <a:pt x="122" y="172"/>
                  </a:cubicBezTo>
                  <a:cubicBezTo>
                    <a:pt x="120" y="173"/>
                    <a:pt x="119" y="173"/>
                    <a:pt x="117" y="173"/>
                  </a:cubicBezTo>
                  <a:cubicBezTo>
                    <a:pt x="117" y="175"/>
                    <a:pt x="116" y="176"/>
                    <a:pt x="116" y="177"/>
                  </a:cubicBezTo>
                  <a:close/>
                  <a:moveTo>
                    <a:pt x="124" y="64"/>
                  </a:moveTo>
                  <a:cubicBezTo>
                    <a:pt x="124" y="64"/>
                    <a:pt x="124" y="64"/>
                    <a:pt x="124" y="64"/>
                  </a:cubicBezTo>
                  <a:cubicBezTo>
                    <a:pt x="124" y="66"/>
                    <a:pt x="124" y="69"/>
                    <a:pt x="124" y="71"/>
                  </a:cubicBezTo>
                  <a:cubicBezTo>
                    <a:pt x="124" y="71"/>
                    <a:pt x="124" y="71"/>
                    <a:pt x="125" y="71"/>
                  </a:cubicBezTo>
                  <a:cubicBezTo>
                    <a:pt x="125" y="72"/>
                    <a:pt x="125" y="72"/>
                    <a:pt x="125" y="73"/>
                  </a:cubicBezTo>
                  <a:cubicBezTo>
                    <a:pt x="125" y="73"/>
                    <a:pt x="124" y="74"/>
                    <a:pt x="124" y="74"/>
                  </a:cubicBezTo>
                  <a:cubicBezTo>
                    <a:pt x="125" y="76"/>
                    <a:pt x="125" y="78"/>
                    <a:pt x="125" y="80"/>
                  </a:cubicBezTo>
                  <a:cubicBezTo>
                    <a:pt x="125" y="80"/>
                    <a:pt x="125" y="80"/>
                    <a:pt x="126" y="81"/>
                  </a:cubicBezTo>
                  <a:cubicBezTo>
                    <a:pt x="126" y="80"/>
                    <a:pt x="126" y="79"/>
                    <a:pt x="126" y="78"/>
                  </a:cubicBezTo>
                  <a:cubicBezTo>
                    <a:pt x="127" y="77"/>
                    <a:pt x="127" y="77"/>
                    <a:pt x="126" y="76"/>
                  </a:cubicBezTo>
                  <a:cubicBezTo>
                    <a:pt x="126" y="74"/>
                    <a:pt x="125" y="73"/>
                    <a:pt x="125" y="71"/>
                  </a:cubicBezTo>
                  <a:cubicBezTo>
                    <a:pt x="125" y="69"/>
                    <a:pt x="124" y="67"/>
                    <a:pt x="124" y="64"/>
                  </a:cubicBezTo>
                  <a:close/>
                  <a:moveTo>
                    <a:pt x="100" y="118"/>
                  </a:moveTo>
                  <a:cubicBezTo>
                    <a:pt x="99" y="119"/>
                    <a:pt x="99" y="120"/>
                    <a:pt x="98" y="120"/>
                  </a:cubicBezTo>
                  <a:cubicBezTo>
                    <a:pt x="97" y="122"/>
                    <a:pt x="98" y="123"/>
                    <a:pt x="98" y="124"/>
                  </a:cubicBezTo>
                  <a:cubicBezTo>
                    <a:pt x="99" y="124"/>
                    <a:pt x="100" y="124"/>
                    <a:pt x="102" y="124"/>
                  </a:cubicBezTo>
                  <a:cubicBezTo>
                    <a:pt x="101" y="122"/>
                    <a:pt x="100" y="120"/>
                    <a:pt x="100" y="118"/>
                  </a:cubicBezTo>
                  <a:close/>
                  <a:moveTo>
                    <a:pt x="111" y="98"/>
                  </a:moveTo>
                  <a:cubicBezTo>
                    <a:pt x="110" y="97"/>
                    <a:pt x="109" y="95"/>
                    <a:pt x="107" y="94"/>
                  </a:cubicBezTo>
                  <a:cubicBezTo>
                    <a:pt x="107" y="95"/>
                    <a:pt x="106" y="96"/>
                    <a:pt x="106" y="97"/>
                  </a:cubicBezTo>
                  <a:cubicBezTo>
                    <a:pt x="106" y="98"/>
                    <a:pt x="107" y="99"/>
                    <a:pt x="107" y="99"/>
                  </a:cubicBezTo>
                  <a:cubicBezTo>
                    <a:pt x="109" y="99"/>
                    <a:pt x="110" y="99"/>
                    <a:pt x="111" y="98"/>
                  </a:cubicBezTo>
                  <a:close/>
                  <a:moveTo>
                    <a:pt x="49" y="176"/>
                  </a:moveTo>
                  <a:cubicBezTo>
                    <a:pt x="49" y="175"/>
                    <a:pt x="49" y="173"/>
                    <a:pt x="49" y="172"/>
                  </a:cubicBezTo>
                  <a:cubicBezTo>
                    <a:pt x="49" y="172"/>
                    <a:pt x="49" y="172"/>
                    <a:pt x="49" y="172"/>
                  </a:cubicBezTo>
                  <a:cubicBezTo>
                    <a:pt x="48" y="171"/>
                    <a:pt x="48" y="171"/>
                    <a:pt x="47" y="170"/>
                  </a:cubicBezTo>
                  <a:cubicBezTo>
                    <a:pt x="47" y="171"/>
                    <a:pt x="46" y="173"/>
                    <a:pt x="46" y="174"/>
                  </a:cubicBezTo>
                  <a:cubicBezTo>
                    <a:pt x="47" y="175"/>
                    <a:pt x="48" y="175"/>
                    <a:pt x="49" y="176"/>
                  </a:cubicBezTo>
                  <a:close/>
                  <a:moveTo>
                    <a:pt x="135" y="141"/>
                  </a:moveTo>
                  <a:cubicBezTo>
                    <a:pt x="136" y="140"/>
                    <a:pt x="137" y="139"/>
                    <a:pt x="138" y="138"/>
                  </a:cubicBezTo>
                  <a:cubicBezTo>
                    <a:pt x="138" y="138"/>
                    <a:pt x="139" y="138"/>
                    <a:pt x="139" y="138"/>
                  </a:cubicBezTo>
                  <a:cubicBezTo>
                    <a:pt x="139" y="136"/>
                    <a:pt x="138" y="135"/>
                    <a:pt x="138" y="134"/>
                  </a:cubicBezTo>
                  <a:cubicBezTo>
                    <a:pt x="138" y="134"/>
                    <a:pt x="138" y="134"/>
                    <a:pt x="137" y="135"/>
                  </a:cubicBezTo>
                  <a:cubicBezTo>
                    <a:pt x="137" y="136"/>
                    <a:pt x="136" y="137"/>
                    <a:pt x="135" y="139"/>
                  </a:cubicBezTo>
                  <a:cubicBezTo>
                    <a:pt x="134" y="140"/>
                    <a:pt x="134" y="140"/>
                    <a:pt x="135" y="141"/>
                  </a:cubicBezTo>
                  <a:close/>
                  <a:moveTo>
                    <a:pt x="17" y="160"/>
                  </a:moveTo>
                  <a:cubicBezTo>
                    <a:pt x="17" y="162"/>
                    <a:pt x="17" y="164"/>
                    <a:pt x="18" y="166"/>
                  </a:cubicBezTo>
                  <a:cubicBezTo>
                    <a:pt x="18" y="166"/>
                    <a:pt x="18" y="166"/>
                    <a:pt x="19" y="165"/>
                  </a:cubicBezTo>
                  <a:cubicBezTo>
                    <a:pt x="19" y="164"/>
                    <a:pt x="20" y="163"/>
                    <a:pt x="20" y="162"/>
                  </a:cubicBezTo>
                  <a:cubicBezTo>
                    <a:pt x="21" y="161"/>
                    <a:pt x="21" y="161"/>
                    <a:pt x="20" y="160"/>
                  </a:cubicBezTo>
                  <a:cubicBezTo>
                    <a:pt x="19" y="160"/>
                    <a:pt x="18" y="160"/>
                    <a:pt x="17" y="160"/>
                  </a:cubicBezTo>
                  <a:close/>
                  <a:moveTo>
                    <a:pt x="88" y="25"/>
                  </a:moveTo>
                  <a:cubicBezTo>
                    <a:pt x="88" y="26"/>
                    <a:pt x="87" y="26"/>
                    <a:pt x="87" y="26"/>
                  </a:cubicBezTo>
                  <a:cubicBezTo>
                    <a:pt x="87" y="28"/>
                    <a:pt x="87" y="29"/>
                    <a:pt x="87" y="31"/>
                  </a:cubicBezTo>
                  <a:cubicBezTo>
                    <a:pt x="87" y="31"/>
                    <a:pt x="88" y="32"/>
                    <a:pt x="89" y="32"/>
                  </a:cubicBezTo>
                  <a:cubicBezTo>
                    <a:pt x="90" y="32"/>
                    <a:pt x="90" y="32"/>
                    <a:pt x="91" y="31"/>
                  </a:cubicBezTo>
                  <a:cubicBezTo>
                    <a:pt x="91" y="30"/>
                    <a:pt x="91" y="30"/>
                    <a:pt x="90" y="29"/>
                  </a:cubicBezTo>
                  <a:cubicBezTo>
                    <a:pt x="90" y="29"/>
                    <a:pt x="90" y="29"/>
                    <a:pt x="89" y="29"/>
                  </a:cubicBezTo>
                  <a:cubicBezTo>
                    <a:pt x="89" y="29"/>
                    <a:pt x="88" y="29"/>
                    <a:pt x="88" y="28"/>
                  </a:cubicBezTo>
                  <a:cubicBezTo>
                    <a:pt x="88" y="27"/>
                    <a:pt x="88" y="27"/>
                    <a:pt x="89" y="27"/>
                  </a:cubicBezTo>
                  <a:cubicBezTo>
                    <a:pt x="89" y="26"/>
                    <a:pt x="89" y="26"/>
                    <a:pt x="90" y="26"/>
                  </a:cubicBezTo>
                  <a:cubicBezTo>
                    <a:pt x="89" y="26"/>
                    <a:pt x="88" y="26"/>
                    <a:pt x="88" y="25"/>
                  </a:cubicBezTo>
                  <a:close/>
                  <a:moveTo>
                    <a:pt x="123" y="160"/>
                  </a:moveTo>
                  <a:cubicBezTo>
                    <a:pt x="124" y="161"/>
                    <a:pt x="125" y="162"/>
                    <a:pt x="125" y="163"/>
                  </a:cubicBezTo>
                  <a:cubicBezTo>
                    <a:pt x="125" y="163"/>
                    <a:pt x="126" y="163"/>
                    <a:pt x="126" y="163"/>
                  </a:cubicBezTo>
                  <a:cubicBezTo>
                    <a:pt x="127" y="163"/>
                    <a:pt x="128" y="163"/>
                    <a:pt x="129" y="163"/>
                  </a:cubicBezTo>
                  <a:cubicBezTo>
                    <a:pt x="128" y="161"/>
                    <a:pt x="127" y="159"/>
                    <a:pt x="126" y="159"/>
                  </a:cubicBezTo>
                  <a:cubicBezTo>
                    <a:pt x="125" y="159"/>
                    <a:pt x="124" y="160"/>
                    <a:pt x="123" y="160"/>
                  </a:cubicBezTo>
                  <a:close/>
                  <a:moveTo>
                    <a:pt x="123" y="3"/>
                  </a:moveTo>
                  <a:cubicBezTo>
                    <a:pt x="120" y="3"/>
                    <a:pt x="92" y="3"/>
                    <a:pt x="86" y="3"/>
                  </a:cubicBezTo>
                  <a:cubicBezTo>
                    <a:pt x="92" y="3"/>
                    <a:pt x="98" y="3"/>
                    <a:pt x="104" y="3"/>
                  </a:cubicBezTo>
                  <a:cubicBezTo>
                    <a:pt x="111" y="3"/>
                    <a:pt x="117" y="3"/>
                    <a:pt x="123" y="3"/>
                  </a:cubicBezTo>
                  <a:close/>
                  <a:moveTo>
                    <a:pt x="45" y="32"/>
                  </a:moveTo>
                  <a:cubicBezTo>
                    <a:pt x="46" y="32"/>
                    <a:pt x="47" y="31"/>
                    <a:pt x="47" y="29"/>
                  </a:cubicBezTo>
                  <a:cubicBezTo>
                    <a:pt x="47" y="29"/>
                    <a:pt x="48" y="28"/>
                    <a:pt x="48" y="28"/>
                  </a:cubicBezTo>
                  <a:cubicBezTo>
                    <a:pt x="48" y="27"/>
                    <a:pt x="49" y="27"/>
                    <a:pt x="50" y="27"/>
                  </a:cubicBezTo>
                  <a:cubicBezTo>
                    <a:pt x="50" y="27"/>
                    <a:pt x="50" y="27"/>
                    <a:pt x="50" y="27"/>
                  </a:cubicBezTo>
                  <a:cubicBezTo>
                    <a:pt x="51" y="26"/>
                    <a:pt x="52" y="25"/>
                    <a:pt x="52" y="24"/>
                  </a:cubicBezTo>
                  <a:cubicBezTo>
                    <a:pt x="52" y="24"/>
                    <a:pt x="51" y="23"/>
                    <a:pt x="50" y="23"/>
                  </a:cubicBezTo>
                  <a:cubicBezTo>
                    <a:pt x="48" y="26"/>
                    <a:pt x="47" y="29"/>
                    <a:pt x="45" y="32"/>
                  </a:cubicBezTo>
                  <a:close/>
                  <a:moveTo>
                    <a:pt x="101" y="199"/>
                  </a:moveTo>
                  <a:cubicBezTo>
                    <a:pt x="100" y="199"/>
                    <a:pt x="100" y="199"/>
                    <a:pt x="99" y="199"/>
                  </a:cubicBezTo>
                  <a:cubicBezTo>
                    <a:pt x="98" y="198"/>
                    <a:pt x="96" y="196"/>
                    <a:pt x="96" y="194"/>
                  </a:cubicBezTo>
                  <a:cubicBezTo>
                    <a:pt x="95" y="195"/>
                    <a:pt x="95" y="196"/>
                    <a:pt x="95" y="196"/>
                  </a:cubicBezTo>
                  <a:cubicBezTo>
                    <a:pt x="95" y="198"/>
                    <a:pt x="96" y="199"/>
                    <a:pt x="96" y="200"/>
                  </a:cubicBezTo>
                  <a:cubicBezTo>
                    <a:pt x="98" y="200"/>
                    <a:pt x="100" y="200"/>
                    <a:pt x="101" y="199"/>
                  </a:cubicBezTo>
                  <a:close/>
                  <a:moveTo>
                    <a:pt x="100" y="191"/>
                  </a:moveTo>
                  <a:cubicBezTo>
                    <a:pt x="100" y="191"/>
                    <a:pt x="100" y="191"/>
                    <a:pt x="100" y="192"/>
                  </a:cubicBezTo>
                  <a:cubicBezTo>
                    <a:pt x="102" y="192"/>
                    <a:pt x="104" y="192"/>
                    <a:pt x="106" y="193"/>
                  </a:cubicBezTo>
                  <a:cubicBezTo>
                    <a:pt x="105" y="191"/>
                    <a:pt x="105" y="189"/>
                    <a:pt x="104" y="188"/>
                  </a:cubicBezTo>
                  <a:cubicBezTo>
                    <a:pt x="103" y="189"/>
                    <a:pt x="102" y="190"/>
                    <a:pt x="100" y="191"/>
                  </a:cubicBezTo>
                  <a:close/>
                  <a:moveTo>
                    <a:pt x="116" y="126"/>
                  </a:moveTo>
                  <a:cubicBezTo>
                    <a:pt x="117" y="124"/>
                    <a:pt x="118" y="122"/>
                    <a:pt x="120" y="121"/>
                  </a:cubicBezTo>
                  <a:cubicBezTo>
                    <a:pt x="120" y="120"/>
                    <a:pt x="119" y="120"/>
                    <a:pt x="119" y="120"/>
                  </a:cubicBezTo>
                  <a:cubicBezTo>
                    <a:pt x="118" y="120"/>
                    <a:pt x="116" y="121"/>
                    <a:pt x="115" y="122"/>
                  </a:cubicBezTo>
                  <a:cubicBezTo>
                    <a:pt x="115" y="123"/>
                    <a:pt x="115" y="124"/>
                    <a:pt x="116" y="126"/>
                  </a:cubicBezTo>
                  <a:close/>
                  <a:moveTo>
                    <a:pt x="134" y="54"/>
                  </a:moveTo>
                  <a:cubicBezTo>
                    <a:pt x="134" y="54"/>
                    <a:pt x="134" y="54"/>
                    <a:pt x="134" y="54"/>
                  </a:cubicBezTo>
                  <a:cubicBezTo>
                    <a:pt x="134" y="56"/>
                    <a:pt x="134" y="58"/>
                    <a:pt x="134" y="60"/>
                  </a:cubicBezTo>
                  <a:cubicBezTo>
                    <a:pt x="134" y="62"/>
                    <a:pt x="134" y="63"/>
                    <a:pt x="134" y="64"/>
                  </a:cubicBezTo>
                  <a:cubicBezTo>
                    <a:pt x="134" y="65"/>
                    <a:pt x="135" y="66"/>
                    <a:pt x="135" y="66"/>
                  </a:cubicBezTo>
                  <a:cubicBezTo>
                    <a:pt x="136" y="66"/>
                    <a:pt x="136" y="65"/>
                    <a:pt x="136" y="65"/>
                  </a:cubicBezTo>
                  <a:cubicBezTo>
                    <a:pt x="136" y="62"/>
                    <a:pt x="135" y="60"/>
                    <a:pt x="135" y="57"/>
                  </a:cubicBezTo>
                  <a:cubicBezTo>
                    <a:pt x="135" y="56"/>
                    <a:pt x="134" y="55"/>
                    <a:pt x="134" y="54"/>
                  </a:cubicBezTo>
                  <a:close/>
                  <a:moveTo>
                    <a:pt x="45" y="169"/>
                  </a:moveTo>
                  <a:cubicBezTo>
                    <a:pt x="44" y="168"/>
                    <a:pt x="43" y="168"/>
                    <a:pt x="42" y="167"/>
                  </a:cubicBezTo>
                  <a:cubicBezTo>
                    <a:pt x="42" y="168"/>
                    <a:pt x="42" y="169"/>
                    <a:pt x="42" y="170"/>
                  </a:cubicBezTo>
                  <a:cubicBezTo>
                    <a:pt x="42" y="172"/>
                    <a:pt x="42" y="172"/>
                    <a:pt x="44" y="173"/>
                  </a:cubicBezTo>
                  <a:cubicBezTo>
                    <a:pt x="44" y="173"/>
                    <a:pt x="44" y="173"/>
                    <a:pt x="44" y="173"/>
                  </a:cubicBezTo>
                  <a:cubicBezTo>
                    <a:pt x="44" y="172"/>
                    <a:pt x="45" y="170"/>
                    <a:pt x="45" y="169"/>
                  </a:cubicBezTo>
                  <a:close/>
                  <a:moveTo>
                    <a:pt x="117" y="198"/>
                  </a:moveTo>
                  <a:cubicBezTo>
                    <a:pt x="116" y="197"/>
                    <a:pt x="115" y="197"/>
                    <a:pt x="115" y="197"/>
                  </a:cubicBezTo>
                  <a:cubicBezTo>
                    <a:pt x="114" y="197"/>
                    <a:pt x="113" y="196"/>
                    <a:pt x="112" y="196"/>
                  </a:cubicBezTo>
                  <a:cubicBezTo>
                    <a:pt x="112" y="197"/>
                    <a:pt x="111" y="197"/>
                    <a:pt x="110" y="197"/>
                  </a:cubicBezTo>
                  <a:cubicBezTo>
                    <a:pt x="110" y="197"/>
                    <a:pt x="109" y="197"/>
                    <a:pt x="108" y="197"/>
                  </a:cubicBezTo>
                  <a:cubicBezTo>
                    <a:pt x="108" y="197"/>
                    <a:pt x="107" y="198"/>
                    <a:pt x="106" y="198"/>
                  </a:cubicBezTo>
                  <a:cubicBezTo>
                    <a:pt x="106" y="198"/>
                    <a:pt x="106" y="199"/>
                    <a:pt x="106" y="199"/>
                  </a:cubicBezTo>
                  <a:cubicBezTo>
                    <a:pt x="107" y="199"/>
                    <a:pt x="108" y="199"/>
                    <a:pt x="108" y="199"/>
                  </a:cubicBezTo>
                  <a:cubicBezTo>
                    <a:pt x="111" y="198"/>
                    <a:pt x="114" y="198"/>
                    <a:pt x="117" y="198"/>
                  </a:cubicBezTo>
                  <a:cubicBezTo>
                    <a:pt x="117" y="198"/>
                    <a:pt x="117" y="198"/>
                    <a:pt x="117" y="198"/>
                  </a:cubicBezTo>
                  <a:close/>
                  <a:moveTo>
                    <a:pt x="75" y="167"/>
                  </a:moveTo>
                  <a:cubicBezTo>
                    <a:pt x="74" y="167"/>
                    <a:pt x="73" y="167"/>
                    <a:pt x="73" y="167"/>
                  </a:cubicBezTo>
                  <a:cubicBezTo>
                    <a:pt x="73" y="169"/>
                    <a:pt x="75" y="175"/>
                    <a:pt x="75" y="175"/>
                  </a:cubicBezTo>
                  <a:cubicBezTo>
                    <a:pt x="75" y="173"/>
                    <a:pt x="75" y="172"/>
                    <a:pt x="75" y="170"/>
                  </a:cubicBezTo>
                  <a:cubicBezTo>
                    <a:pt x="76" y="169"/>
                    <a:pt x="75" y="168"/>
                    <a:pt x="75" y="167"/>
                  </a:cubicBezTo>
                  <a:close/>
                  <a:moveTo>
                    <a:pt x="71" y="156"/>
                  </a:moveTo>
                  <a:cubicBezTo>
                    <a:pt x="70" y="157"/>
                    <a:pt x="70" y="158"/>
                    <a:pt x="70" y="159"/>
                  </a:cubicBezTo>
                  <a:cubicBezTo>
                    <a:pt x="70" y="160"/>
                    <a:pt x="71" y="161"/>
                    <a:pt x="71" y="162"/>
                  </a:cubicBezTo>
                  <a:cubicBezTo>
                    <a:pt x="71" y="163"/>
                    <a:pt x="72" y="164"/>
                    <a:pt x="72" y="165"/>
                  </a:cubicBezTo>
                  <a:cubicBezTo>
                    <a:pt x="73" y="165"/>
                    <a:pt x="73" y="165"/>
                    <a:pt x="74" y="165"/>
                  </a:cubicBezTo>
                  <a:cubicBezTo>
                    <a:pt x="73" y="162"/>
                    <a:pt x="72" y="159"/>
                    <a:pt x="71" y="156"/>
                  </a:cubicBezTo>
                  <a:close/>
                  <a:moveTo>
                    <a:pt x="94" y="33"/>
                  </a:moveTo>
                  <a:cubicBezTo>
                    <a:pt x="94" y="34"/>
                    <a:pt x="94" y="35"/>
                    <a:pt x="95" y="35"/>
                  </a:cubicBezTo>
                  <a:cubicBezTo>
                    <a:pt x="95" y="36"/>
                    <a:pt x="95" y="36"/>
                    <a:pt x="95" y="36"/>
                  </a:cubicBezTo>
                  <a:cubicBezTo>
                    <a:pt x="96" y="37"/>
                    <a:pt x="96" y="37"/>
                    <a:pt x="97" y="38"/>
                  </a:cubicBezTo>
                  <a:cubicBezTo>
                    <a:pt x="97" y="37"/>
                    <a:pt x="98" y="37"/>
                    <a:pt x="98" y="36"/>
                  </a:cubicBezTo>
                  <a:cubicBezTo>
                    <a:pt x="98" y="36"/>
                    <a:pt x="98" y="35"/>
                    <a:pt x="98" y="35"/>
                  </a:cubicBezTo>
                  <a:cubicBezTo>
                    <a:pt x="97" y="34"/>
                    <a:pt x="97" y="33"/>
                    <a:pt x="96" y="32"/>
                  </a:cubicBezTo>
                  <a:cubicBezTo>
                    <a:pt x="95" y="32"/>
                    <a:pt x="95" y="33"/>
                    <a:pt x="94" y="33"/>
                  </a:cubicBezTo>
                  <a:close/>
                  <a:moveTo>
                    <a:pt x="99" y="186"/>
                  </a:moveTo>
                  <a:cubicBezTo>
                    <a:pt x="98" y="188"/>
                    <a:pt x="98" y="189"/>
                    <a:pt x="97" y="191"/>
                  </a:cubicBezTo>
                  <a:cubicBezTo>
                    <a:pt x="98" y="191"/>
                    <a:pt x="98" y="191"/>
                    <a:pt x="98" y="191"/>
                  </a:cubicBezTo>
                  <a:cubicBezTo>
                    <a:pt x="100" y="189"/>
                    <a:pt x="101" y="188"/>
                    <a:pt x="103" y="186"/>
                  </a:cubicBezTo>
                  <a:cubicBezTo>
                    <a:pt x="103" y="186"/>
                    <a:pt x="103" y="186"/>
                    <a:pt x="104" y="185"/>
                  </a:cubicBezTo>
                  <a:cubicBezTo>
                    <a:pt x="102" y="186"/>
                    <a:pt x="100" y="186"/>
                    <a:pt x="99" y="186"/>
                  </a:cubicBezTo>
                  <a:close/>
                  <a:moveTo>
                    <a:pt x="162" y="166"/>
                  </a:moveTo>
                  <a:cubicBezTo>
                    <a:pt x="160" y="166"/>
                    <a:pt x="158" y="166"/>
                    <a:pt x="156" y="166"/>
                  </a:cubicBezTo>
                  <a:cubicBezTo>
                    <a:pt x="156" y="167"/>
                    <a:pt x="156" y="167"/>
                    <a:pt x="156" y="168"/>
                  </a:cubicBezTo>
                  <a:cubicBezTo>
                    <a:pt x="155" y="168"/>
                    <a:pt x="155" y="168"/>
                    <a:pt x="155" y="169"/>
                  </a:cubicBezTo>
                  <a:cubicBezTo>
                    <a:pt x="157" y="168"/>
                    <a:pt x="159" y="168"/>
                    <a:pt x="162" y="167"/>
                  </a:cubicBezTo>
                  <a:cubicBezTo>
                    <a:pt x="162" y="167"/>
                    <a:pt x="162" y="167"/>
                    <a:pt x="162" y="166"/>
                  </a:cubicBezTo>
                  <a:close/>
                  <a:moveTo>
                    <a:pt x="122" y="67"/>
                  </a:moveTo>
                  <a:cubicBezTo>
                    <a:pt x="121" y="64"/>
                    <a:pt x="121" y="62"/>
                    <a:pt x="121" y="59"/>
                  </a:cubicBezTo>
                  <a:cubicBezTo>
                    <a:pt x="119" y="60"/>
                    <a:pt x="119" y="60"/>
                    <a:pt x="119" y="61"/>
                  </a:cubicBezTo>
                  <a:cubicBezTo>
                    <a:pt x="120" y="63"/>
                    <a:pt x="120" y="65"/>
                    <a:pt x="120" y="66"/>
                  </a:cubicBezTo>
                  <a:cubicBezTo>
                    <a:pt x="120" y="67"/>
                    <a:pt x="120" y="67"/>
                    <a:pt x="120" y="67"/>
                  </a:cubicBezTo>
                  <a:cubicBezTo>
                    <a:pt x="120" y="67"/>
                    <a:pt x="121" y="67"/>
                    <a:pt x="122" y="67"/>
                  </a:cubicBezTo>
                  <a:close/>
                  <a:moveTo>
                    <a:pt x="57" y="5"/>
                  </a:moveTo>
                  <a:cubicBezTo>
                    <a:pt x="55" y="5"/>
                    <a:pt x="54" y="5"/>
                    <a:pt x="52" y="5"/>
                  </a:cubicBezTo>
                  <a:cubicBezTo>
                    <a:pt x="53" y="6"/>
                    <a:pt x="53" y="7"/>
                    <a:pt x="53" y="8"/>
                  </a:cubicBezTo>
                  <a:cubicBezTo>
                    <a:pt x="55" y="8"/>
                    <a:pt x="56" y="8"/>
                    <a:pt x="57" y="8"/>
                  </a:cubicBezTo>
                  <a:cubicBezTo>
                    <a:pt x="57" y="7"/>
                    <a:pt x="57" y="6"/>
                    <a:pt x="57" y="5"/>
                  </a:cubicBezTo>
                  <a:close/>
                  <a:moveTo>
                    <a:pt x="92" y="100"/>
                  </a:moveTo>
                  <a:cubicBezTo>
                    <a:pt x="92" y="100"/>
                    <a:pt x="92" y="100"/>
                    <a:pt x="92" y="99"/>
                  </a:cubicBezTo>
                  <a:cubicBezTo>
                    <a:pt x="91" y="101"/>
                    <a:pt x="89" y="103"/>
                    <a:pt x="88" y="105"/>
                  </a:cubicBezTo>
                  <a:cubicBezTo>
                    <a:pt x="89" y="105"/>
                    <a:pt x="90" y="106"/>
                    <a:pt x="91" y="107"/>
                  </a:cubicBezTo>
                  <a:cubicBezTo>
                    <a:pt x="91" y="104"/>
                    <a:pt x="92" y="102"/>
                    <a:pt x="92" y="100"/>
                  </a:cubicBezTo>
                  <a:close/>
                  <a:moveTo>
                    <a:pt x="109" y="165"/>
                  </a:moveTo>
                  <a:cubicBezTo>
                    <a:pt x="108" y="166"/>
                    <a:pt x="108" y="166"/>
                    <a:pt x="108" y="166"/>
                  </a:cubicBezTo>
                  <a:cubicBezTo>
                    <a:pt x="108" y="167"/>
                    <a:pt x="108" y="168"/>
                    <a:pt x="107" y="168"/>
                  </a:cubicBezTo>
                  <a:cubicBezTo>
                    <a:pt x="107" y="168"/>
                    <a:pt x="107" y="168"/>
                    <a:pt x="107" y="168"/>
                  </a:cubicBezTo>
                  <a:cubicBezTo>
                    <a:pt x="106" y="168"/>
                    <a:pt x="106" y="169"/>
                    <a:pt x="106" y="169"/>
                  </a:cubicBezTo>
                  <a:cubicBezTo>
                    <a:pt x="106" y="170"/>
                    <a:pt x="106" y="171"/>
                    <a:pt x="106" y="173"/>
                  </a:cubicBezTo>
                  <a:cubicBezTo>
                    <a:pt x="107" y="172"/>
                    <a:pt x="108" y="171"/>
                    <a:pt x="109" y="170"/>
                  </a:cubicBezTo>
                  <a:cubicBezTo>
                    <a:pt x="109" y="170"/>
                    <a:pt x="109" y="170"/>
                    <a:pt x="109" y="169"/>
                  </a:cubicBezTo>
                  <a:cubicBezTo>
                    <a:pt x="109" y="168"/>
                    <a:pt x="109" y="167"/>
                    <a:pt x="109" y="165"/>
                  </a:cubicBezTo>
                  <a:close/>
                  <a:moveTo>
                    <a:pt x="117" y="195"/>
                  </a:moveTo>
                  <a:cubicBezTo>
                    <a:pt x="118" y="195"/>
                    <a:pt x="119" y="196"/>
                    <a:pt x="119" y="196"/>
                  </a:cubicBezTo>
                  <a:cubicBezTo>
                    <a:pt x="120" y="193"/>
                    <a:pt x="121" y="190"/>
                    <a:pt x="122" y="188"/>
                  </a:cubicBezTo>
                  <a:cubicBezTo>
                    <a:pt x="122" y="188"/>
                    <a:pt x="122" y="188"/>
                    <a:pt x="122" y="188"/>
                  </a:cubicBezTo>
                  <a:cubicBezTo>
                    <a:pt x="122" y="188"/>
                    <a:pt x="121" y="189"/>
                    <a:pt x="121" y="189"/>
                  </a:cubicBezTo>
                  <a:cubicBezTo>
                    <a:pt x="119" y="191"/>
                    <a:pt x="119" y="193"/>
                    <a:pt x="117" y="195"/>
                  </a:cubicBezTo>
                  <a:close/>
                  <a:moveTo>
                    <a:pt x="133" y="179"/>
                  </a:moveTo>
                  <a:cubicBezTo>
                    <a:pt x="133" y="179"/>
                    <a:pt x="133" y="179"/>
                    <a:pt x="133" y="179"/>
                  </a:cubicBezTo>
                  <a:cubicBezTo>
                    <a:pt x="134" y="179"/>
                    <a:pt x="134" y="179"/>
                    <a:pt x="135" y="179"/>
                  </a:cubicBezTo>
                  <a:cubicBezTo>
                    <a:pt x="136" y="179"/>
                    <a:pt x="137" y="179"/>
                    <a:pt x="138" y="179"/>
                  </a:cubicBezTo>
                  <a:cubicBezTo>
                    <a:pt x="139" y="179"/>
                    <a:pt x="139" y="179"/>
                    <a:pt x="139" y="179"/>
                  </a:cubicBezTo>
                  <a:cubicBezTo>
                    <a:pt x="138" y="178"/>
                    <a:pt x="137" y="178"/>
                    <a:pt x="137" y="177"/>
                  </a:cubicBezTo>
                  <a:cubicBezTo>
                    <a:pt x="137" y="177"/>
                    <a:pt x="137" y="176"/>
                    <a:pt x="137" y="175"/>
                  </a:cubicBezTo>
                  <a:cubicBezTo>
                    <a:pt x="137" y="175"/>
                    <a:pt x="136" y="174"/>
                    <a:pt x="136" y="174"/>
                  </a:cubicBezTo>
                  <a:cubicBezTo>
                    <a:pt x="135" y="176"/>
                    <a:pt x="134" y="177"/>
                    <a:pt x="133" y="179"/>
                  </a:cubicBezTo>
                  <a:close/>
                  <a:moveTo>
                    <a:pt x="57" y="162"/>
                  </a:moveTo>
                  <a:cubicBezTo>
                    <a:pt x="57" y="160"/>
                    <a:pt x="57" y="158"/>
                    <a:pt x="57" y="156"/>
                  </a:cubicBezTo>
                  <a:cubicBezTo>
                    <a:pt x="57" y="156"/>
                    <a:pt x="57" y="156"/>
                    <a:pt x="56" y="156"/>
                  </a:cubicBezTo>
                  <a:cubicBezTo>
                    <a:pt x="56" y="155"/>
                    <a:pt x="56" y="155"/>
                    <a:pt x="56" y="154"/>
                  </a:cubicBezTo>
                  <a:cubicBezTo>
                    <a:pt x="55" y="154"/>
                    <a:pt x="55" y="153"/>
                    <a:pt x="55" y="152"/>
                  </a:cubicBezTo>
                  <a:cubicBezTo>
                    <a:pt x="55" y="152"/>
                    <a:pt x="55" y="152"/>
                    <a:pt x="55" y="153"/>
                  </a:cubicBezTo>
                  <a:cubicBezTo>
                    <a:pt x="55" y="156"/>
                    <a:pt x="55" y="159"/>
                    <a:pt x="55" y="162"/>
                  </a:cubicBezTo>
                  <a:cubicBezTo>
                    <a:pt x="56" y="162"/>
                    <a:pt x="56" y="162"/>
                    <a:pt x="57" y="162"/>
                  </a:cubicBezTo>
                  <a:close/>
                  <a:moveTo>
                    <a:pt x="54" y="22"/>
                  </a:moveTo>
                  <a:cubicBezTo>
                    <a:pt x="54" y="22"/>
                    <a:pt x="54" y="22"/>
                    <a:pt x="55" y="22"/>
                  </a:cubicBezTo>
                  <a:cubicBezTo>
                    <a:pt x="55" y="21"/>
                    <a:pt x="55" y="21"/>
                    <a:pt x="55" y="20"/>
                  </a:cubicBezTo>
                  <a:cubicBezTo>
                    <a:pt x="55" y="19"/>
                    <a:pt x="55" y="18"/>
                    <a:pt x="54" y="17"/>
                  </a:cubicBezTo>
                  <a:cubicBezTo>
                    <a:pt x="54" y="17"/>
                    <a:pt x="54" y="17"/>
                    <a:pt x="54" y="16"/>
                  </a:cubicBezTo>
                  <a:cubicBezTo>
                    <a:pt x="53" y="18"/>
                    <a:pt x="52" y="19"/>
                    <a:pt x="51" y="21"/>
                  </a:cubicBezTo>
                  <a:cubicBezTo>
                    <a:pt x="52" y="21"/>
                    <a:pt x="53" y="22"/>
                    <a:pt x="54" y="22"/>
                  </a:cubicBezTo>
                  <a:close/>
                  <a:moveTo>
                    <a:pt x="44" y="182"/>
                  </a:moveTo>
                  <a:cubicBezTo>
                    <a:pt x="43" y="182"/>
                    <a:pt x="44" y="183"/>
                    <a:pt x="44" y="183"/>
                  </a:cubicBezTo>
                  <a:cubicBezTo>
                    <a:pt x="46" y="184"/>
                    <a:pt x="47" y="186"/>
                    <a:pt x="49" y="187"/>
                  </a:cubicBezTo>
                  <a:cubicBezTo>
                    <a:pt x="49" y="187"/>
                    <a:pt x="49" y="187"/>
                    <a:pt x="50" y="187"/>
                  </a:cubicBezTo>
                  <a:cubicBezTo>
                    <a:pt x="50" y="186"/>
                    <a:pt x="50" y="185"/>
                    <a:pt x="50" y="184"/>
                  </a:cubicBezTo>
                  <a:cubicBezTo>
                    <a:pt x="48" y="183"/>
                    <a:pt x="46" y="183"/>
                    <a:pt x="44" y="182"/>
                  </a:cubicBezTo>
                  <a:close/>
                  <a:moveTo>
                    <a:pt x="90" y="58"/>
                  </a:moveTo>
                  <a:cubicBezTo>
                    <a:pt x="89" y="56"/>
                    <a:pt x="87" y="51"/>
                    <a:pt x="86" y="50"/>
                  </a:cubicBezTo>
                  <a:cubicBezTo>
                    <a:pt x="86" y="51"/>
                    <a:pt x="86" y="52"/>
                    <a:pt x="86" y="53"/>
                  </a:cubicBezTo>
                  <a:cubicBezTo>
                    <a:pt x="86" y="53"/>
                    <a:pt x="86" y="54"/>
                    <a:pt x="87" y="54"/>
                  </a:cubicBezTo>
                  <a:cubicBezTo>
                    <a:pt x="87" y="57"/>
                    <a:pt x="87" y="57"/>
                    <a:pt x="89" y="58"/>
                  </a:cubicBezTo>
                  <a:cubicBezTo>
                    <a:pt x="90" y="58"/>
                    <a:pt x="90" y="58"/>
                    <a:pt x="90" y="58"/>
                  </a:cubicBezTo>
                  <a:close/>
                  <a:moveTo>
                    <a:pt x="61" y="85"/>
                  </a:moveTo>
                  <a:cubicBezTo>
                    <a:pt x="62" y="84"/>
                    <a:pt x="62" y="83"/>
                    <a:pt x="62" y="82"/>
                  </a:cubicBezTo>
                  <a:cubicBezTo>
                    <a:pt x="62" y="80"/>
                    <a:pt x="62" y="78"/>
                    <a:pt x="61" y="76"/>
                  </a:cubicBezTo>
                  <a:cubicBezTo>
                    <a:pt x="61" y="75"/>
                    <a:pt x="61" y="75"/>
                    <a:pt x="61" y="75"/>
                  </a:cubicBezTo>
                  <a:cubicBezTo>
                    <a:pt x="61" y="75"/>
                    <a:pt x="60" y="76"/>
                    <a:pt x="60" y="77"/>
                  </a:cubicBezTo>
                  <a:cubicBezTo>
                    <a:pt x="60" y="79"/>
                    <a:pt x="60" y="81"/>
                    <a:pt x="60" y="84"/>
                  </a:cubicBezTo>
                  <a:cubicBezTo>
                    <a:pt x="60" y="84"/>
                    <a:pt x="61" y="84"/>
                    <a:pt x="61" y="85"/>
                  </a:cubicBezTo>
                  <a:close/>
                  <a:moveTo>
                    <a:pt x="118" y="44"/>
                  </a:moveTo>
                  <a:cubicBezTo>
                    <a:pt x="118" y="44"/>
                    <a:pt x="118" y="43"/>
                    <a:pt x="118" y="43"/>
                  </a:cubicBezTo>
                  <a:cubicBezTo>
                    <a:pt x="116" y="43"/>
                    <a:pt x="115" y="43"/>
                    <a:pt x="113" y="43"/>
                  </a:cubicBezTo>
                  <a:cubicBezTo>
                    <a:pt x="113" y="44"/>
                    <a:pt x="113" y="46"/>
                    <a:pt x="113" y="47"/>
                  </a:cubicBezTo>
                  <a:cubicBezTo>
                    <a:pt x="115" y="46"/>
                    <a:pt x="116" y="45"/>
                    <a:pt x="118" y="44"/>
                  </a:cubicBezTo>
                  <a:close/>
                  <a:moveTo>
                    <a:pt x="132" y="66"/>
                  </a:moveTo>
                  <a:cubicBezTo>
                    <a:pt x="132" y="69"/>
                    <a:pt x="132" y="72"/>
                    <a:pt x="132" y="75"/>
                  </a:cubicBezTo>
                  <a:cubicBezTo>
                    <a:pt x="132" y="75"/>
                    <a:pt x="132" y="75"/>
                    <a:pt x="132" y="76"/>
                  </a:cubicBezTo>
                  <a:cubicBezTo>
                    <a:pt x="132" y="77"/>
                    <a:pt x="132" y="78"/>
                    <a:pt x="133" y="79"/>
                  </a:cubicBezTo>
                  <a:cubicBezTo>
                    <a:pt x="133" y="80"/>
                    <a:pt x="133" y="80"/>
                    <a:pt x="133" y="80"/>
                  </a:cubicBezTo>
                  <a:cubicBezTo>
                    <a:pt x="133" y="75"/>
                    <a:pt x="133" y="70"/>
                    <a:pt x="132" y="66"/>
                  </a:cubicBezTo>
                  <a:close/>
                  <a:moveTo>
                    <a:pt x="129" y="89"/>
                  </a:moveTo>
                  <a:cubicBezTo>
                    <a:pt x="129" y="89"/>
                    <a:pt x="129" y="89"/>
                    <a:pt x="129" y="89"/>
                  </a:cubicBezTo>
                  <a:cubicBezTo>
                    <a:pt x="129" y="88"/>
                    <a:pt x="129" y="88"/>
                    <a:pt x="129" y="88"/>
                  </a:cubicBezTo>
                  <a:cubicBezTo>
                    <a:pt x="129" y="86"/>
                    <a:pt x="129" y="84"/>
                    <a:pt x="129" y="82"/>
                  </a:cubicBezTo>
                  <a:cubicBezTo>
                    <a:pt x="129" y="81"/>
                    <a:pt x="129" y="81"/>
                    <a:pt x="128" y="81"/>
                  </a:cubicBezTo>
                  <a:cubicBezTo>
                    <a:pt x="128" y="81"/>
                    <a:pt x="127" y="82"/>
                    <a:pt x="127" y="83"/>
                  </a:cubicBezTo>
                  <a:cubicBezTo>
                    <a:pt x="127" y="83"/>
                    <a:pt x="127" y="84"/>
                    <a:pt x="127" y="84"/>
                  </a:cubicBezTo>
                  <a:cubicBezTo>
                    <a:pt x="127" y="86"/>
                    <a:pt x="128" y="87"/>
                    <a:pt x="129" y="89"/>
                  </a:cubicBezTo>
                  <a:close/>
                  <a:moveTo>
                    <a:pt x="61" y="96"/>
                  </a:moveTo>
                  <a:cubicBezTo>
                    <a:pt x="62" y="96"/>
                    <a:pt x="62" y="95"/>
                    <a:pt x="62" y="95"/>
                  </a:cubicBezTo>
                  <a:cubicBezTo>
                    <a:pt x="63" y="94"/>
                    <a:pt x="63" y="94"/>
                    <a:pt x="63" y="93"/>
                  </a:cubicBezTo>
                  <a:cubicBezTo>
                    <a:pt x="63" y="92"/>
                    <a:pt x="63" y="90"/>
                    <a:pt x="62" y="89"/>
                  </a:cubicBezTo>
                  <a:cubicBezTo>
                    <a:pt x="62" y="88"/>
                    <a:pt x="62" y="88"/>
                    <a:pt x="62" y="88"/>
                  </a:cubicBezTo>
                  <a:cubicBezTo>
                    <a:pt x="62" y="88"/>
                    <a:pt x="62" y="88"/>
                    <a:pt x="62" y="88"/>
                  </a:cubicBezTo>
                  <a:cubicBezTo>
                    <a:pt x="62" y="89"/>
                    <a:pt x="61" y="90"/>
                    <a:pt x="61" y="91"/>
                  </a:cubicBezTo>
                  <a:cubicBezTo>
                    <a:pt x="61" y="93"/>
                    <a:pt x="61" y="94"/>
                    <a:pt x="61" y="95"/>
                  </a:cubicBezTo>
                  <a:cubicBezTo>
                    <a:pt x="61" y="95"/>
                    <a:pt x="61" y="96"/>
                    <a:pt x="61" y="96"/>
                  </a:cubicBezTo>
                  <a:close/>
                  <a:moveTo>
                    <a:pt x="67" y="65"/>
                  </a:moveTo>
                  <a:cubicBezTo>
                    <a:pt x="69" y="63"/>
                    <a:pt x="71" y="61"/>
                    <a:pt x="72" y="59"/>
                  </a:cubicBezTo>
                  <a:cubicBezTo>
                    <a:pt x="72" y="58"/>
                    <a:pt x="71" y="58"/>
                    <a:pt x="71" y="57"/>
                  </a:cubicBezTo>
                  <a:cubicBezTo>
                    <a:pt x="69" y="59"/>
                    <a:pt x="68" y="61"/>
                    <a:pt x="67" y="63"/>
                  </a:cubicBezTo>
                  <a:cubicBezTo>
                    <a:pt x="67" y="64"/>
                    <a:pt x="67" y="64"/>
                    <a:pt x="67" y="65"/>
                  </a:cubicBezTo>
                  <a:close/>
                  <a:moveTo>
                    <a:pt x="83" y="142"/>
                  </a:moveTo>
                  <a:cubicBezTo>
                    <a:pt x="83" y="142"/>
                    <a:pt x="83" y="142"/>
                    <a:pt x="83" y="143"/>
                  </a:cubicBezTo>
                  <a:cubicBezTo>
                    <a:pt x="83" y="145"/>
                    <a:pt x="82" y="146"/>
                    <a:pt x="82" y="148"/>
                  </a:cubicBezTo>
                  <a:cubicBezTo>
                    <a:pt x="82" y="149"/>
                    <a:pt x="82" y="150"/>
                    <a:pt x="83" y="150"/>
                  </a:cubicBezTo>
                  <a:cubicBezTo>
                    <a:pt x="84" y="148"/>
                    <a:pt x="84" y="147"/>
                    <a:pt x="85" y="145"/>
                  </a:cubicBezTo>
                  <a:cubicBezTo>
                    <a:pt x="85" y="144"/>
                    <a:pt x="84" y="143"/>
                    <a:pt x="83" y="142"/>
                  </a:cubicBezTo>
                  <a:close/>
                  <a:moveTo>
                    <a:pt x="102" y="92"/>
                  </a:moveTo>
                  <a:cubicBezTo>
                    <a:pt x="102" y="93"/>
                    <a:pt x="103" y="94"/>
                    <a:pt x="104" y="96"/>
                  </a:cubicBezTo>
                  <a:cubicBezTo>
                    <a:pt x="105" y="94"/>
                    <a:pt x="105" y="93"/>
                    <a:pt x="106" y="92"/>
                  </a:cubicBezTo>
                  <a:cubicBezTo>
                    <a:pt x="105" y="91"/>
                    <a:pt x="105" y="91"/>
                    <a:pt x="105" y="90"/>
                  </a:cubicBezTo>
                  <a:cubicBezTo>
                    <a:pt x="103" y="91"/>
                    <a:pt x="103" y="91"/>
                    <a:pt x="102" y="92"/>
                  </a:cubicBezTo>
                  <a:close/>
                  <a:moveTo>
                    <a:pt x="136" y="157"/>
                  </a:moveTo>
                  <a:cubicBezTo>
                    <a:pt x="136" y="158"/>
                    <a:pt x="136" y="159"/>
                    <a:pt x="136" y="159"/>
                  </a:cubicBezTo>
                  <a:cubicBezTo>
                    <a:pt x="136" y="160"/>
                    <a:pt x="135" y="161"/>
                    <a:pt x="135" y="162"/>
                  </a:cubicBezTo>
                  <a:cubicBezTo>
                    <a:pt x="137" y="162"/>
                    <a:pt x="138" y="161"/>
                    <a:pt x="139" y="161"/>
                  </a:cubicBezTo>
                  <a:cubicBezTo>
                    <a:pt x="139" y="160"/>
                    <a:pt x="138" y="158"/>
                    <a:pt x="138" y="157"/>
                  </a:cubicBezTo>
                  <a:cubicBezTo>
                    <a:pt x="137" y="157"/>
                    <a:pt x="137" y="157"/>
                    <a:pt x="136" y="157"/>
                  </a:cubicBezTo>
                  <a:close/>
                  <a:moveTo>
                    <a:pt x="103" y="227"/>
                  </a:moveTo>
                  <a:cubicBezTo>
                    <a:pt x="104" y="225"/>
                    <a:pt x="105" y="224"/>
                    <a:pt x="106" y="222"/>
                  </a:cubicBezTo>
                  <a:cubicBezTo>
                    <a:pt x="105" y="222"/>
                    <a:pt x="103" y="222"/>
                    <a:pt x="102" y="222"/>
                  </a:cubicBezTo>
                  <a:cubicBezTo>
                    <a:pt x="102" y="224"/>
                    <a:pt x="103" y="225"/>
                    <a:pt x="103" y="227"/>
                  </a:cubicBezTo>
                  <a:close/>
                  <a:moveTo>
                    <a:pt x="133" y="161"/>
                  </a:moveTo>
                  <a:cubicBezTo>
                    <a:pt x="133" y="161"/>
                    <a:pt x="133" y="161"/>
                    <a:pt x="133" y="161"/>
                  </a:cubicBezTo>
                  <a:cubicBezTo>
                    <a:pt x="134" y="159"/>
                    <a:pt x="135" y="157"/>
                    <a:pt x="134" y="155"/>
                  </a:cubicBezTo>
                  <a:cubicBezTo>
                    <a:pt x="133" y="155"/>
                    <a:pt x="132" y="155"/>
                    <a:pt x="131" y="156"/>
                  </a:cubicBezTo>
                  <a:cubicBezTo>
                    <a:pt x="131" y="158"/>
                    <a:pt x="132" y="159"/>
                    <a:pt x="133" y="161"/>
                  </a:cubicBezTo>
                  <a:close/>
                  <a:moveTo>
                    <a:pt x="196" y="164"/>
                  </a:moveTo>
                  <a:cubicBezTo>
                    <a:pt x="196" y="164"/>
                    <a:pt x="196" y="164"/>
                    <a:pt x="196" y="164"/>
                  </a:cubicBezTo>
                  <a:cubicBezTo>
                    <a:pt x="193" y="164"/>
                    <a:pt x="190" y="163"/>
                    <a:pt x="187" y="163"/>
                  </a:cubicBezTo>
                  <a:cubicBezTo>
                    <a:pt x="187" y="164"/>
                    <a:pt x="187" y="164"/>
                    <a:pt x="188" y="164"/>
                  </a:cubicBezTo>
                  <a:cubicBezTo>
                    <a:pt x="189" y="164"/>
                    <a:pt x="190" y="164"/>
                    <a:pt x="190" y="164"/>
                  </a:cubicBezTo>
                  <a:cubicBezTo>
                    <a:pt x="191" y="164"/>
                    <a:pt x="192" y="165"/>
                    <a:pt x="192" y="166"/>
                  </a:cubicBezTo>
                  <a:cubicBezTo>
                    <a:pt x="192" y="166"/>
                    <a:pt x="192" y="166"/>
                    <a:pt x="192" y="167"/>
                  </a:cubicBezTo>
                  <a:cubicBezTo>
                    <a:pt x="193" y="166"/>
                    <a:pt x="195" y="165"/>
                    <a:pt x="196" y="164"/>
                  </a:cubicBezTo>
                  <a:close/>
                  <a:moveTo>
                    <a:pt x="54" y="95"/>
                  </a:moveTo>
                  <a:cubicBezTo>
                    <a:pt x="54" y="95"/>
                    <a:pt x="54" y="95"/>
                    <a:pt x="54" y="95"/>
                  </a:cubicBezTo>
                  <a:cubicBezTo>
                    <a:pt x="55" y="91"/>
                    <a:pt x="55" y="88"/>
                    <a:pt x="55" y="84"/>
                  </a:cubicBezTo>
                  <a:cubicBezTo>
                    <a:pt x="55" y="83"/>
                    <a:pt x="55" y="83"/>
                    <a:pt x="54" y="83"/>
                  </a:cubicBezTo>
                  <a:cubicBezTo>
                    <a:pt x="53" y="87"/>
                    <a:pt x="54" y="91"/>
                    <a:pt x="54" y="95"/>
                  </a:cubicBezTo>
                  <a:close/>
                  <a:moveTo>
                    <a:pt x="117" y="57"/>
                  </a:moveTo>
                  <a:cubicBezTo>
                    <a:pt x="117" y="57"/>
                    <a:pt x="116" y="57"/>
                    <a:pt x="116" y="58"/>
                  </a:cubicBezTo>
                  <a:cubicBezTo>
                    <a:pt x="114" y="59"/>
                    <a:pt x="112" y="61"/>
                    <a:pt x="110" y="63"/>
                  </a:cubicBezTo>
                  <a:cubicBezTo>
                    <a:pt x="110" y="63"/>
                    <a:pt x="109" y="64"/>
                    <a:pt x="110" y="64"/>
                  </a:cubicBezTo>
                  <a:cubicBezTo>
                    <a:pt x="110" y="64"/>
                    <a:pt x="110" y="64"/>
                    <a:pt x="110" y="64"/>
                  </a:cubicBezTo>
                  <a:cubicBezTo>
                    <a:pt x="112" y="62"/>
                    <a:pt x="114" y="61"/>
                    <a:pt x="116" y="59"/>
                  </a:cubicBezTo>
                  <a:cubicBezTo>
                    <a:pt x="117" y="59"/>
                    <a:pt x="117" y="59"/>
                    <a:pt x="117" y="57"/>
                  </a:cubicBezTo>
                  <a:close/>
                  <a:moveTo>
                    <a:pt x="129" y="202"/>
                  </a:moveTo>
                  <a:cubicBezTo>
                    <a:pt x="129" y="202"/>
                    <a:pt x="128" y="202"/>
                    <a:pt x="128" y="202"/>
                  </a:cubicBezTo>
                  <a:cubicBezTo>
                    <a:pt x="128" y="202"/>
                    <a:pt x="127" y="202"/>
                    <a:pt x="127" y="202"/>
                  </a:cubicBezTo>
                  <a:cubicBezTo>
                    <a:pt x="125" y="203"/>
                    <a:pt x="124" y="205"/>
                    <a:pt x="123" y="207"/>
                  </a:cubicBezTo>
                  <a:cubicBezTo>
                    <a:pt x="123" y="207"/>
                    <a:pt x="122" y="208"/>
                    <a:pt x="122" y="208"/>
                  </a:cubicBezTo>
                  <a:cubicBezTo>
                    <a:pt x="122" y="208"/>
                    <a:pt x="122" y="209"/>
                    <a:pt x="122" y="209"/>
                  </a:cubicBezTo>
                  <a:cubicBezTo>
                    <a:pt x="124" y="207"/>
                    <a:pt x="127" y="204"/>
                    <a:pt x="129" y="202"/>
                  </a:cubicBezTo>
                  <a:close/>
                  <a:moveTo>
                    <a:pt x="121" y="148"/>
                  </a:moveTo>
                  <a:cubicBezTo>
                    <a:pt x="123" y="150"/>
                    <a:pt x="124" y="152"/>
                    <a:pt x="126" y="154"/>
                  </a:cubicBezTo>
                  <a:cubicBezTo>
                    <a:pt x="125" y="152"/>
                    <a:pt x="124" y="149"/>
                    <a:pt x="123" y="147"/>
                  </a:cubicBezTo>
                  <a:cubicBezTo>
                    <a:pt x="122" y="147"/>
                    <a:pt x="122" y="148"/>
                    <a:pt x="121" y="148"/>
                  </a:cubicBezTo>
                  <a:close/>
                  <a:moveTo>
                    <a:pt x="122" y="131"/>
                  </a:moveTo>
                  <a:cubicBezTo>
                    <a:pt x="121" y="132"/>
                    <a:pt x="121" y="132"/>
                    <a:pt x="120" y="133"/>
                  </a:cubicBezTo>
                  <a:cubicBezTo>
                    <a:pt x="121" y="134"/>
                    <a:pt x="121" y="136"/>
                    <a:pt x="122" y="137"/>
                  </a:cubicBezTo>
                  <a:cubicBezTo>
                    <a:pt x="122" y="138"/>
                    <a:pt x="123" y="138"/>
                    <a:pt x="124" y="138"/>
                  </a:cubicBezTo>
                  <a:cubicBezTo>
                    <a:pt x="123" y="136"/>
                    <a:pt x="123" y="134"/>
                    <a:pt x="122" y="131"/>
                  </a:cubicBezTo>
                  <a:close/>
                  <a:moveTo>
                    <a:pt x="63" y="73"/>
                  </a:moveTo>
                  <a:cubicBezTo>
                    <a:pt x="63" y="75"/>
                    <a:pt x="64" y="77"/>
                    <a:pt x="64" y="79"/>
                  </a:cubicBezTo>
                  <a:cubicBezTo>
                    <a:pt x="64" y="79"/>
                    <a:pt x="64" y="79"/>
                    <a:pt x="64" y="79"/>
                  </a:cubicBezTo>
                  <a:cubicBezTo>
                    <a:pt x="65" y="78"/>
                    <a:pt x="65" y="77"/>
                    <a:pt x="66" y="76"/>
                  </a:cubicBezTo>
                  <a:cubicBezTo>
                    <a:pt x="66" y="75"/>
                    <a:pt x="66" y="74"/>
                    <a:pt x="66" y="73"/>
                  </a:cubicBezTo>
                  <a:cubicBezTo>
                    <a:pt x="65" y="73"/>
                    <a:pt x="64" y="73"/>
                    <a:pt x="63" y="73"/>
                  </a:cubicBezTo>
                  <a:close/>
                  <a:moveTo>
                    <a:pt x="86" y="176"/>
                  </a:moveTo>
                  <a:cubicBezTo>
                    <a:pt x="86" y="175"/>
                    <a:pt x="86" y="175"/>
                    <a:pt x="86" y="174"/>
                  </a:cubicBezTo>
                  <a:cubicBezTo>
                    <a:pt x="85" y="172"/>
                    <a:pt x="84" y="170"/>
                    <a:pt x="83" y="168"/>
                  </a:cubicBezTo>
                  <a:cubicBezTo>
                    <a:pt x="83" y="167"/>
                    <a:pt x="82" y="167"/>
                    <a:pt x="81" y="167"/>
                  </a:cubicBezTo>
                  <a:cubicBezTo>
                    <a:pt x="83" y="170"/>
                    <a:pt x="84" y="173"/>
                    <a:pt x="86" y="176"/>
                  </a:cubicBezTo>
                  <a:close/>
                  <a:moveTo>
                    <a:pt x="68" y="106"/>
                  </a:moveTo>
                  <a:cubicBezTo>
                    <a:pt x="67" y="107"/>
                    <a:pt x="67" y="107"/>
                    <a:pt x="67" y="108"/>
                  </a:cubicBezTo>
                  <a:cubicBezTo>
                    <a:pt x="67" y="111"/>
                    <a:pt x="67" y="115"/>
                    <a:pt x="68" y="118"/>
                  </a:cubicBezTo>
                  <a:cubicBezTo>
                    <a:pt x="68" y="119"/>
                    <a:pt x="68" y="120"/>
                    <a:pt x="68" y="120"/>
                  </a:cubicBezTo>
                  <a:cubicBezTo>
                    <a:pt x="68" y="120"/>
                    <a:pt x="68" y="120"/>
                    <a:pt x="68" y="120"/>
                  </a:cubicBezTo>
                  <a:cubicBezTo>
                    <a:pt x="68" y="116"/>
                    <a:pt x="68" y="111"/>
                    <a:pt x="68" y="106"/>
                  </a:cubicBezTo>
                  <a:close/>
                  <a:moveTo>
                    <a:pt x="66" y="80"/>
                  </a:moveTo>
                  <a:cubicBezTo>
                    <a:pt x="66" y="80"/>
                    <a:pt x="66" y="80"/>
                    <a:pt x="66" y="80"/>
                  </a:cubicBezTo>
                  <a:cubicBezTo>
                    <a:pt x="65" y="81"/>
                    <a:pt x="65" y="82"/>
                    <a:pt x="64" y="83"/>
                  </a:cubicBezTo>
                  <a:cubicBezTo>
                    <a:pt x="64" y="84"/>
                    <a:pt x="64" y="85"/>
                    <a:pt x="64" y="86"/>
                  </a:cubicBezTo>
                  <a:cubicBezTo>
                    <a:pt x="65" y="86"/>
                    <a:pt x="66" y="87"/>
                    <a:pt x="66" y="87"/>
                  </a:cubicBezTo>
                  <a:cubicBezTo>
                    <a:pt x="66" y="87"/>
                    <a:pt x="66" y="87"/>
                    <a:pt x="67" y="87"/>
                  </a:cubicBezTo>
                  <a:cubicBezTo>
                    <a:pt x="66" y="85"/>
                    <a:pt x="66" y="82"/>
                    <a:pt x="66" y="80"/>
                  </a:cubicBezTo>
                  <a:close/>
                  <a:moveTo>
                    <a:pt x="74" y="104"/>
                  </a:moveTo>
                  <a:cubicBezTo>
                    <a:pt x="75" y="106"/>
                    <a:pt x="75" y="109"/>
                    <a:pt x="75" y="111"/>
                  </a:cubicBezTo>
                  <a:cubicBezTo>
                    <a:pt x="76" y="110"/>
                    <a:pt x="77" y="109"/>
                    <a:pt x="77" y="108"/>
                  </a:cubicBezTo>
                  <a:cubicBezTo>
                    <a:pt x="77" y="107"/>
                    <a:pt x="77" y="107"/>
                    <a:pt x="77" y="106"/>
                  </a:cubicBezTo>
                  <a:cubicBezTo>
                    <a:pt x="77" y="106"/>
                    <a:pt x="77" y="105"/>
                    <a:pt x="77" y="105"/>
                  </a:cubicBezTo>
                  <a:cubicBezTo>
                    <a:pt x="76" y="105"/>
                    <a:pt x="75" y="104"/>
                    <a:pt x="74" y="104"/>
                  </a:cubicBezTo>
                  <a:close/>
                  <a:moveTo>
                    <a:pt x="80" y="66"/>
                  </a:moveTo>
                  <a:cubicBezTo>
                    <a:pt x="80" y="66"/>
                    <a:pt x="80" y="67"/>
                    <a:pt x="80" y="67"/>
                  </a:cubicBezTo>
                  <a:cubicBezTo>
                    <a:pt x="80" y="67"/>
                    <a:pt x="81" y="68"/>
                    <a:pt x="81" y="69"/>
                  </a:cubicBezTo>
                  <a:cubicBezTo>
                    <a:pt x="82" y="69"/>
                    <a:pt x="82" y="69"/>
                    <a:pt x="82" y="70"/>
                  </a:cubicBezTo>
                  <a:cubicBezTo>
                    <a:pt x="83" y="70"/>
                    <a:pt x="83" y="70"/>
                    <a:pt x="83" y="70"/>
                  </a:cubicBezTo>
                  <a:cubicBezTo>
                    <a:pt x="84" y="69"/>
                    <a:pt x="84" y="68"/>
                    <a:pt x="84" y="68"/>
                  </a:cubicBezTo>
                  <a:cubicBezTo>
                    <a:pt x="84" y="67"/>
                    <a:pt x="84" y="66"/>
                    <a:pt x="83" y="66"/>
                  </a:cubicBezTo>
                  <a:cubicBezTo>
                    <a:pt x="82" y="66"/>
                    <a:pt x="81" y="66"/>
                    <a:pt x="80" y="66"/>
                  </a:cubicBezTo>
                  <a:close/>
                  <a:moveTo>
                    <a:pt x="66" y="61"/>
                  </a:moveTo>
                  <a:cubicBezTo>
                    <a:pt x="67" y="59"/>
                    <a:pt x="68" y="57"/>
                    <a:pt x="70" y="55"/>
                  </a:cubicBezTo>
                  <a:cubicBezTo>
                    <a:pt x="70" y="55"/>
                    <a:pt x="70" y="54"/>
                    <a:pt x="70" y="54"/>
                  </a:cubicBezTo>
                  <a:cubicBezTo>
                    <a:pt x="69" y="53"/>
                    <a:pt x="69" y="54"/>
                    <a:pt x="68" y="54"/>
                  </a:cubicBezTo>
                  <a:cubicBezTo>
                    <a:pt x="68" y="56"/>
                    <a:pt x="67" y="57"/>
                    <a:pt x="66" y="58"/>
                  </a:cubicBezTo>
                  <a:cubicBezTo>
                    <a:pt x="65" y="59"/>
                    <a:pt x="65" y="60"/>
                    <a:pt x="66" y="61"/>
                  </a:cubicBezTo>
                  <a:close/>
                  <a:moveTo>
                    <a:pt x="133" y="40"/>
                  </a:moveTo>
                  <a:cubicBezTo>
                    <a:pt x="133" y="38"/>
                    <a:pt x="133" y="37"/>
                    <a:pt x="133" y="36"/>
                  </a:cubicBezTo>
                  <a:cubicBezTo>
                    <a:pt x="133" y="36"/>
                    <a:pt x="133" y="35"/>
                    <a:pt x="133" y="35"/>
                  </a:cubicBezTo>
                  <a:cubicBezTo>
                    <a:pt x="133" y="33"/>
                    <a:pt x="132" y="31"/>
                    <a:pt x="132" y="30"/>
                  </a:cubicBezTo>
                  <a:cubicBezTo>
                    <a:pt x="132" y="30"/>
                    <a:pt x="132" y="29"/>
                    <a:pt x="132" y="29"/>
                  </a:cubicBezTo>
                  <a:cubicBezTo>
                    <a:pt x="132" y="32"/>
                    <a:pt x="132" y="36"/>
                    <a:pt x="132" y="39"/>
                  </a:cubicBezTo>
                  <a:cubicBezTo>
                    <a:pt x="132" y="39"/>
                    <a:pt x="132" y="40"/>
                    <a:pt x="133" y="40"/>
                  </a:cubicBezTo>
                  <a:close/>
                  <a:moveTo>
                    <a:pt x="116" y="202"/>
                  </a:moveTo>
                  <a:cubicBezTo>
                    <a:pt x="114" y="202"/>
                    <a:pt x="113" y="202"/>
                    <a:pt x="112" y="203"/>
                  </a:cubicBezTo>
                  <a:cubicBezTo>
                    <a:pt x="110" y="204"/>
                    <a:pt x="108" y="206"/>
                    <a:pt x="107" y="208"/>
                  </a:cubicBezTo>
                  <a:cubicBezTo>
                    <a:pt x="107" y="208"/>
                    <a:pt x="106" y="208"/>
                    <a:pt x="106" y="208"/>
                  </a:cubicBezTo>
                  <a:cubicBezTo>
                    <a:pt x="109" y="206"/>
                    <a:pt x="112" y="204"/>
                    <a:pt x="116" y="202"/>
                  </a:cubicBezTo>
                  <a:close/>
                  <a:moveTo>
                    <a:pt x="52" y="182"/>
                  </a:moveTo>
                  <a:cubicBezTo>
                    <a:pt x="53" y="183"/>
                    <a:pt x="55" y="183"/>
                    <a:pt x="56" y="184"/>
                  </a:cubicBezTo>
                  <a:cubicBezTo>
                    <a:pt x="56" y="183"/>
                    <a:pt x="57" y="183"/>
                    <a:pt x="57" y="182"/>
                  </a:cubicBezTo>
                  <a:cubicBezTo>
                    <a:pt x="55" y="181"/>
                    <a:pt x="53" y="180"/>
                    <a:pt x="52" y="180"/>
                  </a:cubicBezTo>
                  <a:cubicBezTo>
                    <a:pt x="52" y="180"/>
                    <a:pt x="52" y="181"/>
                    <a:pt x="52" y="182"/>
                  </a:cubicBezTo>
                  <a:close/>
                  <a:moveTo>
                    <a:pt x="110" y="181"/>
                  </a:moveTo>
                  <a:cubicBezTo>
                    <a:pt x="111" y="180"/>
                    <a:pt x="111" y="180"/>
                    <a:pt x="111" y="180"/>
                  </a:cubicBezTo>
                  <a:cubicBezTo>
                    <a:pt x="110" y="179"/>
                    <a:pt x="110" y="179"/>
                    <a:pt x="110" y="178"/>
                  </a:cubicBezTo>
                  <a:cubicBezTo>
                    <a:pt x="110" y="177"/>
                    <a:pt x="110" y="176"/>
                    <a:pt x="110" y="175"/>
                  </a:cubicBezTo>
                  <a:cubicBezTo>
                    <a:pt x="109" y="175"/>
                    <a:pt x="108" y="175"/>
                    <a:pt x="107" y="175"/>
                  </a:cubicBezTo>
                  <a:cubicBezTo>
                    <a:pt x="108" y="177"/>
                    <a:pt x="109" y="179"/>
                    <a:pt x="110" y="181"/>
                  </a:cubicBezTo>
                  <a:close/>
                  <a:moveTo>
                    <a:pt x="111" y="132"/>
                  </a:moveTo>
                  <a:cubicBezTo>
                    <a:pt x="110" y="131"/>
                    <a:pt x="109" y="130"/>
                    <a:pt x="108" y="130"/>
                  </a:cubicBezTo>
                  <a:cubicBezTo>
                    <a:pt x="108" y="130"/>
                    <a:pt x="107" y="130"/>
                    <a:pt x="107" y="131"/>
                  </a:cubicBezTo>
                  <a:cubicBezTo>
                    <a:pt x="107" y="131"/>
                    <a:pt x="106" y="131"/>
                    <a:pt x="107" y="132"/>
                  </a:cubicBezTo>
                  <a:cubicBezTo>
                    <a:pt x="107" y="133"/>
                    <a:pt x="107" y="134"/>
                    <a:pt x="108" y="135"/>
                  </a:cubicBezTo>
                  <a:cubicBezTo>
                    <a:pt x="109" y="134"/>
                    <a:pt x="110" y="133"/>
                    <a:pt x="111" y="132"/>
                  </a:cubicBezTo>
                  <a:close/>
                  <a:moveTo>
                    <a:pt x="69" y="142"/>
                  </a:moveTo>
                  <a:cubicBezTo>
                    <a:pt x="70" y="140"/>
                    <a:pt x="70" y="138"/>
                    <a:pt x="71" y="136"/>
                  </a:cubicBezTo>
                  <a:cubicBezTo>
                    <a:pt x="70" y="136"/>
                    <a:pt x="69" y="136"/>
                    <a:pt x="69" y="135"/>
                  </a:cubicBezTo>
                  <a:cubicBezTo>
                    <a:pt x="69" y="134"/>
                    <a:pt x="69" y="134"/>
                    <a:pt x="68" y="133"/>
                  </a:cubicBezTo>
                  <a:cubicBezTo>
                    <a:pt x="68" y="135"/>
                    <a:pt x="69" y="141"/>
                    <a:pt x="69" y="142"/>
                  </a:cubicBezTo>
                  <a:close/>
                  <a:moveTo>
                    <a:pt x="112" y="23"/>
                  </a:moveTo>
                  <a:cubicBezTo>
                    <a:pt x="112" y="22"/>
                    <a:pt x="111" y="21"/>
                    <a:pt x="111" y="20"/>
                  </a:cubicBezTo>
                  <a:cubicBezTo>
                    <a:pt x="110" y="19"/>
                    <a:pt x="110" y="19"/>
                    <a:pt x="109" y="19"/>
                  </a:cubicBezTo>
                  <a:cubicBezTo>
                    <a:pt x="109" y="21"/>
                    <a:pt x="109" y="22"/>
                    <a:pt x="109" y="24"/>
                  </a:cubicBezTo>
                  <a:cubicBezTo>
                    <a:pt x="110" y="24"/>
                    <a:pt x="111" y="24"/>
                    <a:pt x="112" y="23"/>
                  </a:cubicBezTo>
                  <a:close/>
                  <a:moveTo>
                    <a:pt x="60" y="37"/>
                  </a:moveTo>
                  <a:cubicBezTo>
                    <a:pt x="61" y="37"/>
                    <a:pt x="62" y="37"/>
                    <a:pt x="62" y="37"/>
                  </a:cubicBezTo>
                  <a:cubicBezTo>
                    <a:pt x="63" y="36"/>
                    <a:pt x="64" y="35"/>
                    <a:pt x="64" y="33"/>
                  </a:cubicBezTo>
                  <a:cubicBezTo>
                    <a:pt x="63" y="33"/>
                    <a:pt x="62" y="33"/>
                    <a:pt x="61" y="34"/>
                  </a:cubicBezTo>
                  <a:cubicBezTo>
                    <a:pt x="61" y="35"/>
                    <a:pt x="61" y="35"/>
                    <a:pt x="61" y="35"/>
                  </a:cubicBezTo>
                  <a:cubicBezTo>
                    <a:pt x="60" y="36"/>
                    <a:pt x="60" y="36"/>
                    <a:pt x="60" y="37"/>
                  </a:cubicBezTo>
                  <a:close/>
                  <a:moveTo>
                    <a:pt x="85" y="86"/>
                  </a:moveTo>
                  <a:cubicBezTo>
                    <a:pt x="86" y="85"/>
                    <a:pt x="86" y="85"/>
                    <a:pt x="86" y="84"/>
                  </a:cubicBezTo>
                  <a:cubicBezTo>
                    <a:pt x="86" y="82"/>
                    <a:pt x="86" y="80"/>
                    <a:pt x="86" y="79"/>
                  </a:cubicBezTo>
                  <a:cubicBezTo>
                    <a:pt x="86" y="78"/>
                    <a:pt x="86" y="77"/>
                    <a:pt x="85" y="76"/>
                  </a:cubicBezTo>
                  <a:cubicBezTo>
                    <a:pt x="85" y="79"/>
                    <a:pt x="85" y="83"/>
                    <a:pt x="85" y="86"/>
                  </a:cubicBezTo>
                  <a:close/>
                  <a:moveTo>
                    <a:pt x="61" y="163"/>
                  </a:moveTo>
                  <a:cubicBezTo>
                    <a:pt x="63" y="164"/>
                    <a:pt x="63" y="164"/>
                    <a:pt x="61" y="165"/>
                  </a:cubicBezTo>
                  <a:cubicBezTo>
                    <a:pt x="61" y="166"/>
                    <a:pt x="61" y="166"/>
                    <a:pt x="61" y="167"/>
                  </a:cubicBezTo>
                  <a:cubicBezTo>
                    <a:pt x="62" y="167"/>
                    <a:pt x="62" y="166"/>
                    <a:pt x="63" y="166"/>
                  </a:cubicBezTo>
                  <a:cubicBezTo>
                    <a:pt x="63" y="162"/>
                    <a:pt x="63" y="160"/>
                    <a:pt x="62" y="158"/>
                  </a:cubicBezTo>
                  <a:cubicBezTo>
                    <a:pt x="61" y="159"/>
                    <a:pt x="61" y="161"/>
                    <a:pt x="61" y="163"/>
                  </a:cubicBezTo>
                  <a:close/>
                  <a:moveTo>
                    <a:pt x="97" y="161"/>
                  </a:moveTo>
                  <a:cubicBezTo>
                    <a:pt x="97" y="159"/>
                    <a:pt x="97" y="157"/>
                    <a:pt x="95" y="155"/>
                  </a:cubicBezTo>
                  <a:cubicBezTo>
                    <a:pt x="94" y="157"/>
                    <a:pt x="94" y="157"/>
                    <a:pt x="95" y="159"/>
                  </a:cubicBezTo>
                  <a:cubicBezTo>
                    <a:pt x="95" y="159"/>
                    <a:pt x="95" y="160"/>
                    <a:pt x="95" y="160"/>
                  </a:cubicBezTo>
                  <a:cubicBezTo>
                    <a:pt x="95" y="161"/>
                    <a:pt x="96" y="161"/>
                    <a:pt x="97" y="161"/>
                  </a:cubicBezTo>
                  <a:close/>
                  <a:moveTo>
                    <a:pt x="61" y="26"/>
                  </a:moveTo>
                  <a:cubicBezTo>
                    <a:pt x="63" y="24"/>
                    <a:pt x="64" y="19"/>
                    <a:pt x="64" y="18"/>
                  </a:cubicBezTo>
                  <a:cubicBezTo>
                    <a:pt x="62" y="20"/>
                    <a:pt x="61" y="23"/>
                    <a:pt x="60" y="25"/>
                  </a:cubicBezTo>
                  <a:cubicBezTo>
                    <a:pt x="60" y="26"/>
                    <a:pt x="61" y="26"/>
                    <a:pt x="61" y="26"/>
                  </a:cubicBezTo>
                  <a:close/>
                  <a:moveTo>
                    <a:pt x="137" y="39"/>
                  </a:moveTo>
                  <a:cubicBezTo>
                    <a:pt x="137" y="39"/>
                    <a:pt x="137" y="39"/>
                    <a:pt x="137" y="39"/>
                  </a:cubicBezTo>
                  <a:cubicBezTo>
                    <a:pt x="138" y="38"/>
                    <a:pt x="138" y="37"/>
                    <a:pt x="138" y="37"/>
                  </a:cubicBezTo>
                  <a:cubicBezTo>
                    <a:pt x="138" y="36"/>
                    <a:pt x="139" y="36"/>
                    <a:pt x="139" y="36"/>
                  </a:cubicBezTo>
                  <a:cubicBezTo>
                    <a:pt x="138" y="32"/>
                    <a:pt x="138" y="29"/>
                    <a:pt x="138" y="25"/>
                  </a:cubicBezTo>
                  <a:cubicBezTo>
                    <a:pt x="138" y="25"/>
                    <a:pt x="138" y="24"/>
                    <a:pt x="138" y="24"/>
                  </a:cubicBezTo>
                  <a:cubicBezTo>
                    <a:pt x="138" y="24"/>
                    <a:pt x="138" y="24"/>
                    <a:pt x="138" y="24"/>
                  </a:cubicBezTo>
                  <a:cubicBezTo>
                    <a:pt x="138" y="25"/>
                    <a:pt x="137" y="26"/>
                    <a:pt x="138" y="27"/>
                  </a:cubicBezTo>
                  <a:cubicBezTo>
                    <a:pt x="138" y="29"/>
                    <a:pt x="138" y="32"/>
                    <a:pt x="138" y="34"/>
                  </a:cubicBezTo>
                  <a:cubicBezTo>
                    <a:pt x="137" y="36"/>
                    <a:pt x="137" y="37"/>
                    <a:pt x="137" y="39"/>
                  </a:cubicBezTo>
                  <a:close/>
                  <a:moveTo>
                    <a:pt x="33" y="173"/>
                  </a:moveTo>
                  <a:cubicBezTo>
                    <a:pt x="33" y="172"/>
                    <a:pt x="33" y="170"/>
                    <a:pt x="32" y="170"/>
                  </a:cubicBezTo>
                  <a:cubicBezTo>
                    <a:pt x="31" y="169"/>
                    <a:pt x="31" y="169"/>
                    <a:pt x="30" y="169"/>
                  </a:cubicBezTo>
                  <a:cubicBezTo>
                    <a:pt x="30" y="168"/>
                    <a:pt x="29" y="168"/>
                    <a:pt x="29" y="167"/>
                  </a:cubicBezTo>
                  <a:cubicBezTo>
                    <a:pt x="29" y="168"/>
                    <a:pt x="28" y="168"/>
                    <a:pt x="28" y="169"/>
                  </a:cubicBezTo>
                  <a:cubicBezTo>
                    <a:pt x="30" y="170"/>
                    <a:pt x="31" y="172"/>
                    <a:pt x="33" y="173"/>
                  </a:cubicBezTo>
                  <a:close/>
                  <a:moveTo>
                    <a:pt x="38" y="166"/>
                  </a:moveTo>
                  <a:cubicBezTo>
                    <a:pt x="37" y="165"/>
                    <a:pt x="36" y="165"/>
                    <a:pt x="35" y="165"/>
                  </a:cubicBezTo>
                  <a:cubicBezTo>
                    <a:pt x="35" y="166"/>
                    <a:pt x="35" y="166"/>
                    <a:pt x="35" y="167"/>
                  </a:cubicBezTo>
                  <a:cubicBezTo>
                    <a:pt x="35" y="167"/>
                    <a:pt x="35" y="167"/>
                    <a:pt x="35" y="167"/>
                  </a:cubicBezTo>
                  <a:cubicBezTo>
                    <a:pt x="36" y="168"/>
                    <a:pt x="37" y="168"/>
                    <a:pt x="37" y="169"/>
                  </a:cubicBezTo>
                  <a:cubicBezTo>
                    <a:pt x="38" y="168"/>
                    <a:pt x="38" y="167"/>
                    <a:pt x="38" y="166"/>
                  </a:cubicBezTo>
                  <a:close/>
                  <a:moveTo>
                    <a:pt x="48" y="116"/>
                  </a:moveTo>
                  <a:cubicBezTo>
                    <a:pt x="48" y="116"/>
                    <a:pt x="48" y="116"/>
                    <a:pt x="48" y="116"/>
                  </a:cubicBezTo>
                  <a:cubicBezTo>
                    <a:pt x="48" y="114"/>
                    <a:pt x="48" y="112"/>
                    <a:pt x="48" y="109"/>
                  </a:cubicBezTo>
                  <a:cubicBezTo>
                    <a:pt x="47" y="107"/>
                    <a:pt x="47" y="104"/>
                    <a:pt x="47" y="102"/>
                  </a:cubicBezTo>
                  <a:cubicBezTo>
                    <a:pt x="47" y="98"/>
                    <a:pt x="46" y="95"/>
                    <a:pt x="46" y="91"/>
                  </a:cubicBezTo>
                  <a:cubicBezTo>
                    <a:pt x="46" y="91"/>
                    <a:pt x="46" y="91"/>
                    <a:pt x="46" y="91"/>
                  </a:cubicBezTo>
                  <a:cubicBezTo>
                    <a:pt x="47" y="99"/>
                    <a:pt x="47" y="108"/>
                    <a:pt x="48" y="116"/>
                  </a:cubicBezTo>
                  <a:close/>
                  <a:moveTo>
                    <a:pt x="89" y="184"/>
                  </a:moveTo>
                  <a:cubicBezTo>
                    <a:pt x="88" y="183"/>
                    <a:pt x="87" y="182"/>
                    <a:pt x="87" y="181"/>
                  </a:cubicBezTo>
                  <a:cubicBezTo>
                    <a:pt x="86" y="181"/>
                    <a:pt x="86" y="181"/>
                    <a:pt x="85" y="181"/>
                  </a:cubicBezTo>
                  <a:cubicBezTo>
                    <a:pt x="85" y="182"/>
                    <a:pt x="85" y="183"/>
                    <a:pt x="84" y="183"/>
                  </a:cubicBezTo>
                  <a:cubicBezTo>
                    <a:pt x="84" y="184"/>
                    <a:pt x="84" y="184"/>
                    <a:pt x="85" y="185"/>
                  </a:cubicBezTo>
                  <a:cubicBezTo>
                    <a:pt x="86" y="184"/>
                    <a:pt x="87" y="184"/>
                    <a:pt x="89" y="184"/>
                  </a:cubicBezTo>
                  <a:close/>
                  <a:moveTo>
                    <a:pt x="48" y="12"/>
                  </a:moveTo>
                  <a:cubicBezTo>
                    <a:pt x="48" y="12"/>
                    <a:pt x="48" y="12"/>
                    <a:pt x="48" y="11"/>
                  </a:cubicBezTo>
                  <a:cubicBezTo>
                    <a:pt x="46" y="13"/>
                    <a:pt x="45" y="14"/>
                    <a:pt x="44" y="16"/>
                  </a:cubicBezTo>
                  <a:cubicBezTo>
                    <a:pt x="43" y="16"/>
                    <a:pt x="43" y="16"/>
                    <a:pt x="43" y="16"/>
                  </a:cubicBezTo>
                  <a:cubicBezTo>
                    <a:pt x="43" y="17"/>
                    <a:pt x="43" y="18"/>
                    <a:pt x="44" y="20"/>
                  </a:cubicBezTo>
                  <a:cubicBezTo>
                    <a:pt x="45" y="17"/>
                    <a:pt x="46" y="14"/>
                    <a:pt x="48" y="12"/>
                  </a:cubicBezTo>
                  <a:close/>
                  <a:moveTo>
                    <a:pt x="64" y="49"/>
                  </a:moveTo>
                  <a:cubicBezTo>
                    <a:pt x="63" y="48"/>
                    <a:pt x="61" y="47"/>
                    <a:pt x="60" y="47"/>
                  </a:cubicBezTo>
                  <a:cubicBezTo>
                    <a:pt x="60" y="48"/>
                    <a:pt x="61" y="51"/>
                    <a:pt x="61" y="52"/>
                  </a:cubicBezTo>
                  <a:cubicBezTo>
                    <a:pt x="61" y="52"/>
                    <a:pt x="61" y="52"/>
                    <a:pt x="61" y="51"/>
                  </a:cubicBezTo>
                  <a:cubicBezTo>
                    <a:pt x="62" y="51"/>
                    <a:pt x="63" y="50"/>
                    <a:pt x="64" y="49"/>
                  </a:cubicBezTo>
                  <a:close/>
                  <a:moveTo>
                    <a:pt x="101" y="220"/>
                  </a:moveTo>
                  <a:cubicBezTo>
                    <a:pt x="103" y="220"/>
                    <a:pt x="107" y="220"/>
                    <a:pt x="107" y="219"/>
                  </a:cubicBezTo>
                  <a:cubicBezTo>
                    <a:pt x="107" y="219"/>
                    <a:pt x="107" y="219"/>
                    <a:pt x="107" y="219"/>
                  </a:cubicBezTo>
                  <a:cubicBezTo>
                    <a:pt x="105" y="219"/>
                    <a:pt x="104" y="218"/>
                    <a:pt x="102" y="218"/>
                  </a:cubicBezTo>
                  <a:cubicBezTo>
                    <a:pt x="101" y="218"/>
                    <a:pt x="101" y="218"/>
                    <a:pt x="101" y="218"/>
                  </a:cubicBezTo>
                  <a:cubicBezTo>
                    <a:pt x="101" y="219"/>
                    <a:pt x="101" y="219"/>
                    <a:pt x="101" y="220"/>
                  </a:cubicBezTo>
                  <a:close/>
                  <a:moveTo>
                    <a:pt x="91" y="159"/>
                  </a:moveTo>
                  <a:cubicBezTo>
                    <a:pt x="92" y="158"/>
                    <a:pt x="92" y="158"/>
                    <a:pt x="91" y="157"/>
                  </a:cubicBezTo>
                  <a:cubicBezTo>
                    <a:pt x="90" y="156"/>
                    <a:pt x="90" y="154"/>
                    <a:pt x="89" y="153"/>
                  </a:cubicBezTo>
                  <a:cubicBezTo>
                    <a:pt x="89" y="153"/>
                    <a:pt x="89" y="152"/>
                    <a:pt x="88" y="152"/>
                  </a:cubicBezTo>
                  <a:cubicBezTo>
                    <a:pt x="88" y="153"/>
                    <a:pt x="88" y="154"/>
                    <a:pt x="89" y="155"/>
                  </a:cubicBezTo>
                  <a:cubicBezTo>
                    <a:pt x="89" y="158"/>
                    <a:pt x="89" y="158"/>
                    <a:pt x="91" y="159"/>
                  </a:cubicBezTo>
                  <a:close/>
                  <a:moveTo>
                    <a:pt x="118" y="35"/>
                  </a:moveTo>
                  <a:cubicBezTo>
                    <a:pt x="119" y="34"/>
                    <a:pt x="118" y="34"/>
                    <a:pt x="118" y="33"/>
                  </a:cubicBezTo>
                  <a:cubicBezTo>
                    <a:pt x="118" y="32"/>
                    <a:pt x="118" y="30"/>
                    <a:pt x="117" y="28"/>
                  </a:cubicBezTo>
                  <a:cubicBezTo>
                    <a:pt x="117" y="28"/>
                    <a:pt x="117" y="27"/>
                    <a:pt x="117" y="27"/>
                  </a:cubicBezTo>
                  <a:cubicBezTo>
                    <a:pt x="117" y="27"/>
                    <a:pt x="117" y="27"/>
                    <a:pt x="116" y="27"/>
                  </a:cubicBezTo>
                  <a:cubicBezTo>
                    <a:pt x="116" y="28"/>
                    <a:pt x="116" y="28"/>
                    <a:pt x="116" y="29"/>
                  </a:cubicBezTo>
                  <a:cubicBezTo>
                    <a:pt x="117" y="31"/>
                    <a:pt x="117" y="33"/>
                    <a:pt x="118" y="35"/>
                  </a:cubicBezTo>
                  <a:close/>
                  <a:moveTo>
                    <a:pt x="99" y="58"/>
                  </a:moveTo>
                  <a:cubicBezTo>
                    <a:pt x="101" y="58"/>
                    <a:pt x="102" y="58"/>
                    <a:pt x="103" y="57"/>
                  </a:cubicBezTo>
                  <a:cubicBezTo>
                    <a:pt x="103" y="57"/>
                    <a:pt x="103" y="56"/>
                    <a:pt x="103" y="54"/>
                  </a:cubicBezTo>
                  <a:cubicBezTo>
                    <a:pt x="102" y="55"/>
                    <a:pt x="100" y="56"/>
                    <a:pt x="99" y="58"/>
                  </a:cubicBezTo>
                  <a:close/>
                  <a:moveTo>
                    <a:pt x="59" y="159"/>
                  </a:moveTo>
                  <a:cubicBezTo>
                    <a:pt x="59" y="159"/>
                    <a:pt x="59" y="159"/>
                    <a:pt x="59" y="159"/>
                  </a:cubicBezTo>
                  <a:cubicBezTo>
                    <a:pt x="59" y="158"/>
                    <a:pt x="60" y="157"/>
                    <a:pt x="60" y="156"/>
                  </a:cubicBezTo>
                  <a:cubicBezTo>
                    <a:pt x="60" y="154"/>
                    <a:pt x="59" y="152"/>
                    <a:pt x="59" y="150"/>
                  </a:cubicBezTo>
                  <a:cubicBezTo>
                    <a:pt x="59" y="149"/>
                    <a:pt x="59" y="148"/>
                    <a:pt x="58" y="147"/>
                  </a:cubicBezTo>
                  <a:cubicBezTo>
                    <a:pt x="58" y="148"/>
                    <a:pt x="58" y="148"/>
                    <a:pt x="58" y="148"/>
                  </a:cubicBezTo>
                  <a:cubicBezTo>
                    <a:pt x="58" y="151"/>
                    <a:pt x="59" y="155"/>
                    <a:pt x="59" y="159"/>
                  </a:cubicBezTo>
                  <a:close/>
                  <a:moveTo>
                    <a:pt x="112" y="139"/>
                  </a:moveTo>
                  <a:cubicBezTo>
                    <a:pt x="112" y="140"/>
                    <a:pt x="113" y="140"/>
                    <a:pt x="113" y="140"/>
                  </a:cubicBezTo>
                  <a:cubicBezTo>
                    <a:pt x="114" y="141"/>
                    <a:pt x="115" y="141"/>
                    <a:pt x="115" y="142"/>
                  </a:cubicBezTo>
                  <a:cubicBezTo>
                    <a:pt x="115" y="140"/>
                    <a:pt x="115" y="139"/>
                    <a:pt x="115" y="137"/>
                  </a:cubicBezTo>
                  <a:cubicBezTo>
                    <a:pt x="114" y="138"/>
                    <a:pt x="113" y="138"/>
                    <a:pt x="112" y="139"/>
                  </a:cubicBezTo>
                  <a:close/>
                  <a:moveTo>
                    <a:pt x="148" y="150"/>
                  </a:moveTo>
                  <a:cubicBezTo>
                    <a:pt x="148" y="150"/>
                    <a:pt x="148" y="150"/>
                    <a:pt x="148" y="150"/>
                  </a:cubicBezTo>
                  <a:cubicBezTo>
                    <a:pt x="146" y="151"/>
                    <a:pt x="145" y="152"/>
                    <a:pt x="143" y="154"/>
                  </a:cubicBezTo>
                  <a:cubicBezTo>
                    <a:pt x="143" y="154"/>
                    <a:pt x="143" y="154"/>
                    <a:pt x="143" y="155"/>
                  </a:cubicBezTo>
                  <a:cubicBezTo>
                    <a:pt x="143" y="155"/>
                    <a:pt x="144" y="155"/>
                    <a:pt x="144" y="156"/>
                  </a:cubicBezTo>
                  <a:cubicBezTo>
                    <a:pt x="146" y="154"/>
                    <a:pt x="147" y="152"/>
                    <a:pt x="148" y="150"/>
                  </a:cubicBezTo>
                  <a:close/>
                  <a:moveTo>
                    <a:pt x="139" y="154"/>
                  </a:moveTo>
                  <a:cubicBezTo>
                    <a:pt x="139" y="154"/>
                    <a:pt x="139" y="154"/>
                    <a:pt x="140" y="153"/>
                  </a:cubicBezTo>
                  <a:cubicBezTo>
                    <a:pt x="140" y="153"/>
                    <a:pt x="141" y="153"/>
                    <a:pt x="140" y="152"/>
                  </a:cubicBezTo>
                  <a:cubicBezTo>
                    <a:pt x="140" y="151"/>
                    <a:pt x="140" y="150"/>
                    <a:pt x="140" y="149"/>
                  </a:cubicBezTo>
                  <a:cubicBezTo>
                    <a:pt x="140" y="148"/>
                    <a:pt x="140" y="148"/>
                    <a:pt x="140" y="148"/>
                  </a:cubicBezTo>
                  <a:cubicBezTo>
                    <a:pt x="139" y="149"/>
                    <a:pt x="139" y="150"/>
                    <a:pt x="138" y="150"/>
                  </a:cubicBezTo>
                  <a:cubicBezTo>
                    <a:pt x="138" y="151"/>
                    <a:pt x="138" y="151"/>
                    <a:pt x="138" y="151"/>
                  </a:cubicBezTo>
                  <a:cubicBezTo>
                    <a:pt x="138" y="152"/>
                    <a:pt x="139" y="153"/>
                    <a:pt x="139" y="154"/>
                  </a:cubicBezTo>
                  <a:close/>
                  <a:moveTo>
                    <a:pt x="107" y="50"/>
                  </a:moveTo>
                  <a:cubicBezTo>
                    <a:pt x="108" y="48"/>
                    <a:pt x="108" y="46"/>
                    <a:pt x="108" y="44"/>
                  </a:cubicBezTo>
                  <a:cubicBezTo>
                    <a:pt x="107" y="44"/>
                    <a:pt x="107" y="44"/>
                    <a:pt x="106" y="44"/>
                  </a:cubicBezTo>
                  <a:cubicBezTo>
                    <a:pt x="106" y="46"/>
                    <a:pt x="106" y="48"/>
                    <a:pt x="107" y="50"/>
                  </a:cubicBezTo>
                  <a:close/>
                  <a:moveTo>
                    <a:pt x="90" y="141"/>
                  </a:moveTo>
                  <a:cubicBezTo>
                    <a:pt x="89" y="140"/>
                    <a:pt x="87" y="135"/>
                    <a:pt x="86" y="135"/>
                  </a:cubicBezTo>
                  <a:cubicBezTo>
                    <a:pt x="86" y="135"/>
                    <a:pt x="86" y="135"/>
                    <a:pt x="86" y="135"/>
                  </a:cubicBezTo>
                  <a:cubicBezTo>
                    <a:pt x="86" y="137"/>
                    <a:pt x="86" y="138"/>
                    <a:pt x="87" y="139"/>
                  </a:cubicBezTo>
                  <a:cubicBezTo>
                    <a:pt x="87" y="139"/>
                    <a:pt x="87" y="139"/>
                    <a:pt x="87" y="139"/>
                  </a:cubicBezTo>
                  <a:cubicBezTo>
                    <a:pt x="88" y="140"/>
                    <a:pt x="89" y="140"/>
                    <a:pt x="90" y="141"/>
                  </a:cubicBezTo>
                  <a:close/>
                  <a:moveTo>
                    <a:pt x="127" y="121"/>
                  </a:moveTo>
                  <a:cubicBezTo>
                    <a:pt x="127" y="121"/>
                    <a:pt x="128" y="120"/>
                    <a:pt x="128" y="120"/>
                  </a:cubicBezTo>
                  <a:cubicBezTo>
                    <a:pt x="128" y="120"/>
                    <a:pt x="128" y="120"/>
                    <a:pt x="128" y="119"/>
                  </a:cubicBezTo>
                  <a:cubicBezTo>
                    <a:pt x="129" y="118"/>
                    <a:pt x="128" y="117"/>
                    <a:pt x="128" y="116"/>
                  </a:cubicBezTo>
                  <a:cubicBezTo>
                    <a:pt x="127" y="117"/>
                    <a:pt x="125" y="119"/>
                    <a:pt x="125" y="120"/>
                  </a:cubicBezTo>
                  <a:cubicBezTo>
                    <a:pt x="126" y="120"/>
                    <a:pt x="126" y="120"/>
                    <a:pt x="127" y="121"/>
                  </a:cubicBezTo>
                  <a:close/>
                  <a:moveTo>
                    <a:pt x="114" y="41"/>
                  </a:moveTo>
                  <a:cubicBezTo>
                    <a:pt x="115" y="41"/>
                    <a:pt x="116" y="41"/>
                    <a:pt x="117" y="41"/>
                  </a:cubicBezTo>
                  <a:cubicBezTo>
                    <a:pt x="117" y="40"/>
                    <a:pt x="117" y="39"/>
                    <a:pt x="116" y="38"/>
                  </a:cubicBezTo>
                  <a:cubicBezTo>
                    <a:pt x="114" y="38"/>
                    <a:pt x="114" y="38"/>
                    <a:pt x="114" y="40"/>
                  </a:cubicBezTo>
                  <a:cubicBezTo>
                    <a:pt x="114" y="40"/>
                    <a:pt x="114" y="41"/>
                    <a:pt x="114" y="41"/>
                  </a:cubicBezTo>
                  <a:close/>
                  <a:moveTo>
                    <a:pt x="75" y="127"/>
                  </a:moveTo>
                  <a:cubicBezTo>
                    <a:pt x="76" y="125"/>
                    <a:pt x="76" y="122"/>
                    <a:pt x="76" y="119"/>
                  </a:cubicBezTo>
                  <a:cubicBezTo>
                    <a:pt x="76" y="119"/>
                    <a:pt x="76" y="119"/>
                    <a:pt x="75" y="119"/>
                  </a:cubicBezTo>
                  <a:cubicBezTo>
                    <a:pt x="75" y="119"/>
                    <a:pt x="75" y="119"/>
                    <a:pt x="75" y="119"/>
                  </a:cubicBezTo>
                  <a:cubicBezTo>
                    <a:pt x="75" y="122"/>
                    <a:pt x="74" y="125"/>
                    <a:pt x="75" y="127"/>
                  </a:cubicBezTo>
                  <a:close/>
                  <a:moveTo>
                    <a:pt x="97" y="111"/>
                  </a:moveTo>
                  <a:cubicBezTo>
                    <a:pt x="98" y="109"/>
                    <a:pt x="98" y="108"/>
                    <a:pt x="99" y="107"/>
                  </a:cubicBezTo>
                  <a:cubicBezTo>
                    <a:pt x="99" y="107"/>
                    <a:pt x="99" y="107"/>
                    <a:pt x="99" y="107"/>
                  </a:cubicBezTo>
                  <a:cubicBezTo>
                    <a:pt x="97" y="108"/>
                    <a:pt x="96" y="108"/>
                    <a:pt x="94" y="109"/>
                  </a:cubicBezTo>
                  <a:cubicBezTo>
                    <a:pt x="94" y="109"/>
                    <a:pt x="94" y="109"/>
                    <a:pt x="94" y="110"/>
                  </a:cubicBezTo>
                  <a:cubicBezTo>
                    <a:pt x="95" y="110"/>
                    <a:pt x="96" y="110"/>
                    <a:pt x="97" y="111"/>
                  </a:cubicBezTo>
                  <a:close/>
                  <a:moveTo>
                    <a:pt x="23" y="169"/>
                  </a:moveTo>
                  <a:cubicBezTo>
                    <a:pt x="24" y="167"/>
                    <a:pt x="23" y="165"/>
                    <a:pt x="22" y="164"/>
                  </a:cubicBezTo>
                  <a:cubicBezTo>
                    <a:pt x="21" y="165"/>
                    <a:pt x="21" y="166"/>
                    <a:pt x="20" y="167"/>
                  </a:cubicBezTo>
                  <a:cubicBezTo>
                    <a:pt x="21" y="168"/>
                    <a:pt x="22" y="168"/>
                    <a:pt x="23" y="169"/>
                  </a:cubicBezTo>
                  <a:close/>
                  <a:moveTo>
                    <a:pt x="139" y="113"/>
                  </a:moveTo>
                  <a:cubicBezTo>
                    <a:pt x="139" y="112"/>
                    <a:pt x="139" y="112"/>
                    <a:pt x="139" y="112"/>
                  </a:cubicBezTo>
                  <a:cubicBezTo>
                    <a:pt x="140" y="112"/>
                    <a:pt x="140" y="111"/>
                    <a:pt x="140" y="111"/>
                  </a:cubicBezTo>
                  <a:cubicBezTo>
                    <a:pt x="140" y="109"/>
                    <a:pt x="140" y="107"/>
                    <a:pt x="140" y="106"/>
                  </a:cubicBezTo>
                  <a:cubicBezTo>
                    <a:pt x="139" y="105"/>
                    <a:pt x="139" y="105"/>
                    <a:pt x="139" y="104"/>
                  </a:cubicBezTo>
                  <a:cubicBezTo>
                    <a:pt x="139" y="107"/>
                    <a:pt x="139" y="110"/>
                    <a:pt x="139" y="113"/>
                  </a:cubicBezTo>
                  <a:close/>
                  <a:moveTo>
                    <a:pt x="74" y="141"/>
                  </a:moveTo>
                  <a:cubicBezTo>
                    <a:pt x="75" y="141"/>
                    <a:pt x="75" y="140"/>
                    <a:pt x="74" y="140"/>
                  </a:cubicBezTo>
                  <a:cubicBezTo>
                    <a:pt x="74" y="138"/>
                    <a:pt x="74" y="137"/>
                    <a:pt x="73" y="135"/>
                  </a:cubicBezTo>
                  <a:cubicBezTo>
                    <a:pt x="73" y="135"/>
                    <a:pt x="73" y="135"/>
                    <a:pt x="73" y="134"/>
                  </a:cubicBezTo>
                  <a:cubicBezTo>
                    <a:pt x="73" y="136"/>
                    <a:pt x="72" y="137"/>
                    <a:pt x="72" y="139"/>
                  </a:cubicBezTo>
                  <a:cubicBezTo>
                    <a:pt x="72" y="139"/>
                    <a:pt x="72" y="139"/>
                    <a:pt x="72" y="139"/>
                  </a:cubicBezTo>
                  <a:cubicBezTo>
                    <a:pt x="73" y="140"/>
                    <a:pt x="74" y="141"/>
                    <a:pt x="74" y="141"/>
                  </a:cubicBezTo>
                  <a:close/>
                  <a:moveTo>
                    <a:pt x="137" y="127"/>
                  </a:moveTo>
                  <a:cubicBezTo>
                    <a:pt x="136" y="130"/>
                    <a:pt x="135" y="134"/>
                    <a:pt x="133" y="137"/>
                  </a:cubicBezTo>
                  <a:cubicBezTo>
                    <a:pt x="134" y="137"/>
                    <a:pt x="134" y="137"/>
                    <a:pt x="134" y="136"/>
                  </a:cubicBezTo>
                  <a:cubicBezTo>
                    <a:pt x="135" y="135"/>
                    <a:pt x="136" y="133"/>
                    <a:pt x="137" y="131"/>
                  </a:cubicBezTo>
                  <a:cubicBezTo>
                    <a:pt x="138" y="130"/>
                    <a:pt x="138" y="130"/>
                    <a:pt x="138" y="130"/>
                  </a:cubicBezTo>
                  <a:cubicBezTo>
                    <a:pt x="138" y="129"/>
                    <a:pt x="137" y="128"/>
                    <a:pt x="137" y="127"/>
                  </a:cubicBezTo>
                  <a:close/>
                  <a:moveTo>
                    <a:pt x="91" y="120"/>
                  </a:moveTo>
                  <a:cubicBezTo>
                    <a:pt x="91" y="120"/>
                    <a:pt x="91" y="120"/>
                    <a:pt x="91" y="120"/>
                  </a:cubicBezTo>
                  <a:cubicBezTo>
                    <a:pt x="91" y="122"/>
                    <a:pt x="90" y="124"/>
                    <a:pt x="90" y="127"/>
                  </a:cubicBezTo>
                  <a:cubicBezTo>
                    <a:pt x="90" y="127"/>
                    <a:pt x="90" y="127"/>
                    <a:pt x="90" y="127"/>
                  </a:cubicBezTo>
                  <a:cubicBezTo>
                    <a:pt x="90" y="127"/>
                    <a:pt x="90" y="127"/>
                    <a:pt x="90" y="127"/>
                  </a:cubicBezTo>
                  <a:cubicBezTo>
                    <a:pt x="91" y="125"/>
                    <a:pt x="91" y="124"/>
                    <a:pt x="92" y="122"/>
                  </a:cubicBezTo>
                  <a:cubicBezTo>
                    <a:pt x="92" y="122"/>
                    <a:pt x="92" y="122"/>
                    <a:pt x="92" y="122"/>
                  </a:cubicBezTo>
                  <a:cubicBezTo>
                    <a:pt x="92" y="121"/>
                    <a:pt x="92" y="121"/>
                    <a:pt x="91" y="120"/>
                  </a:cubicBezTo>
                  <a:close/>
                  <a:moveTo>
                    <a:pt x="73" y="51"/>
                  </a:moveTo>
                  <a:cubicBezTo>
                    <a:pt x="74" y="49"/>
                    <a:pt x="75" y="47"/>
                    <a:pt x="74" y="45"/>
                  </a:cubicBezTo>
                  <a:cubicBezTo>
                    <a:pt x="73" y="46"/>
                    <a:pt x="73" y="48"/>
                    <a:pt x="72" y="49"/>
                  </a:cubicBezTo>
                  <a:cubicBezTo>
                    <a:pt x="71" y="50"/>
                    <a:pt x="71" y="50"/>
                    <a:pt x="72" y="51"/>
                  </a:cubicBezTo>
                  <a:cubicBezTo>
                    <a:pt x="72" y="51"/>
                    <a:pt x="73" y="51"/>
                    <a:pt x="73" y="51"/>
                  </a:cubicBezTo>
                  <a:close/>
                  <a:moveTo>
                    <a:pt x="49" y="179"/>
                  </a:moveTo>
                  <a:cubicBezTo>
                    <a:pt x="48" y="178"/>
                    <a:pt x="47" y="177"/>
                    <a:pt x="45" y="176"/>
                  </a:cubicBezTo>
                  <a:cubicBezTo>
                    <a:pt x="45" y="177"/>
                    <a:pt x="45" y="177"/>
                    <a:pt x="46" y="178"/>
                  </a:cubicBezTo>
                  <a:cubicBezTo>
                    <a:pt x="46" y="179"/>
                    <a:pt x="47" y="179"/>
                    <a:pt x="48" y="180"/>
                  </a:cubicBezTo>
                  <a:cubicBezTo>
                    <a:pt x="48" y="180"/>
                    <a:pt x="49" y="180"/>
                    <a:pt x="49" y="181"/>
                  </a:cubicBezTo>
                  <a:cubicBezTo>
                    <a:pt x="49" y="180"/>
                    <a:pt x="49" y="179"/>
                    <a:pt x="49" y="179"/>
                  </a:cubicBezTo>
                  <a:close/>
                  <a:moveTo>
                    <a:pt x="88" y="146"/>
                  </a:moveTo>
                  <a:cubicBezTo>
                    <a:pt x="88" y="146"/>
                    <a:pt x="88" y="146"/>
                    <a:pt x="88" y="146"/>
                  </a:cubicBezTo>
                  <a:cubicBezTo>
                    <a:pt x="88" y="146"/>
                    <a:pt x="92" y="154"/>
                    <a:pt x="92" y="155"/>
                  </a:cubicBezTo>
                  <a:cubicBezTo>
                    <a:pt x="93" y="154"/>
                    <a:pt x="93" y="154"/>
                    <a:pt x="93" y="154"/>
                  </a:cubicBezTo>
                  <a:cubicBezTo>
                    <a:pt x="92" y="153"/>
                    <a:pt x="91" y="152"/>
                    <a:pt x="92" y="151"/>
                  </a:cubicBezTo>
                  <a:cubicBezTo>
                    <a:pt x="92" y="151"/>
                    <a:pt x="92" y="151"/>
                    <a:pt x="91" y="151"/>
                  </a:cubicBezTo>
                  <a:cubicBezTo>
                    <a:pt x="90" y="149"/>
                    <a:pt x="89" y="147"/>
                    <a:pt x="88" y="146"/>
                  </a:cubicBezTo>
                  <a:close/>
                  <a:moveTo>
                    <a:pt x="63" y="174"/>
                  </a:moveTo>
                  <a:cubicBezTo>
                    <a:pt x="65" y="176"/>
                    <a:pt x="68" y="177"/>
                    <a:pt x="69" y="177"/>
                  </a:cubicBezTo>
                  <a:cubicBezTo>
                    <a:pt x="68" y="176"/>
                    <a:pt x="66" y="174"/>
                    <a:pt x="64" y="173"/>
                  </a:cubicBezTo>
                  <a:cubicBezTo>
                    <a:pt x="64" y="173"/>
                    <a:pt x="63" y="174"/>
                    <a:pt x="63" y="174"/>
                  </a:cubicBezTo>
                  <a:close/>
                  <a:moveTo>
                    <a:pt x="141" y="125"/>
                  </a:moveTo>
                  <a:cubicBezTo>
                    <a:pt x="141" y="125"/>
                    <a:pt x="141" y="125"/>
                    <a:pt x="141" y="125"/>
                  </a:cubicBezTo>
                  <a:cubicBezTo>
                    <a:pt x="141" y="125"/>
                    <a:pt x="141" y="125"/>
                    <a:pt x="141" y="124"/>
                  </a:cubicBezTo>
                  <a:cubicBezTo>
                    <a:pt x="141" y="121"/>
                    <a:pt x="141" y="118"/>
                    <a:pt x="141" y="115"/>
                  </a:cubicBezTo>
                  <a:cubicBezTo>
                    <a:pt x="141" y="115"/>
                    <a:pt x="141" y="115"/>
                    <a:pt x="141" y="115"/>
                  </a:cubicBezTo>
                  <a:cubicBezTo>
                    <a:pt x="141" y="115"/>
                    <a:pt x="141" y="115"/>
                    <a:pt x="141" y="115"/>
                  </a:cubicBezTo>
                  <a:cubicBezTo>
                    <a:pt x="141" y="116"/>
                    <a:pt x="140" y="117"/>
                    <a:pt x="140" y="118"/>
                  </a:cubicBezTo>
                  <a:cubicBezTo>
                    <a:pt x="140" y="118"/>
                    <a:pt x="140" y="119"/>
                    <a:pt x="140" y="119"/>
                  </a:cubicBezTo>
                  <a:cubicBezTo>
                    <a:pt x="140" y="121"/>
                    <a:pt x="140" y="123"/>
                    <a:pt x="141" y="125"/>
                  </a:cubicBezTo>
                  <a:close/>
                  <a:moveTo>
                    <a:pt x="87" y="59"/>
                  </a:moveTo>
                  <a:cubicBezTo>
                    <a:pt x="88" y="61"/>
                    <a:pt x="88" y="63"/>
                    <a:pt x="88" y="65"/>
                  </a:cubicBezTo>
                  <a:cubicBezTo>
                    <a:pt x="89" y="64"/>
                    <a:pt x="90" y="62"/>
                    <a:pt x="90" y="60"/>
                  </a:cubicBezTo>
                  <a:cubicBezTo>
                    <a:pt x="89" y="60"/>
                    <a:pt x="88" y="60"/>
                    <a:pt x="87" y="59"/>
                  </a:cubicBezTo>
                  <a:close/>
                  <a:moveTo>
                    <a:pt x="88" y="89"/>
                  </a:moveTo>
                  <a:cubicBezTo>
                    <a:pt x="88" y="89"/>
                    <a:pt x="88" y="89"/>
                    <a:pt x="88" y="89"/>
                  </a:cubicBezTo>
                  <a:cubicBezTo>
                    <a:pt x="88" y="91"/>
                    <a:pt x="88" y="92"/>
                    <a:pt x="87" y="94"/>
                  </a:cubicBezTo>
                  <a:cubicBezTo>
                    <a:pt x="88" y="93"/>
                    <a:pt x="89" y="93"/>
                    <a:pt x="90" y="93"/>
                  </a:cubicBezTo>
                  <a:cubicBezTo>
                    <a:pt x="90" y="91"/>
                    <a:pt x="89" y="90"/>
                    <a:pt x="88" y="89"/>
                  </a:cubicBezTo>
                  <a:close/>
                  <a:moveTo>
                    <a:pt x="48" y="22"/>
                  </a:moveTo>
                  <a:cubicBezTo>
                    <a:pt x="48" y="22"/>
                    <a:pt x="48" y="22"/>
                    <a:pt x="48" y="22"/>
                  </a:cubicBezTo>
                  <a:cubicBezTo>
                    <a:pt x="46" y="23"/>
                    <a:pt x="45" y="25"/>
                    <a:pt x="44" y="26"/>
                  </a:cubicBezTo>
                  <a:cubicBezTo>
                    <a:pt x="44" y="26"/>
                    <a:pt x="44" y="27"/>
                    <a:pt x="44" y="27"/>
                  </a:cubicBezTo>
                  <a:cubicBezTo>
                    <a:pt x="44" y="28"/>
                    <a:pt x="44" y="29"/>
                    <a:pt x="44" y="30"/>
                  </a:cubicBezTo>
                  <a:cubicBezTo>
                    <a:pt x="44" y="30"/>
                    <a:pt x="44" y="30"/>
                    <a:pt x="44" y="30"/>
                  </a:cubicBezTo>
                  <a:cubicBezTo>
                    <a:pt x="45" y="27"/>
                    <a:pt x="47" y="25"/>
                    <a:pt x="48" y="22"/>
                  </a:cubicBezTo>
                  <a:close/>
                  <a:moveTo>
                    <a:pt x="48" y="67"/>
                  </a:moveTo>
                  <a:cubicBezTo>
                    <a:pt x="49" y="66"/>
                    <a:pt x="51" y="64"/>
                    <a:pt x="52" y="63"/>
                  </a:cubicBezTo>
                  <a:cubicBezTo>
                    <a:pt x="51" y="62"/>
                    <a:pt x="51" y="62"/>
                    <a:pt x="50" y="61"/>
                  </a:cubicBezTo>
                  <a:cubicBezTo>
                    <a:pt x="49" y="63"/>
                    <a:pt x="48" y="66"/>
                    <a:pt x="48" y="67"/>
                  </a:cubicBezTo>
                  <a:close/>
                  <a:moveTo>
                    <a:pt x="114" y="134"/>
                  </a:moveTo>
                  <a:cubicBezTo>
                    <a:pt x="113" y="134"/>
                    <a:pt x="113" y="133"/>
                    <a:pt x="112" y="133"/>
                  </a:cubicBezTo>
                  <a:cubicBezTo>
                    <a:pt x="111" y="134"/>
                    <a:pt x="111" y="135"/>
                    <a:pt x="110" y="136"/>
                  </a:cubicBezTo>
                  <a:cubicBezTo>
                    <a:pt x="110" y="137"/>
                    <a:pt x="110" y="137"/>
                    <a:pt x="110" y="137"/>
                  </a:cubicBezTo>
                  <a:cubicBezTo>
                    <a:pt x="112" y="136"/>
                    <a:pt x="113" y="135"/>
                    <a:pt x="114" y="134"/>
                  </a:cubicBezTo>
                  <a:close/>
                  <a:moveTo>
                    <a:pt x="95" y="103"/>
                  </a:moveTo>
                  <a:cubicBezTo>
                    <a:pt x="95" y="104"/>
                    <a:pt x="94" y="105"/>
                    <a:pt x="94" y="107"/>
                  </a:cubicBezTo>
                  <a:cubicBezTo>
                    <a:pt x="95" y="106"/>
                    <a:pt x="97" y="105"/>
                    <a:pt x="98" y="105"/>
                  </a:cubicBezTo>
                  <a:cubicBezTo>
                    <a:pt x="97" y="103"/>
                    <a:pt x="96" y="103"/>
                    <a:pt x="95" y="103"/>
                  </a:cubicBezTo>
                  <a:close/>
                  <a:moveTo>
                    <a:pt x="124" y="32"/>
                  </a:moveTo>
                  <a:cubicBezTo>
                    <a:pt x="125" y="32"/>
                    <a:pt x="125" y="32"/>
                    <a:pt x="126" y="32"/>
                  </a:cubicBezTo>
                  <a:cubicBezTo>
                    <a:pt x="126" y="31"/>
                    <a:pt x="126" y="31"/>
                    <a:pt x="127" y="31"/>
                  </a:cubicBezTo>
                  <a:cubicBezTo>
                    <a:pt x="127" y="29"/>
                    <a:pt x="126" y="28"/>
                    <a:pt x="124" y="28"/>
                  </a:cubicBezTo>
                  <a:cubicBezTo>
                    <a:pt x="124" y="29"/>
                    <a:pt x="124" y="31"/>
                    <a:pt x="124" y="32"/>
                  </a:cubicBezTo>
                  <a:close/>
                  <a:moveTo>
                    <a:pt x="85" y="167"/>
                  </a:moveTo>
                  <a:cubicBezTo>
                    <a:pt x="86" y="169"/>
                    <a:pt x="86" y="170"/>
                    <a:pt x="87" y="172"/>
                  </a:cubicBezTo>
                  <a:cubicBezTo>
                    <a:pt x="87" y="172"/>
                    <a:pt x="87" y="172"/>
                    <a:pt x="87" y="172"/>
                  </a:cubicBezTo>
                  <a:cubicBezTo>
                    <a:pt x="88" y="170"/>
                    <a:pt x="88" y="169"/>
                    <a:pt x="87" y="167"/>
                  </a:cubicBezTo>
                  <a:cubicBezTo>
                    <a:pt x="87" y="167"/>
                    <a:pt x="86" y="167"/>
                    <a:pt x="85" y="167"/>
                  </a:cubicBezTo>
                  <a:close/>
                  <a:moveTo>
                    <a:pt x="151" y="8"/>
                  </a:moveTo>
                  <a:cubicBezTo>
                    <a:pt x="151" y="9"/>
                    <a:pt x="152" y="11"/>
                    <a:pt x="152" y="12"/>
                  </a:cubicBezTo>
                  <a:cubicBezTo>
                    <a:pt x="152" y="11"/>
                    <a:pt x="154" y="9"/>
                    <a:pt x="153" y="8"/>
                  </a:cubicBezTo>
                  <a:cubicBezTo>
                    <a:pt x="152" y="8"/>
                    <a:pt x="152" y="8"/>
                    <a:pt x="151" y="8"/>
                  </a:cubicBezTo>
                  <a:close/>
                  <a:moveTo>
                    <a:pt x="78" y="38"/>
                  </a:moveTo>
                  <a:cubicBezTo>
                    <a:pt x="77" y="39"/>
                    <a:pt x="77" y="39"/>
                    <a:pt x="77" y="40"/>
                  </a:cubicBezTo>
                  <a:cubicBezTo>
                    <a:pt x="77" y="40"/>
                    <a:pt x="77" y="40"/>
                    <a:pt x="77" y="40"/>
                  </a:cubicBezTo>
                  <a:cubicBezTo>
                    <a:pt x="76" y="42"/>
                    <a:pt x="76" y="43"/>
                    <a:pt x="76" y="45"/>
                  </a:cubicBezTo>
                  <a:cubicBezTo>
                    <a:pt x="77" y="45"/>
                    <a:pt x="77" y="45"/>
                    <a:pt x="77" y="45"/>
                  </a:cubicBezTo>
                  <a:cubicBezTo>
                    <a:pt x="77" y="43"/>
                    <a:pt x="78" y="41"/>
                    <a:pt x="78" y="38"/>
                  </a:cubicBezTo>
                  <a:close/>
                  <a:moveTo>
                    <a:pt x="116" y="19"/>
                  </a:moveTo>
                  <a:cubicBezTo>
                    <a:pt x="115" y="19"/>
                    <a:pt x="114" y="19"/>
                    <a:pt x="113" y="19"/>
                  </a:cubicBezTo>
                  <a:cubicBezTo>
                    <a:pt x="113" y="21"/>
                    <a:pt x="114" y="22"/>
                    <a:pt x="114" y="23"/>
                  </a:cubicBezTo>
                  <a:cubicBezTo>
                    <a:pt x="115" y="23"/>
                    <a:pt x="115" y="23"/>
                    <a:pt x="115" y="23"/>
                  </a:cubicBezTo>
                  <a:cubicBezTo>
                    <a:pt x="115" y="22"/>
                    <a:pt x="116" y="21"/>
                    <a:pt x="116" y="19"/>
                  </a:cubicBezTo>
                  <a:close/>
                  <a:moveTo>
                    <a:pt x="164" y="180"/>
                  </a:moveTo>
                  <a:cubicBezTo>
                    <a:pt x="163" y="180"/>
                    <a:pt x="158" y="184"/>
                    <a:pt x="158" y="185"/>
                  </a:cubicBezTo>
                  <a:cubicBezTo>
                    <a:pt x="158" y="186"/>
                    <a:pt x="159" y="186"/>
                    <a:pt x="159" y="185"/>
                  </a:cubicBezTo>
                  <a:cubicBezTo>
                    <a:pt x="160" y="184"/>
                    <a:pt x="162" y="183"/>
                    <a:pt x="163" y="181"/>
                  </a:cubicBezTo>
                  <a:cubicBezTo>
                    <a:pt x="163" y="181"/>
                    <a:pt x="164" y="181"/>
                    <a:pt x="164" y="180"/>
                  </a:cubicBezTo>
                  <a:close/>
                  <a:moveTo>
                    <a:pt x="72" y="63"/>
                  </a:moveTo>
                  <a:cubicBezTo>
                    <a:pt x="72" y="62"/>
                    <a:pt x="72" y="62"/>
                    <a:pt x="72" y="62"/>
                  </a:cubicBezTo>
                  <a:cubicBezTo>
                    <a:pt x="71" y="64"/>
                    <a:pt x="69" y="65"/>
                    <a:pt x="68" y="67"/>
                  </a:cubicBezTo>
                  <a:cubicBezTo>
                    <a:pt x="68" y="67"/>
                    <a:pt x="68" y="68"/>
                    <a:pt x="68" y="68"/>
                  </a:cubicBezTo>
                  <a:cubicBezTo>
                    <a:pt x="69" y="68"/>
                    <a:pt x="70" y="67"/>
                    <a:pt x="70" y="67"/>
                  </a:cubicBezTo>
                  <a:cubicBezTo>
                    <a:pt x="71" y="65"/>
                    <a:pt x="72" y="64"/>
                    <a:pt x="72" y="63"/>
                  </a:cubicBezTo>
                  <a:close/>
                  <a:moveTo>
                    <a:pt x="145" y="13"/>
                  </a:moveTo>
                  <a:cubicBezTo>
                    <a:pt x="146" y="14"/>
                    <a:pt x="147" y="14"/>
                    <a:pt x="148" y="15"/>
                  </a:cubicBezTo>
                  <a:cubicBezTo>
                    <a:pt x="148" y="13"/>
                    <a:pt x="148" y="12"/>
                    <a:pt x="148" y="10"/>
                  </a:cubicBezTo>
                  <a:cubicBezTo>
                    <a:pt x="148" y="10"/>
                    <a:pt x="148" y="10"/>
                    <a:pt x="148" y="10"/>
                  </a:cubicBezTo>
                  <a:cubicBezTo>
                    <a:pt x="148" y="10"/>
                    <a:pt x="148" y="10"/>
                    <a:pt x="148" y="10"/>
                  </a:cubicBezTo>
                  <a:cubicBezTo>
                    <a:pt x="148" y="12"/>
                    <a:pt x="147" y="12"/>
                    <a:pt x="145" y="13"/>
                  </a:cubicBezTo>
                  <a:close/>
                  <a:moveTo>
                    <a:pt x="111" y="149"/>
                  </a:moveTo>
                  <a:cubicBezTo>
                    <a:pt x="111" y="150"/>
                    <a:pt x="111" y="151"/>
                    <a:pt x="112" y="153"/>
                  </a:cubicBezTo>
                  <a:cubicBezTo>
                    <a:pt x="112" y="152"/>
                    <a:pt x="113" y="151"/>
                    <a:pt x="114" y="151"/>
                  </a:cubicBezTo>
                  <a:cubicBezTo>
                    <a:pt x="114" y="150"/>
                    <a:pt x="113" y="149"/>
                    <a:pt x="113" y="149"/>
                  </a:cubicBezTo>
                  <a:cubicBezTo>
                    <a:pt x="112" y="149"/>
                    <a:pt x="112" y="149"/>
                    <a:pt x="111" y="149"/>
                  </a:cubicBezTo>
                  <a:close/>
                  <a:moveTo>
                    <a:pt x="72" y="24"/>
                  </a:moveTo>
                  <a:cubicBezTo>
                    <a:pt x="71" y="25"/>
                    <a:pt x="71" y="26"/>
                    <a:pt x="71" y="27"/>
                  </a:cubicBezTo>
                  <a:cubicBezTo>
                    <a:pt x="70" y="27"/>
                    <a:pt x="70" y="28"/>
                    <a:pt x="70" y="29"/>
                  </a:cubicBezTo>
                  <a:cubicBezTo>
                    <a:pt x="71" y="29"/>
                    <a:pt x="71" y="29"/>
                    <a:pt x="72" y="29"/>
                  </a:cubicBezTo>
                  <a:cubicBezTo>
                    <a:pt x="72" y="28"/>
                    <a:pt x="72" y="26"/>
                    <a:pt x="72" y="24"/>
                  </a:cubicBezTo>
                  <a:close/>
                  <a:moveTo>
                    <a:pt x="61" y="102"/>
                  </a:moveTo>
                  <a:cubicBezTo>
                    <a:pt x="61" y="102"/>
                    <a:pt x="61" y="102"/>
                    <a:pt x="62" y="102"/>
                  </a:cubicBezTo>
                  <a:cubicBezTo>
                    <a:pt x="62" y="101"/>
                    <a:pt x="63" y="101"/>
                    <a:pt x="63" y="100"/>
                  </a:cubicBezTo>
                  <a:cubicBezTo>
                    <a:pt x="63" y="100"/>
                    <a:pt x="64" y="99"/>
                    <a:pt x="63" y="99"/>
                  </a:cubicBezTo>
                  <a:cubicBezTo>
                    <a:pt x="63" y="98"/>
                    <a:pt x="63" y="98"/>
                    <a:pt x="63" y="97"/>
                  </a:cubicBezTo>
                  <a:cubicBezTo>
                    <a:pt x="62" y="98"/>
                    <a:pt x="61" y="100"/>
                    <a:pt x="61" y="101"/>
                  </a:cubicBezTo>
                  <a:cubicBezTo>
                    <a:pt x="61" y="102"/>
                    <a:pt x="61" y="102"/>
                    <a:pt x="61" y="102"/>
                  </a:cubicBezTo>
                  <a:close/>
                  <a:moveTo>
                    <a:pt x="64" y="103"/>
                  </a:moveTo>
                  <a:cubicBezTo>
                    <a:pt x="64" y="103"/>
                    <a:pt x="64" y="103"/>
                    <a:pt x="64" y="103"/>
                  </a:cubicBezTo>
                  <a:cubicBezTo>
                    <a:pt x="63" y="104"/>
                    <a:pt x="63" y="105"/>
                    <a:pt x="62" y="105"/>
                  </a:cubicBezTo>
                  <a:cubicBezTo>
                    <a:pt x="61" y="106"/>
                    <a:pt x="61" y="107"/>
                    <a:pt x="62" y="108"/>
                  </a:cubicBezTo>
                  <a:cubicBezTo>
                    <a:pt x="62" y="107"/>
                    <a:pt x="63" y="107"/>
                    <a:pt x="64" y="106"/>
                  </a:cubicBezTo>
                  <a:cubicBezTo>
                    <a:pt x="64" y="106"/>
                    <a:pt x="64" y="106"/>
                    <a:pt x="64" y="106"/>
                  </a:cubicBezTo>
                  <a:cubicBezTo>
                    <a:pt x="64" y="105"/>
                    <a:pt x="64" y="104"/>
                    <a:pt x="64" y="103"/>
                  </a:cubicBezTo>
                  <a:close/>
                  <a:moveTo>
                    <a:pt x="144" y="31"/>
                  </a:moveTo>
                  <a:cubicBezTo>
                    <a:pt x="144" y="31"/>
                    <a:pt x="144" y="31"/>
                    <a:pt x="144" y="31"/>
                  </a:cubicBezTo>
                  <a:cubicBezTo>
                    <a:pt x="144" y="34"/>
                    <a:pt x="144" y="37"/>
                    <a:pt x="144" y="39"/>
                  </a:cubicBezTo>
                  <a:cubicBezTo>
                    <a:pt x="144" y="39"/>
                    <a:pt x="145" y="39"/>
                    <a:pt x="145" y="39"/>
                  </a:cubicBezTo>
                  <a:cubicBezTo>
                    <a:pt x="145" y="38"/>
                    <a:pt x="145" y="37"/>
                    <a:pt x="145" y="35"/>
                  </a:cubicBezTo>
                  <a:cubicBezTo>
                    <a:pt x="145" y="35"/>
                    <a:pt x="145" y="35"/>
                    <a:pt x="145" y="35"/>
                  </a:cubicBezTo>
                  <a:cubicBezTo>
                    <a:pt x="145" y="34"/>
                    <a:pt x="144" y="33"/>
                    <a:pt x="144" y="31"/>
                  </a:cubicBezTo>
                  <a:close/>
                  <a:moveTo>
                    <a:pt x="70" y="37"/>
                  </a:moveTo>
                  <a:cubicBezTo>
                    <a:pt x="70" y="38"/>
                    <a:pt x="70" y="39"/>
                    <a:pt x="71" y="39"/>
                  </a:cubicBezTo>
                  <a:cubicBezTo>
                    <a:pt x="72" y="39"/>
                    <a:pt x="73" y="38"/>
                    <a:pt x="74" y="38"/>
                  </a:cubicBezTo>
                  <a:cubicBezTo>
                    <a:pt x="74" y="37"/>
                    <a:pt x="73" y="37"/>
                    <a:pt x="73" y="36"/>
                  </a:cubicBezTo>
                  <a:cubicBezTo>
                    <a:pt x="72" y="36"/>
                    <a:pt x="71" y="37"/>
                    <a:pt x="70" y="37"/>
                  </a:cubicBezTo>
                  <a:close/>
                  <a:moveTo>
                    <a:pt x="151" y="42"/>
                  </a:moveTo>
                  <a:cubicBezTo>
                    <a:pt x="151" y="42"/>
                    <a:pt x="151" y="42"/>
                    <a:pt x="151" y="42"/>
                  </a:cubicBezTo>
                  <a:cubicBezTo>
                    <a:pt x="152" y="37"/>
                    <a:pt x="152" y="32"/>
                    <a:pt x="152" y="27"/>
                  </a:cubicBezTo>
                  <a:cubicBezTo>
                    <a:pt x="151" y="30"/>
                    <a:pt x="151" y="32"/>
                    <a:pt x="151" y="34"/>
                  </a:cubicBezTo>
                  <a:cubicBezTo>
                    <a:pt x="151" y="37"/>
                    <a:pt x="151" y="40"/>
                    <a:pt x="151" y="42"/>
                  </a:cubicBezTo>
                  <a:close/>
                  <a:moveTo>
                    <a:pt x="11" y="163"/>
                  </a:moveTo>
                  <a:cubicBezTo>
                    <a:pt x="12" y="164"/>
                    <a:pt x="14" y="164"/>
                    <a:pt x="15" y="165"/>
                  </a:cubicBezTo>
                  <a:cubicBezTo>
                    <a:pt x="15" y="164"/>
                    <a:pt x="15" y="162"/>
                    <a:pt x="15" y="161"/>
                  </a:cubicBezTo>
                  <a:cubicBezTo>
                    <a:pt x="14" y="162"/>
                    <a:pt x="13" y="163"/>
                    <a:pt x="11" y="163"/>
                  </a:cubicBezTo>
                  <a:close/>
                  <a:moveTo>
                    <a:pt x="143" y="22"/>
                  </a:moveTo>
                  <a:cubicBezTo>
                    <a:pt x="144" y="23"/>
                    <a:pt x="144" y="24"/>
                    <a:pt x="144" y="25"/>
                  </a:cubicBezTo>
                  <a:cubicBezTo>
                    <a:pt x="145" y="24"/>
                    <a:pt x="146" y="22"/>
                    <a:pt x="147" y="21"/>
                  </a:cubicBezTo>
                  <a:cubicBezTo>
                    <a:pt x="145" y="21"/>
                    <a:pt x="144" y="21"/>
                    <a:pt x="143" y="22"/>
                  </a:cubicBezTo>
                  <a:close/>
                  <a:moveTo>
                    <a:pt x="43" y="10"/>
                  </a:moveTo>
                  <a:cubicBezTo>
                    <a:pt x="43" y="10"/>
                    <a:pt x="43" y="10"/>
                    <a:pt x="43" y="10"/>
                  </a:cubicBezTo>
                  <a:cubicBezTo>
                    <a:pt x="44" y="9"/>
                    <a:pt x="44" y="8"/>
                    <a:pt x="45" y="7"/>
                  </a:cubicBezTo>
                  <a:cubicBezTo>
                    <a:pt x="45" y="7"/>
                    <a:pt x="46" y="6"/>
                    <a:pt x="47" y="5"/>
                  </a:cubicBezTo>
                  <a:cubicBezTo>
                    <a:pt x="46" y="5"/>
                    <a:pt x="45" y="5"/>
                    <a:pt x="45" y="5"/>
                  </a:cubicBezTo>
                  <a:cubicBezTo>
                    <a:pt x="44" y="5"/>
                    <a:pt x="44" y="5"/>
                    <a:pt x="44" y="6"/>
                  </a:cubicBezTo>
                  <a:cubicBezTo>
                    <a:pt x="44" y="7"/>
                    <a:pt x="43" y="8"/>
                    <a:pt x="43" y="10"/>
                  </a:cubicBezTo>
                  <a:close/>
                  <a:moveTo>
                    <a:pt x="141" y="141"/>
                  </a:moveTo>
                  <a:cubicBezTo>
                    <a:pt x="143" y="140"/>
                    <a:pt x="145" y="137"/>
                    <a:pt x="145" y="136"/>
                  </a:cubicBezTo>
                  <a:cubicBezTo>
                    <a:pt x="145" y="136"/>
                    <a:pt x="145" y="136"/>
                    <a:pt x="145" y="136"/>
                  </a:cubicBezTo>
                  <a:cubicBezTo>
                    <a:pt x="144" y="137"/>
                    <a:pt x="143" y="137"/>
                    <a:pt x="142" y="138"/>
                  </a:cubicBezTo>
                  <a:cubicBezTo>
                    <a:pt x="141" y="139"/>
                    <a:pt x="141" y="139"/>
                    <a:pt x="141" y="141"/>
                  </a:cubicBezTo>
                  <a:cubicBezTo>
                    <a:pt x="141" y="141"/>
                    <a:pt x="141" y="141"/>
                    <a:pt x="141" y="141"/>
                  </a:cubicBezTo>
                  <a:close/>
                  <a:moveTo>
                    <a:pt x="51" y="149"/>
                  </a:moveTo>
                  <a:cubicBezTo>
                    <a:pt x="52" y="149"/>
                    <a:pt x="52" y="148"/>
                    <a:pt x="52" y="148"/>
                  </a:cubicBezTo>
                  <a:cubicBezTo>
                    <a:pt x="52" y="145"/>
                    <a:pt x="52" y="143"/>
                    <a:pt x="52" y="140"/>
                  </a:cubicBezTo>
                  <a:cubicBezTo>
                    <a:pt x="52" y="143"/>
                    <a:pt x="51" y="146"/>
                    <a:pt x="51" y="149"/>
                  </a:cubicBezTo>
                  <a:close/>
                  <a:moveTo>
                    <a:pt x="90" y="204"/>
                  </a:moveTo>
                  <a:cubicBezTo>
                    <a:pt x="92" y="206"/>
                    <a:pt x="93" y="208"/>
                    <a:pt x="94" y="210"/>
                  </a:cubicBezTo>
                  <a:cubicBezTo>
                    <a:pt x="94" y="210"/>
                    <a:pt x="94" y="210"/>
                    <a:pt x="94" y="210"/>
                  </a:cubicBezTo>
                  <a:cubicBezTo>
                    <a:pt x="94" y="208"/>
                    <a:pt x="93" y="206"/>
                    <a:pt x="92" y="203"/>
                  </a:cubicBezTo>
                  <a:cubicBezTo>
                    <a:pt x="91" y="204"/>
                    <a:pt x="91" y="204"/>
                    <a:pt x="90" y="204"/>
                  </a:cubicBezTo>
                  <a:close/>
                  <a:moveTo>
                    <a:pt x="72" y="126"/>
                  </a:moveTo>
                  <a:cubicBezTo>
                    <a:pt x="72" y="124"/>
                    <a:pt x="72" y="122"/>
                    <a:pt x="71" y="120"/>
                  </a:cubicBezTo>
                  <a:cubicBezTo>
                    <a:pt x="71" y="121"/>
                    <a:pt x="71" y="121"/>
                    <a:pt x="71" y="122"/>
                  </a:cubicBezTo>
                  <a:cubicBezTo>
                    <a:pt x="71" y="123"/>
                    <a:pt x="70" y="125"/>
                    <a:pt x="72" y="126"/>
                  </a:cubicBezTo>
                  <a:close/>
                  <a:moveTo>
                    <a:pt x="54" y="191"/>
                  </a:moveTo>
                  <a:cubicBezTo>
                    <a:pt x="54" y="191"/>
                    <a:pt x="55" y="190"/>
                    <a:pt x="54" y="190"/>
                  </a:cubicBezTo>
                  <a:cubicBezTo>
                    <a:pt x="54" y="189"/>
                    <a:pt x="53" y="188"/>
                    <a:pt x="52" y="187"/>
                  </a:cubicBezTo>
                  <a:cubicBezTo>
                    <a:pt x="52" y="187"/>
                    <a:pt x="52" y="187"/>
                    <a:pt x="52" y="187"/>
                  </a:cubicBezTo>
                  <a:cubicBezTo>
                    <a:pt x="52" y="188"/>
                    <a:pt x="52" y="188"/>
                    <a:pt x="52" y="189"/>
                  </a:cubicBezTo>
                  <a:cubicBezTo>
                    <a:pt x="52" y="189"/>
                    <a:pt x="52" y="190"/>
                    <a:pt x="52" y="190"/>
                  </a:cubicBezTo>
                  <a:cubicBezTo>
                    <a:pt x="53" y="190"/>
                    <a:pt x="54" y="191"/>
                    <a:pt x="54" y="191"/>
                  </a:cubicBezTo>
                  <a:close/>
                  <a:moveTo>
                    <a:pt x="87" y="111"/>
                  </a:moveTo>
                  <a:cubicBezTo>
                    <a:pt x="86" y="109"/>
                    <a:pt x="86" y="109"/>
                    <a:pt x="84" y="109"/>
                  </a:cubicBezTo>
                  <a:cubicBezTo>
                    <a:pt x="84" y="110"/>
                    <a:pt x="84" y="111"/>
                    <a:pt x="84" y="112"/>
                  </a:cubicBezTo>
                  <a:cubicBezTo>
                    <a:pt x="85" y="112"/>
                    <a:pt x="86" y="111"/>
                    <a:pt x="87" y="111"/>
                  </a:cubicBezTo>
                  <a:close/>
                  <a:moveTo>
                    <a:pt x="113" y="215"/>
                  </a:moveTo>
                  <a:cubicBezTo>
                    <a:pt x="114" y="215"/>
                    <a:pt x="114" y="215"/>
                    <a:pt x="115" y="215"/>
                  </a:cubicBezTo>
                  <a:cubicBezTo>
                    <a:pt x="115" y="215"/>
                    <a:pt x="115" y="214"/>
                    <a:pt x="116" y="214"/>
                  </a:cubicBezTo>
                  <a:cubicBezTo>
                    <a:pt x="116" y="213"/>
                    <a:pt x="116" y="212"/>
                    <a:pt x="117" y="210"/>
                  </a:cubicBezTo>
                  <a:cubicBezTo>
                    <a:pt x="117" y="210"/>
                    <a:pt x="117" y="210"/>
                    <a:pt x="116" y="210"/>
                  </a:cubicBezTo>
                  <a:cubicBezTo>
                    <a:pt x="115" y="212"/>
                    <a:pt x="114" y="213"/>
                    <a:pt x="113" y="215"/>
                  </a:cubicBezTo>
                  <a:close/>
                  <a:moveTo>
                    <a:pt x="87" y="221"/>
                  </a:moveTo>
                  <a:cubicBezTo>
                    <a:pt x="87" y="221"/>
                    <a:pt x="86" y="220"/>
                    <a:pt x="85" y="219"/>
                  </a:cubicBezTo>
                  <a:cubicBezTo>
                    <a:pt x="85" y="220"/>
                    <a:pt x="84" y="221"/>
                    <a:pt x="84" y="221"/>
                  </a:cubicBezTo>
                  <a:cubicBezTo>
                    <a:pt x="84" y="222"/>
                    <a:pt x="85" y="222"/>
                    <a:pt x="85" y="223"/>
                  </a:cubicBezTo>
                  <a:cubicBezTo>
                    <a:pt x="86" y="222"/>
                    <a:pt x="87" y="222"/>
                    <a:pt x="87" y="221"/>
                  </a:cubicBezTo>
                  <a:close/>
                  <a:moveTo>
                    <a:pt x="99" y="88"/>
                  </a:moveTo>
                  <a:cubicBezTo>
                    <a:pt x="99" y="89"/>
                    <a:pt x="99" y="89"/>
                    <a:pt x="99" y="89"/>
                  </a:cubicBezTo>
                  <a:cubicBezTo>
                    <a:pt x="100" y="88"/>
                    <a:pt x="100" y="87"/>
                    <a:pt x="101" y="86"/>
                  </a:cubicBezTo>
                  <a:cubicBezTo>
                    <a:pt x="101" y="85"/>
                    <a:pt x="100" y="84"/>
                    <a:pt x="100" y="83"/>
                  </a:cubicBezTo>
                  <a:cubicBezTo>
                    <a:pt x="99" y="85"/>
                    <a:pt x="99" y="87"/>
                    <a:pt x="99" y="88"/>
                  </a:cubicBezTo>
                  <a:close/>
                  <a:moveTo>
                    <a:pt x="105" y="182"/>
                  </a:moveTo>
                  <a:cubicBezTo>
                    <a:pt x="106" y="180"/>
                    <a:pt x="105" y="178"/>
                    <a:pt x="105" y="177"/>
                  </a:cubicBezTo>
                  <a:cubicBezTo>
                    <a:pt x="104" y="178"/>
                    <a:pt x="104" y="178"/>
                    <a:pt x="104" y="180"/>
                  </a:cubicBezTo>
                  <a:cubicBezTo>
                    <a:pt x="104" y="180"/>
                    <a:pt x="104" y="180"/>
                    <a:pt x="104" y="180"/>
                  </a:cubicBezTo>
                  <a:cubicBezTo>
                    <a:pt x="104" y="181"/>
                    <a:pt x="105" y="181"/>
                    <a:pt x="105" y="182"/>
                  </a:cubicBezTo>
                  <a:close/>
                  <a:moveTo>
                    <a:pt x="54" y="50"/>
                  </a:moveTo>
                  <a:cubicBezTo>
                    <a:pt x="54" y="50"/>
                    <a:pt x="54" y="50"/>
                    <a:pt x="54" y="50"/>
                  </a:cubicBezTo>
                  <a:cubicBezTo>
                    <a:pt x="55" y="48"/>
                    <a:pt x="55" y="46"/>
                    <a:pt x="55" y="44"/>
                  </a:cubicBezTo>
                  <a:cubicBezTo>
                    <a:pt x="54" y="44"/>
                    <a:pt x="54" y="44"/>
                    <a:pt x="53" y="43"/>
                  </a:cubicBezTo>
                  <a:cubicBezTo>
                    <a:pt x="54" y="46"/>
                    <a:pt x="54" y="48"/>
                    <a:pt x="54" y="50"/>
                  </a:cubicBezTo>
                  <a:close/>
                  <a:moveTo>
                    <a:pt x="106" y="60"/>
                  </a:moveTo>
                  <a:cubicBezTo>
                    <a:pt x="106" y="61"/>
                    <a:pt x="106" y="62"/>
                    <a:pt x="106" y="63"/>
                  </a:cubicBezTo>
                  <a:cubicBezTo>
                    <a:pt x="107" y="62"/>
                    <a:pt x="108" y="61"/>
                    <a:pt x="108" y="59"/>
                  </a:cubicBezTo>
                  <a:cubicBezTo>
                    <a:pt x="107" y="59"/>
                    <a:pt x="107" y="59"/>
                    <a:pt x="106" y="60"/>
                  </a:cubicBezTo>
                  <a:close/>
                  <a:moveTo>
                    <a:pt x="82" y="113"/>
                  </a:moveTo>
                  <a:cubicBezTo>
                    <a:pt x="82" y="113"/>
                    <a:pt x="82" y="112"/>
                    <a:pt x="82" y="111"/>
                  </a:cubicBezTo>
                  <a:cubicBezTo>
                    <a:pt x="81" y="112"/>
                    <a:pt x="80" y="113"/>
                    <a:pt x="79" y="114"/>
                  </a:cubicBezTo>
                  <a:cubicBezTo>
                    <a:pt x="79" y="114"/>
                    <a:pt x="79" y="115"/>
                    <a:pt x="79" y="115"/>
                  </a:cubicBezTo>
                  <a:cubicBezTo>
                    <a:pt x="79" y="115"/>
                    <a:pt x="79" y="115"/>
                    <a:pt x="79" y="115"/>
                  </a:cubicBezTo>
                  <a:cubicBezTo>
                    <a:pt x="80" y="115"/>
                    <a:pt x="81" y="114"/>
                    <a:pt x="82" y="113"/>
                  </a:cubicBezTo>
                  <a:close/>
                  <a:moveTo>
                    <a:pt x="63" y="54"/>
                  </a:moveTo>
                  <a:cubicBezTo>
                    <a:pt x="63" y="55"/>
                    <a:pt x="64" y="56"/>
                    <a:pt x="64" y="57"/>
                  </a:cubicBezTo>
                  <a:cubicBezTo>
                    <a:pt x="65" y="56"/>
                    <a:pt x="66" y="55"/>
                    <a:pt x="66" y="54"/>
                  </a:cubicBezTo>
                  <a:cubicBezTo>
                    <a:pt x="65" y="54"/>
                    <a:pt x="64" y="54"/>
                    <a:pt x="63" y="54"/>
                  </a:cubicBezTo>
                  <a:close/>
                  <a:moveTo>
                    <a:pt x="99" y="112"/>
                  </a:moveTo>
                  <a:cubicBezTo>
                    <a:pt x="100" y="112"/>
                    <a:pt x="101" y="112"/>
                    <a:pt x="101" y="112"/>
                  </a:cubicBezTo>
                  <a:cubicBezTo>
                    <a:pt x="102" y="113"/>
                    <a:pt x="102" y="112"/>
                    <a:pt x="102" y="112"/>
                  </a:cubicBezTo>
                  <a:cubicBezTo>
                    <a:pt x="102" y="111"/>
                    <a:pt x="101" y="110"/>
                    <a:pt x="100" y="109"/>
                  </a:cubicBezTo>
                  <a:cubicBezTo>
                    <a:pt x="100" y="110"/>
                    <a:pt x="100" y="111"/>
                    <a:pt x="99" y="112"/>
                  </a:cubicBezTo>
                  <a:close/>
                  <a:moveTo>
                    <a:pt x="96" y="50"/>
                  </a:moveTo>
                  <a:cubicBezTo>
                    <a:pt x="96" y="50"/>
                    <a:pt x="96" y="50"/>
                    <a:pt x="96" y="50"/>
                  </a:cubicBezTo>
                  <a:cubicBezTo>
                    <a:pt x="95" y="51"/>
                    <a:pt x="95" y="52"/>
                    <a:pt x="95" y="53"/>
                  </a:cubicBezTo>
                  <a:cubicBezTo>
                    <a:pt x="95" y="53"/>
                    <a:pt x="95" y="54"/>
                    <a:pt x="95" y="54"/>
                  </a:cubicBezTo>
                  <a:cubicBezTo>
                    <a:pt x="95" y="54"/>
                    <a:pt x="96" y="55"/>
                    <a:pt x="97" y="56"/>
                  </a:cubicBezTo>
                  <a:cubicBezTo>
                    <a:pt x="97" y="54"/>
                    <a:pt x="96" y="52"/>
                    <a:pt x="96" y="50"/>
                  </a:cubicBezTo>
                  <a:close/>
                  <a:moveTo>
                    <a:pt x="137" y="181"/>
                  </a:moveTo>
                  <a:cubicBezTo>
                    <a:pt x="136" y="181"/>
                    <a:pt x="135" y="181"/>
                    <a:pt x="134" y="182"/>
                  </a:cubicBezTo>
                  <a:cubicBezTo>
                    <a:pt x="134" y="182"/>
                    <a:pt x="135" y="183"/>
                    <a:pt x="135" y="184"/>
                  </a:cubicBezTo>
                  <a:cubicBezTo>
                    <a:pt x="136" y="183"/>
                    <a:pt x="137" y="182"/>
                    <a:pt x="137" y="181"/>
                  </a:cubicBezTo>
                  <a:close/>
                  <a:moveTo>
                    <a:pt x="122" y="166"/>
                  </a:moveTo>
                  <a:cubicBezTo>
                    <a:pt x="123" y="167"/>
                    <a:pt x="123" y="169"/>
                    <a:pt x="124" y="170"/>
                  </a:cubicBezTo>
                  <a:cubicBezTo>
                    <a:pt x="124" y="170"/>
                    <a:pt x="124" y="170"/>
                    <a:pt x="124" y="170"/>
                  </a:cubicBezTo>
                  <a:cubicBezTo>
                    <a:pt x="125" y="170"/>
                    <a:pt x="125" y="170"/>
                    <a:pt x="125" y="170"/>
                  </a:cubicBezTo>
                  <a:cubicBezTo>
                    <a:pt x="124" y="168"/>
                    <a:pt x="124" y="167"/>
                    <a:pt x="123" y="166"/>
                  </a:cubicBezTo>
                  <a:cubicBezTo>
                    <a:pt x="123" y="166"/>
                    <a:pt x="123" y="166"/>
                    <a:pt x="122" y="166"/>
                  </a:cubicBezTo>
                  <a:close/>
                  <a:moveTo>
                    <a:pt x="143" y="122"/>
                  </a:moveTo>
                  <a:cubicBezTo>
                    <a:pt x="143" y="122"/>
                    <a:pt x="143" y="122"/>
                    <a:pt x="143" y="122"/>
                  </a:cubicBezTo>
                  <a:cubicBezTo>
                    <a:pt x="144" y="121"/>
                    <a:pt x="145" y="121"/>
                    <a:pt x="145" y="120"/>
                  </a:cubicBezTo>
                  <a:cubicBezTo>
                    <a:pt x="145" y="119"/>
                    <a:pt x="144" y="118"/>
                    <a:pt x="144" y="118"/>
                  </a:cubicBezTo>
                  <a:cubicBezTo>
                    <a:pt x="144" y="117"/>
                    <a:pt x="144" y="117"/>
                    <a:pt x="144" y="117"/>
                  </a:cubicBezTo>
                  <a:cubicBezTo>
                    <a:pt x="144" y="117"/>
                    <a:pt x="144" y="117"/>
                    <a:pt x="143" y="116"/>
                  </a:cubicBezTo>
                  <a:cubicBezTo>
                    <a:pt x="143" y="118"/>
                    <a:pt x="143" y="120"/>
                    <a:pt x="143" y="122"/>
                  </a:cubicBezTo>
                  <a:close/>
                  <a:moveTo>
                    <a:pt x="71" y="96"/>
                  </a:moveTo>
                  <a:cubicBezTo>
                    <a:pt x="72" y="95"/>
                    <a:pt x="72" y="95"/>
                    <a:pt x="72" y="94"/>
                  </a:cubicBezTo>
                  <a:cubicBezTo>
                    <a:pt x="73" y="94"/>
                    <a:pt x="73" y="94"/>
                    <a:pt x="73" y="94"/>
                  </a:cubicBezTo>
                  <a:cubicBezTo>
                    <a:pt x="73" y="93"/>
                    <a:pt x="72" y="92"/>
                    <a:pt x="72" y="92"/>
                  </a:cubicBezTo>
                  <a:cubicBezTo>
                    <a:pt x="71" y="93"/>
                    <a:pt x="70" y="94"/>
                    <a:pt x="71" y="96"/>
                  </a:cubicBezTo>
                  <a:close/>
                  <a:moveTo>
                    <a:pt x="66" y="103"/>
                  </a:moveTo>
                  <a:cubicBezTo>
                    <a:pt x="68" y="102"/>
                    <a:pt x="68" y="100"/>
                    <a:pt x="67" y="98"/>
                  </a:cubicBezTo>
                  <a:cubicBezTo>
                    <a:pt x="67" y="99"/>
                    <a:pt x="66" y="100"/>
                    <a:pt x="66" y="100"/>
                  </a:cubicBezTo>
                  <a:cubicBezTo>
                    <a:pt x="66" y="101"/>
                    <a:pt x="66" y="102"/>
                    <a:pt x="66" y="103"/>
                  </a:cubicBezTo>
                  <a:close/>
                  <a:moveTo>
                    <a:pt x="84" y="25"/>
                  </a:moveTo>
                  <a:cubicBezTo>
                    <a:pt x="84" y="26"/>
                    <a:pt x="84" y="29"/>
                    <a:pt x="85" y="30"/>
                  </a:cubicBezTo>
                  <a:cubicBezTo>
                    <a:pt x="85" y="28"/>
                    <a:pt x="85" y="26"/>
                    <a:pt x="85" y="25"/>
                  </a:cubicBezTo>
                  <a:cubicBezTo>
                    <a:pt x="85" y="25"/>
                    <a:pt x="85" y="25"/>
                    <a:pt x="84" y="25"/>
                  </a:cubicBezTo>
                  <a:close/>
                  <a:moveTo>
                    <a:pt x="95" y="186"/>
                  </a:moveTo>
                  <a:cubicBezTo>
                    <a:pt x="95" y="188"/>
                    <a:pt x="94" y="189"/>
                    <a:pt x="94" y="190"/>
                  </a:cubicBezTo>
                  <a:cubicBezTo>
                    <a:pt x="94" y="190"/>
                    <a:pt x="94" y="190"/>
                    <a:pt x="95" y="190"/>
                  </a:cubicBezTo>
                  <a:cubicBezTo>
                    <a:pt x="95" y="189"/>
                    <a:pt x="96" y="188"/>
                    <a:pt x="96" y="186"/>
                  </a:cubicBezTo>
                  <a:cubicBezTo>
                    <a:pt x="96" y="186"/>
                    <a:pt x="96" y="186"/>
                    <a:pt x="95" y="186"/>
                  </a:cubicBezTo>
                  <a:close/>
                  <a:moveTo>
                    <a:pt x="119" y="111"/>
                  </a:moveTo>
                  <a:cubicBezTo>
                    <a:pt x="119" y="111"/>
                    <a:pt x="119" y="111"/>
                    <a:pt x="119" y="111"/>
                  </a:cubicBezTo>
                  <a:cubicBezTo>
                    <a:pt x="119" y="112"/>
                    <a:pt x="118" y="113"/>
                    <a:pt x="118" y="114"/>
                  </a:cubicBezTo>
                  <a:cubicBezTo>
                    <a:pt x="118" y="114"/>
                    <a:pt x="119" y="115"/>
                    <a:pt x="119" y="115"/>
                  </a:cubicBezTo>
                  <a:cubicBezTo>
                    <a:pt x="119" y="116"/>
                    <a:pt x="119" y="116"/>
                    <a:pt x="120" y="117"/>
                  </a:cubicBezTo>
                  <a:cubicBezTo>
                    <a:pt x="120" y="115"/>
                    <a:pt x="120" y="113"/>
                    <a:pt x="119" y="111"/>
                  </a:cubicBezTo>
                  <a:close/>
                  <a:moveTo>
                    <a:pt x="103" y="183"/>
                  </a:moveTo>
                  <a:cubicBezTo>
                    <a:pt x="103" y="182"/>
                    <a:pt x="102" y="182"/>
                    <a:pt x="101" y="181"/>
                  </a:cubicBezTo>
                  <a:cubicBezTo>
                    <a:pt x="100" y="182"/>
                    <a:pt x="100" y="183"/>
                    <a:pt x="100" y="184"/>
                  </a:cubicBezTo>
                  <a:cubicBezTo>
                    <a:pt x="101" y="184"/>
                    <a:pt x="102" y="183"/>
                    <a:pt x="103" y="183"/>
                  </a:cubicBezTo>
                  <a:close/>
                  <a:moveTo>
                    <a:pt x="65" y="36"/>
                  </a:moveTo>
                  <a:cubicBezTo>
                    <a:pt x="65" y="36"/>
                    <a:pt x="65" y="36"/>
                    <a:pt x="65" y="36"/>
                  </a:cubicBezTo>
                  <a:cubicBezTo>
                    <a:pt x="66" y="36"/>
                    <a:pt x="67" y="36"/>
                    <a:pt x="68" y="35"/>
                  </a:cubicBezTo>
                  <a:cubicBezTo>
                    <a:pt x="68" y="35"/>
                    <a:pt x="68" y="34"/>
                    <a:pt x="68" y="33"/>
                  </a:cubicBezTo>
                  <a:cubicBezTo>
                    <a:pt x="67" y="33"/>
                    <a:pt x="67" y="33"/>
                    <a:pt x="67" y="34"/>
                  </a:cubicBezTo>
                  <a:cubicBezTo>
                    <a:pt x="66" y="34"/>
                    <a:pt x="66" y="35"/>
                    <a:pt x="65" y="36"/>
                  </a:cubicBezTo>
                  <a:close/>
                  <a:moveTo>
                    <a:pt x="97" y="148"/>
                  </a:moveTo>
                  <a:cubicBezTo>
                    <a:pt x="97" y="148"/>
                    <a:pt x="98" y="148"/>
                    <a:pt x="98" y="147"/>
                  </a:cubicBezTo>
                  <a:cubicBezTo>
                    <a:pt x="98" y="147"/>
                    <a:pt x="99" y="147"/>
                    <a:pt x="99" y="146"/>
                  </a:cubicBezTo>
                  <a:cubicBezTo>
                    <a:pt x="98" y="146"/>
                    <a:pt x="98" y="145"/>
                    <a:pt x="98" y="144"/>
                  </a:cubicBezTo>
                  <a:cubicBezTo>
                    <a:pt x="98" y="144"/>
                    <a:pt x="98" y="144"/>
                    <a:pt x="98" y="144"/>
                  </a:cubicBezTo>
                  <a:cubicBezTo>
                    <a:pt x="97" y="145"/>
                    <a:pt x="97" y="146"/>
                    <a:pt x="96" y="147"/>
                  </a:cubicBezTo>
                  <a:cubicBezTo>
                    <a:pt x="97" y="147"/>
                    <a:pt x="97" y="148"/>
                    <a:pt x="97" y="148"/>
                  </a:cubicBezTo>
                  <a:close/>
                  <a:moveTo>
                    <a:pt x="81" y="24"/>
                  </a:moveTo>
                  <a:cubicBezTo>
                    <a:pt x="81" y="25"/>
                    <a:pt x="80" y="25"/>
                    <a:pt x="79" y="25"/>
                  </a:cubicBezTo>
                  <a:cubicBezTo>
                    <a:pt x="80" y="26"/>
                    <a:pt x="80" y="27"/>
                    <a:pt x="81" y="27"/>
                  </a:cubicBezTo>
                  <a:cubicBezTo>
                    <a:pt x="82" y="26"/>
                    <a:pt x="82" y="26"/>
                    <a:pt x="81" y="24"/>
                  </a:cubicBezTo>
                  <a:close/>
                  <a:moveTo>
                    <a:pt x="69" y="170"/>
                  </a:moveTo>
                  <a:cubicBezTo>
                    <a:pt x="70" y="172"/>
                    <a:pt x="70" y="175"/>
                    <a:pt x="73" y="176"/>
                  </a:cubicBezTo>
                  <a:cubicBezTo>
                    <a:pt x="72" y="174"/>
                    <a:pt x="70" y="172"/>
                    <a:pt x="69" y="170"/>
                  </a:cubicBezTo>
                  <a:close/>
                  <a:moveTo>
                    <a:pt x="129" y="136"/>
                  </a:moveTo>
                  <a:cubicBezTo>
                    <a:pt x="129" y="137"/>
                    <a:pt x="129" y="138"/>
                    <a:pt x="128" y="140"/>
                  </a:cubicBezTo>
                  <a:cubicBezTo>
                    <a:pt x="130" y="139"/>
                    <a:pt x="130" y="138"/>
                    <a:pt x="131" y="136"/>
                  </a:cubicBezTo>
                  <a:cubicBezTo>
                    <a:pt x="130" y="136"/>
                    <a:pt x="130" y="136"/>
                    <a:pt x="129" y="136"/>
                  </a:cubicBezTo>
                  <a:close/>
                  <a:moveTo>
                    <a:pt x="64" y="52"/>
                  </a:moveTo>
                  <a:cubicBezTo>
                    <a:pt x="65" y="52"/>
                    <a:pt x="66" y="52"/>
                    <a:pt x="67" y="52"/>
                  </a:cubicBezTo>
                  <a:cubicBezTo>
                    <a:pt x="68" y="52"/>
                    <a:pt x="68" y="51"/>
                    <a:pt x="68" y="51"/>
                  </a:cubicBezTo>
                  <a:cubicBezTo>
                    <a:pt x="67" y="50"/>
                    <a:pt x="67" y="50"/>
                    <a:pt x="66" y="50"/>
                  </a:cubicBezTo>
                  <a:cubicBezTo>
                    <a:pt x="65" y="50"/>
                    <a:pt x="65" y="51"/>
                    <a:pt x="64" y="52"/>
                  </a:cubicBezTo>
                  <a:close/>
                  <a:moveTo>
                    <a:pt x="135" y="27"/>
                  </a:moveTo>
                  <a:cubicBezTo>
                    <a:pt x="135" y="25"/>
                    <a:pt x="135" y="24"/>
                    <a:pt x="134" y="23"/>
                  </a:cubicBezTo>
                  <a:cubicBezTo>
                    <a:pt x="134" y="23"/>
                    <a:pt x="133" y="23"/>
                    <a:pt x="132" y="23"/>
                  </a:cubicBezTo>
                  <a:cubicBezTo>
                    <a:pt x="133" y="24"/>
                    <a:pt x="133" y="24"/>
                    <a:pt x="133" y="25"/>
                  </a:cubicBezTo>
                  <a:cubicBezTo>
                    <a:pt x="134" y="25"/>
                    <a:pt x="134" y="26"/>
                    <a:pt x="135" y="27"/>
                  </a:cubicBezTo>
                  <a:close/>
                  <a:moveTo>
                    <a:pt x="90" y="88"/>
                  </a:moveTo>
                  <a:cubicBezTo>
                    <a:pt x="90" y="88"/>
                    <a:pt x="90" y="88"/>
                    <a:pt x="90" y="88"/>
                  </a:cubicBezTo>
                  <a:cubicBezTo>
                    <a:pt x="91" y="89"/>
                    <a:pt x="92" y="91"/>
                    <a:pt x="92" y="92"/>
                  </a:cubicBezTo>
                  <a:cubicBezTo>
                    <a:pt x="93" y="92"/>
                    <a:pt x="93" y="92"/>
                    <a:pt x="94" y="91"/>
                  </a:cubicBezTo>
                  <a:cubicBezTo>
                    <a:pt x="93" y="90"/>
                    <a:pt x="91" y="89"/>
                    <a:pt x="90" y="88"/>
                  </a:cubicBezTo>
                  <a:close/>
                  <a:moveTo>
                    <a:pt x="59" y="134"/>
                  </a:moveTo>
                  <a:cubicBezTo>
                    <a:pt x="58" y="134"/>
                    <a:pt x="58" y="134"/>
                    <a:pt x="57" y="134"/>
                  </a:cubicBezTo>
                  <a:cubicBezTo>
                    <a:pt x="57" y="135"/>
                    <a:pt x="58" y="137"/>
                    <a:pt x="59" y="138"/>
                  </a:cubicBezTo>
                  <a:cubicBezTo>
                    <a:pt x="59" y="138"/>
                    <a:pt x="59" y="136"/>
                    <a:pt x="59" y="134"/>
                  </a:cubicBezTo>
                  <a:close/>
                  <a:moveTo>
                    <a:pt x="95" y="30"/>
                  </a:moveTo>
                  <a:cubicBezTo>
                    <a:pt x="95" y="29"/>
                    <a:pt x="95" y="29"/>
                    <a:pt x="94" y="28"/>
                  </a:cubicBezTo>
                  <a:cubicBezTo>
                    <a:pt x="94" y="28"/>
                    <a:pt x="93" y="28"/>
                    <a:pt x="92" y="28"/>
                  </a:cubicBezTo>
                  <a:cubicBezTo>
                    <a:pt x="93" y="29"/>
                    <a:pt x="93" y="30"/>
                    <a:pt x="93" y="31"/>
                  </a:cubicBezTo>
                  <a:cubicBezTo>
                    <a:pt x="94" y="30"/>
                    <a:pt x="95" y="30"/>
                    <a:pt x="95" y="30"/>
                  </a:cubicBezTo>
                  <a:close/>
                  <a:moveTo>
                    <a:pt x="86" y="70"/>
                  </a:moveTo>
                  <a:cubicBezTo>
                    <a:pt x="86" y="70"/>
                    <a:pt x="86" y="70"/>
                    <a:pt x="86" y="70"/>
                  </a:cubicBezTo>
                  <a:cubicBezTo>
                    <a:pt x="86" y="70"/>
                    <a:pt x="85" y="71"/>
                    <a:pt x="85" y="72"/>
                  </a:cubicBezTo>
                  <a:cubicBezTo>
                    <a:pt x="85" y="72"/>
                    <a:pt x="85" y="72"/>
                    <a:pt x="85" y="73"/>
                  </a:cubicBezTo>
                  <a:cubicBezTo>
                    <a:pt x="85" y="73"/>
                    <a:pt x="86" y="74"/>
                    <a:pt x="86" y="74"/>
                  </a:cubicBezTo>
                  <a:cubicBezTo>
                    <a:pt x="86" y="73"/>
                    <a:pt x="86" y="71"/>
                    <a:pt x="86" y="70"/>
                  </a:cubicBezTo>
                  <a:close/>
                  <a:moveTo>
                    <a:pt x="118" y="118"/>
                  </a:moveTo>
                  <a:cubicBezTo>
                    <a:pt x="117" y="117"/>
                    <a:pt x="117" y="116"/>
                    <a:pt x="117" y="116"/>
                  </a:cubicBezTo>
                  <a:cubicBezTo>
                    <a:pt x="115" y="117"/>
                    <a:pt x="115" y="118"/>
                    <a:pt x="115" y="119"/>
                  </a:cubicBezTo>
                  <a:cubicBezTo>
                    <a:pt x="116" y="119"/>
                    <a:pt x="117" y="118"/>
                    <a:pt x="118" y="118"/>
                  </a:cubicBezTo>
                  <a:close/>
                  <a:moveTo>
                    <a:pt x="40" y="162"/>
                  </a:moveTo>
                  <a:cubicBezTo>
                    <a:pt x="37" y="162"/>
                    <a:pt x="35" y="162"/>
                    <a:pt x="34" y="162"/>
                  </a:cubicBezTo>
                  <a:cubicBezTo>
                    <a:pt x="35" y="162"/>
                    <a:pt x="35" y="162"/>
                    <a:pt x="35" y="162"/>
                  </a:cubicBezTo>
                  <a:cubicBezTo>
                    <a:pt x="36" y="163"/>
                    <a:pt x="37" y="163"/>
                    <a:pt x="38" y="163"/>
                  </a:cubicBezTo>
                  <a:cubicBezTo>
                    <a:pt x="39" y="163"/>
                    <a:pt x="39" y="163"/>
                    <a:pt x="40" y="162"/>
                  </a:cubicBezTo>
                  <a:close/>
                  <a:moveTo>
                    <a:pt x="106" y="35"/>
                  </a:moveTo>
                  <a:cubicBezTo>
                    <a:pt x="106" y="36"/>
                    <a:pt x="106" y="38"/>
                    <a:pt x="106" y="39"/>
                  </a:cubicBezTo>
                  <a:cubicBezTo>
                    <a:pt x="107" y="39"/>
                    <a:pt x="107" y="38"/>
                    <a:pt x="108" y="38"/>
                  </a:cubicBezTo>
                  <a:cubicBezTo>
                    <a:pt x="107" y="37"/>
                    <a:pt x="107" y="36"/>
                    <a:pt x="107" y="35"/>
                  </a:cubicBezTo>
                  <a:cubicBezTo>
                    <a:pt x="107" y="35"/>
                    <a:pt x="107" y="35"/>
                    <a:pt x="106" y="35"/>
                  </a:cubicBezTo>
                  <a:close/>
                  <a:moveTo>
                    <a:pt x="92" y="87"/>
                  </a:moveTo>
                  <a:cubicBezTo>
                    <a:pt x="93" y="88"/>
                    <a:pt x="94" y="88"/>
                    <a:pt x="95" y="89"/>
                  </a:cubicBezTo>
                  <a:cubicBezTo>
                    <a:pt x="95" y="89"/>
                    <a:pt x="95" y="88"/>
                    <a:pt x="95" y="88"/>
                  </a:cubicBezTo>
                  <a:cubicBezTo>
                    <a:pt x="95" y="87"/>
                    <a:pt x="94" y="87"/>
                    <a:pt x="94" y="86"/>
                  </a:cubicBezTo>
                  <a:cubicBezTo>
                    <a:pt x="93" y="86"/>
                    <a:pt x="93" y="86"/>
                    <a:pt x="92" y="87"/>
                  </a:cubicBezTo>
                  <a:close/>
                  <a:moveTo>
                    <a:pt x="127" y="110"/>
                  </a:moveTo>
                  <a:cubicBezTo>
                    <a:pt x="127" y="110"/>
                    <a:pt x="127" y="110"/>
                    <a:pt x="126" y="110"/>
                  </a:cubicBezTo>
                  <a:cubicBezTo>
                    <a:pt x="126" y="111"/>
                    <a:pt x="125" y="113"/>
                    <a:pt x="125" y="114"/>
                  </a:cubicBezTo>
                  <a:cubicBezTo>
                    <a:pt x="125" y="114"/>
                    <a:pt x="125" y="114"/>
                    <a:pt x="125" y="114"/>
                  </a:cubicBezTo>
                  <a:cubicBezTo>
                    <a:pt x="126" y="114"/>
                    <a:pt x="126" y="113"/>
                    <a:pt x="127" y="113"/>
                  </a:cubicBezTo>
                  <a:cubicBezTo>
                    <a:pt x="127" y="112"/>
                    <a:pt x="127" y="111"/>
                    <a:pt x="127" y="110"/>
                  </a:cubicBezTo>
                  <a:close/>
                  <a:moveTo>
                    <a:pt x="129" y="18"/>
                  </a:moveTo>
                  <a:cubicBezTo>
                    <a:pt x="129" y="17"/>
                    <a:pt x="129" y="17"/>
                    <a:pt x="128" y="17"/>
                  </a:cubicBezTo>
                  <a:cubicBezTo>
                    <a:pt x="128" y="16"/>
                    <a:pt x="127" y="16"/>
                    <a:pt x="126" y="16"/>
                  </a:cubicBezTo>
                  <a:cubicBezTo>
                    <a:pt x="126" y="17"/>
                    <a:pt x="126" y="17"/>
                    <a:pt x="126" y="18"/>
                  </a:cubicBezTo>
                  <a:cubicBezTo>
                    <a:pt x="127" y="18"/>
                    <a:pt x="128" y="18"/>
                    <a:pt x="129" y="18"/>
                  </a:cubicBezTo>
                  <a:close/>
                  <a:moveTo>
                    <a:pt x="52" y="77"/>
                  </a:moveTo>
                  <a:cubicBezTo>
                    <a:pt x="52" y="77"/>
                    <a:pt x="53" y="77"/>
                    <a:pt x="53" y="77"/>
                  </a:cubicBezTo>
                  <a:cubicBezTo>
                    <a:pt x="53" y="75"/>
                    <a:pt x="53" y="74"/>
                    <a:pt x="53" y="72"/>
                  </a:cubicBezTo>
                  <a:cubicBezTo>
                    <a:pt x="52" y="72"/>
                    <a:pt x="52" y="73"/>
                    <a:pt x="52" y="74"/>
                  </a:cubicBezTo>
                  <a:cubicBezTo>
                    <a:pt x="52" y="75"/>
                    <a:pt x="52" y="76"/>
                    <a:pt x="52" y="77"/>
                  </a:cubicBezTo>
                  <a:close/>
                  <a:moveTo>
                    <a:pt x="134" y="95"/>
                  </a:moveTo>
                  <a:cubicBezTo>
                    <a:pt x="134" y="95"/>
                    <a:pt x="134" y="95"/>
                    <a:pt x="134" y="95"/>
                  </a:cubicBezTo>
                  <a:cubicBezTo>
                    <a:pt x="133" y="96"/>
                    <a:pt x="133" y="96"/>
                    <a:pt x="133" y="97"/>
                  </a:cubicBezTo>
                  <a:cubicBezTo>
                    <a:pt x="133" y="97"/>
                    <a:pt x="133" y="97"/>
                    <a:pt x="133" y="98"/>
                  </a:cubicBezTo>
                  <a:cubicBezTo>
                    <a:pt x="133" y="99"/>
                    <a:pt x="134" y="99"/>
                    <a:pt x="134" y="100"/>
                  </a:cubicBezTo>
                  <a:cubicBezTo>
                    <a:pt x="134" y="100"/>
                    <a:pt x="134" y="100"/>
                    <a:pt x="134" y="100"/>
                  </a:cubicBezTo>
                  <a:cubicBezTo>
                    <a:pt x="134" y="99"/>
                    <a:pt x="134" y="97"/>
                    <a:pt x="134" y="95"/>
                  </a:cubicBezTo>
                  <a:close/>
                  <a:moveTo>
                    <a:pt x="129" y="165"/>
                  </a:moveTo>
                  <a:cubicBezTo>
                    <a:pt x="128" y="165"/>
                    <a:pt x="128" y="165"/>
                    <a:pt x="127" y="165"/>
                  </a:cubicBezTo>
                  <a:cubicBezTo>
                    <a:pt x="128" y="167"/>
                    <a:pt x="129" y="168"/>
                    <a:pt x="130" y="168"/>
                  </a:cubicBezTo>
                  <a:cubicBezTo>
                    <a:pt x="129" y="167"/>
                    <a:pt x="129" y="166"/>
                    <a:pt x="129" y="165"/>
                  </a:cubicBezTo>
                  <a:close/>
                  <a:moveTo>
                    <a:pt x="140" y="23"/>
                  </a:moveTo>
                  <a:cubicBezTo>
                    <a:pt x="140" y="23"/>
                    <a:pt x="140" y="23"/>
                    <a:pt x="140" y="23"/>
                  </a:cubicBezTo>
                  <a:cubicBezTo>
                    <a:pt x="140" y="26"/>
                    <a:pt x="140" y="29"/>
                    <a:pt x="141" y="32"/>
                  </a:cubicBezTo>
                  <a:cubicBezTo>
                    <a:pt x="141" y="31"/>
                    <a:pt x="141" y="31"/>
                    <a:pt x="141" y="30"/>
                  </a:cubicBezTo>
                  <a:cubicBezTo>
                    <a:pt x="141" y="30"/>
                    <a:pt x="141" y="29"/>
                    <a:pt x="141" y="29"/>
                  </a:cubicBezTo>
                  <a:cubicBezTo>
                    <a:pt x="141" y="27"/>
                    <a:pt x="141" y="25"/>
                    <a:pt x="140" y="23"/>
                  </a:cubicBezTo>
                  <a:close/>
                  <a:moveTo>
                    <a:pt x="119" y="221"/>
                  </a:moveTo>
                  <a:cubicBezTo>
                    <a:pt x="119" y="221"/>
                    <a:pt x="119" y="221"/>
                    <a:pt x="119" y="221"/>
                  </a:cubicBezTo>
                  <a:cubicBezTo>
                    <a:pt x="118" y="221"/>
                    <a:pt x="117" y="222"/>
                    <a:pt x="116" y="222"/>
                  </a:cubicBezTo>
                  <a:cubicBezTo>
                    <a:pt x="116" y="222"/>
                    <a:pt x="116" y="222"/>
                    <a:pt x="116" y="222"/>
                  </a:cubicBezTo>
                  <a:cubicBezTo>
                    <a:pt x="115" y="223"/>
                    <a:pt x="115" y="224"/>
                    <a:pt x="115" y="225"/>
                  </a:cubicBezTo>
                  <a:cubicBezTo>
                    <a:pt x="116" y="223"/>
                    <a:pt x="117" y="222"/>
                    <a:pt x="119" y="221"/>
                  </a:cubicBezTo>
                  <a:close/>
                  <a:moveTo>
                    <a:pt x="106" y="161"/>
                  </a:moveTo>
                  <a:cubicBezTo>
                    <a:pt x="106" y="161"/>
                    <a:pt x="107" y="162"/>
                    <a:pt x="108" y="162"/>
                  </a:cubicBezTo>
                  <a:cubicBezTo>
                    <a:pt x="108" y="161"/>
                    <a:pt x="108" y="160"/>
                    <a:pt x="107" y="159"/>
                  </a:cubicBezTo>
                  <a:cubicBezTo>
                    <a:pt x="107" y="160"/>
                    <a:pt x="106" y="160"/>
                    <a:pt x="106" y="161"/>
                  </a:cubicBezTo>
                  <a:close/>
                  <a:moveTo>
                    <a:pt x="64" y="148"/>
                  </a:moveTo>
                  <a:cubicBezTo>
                    <a:pt x="64" y="148"/>
                    <a:pt x="64" y="148"/>
                    <a:pt x="64" y="148"/>
                  </a:cubicBezTo>
                  <a:cubicBezTo>
                    <a:pt x="63" y="149"/>
                    <a:pt x="63" y="150"/>
                    <a:pt x="63" y="151"/>
                  </a:cubicBezTo>
                  <a:cubicBezTo>
                    <a:pt x="62" y="152"/>
                    <a:pt x="63" y="153"/>
                    <a:pt x="64" y="154"/>
                  </a:cubicBezTo>
                  <a:cubicBezTo>
                    <a:pt x="64" y="152"/>
                    <a:pt x="64" y="150"/>
                    <a:pt x="64" y="148"/>
                  </a:cubicBezTo>
                  <a:close/>
                  <a:moveTo>
                    <a:pt x="132" y="189"/>
                  </a:moveTo>
                  <a:cubicBezTo>
                    <a:pt x="132" y="189"/>
                    <a:pt x="132" y="189"/>
                    <a:pt x="132" y="189"/>
                  </a:cubicBezTo>
                  <a:cubicBezTo>
                    <a:pt x="132" y="188"/>
                    <a:pt x="132" y="187"/>
                    <a:pt x="132" y="186"/>
                  </a:cubicBezTo>
                  <a:cubicBezTo>
                    <a:pt x="132" y="185"/>
                    <a:pt x="131" y="185"/>
                    <a:pt x="131" y="185"/>
                  </a:cubicBezTo>
                  <a:cubicBezTo>
                    <a:pt x="130" y="185"/>
                    <a:pt x="130" y="185"/>
                    <a:pt x="130" y="186"/>
                  </a:cubicBezTo>
                  <a:cubicBezTo>
                    <a:pt x="131" y="187"/>
                    <a:pt x="131" y="188"/>
                    <a:pt x="132" y="189"/>
                  </a:cubicBezTo>
                  <a:close/>
                  <a:moveTo>
                    <a:pt x="148" y="42"/>
                  </a:moveTo>
                  <a:cubicBezTo>
                    <a:pt x="147" y="45"/>
                    <a:pt x="147" y="47"/>
                    <a:pt x="148" y="49"/>
                  </a:cubicBezTo>
                  <a:cubicBezTo>
                    <a:pt x="148" y="47"/>
                    <a:pt x="148" y="45"/>
                    <a:pt x="148" y="42"/>
                  </a:cubicBezTo>
                  <a:close/>
                  <a:moveTo>
                    <a:pt x="127" y="185"/>
                  </a:moveTo>
                  <a:cubicBezTo>
                    <a:pt x="127" y="185"/>
                    <a:pt x="126" y="185"/>
                    <a:pt x="126" y="186"/>
                  </a:cubicBezTo>
                  <a:cubicBezTo>
                    <a:pt x="125" y="187"/>
                    <a:pt x="124" y="189"/>
                    <a:pt x="124" y="190"/>
                  </a:cubicBezTo>
                  <a:cubicBezTo>
                    <a:pt x="124" y="190"/>
                    <a:pt x="124" y="190"/>
                    <a:pt x="124" y="190"/>
                  </a:cubicBezTo>
                  <a:cubicBezTo>
                    <a:pt x="125" y="188"/>
                    <a:pt x="126" y="187"/>
                    <a:pt x="127" y="185"/>
                  </a:cubicBezTo>
                  <a:close/>
                  <a:moveTo>
                    <a:pt x="88" y="187"/>
                  </a:moveTo>
                  <a:cubicBezTo>
                    <a:pt x="87" y="187"/>
                    <a:pt x="86" y="187"/>
                    <a:pt x="86" y="187"/>
                  </a:cubicBezTo>
                  <a:cubicBezTo>
                    <a:pt x="86" y="187"/>
                    <a:pt x="86" y="187"/>
                    <a:pt x="86" y="187"/>
                  </a:cubicBezTo>
                  <a:cubicBezTo>
                    <a:pt x="86" y="188"/>
                    <a:pt x="86" y="189"/>
                    <a:pt x="87" y="189"/>
                  </a:cubicBezTo>
                  <a:cubicBezTo>
                    <a:pt x="88" y="188"/>
                    <a:pt x="88" y="188"/>
                    <a:pt x="88" y="187"/>
                  </a:cubicBezTo>
                  <a:close/>
                  <a:moveTo>
                    <a:pt x="46" y="190"/>
                  </a:moveTo>
                  <a:cubicBezTo>
                    <a:pt x="46" y="190"/>
                    <a:pt x="46" y="190"/>
                    <a:pt x="46" y="190"/>
                  </a:cubicBezTo>
                  <a:cubicBezTo>
                    <a:pt x="47" y="192"/>
                    <a:pt x="49" y="193"/>
                    <a:pt x="51" y="194"/>
                  </a:cubicBezTo>
                  <a:cubicBezTo>
                    <a:pt x="51" y="193"/>
                    <a:pt x="50" y="193"/>
                    <a:pt x="50" y="193"/>
                  </a:cubicBezTo>
                  <a:cubicBezTo>
                    <a:pt x="48" y="192"/>
                    <a:pt x="47" y="191"/>
                    <a:pt x="46" y="190"/>
                  </a:cubicBezTo>
                  <a:close/>
                  <a:moveTo>
                    <a:pt x="66" y="97"/>
                  </a:moveTo>
                  <a:cubicBezTo>
                    <a:pt x="67" y="95"/>
                    <a:pt x="67" y="94"/>
                    <a:pt x="67" y="93"/>
                  </a:cubicBezTo>
                  <a:cubicBezTo>
                    <a:pt x="65" y="95"/>
                    <a:pt x="65" y="94"/>
                    <a:pt x="66" y="97"/>
                  </a:cubicBezTo>
                  <a:close/>
                  <a:moveTo>
                    <a:pt x="146" y="196"/>
                  </a:moveTo>
                  <a:cubicBezTo>
                    <a:pt x="144" y="197"/>
                    <a:pt x="141" y="201"/>
                    <a:pt x="141" y="202"/>
                  </a:cubicBezTo>
                  <a:cubicBezTo>
                    <a:pt x="143" y="200"/>
                    <a:pt x="144" y="198"/>
                    <a:pt x="146" y="196"/>
                  </a:cubicBezTo>
                  <a:close/>
                  <a:moveTo>
                    <a:pt x="150" y="176"/>
                  </a:moveTo>
                  <a:cubicBezTo>
                    <a:pt x="149" y="174"/>
                    <a:pt x="148" y="172"/>
                    <a:pt x="148" y="170"/>
                  </a:cubicBezTo>
                  <a:cubicBezTo>
                    <a:pt x="148" y="172"/>
                    <a:pt x="148" y="174"/>
                    <a:pt x="148" y="175"/>
                  </a:cubicBezTo>
                  <a:cubicBezTo>
                    <a:pt x="148" y="176"/>
                    <a:pt x="149" y="176"/>
                    <a:pt x="150" y="176"/>
                  </a:cubicBezTo>
                  <a:close/>
                  <a:moveTo>
                    <a:pt x="115" y="168"/>
                  </a:moveTo>
                  <a:cubicBezTo>
                    <a:pt x="115" y="168"/>
                    <a:pt x="114" y="168"/>
                    <a:pt x="114" y="169"/>
                  </a:cubicBezTo>
                  <a:cubicBezTo>
                    <a:pt x="114" y="170"/>
                    <a:pt x="114" y="171"/>
                    <a:pt x="114" y="172"/>
                  </a:cubicBezTo>
                  <a:cubicBezTo>
                    <a:pt x="115" y="172"/>
                    <a:pt x="115" y="172"/>
                    <a:pt x="115" y="171"/>
                  </a:cubicBezTo>
                  <a:cubicBezTo>
                    <a:pt x="115" y="170"/>
                    <a:pt x="115" y="169"/>
                    <a:pt x="115" y="168"/>
                  </a:cubicBezTo>
                  <a:close/>
                  <a:moveTo>
                    <a:pt x="123" y="201"/>
                  </a:moveTo>
                  <a:cubicBezTo>
                    <a:pt x="123" y="201"/>
                    <a:pt x="122" y="201"/>
                    <a:pt x="122" y="201"/>
                  </a:cubicBezTo>
                  <a:cubicBezTo>
                    <a:pt x="121" y="202"/>
                    <a:pt x="120" y="203"/>
                    <a:pt x="120" y="204"/>
                  </a:cubicBezTo>
                  <a:cubicBezTo>
                    <a:pt x="122" y="203"/>
                    <a:pt x="123" y="203"/>
                    <a:pt x="123" y="201"/>
                  </a:cubicBezTo>
                  <a:close/>
                  <a:moveTo>
                    <a:pt x="122" y="20"/>
                  </a:moveTo>
                  <a:cubicBezTo>
                    <a:pt x="122" y="20"/>
                    <a:pt x="121" y="20"/>
                    <a:pt x="121" y="20"/>
                  </a:cubicBezTo>
                  <a:cubicBezTo>
                    <a:pt x="121" y="21"/>
                    <a:pt x="121" y="22"/>
                    <a:pt x="121" y="23"/>
                  </a:cubicBezTo>
                  <a:cubicBezTo>
                    <a:pt x="121" y="23"/>
                    <a:pt x="122" y="23"/>
                    <a:pt x="122" y="23"/>
                  </a:cubicBezTo>
                  <a:cubicBezTo>
                    <a:pt x="122" y="22"/>
                    <a:pt x="122" y="21"/>
                    <a:pt x="122" y="20"/>
                  </a:cubicBezTo>
                  <a:close/>
                  <a:moveTo>
                    <a:pt x="152" y="195"/>
                  </a:moveTo>
                  <a:cubicBezTo>
                    <a:pt x="150" y="197"/>
                    <a:pt x="148" y="199"/>
                    <a:pt x="146" y="200"/>
                  </a:cubicBezTo>
                  <a:cubicBezTo>
                    <a:pt x="147" y="200"/>
                    <a:pt x="147" y="200"/>
                    <a:pt x="147" y="200"/>
                  </a:cubicBezTo>
                  <a:cubicBezTo>
                    <a:pt x="147" y="200"/>
                    <a:pt x="148" y="200"/>
                    <a:pt x="148" y="199"/>
                  </a:cubicBezTo>
                  <a:cubicBezTo>
                    <a:pt x="149" y="198"/>
                    <a:pt x="151" y="197"/>
                    <a:pt x="152" y="196"/>
                  </a:cubicBezTo>
                  <a:cubicBezTo>
                    <a:pt x="152" y="196"/>
                    <a:pt x="153" y="196"/>
                    <a:pt x="152" y="195"/>
                  </a:cubicBezTo>
                  <a:close/>
                  <a:moveTo>
                    <a:pt x="86" y="154"/>
                  </a:moveTo>
                  <a:cubicBezTo>
                    <a:pt x="86" y="152"/>
                    <a:pt x="86" y="151"/>
                    <a:pt x="86" y="149"/>
                  </a:cubicBezTo>
                  <a:cubicBezTo>
                    <a:pt x="84" y="151"/>
                    <a:pt x="85" y="152"/>
                    <a:pt x="86" y="154"/>
                  </a:cubicBezTo>
                  <a:close/>
                  <a:moveTo>
                    <a:pt x="66" y="129"/>
                  </a:moveTo>
                  <a:cubicBezTo>
                    <a:pt x="66" y="129"/>
                    <a:pt x="66" y="129"/>
                    <a:pt x="66" y="129"/>
                  </a:cubicBezTo>
                  <a:cubicBezTo>
                    <a:pt x="65" y="131"/>
                    <a:pt x="64" y="133"/>
                    <a:pt x="64" y="134"/>
                  </a:cubicBezTo>
                  <a:cubicBezTo>
                    <a:pt x="63" y="134"/>
                    <a:pt x="64" y="135"/>
                    <a:pt x="64" y="135"/>
                  </a:cubicBezTo>
                  <a:cubicBezTo>
                    <a:pt x="64" y="134"/>
                    <a:pt x="65" y="133"/>
                    <a:pt x="65" y="132"/>
                  </a:cubicBezTo>
                  <a:cubicBezTo>
                    <a:pt x="66" y="131"/>
                    <a:pt x="66" y="130"/>
                    <a:pt x="66" y="129"/>
                  </a:cubicBezTo>
                  <a:close/>
                  <a:moveTo>
                    <a:pt x="66" y="168"/>
                  </a:moveTo>
                  <a:cubicBezTo>
                    <a:pt x="64" y="168"/>
                    <a:pt x="64" y="168"/>
                    <a:pt x="64" y="170"/>
                  </a:cubicBezTo>
                  <a:cubicBezTo>
                    <a:pt x="65" y="170"/>
                    <a:pt x="66" y="170"/>
                    <a:pt x="67" y="171"/>
                  </a:cubicBezTo>
                  <a:cubicBezTo>
                    <a:pt x="67" y="171"/>
                    <a:pt x="67" y="171"/>
                    <a:pt x="67" y="171"/>
                  </a:cubicBezTo>
                  <a:cubicBezTo>
                    <a:pt x="66" y="170"/>
                    <a:pt x="66" y="169"/>
                    <a:pt x="66" y="168"/>
                  </a:cubicBezTo>
                  <a:close/>
                  <a:moveTo>
                    <a:pt x="78" y="99"/>
                  </a:moveTo>
                  <a:cubicBezTo>
                    <a:pt x="78" y="98"/>
                    <a:pt x="78" y="97"/>
                    <a:pt x="78" y="96"/>
                  </a:cubicBezTo>
                  <a:cubicBezTo>
                    <a:pt x="76" y="97"/>
                    <a:pt x="76" y="97"/>
                    <a:pt x="77" y="99"/>
                  </a:cubicBezTo>
                  <a:cubicBezTo>
                    <a:pt x="77" y="99"/>
                    <a:pt x="77" y="99"/>
                    <a:pt x="77" y="99"/>
                  </a:cubicBezTo>
                  <a:cubicBezTo>
                    <a:pt x="77" y="99"/>
                    <a:pt x="77" y="99"/>
                    <a:pt x="78" y="99"/>
                  </a:cubicBezTo>
                  <a:close/>
                  <a:moveTo>
                    <a:pt x="129" y="20"/>
                  </a:moveTo>
                  <a:cubicBezTo>
                    <a:pt x="128" y="20"/>
                    <a:pt x="128" y="20"/>
                    <a:pt x="127" y="20"/>
                  </a:cubicBezTo>
                  <a:cubicBezTo>
                    <a:pt x="127" y="21"/>
                    <a:pt x="127" y="22"/>
                    <a:pt x="127" y="22"/>
                  </a:cubicBezTo>
                  <a:cubicBezTo>
                    <a:pt x="128" y="22"/>
                    <a:pt x="128" y="22"/>
                    <a:pt x="129" y="22"/>
                  </a:cubicBezTo>
                  <a:cubicBezTo>
                    <a:pt x="129" y="21"/>
                    <a:pt x="129" y="21"/>
                    <a:pt x="129" y="20"/>
                  </a:cubicBezTo>
                  <a:close/>
                  <a:moveTo>
                    <a:pt x="106" y="15"/>
                  </a:moveTo>
                  <a:cubicBezTo>
                    <a:pt x="106" y="15"/>
                    <a:pt x="106" y="15"/>
                    <a:pt x="106" y="15"/>
                  </a:cubicBezTo>
                  <a:cubicBezTo>
                    <a:pt x="106" y="15"/>
                    <a:pt x="106" y="15"/>
                    <a:pt x="106" y="15"/>
                  </a:cubicBezTo>
                  <a:cubicBezTo>
                    <a:pt x="105" y="15"/>
                    <a:pt x="103" y="15"/>
                    <a:pt x="102" y="14"/>
                  </a:cubicBezTo>
                  <a:cubicBezTo>
                    <a:pt x="101" y="14"/>
                    <a:pt x="101" y="15"/>
                    <a:pt x="100" y="15"/>
                  </a:cubicBezTo>
                  <a:cubicBezTo>
                    <a:pt x="102" y="15"/>
                    <a:pt x="104" y="15"/>
                    <a:pt x="106" y="15"/>
                  </a:cubicBezTo>
                  <a:close/>
                  <a:moveTo>
                    <a:pt x="49" y="165"/>
                  </a:moveTo>
                  <a:cubicBezTo>
                    <a:pt x="48" y="166"/>
                    <a:pt x="48" y="166"/>
                    <a:pt x="48" y="168"/>
                  </a:cubicBezTo>
                  <a:cubicBezTo>
                    <a:pt x="48" y="168"/>
                    <a:pt x="49" y="168"/>
                    <a:pt x="49" y="169"/>
                  </a:cubicBezTo>
                  <a:cubicBezTo>
                    <a:pt x="49" y="168"/>
                    <a:pt x="49" y="167"/>
                    <a:pt x="49" y="165"/>
                  </a:cubicBezTo>
                  <a:close/>
                  <a:moveTo>
                    <a:pt x="64" y="62"/>
                  </a:moveTo>
                  <a:cubicBezTo>
                    <a:pt x="63" y="63"/>
                    <a:pt x="62" y="64"/>
                    <a:pt x="63" y="66"/>
                  </a:cubicBezTo>
                  <a:cubicBezTo>
                    <a:pt x="63" y="65"/>
                    <a:pt x="63" y="65"/>
                    <a:pt x="64" y="64"/>
                  </a:cubicBezTo>
                  <a:cubicBezTo>
                    <a:pt x="64" y="63"/>
                    <a:pt x="64" y="63"/>
                    <a:pt x="64" y="62"/>
                  </a:cubicBezTo>
                  <a:close/>
                  <a:moveTo>
                    <a:pt x="41" y="162"/>
                  </a:moveTo>
                  <a:cubicBezTo>
                    <a:pt x="41" y="163"/>
                    <a:pt x="41" y="163"/>
                    <a:pt x="42" y="163"/>
                  </a:cubicBezTo>
                  <a:cubicBezTo>
                    <a:pt x="44" y="163"/>
                    <a:pt x="46" y="163"/>
                    <a:pt x="47" y="163"/>
                  </a:cubicBezTo>
                  <a:cubicBezTo>
                    <a:pt x="45" y="163"/>
                    <a:pt x="43" y="162"/>
                    <a:pt x="41" y="162"/>
                  </a:cubicBezTo>
                  <a:close/>
                  <a:moveTo>
                    <a:pt x="111" y="104"/>
                  </a:moveTo>
                  <a:cubicBezTo>
                    <a:pt x="112" y="103"/>
                    <a:pt x="112" y="102"/>
                    <a:pt x="113" y="102"/>
                  </a:cubicBezTo>
                  <a:cubicBezTo>
                    <a:pt x="113" y="102"/>
                    <a:pt x="113" y="102"/>
                    <a:pt x="113" y="102"/>
                  </a:cubicBezTo>
                  <a:cubicBezTo>
                    <a:pt x="112" y="102"/>
                    <a:pt x="111" y="102"/>
                    <a:pt x="110" y="102"/>
                  </a:cubicBezTo>
                  <a:cubicBezTo>
                    <a:pt x="110" y="103"/>
                    <a:pt x="110" y="103"/>
                    <a:pt x="111" y="104"/>
                  </a:cubicBezTo>
                  <a:close/>
                  <a:moveTo>
                    <a:pt x="107" y="29"/>
                  </a:moveTo>
                  <a:cubicBezTo>
                    <a:pt x="106" y="29"/>
                    <a:pt x="106" y="29"/>
                    <a:pt x="106" y="30"/>
                  </a:cubicBezTo>
                  <a:cubicBezTo>
                    <a:pt x="106" y="30"/>
                    <a:pt x="106" y="31"/>
                    <a:pt x="106" y="31"/>
                  </a:cubicBezTo>
                  <a:cubicBezTo>
                    <a:pt x="106" y="32"/>
                    <a:pt x="106" y="32"/>
                    <a:pt x="107" y="33"/>
                  </a:cubicBezTo>
                  <a:cubicBezTo>
                    <a:pt x="107" y="32"/>
                    <a:pt x="107" y="30"/>
                    <a:pt x="107" y="29"/>
                  </a:cubicBezTo>
                  <a:close/>
                  <a:moveTo>
                    <a:pt x="98" y="150"/>
                  </a:moveTo>
                  <a:cubicBezTo>
                    <a:pt x="99" y="152"/>
                    <a:pt x="99" y="153"/>
                    <a:pt x="100" y="154"/>
                  </a:cubicBezTo>
                  <a:cubicBezTo>
                    <a:pt x="100" y="152"/>
                    <a:pt x="99" y="151"/>
                    <a:pt x="99" y="149"/>
                  </a:cubicBezTo>
                  <a:cubicBezTo>
                    <a:pt x="99" y="150"/>
                    <a:pt x="98" y="150"/>
                    <a:pt x="98" y="150"/>
                  </a:cubicBezTo>
                  <a:close/>
                  <a:moveTo>
                    <a:pt x="76" y="156"/>
                  </a:moveTo>
                  <a:cubicBezTo>
                    <a:pt x="77" y="154"/>
                    <a:pt x="76" y="152"/>
                    <a:pt x="75" y="150"/>
                  </a:cubicBezTo>
                  <a:cubicBezTo>
                    <a:pt x="75" y="152"/>
                    <a:pt x="76" y="154"/>
                    <a:pt x="76" y="156"/>
                  </a:cubicBezTo>
                  <a:close/>
                  <a:moveTo>
                    <a:pt x="105" y="81"/>
                  </a:moveTo>
                  <a:cubicBezTo>
                    <a:pt x="105" y="81"/>
                    <a:pt x="105" y="81"/>
                    <a:pt x="105" y="81"/>
                  </a:cubicBezTo>
                  <a:cubicBezTo>
                    <a:pt x="104" y="81"/>
                    <a:pt x="103" y="82"/>
                    <a:pt x="102" y="82"/>
                  </a:cubicBezTo>
                  <a:cubicBezTo>
                    <a:pt x="102" y="83"/>
                    <a:pt x="102" y="83"/>
                    <a:pt x="103" y="84"/>
                  </a:cubicBezTo>
                  <a:cubicBezTo>
                    <a:pt x="103" y="83"/>
                    <a:pt x="104" y="82"/>
                    <a:pt x="105" y="81"/>
                  </a:cubicBezTo>
                  <a:close/>
                  <a:moveTo>
                    <a:pt x="77" y="85"/>
                  </a:moveTo>
                  <a:cubicBezTo>
                    <a:pt x="75" y="86"/>
                    <a:pt x="75" y="88"/>
                    <a:pt x="76" y="89"/>
                  </a:cubicBezTo>
                  <a:cubicBezTo>
                    <a:pt x="76" y="88"/>
                    <a:pt x="77" y="86"/>
                    <a:pt x="77" y="85"/>
                  </a:cubicBezTo>
                  <a:close/>
                  <a:moveTo>
                    <a:pt x="50" y="131"/>
                  </a:moveTo>
                  <a:cubicBezTo>
                    <a:pt x="50" y="131"/>
                    <a:pt x="51" y="131"/>
                    <a:pt x="51" y="131"/>
                  </a:cubicBezTo>
                  <a:cubicBezTo>
                    <a:pt x="51" y="130"/>
                    <a:pt x="51" y="130"/>
                    <a:pt x="51" y="129"/>
                  </a:cubicBezTo>
                  <a:cubicBezTo>
                    <a:pt x="51" y="128"/>
                    <a:pt x="51" y="127"/>
                    <a:pt x="52" y="127"/>
                  </a:cubicBezTo>
                  <a:cubicBezTo>
                    <a:pt x="52" y="127"/>
                    <a:pt x="52" y="127"/>
                    <a:pt x="52" y="127"/>
                  </a:cubicBezTo>
                  <a:cubicBezTo>
                    <a:pt x="52" y="127"/>
                    <a:pt x="51" y="127"/>
                    <a:pt x="50" y="126"/>
                  </a:cubicBezTo>
                  <a:cubicBezTo>
                    <a:pt x="50" y="128"/>
                    <a:pt x="50" y="129"/>
                    <a:pt x="50" y="131"/>
                  </a:cubicBezTo>
                  <a:close/>
                  <a:moveTo>
                    <a:pt x="146" y="104"/>
                  </a:moveTo>
                  <a:cubicBezTo>
                    <a:pt x="147" y="106"/>
                    <a:pt x="147" y="108"/>
                    <a:pt x="147" y="110"/>
                  </a:cubicBezTo>
                  <a:cubicBezTo>
                    <a:pt x="147" y="110"/>
                    <a:pt x="147" y="110"/>
                    <a:pt x="147" y="110"/>
                  </a:cubicBezTo>
                  <a:cubicBezTo>
                    <a:pt x="148" y="110"/>
                    <a:pt x="147" y="106"/>
                    <a:pt x="146" y="104"/>
                  </a:cubicBezTo>
                  <a:close/>
                  <a:moveTo>
                    <a:pt x="112" y="39"/>
                  </a:moveTo>
                  <a:cubicBezTo>
                    <a:pt x="111" y="39"/>
                    <a:pt x="110" y="40"/>
                    <a:pt x="110" y="40"/>
                  </a:cubicBezTo>
                  <a:cubicBezTo>
                    <a:pt x="110" y="40"/>
                    <a:pt x="110" y="41"/>
                    <a:pt x="110" y="42"/>
                  </a:cubicBezTo>
                  <a:cubicBezTo>
                    <a:pt x="110" y="41"/>
                    <a:pt x="111" y="41"/>
                    <a:pt x="111" y="41"/>
                  </a:cubicBezTo>
                  <a:cubicBezTo>
                    <a:pt x="112" y="41"/>
                    <a:pt x="112" y="40"/>
                    <a:pt x="112" y="39"/>
                  </a:cubicBezTo>
                  <a:close/>
                  <a:moveTo>
                    <a:pt x="139" y="41"/>
                  </a:moveTo>
                  <a:cubicBezTo>
                    <a:pt x="138" y="42"/>
                    <a:pt x="137" y="43"/>
                    <a:pt x="138" y="44"/>
                  </a:cubicBezTo>
                  <a:cubicBezTo>
                    <a:pt x="138" y="45"/>
                    <a:pt x="138" y="45"/>
                    <a:pt x="138" y="46"/>
                  </a:cubicBezTo>
                  <a:cubicBezTo>
                    <a:pt x="138" y="46"/>
                    <a:pt x="139" y="46"/>
                    <a:pt x="139" y="46"/>
                  </a:cubicBezTo>
                  <a:cubicBezTo>
                    <a:pt x="139" y="44"/>
                    <a:pt x="139" y="43"/>
                    <a:pt x="139" y="41"/>
                  </a:cubicBezTo>
                  <a:close/>
                  <a:moveTo>
                    <a:pt x="13" y="160"/>
                  </a:moveTo>
                  <a:cubicBezTo>
                    <a:pt x="10" y="160"/>
                    <a:pt x="7" y="160"/>
                    <a:pt x="5" y="160"/>
                  </a:cubicBezTo>
                  <a:cubicBezTo>
                    <a:pt x="5" y="160"/>
                    <a:pt x="5" y="160"/>
                    <a:pt x="5" y="160"/>
                  </a:cubicBezTo>
                  <a:cubicBezTo>
                    <a:pt x="6" y="160"/>
                    <a:pt x="6" y="160"/>
                    <a:pt x="6" y="160"/>
                  </a:cubicBezTo>
                  <a:cubicBezTo>
                    <a:pt x="8" y="160"/>
                    <a:pt x="10" y="160"/>
                    <a:pt x="12" y="160"/>
                  </a:cubicBezTo>
                  <a:cubicBezTo>
                    <a:pt x="12" y="160"/>
                    <a:pt x="12" y="161"/>
                    <a:pt x="13" y="160"/>
                  </a:cubicBezTo>
                  <a:close/>
                  <a:moveTo>
                    <a:pt x="59" y="28"/>
                  </a:moveTo>
                  <a:cubicBezTo>
                    <a:pt x="59" y="29"/>
                    <a:pt x="59" y="30"/>
                    <a:pt x="59" y="31"/>
                  </a:cubicBezTo>
                  <a:cubicBezTo>
                    <a:pt x="59" y="31"/>
                    <a:pt x="59" y="31"/>
                    <a:pt x="59" y="31"/>
                  </a:cubicBezTo>
                  <a:cubicBezTo>
                    <a:pt x="60" y="30"/>
                    <a:pt x="60" y="29"/>
                    <a:pt x="61" y="28"/>
                  </a:cubicBezTo>
                  <a:cubicBezTo>
                    <a:pt x="60" y="28"/>
                    <a:pt x="60" y="28"/>
                    <a:pt x="59" y="28"/>
                  </a:cubicBezTo>
                  <a:close/>
                  <a:moveTo>
                    <a:pt x="70" y="111"/>
                  </a:moveTo>
                  <a:cubicBezTo>
                    <a:pt x="70" y="111"/>
                    <a:pt x="70" y="111"/>
                    <a:pt x="70" y="111"/>
                  </a:cubicBezTo>
                  <a:cubicBezTo>
                    <a:pt x="70" y="113"/>
                    <a:pt x="70" y="115"/>
                    <a:pt x="70" y="118"/>
                  </a:cubicBezTo>
                  <a:cubicBezTo>
                    <a:pt x="71" y="117"/>
                    <a:pt x="71" y="117"/>
                    <a:pt x="71" y="116"/>
                  </a:cubicBezTo>
                  <a:cubicBezTo>
                    <a:pt x="71" y="114"/>
                    <a:pt x="71" y="113"/>
                    <a:pt x="70" y="111"/>
                  </a:cubicBezTo>
                  <a:close/>
                  <a:moveTo>
                    <a:pt x="75" y="211"/>
                  </a:moveTo>
                  <a:cubicBezTo>
                    <a:pt x="76" y="213"/>
                    <a:pt x="77" y="214"/>
                    <a:pt x="78" y="215"/>
                  </a:cubicBezTo>
                  <a:cubicBezTo>
                    <a:pt x="78" y="215"/>
                    <a:pt x="78" y="215"/>
                    <a:pt x="78" y="215"/>
                  </a:cubicBezTo>
                  <a:cubicBezTo>
                    <a:pt x="78" y="214"/>
                    <a:pt x="78" y="214"/>
                    <a:pt x="78" y="213"/>
                  </a:cubicBezTo>
                  <a:cubicBezTo>
                    <a:pt x="77" y="212"/>
                    <a:pt x="76" y="211"/>
                    <a:pt x="75" y="211"/>
                  </a:cubicBezTo>
                  <a:close/>
                  <a:moveTo>
                    <a:pt x="110" y="48"/>
                  </a:moveTo>
                  <a:cubicBezTo>
                    <a:pt x="110" y="48"/>
                    <a:pt x="110" y="48"/>
                    <a:pt x="110" y="48"/>
                  </a:cubicBezTo>
                  <a:cubicBezTo>
                    <a:pt x="110" y="47"/>
                    <a:pt x="111" y="45"/>
                    <a:pt x="111" y="44"/>
                  </a:cubicBezTo>
                  <a:cubicBezTo>
                    <a:pt x="111" y="44"/>
                    <a:pt x="110" y="44"/>
                    <a:pt x="110" y="44"/>
                  </a:cubicBezTo>
                  <a:cubicBezTo>
                    <a:pt x="110" y="45"/>
                    <a:pt x="110" y="47"/>
                    <a:pt x="110" y="48"/>
                  </a:cubicBezTo>
                  <a:close/>
                  <a:moveTo>
                    <a:pt x="113" y="14"/>
                  </a:moveTo>
                  <a:cubicBezTo>
                    <a:pt x="112" y="13"/>
                    <a:pt x="110" y="12"/>
                    <a:pt x="109" y="13"/>
                  </a:cubicBezTo>
                  <a:cubicBezTo>
                    <a:pt x="110" y="14"/>
                    <a:pt x="112" y="13"/>
                    <a:pt x="113" y="14"/>
                  </a:cubicBezTo>
                  <a:close/>
                  <a:moveTo>
                    <a:pt x="93" y="149"/>
                  </a:moveTo>
                  <a:cubicBezTo>
                    <a:pt x="93" y="148"/>
                    <a:pt x="93" y="148"/>
                    <a:pt x="93" y="148"/>
                  </a:cubicBezTo>
                  <a:cubicBezTo>
                    <a:pt x="92" y="147"/>
                    <a:pt x="91" y="146"/>
                    <a:pt x="91" y="145"/>
                  </a:cubicBezTo>
                  <a:cubicBezTo>
                    <a:pt x="91" y="145"/>
                    <a:pt x="90" y="144"/>
                    <a:pt x="90" y="144"/>
                  </a:cubicBezTo>
                  <a:cubicBezTo>
                    <a:pt x="90" y="144"/>
                    <a:pt x="90" y="144"/>
                    <a:pt x="90" y="144"/>
                  </a:cubicBezTo>
                  <a:cubicBezTo>
                    <a:pt x="91" y="146"/>
                    <a:pt x="92" y="147"/>
                    <a:pt x="93" y="149"/>
                  </a:cubicBezTo>
                  <a:close/>
                  <a:moveTo>
                    <a:pt x="76" y="36"/>
                  </a:moveTo>
                  <a:cubicBezTo>
                    <a:pt x="76" y="36"/>
                    <a:pt x="76" y="37"/>
                    <a:pt x="76" y="37"/>
                  </a:cubicBezTo>
                  <a:cubicBezTo>
                    <a:pt x="76" y="37"/>
                    <a:pt x="77" y="37"/>
                    <a:pt x="77" y="36"/>
                  </a:cubicBezTo>
                  <a:cubicBezTo>
                    <a:pt x="78" y="36"/>
                    <a:pt x="78" y="36"/>
                    <a:pt x="79" y="35"/>
                  </a:cubicBezTo>
                  <a:cubicBezTo>
                    <a:pt x="78" y="35"/>
                    <a:pt x="77" y="35"/>
                    <a:pt x="76" y="36"/>
                  </a:cubicBezTo>
                  <a:close/>
                  <a:moveTo>
                    <a:pt x="122" y="16"/>
                  </a:moveTo>
                  <a:cubicBezTo>
                    <a:pt x="122" y="15"/>
                    <a:pt x="122" y="15"/>
                    <a:pt x="122" y="15"/>
                  </a:cubicBezTo>
                  <a:cubicBezTo>
                    <a:pt x="121" y="14"/>
                    <a:pt x="121" y="14"/>
                    <a:pt x="120" y="14"/>
                  </a:cubicBezTo>
                  <a:cubicBezTo>
                    <a:pt x="120" y="15"/>
                    <a:pt x="120" y="15"/>
                    <a:pt x="121" y="15"/>
                  </a:cubicBezTo>
                  <a:cubicBezTo>
                    <a:pt x="121" y="16"/>
                    <a:pt x="122" y="16"/>
                    <a:pt x="122" y="16"/>
                  </a:cubicBezTo>
                  <a:close/>
                  <a:moveTo>
                    <a:pt x="115" y="193"/>
                  </a:moveTo>
                  <a:cubicBezTo>
                    <a:pt x="115" y="193"/>
                    <a:pt x="115" y="194"/>
                    <a:pt x="115" y="194"/>
                  </a:cubicBezTo>
                  <a:cubicBezTo>
                    <a:pt x="116" y="193"/>
                    <a:pt x="117" y="192"/>
                    <a:pt x="117" y="191"/>
                  </a:cubicBezTo>
                  <a:cubicBezTo>
                    <a:pt x="116" y="192"/>
                    <a:pt x="115" y="192"/>
                    <a:pt x="115" y="193"/>
                  </a:cubicBezTo>
                  <a:close/>
                  <a:moveTo>
                    <a:pt x="122" y="27"/>
                  </a:moveTo>
                  <a:cubicBezTo>
                    <a:pt x="121" y="29"/>
                    <a:pt x="121" y="32"/>
                    <a:pt x="122" y="33"/>
                  </a:cubicBezTo>
                  <a:cubicBezTo>
                    <a:pt x="122" y="31"/>
                    <a:pt x="122" y="30"/>
                    <a:pt x="122" y="28"/>
                  </a:cubicBezTo>
                  <a:cubicBezTo>
                    <a:pt x="122" y="28"/>
                    <a:pt x="122" y="28"/>
                    <a:pt x="122" y="27"/>
                  </a:cubicBezTo>
                  <a:close/>
                  <a:moveTo>
                    <a:pt x="53" y="61"/>
                  </a:moveTo>
                  <a:cubicBezTo>
                    <a:pt x="53" y="61"/>
                    <a:pt x="53" y="61"/>
                    <a:pt x="53" y="60"/>
                  </a:cubicBezTo>
                  <a:cubicBezTo>
                    <a:pt x="53" y="59"/>
                    <a:pt x="53" y="58"/>
                    <a:pt x="53" y="57"/>
                  </a:cubicBezTo>
                  <a:cubicBezTo>
                    <a:pt x="53" y="57"/>
                    <a:pt x="53" y="57"/>
                    <a:pt x="53" y="57"/>
                  </a:cubicBezTo>
                  <a:cubicBezTo>
                    <a:pt x="52" y="58"/>
                    <a:pt x="52" y="59"/>
                    <a:pt x="52" y="59"/>
                  </a:cubicBezTo>
                  <a:cubicBezTo>
                    <a:pt x="52" y="60"/>
                    <a:pt x="52" y="60"/>
                    <a:pt x="53" y="61"/>
                  </a:cubicBezTo>
                  <a:close/>
                  <a:moveTo>
                    <a:pt x="93" y="167"/>
                  </a:moveTo>
                  <a:cubicBezTo>
                    <a:pt x="93" y="168"/>
                    <a:pt x="94" y="169"/>
                    <a:pt x="95" y="170"/>
                  </a:cubicBezTo>
                  <a:cubicBezTo>
                    <a:pt x="95" y="169"/>
                    <a:pt x="95" y="169"/>
                    <a:pt x="95" y="168"/>
                  </a:cubicBezTo>
                  <a:cubicBezTo>
                    <a:pt x="94" y="168"/>
                    <a:pt x="94" y="167"/>
                    <a:pt x="93" y="167"/>
                  </a:cubicBezTo>
                  <a:close/>
                  <a:moveTo>
                    <a:pt x="149" y="180"/>
                  </a:moveTo>
                  <a:cubicBezTo>
                    <a:pt x="149" y="181"/>
                    <a:pt x="149" y="182"/>
                    <a:pt x="149" y="182"/>
                  </a:cubicBezTo>
                  <a:cubicBezTo>
                    <a:pt x="150" y="182"/>
                    <a:pt x="150" y="181"/>
                    <a:pt x="151" y="181"/>
                  </a:cubicBezTo>
                  <a:cubicBezTo>
                    <a:pt x="150" y="180"/>
                    <a:pt x="150" y="180"/>
                    <a:pt x="149" y="180"/>
                  </a:cubicBezTo>
                  <a:close/>
                  <a:moveTo>
                    <a:pt x="64" y="13"/>
                  </a:moveTo>
                  <a:cubicBezTo>
                    <a:pt x="63" y="13"/>
                    <a:pt x="63" y="13"/>
                    <a:pt x="61" y="14"/>
                  </a:cubicBezTo>
                  <a:cubicBezTo>
                    <a:pt x="62" y="14"/>
                    <a:pt x="62" y="14"/>
                    <a:pt x="62" y="14"/>
                  </a:cubicBezTo>
                  <a:cubicBezTo>
                    <a:pt x="63" y="14"/>
                    <a:pt x="64" y="14"/>
                    <a:pt x="65" y="14"/>
                  </a:cubicBezTo>
                  <a:cubicBezTo>
                    <a:pt x="65" y="14"/>
                    <a:pt x="65" y="13"/>
                    <a:pt x="64" y="13"/>
                  </a:cubicBezTo>
                  <a:close/>
                  <a:moveTo>
                    <a:pt x="73" y="34"/>
                  </a:moveTo>
                  <a:cubicBezTo>
                    <a:pt x="73" y="34"/>
                    <a:pt x="73" y="34"/>
                    <a:pt x="73" y="34"/>
                  </a:cubicBezTo>
                  <a:cubicBezTo>
                    <a:pt x="72" y="33"/>
                    <a:pt x="71" y="33"/>
                    <a:pt x="70" y="33"/>
                  </a:cubicBezTo>
                  <a:cubicBezTo>
                    <a:pt x="70" y="34"/>
                    <a:pt x="70" y="34"/>
                    <a:pt x="70" y="35"/>
                  </a:cubicBezTo>
                  <a:cubicBezTo>
                    <a:pt x="71" y="35"/>
                    <a:pt x="72" y="34"/>
                    <a:pt x="73" y="34"/>
                  </a:cubicBezTo>
                  <a:close/>
                  <a:moveTo>
                    <a:pt x="62" y="132"/>
                  </a:moveTo>
                  <a:cubicBezTo>
                    <a:pt x="62" y="132"/>
                    <a:pt x="62" y="132"/>
                    <a:pt x="62" y="132"/>
                  </a:cubicBezTo>
                  <a:cubicBezTo>
                    <a:pt x="63" y="131"/>
                    <a:pt x="63" y="130"/>
                    <a:pt x="64" y="128"/>
                  </a:cubicBezTo>
                  <a:cubicBezTo>
                    <a:pt x="63" y="129"/>
                    <a:pt x="63" y="129"/>
                    <a:pt x="62" y="129"/>
                  </a:cubicBezTo>
                  <a:cubicBezTo>
                    <a:pt x="62" y="129"/>
                    <a:pt x="62" y="130"/>
                    <a:pt x="62" y="130"/>
                  </a:cubicBezTo>
                  <a:cubicBezTo>
                    <a:pt x="62" y="130"/>
                    <a:pt x="62" y="131"/>
                    <a:pt x="62" y="132"/>
                  </a:cubicBezTo>
                  <a:close/>
                  <a:moveTo>
                    <a:pt x="57" y="14"/>
                  </a:moveTo>
                  <a:cubicBezTo>
                    <a:pt x="57" y="13"/>
                    <a:pt x="57" y="12"/>
                    <a:pt x="57" y="11"/>
                  </a:cubicBezTo>
                  <a:cubicBezTo>
                    <a:pt x="57" y="12"/>
                    <a:pt x="56" y="13"/>
                    <a:pt x="56" y="13"/>
                  </a:cubicBezTo>
                  <a:cubicBezTo>
                    <a:pt x="56" y="13"/>
                    <a:pt x="56" y="14"/>
                    <a:pt x="56" y="14"/>
                  </a:cubicBezTo>
                  <a:cubicBezTo>
                    <a:pt x="56" y="14"/>
                    <a:pt x="57" y="14"/>
                    <a:pt x="57" y="14"/>
                  </a:cubicBezTo>
                  <a:close/>
                  <a:moveTo>
                    <a:pt x="59" y="13"/>
                  </a:moveTo>
                  <a:cubicBezTo>
                    <a:pt x="60" y="12"/>
                    <a:pt x="61" y="12"/>
                    <a:pt x="61" y="11"/>
                  </a:cubicBezTo>
                  <a:cubicBezTo>
                    <a:pt x="61" y="11"/>
                    <a:pt x="60" y="10"/>
                    <a:pt x="59" y="11"/>
                  </a:cubicBezTo>
                  <a:cubicBezTo>
                    <a:pt x="59" y="11"/>
                    <a:pt x="59" y="12"/>
                    <a:pt x="59" y="13"/>
                  </a:cubicBezTo>
                  <a:close/>
                  <a:moveTo>
                    <a:pt x="141" y="159"/>
                  </a:moveTo>
                  <a:cubicBezTo>
                    <a:pt x="141" y="159"/>
                    <a:pt x="141" y="159"/>
                    <a:pt x="141" y="159"/>
                  </a:cubicBezTo>
                  <a:cubicBezTo>
                    <a:pt x="141" y="158"/>
                    <a:pt x="141" y="157"/>
                    <a:pt x="141" y="155"/>
                  </a:cubicBezTo>
                  <a:cubicBezTo>
                    <a:pt x="140" y="156"/>
                    <a:pt x="140" y="156"/>
                    <a:pt x="140" y="156"/>
                  </a:cubicBezTo>
                  <a:cubicBezTo>
                    <a:pt x="140" y="157"/>
                    <a:pt x="141" y="158"/>
                    <a:pt x="141" y="159"/>
                  </a:cubicBezTo>
                  <a:close/>
                  <a:moveTo>
                    <a:pt x="121" y="69"/>
                  </a:moveTo>
                  <a:cubicBezTo>
                    <a:pt x="120" y="70"/>
                    <a:pt x="119" y="71"/>
                    <a:pt x="120" y="72"/>
                  </a:cubicBezTo>
                  <a:cubicBezTo>
                    <a:pt x="120" y="72"/>
                    <a:pt x="120" y="72"/>
                    <a:pt x="121" y="72"/>
                  </a:cubicBezTo>
                  <a:cubicBezTo>
                    <a:pt x="121" y="71"/>
                    <a:pt x="121" y="70"/>
                    <a:pt x="121" y="69"/>
                  </a:cubicBezTo>
                  <a:close/>
                  <a:moveTo>
                    <a:pt x="146" y="30"/>
                  </a:moveTo>
                  <a:cubicBezTo>
                    <a:pt x="146" y="29"/>
                    <a:pt x="146" y="27"/>
                    <a:pt x="147" y="26"/>
                  </a:cubicBezTo>
                  <a:cubicBezTo>
                    <a:pt x="147" y="26"/>
                    <a:pt x="147" y="26"/>
                    <a:pt x="146" y="26"/>
                  </a:cubicBezTo>
                  <a:cubicBezTo>
                    <a:pt x="146" y="26"/>
                    <a:pt x="146" y="26"/>
                    <a:pt x="146" y="26"/>
                  </a:cubicBezTo>
                  <a:cubicBezTo>
                    <a:pt x="146" y="27"/>
                    <a:pt x="145" y="29"/>
                    <a:pt x="146" y="30"/>
                  </a:cubicBezTo>
                  <a:close/>
                  <a:moveTo>
                    <a:pt x="105" y="139"/>
                  </a:moveTo>
                  <a:cubicBezTo>
                    <a:pt x="105" y="139"/>
                    <a:pt x="105" y="138"/>
                    <a:pt x="105" y="137"/>
                  </a:cubicBezTo>
                  <a:cubicBezTo>
                    <a:pt x="104" y="137"/>
                    <a:pt x="104" y="136"/>
                    <a:pt x="103" y="136"/>
                  </a:cubicBezTo>
                  <a:cubicBezTo>
                    <a:pt x="103" y="137"/>
                    <a:pt x="104" y="138"/>
                    <a:pt x="105" y="139"/>
                  </a:cubicBezTo>
                  <a:close/>
                  <a:moveTo>
                    <a:pt x="92" y="198"/>
                  </a:moveTo>
                  <a:cubicBezTo>
                    <a:pt x="93" y="196"/>
                    <a:pt x="93" y="196"/>
                    <a:pt x="92" y="195"/>
                  </a:cubicBezTo>
                  <a:cubicBezTo>
                    <a:pt x="91" y="196"/>
                    <a:pt x="91" y="197"/>
                    <a:pt x="92" y="198"/>
                  </a:cubicBezTo>
                  <a:close/>
                  <a:moveTo>
                    <a:pt x="93" y="25"/>
                  </a:moveTo>
                  <a:cubicBezTo>
                    <a:pt x="92" y="23"/>
                    <a:pt x="91" y="22"/>
                    <a:pt x="90" y="21"/>
                  </a:cubicBezTo>
                  <a:cubicBezTo>
                    <a:pt x="91" y="22"/>
                    <a:pt x="91" y="23"/>
                    <a:pt x="91" y="24"/>
                  </a:cubicBezTo>
                  <a:cubicBezTo>
                    <a:pt x="91" y="24"/>
                    <a:pt x="92" y="25"/>
                    <a:pt x="93" y="25"/>
                  </a:cubicBezTo>
                  <a:close/>
                  <a:moveTo>
                    <a:pt x="67" y="89"/>
                  </a:moveTo>
                  <a:cubicBezTo>
                    <a:pt x="66" y="89"/>
                    <a:pt x="65" y="89"/>
                    <a:pt x="65" y="89"/>
                  </a:cubicBezTo>
                  <a:cubicBezTo>
                    <a:pt x="65" y="90"/>
                    <a:pt x="65" y="90"/>
                    <a:pt x="65" y="92"/>
                  </a:cubicBezTo>
                  <a:cubicBezTo>
                    <a:pt x="66" y="91"/>
                    <a:pt x="66" y="90"/>
                    <a:pt x="67" y="89"/>
                  </a:cubicBezTo>
                  <a:close/>
                  <a:moveTo>
                    <a:pt x="57" y="120"/>
                  </a:moveTo>
                  <a:cubicBezTo>
                    <a:pt x="57" y="117"/>
                    <a:pt x="57" y="115"/>
                    <a:pt x="57" y="113"/>
                  </a:cubicBezTo>
                  <a:cubicBezTo>
                    <a:pt x="57" y="114"/>
                    <a:pt x="57" y="117"/>
                    <a:pt x="57" y="120"/>
                  </a:cubicBezTo>
                  <a:close/>
                  <a:moveTo>
                    <a:pt x="72" y="107"/>
                  </a:moveTo>
                  <a:cubicBezTo>
                    <a:pt x="72" y="109"/>
                    <a:pt x="73" y="111"/>
                    <a:pt x="73" y="112"/>
                  </a:cubicBezTo>
                  <a:cubicBezTo>
                    <a:pt x="73" y="112"/>
                    <a:pt x="73" y="112"/>
                    <a:pt x="73" y="112"/>
                  </a:cubicBezTo>
                  <a:cubicBezTo>
                    <a:pt x="73" y="111"/>
                    <a:pt x="73" y="109"/>
                    <a:pt x="73" y="107"/>
                  </a:cubicBezTo>
                  <a:cubicBezTo>
                    <a:pt x="73" y="107"/>
                    <a:pt x="72" y="107"/>
                    <a:pt x="72" y="107"/>
                  </a:cubicBezTo>
                  <a:close/>
                  <a:moveTo>
                    <a:pt x="50" y="38"/>
                  </a:moveTo>
                  <a:cubicBezTo>
                    <a:pt x="50" y="37"/>
                    <a:pt x="50" y="35"/>
                    <a:pt x="50" y="35"/>
                  </a:cubicBezTo>
                  <a:cubicBezTo>
                    <a:pt x="49" y="36"/>
                    <a:pt x="49" y="36"/>
                    <a:pt x="50" y="38"/>
                  </a:cubicBezTo>
                  <a:close/>
                  <a:moveTo>
                    <a:pt x="71" y="20"/>
                  </a:moveTo>
                  <a:cubicBezTo>
                    <a:pt x="70" y="19"/>
                    <a:pt x="70" y="18"/>
                    <a:pt x="70" y="17"/>
                  </a:cubicBezTo>
                  <a:cubicBezTo>
                    <a:pt x="70" y="17"/>
                    <a:pt x="70" y="18"/>
                    <a:pt x="70" y="19"/>
                  </a:cubicBezTo>
                  <a:cubicBezTo>
                    <a:pt x="70" y="20"/>
                    <a:pt x="70" y="20"/>
                    <a:pt x="71" y="20"/>
                  </a:cubicBezTo>
                  <a:close/>
                  <a:moveTo>
                    <a:pt x="102" y="139"/>
                  </a:moveTo>
                  <a:cubicBezTo>
                    <a:pt x="102" y="140"/>
                    <a:pt x="102" y="142"/>
                    <a:pt x="103" y="142"/>
                  </a:cubicBezTo>
                  <a:cubicBezTo>
                    <a:pt x="103" y="142"/>
                    <a:pt x="103" y="142"/>
                    <a:pt x="103" y="142"/>
                  </a:cubicBezTo>
                  <a:cubicBezTo>
                    <a:pt x="103" y="141"/>
                    <a:pt x="102" y="140"/>
                    <a:pt x="102" y="139"/>
                  </a:cubicBezTo>
                  <a:close/>
                  <a:moveTo>
                    <a:pt x="106" y="88"/>
                  </a:moveTo>
                  <a:cubicBezTo>
                    <a:pt x="108" y="88"/>
                    <a:pt x="109" y="87"/>
                    <a:pt x="109" y="85"/>
                  </a:cubicBezTo>
                  <a:cubicBezTo>
                    <a:pt x="108" y="86"/>
                    <a:pt x="107" y="87"/>
                    <a:pt x="106" y="88"/>
                  </a:cubicBezTo>
                  <a:close/>
                  <a:moveTo>
                    <a:pt x="93" y="162"/>
                  </a:moveTo>
                  <a:cubicBezTo>
                    <a:pt x="93" y="163"/>
                    <a:pt x="95" y="165"/>
                    <a:pt x="95" y="165"/>
                  </a:cubicBezTo>
                  <a:cubicBezTo>
                    <a:pt x="95" y="163"/>
                    <a:pt x="94" y="162"/>
                    <a:pt x="93" y="162"/>
                  </a:cubicBezTo>
                  <a:close/>
                  <a:moveTo>
                    <a:pt x="142" y="101"/>
                  </a:moveTo>
                  <a:cubicBezTo>
                    <a:pt x="141" y="101"/>
                    <a:pt x="141" y="101"/>
                    <a:pt x="140" y="102"/>
                  </a:cubicBezTo>
                  <a:cubicBezTo>
                    <a:pt x="141" y="102"/>
                    <a:pt x="141" y="103"/>
                    <a:pt x="141" y="104"/>
                  </a:cubicBezTo>
                  <a:cubicBezTo>
                    <a:pt x="141" y="104"/>
                    <a:pt x="141" y="104"/>
                    <a:pt x="141" y="104"/>
                  </a:cubicBezTo>
                  <a:cubicBezTo>
                    <a:pt x="142" y="103"/>
                    <a:pt x="142" y="102"/>
                    <a:pt x="142" y="101"/>
                  </a:cubicBezTo>
                  <a:close/>
                  <a:moveTo>
                    <a:pt x="59" y="21"/>
                  </a:moveTo>
                  <a:cubicBezTo>
                    <a:pt x="60" y="21"/>
                    <a:pt x="61" y="19"/>
                    <a:pt x="61" y="18"/>
                  </a:cubicBezTo>
                  <a:cubicBezTo>
                    <a:pt x="60" y="19"/>
                    <a:pt x="59" y="20"/>
                    <a:pt x="59" y="21"/>
                  </a:cubicBezTo>
                  <a:close/>
                  <a:moveTo>
                    <a:pt x="71" y="46"/>
                  </a:moveTo>
                  <a:cubicBezTo>
                    <a:pt x="72" y="44"/>
                    <a:pt x="73" y="43"/>
                    <a:pt x="73" y="42"/>
                  </a:cubicBezTo>
                  <a:cubicBezTo>
                    <a:pt x="73" y="42"/>
                    <a:pt x="73" y="42"/>
                    <a:pt x="73" y="42"/>
                  </a:cubicBezTo>
                  <a:cubicBezTo>
                    <a:pt x="72" y="43"/>
                    <a:pt x="72" y="43"/>
                    <a:pt x="72" y="43"/>
                  </a:cubicBezTo>
                  <a:cubicBezTo>
                    <a:pt x="71" y="44"/>
                    <a:pt x="71" y="45"/>
                    <a:pt x="71" y="46"/>
                  </a:cubicBezTo>
                  <a:close/>
                  <a:moveTo>
                    <a:pt x="155" y="129"/>
                  </a:moveTo>
                  <a:cubicBezTo>
                    <a:pt x="155" y="129"/>
                    <a:pt x="155" y="129"/>
                    <a:pt x="155" y="129"/>
                  </a:cubicBezTo>
                  <a:cubicBezTo>
                    <a:pt x="155" y="132"/>
                    <a:pt x="155" y="135"/>
                    <a:pt x="155" y="139"/>
                  </a:cubicBezTo>
                  <a:cubicBezTo>
                    <a:pt x="155" y="139"/>
                    <a:pt x="155" y="139"/>
                    <a:pt x="155" y="139"/>
                  </a:cubicBezTo>
                  <a:cubicBezTo>
                    <a:pt x="155" y="135"/>
                    <a:pt x="155" y="132"/>
                    <a:pt x="155" y="129"/>
                  </a:cubicBezTo>
                  <a:close/>
                  <a:moveTo>
                    <a:pt x="93" y="186"/>
                  </a:moveTo>
                  <a:cubicBezTo>
                    <a:pt x="92" y="186"/>
                    <a:pt x="91" y="186"/>
                    <a:pt x="91" y="186"/>
                  </a:cubicBezTo>
                  <a:cubicBezTo>
                    <a:pt x="91" y="187"/>
                    <a:pt x="92" y="188"/>
                    <a:pt x="92" y="189"/>
                  </a:cubicBezTo>
                  <a:cubicBezTo>
                    <a:pt x="92" y="188"/>
                    <a:pt x="93" y="187"/>
                    <a:pt x="93" y="186"/>
                  </a:cubicBezTo>
                  <a:close/>
                  <a:moveTo>
                    <a:pt x="83" y="218"/>
                  </a:moveTo>
                  <a:cubicBezTo>
                    <a:pt x="82" y="217"/>
                    <a:pt x="82" y="216"/>
                    <a:pt x="81" y="216"/>
                  </a:cubicBezTo>
                  <a:cubicBezTo>
                    <a:pt x="82" y="217"/>
                    <a:pt x="82" y="218"/>
                    <a:pt x="83" y="219"/>
                  </a:cubicBezTo>
                  <a:cubicBezTo>
                    <a:pt x="83" y="218"/>
                    <a:pt x="83" y="218"/>
                    <a:pt x="83" y="218"/>
                  </a:cubicBezTo>
                  <a:close/>
                  <a:moveTo>
                    <a:pt x="51" y="41"/>
                  </a:moveTo>
                  <a:cubicBezTo>
                    <a:pt x="50" y="43"/>
                    <a:pt x="50" y="44"/>
                    <a:pt x="49" y="45"/>
                  </a:cubicBezTo>
                  <a:cubicBezTo>
                    <a:pt x="49" y="45"/>
                    <a:pt x="49" y="45"/>
                    <a:pt x="49" y="45"/>
                  </a:cubicBezTo>
                  <a:cubicBezTo>
                    <a:pt x="50" y="44"/>
                    <a:pt x="50" y="44"/>
                    <a:pt x="51" y="43"/>
                  </a:cubicBezTo>
                  <a:cubicBezTo>
                    <a:pt x="51" y="43"/>
                    <a:pt x="51" y="42"/>
                    <a:pt x="51" y="41"/>
                  </a:cubicBezTo>
                  <a:close/>
                  <a:moveTo>
                    <a:pt x="132" y="171"/>
                  </a:moveTo>
                  <a:cubicBezTo>
                    <a:pt x="133" y="171"/>
                    <a:pt x="133" y="171"/>
                    <a:pt x="134" y="170"/>
                  </a:cubicBezTo>
                  <a:cubicBezTo>
                    <a:pt x="134" y="170"/>
                    <a:pt x="133" y="169"/>
                    <a:pt x="133" y="169"/>
                  </a:cubicBezTo>
                  <a:cubicBezTo>
                    <a:pt x="132" y="169"/>
                    <a:pt x="132" y="170"/>
                    <a:pt x="132" y="171"/>
                  </a:cubicBezTo>
                  <a:close/>
                  <a:moveTo>
                    <a:pt x="106" y="19"/>
                  </a:moveTo>
                  <a:cubicBezTo>
                    <a:pt x="106" y="20"/>
                    <a:pt x="106" y="23"/>
                    <a:pt x="107" y="24"/>
                  </a:cubicBezTo>
                  <a:cubicBezTo>
                    <a:pt x="107" y="23"/>
                    <a:pt x="107" y="20"/>
                    <a:pt x="106" y="19"/>
                  </a:cubicBezTo>
                  <a:close/>
                  <a:moveTo>
                    <a:pt x="108" y="142"/>
                  </a:moveTo>
                  <a:cubicBezTo>
                    <a:pt x="108" y="142"/>
                    <a:pt x="108" y="142"/>
                    <a:pt x="108" y="142"/>
                  </a:cubicBezTo>
                  <a:cubicBezTo>
                    <a:pt x="107" y="143"/>
                    <a:pt x="108" y="143"/>
                    <a:pt x="108" y="144"/>
                  </a:cubicBezTo>
                  <a:cubicBezTo>
                    <a:pt x="108" y="144"/>
                    <a:pt x="108" y="145"/>
                    <a:pt x="108" y="146"/>
                  </a:cubicBezTo>
                  <a:cubicBezTo>
                    <a:pt x="108" y="146"/>
                    <a:pt x="108" y="147"/>
                    <a:pt x="109" y="147"/>
                  </a:cubicBezTo>
                  <a:cubicBezTo>
                    <a:pt x="108" y="146"/>
                    <a:pt x="108" y="144"/>
                    <a:pt x="108" y="142"/>
                  </a:cubicBezTo>
                  <a:close/>
                  <a:moveTo>
                    <a:pt x="152" y="183"/>
                  </a:moveTo>
                  <a:cubicBezTo>
                    <a:pt x="151" y="183"/>
                    <a:pt x="150" y="184"/>
                    <a:pt x="150" y="184"/>
                  </a:cubicBezTo>
                  <a:cubicBezTo>
                    <a:pt x="150" y="185"/>
                    <a:pt x="150" y="185"/>
                    <a:pt x="150" y="185"/>
                  </a:cubicBezTo>
                  <a:cubicBezTo>
                    <a:pt x="151" y="184"/>
                    <a:pt x="152" y="184"/>
                    <a:pt x="152" y="183"/>
                  </a:cubicBezTo>
                  <a:close/>
                  <a:moveTo>
                    <a:pt x="113" y="143"/>
                  </a:moveTo>
                  <a:cubicBezTo>
                    <a:pt x="113" y="143"/>
                    <a:pt x="113" y="143"/>
                    <a:pt x="113" y="143"/>
                  </a:cubicBezTo>
                  <a:cubicBezTo>
                    <a:pt x="114" y="144"/>
                    <a:pt x="114" y="145"/>
                    <a:pt x="114" y="146"/>
                  </a:cubicBezTo>
                  <a:cubicBezTo>
                    <a:pt x="115" y="146"/>
                    <a:pt x="115" y="146"/>
                    <a:pt x="115" y="145"/>
                  </a:cubicBezTo>
                  <a:cubicBezTo>
                    <a:pt x="115" y="145"/>
                    <a:pt x="114" y="144"/>
                    <a:pt x="113" y="143"/>
                  </a:cubicBezTo>
                  <a:close/>
                  <a:moveTo>
                    <a:pt x="62" y="60"/>
                  </a:moveTo>
                  <a:cubicBezTo>
                    <a:pt x="62" y="60"/>
                    <a:pt x="63" y="59"/>
                    <a:pt x="63" y="59"/>
                  </a:cubicBezTo>
                  <a:cubicBezTo>
                    <a:pt x="62" y="58"/>
                    <a:pt x="62" y="57"/>
                    <a:pt x="62" y="57"/>
                  </a:cubicBezTo>
                  <a:cubicBezTo>
                    <a:pt x="62" y="57"/>
                    <a:pt x="62" y="57"/>
                    <a:pt x="62" y="57"/>
                  </a:cubicBezTo>
                  <a:cubicBezTo>
                    <a:pt x="62" y="58"/>
                    <a:pt x="62" y="59"/>
                    <a:pt x="62" y="60"/>
                  </a:cubicBezTo>
                  <a:close/>
                  <a:moveTo>
                    <a:pt x="74" y="66"/>
                  </a:moveTo>
                  <a:cubicBezTo>
                    <a:pt x="74" y="65"/>
                    <a:pt x="74" y="64"/>
                    <a:pt x="74" y="63"/>
                  </a:cubicBezTo>
                  <a:cubicBezTo>
                    <a:pt x="74" y="63"/>
                    <a:pt x="74" y="63"/>
                    <a:pt x="74" y="63"/>
                  </a:cubicBezTo>
                  <a:cubicBezTo>
                    <a:pt x="74" y="64"/>
                    <a:pt x="73" y="65"/>
                    <a:pt x="73" y="66"/>
                  </a:cubicBezTo>
                  <a:cubicBezTo>
                    <a:pt x="73" y="66"/>
                    <a:pt x="74" y="66"/>
                    <a:pt x="74" y="66"/>
                  </a:cubicBezTo>
                  <a:close/>
                  <a:moveTo>
                    <a:pt x="125" y="20"/>
                  </a:moveTo>
                  <a:cubicBezTo>
                    <a:pt x="124" y="21"/>
                    <a:pt x="124" y="22"/>
                    <a:pt x="124" y="23"/>
                  </a:cubicBezTo>
                  <a:cubicBezTo>
                    <a:pt x="125" y="23"/>
                    <a:pt x="125" y="23"/>
                    <a:pt x="125" y="23"/>
                  </a:cubicBezTo>
                  <a:cubicBezTo>
                    <a:pt x="125" y="22"/>
                    <a:pt x="125" y="21"/>
                    <a:pt x="125" y="20"/>
                  </a:cubicBezTo>
                  <a:close/>
                  <a:moveTo>
                    <a:pt x="82" y="178"/>
                  </a:moveTo>
                  <a:cubicBezTo>
                    <a:pt x="82" y="179"/>
                    <a:pt x="83" y="180"/>
                    <a:pt x="83" y="181"/>
                  </a:cubicBezTo>
                  <a:cubicBezTo>
                    <a:pt x="83" y="181"/>
                    <a:pt x="84" y="180"/>
                    <a:pt x="84" y="180"/>
                  </a:cubicBezTo>
                  <a:cubicBezTo>
                    <a:pt x="83" y="179"/>
                    <a:pt x="83" y="179"/>
                    <a:pt x="82" y="178"/>
                  </a:cubicBezTo>
                  <a:close/>
                  <a:moveTo>
                    <a:pt x="75" y="28"/>
                  </a:moveTo>
                  <a:cubicBezTo>
                    <a:pt x="74" y="28"/>
                    <a:pt x="74" y="28"/>
                    <a:pt x="74" y="28"/>
                  </a:cubicBezTo>
                  <a:cubicBezTo>
                    <a:pt x="74" y="29"/>
                    <a:pt x="75" y="29"/>
                    <a:pt x="75" y="30"/>
                  </a:cubicBezTo>
                  <a:cubicBezTo>
                    <a:pt x="75" y="30"/>
                    <a:pt x="76" y="30"/>
                    <a:pt x="76" y="30"/>
                  </a:cubicBezTo>
                  <a:cubicBezTo>
                    <a:pt x="76" y="30"/>
                    <a:pt x="76" y="30"/>
                    <a:pt x="76" y="30"/>
                  </a:cubicBezTo>
                  <a:cubicBezTo>
                    <a:pt x="76" y="29"/>
                    <a:pt x="75" y="29"/>
                    <a:pt x="75" y="28"/>
                  </a:cubicBezTo>
                  <a:close/>
                  <a:moveTo>
                    <a:pt x="62" y="141"/>
                  </a:moveTo>
                  <a:cubicBezTo>
                    <a:pt x="62" y="142"/>
                    <a:pt x="62" y="143"/>
                    <a:pt x="62" y="144"/>
                  </a:cubicBezTo>
                  <a:cubicBezTo>
                    <a:pt x="63" y="143"/>
                    <a:pt x="63" y="142"/>
                    <a:pt x="62" y="141"/>
                  </a:cubicBezTo>
                  <a:close/>
                  <a:moveTo>
                    <a:pt x="84" y="189"/>
                  </a:moveTo>
                  <a:cubicBezTo>
                    <a:pt x="84" y="188"/>
                    <a:pt x="83" y="187"/>
                    <a:pt x="83" y="187"/>
                  </a:cubicBezTo>
                  <a:cubicBezTo>
                    <a:pt x="83" y="187"/>
                    <a:pt x="82" y="187"/>
                    <a:pt x="82" y="187"/>
                  </a:cubicBezTo>
                  <a:cubicBezTo>
                    <a:pt x="83" y="188"/>
                    <a:pt x="83" y="189"/>
                    <a:pt x="84" y="189"/>
                  </a:cubicBezTo>
                  <a:close/>
                  <a:moveTo>
                    <a:pt x="37" y="176"/>
                  </a:moveTo>
                  <a:cubicBezTo>
                    <a:pt x="38" y="176"/>
                    <a:pt x="39" y="177"/>
                    <a:pt x="39" y="177"/>
                  </a:cubicBezTo>
                  <a:cubicBezTo>
                    <a:pt x="40" y="176"/>
                    <a:pt x="39" y="175"/>
                    <a:pt x="38" y="175"/>
                  </a:cubicBezTo>
                  <a:cubicBezTo>
                    <a:pt x="38" y="175"/>
                    <a:pt x="38" y="175"/>
                    <a:pt x="37" y="176"/>
                  </a:cubicBezTo>
                  <a:close/>
                  <a:moveTo>
                    <a:pt x="25" y="165"/>
                  </a:moveTo>
                  <a:cubicBezTo>
                    <a:pt x="25" y="166"/>
                    <a:pt x="26" y="166"/>
                    <a:pt x="27" y="167"/>
                  </a:cubicBezTo>
                  <a:cubicBezTo>
                    <a:pt x="27" y="167"/>
                    <a:pt x="27" y="167"/>
                    <a:pt x="27" y="167"/>
                  </a:cubicBezTo>
                  <a:cubicBezTo>
                    <a:pt x="27" y="167"/>
                    <a:pt x="27" y="166"/>
                    <a:pt x="27" y="166"/>
                  </a:cubicBezTo>
                  <a:cubicBezTo>
                    <a:pt x="27" y="165"/>
                    <a:pt x="26" y="165"/>
                    <a:pt x="25" y="165"/>
                  </a:cubicBezTo>
                  <a:close/>
                  <a:moveTo>
                    <a:pt x="107" y="126"/>
                  </a:moveTo>
                  <a:cubicBezTo>
                    <a:pt x="107" y="126"/>
                    <a:pt x="107" y="125"/>
                    <a:pt x="106" y="125"/>
                  </a:cubicBezTo>
                  <a:cubicBezTo>
                    <a:pt x="106" y="125"/>
                    <a:pt x="106" y="125"/>
                    <a:pt x="105" y="125"/>
                  </a:cubicBezTo>
                  <a:cubicBezTo>
                    <a:pt x="106" y="126"/>
                    <a:pt x="106" y="126"/>
                    <a:pt x="107" y="127"/>
                  </a:cubicBezTo>
                  <a:cubicBezTo>
                    <a:pt x="107" y="126"/>
                    <a:pt x="107" y="126"/>
                    <a:pt x="107" y="126"/>
                  </a:cubicBezTo>
                  <a:close/>
                  <a:moveTo>
                    <a:pt x="56" y="192"/>
                  </a:moveTo>
                  <a:cubicBezTo>
                    <a:pt x="56" y="192"/>
                    <a:pt x="56" y="193"/>
                    <a:pt x="56" y="193"/>
                  </a:cubicBezTo>
                  <a:cubicBezTo>
                    <a:pt x="57" y="193"/>
                    <a:pt x="57" y="194"/>
                    <a:pt x="58" y="194"/>
                  </a:cubicBezTo>
                  <a:cubicBezTo>
                    <a:pt x="58" y="194"/>
                    <a:pt x="57" y="193"/>
                    <a:pt x="56" y="192"/>
                  </a:cubicBezTo>
                  <a:close/>
                  <a:moveTo>
                    <a:pt x="89" y="23"/>
                  </a:moveTo>
                  <a:cubicBezTo>
                    <a:pt x="88" y="22"/>
                    <a:pt x="88" y="21"/>
                    <a:pt x="88" y="21"/>
                  </a:cubicBezTo>
                  <a:cubicBezTo>
                    <a:pt x="88" y="22"/>
                    <a:pt x="88" y="22"/>
                    <a:pt x="88" y="23"/>
                  </a:cubicBezTo>
                  <a:cubicBezTo>
                    <a:pt x="88" y="23"/>
                    <a:pt x="88" y="23"/>
                    <a:pt x="89" y="23"/>
                  </a:cubicBezTo>
                  <a:close/>
                  <a:moveTo>
                    <a:pt x="71" y="144"/>
                  </a:moveTo>
                  <a:cubicBezTo>
                    <a:pt x="71" y="145"/>
                    <a:pt x="70" y="146"/>
                    <a:pt x="72" y="147"/>
                  </a:cubicBezTo>
                  <a:cubicBezTo>
                    <a:pt x="72" y="146"/>
                    <a:pt x="71" y="145"/>
                    <a:pt x="71" y="144"/>
                  </a:cubicBezTo>
                  <a:close/>
                  <a:moveTo>
                    <a:pt x="108" y="41"/>
                  </a:moveTo>
                  <a:cubicBezTo>
                    <a:pt x="106" y="41"/>
                    <a:pt x="106" y="41"/>
                    <a:pt x="106" y="42"/>
                  </a:cubicBezTo>
                  <a:cubicBezTo>
                    <a:pt x="107" y="42"/>
                    <a:pt x="107" y="42"/>
                    <a:pt x="108" y="42"/>
                  </a:cubicBezTo>
                  <a:cubicBezTo>
                    <a:pt x="108" y="41"/>
                    <a:pt x="108" y="41"/>
                    <a:pt x="108" y="41"/>
                  </a:cubicBezTo>
                  <a:close/>
                  <a:moveTo>
                    <a:pt x="46" y="165"/>
                  </a:moveTo>
                  <a:cubicBezTo>
                    <a:pt x="45" y="165"/>
                    <a:pt x="44" y="165"/>
                    <a:pt x="44" y="165"/>
                  </a:cubicBezTo>
                  <a:cubicBezTo>
                    <a:pt x="44" y="165"/>
                    <a:pt x="44" y="166"/>
                    <a:pt x="44" y="166"/>
                  </a:cubicBezTo>
                  <a:cubicBezTo>
                    <a:pt x="44" y="166"/>
                    <a:pt x="45" y="166"/>
                    <a:pt x="46" y="167"/>
                  </a:cubicBezTo>
                  <a:cubicBezTo>
                    <a:pt x="46" y="166"/>
                    <a:pt x="46" y="166"/>
                    <a:pt x="46" y="165"/>
                  </a:cubicBezTo>
                  <a:close/>
                  <a:moveTo>
                    <a:pt x="114" y="115"/>
                  </a:moveTo>
                  <a:cubicBezTo>
                    <a:pt x="114" y="115"/>
                    <a:pt x="114" y="115"/>
                    <a:pt x="115" y="115"/>
                  </a:cubicBezTo>
                  <a:cubicBezTo>
                    <a:pt x="115" y="114"/>
                    <a:pt x="115" y="114"/>
                    <a:pt x="115" y="113"/>
                  </a:cubicBezTo>
                  <a:cubicBezTo>
                    <a:pt x="115" y="113"/>
                    <a:pt x="115" y="113"/>
                    <a:pt x="114" y="113"/>
                  </a:cubicBezTo>
                  <a:cubicBezTo>
                    <a:pt x="114" y="114"/>
                    <a:pt x="114" y="114"/>
                    <a:pt x="114" y="115"/>
                  </a:cubicBezTo>
                  <a:close/>
                  <a:moveTo>
                    <a:pt x="137" y="172"/>
                  </a:moveTo>
                  <a:cubicBezTo>
                    <a:pt x="137" y="172"/>
                    <a:pt x="137" y="172"/>
                    <a:pt x="138" y="173"/>
                  </a:cubicBezTo>
                  <a:cubicBezTo>
                    <a:pt x="138" y="172"/>
                    <a:pt x="138" y="171"/>
                    <a:pt x="138" y="170"/>
                  </a:cubicBezTo>
                  <a:cubicBezTo>
                    <a:pt x="138" y="171"/>
                    <a:pt x="137" y="171"/>
                    <a:pt x="137" y="172"/>
                  </a:cubicBezTo>
                  <a:close/>
                  <a:moveTo>
                    <a:pt x="59" y="41"/>
                  </a:moveTo>
                  <a:cubicBezTo>
                    <a:pt x="59" y="41"/>
                    <a:pt x="59" y="41"/>
                    <a:pt x="59" y="41"/>
                  </a:cubicBezTo>
                  <a:cubicBezTo>
                    <a:pt x="60" y="41"/>
                    <a:pt x="60" y="40"/>
                    <a:pt x="61" y="39"/>
                  </a:cubicBezTo>
                  <a:cubicBezTo>
                    <a:pt x="60" y="39"/>
                    <a:pt x="60" y="39"/>
                    <a:pt x="59" y="39"/>
                  </a:cubicBezTo>
                  <a:cubicBezTo>
                    <a:pt x="59" y="40"/>
                    <a:pt x="59" y="41"/>
                    <a:pt x="59" y="41"/>
                  </a:cubicBezTo>
                  <a:close/>
                  <a:moveTo>
                    <a:pt x="63" y="110"/>
                  </a:moveTo>
                  <a:cubicBezTo>
                    <a:pt x="61" y="110"/>
                    <a:pt x="61" y="111"/>
                    <a:pt x="62" y="112"/>
                  </a:cubicBezTo>
                  <a:cubicBezTo>
                    <a:pt x="62" y="111"/>
                    <a:pt x="63" y="110"/>
                    <a:pt x="63" y="110"/>
                  </a:cubicBezTo>
                  <a:close/>
                  <a:moveTo>
                    <a:pt x="87" y="13"/>
                  </a:moveTo>
                  <a:cubicBezTo>
                    <a:pt x="85" y="12"/>
                    <a:pt x="84" y="12"/>
                    <a:pt x="82" y="12"/>
                  </a:cubicBezTo>
                  <a:cubicBezTo>
                    <a:pt x="84" y="13"/>
                    <a:pt x="85" y="13"/>
                    <a:pt x="87" y="13"/>
                  </a:cubicBezTo>
                  <a:close/>
                  <a:moveTo>
                    <a:pt x="144" y="108"/>
                  </a:moveTo>
                  <a:cubicBezTo>
                    <a:pt x="144" y="109"/>
                    <a:pt x="143" y="110"/>
                    <a:pt x="144" y="111"/>
                  </a:cubicBezTo>
                  <a:cubicBezTo>
                    <a:pt x="144" y="110"/>
                    <a:pt x="144" y="109"/>
                    <a:pt x="144" y="108"/>
                  </a:cubicBezTo>
                  <a:close/>
                  <a:moveTo>
                    <a:pt x="124" y="182"/>
                  </a:moveTo>
                  <a:cubicBezTo>
                    <a:pt x="124" y="182"/>
                    <a:pt x="124" y="182"/>
                    <a:pt x="124" y="183"/>
                  </a:cubicBezTo>
                  <a:cubicBezTo>
                    <a:pt x="124" y="183"/>
                    <a:pt x="123" y="184"/>
                    <a:pt x="123" y="185"/>
                  </a:cubicBezTo>
                  <a:cubicBezTo>
                    <a:pt x="124" y="184"/>
                    <a:pt x="124" y="184"/>
                    <a:pt x="124" y="182"/>
                  </a:cubicBezTo>
                  <a:close/>
                  <a:moveTo>
                    <a:pt x="60" y="64"/>
                  </a:moveTo>
                  <a:cubicBezTo>
                    <a:pt x="60" y="64"/>
                    <a:pt x="60" y="64"/>
                    <a:pt x="60" y="64"/>
                  </a:cubicBezTo>
                  <a:cubicBezTo>
                    <a:pt x="60" y="62"/>
                    <a:pt x="60" y="61"/>
                    <a:pt x="60" y="59"/>
                  </a:cubicBezTo>
                  <a:cubicBezTo>
                    <a:pt x="60" y="61"/>
                    <a:pt x="60" y="62"/>
                    <a:pt x="60" y="64"/>
                  </a:cubicBezTo>
                  <a:close/>
                  <a:moveTo>
                    <a:pt x="121" y="164"/>
                  </a:moveTo>
                  <a:cubicBezTo>
                    <a:pt x="122" y="164"/>
                    <a:pt x="122" y="164"/>
                    <a:pt x="122" y="164"/>
                  </a:cubicBezTo>
                  <a:cubicBezTo>
                    <a:pt x="122" y="163"/>
                    <a:pt x="122" y="163"/>
                    <a:pt x="122" y="162"/>
                  </a:cubicBezTo>
                  <a:cubicBezTo>
                    <a:pt x="121" y="163"/>
                    <a:pt x="121" y="163"/>
                    <a:pt x="121" y="164"/>
                  </a:cubicBezTo>
                  <a:close/>
                  <a:moveTo>
                    <a:pt x="78" y="187"/>
                  </a:moveTo>
                  <a:cubicBezTo>
                    <a:pt x="78" y="188"/>
                    <a:pt x="78" y="188"/>
                    <a:pt x="80" y="188"/>
                  </a:cubicBezTo>
                  <a:cubicBezTo>
                    <a:pt x="79" y="187"/>
                    <a:pt x="79" y="187"/>
                    <a:pt x="78" y="187"/>
                  </a:cubicBezTo>
                  <a:close/>
                  <a:moveTo>
                    <a:pt x="126" y="25"/>
                  </a:moveTo>
                  <a:cubicBezTo>
                    <a:pt x="125" y="25"/>
                    <a:pt x="125" y="25"/>
                    <a:pt x="124" y="25"/>
                  </a:cubicBezTo>
                  <a:cubicBezTo>
                    <a:pt x="124" y="25"/>
                    <a:pt x="124" y="25"/>
                    <a:pt x="124" y="25"/>
                  </a:cubicBezTo>
                  <a:cubicBezTo>
                    <a:pt x="124" y="26"/>
                    <a:pt x="124" y="26"/>
                    <a:pt x="124" y="26"/>
                  </a:cubicBezTo>
                  <a:cubicBezTo>
                    <a:pt x="125" y="26"/>
                    <a:pt x="125" y="26"/>
                    <a:pt x="126" y="26"/>
                  </a:cubicBezTo>
                  <a:cubicBezTo>
                    <a:pt x="126" y="26"/>
                    <a:pt x="126" y="25"/>
                    <a:pt x="126" y="25"/>
                  </a:cubicBezTo>
                  <a:close/>
                  <a:moveTo>
                    <a:pt x="128" y="25"/>
                  </a:moveTo>
                  <a:cubicBezTo>
                    <a:pt x="128" y="27"/>
                    <a:pt x="128" y="27"/>
                    <a:pt x="129" y="27"/>
                  </a:cubicBezTo>
                  <a:cubicBezTo>
                    <a:pt x="129" y="27"/>
                    <a:pt x="129" y="26"/>
                    <a:pt x="129" y="26"/>
                  </a:cubicBezTo>
                  <a:cubicBezTo>
                    <a:pt x="129" y="26"/>
                    <a:pt x="128" y="25"/>
                    <a:pt x="128" y="25"/>
                  </a:cubicBezTo>
                  <a:close/>
                  <a:moveTo>
                    <a:pt x="74" y="158"/>
                  </a:moveTo>
                  <a:cubicBezTo>
                    <a:pt x="74" y="159"/>
                    <a:pt x="75" y="161"/>
                    <a:pt x="76" y="162"/>
                  </a:cubicBezTo>
                  <a:cubicBezTo>
                    <a:pt x="75" y="161"/>
                    <a:pt x="75" y="159"/>
                    <a:pt x="74" y="158"/>
                  </a:cubicBezTo>
                  <a:close/>
                  <a:moveTo>
                    <a:pt x="104" y="27"/>
                  </a:moveTo>
                  <a:cubicBezTo>
                    <a:pt x="102" y="27"/>
                    <a:pt x="102" y="27"/>
                    <a:pt x="102" y="28"/>
                  </a:cubicBezTo>
                  <a:cubicBezTo>
                    <a:pt x="104" y="28"/>
                    <a:pt x="104" y="28"/>
                    <a:pt x="104" y="27"/>
                  </a:cubicBezTo>
                  <a:close/>
                  <a:moveTo>
                    <a:pt x="155" y="189"/>
                  </a:moveTo>
                  <a:cubicBezTo>
                    <a:pt x="156" y="189"/>
                    <a:pt x="156" y="188"/>
                    <a:pt x="157" y="187"/>
                  </a:cubicBezTo>
                  <a:cubicBezTo>
                    <a:pt x="156" y="188"/>
                    <a:pt x="156" y="188"/>
                    <a:pt x="156" y="188"/>
                  </a:cubicBezTo>
                  <a:cubicBezTo>
                    <a:pt x="155" y="188"/>
                    <a:pt x="155" y="189"/>
                    <a:pt x="155" y="189"/>
                  </a:cubicBezTo>
                  <a:close/>
                  <a:moveTo>
                    <a:pt x="111" y="145"/>
                  </a:moveTo>
                  <a:cubicBezTo>
                    <a:pt x="111" y="145"/>
                    <a:pt x="111" y="147"/>
                    <a:pt x="111" y="147"/>
                  </a:cubicBezTo>
                  <a:cubicBezTo>
                    <a:pt x="111" y="147"/>
                    <a:pt x="112" y="147"/>
                    <a:pt x="112" y="147"/>
                  </a:cubicBezTo>
                  <a:cubicBezTo>
                    <a:pt x="111" y="146"/>
                    <a:pt x="111" y="145"/>
                    <a:pt x="111" y="145"/>
                  </a:cubicBezTo>
                  <a:close/>
                  <a:moveTo>
                    <a:pt x="129" y="105"/>
                  </a:moveTo>
                  <a:cubicBezTo>
                    <a:pt x="128" y="107"/>
                    <a:pt x="128" y="108"/>
                    <a:pt x="129" y="109"/>
                  </a:cubicBezTo>
                  <a:cubicBezTo>
                    <a:pt x="129" y="108"/>
                    <a:pt x="129" y="107"/>
                    <a:pt x="129" y="105"/>
                  </a:cubicBezTo>
                  <a:close/>
                  <a:moveTo>
                    <a:pt x="66" y="30"/>
                  </a:moveTo>
                  <a:cubicBezTo>
                    <a:pt x="65" y="30"/>
                    <a:pt x="65" y="30"/>
                    <a:pt x="64" y="31"/>
                  </a:cubicBezTo>
                  <a:cubicBezTo>
                    <a:pt x="66" y="31"/>
                    <a:pt x="66" y="31"/>
                    <a:pt x="66" y="30"/>
                  </a:cubicBezTo>
                  <a:close/>
                  <a:moveTo>
                    <a:pt x="117" y="14"/>
                  </a:moveTo>
                  <a:cubicBezTo>
                    <a:pt x="117" y="13"/>
                    <a:pt x="116" y="13"/>
                    <a:pt x="116" y="13"/>
                  </a:cubicBezTo>
                  <a:cubicBezTo>
                    <a:pt x="116" y="14"/>
                    <a:pt x="116" y="14"/>
                    <a:pt x="117" y="15"/>
                  </a:cubicBezTo>
                  <a:cubicBezTo>
                    <a:pt x="117" y="15"/>
                    <a:pt x="117" y="14"/>
                    <a:pt x="117" y="14"/>
                  </a:cubicBezTo>
                  <a:close/>
                  <a:moveTo>
                    <a:pt x="123" y="94"/>
                  </a:moveTo>
                  <a:cubicBezTo>
                    <a:pt x="123" y="93"/>
                    <a:pt x="123" y="93"/>
                    <a:pt x="122" y="92"/>
                  </a:cubicBezTo>
                  <a:cubicBezTo>
                    <a:pt x="122" y="92"/>
                    <a:pt x="122" y="92"/>
                    <a:pt x="122" y="91"/>
                  </a:cubicBezTo>
                  <a:cubicBezTo>
                    <a:pt x="122" y="91"/>
                    <a:pt x="122" y="91"/>
                    <a:pt x="122" y="91"/>
                  </a:cubicBezTo>
                  <a:cubicBezTo>
                    <a:pt x="122" y="92"/>
                    <a:pt x="122" y="93"/>
                    <a:pt x="122" y="94"/>
                  </a:cubicBezTo>
                  <a:cubicBezTo>
                    <a:pt x="122" y="94"/>
                    <a:pt x="122" y="94"/>
                    <a:pt x="123" y="94"/>
                  </a:cubicBezTo>
                  <a:close/>
                  <a:moveTo>
                    <a:pt x="139" y="69"/>
                  </a:moveTo>
                  <a:cubicBezTo>
                    <a:pt x="139" y="68"/>
                    <a:pt x="139" y="66"/>
                    <a:pt x="139" y="65"/>
                  </a:cubicBezTo>
                  <a:cubicBezTo>
                    <a:pt x="138" y="66"/>
                    <a:pt x="139" y="68"/>
                    <a:pt x="139" y="69"/>
                  </a:cubicBezTo>
                  <a:close/>
                  <a:moveTo>
                    <a:pt x="35" y="175"/>
                  </a:moveTo>
                  <a:cubicBezTo>
                    <a:pt x="35" y="175"/>
                    <a:pt x="35" y="175"/>
                    <a:pt x="36" y="175"/>
                  </a:cubicBezTo>
                  <a:cubicBezTo>
                    <a:pt x="36" y="174"/>
                    <a:pt x="36" y="174"/>
                    <a:pt x="36" y="173"/>
                  </a:cubicBezTo>
                  <a:cubicBezTo>
                    <a:pt x="36" y="173"/>
                    <a:pt x="35" y="173"/>
                    <a:pt x="35" y="172"/>
                  </a:cubicBezTo>
                  <a:cubicBezTo>
                    <a:pt x="35" y="173"/>
                    <a:pt x="35" y="174"/>
                    <a:pt x="35" y="175"/>
                  </a:cubicBezTo>
                  <a:close/>
                  <a:moveTo>
                    <a:pt x="57" y="123"/>
                  </a:moveTo>
                  <a:cubicBezTo>
                    <a:pt x="57" y="123"/>
                    <a:pt x="57" y="123"/>
                    <a:pt x="57" y="123"/>
                  </a:cubicBezTo>
                  <a:cubicBezTo>
                    <a:pt x="56" y="124"/>
                    <a:pt x="57" y="126"/>
                    <a:pt x="57" y="127"/>
                  </a:cubicBezTo>
                  <a:cubicBezTo>
                    <a:pt x="57" y="126"/>
                    <a:pt x="57" y="124"/>
                    <a:pt x="57" y="123"/>
                  </a:cubicBezTo>
                  <a:close/>
                  <a:moveTo>
                    <a:pt x="88" y="82"/>
                  </a:moveTo>
                  <a:cubicBezTo>
                    <a:pt x="88" y="82"/>
                    <a:pt x="88" y="82"/>
                    <a:pt x="89" y="82"/>
                  </a:cubicBezTo>
                  <a:cubicBezTo>
                    <a:pt x="89" y="82"/>
                    <a:pt x="89" y="81"/>
                    <a:pt x="89" y="81"/>
                  </a:cubicBezTo>
                  <a:cubicBezTo>
                    <a:pt x="89" y="81"/>
                    <a:pt x="89" y="81"/>
                    <a:pt x="88" y="80"/>
                  </a:cubicBezTo>
                  <a:cubicBezTo>
                    <a:pt x="88" y="81"/>
                    <a:pt x="88" y="81"/>
                    <a:pt x="88" y="82"/>
                  </a:cubicBezTo>
                  <a:close/>
                  <a:moveTo>
                    <a:pt x="107" y="152"/>
                  </a:moveTo>
                  <a:cubicBezTo>
                    <a:pt x="107" y="152"/>
                    <a:pt x="107" y="152"/>
                    <a:pt x="107" y="152"/>
                  </a:cubicBezTo>
                  <a:cubicBezTo>
                    <a:pt x="107" y="151"/>
                    <a:pt x="107" y="151"/>
                    <a:pt x="107" y="150"/>
                  </a:cubicBezTo>
                  <a:cubicBezTo>
                    <a:pt x="106" y="150"/>
                    <a:pt x="106" y="150"/>
                    <a:pt x="106" y="150"/>
                  </a:cubicBezTo>
                  <a:cubicBezTo>
                    <a:pt x="106" y="151"/>
                    <a:pt x="106" y="152"/>
                    <a:pt x="107" y="152"/>
                  </a:cubicBezTo>
                  <a:close/>
                  <a:moveTo>
                    <a:pt x="89" y="161"/>
                  </a:moveTo>
                  <a:cubicBezTo>
                    <a:pt x="89" y="162"/>
                    <a:pt x="89" y="163"/>
                    <a:pt x="90" y="163"/>
                  </a:cubicBezTo>
                  <a:cubicBezTo>
                    <a:pt x="90" y="162"/>
                    <a:pt x="90" y="162"/>
                    <a:pt x="89" y="161"/>
                  </a:cubicBezTo>
                  <a:close/>
                  <a:moveTo>
                    <a:pt x="81" y="163"/>
                  </a:moveTo>
                  <a:cubicBezTo>
                    <a:pt x="81" y="163"/>
                    <a:pt x="81" y="163"/>
                    <a:pt x="80" y="163"/>
                  </a:cubicBezTo>
                  <a:cubicBezTo>
                    <a:pt x="80" y="163"/>
                    <a:pt x="80" y="164"/>
                    <a:pt x="80" y="165"/>
                  </a:cubicBezTo>
                  <a:cubicBezTo>
                    <a:pt x="81" y="165"/>
                    <a:pt x="81" y="165"/>
                    <a:pt x="82" y="165"/>
                  </a:cubicBezTo>
                  <a:cubicBezTo>
                    <a:pt x="81" y="164"/>
                    <a:pt x="81" y="163"/>
                    <a:pt x="81" y="163"/>
                  </a:cubicBezTo>
                  <a:close/>
                  <a:moveTo>
                    <a:pt x="137" y="165"/>
                  </a:moveTo>
                  <a:cubicBezTo>
                    <a:pt x="137" y="165"/>
                    <a:pt x="137" y="165"/>
                    <a:pt x="137" y="165"/>
                  </a:cubicBezTo>
                  <a:cubicBezTo>
                    <a:pt x="136" y="165"/>
                    <a:pt x="136" y="166"/>
                    <a:pt x="136" y="166"/>
                  </a:cubicBezTo>
                  <a:cubicBezTo>
                    <a:pt x="135" y="166"/>
                    <a:pt x="135" y="167"/>
                    <a:pt x="136" y="167"/>
                  </a:cubicBezTo>
                  <a:cubicBezTo>
                    <a:pt x="136" y="166"/>
                    <a:pt x="137" y="166"/>
                    <a:pt x="137" y="165"/>
                  </a:cubicBezTo>
                  <a:close/>
                  <a:moveTo>
                    <a:pt x="109" y="150"/>
                  </a:moveTo>
                  <a:cubicBezTo>
                    <a:pt x="109" y="150"/>
                    <a:pt x="109" y="150"/>
                    <a:pt x="109" y="150"/>
                  </a:cubicBezTo>
                  <a:cubicBezTo>
                    <a:pt x="109" y="151"/>
                    <a:pt x="109" y="153"/>
                    <a:pt x="109" y="154"/>
                  </a:cubicBezTo>
                  <a:cubicBezTo>
                    <a:pt x="109" y="154"/>
                    <a:pt x="109" y="154"/>
                    <a:pt x="110" y="154"/>
                  </a:cubicBezTo>
                  <a:cubicBezTo>
                    <a:pt x="109" y="153"/>
                    <a:pt x="109" y="151"/>
                    <a:pt x="109" y="150"/>
                  </a:cubicBezTo>
                  <a:close/>
                  <a:moveTo>
                    <a:pt x="105" y="123"/>
                  </a:moveTo>
                  <a:cubicBezTo>
                    <a:pt x="104" y="123"/>
                    <a:pt x="104" y="122"/>
                    <a:pt x="103" y="122"/>
                  </a:cubicBezTo>
                  <a:cubicBezTo>
                    <a:pt x="103" y="122"/>
                    <a:pt x="103" y="122"/>
                    <a:pt x="103" y="122"/>
                  </a:cubicBezTo>
                  <a:cubicBezTo>
                    <a:pt x="103" y="122"/>
                    <a:pt x="104" y="123"/>
                    <a:pt x="104" y="124"/>
                  </a:cubicBezTo>
                  <a:cubicBezTo>
                    <a:pt x="104" y="123"/>
                    <a:pt x="104" y="123"/>
                    <a:pt x="105" y="123"/>
                  </a:cubicBezTo>
                  <a:close/>
                  <a:moveTo>
                    <a:pt x="53" y="116"/>
                  </a:moveTo>
                  <a:cubicBezTo>
                    <a:pt x="53" y="116"/>
                    <a:pt x="53" y="116"/>
                    <a:pt x="53" y="116"/>
                  </a:cubicBezTo>
                  <a:cubicBezTo>
                    <a:pt x="53" y="115"/>
                    <a:pt x="53" y="113"/>
                    <a:pt x="53" y="111"/>
                  </a:cubicBezTo>
                  <a:cubicBezTo>
                    <a:pt x="53" y="111"/>
                    <a:pt x="53" y="111"/>
                    <a:pt x="53" y="111"/>
                  </a:cubicBezTo>
                  <a:cubicBezTo>
                    <a:pt x="53" y="113"/>
                    <a:pt x="53" y="115"/>
                    <a:pt x="53" y="116"/>
                  </a:cubicBezTo>
                  <a:close/>
                  <a:moveTo>
                    <a:pt x="113" y="179"/>
                  </a:moveTo>
                  <a:cubicBezTo>
                    <a:pt x="113" y="179"/>
                    <a:pt x="113" y="179"/>
                    <a:pt x="113" y="179"/>
                  </a:cubicBezTo>
                  <a:cubicBezTo>
                    <a:pt x="113" y="177"/>
                    <a:pt x="112" y="176"/>
                    <a:pt x="112" y="175"/>
                  </a:cubicBezTo>
                  <a:cubicBezTo>
                    <a:pt x="112" y="175"/>
                    <a:pt x="112" y="175"/>
                    <a:pt x="112" y="175"/>
                  </a:cubicBezTo>
                  <a:cubicBezTo>
                    <a:pt x="112" y="176"/>
                    <a:pt x="112" y="177"/>
                    <a:pt x="113" y="179"/>
                  </a:cubicBezTo>
                  <a:close/>
                  <a:moveTo>
                    <a:pt x="110" y="119"/>
                  </a:moveTo>
                  <a:cubicBezTo>
                    <a:pt x="110" y="119"/>
                    <a:pt x="110" y="119"/>
                    <a:pt x="110" y="119"/>
                  </a:cubicBezTo>
                  <a:cubicBezTo>
                    <a:pt x="110" y="120"/>
                    <a:pt x="110" y="120"/>
                    <a:pt x="111" y="121"/>
                  </a:cubicBezTo>
                  <a:cubicBezTo>
                    <a:pt x="111" y="120"/>
                    <a:pt x="111" y="120"/>
                    <a:pt x="111" y="120"/>
                  </a:cubicBezTo>
                  <a:cubicBezTo>
                    <a:pt x="111" y="120"/>
                    <a:pt x="110" y="119"/>
                    <a:pt x="110" y="119"/>
                  </a:cubicBezTo>
                  <a:close/>
                  <a:moveTo>
                    <a:pt x="43" y="176"/>
                  </a:moveTo>
                  <a:cubicBezTo>
                    <a:pt x="43" y="175"/>
                    <a:pt x="43" y="175"/>
                    <a:pt x="42" y="174"/>
                  </a:cubicBezTo>
                  <a:cubicBezTo>
                    <a:pt x="42" y="175"/>
                    <a:pt x="42" y="175"/>
                    <a:pt x="43" y="176"/>
                  </a:cubicBezTo>
                  <a:close/>
                  <a:moveTo>
                    <a:pt x="100" y="143"/>
                  </a:moveTo>
                  <a:cubicBezTo>
                    <a:pt x="100" y="143"/>
                    <a:pt x="100" y="143"/>
                    <a:pt x="100" y="143"/>
                  </a:cubicBezTo>
                  <a:cubicBezTo>
                    <a:pt x="100" y="144"/>
                    <a:pt x="100" y="144"/>
                    <a:pt x="101" y="145"/>
                  </a:cubicBezTo>
                  <a:cubicBezTo>
                    <a:pt x="101" y="145"/>
                    <a:pt x="101" y="145"/>
                    <a:pt x="101" y="145"/>
                  </a:cubicBezTo>
                  <a:cubicBezTo>
                    <a:pt x="101" y="144"/>
                    <a:pt x="101" y="143"/>
                    <a:pt x="100" y="143"/>
                  </a:cubicBezTo>
                  <a:close/>
                  <a:moveTo>
                    <a:pt x="74" y="54"/>
                  </a:moveTo>
                  <a:cubicBezTo>
                    <a:pt x="73" y="55"/>
                    <a:pt x="72" y="55"/>
                    <a:pt x="73" y="56"/>
                  </a:cubicBezTo>
                  <a:cubicBezTo>
                    <a:pt x="73" y="55"/>
                    <a:pt x="73" y="54"/>
                    <a:pt x="74" y="54"/>
                  </a:cubicBezTo>
                  <a:close/>
                  <a:moveTo>
                    <a:pt x="133" y="21"/>
                  </a:moveTo>
                  <a:cubicBezTo>
                    <a:pt x="133" y="20"/>
                    <a:pt x="132" y="20"/>
                    <a:pt x="132" y="20"/>
                  </a:cubicBezTo>
                  <a:cubicBezTo>
                    <a:pt x="132" y="21"/>
                    <a:pt x="132" y="21"/>
                    <a:pt x="132" y="21"/>
                  </a:cubicBezTo>
                  <a:cubicBezTo>
                    <a:pt x="133" y="21"/>
                    <a:pt x="133" y="21"/>
                    <a:pt x="133" y="21"/>
                  </a:cubicBezTo>
                  <a:close/>
                  <a:moveTo>
                    <a:pt x="83" y="31"/>
                  </a:moveTo>
                  <a:cubicBezTo>
                    <a:pt x="82" y="32"/>
                    <a:pt x="83" y="33"/>
                    <a:pt x="83" y="34"/>
                  </a:cubicBezTo>
                  <a:cubicBezTo>
                    <a:pt x="83" y="33"/>
                    <a:pt x="83" y="32"/>
                    <a:pt x="83" y="31"/>
                  </a:cubicBezTo>
                  <a:close/>
                  <a:moveTo>
                    <a:pt x="67" y="16"/>
                  </a:moveTo>
                  <a:cubicBezTo>
                    <a:pt x="67" y="16"/>
                    <a:pt x="67" y="16"/>
                    <a:pt x="67" y="17"/>
                  </a:cubicBezTo>
                  <a:cubicBezTo>
                    <a:pt x="67" y="17"/>
                    <a:pt x="67" y="18"/>
                    <a:pt x="67" y="18"/>
                  </a:cubicBezTo>
                  <a:cubicBezTo>
                    <a:pt x="67" y="17"/>
                    <a:pt x="67" y="17"/>
                    <a:pt x="67" y="16"/>
                  </a:cubicBezTo>
                  <a:close/>
                  <a:moveTo>
                    <a:pt x="97" y="118"/>
                  </a:moveTo>
                  <a:cubicBezTo>
                    <a:pt x="98" y="117"/>
                    <a:pt x="98" y="117"/>
                    <a:pt x="98" y="117"/>
                  </a:cubicBezTo>
                  <a:cubicBezTo>
                    <a:pt x="98" y="116"/>
                    <a:pt x="98" y="116"/>
                    <a:pt x="97" y="116"/>
                  </a:cubicBezTo>
                  <a:cubicBezTo>
                    <a:pt x="97" y="116"/>
                    <a:pt x="97" y="117"/>
                    <a:pt x="97" y="117"/>
                  </a:cubicBezTo>
                  <a:cubicBezTo>
                    <a:pt x="97" y="117"/>
                    <a:pt x="97" y="118"/>
                    <a:pt x="97" y="118"/>
                  </a:cubicBezTo>
                  <a:close/>
                  <a:moveTo>
                    <a:pt x="57" y="104"/>
                  </a:moveTo>
                  <a:cubicBezTo>
                    <a:pt x="57" y="104"/>
                    <a:pt x="57" y="104"/>
                    <a:pt x="57" y="104"/>
                  </a:cubicBezTo>
                  <a:cubicBezTo>
                    <a:pt x="57" y="105"/>
                    <a:pt x="57" y="105"/>
                    <a:pt x="57" y="106"/>
                  </a:cubicBezTo>
                  <a:cubicBezTo>
                    <a:pt x="57" y="107"/>
                    <a:pt x="57" y="108"/>
                    <a:pt x="57" y="108"/>
                  </a:cubicBezTo>
                  <a:cubicBezTo>
                    <a:pt x="57" y="107"/>
                    <a:pt x="57" y="105"/>
                    <a:pt x="57" y="104"/>
                  </a:cubicBezTo>
                  <a:close/>
                  <a:moveTo>
                    <a:pt x="125" y="133"/>
                  </a:moveTo>
                  <a:cubicBezTo>
                    <a:pt x="125" y="132"/>
                    <a:pt x="125" y="130"/>
                    <a:pt x="124" y="130"/>
                  </a:cubicBezTo>
                  <a:cubicBezTo>
                    <a:pt x="124" y="131"/>
                    <a:pt x="124" y="132"/>
                    <a:pt x="125" y="133"/>
                  </a:cubicBezTo>
                  <a:close/>
                  <a:moveTo>
                    <a:pt x="118" y="98"/>
                  </a:moveTo>
                  <a:cubicBezTo>
                    <a:pt x="117" y="98"/>
                    <a:pt x="116" y="99"/>
                    <a:pt x="115" y="99"/>
                  </a:cubicBezTo>
                  <a:cubicBezTo>
                    <a:pt x="117" y="99"/>
                    <a:pt x="117" y="99"/>
                    <a:pt x="118" y="98"/>
                  </a:cubicBezTo>
                  <a:close/>
                  <a:moveTo>
                    <a:pt x="147" y="113"/>
                  </a:moveTo>
                  <a:cubicBezTo>
                    <a:pt x="147" y="113"/>
                    <a:pt x="147" y="115"/>
                    <a:pt x="147" y="116"/>
                  </a:cubicBezTo>
                  <a:cubicBezTo>
                    <a:pt x="147" y="115"/>
                    <a:pt x="147" y="114"/>
                    <a:pt x="147" y="113"/>
                  </a:cubicBezTo>
                  <a:close/>
                  <a:moveTo>
                    <a:pt x="79" y="178"/>
                  </a:moveTo>
                  <a:cubicBezTo>
                    <a:pt x="79" y="180"/>
                    <a:pt x="79" y="180"/>
                    <a:pt x="80" y="180"/>
                  </a:cubicBezTo>
                  <a:cubicBezTo>
                    <a:pt x="80" y="179"/>
                    <a:pt x="80" y="179"/>
                    <a:pt x="79" y="178"/>
                  </a:cubicBezTo>
                  <a:close/>
                  <a:moveTo>
                    <a:pt x="85" y="20"/>
                  </a:moveTo>
                  <a:cubicBezTo>
                    <a:pt x="85" y="21"/>
                    <a:pt x="85" y="22"/>
                    <a:pt x="85" y="23"/>
                  </a:cubicBezTo>
                  <a:cubicBezTo>
                    <a:pt x="86" y="22"/>
                    <a:pt x="86" y="22"/>
                    <a:pt x="85" y="20"/>
                  </a:cubicBezTo>
                  <a:close/>
                  <a:moveTo>
                    <a:pt x="96" y="207"/>
                  </a:moveTo>
                  <a:cubicBezTo>
                    <a:pt x="95" y="205"/>
                    <a:pt x="95" y="205"/>
                    <a:pt x="95" y="205"/>
                  </a:cubicBezTo>
                  <a:cubicBezTo>
                    <a:pt x="95" y="206"/>
                    <a:pt x="95" y="206"/>
                    <a:pt x="96" y="207"/>
                  </a:cubicBezTo>
                  <a:close/>
                  <a:moveTo>
                    <a:pt x="99" y="39"/>
                  </a:moveTo>
                  <a:cubicBezTo>
                    <a:pt x="99" y="40"/>
                    <a:pt x="99" y="40"/>
                    <a:pt x="100" y="41"/>
                  </a:cubicBezTo>
                  <a:cubicBezTo>
                    <a:pt x="100" y="40"/>
                    <a:pt x="100" y="39"/>
                    <a:pt x="99" y="39"/>
                  </a:cubicBezTo>
                  <a:close/>
                  <a:moveTo>
                    <a:pt x="61" y="70"/>
                  </a:moveTo>
                  <a:cubicBezTo>
                    <a:pt x="61" y="69"/>
                    <a:pt x="61" y="69"/>
                    <a:pt x="60" y="69"/>
                  </a:cubicBezTo>
                  <a:cubicBezTo>
                    <a:pt x="60" y="69"/>
                    <a:pt x="60" y="70"/>
                    <a:pt x="60" y="70"/>
                  </a:cubicBezTo>
                  <a:cubicBezTo>
                    <a:pt x="60" y="70"/>
                    <a:pt x="60" y="70"/>
                    <a:pt x="61" y="70"/>
                  </a:cubicBezTo>
                  <a:close/>
                  <a:moveTo>
                    <a:pt x="71" y="129"/>
                  </a:moveTo>
                  <a:cubicBezTo>
                    <a:pt x="71" y="130"/>
                    <a:pt x="71" y="131"/>
                    <a:pt x="71" y="131"/>
                  </a:cubicBezTo>
                  <a:cubicBezTo>
                    <a:pt x="71" y="131"/>
                    <a:pt x="72" y="130"/>
                    <a:pt x="71" y="129"/>
                  </a:cubicBezTo>
                  <a:close/>
                  <a:moveTo>
                    <a:pt x="120" y="160"/>
                  </a:moveTo>
                  <a:cubicBezTo>
                    <a:pt x="120" y="160"/>
                    <a:pt x="120" y="160"/>
                    <a:pt x="120" y="160"/>
                  </a:cubicBezTo>
                  <a:cubicBezTo>
                    <a:pt x="120" y="159"/>
                    <a:pt x="120" y="159"/>
                    <a:pt x="119" y="158"/>
                  </a:cubicBezTo>
                  <a:cubicBezTo>
                    <a:pt x="119" y="159"/>
                    <a:pt x="120" y="160"/>
                    <a:pt x="120" y="160"/>
                  </a:cubicBezTo>
                  <a:close/>
                  <a:moveTo>
                    <a:pt x="116" y="35"/>
                  </a:moveTo>
                  <a:cubicBezTo>
                    <a:pt x="116" y="35"/>
                    <a:pt x="115" y="34"/>
                    <a:pt x="115" y="34"/>
                  </a:cubicBezTo>
                  <a:cubicBezTo>
                    <a:pt x="115" y="34"/>
                    <a:pt x="115" y="34"/>
                    <a:pt x="115" y="34"/>
                  </a:cubicBezTo>
                  <a:cubicBezTo>
                    <a:pt x="115" y="34"/>
                    <a:pt x="115" y="35"/>
                    <a:pt x="115" y="36"/>
                  </a:cubicBezTo>
                  <a:cubicBezTo>
                    <a:pt x="115" y="36"/>
                    <a:pt x="115" y="35"/>
                    <a:pt x="116" y="35"/>
                  </a:cubicBezTo>
                  <a:close/>
                  <a:moveTo>
                    <a:pt x="86" y="127"/>
                  </a:moveTo>
                  <a:cubicBezTo>
                    <a:pt x="86" y="126"/>
                    <a:pt x="86" y="126"/>
                    <a:pt x="85" y="126"/>
                  </a:cubicBezTo>
                  <a:cubicBezTo>
                    <a:pt x="85" y="126"/>
                    <a:pt x="86" y="127"/>
                    <a:pt x="86" y="127"/>
                  </a:cubicBezTo>
                  <a:close/>
                  <a:moveTo>
                    <a:pt x="153" y="161"/>
                  </a:moveTo>
                  <a:cubicBezTo>
                    <a:pt x="153" y="160"/>
                    <a:pt x="154" y="160"/>
                    <a:pt x="153" y="159"/>
                  </a:cubicBezTo>
                  <a:cubicBezTo>
                    <a:pt x="153" y="160"/>
                    <a:pt x="152" y="160"/>
                    <a:pt x="153" y="161"/>
                  </a:cubicBezTo>
                  <a:close/>
                  <a:moveTo>
                    <a:pt x="81" y="107"/>
                  </a:moveTo>
                  <a:cubicBezTo>
                    <a:pt x="81" y="107"/>
                    <a:pt x="80" y="107"/>
                    <a:pt x="80" y="107"/>
                  </a:cubicBezTo>
                  <a:cubicBezTo>
                    <a:pt x="81" y="107"/>
                    <a:pt x="81" y="108"/>
                    <a:pt x="81" y="108"/>
                  </a:cubicBezTo>
                  <a:cubicBezTo>
                    <a:pt x="82" y="108"/>
                    <a:pt x="82" y="108"/>
                    <a:pt x="82" y="107"/>
                  </a:cubicBezTo>
                  <a:cubicBezTo>
                    <a:pt x="81" y="107"/>
                    <a:pt x="81" y="107"/>
                    <a:pt x="81" y="107"/>
                  </a:cubicBezTo>
                  <a:close/>
                  <a:moveTo>
                    <a:pt x="119" y="22"/>
                  </a:moveTo>
                  <a:cubicBezTo>
                    <a:pt x="118" y="21"/>
                    <a:pt x="119" y="20"/>
                    <a:pt x="118" y="19"/>
                  </a:cubicBezTo>
                  <a:cubicBezTo>
                    <a:pt x="118" y="20"/>
                    <a:pt x="118" y="21"/>
                    <a:pt x="119" y="22"/>
                  </a:cubicBezTo>
                  <a:close/>
                  <a:moveTo>
                    <a:pt x="119" y="39"/>
                  </a:moveTo>
                  <a:cubicBezTo>
                    <a:pt x="119" y="39"/>
                    <a:pt x="119" y="39"/>
                    <a:pt x="119" y="39"/>
                  </a:cubicBezTo>
                  <a:cubicBezTo>
                    <a:pt x="119" y="38"/>
                    <a:pt x="119" y="37"/>
                    <a:pt x="119" y="37"/>
                  </a:cubicBezTo>
                  <a:cubicBezTo>
                    <a:pt x="119" y="37"/>
                    <a:pt x="119" y="37"/>
                    <a:pt x="118" y="37"/>
                  </a:cubicBezTo>
                  <a:cubicBezTo>
                    <a:pt x="118" y="37"/>
                    <a:pt x="119" y="38"/>
                    <a:pt x="119" y="39"/>
                  </a:cubicBezTo>
                  <a:close/>
                  <a:moveTo>
                    <a:pt x="48" y="39"/>
                  </a:moveTo>
                  <a:cubicBezTo>
                    <a:pt x="48" y="40"/>
                    <a:pt x="48" y="40"/>
                    <a:pt x="48" y="41"/>
                  </a:cubicBezTo>
                  <a:cubicBezTo>
                    <a:pt x="49" y="40"/>
                    <a:pt x="49" y="40"/>
                    <a:pt x="48" y="39"/>
                  </a:cubicBezTo>
                  <a:close/>
                  <a:moveTo>
                    <a:pt x="73" y="203"/>
                  </a:moveTo>
                  <a:cubicBezTo>
                    <a:pt x="73" y="203"/>
                    <a:pt x="73" y="204"/>
                    <a:pt x="74" y="204"/>
                  </a:cubicBezTo>
                  <a:cubicBezTo>
                    <a:pt x="74" y="203"/>
                    <a:pt x="74" y="203"/>
                    <a:pt x="73" y="203"/>
                  </a:cubicBezTo>
                  <a:close/>
                  <a:moveTo>
                    <a:pt x="32" y="166"/>
                  </a:moveTo>
                  <a:cubicBezTo>
                    <a:pt x="32" y="165"/>
                    <a:pt x="32" y="165"/>
                    <a:pt x="31" y="165"/>
                  </a:cubicBezTo>
                  <a:cubicBezTo>
                    <a:pt x="32" y="165"/>
                    <a:pt x="32" y="165"/>
                    <a:pt x="32" y="166"/>
                  </a:cubicBezTo>
                  <a:close/>
                  <a:moveTo>
                    <a:pt x="154" y="191"/>
                  </a:moveTo>
                  <a:cubicBezTo>
                    <a:pt x="153" y="191"/>
                    <a:pt x="153" y="191"/>
                    <a:pt x="152" y="192"/>
                  </a:cubicBezTo>
                  <a:cubicBezTo>
                    <a:pt x="153" y="192"/>
                    <a:pt x="153" y="192"/>
                    <a:pt x="154" y="191"/>
                  </a:cubicBezTo>
                  <a:close/>
                  <a:moveTo>
                    <a:pt x="147" y="94"/>
                  </a:moveTo>
                  <a:cubicBezTo>
                    <a:pt x="147" y="93"/>
                    <a:pt x="147" y="92"/>
                    <a:pt x="146" y="91"/>
                  </a:cubicBezTo>
                  <a:cubicBezTo>
                    <a:pt x="146" y="92"/>
                    <a:pt x="147" y="93"/>
                    <a:pt x="147" y="94"/>
                  </a:cubicBezTo>
                  <a:close/>
                  <a:moveTo>
                    <a:pt x="145" y="98"/>
                  </a:moveTo>
                  <a:cubicBezTo>
                    <a:pt x="145" y="97"/>
                    <a:pt x="145" y="97"/>
                    <a:pt x="145" y="96"/>
                  </a:cubicBezTo>
                  <a:cubicBezTo>
                    <a:pt x="145" y="97"/>
                    <a:pt x="145" y="97"/>
                    <a:pt x="145" y="98"/>
                  </a:cubicBezTo>
                  <a:close/>
                  <a:moveTo>
                    <a:pt x="67" y="13"/>
                  </a:moveTo>
                  <a:cubicBezTo>
                    <a:pt x="67" y="13"/>
                    <a:pt x="67" y="13"/>
                    <a:pt x="67" y="14"/>
                  </a:cubicBezTo>
                  <a:cubicBezTo>
                    <a:pt x="67" y="14"/>
                    <a:pt x="67" y="14"/>
                    <a:pt x="67" y="14"/>
                  </a:cubicBezTo>
                  <a:cubicBezTo>
                    <a:pt x="67" y="14"/>
                    <a:pt x="67" y="14"/>
                    <a:pt x="68" y="13"/>
                  </a:cubicBezTo>
                  <a:cubicBezTo>
                    <a:pt x="68" y="13"/>
                    <a:pt x="67" y="13"/>
                    <a:pt x="67" y="13"/>
                  </a:cubicBezTo>
                  <a:close/>
                  <a:moveTo>
                    <a:pt x="124" y="123"/>
                  </a:moveTo>
                  <a:cubicBezTo>
                    <a:pt x="124" y="122"/>
                    <a:pt x="124" y="122"/>
                    <a:pt x="124" y="121"/>
                  </a:cubicBezTo>
                  <a:cubicBezTo>
                    <a:pt x="123" y="122"/>
                    <a:pt x="123" y="122"/>
                    <a:pt x="124" y="123"/>
                  </a:cubicBezTo>
                  <a:close/>
                  <a:moveTo>
                    <a:pt x="182" y="160"/>
                  </a:moveTo>
                  <a:cubicBezTo>
                    <a:pt x="182" y="160"/>
                    <a:pt x="182" y="160"/>
                    <a:pt x="182" y="160"/>
                  </a:cubicBezTo>
                  <a:cubicBezTo>
                    <a:pt x="181" y="160"/>
                    <a:pt x="180" y="160"/>
                    <a:pt x="179" y="160"/>
                  </a:cubicBezTo>
                  <a:cubicBezTo>
                    <a:pt x="179" y="160"/>
                    <a:pt x="179" y="160"/>
                    <a:pt x="179" y="160"/>
                  </a:cubicBezTo>
                  <a:cubicBezTo>
                    <a:pt x="180" y="160"/>
                    <a:pt x="181" y="160"/>
                    <a:pt x="182" y="160"/>
                  </a:cubicBezTo>
                  <a:close/>
                  <a:moveTo>
                    <a:pt x="137" y="154"/>
                  </a:moveTo>
                  <a:cubicBezTo>
                    <a:pt x="136" y="154"/>
                    <a:pt x="136" y="154"/>
                    <a:pt x="136" y="155"/>
                  </a:cubicBezTo>
                  <a:cubicBezTo>
                    <a:pt x="137" y="155"/>
                    <a:pt x="137" y="155"/>
                    <a:pt x="137" y="155"/>
                  </a:cubicBezTo>
                  <a:cubicBezTo>
                    <a:pt x="137" y="154"/>
                    <a:pt x="137" y="154"/>
                    <a:pt x="137" y="154"/>
                  </a:cubicBezTo>
                  <a:close/>
                  <a:moveTo>
                    <a:pt x="69" y="48"/>
                  </a:moveTo>
                  <a:cubicBezTo>
                    <a:pt x="69" y="48"/>
                    <a:pt x="69" y="48"/>
                    <a:pt x="69" y="48"/>
                  </a:cubicBezTo>
                  <a:cubicBezTo>
                    <a:pt x="69" y="47"/>
                    <a:pt x="69" y="47"/>
                    <a:pt x="69" y="46"/>
                  </a:cubicBezTo>
                  <a:cubicBezTo>
                    <a:pt x="69" y="47"/>
                    <a:pt x="68" y="47"/>
                    <a:pt x="68" y="47"/>
                  </a:cubicBezTo>
                  <a:cubicBezTo>
                    <a:pt x="68" y="48"/>
                    <a:pt x="69" y="48"/>
                    <a:pt x="69" y="48"/>
                  </a:cubicBezTo>
                  <a:close/>
                  <a:moveTo>
                    <a:pt x="80" y="110"/>
                  </a:moveTo>
                  <a:cubicBezTo>
                    <a:pt x="80" y="110"/>
                    <a:pt x="79" y="109"/>
                    <a:pt x="79" y="109"/>
                  </a:cubicBezTo>
                  <a:cubicBezTo>
                    <a:pt x="79" y="110"/>
                    <a:pt x="79" y="110"/>
                    <a:pt x="79" y="111"/>
                  </a:cubicBezTo>
                  <a:cubicBezTo>
                    <a:pt x="79" y="111"/>
                    <a:pt x="79" y="111"/>
                    <a:pt x="79" y="111"/>
                  </a:cubicBezTo>
                  <a:cubicBezTo>
                    <a:pt x="79" y="110"/>
                    <a:pt x="80" y="110"/>
                    <a:pt x="80" y="110"/>
                  </a:cubicBezTo>
                  <a:close/>
                  <a:moveTo>
                    <a:pt x="120" y="85"/>
                  </a:moveTo>
                  <a:cubicBezTo>
                    <a:pt x="120" y="85"/>
                    <a:pt x="120" y="85"/>
                    <a:pt x="120" y="85"/>
                  </a:cubicBezTo>
                  <a:cubicBezTo>
                    <a:pt x="120" y="85"/>
                    <a:pt x="120" y="84"/>
                    <a:pt x="120" y="83"/>
                  </a:cubicBezTo>
                  <a:cubicBezTo>
                    <a:pt x="120" y="83"/>
                    <a:pt x="120" y="83"/>
                    <a:pt x="120" y="83"/>
                  </a:cubicBezTo>
                  <a:cubicBezTo>
                    <a:pt x="120" y="84"/>
                    <a:pt x="120" y="85"/>
                    <a:pt x="120" y="85"/>
                  </a:cubicBezTo>
                  <a:close/>
                  <a:moveTo>
                    <a:pt x="103" y="24"/>
                  </a:moveTo>
                  <a:cubicBezTo>
                    <a:pt x="104" y="24"/>
                    <a:pt x="104" y="23"/>
                    <a:pt x="104" y="22"/>
                  </a:cubicBezTo>
                  <a:cubicBezTo>
                    <a:pt x="104" y="23"/>
                    <a:pt x="104" y="23"/>
                    <a:pt x="103" y="24"/>
                  </a:cubicBezTo>
                  <a:close/>
                  <a:moveTo>
                    <a:pt x="102" y="89"/>
                  </a:moveTo>
                  <a:cubicBezTo>
                    <a:pt x="103" y="88"/>
                    <a:pt x="103" y="88"/>
                    <a:pt x="103" y="87"/>
                  </a:cubicBezTo>
                  <a:cubicBezTo>
                    <a:pt x="102" y="88"/>
                    <a:pt x="102" y="88"/>
                    <a:pt x="102" y="89"/>
                  </a:cubicBezTo>
                  <a:close/>
                  <a:moveTo>
                    <a:pt x="64" y="67"/>
                  </a:moveTo>
                  <a:cubicBezTo>
                    <a:pt x="64" y="67"/>
                    <a:pt x="64" y="67"/>
                    <a:pt x="64" y="68"/>
                  </a:cubicBezTo>
                  <a:cubicBezTo>
                    <a:pt x="65" y="67"/>
                    <a:pt x="65" y="67"/>
                    <a:pt x="65" y="67"/>
                  </a:cubicBezTo>
                  <a:cubicBezTo>
                    <a:pt x="65" y="67"/>
                    <a:pt x="65" y="66"/>
                    <a:pt x="65" y="66"/>
                  </a:cubicBezTo>
                  <a:cubicBezTo>
                    <a:pt x="65" y="66"/>
                    <a:pt x="65" y="66"/>
                    <a:pt x="65" y="66"/>
                  </a:cubicBezTo>
                  <a:cubicBezTo>
                    <a:pt x="65" y="67"/>
                    <a:pt x="65" y="67"/>
                    <a:pt x="64" y="67"/>
                  </a:cubicBezTo>
                  <a:close/>
                  <a:moveTo>
                    <a:pt x="55" y="187"/>
                  </a:moveTo>
                  <a:cubicBezTo>
                    <a:pt x="55" y="186"/>
                    <a:pt x="55" y="186"/>
                    <a:pt x="54" y="186"/>
                  </a:cubicBezTo>
                  <a:cubicBezTo>
                    <a:pt x="55" y="186"/>
                    <a:pt x="55" y="187"/>
                    <a:pt x="55" y="187"/>
                  </a:cubicBezTo>
                  <a:close/>
                  <a:moveTo>
                    <a:pt x="82" y="173"/>
                  </a:moveTo>
                  <a:cubicBezTo>
                    <a:pt x="82" y="173"/>
                    <a:pt x="82" y="173"/>
                    <a:pt x="82" y="173"/>
                  </a:cubicBezTo>
                  <a:cubicBezTo>
                    <a:pt x="81" y="173"/>
                    <a:pt x="81" y="172"/>
                    <a:pt x="81" y="171"/>
                  </a:cubicBezTo>
                  <a:cubicBezTo>
                    <a:pt x="81" y="171"/>
                    <a:pt x="81" y="172"/>
                    <a:pt x="81" y="172"/>
                  </a:cubicBezTo>
                  <a:cubicBezTo>
                    <a:pt x="81" y="172"/>
                    <a:pt x="81" y="173"/>
                    <a:pt x="82" y="173"/>
                  </a:cubicBezTo>
                  <a:close/>
                  <a:moveTo>
                    <a:pt x="57" y="16"/>
                  </a:moveTo>
                  <a:cubicBezTo>
                    <a:pt x="56" y="17"/>
                    <a:pt x="57" y="17"/>
                    <a:pt x="57" y="18"/>
                  </a:cubicBezTo>
                  <a:cubicBezTo>
                    <a:pt x="57" y="17"/>
                    <a:pt x="57" y="17"/>
                    <a:pt x="57" y="16"/>
                  </a:cubicBezTo>
                  <a:close/>
                  <a:moveTo>
                    <a:pt x="126" y="145"/>
                  </a:moveTo>
                  <a:cubicBezTo>
                    <a:pt x="126" y="145"/>
                    <a:pt x="126" y="145"/>
                    <a:pt x="126" y="146"/>
                  </a:cubicBezTo>
                  <a:cubicBezTo>
                    <a:pt x="126" y="146"/>
                    <a:pt x="126" y="145"/>
                    <a:pt x="126" y="145"/>
                  </a:cubicBezTo>
                  <a:close/>
                  <a:moveTo>
                    <a:pt x="96" y="40"/>
                  </a:moveTo>
                  <a:cubicBezTo>
                    <a:pt x="96" y="40"/>
                    <a:pt x="96" y="41"/>
                    <a:pt x="96" y="41"/>
                  </a:cubicBezTo>
                  <a:cubicBezTo>
                    <a:pt x="97" y="40"/>
                    <a:pt x="97" y="40"/>
                    <a:pt x="96" y="40"/>
                  </a:cubicBezTo>
                  <a:close/>
                  <a:moveTo>
                    <a:pt x="73" y="85"/>
                  </a:moveTo>
                  <a:cubicBezTo>
                    <a:pt x="73" y="85"/>
                    <a:pt x="73" y="85"/>
                    <a:pt x="73" y="86"/>
                  </a:cubicBezTo>
                  <a:cubicBezTo>
                    <a:pt x="73" y="86"/>
                    <a:pt x="73" y="85"/>
                    <a:pt x="73" y="85"/>
                  </a:cubicBezTo>
                  <a:close/>
                  <a:moveTo>
                    <a:pt x="113" y="124"/>
                  </a:moveTo>
                  <a:cubicBezTo>
                    <a:pt x="113" y="123"/>
                    <a:pt x="113" y="123"/>
                    <a:pt x="113" y="123"/>
                  </a:cubicBezTo>
                  <a:cubicBezTo>
                    <a:pt x="113" y="123"/>
                    <a:pt x="112" y="123"/>
                    <a:pt x="112" y="123"/>
                  </a:cubicBezTo>
                  <a:cubicBezTo>
                    <a:pt x="112" y="123"/>
                    <a:pt x="112" y="123"/>
                    <a:pt x="113" y="124"/>
                  </a:cubicBezTo>
                  <a:close/>
                  <a:moveTo>
                    <a:pt x="128" y="128"/>
                  </a:moveTo>
                  <a:cubicBezTo>
                    <a:pt x="127" y="128"/>
                    <a:pt x="127" y="129"/>
                    <a:pt x="127" y="129"/>
                  </a:cubicBezTo>
                  <a:cubicBezTo>
                    <a:pt x="128" y="129"/>
                    <a:pt x="128" y="129"/>
                    <a:pt x="128" y="129"/>
                  </a:cubicBezTo>
                  <a:cubicBezTo>
                    <a:pt x="128" y="129"/>
                    <a:pt x="128" y="129"/>
                    <a:pt x="128" y="128"/>
                  </a:cubicBezTo>
                  <a:close/>
                  <a:moveTo>
                    <a:pt x="64" y="125"/>
                  </a:moveTo>
                  <a:cubicBezTo>
                    <a:pt x="65" y="124"/>
                    <a:pt x="65" y="124"/>
                    <a:pt x="65" y="123"/>
                  </a:cubicBezTo>
                  <a:cubicBezTo>
                    <a:pt x="65" y="124"/>
                    <a:pt x="65" y="124"/>
                    <a:pt x="64" y="125"/>
                  </a:cubicBezTo>
                  <a:close/>
                  <a:moveTo>
                    <a:pt x="79" y="88"/>
                  </a:moveTo>
                  <a:cubicBezTo>
                    <a:pt x="78" y="88"/>
                    <a:pt x="78" y="88"/>
                    <a:pt x="78" y="89"/>
                  </a:cubicBezTo>
                  <a:cubicBezTo>
                    <a:pt x="79" y="89"/>
                    <a:pt x="79" y="88"/>
                    <a:pt x="79" y="88"/>
                  </a:cubicBezTo>
                  <a:close/>
                  <a:moveTo>
                    <a:pt x="98" y="165"/>
                  </a:moveTo>
                  <a:cubicBezTo>
                    <a:pt x="98" y="164"/>
                    <a:pt x="98" y="164"/>
                    <a:pt x="97" y="164"/>
                  </a:cubicBezTo>
                  <a:cubicBezTo>
                    <a:pt x="98" y="164"/>
                    <a:pt x="98" y="165"/>
                    <a:pt x="98" y="165"/>
                  </a:cubicBezTo>
                  <a:close/>
                  <a:moveTo>
                    <a:pt x="57" y="56"/>
                  </a:moveTo>
                  <a:cubicBezTo>
                    <a:pt x="57" y="56"/>
                    <a:pt x="57" y="56"/>
                    <a:pt x="57" y="56"/>
                  </a:cubicBezTo>
                  <a:cubicBezTo>
                    <a:pt x="57" y="56"/>
                    <a:pt x="57" y="55"/>
                    <a:pt x="57" y="54"/>
                  </a:cubicBezTo>
                  <a:cubicBezTo>
                    <a:pt x="57" y="54"/>
                    <a:pt x="57" y="54"/>
                    <a:pt x="57" y="54"/>
                  </a:cubicBezTo>
                  <a:cubicBezTo>
                    <a:pt x="57" y="55"/>
                    <a:pt x="57" y="55"/>
                    <a:pt x="57" y="56"/>
                  </a:cubicBezTo>
                  <a:close/>
                  <a:moveTo>
                    <a:pt x="127" y="125"/>
                  </a:moveTo>
                  <a:cubicBezTo>
                    <a:pt x="126" y="125"/>
                    <a:pt x="126" y="125"/>
                    <a:pt x="126" y="125"/>
                  </a:cubicBezTo>
                  <a:cubicBezTo>
                    <a:pt x="126" y="125"/>
                    <a:pt x="126" y="126"/>
                    <a:pt x="126" y="126"/>
                  </a:cubicBezTo>
                  <a:cubicBezTo>
                    <a:pt x="127" y="126"/>
                    <a:pt x="127" y="125"/>
                    <a:pt x="127" y="125"/>
                  </a:cubicBezTo>
                  <a:close/>
                  <a:moveTo>
                    <a:pt x="111" y="166"/>
                  </a:moveTo>
                  <a:cubicBezTo>
                    <a:pt x="111" y="166"/>
                    <a:pt x="111" y="166"/>
                    <a:pt x="111" y="166"/>
                  </a:cubicBezTo>
                  <a:cubicBezTo>
                    <a:pt x="111" y="167"/>
                    <a:pt x="111" y="167"/>
                    <a:pt x="111" y="168"/>
                  </a:cubicBezTo>
                  <a:cubicBezTo>
                    <a:pt x="111" y="168"/>
                    <a:pt x="111" y="168"/>
                    <a:pt x="111" y="168"/>
                  </a:cubicBezTo>
                  <a:cubicBezTo>
                    <a:pt x="111" y="167"/>
                    <a:pt x="111" y="167"/>
                    <a:pt x="111" y="166"/>
                  </a:cubicBezTo>
                  <a:close/>
                  <a:moveTo>
                    <a:pt x="107" y="183"/>
                  </a:moveTo>
                  <a:cubicBezTo>
                    <a:pt x="108" y="182"/>
                    <a:pt x="108" y="182"/>
                    <a:pt x="108" y="182"/>
                  </a:cubicBezTo>
                  <a:cubicBezTo>
                    <a:pt x="108" y="182"/>
                    <a:pt x="108" y="182"/>
                    <a:pt x="107" y="183"/>
                  </a:cubicBezTo>
                  <a:close/>
                  <a:moveTo>
                    <a:pt x="86" y="158"/>
                  </a:moveTo>
                  <a:cubicBezTo>
                    <a:pt x="86" y="158"/>
                    <a:pt x="86" y="159"/>
                    <a:pt x="87" y="159"/>
                  </a:cubicBezTo>
                  <a:cubicBezTo>
                    <a:pt x="87" y="158"/>
                    <a:pt x="87" y="158"/>
                    <a:pt x="86" y="158"/>
                  </a:cubicBezTo>
                  <a:close/>
                  <a:moveTo>
                    <a:pt x="102" y="249"/>
                  </a:moveTo>
                  <a:cubicBezTo>
                    <a:pt x="102" y="248"/>
                    <a:pt x="102" y="248"/>
                    <a:pt x="102" y="248"/>
                  </a:cubicBezTo>
                  <a:cubicBezTo>
                    <a:pt x="102" y="248"/>
                    <a:pt x="102" y="248"/>
                    <a:pt x="102" y="248"/>
                  </a:cubicBezTo>
                  <a:cubicBezTo>
                    <a:pt x="101" y="248"/>
                    <a:pt x="101" y="248"/>
                    <a:pt x="102" y="249"/>
                  </a:cubicBezTo>
                  <a:close/>
                  <a:moveTo>
                    <a:pt x="76" y="114"/>
                  </a:moveTo>
                  <a:cubicBezTo>
                    <a:pt x="76" y="114"/>
                    <a:pt x="76" y="114"/>
                    <a:pt x="76" y="113"/>
                  </a:cubicBezTo>
                  <a:cubicBezTo>
                    <a:pt x="76" y="113"/>
                    <a:pt x="76" y="114"/>
                    <a:pt x="76" y="114"/>
                  </a:cubicBezTo>
                  <a:close/>
                  <a:moveTo>
                    <a:pt x="120" y="57"/>
                  </a:moveTo>
                  <a:cubicBezTo>
                    <a:pt x="119" y="57"/>
                    <a:pt x="119" y="57"/>
                    <a:pt x="119" y="57"/>
                  </a:cubicBezTo>
                  <a:cubicBezTo>
                    <a:pt x="120" y="57"/>
                    <a:pt x="120" y="57"/>
                    <a:pt x="120" y="57"/>
                  </a:cubicBezTo>
                  <a:close/>
                  <a:moveTo>
                    <a:pt x="129" y="32"/>
                  </a:moveTo>
                  <a:cubicBezTo>
                    <a:pt x="129" y="32"/>
                    <a:pt x="129" y="32"/>
                    <a:pt x="129" y="32"/>
                  </a:cubicBezTo>
                  <a:cubicBezTo>
                    <a:pt x="129" y="33"/>
                    <a:pt x="129" y="33"/>
                    <a:pt x="129" y="33"/>
                  </a:cubicBezTo>
                  <a:cubicBezTo>
                    <a:pt x="129" y="33"/>
                    <a:pt x="129" y="33"/>
                    <a:pt x="129" y="33"/>
                  </a:cubicBezTo>
                  <a:cubicBezTo>
                    <a:pt x="129" y="33"/>
                    <a:pt x="129" y="32"/>
                    <a:pt x="129" y="32"/>
                  </a:cubicBezTo>
                  <a:close/>
                  <a:moveTo>
                    <a:pt x="99" y="32"/>
                  </a:moveTo>
                  <a:cubicBezTo>
                    <a:pt x="99" y="32"/>
                    <a:pt x="99" y="32"/>
                    <a:pt x="99" y="31"/>
                  </a:cubicBezTo>
                  <a:cubicBezTo>
                    <a:pt x="98" y="32"/>
                    <a:pt x="98" y="32"/>
                    <a:pt x="99" y="32"/>
                  </a:cubicBezTo>
                  <a:close/>
                  <a:moveTo>
                    <a:pt x="71" y="87"/>
                  </a:moveTo>
                  <a:cubicBezTo>
                    <a:pt x="71" y="88"/>
                    <a:pt x="71" y="88"/>
                    <a:pt x="70" y="88"/>
                  </a:cubicBezTo>
                  <a:cubicBezTo>
                    <a:pt x="71" y="88"/>
                    <a:pt x="71" y="88"/>
                    <a:pt x="71" y="88"/>
                  </a:cubicBezTo>
                  <a:cubicBezTo>
                    <a:pt x="71" y="88"/>
                    <a:pt x="71" y="88"/>
                    <a:pt x="71" y="87"/>
                  </a:cubicBezTo>
                  <a:close/>
                  <a:moveTo>
                    <a:pt x="166" y="192"/>
                  </a:moveTo>
                  <a:cubicBezTo>
                    <a:pt x="166" y="192"/>
                    <a:pt x="166" y="192"/>
                    <a:pt x="166" y="192"/>
                  </a:cubicBezTo>
                  <a:cubicBezTo>
                    <a:pt x="166" y="192"/>
                    <a:pt x="166" y="192"/>
                    <a:pt x="167" y="191"/>
                  </a:cubicBezTo>
                  <a:cubicBezTo>
                    <a:pt x="166" y="192"/>
                    <a:pt x="166" y="192"/>
                    <a:pt x="166" y="192"/>
                  </a:cubicBezTo>
                  <a:close/>
                  <a:moveTo>
                    <a:pt x="159" y="195"/>
                  </a:moveTo>
                  <a:cubicBezTo>
                    <a:pt x="159" y="195"/>
                    <a:pt x="159" y="195"/>
                    <a:pt x="159" y="195"/>
                  </a:cubicBezTo>
                  <a:cubicBezTo>
                    <a:pt x="159" y="195"/>
                    <a:pt x="159" y="196"/>
                    <a:pt x="158" y="196"/>
                  </a:cubicBezTo>
                  <a:cubicBezTo>
                    <a:pt x="158" y="196"/>
                    <a:pt x="158" y="196"/>
                    <a:pt x="158" y="196"/>
                  </a:cubicBezTo>
                  <a:cubicBezTo>
                    <a:pt x="159" y="196"/>
                    <a:pt x="159" y="195"/>
                    <a:pt x="159" y="195"/>
                  </a:cubicBezTo>
                  <a:close/>
                  <a:moveTo>
                    <a:pt x="69" y="44"/>
                  </a:moveTo>
                  <a:cubicBezTo>
                    <a:pt x="68" y="44"/>
                    <a:pt x="68" y="44"/>
                    <a:pt x="68" y="45"/>
                  </a:cubicBezTo>
                  <a:cubicBezTo>
                    <a:pt x="68" y="44"/>
                    <a:pt x="68" y="44"/>
                    <a:pt x="69" y="44"/>
                  </a:cubicBezTo>
                  <a:close/>
                  <a:moveTo>
                    <a:pt x="51" y="55"/>
                  </a:moveTo>
                  <a:cubicBezTo>
                    <a:pt x="51" y="55"/>
                    <a:pt x="51" y="55"/>
                    <a:pt x="51" y="55"/>
                  </a:cubicBezTo>
                  <a:cubicBezTo>
                    <a:pt x="51" y="56"/>
                    <a:pt x="51" y="56"/>
                    <a:pt x="50" y="56"/>
                  </a:cubicBezTo>
                  <a:cubicBezTo>
                    <a:pt x="50" y="56"/>
                    <a:pt x="51" y="56"/>
                    <a:pt x="51" y="56"/>
                  </a:cubicBezTo>
                  <a:cubicBezTo>
                    <a:pt x="51" y="56"/>
                    <a:pt x="51" y="56"/>
                    <a:pt x="51" y="55"/>
                  </a:cubicBezTo>
                  <a:close/>
                  <a:moveTo>
                    <a:pt x="107" y="27"/>
                  </a:moveTo>
                  <a:cubicBezTo>
                    <a:pt x="107" y="26"/>
                    <a:pt x="107" y="26"/>
                    <a:pt x="107" y="26"/>
                  </a:cubicBezTo>
                  <a:cubicBezTo>
                    <a:pt x="106" y="26"/>
                    <a:pt x="106" y="27"/>
                    <a:pt x="106" y="27"/>
                  </a:cubicBezTo>
                  <a:cubicBezTo>
                    <a:pt x="106" y="27"/>
                    <a:pt x="107" y="27"/>
                    <a:pt x="107" y="27"/>
                  </a:cubicBezTo>
                  <a:cubicBezTo>
                    <a:pt x="107" y="27"/>
                    <a:pt x="107" y="27"/>
                    <a:pt x="107" y="27"/>
                  </a:cubicBezTo>
                  <a:close/>
                  <a:moveTo>
                    <a:pt x="99" y="103"/>
                  </a:moveTo>
                  <a:cubicBezTo>
                    <a:pt x="100" y="104"/>
                    <a:pt x="100" y="104"/>
                    <a:pt x="101" y="103"/>
                  </a:cubicBezTo>
                  <a:cubicBezTo>
                    <a:pt x="100" y="103"/>
                    <a:pt x="100" y="103"/>
                    <a:pt x="99" y="103"/>
                  </a:cubicBezTo>
                  <a:close/>
                  <a:moveTo>
                    <a:pt x="96" y="82"/>
                  </a:moveTo>
                  <a:cubicBezTo>
                    <a:pt x="96" y="82"/>
                    <a:pt x="97" y="82"/>
                    <a:pt x="97" y="82"/>
                  </a:cubicBezTo>
                  <a:cubicBezTo>
                    <a:pt x="97" y="82"/>
                    <a:pt x="96" y="82"/>
                    <a:pt x="96" y="82"/>
                  </a:cubicBezTo>
                  <a:close/>
                  <a:moveTo>
                    <a:pt x="49" y="31"/>
                  </a:moveTo>
                  <a:cubicBezTo>
                    <a:pt x="49" y="31"/>
                    <a:pt x="49" y="31"/>
                    <a:pt x="49" y="31"/>
                  </a:cubicBezTo>
                  <a:cubicBezTo>
                    <a:pt x="49" y="32"/>
                    <a:pt x="49" y="32"/>
                    <a:pt x="49" y="32"/>
                  </a:cubicBezTo>
                  <a:cubicBezTo>
                    <a:pt x="49" y="32"/>
                    <a:pt x="49" y="32"/>
                    <a:pt x="49" y="31"/>
                  </a:cubicBezTo>
                  <a:close/>
                  <a:moveTo>
                    <a:pt x="95" y="121"/>
                  </a:moveTo>
                  <a:cubicBezTo>
                    <a:pt x="95" y="121"/>
                    <a:pt x="95" y="121"/>
                    <a:pt x="95" y="121"/>
                  </a:cubicBezTo>
                  <a:cubicBezTo>
                    <a:pt x="95" y="121"/>
                    <a:pt x="95" y="122"/>
                    <a:pt x="95" y="122"/>
                  </a:cubicBezTo>
                  <a:cubicBezTo>
                    <a:pt x="95" y="122"/>
                    <a:pt x="95" y="122"/>
                    <a:pt x="95" y="122"/>
                  </a:cubicBezTo>
                  <a:cubicBezTo>
                    <a:pt x="95" y="122"/>
                    <a:pt x="95" y="121"/>
                    <a:pt x="95" y="121"/>
                  </a:cubicBezTo>
                  <a:close/>
                  <a:moveTo>
                    <a:pt x="112" y="155"/>
                  </a:moveTo>
                  <a:cubicBezTo>
                    <a:pt x="112" y="156"/>
                    <a:pt x="112" y="156"/>
                    <a:pt x="112" y="156"/>
                  </a:cubicBezTo>
                  <a:cubicBezTo>
                    <a:pt x="112" y="155"/>
                    <a:pt x="112" y="155"/>
                    <a:pt x="113" y="155"/>
                  </a:cubicBezTo>
                  <a:cubicBezTo>
                    <a:pt x="113" y="155"/>
                    <a:pt x="113" y="155"/>
                    <a:pt x="112" y="155"/>
                  </a:cubicBezTo>
                  <a:cubicBezTo>
                    <a:pt x="112" y="155"/>
                    <a:pt x="112" y="155"/>
                    <a:pt x="112" y="155"/>
                  </a:cubicBezTo>
                  <a:close/>
                  <a:moveTo>
                    <a:pt x="57" y="166"/>
                  </a:moveTo>
                  <a:cubicBezTo>
                    <a:pt x="57" y="166"/>
                    <a:pt x="57" y="166"/>
                    <a:pt x="58" y="166"/>
                  </a:cubicBezTo>
                  <a:cubicBezTo>
                    <a:pt x="57" y="165"/>
                    <a:pt x="57" y="165"/>
                    <a:pt x="56" y="165"/>
                  </a:cubicBezTo>
                  <a:cubicBezTo>
                    <a:pt x="57" y="166"/>
                    <a:pt x="57" y="166"/>
                    <a:pt x="57" y="166"/>
                  </a:cubicBezTo>
                  <a:close/>
                  <a:moveTo>
                    <a:pt x="104" y="175"/>
                  </a:moveTo>
                  <a:cubicBezTo>
                    <a:pt x="104" y="175"/>
                    <a:pt x="104" y="175"/>
                    <a:pt x="104" y="175"/>
                  </a:cubicBezTo>
                  <a:cubicBezTo>
                    <a:pt x="103" y="175"/>
                    <a:pt x="103" y="175"/>
                    <a:pt x="103" y="175"/>
                  </a:cubicBezTo>
                  <a:cubicBezTo>
                    <a:pt x="103" y="175"/>
                    <a:pt x="103" y="175"/>
                    <a:pt x="103" y="176"/>
                  </a:cubicBezTo>
                  <a:cubicBezTo>
                    <a:pt x="103" y="175"/>
                    <a:pt x="103" y="175"/>
                    <a:pt x="104" y="175"/>
                  </a:cubicBezTo>
                  <a:close/>
                  <a:moveTo>
                    <a:pt x="107" y="13"/>
                  </a:moveTo>
                  <a:cubicBezTo>
                    <a:pt x="107" y="13"/>
                    <a:pt x="107" y="13"/>
                    <a:pt x="107" y="13"/>
                  </a:cubicBezTo>
                  <a:cubicBezTo>
                    <a:pt x="107" y="13"/>
                    <a:pt x="107" y="13"/>
                    <a:pt x="107" y="13"/>
                  </a:cubicBezTo>
                  <a:cubicBezTo>
                    <a:pt x="107" y="13"/>
                    <a:pt x="107" y="13"/>
                    <a:pt x="107" y="13"/>
                  </a:cubicBezTo>
                  <a:cubicBezTo>
                    <a:pt x="107" y="13"/>
                    <a:pt x="107" y="13"/>
                    <a:pt x="107" y="13"/>
                  </a:cubicBezTo>
                  <a:close/>
                  <a:moveTo>
                    <a:pt x="75" y="187"/>
                  </a:moveTo>
                  <a:cubicBezTo>
                    <a:pt x="75" y="187"/>
                    <a:pt x="75" y="187"/>
                    <a:pt x="75" y="187"/>
                  </a:cubicBezTo>
                  <a:cubicBezTo>
                    <a:pt x="75" y="187"/>
                    <a:pt x="76" y="188"/>
                    <a:pt x="76" y="188"/>
                  </a:cubicBezTo>
                  <a:cubicBezTo>
                    <a:pt x="76" y="188"/>
                    <a:pt x="76" y="187"/>
                    <a:pt x="76" y="187"/>
                  </a:cubicBezTo>
                  <a:cubicBezTo>
                    <a:pt x="76" y="187"/>
                    <a:pt x="75" y="187"/>
                    <a:pt x="75" y="187"/>
                  </a:cubicBezTo>
                  <a:close/>
                  <a:moveTo>
                    <a:pt x="116" y="76"/>
                  </a:moveTo>
                  <a:cubicBezTo>
                    <a:pt x="116" y="76"/>
                    <a:pt x="116" y="76"/>
                    <a:pt x="117" y="76"/>
                  </a:cubicBezTo>
                  <a:cubicBezTo>
                    <a:pt x="117" y="76"/>
                    <a:pt x="117" y="76"/>
                    <a:pt x="117" y="76"/>
                  </a:cubicBezTo>
                  <a:cubicBezTo>
                    <a:pt x="117" y="76"/>
                    <a:pt x="117" y="76"/>
                    <a:pt x="117" y="76"/>
                  </a:cubicBezTo>
                  <a:cubicBezTo>
                    <a:pt x="117" y="76"/>
                    <a:pt x="117" y="76"/>
                    <a:pt x="116" y="76"/>
                  </a:cubicBezTo>
                  <a:close/>
                  <a:moveTo>
                    <a:pt x="141" y="62"/>
                  </a:moveTo>
                  <a:cubicBezTo>
                    <a:pt x="141" y="62"/>
                    <a:pt x="141" y="62"/>
                    <a:pt x="141" y="62"/>
                  </a:cubicBezTo>
                  <a:cubicBezTo>
                    <a:pt x="141" y="61"/>
                    <a:pt x="141" y="61"/>
                    <a:pt x="141" y="61"/>
                  </a:cubicBezTo>
                  <a:cubicBezTo>
                    <a:pt x="141" y="61"/>
                    <a:pt x="141" y="61"/>
                    <a:pt x="141" y="61"/>
                  </a:cubicBezTo>
                  <a:cubicBezTo>
                    <a:pt x="141" y="61"/>
                    <a:pt x="141" y="61"/>
                    <a:pt x="141" y="62"/>
                  </a:cubicBezTo>
                  <a:close/>
                  <a:moveTo>
                    <a:pt x="94" y="80"/>
                  </a:moveTo>
                  <a:cubicBezTo>
                    <a:pt x="94" y="80"/>
                    <a:pt x="94" y="80"/>
                    <a:pt x="94" y="80"/>
                  </a:cubicBezTo>
                  <a:cubicBezTo>
                    <a:pt x="94" y="80"/>
                    <a:pt x="94" y="80"/>
                    <a:pt x="94" y="81"/>
                  </a:cubicBezTo>
                  <a:cubicBezTo>
                    <a:pt x="94" y="81"/>
                    <a:pt x="94" y="81"/>
                    <a:pt x="94" y="81"/>
                  </a:cubicBezTo>
                  <a:cubicBezTo>
                    <a:pt x="94" y="80"/>
                    <a:pt x="94" y="80"/>
                    <a:pt x="94" y="80"/>
                  </a:cubicBezTo>
                  <a:close/>
                  <a:moveTo>
                    <a:pt x="136" y="219"/>
                  </a:moveTo>
                  <a:cubicBezTo>
                    <a:pt x="136" y="219"/>
                    <a:pt x="136" y="220"/>
                    <a:pt x="136" y="220"/>
                  </a:cubicBezTo>
                  <a:cubicBezTo>
                    <a:pt x="137" y="219"/>
                    <a:pt x="137" y="219"/>
                    <a:pt x="137" y="219"/>
                  </a:cubicBezTo>
                  <a:cubicBezTo>
                    <a:pt x="137" y="219"/>
                    <a:pt x="137" y="219"/>
                    <a:pt x="137" y="219"/>
                  </a:cubicBezTo>
                  <a:cubicBezTo>
                    <a:pt x="137" y="219"/>
                    <a:pt x="136" y="219"/>
                    <a:pt x="136" y="219"/>
                  </a:cubicBezTo>
                  <a:close/>
                  <a:moveTo>
                    <a:pt x="57" y="51"/>
                  </a:moveTo>
                  <a:cubicBezTo>
                    <a:pt x="57" y="51"/>
                    <a:pt x="57" y="51"/>
                    <a:pt x="57" y="51"/>
                  </a:cubicBezTo>
                  <a:cubicBezTo>
                    <a:pt x="57" y="51"/>
                    <a:pt x="57" y="51"/>
                    <a:pt x="57" y="50"/>
                  </a:cubicBezTo>
                  <a:cubicBezTo>
                    <a:pt x="57" y="50"/>
                    <a:pt x="57" y="50"/>
                    <a:pt x="57" y="50"/>
                  </a:cubicBezTo>
                  <a:cubicBezTo>
                    <a:pt x="57" y="51"/>
                    <a:pt x="57" y="51"/>
                    <a:pt x="57" y="51"/>
                  </a:cubicBezTo>
                  <a:close/>
                  <a:moveTo>
                    <a:pt x="147" y="86"/>
                  </a:moveTo>
                  <a:cubicBezTo>
                    <a:pt x="147" y="86"/>
                    <a:pt x="147" y="86"/>
                    <a:pt x="147" y="86"/>
                  </a:cubicBezTo>
                  <a:cubicBezTo>
                    <a:pt x="147" y="87"/>
                    <a:pt x="147" y="87"/>
                    <a:pt x="147" y="87"/>
                  </a:cubicBezTo>
                  <a:cubicBezTo>
                    <a:pt x="147" y="87"/>
                    <a:pt x="147" y="87"/>
                    <a:pt x="147" y="87"/>
                  </a:cubicBezTo>
                  <a:cubicBezTo>
                    <a:pt x="147" y="87"/>
                    <a:pt x="147" y="86"/>
                    <a:pt x="147" y="86"/>
                  </a:cubicBezTo>
                  <a:close/>
                  <a:moveTo>
                    <a:pt x="116" y="148"/>
                  </a:moveTo>
                  <a:cubicBezTo>
                    <a:pt x="116" y="148"/>
                    <a:pt x="116" y="148"/>
                    <a:pt x="115" y="148"/>
                  </a:cubicBezTo>
                  <a:cubicBezTo>
                    <a:pt x="115" y="148"/>
                    <a:pt x="115" y="148"/>
                    <a:pt x="116" y="148"/>
                  </a:cubicBezTo>
                  <a:close/>
                  <a:moveTo>
                    <a:pt x="112" y="172"/>
                  </a:moveTo>
                  <a:cubicBezTo>
                    <a:pt x="112" y="172"/>
                    <a:pt x="112" y="172"/>
                    <a:pt x="112" y="172"/>
                  </a:cubicBezTo>
                  <a:cubicBezTo>
                    <a:pt x="112" y="171"/>
                    <a:pt x="112" y="171"/>
                    <a:pt x="112" y="171"/>
                  </a:cubicBezTo>
                  <a:cubicBezTo>
                    <a:pt x="112" y="171"/>
                    <a:pt x="112" y="171"/>
                    <a:pt x="112" y="171"/>
                  </a:cubicBezTo>
                  <a:cubicBezTo>
                    <a:pt x="112" y="171"/>
                    <a:pt x="112" y="171"/>
                    <a:pt x="112" y="172"/>
                  </a:cubicBezTo>
                  <a:close/>
                  <a:moveTo>
                    <a:pt x="67" y="28"/>
                  </a:moveTo>
                  <a:cubicBezTo>
                    <a:pt x="68" y="28"/>
                    <a:pt x="68" y="28"/>
                    <a:pt x="67" y="27"/>
                  </a:cubicBezTo>
                  <a:cubicBezTo>
                    <a:pt x="67" y="28"/>
                    <a:pt x="67" y="28"/>
                    <a:pt x="67" y="28"/>
                  </a:cubicBezTo>
                  <a:close/>
                  <a:moveTo>
                    <a:pt x="79" y="154"/>
                  </a:moveTo>
                  <a:cubicBezTo>
                    <a:pt x="79" y="154"/>
                    <a:pt x="79" y="154"/>
                    <a:pt x="79" y="154"/>
                  </a:cubicBezTo>
                  <a:cubicBezTo>
                    <a:pt x="79" y="154"/>
                    <a:pt x="79" y="153"/>
                    <a:pt x="79" y="153"/>
                  </a:cubicBezTo>
                  <a:cubicBezTo>
                    <a:pt x="79" y="153"/>
                    <a:pt x="79" y="153"/>
                    <a:pt x="79" y="153"/>
                  </a:cubicBezTo>
                  <a:cubicBezTo>
                    <a:pt x="79" y="153"/>
                    <a:pt x="79" y="154"/>
                    <a:pt x="79" y="154"/>
                  </a:cubicBezTo>
                  <a:close/>
                  <a:moveTo>
                    <a:pt x="95" y="25"/>
                  </a:moveTo>
                  <a:cubicBezTo>
                    <a:pt x="95" y="24"/>
                    <a:pt x="95" y="24"/>
                    <a:pt x="95" y="24"/>
                  </a:cubicBezTo>
                  <a:cubicBezTo>
                    <a:pt x="95" y="24"/>
                    <a:pt x="95" y="24"/>
                    <a:pt x="95" y="24"/>
                  </a:cubicBezTo>
                  <a:cubicBezTo>
                    <a:pt x="95" y="24"/>
                    <a:pt x="95" y="25"/>
                    <a:pt x="95" y="25"/>
                  </a:cubicBezTo>
                  <a:close/>
                  <a:moveTo>
                    <a:pt x="112" y="128"/>
                  </a:moveTo>
                  <a:cubicBezTo>
                    <a:pt x="112" y="128"/>
                    <a:pt x="112" y="128"/>
                    <a:pt x="113" y="128"/>
                  </a:cubicBezTo>
                  <a:cubicBezTo>
                    <a:pt x="112" y="128"/>
                    <a:pt x="112" y="128"/>
                    <a:pt x="112" y="127"/>
                  </a:cubicBezTo>
                  <a:cubicBezTo>
                    <a:pt x="112" y="127"/>
                    <a:pt x="112" y="127"/>
                    <a:pt x="112" y="127"/>
                  </a:cubicBezTo>
                  <a:cubicBezTo>
                    <a:pt x="112" y="128"/>
                    <a:pt x="112" y="128"/>
                    <a:pt x="112" y="128"/>
                  </a:cubicBezTo>
                  <a:close/>
                  <a:moveTo>
                    <a:pt x="132" y="42"/>
                  </a:moveTo>
                  <a:cubicBezTo>
                    <a:pt x="132" y="42"/>
                    <a:pt x="132" y="42"/>
                    <a:pt x="132" y="42"/>
                  </a:cubicBezTo>
                  <a:cubicBezTo>
                    <a:pt x="132" y="42"/>
                    <a:pt x="132" y="42"/>
                    <a:pt x="132" y="42"/>
                  </a:cubicBezTo>
                  <a:cubicBezTo>
                    <a:pt x="132" y="42"/>
                    <a:pt x="132" y="42"/>
                    <a:pt x="132" y="41"/>
                  </a:cubicBezTo>
                  <a:cubicBezTo>
                    <a:pt x="132" y="42"/>
                    <a:pt x="132" y="42"/>
                    <a:pt x="132" y="42"/>
                  </a:cubicBezTo>
                  <a:close/>
                  <a:moveTo>
                    <a:pt x="36" y="179"/>
                  </a:moveTo>
                  <a:cubicBezTo>
                    <a:pt x="36" y="179"/>
                    <a:pt x="36" y="179"/>
                    <a:pt x="36" y="179"/>
                  </a:cubicBezTo>
                  <a:cubicBezTo>
                    <a:pt x="36" y="179"/>
                    <a:pt x="35" y="178"/>
                    <a:pt x="35" y="178"/>
                  </a:cubicBezTo>
                  <a:cubicBezTo>
                    <a:pt x="35" y="178"/>
                    <a:pt x="35" y="178"/>
                    <a:pt x="35" y="178"/>
                  </a:cubicBezTo>
                  <a:cubicBezTo>
                    <a:pt x="35" y="179"/>
                    <a:pt x="35" y="179"/>
                    <a:pt x="36" y="179"/>
                  </a:cubicBezTo>
                  <a:close/>
                  <a:moveTo>
                    <a:pt x="53" y="166"/>
                  </a:moveTo>
                  <a:cubicBezTo>
                    <a:pt x="54" y="166"/>
                    <a:pt x="54" y="166"/>
                    <a:pt x="54" y="165"/>
                  </a:cubicBezTo>
                  <a:cubicBezTo>
                    <a:pt x="54" y="165"/>
                    <a:pt x="53" y="165"/>
                    <a:pt x="53" y="166"/>
                  </a:cubicBezTo>
                  <a:close/>
                  <a:moveTo>
                    <a:pt x="118" y="135"/>
                  </a:moveTo>
                  <a:cubicBezTo>
                    <a:pt x="118" y="135"/>
                    <a:pt x="118" y="135"/>
                    <a:pt x="118" y="135"/>
                  </a:cubicBezTo>
                  <a:cubicBezTo>
                    <a:pt x="118" y="134"/>
                    <a:pt x="118" y="134"/>
                    <a:pt x="118" y="134"/>
                  </a:cubicBezTo>
                  <a:cubicBezTo>
                    <a:pt x="118" y="134"/>
                    <a:pt x="118" y="134"/>
                    <a:pt x="118" y="134"/>
                  </a:cubicBezTo>
                  <a:cubicBezTo>
                    <a:pt x="118" y="134"/>
                    <a:pt x="118" y="135"/>
                    <a:pt x="118" y="135"/>
                  </a:cubicBezTo>
                  <a:close/>
                  <a:moveTo>
                    <a:pt x="68" y="151"/>
                  </a:moveTo>
                  <a:cubicBezTo>
                    <a:pt x="68" y="151"/>
                    <a:pt x="68" y="151"/>
                    <a:pt x="68" y="151"/>
                  </a:cubicBezTo>
                  <a:cubicBezTo>
                    <a:pt x="68" y="151"/>
                    <a:pt x="68" y="150"/>
                    <a:pt x="68" y="150"/>
                  </a:cubicBezTo>
                  <a:cubicBezTo>
                    <a:pt x="68" y="150"/>
                    <a:pt x="68" y="150"/>
                    <a:pt x="68" y="150"/>
                  </a:cubicBezTo>
                  <a:cubicBezTo>
                    <a:pt x="68" y="150"/>
                    <a:pt x="68" y="151"/>
                    <a:pt x="68" y="151"/>
                  </a:cubicBezTo>
                  <a:close/>
                  <a:moveTo>
                    <a:pt x="95" y="79"/>
                  </a:moveTo>
                  <a:cubicBezTo>
                    <a:pt x="95" y="79"/>
                    <a:pt x="95" y="79"/>
                    <a:pt x="95" y="79"/>
                  </a:cubicBezTo>
                  <a:cubicBezTo>
                    <a:pt x="95" y="79"/>
                    <a:pt x="95" y="79"/>
                    <a:pt x="95" y="79"/>
                  </a:cubicBezTo>
                  <a:cubicBezTo>
                    <a:pt x="95" y="79"/>
                    <a:pt x="95" y="79"/>
                    <a:pt x="95" y="79"/>
                  </a:cubicBezTo>
                  <a:cubicBezTo>
                    <a:pt x="95" y="79"/>
                    <a:pt x="95" y="79"/>
                    <a:pt x="95" y="79"/>
                  </a:cubicBezTo>
                  <a:close/>
                  <a:moveTo>
                    <a:pt x="55" y="200"/>
                  </a:moveTo>
                  <a:cubicBezTo>
                    <a:pt x="54" y="200"/>
                    <a:pt x="54" y="200"/>
                    <a:pt x="54" y="200"/>
                  </a:cubicBezTo>
                  <a:cubicBezTo>
                    <a:pt x="55" y="201"/>
                    <a:pt x="55" y="201"/>
                    <a:pt x="55" y="201"/>
                  </a:cubicBezTo>
                  <a:cubicBezTo>
                    <a:pt x="55" y="201"/>
                    <a:pt x="55" y="201"/>
                    <a:pt x="55" y="201"/>
                  </a:cubicBezTo>
                  <a:cubicBezTo>
                    <a:pt x="55" y="201"/>
                    <a:pt x="55" y="200"/>
                    <a:pt x="55" y="200"/>
                  </a:cubicBezTo>
                  <a:close/>
                  <a:moveTo>
                    <a:pt x="148" y="186"/>
                  </a:moveTo>
                  <a:cubicBezTo>
                    <a:pt x="148" y="186"/>
                    <a:pt x="148" y="186"/>
                    <a:pt x="149" y="186"/>
                  </a:cubicBezTo>
                  <a:cubicBezTo>
                    <a:pt x="148" y="186"/>
                    <a:pt x="148" y="186"/>
                    <a:pt x="148" y="186"/>
                  </a:cubicBezTo>
                  <a:close/>
                  <a:moveTo>
                    <a:pt x="94" y="200"/>
                  </a:moveTo>
                  <a:cubicBezTo>
                    <a:pt x="94" y="200"/>
                    <a:pt x="94" y="200"/>
                    <a:pt x="94" y="200"/>
                  </a:cubicBezTo>
                  <a:cubicBezTo>
                    <a:pt x="94" y="200"/>
                    <a:pt x="94" y="201"/>
                    <a:pt x="94" y="201"/>
                  </a:cubicBezTo>
                  <a:cubicBezTo>
                    <a:pt x="94" y="201"/>
                    <a:pt x="94" y="201"/>
                    <a:pt x="94" y="201"/>
                  </a:cubicBezTo>
                  <a:cubicBezTo>
                    <a:pt x="94" y="201"/>
                    <a:pt x="94" y="200"/>
                    <a:pt x="94" y="200"/>
                  </a:cubicBezTo>
                  <a:close/>
                  <a:moveTo>
                    <a:pt x="111" y="125"/>
                  </a:moveTo>
                  <a:cubicBezTo>
                    <a:pt x="111" y="125"/>
                    <a:pt x="111" y="125"/>
                    <a:pt x="111" y="125"/>
                  </a:cubicBezTo>
                  <a:cubicBezTo>
                    <a:pt x="111" y="125"/>
                    <a:pt x="110" y="125"/>
                    <a:pt x="110" y="126"/>
                  </a:cubicBezTo>
                  <a:cubicBezTo>
                    <a:pt x="110" y="126"/>
                    <a:pt x="110" y="126"/>
                    <a:pt x="110" y="126"/>
                  </a:cubicBezTo>
                  <a:cubicBezTo>
                    <a:pt x="111" y="126"/>
                    <a:pt x="111" y="125"/>
                    <a:pt x="111" y="125"/>
                  </a:cubicBezTo>
                  <a:close/>
                  <a:moveTo>
                    <a:pt x="152" y="187"/>
                  </a:moveTo>
                  <a:cubicBezTo>
                    <a:pt x="152" y="187"/>
                    <a:pt x="152" y="187"/>
                    <a:pt x="152" y="187"/>
                  </a:cubicBezTo>
                  <a:cubicBezTo>
                    <a:pt x="152" y="187"/>
                    <a:pt x="152" y="187"/>
                    <a:pt x="153" y="186"/>
                  </a:cubicBezTo>
                  <a:cubicBezTo>
                    <a:pt x="152" y="186"/>
                    <a:pt x="152" y="186"/>
                    <a:pt x="152" y="186"/>
                  </a:cubicBezTo>
                  <a:cubicBezTo>
                    <a:pt x="152" y="186"/>
                    <a:pt x="152" y="186"/>
                    <a:pt x="152" y="187"/>
                  </a:cubicBezTo>
                  <a:close/>
                  <a:moveTo>
                    <a:pt x="125" y="172"/>
                  </a:moveTo>
                  <a:cubicBezTo>
                    <a:pt x="125" y="172"/>
                    <a:pt x="125" y="172"/>
                    <a:pt x="125" y="172"/>
                  </a:cubicBezTo>
                  <a:cubicBezTo>
                    <a:pt x="125" y="172"/>
                    <a:pt x="125" y="172"/>
                    <a:pt x="125" y="172"/>
                  </a:cubicBezTo>
                  <a:cubicBezTo>
                    <a:pt x="125" y="172"/>
                    <a:pt x="125" y="172"/>
                    <a:pt x="125" y="172"/>
                  </a:cubicBezTo>
                  <a:cubicBezTo>
                    <a:pt x="125" y="172"/>
                    <a:pt x="125" y="172"/>
                    <a:pt x="125" y="172"/>
                  </a:cubicBezTo>
                  <a:close/>
                  <a:moveTo>
                    <a:pt x="100" y="94"/>
                  </a:moveTo>
                  <a:cubicBezTo>
                    <a:pt x="100" y="94"/>
                    <a:pt x="100" y="94"/>
                    <a:pt x="100" y="94"/>
                  </a:cubicBezTo>
                  <a:cubicBezTo>
                    <a:pt x="100" y="94"/>
                    <a:pt x="100" y="95"/>
                    <a:pt x="101" y="95"/>
                  </a:cubicBezTo>
                  <a:cubicBezTo>
                    <a:pt x="101" y="95"/>
                    <a:pt x="101" y="95"/>
                    <a:pt x="101" y="95"/>
                  </a:cubicBezTo>
                  <a:cubicBezTo>
                    <a:pt x="101" y="95"/>
                    <a:pt x="100" y="94"/>
                    <a:pt x="100" y="94"/>
                  </a:cubicBezTo>
                  <a:close/>
                  <a:moveTo>
                    <a:pt x="153" y="19"/>
                  </a:moveTo>
                  <a:cubicBezTo>
                    <a:pt x="153" y="19"/>
                    <a:pt x="153" y="19"/>
                    <a:pt x="153" y="19"/>
                  </a:cubicBezTo>
                  <a:cubicBezTo>
                    <a:pt x="153" y="20"/>
                    <a:pt x="153" y="20"/>
                    <a:pt x="153" y="20"/>
                  </a:cubicBezTo>
                  <a:cubicBezTo>
                    <a:pt x="153" y="20"/>
                    <a:pt x="153" y="20"/>
                    <a:pt x="153" y="20"/>
                  </a:cubicBezTo>
                  <a:cubicBezTo>
                    <a:pt x="153" y="20"/>
                    <a:pt x="153" y="20"/>
                    <a:pt x="153" y="19"/>
                  </a:cubicBezTo>
                  <a:close/>
                  <a:moveTo>
                    <a:pt x="52" y="171"/>
                  </a:moveTo>
                  <a:cubicBezTo>
                    <a:pt x="52" y="171"/>
                    <a:pt x="52" y="171"/>
                    <a:pt x="52" y="171"/>
                  </a:cubicBezTo>
                  <a:cubicBezTo>
                    <a:pt x="52" y="171"/>
                    <a:pt x="52" y="171"/>
                    <a:pt x="52" y="170"/>
                  </a:cubicBezTo>
                  <a:cubicBezTo>
                    <a:pt x="52" y="170"/>
                    <a:pt x="52" y="171"/>
                    <a:pt x="52" y="171"/>
                  </a:cubicBezTo>
                  <a:cubicBezTo>
                    <a:pt x="52" y="171"/>
                    <a:pt x="52" y="171"/>
                    <a:pt x="52" y="171"/>
                  </a:cubicBezTo>
                  <a:close/>
                  <a:moveTo>
                    <a:pt x="119" y="209"/>
                  </a:moveTo>
                  <a:cubicBezTo>
                    <a:pt x="119" y="209"/>
                    <a:pt x="119" y="209"/>
                    <a:pt x="119" y="209"/>
                  </a:cubicBezTo>
                  <a:cubicBezTo>
                    <a:pt x="119" y="209"/>
                    <a:pt x="119" y="209"/>
                    <a:pt x="119" y="208"/>
                  </a:cubicBezTo>
                  <a:cubicBezTo>
                    <a:pt x="119" y="209"/>
                    <a:pt x="119" y="209"/>
                    <a:pt x="119" y="209"/>
                  </a:cubicBezTo>
                  <a:cubicBezTo>
                    <a:pt x="119" y="209"/>
                    <a:pt x="119" y="209"/>
                    <a:pt x="119"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7024688" y="2435225"/>
              <a:ext cx="793750" cy="231775"/>
            </a:xfrm>
            <a:custGeom>
              <a:avLst/>
              <a:gdLst>
                <a:gd name="T0" fmla="*/ 209 w 242"/>
                <a:gd name="T1" fmla="*/ 2 h 71"/>
                <a:gd name="T2" fmla="*/ 233 w 242"/>
                <a:gd name="T3" fmla="*/ 0 h 71"/>
                <a:gd name="T4" fmla="*/ 233 w 242"/>
                <a:gd name="T5" fmla="*/ 3 h 71"/>
                <a:gd name="T6" fmla="*/ 238 w 242"/>
                <a:gd name="T7" fmla="*/ 6 h 71"/>
                <a:gd name="T8" fmla="*/ 233 w 242"/>
                <a:gd name="T9" fmla="*/ 9 h 71"/>
                <a:gd name="T10" fmla="*/ 237 w 242"/>
                <a:gd name="T11" fmla="*/ 42 h 71"/>
                <a:gd name="T12" fmla="*/ 232 w 242"/>
                <a:gd name="T13" fmla="*/ 61 h 71"/>
                <a:gd name="T14" fmla="*/ 124 w 242"/>
                <a:gd name="T15" fmla="*/ 66 h 71"/>
                <a:gd name="T16" fmla="*/ 70 w 242"/>
                <a:gd name="T17" fmla="*/ 70 h 71"/>
                <a:gd name="T18" fmla="*/ 17 w 242"/>
                <a:gd name="T19" fmla="*/ 68 h 71"/>
                <a:gd name="T20" fmla="*/ 11 w 242"/>
                <a:gd name="T21" fmla="*/ 63 h 71"/>
                <a:gd name="T22" fmla="*/ 6 w 242"/>
                <a:gd name="T23" fmla="*/ 26 h 71"/>
                <a:gd name="T24" fmla="*/ 1 w 242"/>
                <a:gd name="T25" fmla="*/ 9 h 71"/>
                <a:gd name="T26" fmla="*/ 15 w 242"/>
                <a:gd name="T27" fmla="*/ 6 h 71"/>
                <a:gd name="T28" fmla="*/ 27 w 242"/>
                <a:gd name="T29" fmla="*/ 5 h 71"/>
                <a:gd name="T30" fmla="*/ 23 w 242"/>
                <a:gd name="T31" fmla="*/ 32 h 71"/>
                <a:gd name="T32" fmla="*/ 32 w 242"/>
                <a:gd name="T33" fmla="*/ 55 h 71"/>
                <a:gd name="T34" fmla="*/ 100 w 242"/>
                <a:gd name="T35" fmla="*/ 56 h 71"/>
                <a:gd name="T36" fmla="*/ 177 w 242"/>
                <a:gd name="T37" fmla="*/ 51 h 71"/>
                <a:gd name="T38" fmla="*/ 219 w 242"/>
                <a:gd name="T39" fmla="*/ 42 h 71"/>
                <a:gd name="T40" fmla="*/ 214 w 242"/>
                <a:gd name="T41" fmla="*/ 7 h 71"/>
                <a:gd name="T42" fmla="*/ 214 w 242"/>
                <a:gd name="T43" fmla="*/ 5 h 71"/>
                <a:gd name="T44" fmla="*/ 91 w 242"/>
                <a:gd name="T45" fmla="*/ 65 h 71"/>
                <a:gd name="T46" fmla="*/ 88 w 242"/>
                <a:gd name="T47" fmla="*/ 65 h 71"/>
                <a:gd name="T48" fmla="*/ 129 w 242"/>
                <a:gd name="T49" fmla="*/ 64 h 71"/>
                <a:gd name="T50" fmla="*/ 192 w 242"/>
                <a:gd name="T51" fmla="*/ 64 h 71"/>
                <a:gd name="T52" fmla="*/ 169 w 242"/>
                <a:gd name="T53" fmla="*/ 63 h 71"/>
                <a:gd name="T54" fmla="*/ 190 w 242"/>
                <a:gd name="T55" fmla="*/ 58 h 71"/>
                <a:gd name="T56" fmla="*/ 227 w 242"/>
                <a:gd name="T57" fmla="*/ 57 h 71"/>
                <a:gd name="T58" fmla="*/ 201 w 242"/>
                <a:gd name="T59" fmla="*/ 53 h 71"/>
                <a:gd name="T60" fmla="*/ 218 w 242"/>
                <a:gd name="T61" fmla="*/ 9 h 71"/>
                <a:gd name="T62" fmla="*/ 222 w 242"/>
                <a:gd name="T63" fmla="*/ 48 h 71"/>
                <a:gd name="T64" fmla="*/ 223 w 242"/>
                <a:gd name="T65" fmla="*/ 47 h 71"/>
                <a:gd name="T66" fmla="*/ 218 w 242"/>
                <a:gd name="T67" fmla="*/ 8 h 71"/>
                <a:gd name="T68" fmla="*/ 15 w 242"/>
                <a:gd name="T69" fmla="*/ 39 h 71"/>
                <a:gd name="T70" fmla="*/ 15 w 242"/>
                <a:gd name="T71" fmla="*/ 34 h 71"/>
                <a:gd name="T72" fmla="*/ 17 w 242"/>
                <a:gd name="T73" fmla="*/ 13 h 71"/>
                <a:gd name="T74" fmla="*/ 224 w 242"/>
                <a:gd name="T75" fmla="*/ 7 h 71"/>
                <a:gd name="T76" fmla="*/ 225 w 242"/>
                <a:gd name="T77" fmla="*/ 12 h 71"/>
                <a:gd name="T78" fmla="*/ 228 w 242"/>
                <a:gd name="T79" fmla="*/ 7 h 71"/>
                <a:gd name="T80" fmla="*/ 237 w 242"/>
                <a:gd name="T81" fmla="*/ 47 h 71"/>
                <a:gd name="T82" fmla="*/ 237 w 242"/>
                <a:gd name="T83" fmla="*/ 56 h 71"/>
                <a:gd name="T84" fmla="*/ 27 w 242"/>
                <a:gd name="T85" fmla="*/ 61 h 71"/>
                <a:gd name="T86" fmla="*/ 20 w 242"/>
                <a:gd name="T87" fmla="*/ 62 h 71"/>
                <a:gd name="T88" fmla="*/ 9 w 242"/>
                <a:gd name="T89" fmla="*/ 38 h 71"/>
                <a:gd name="T90" fmla="*/ 13 w 242"/>
                <a:gd name="T91" fmla="*/ 59 h 71"/>
                <a:gd name="T92" fmla="*/ 14 w 242"/>
                <a:gd name="T93" fmla="*/ 58 h 71"/>
                <a:gd name="T94" fmla="*/ 15 w 242"/>
                <a:gd name="T95" fmla="*/ 9 h 71"/>
                <a:gd name="T96" fmla="*/ 41 w 242"/>
                <a:gd name="T97" fmla="*/ 60 h 71"/>
                <a:gd name="T98" fmla="*/ 26 w 242"/>
                <a:gd name="T99" fmla="*/ 68 h 71"/>
                <a:gd name="T100" fmla="*/ 22 w 242"/>
                <a:gd name="T101" fmla="*/ 7 h 71"/>
                <a:gd name="T102" fmla="*/ 223 w 242"/>
                <a:gd name="T103" fmla="*/ 3 h 71"/>
                <a:gd name="T104" fmla="*/ 21 w 242"/>
                <a:gd name="T105" fmla="*/ 41 h 71"/>
                <a:gd name="T106" fmla="*/ 232 w 242"/>
                <a:gd name="T107" fmla="*/ 48 h 71"/>
                <a:gd name="T108" fmla="*/ 230 w 242"/>
                <a:gd name="T109" fmla="*/ 4 h 71"/>
                <a:gd name="T110" fmla="*/ 232 w 242"/>
                <a:gd name="T111" fmla="*/ 56 h 71"/>
                <a:gd name="T112" fmla="*/ 10 w 242"/>
                <a:gd name="T113" fmla="*/ 14 h 71"/>
                <a:gd name="T114" fmla="*/ 5 w 242"/>
                <a:gd name="T115" fmla="*/ 9 h 71"/>
                <a:gd name="T116" fmla="*/ 20 w 242"/>
                <a:gd name="T117" fmla="*/ 59 h 71"/>
                <a:gd name="T118" fmla="*/ 14 w 242"/>
                <a:gd name="T119" fmla="*/ 6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 h="71">
                  <a:moveTo>
                    <a:pt x="216" y="4"/>
                  </a:moveTo>
                  <a:cubicBezTo>
                    <a:pt x="214" y="4"/>
                    <a:pt x="212" y="4"/>
                    <a:pt x="210" y="3"/>
                  </a:cubicBezTo>
                  <a:cubicBezTo>
                    <a:pt x="210" y="3"/>
                    <a:pt x="210" y="3"/>
                    <a:pt x="209" y="3"/>
                  </a:cubicBezTo>
                  <a:cubicBezTo>
                    <a:pt x="209" y="3"/>
                    <a:pt x="209" y="2"/>
                    <a:pt x="209" y="2"/>
                  </a:cubicBezTo>
                  <a:cubicBezTo>
                    <a:pt x="209" y="1"/>
                    <a:pt x="209" y="1"/>
                    <a:pt x="210" y="1"/>
                  </a:cubicBezTo>
                  <a:cubicBezTo>
                    <a:pt x="210" y="1"/>
                    <a:pt x="211" y="0"/>
                    <a:pt x="212" y="0"/>
                  </a:cubicBezTo>
                  <a:cubicBezTo>
                    <a:pt x="215" y="0"/>
                    <a:pt x="219" y="0"/>
                    <a:pt x="223" y="0"/>
                  </a:cubicBezTo>
                  <a:cubicBezTo>
                    <a:pt x="226" y="0"/>
                    <a:pt x="230" y="0"/>
                    <a:pt x="233" y="0"/>
                  </a:cubicBezTo>
                  <a:cubicBezTo>
                    <a:pt x="233" y="0"/>
                    <a:pt x="233" y="0"/>
                    <a:pt x="234" y="0"/>
                  </a:cubicBezTo>
                  <a:cubicBezTo>
                    <a:pt x="234" y="0"/>
                    <a:pt x="235" y="1"/>
                    <a:pt x="235" y="1"/>
                  </a:cubicBezTo>
                  <a:cubicBezTo>
                    <a:pt x="235" y="2"/>
                    <a:pt x="234" y="2"/>
                    <a:pt x="234" y="2"/>
                  </a:cubicBezTo>
                  <a:cubicBezTo>
                    <a:pt x="233" y="2"/>
                    <a:pt x="233" y="2"/>
                    <a:pt x="233" y="3"/>
                  </a:cubicBezTo>
                  <a:cubicBezTo>
                    <a:pt x="233" y="3"/>
                    <a:pt x="233" y="4"/>
                    <a:pt x="233" y="4"/>
                  </a:cubicBezTo>
                  <a:cubicBezTo>
                    <a:pt x="234" y="4"/>
                    <a:pt x="235" y="4"/>
                    <a:pt x="235" y="5"/>
                  </a:cubicBezTo>
                  <a:cubicBezTo>
                    <a:pt x="236" y="5"/>
                    <a:pt x="236" y="5"/>
                    <a:pt x="237" y="5"/>
                  </a:cubicBezTo>
                  <a:cubicBezTo>
                    <a:pt x="238" y="5"/>
                    <a:pt x="238" y="5"/>
                    <a:pt x="238" y="6"/>
                  </a:cubicBezTo>
                  <a:cubicBezTo>
                    <a:pt x="238" y="6"/>
                    <a:pt x="237" y="7"/>
                    <a:pt x="237" y="7"/>
                  </a:cubicBezTo>
                  <a:cubicBezTo>
                    <a:pt x="236" y="7"/>
                    <a:pt x="236" y="7"/>
                    <a:pt x="235" y="7"/>
                  </a:cubicBezTo>
                  <a:cubicBezTo>
                    <a:pt x="235" y="7"/>
                    <a:pt x="234" y="7"/>
                    <a:pt x="233" y="7"/>
                  </a:cubicBezTo>
                  <a:cubicBezTo>
                    <a:pt x="233" y="8"/>
                    <a:pt x="233" y="8"/>
                    <a:pt x="233" y="9"/>
                  </a:cubicBezTo>
                  <a:cubicBezTo>
                    <a:pt x="233" y="10"/>
                    <a:pt x="233" y="10"/>
                    <a:pt x="233" y="11"/>
                  </a:cubicBezTo>
                  <a:cubicBezTo>
                    <a:pt x="235" y="18"/>
                    <a:pt x="235" y="25"/>
                    <a:pt x="236" y="32"/>
                  </a:cubicBezTo>
                  <a:cubicBezTo>
                    <a:pt x="236" y="35"/>
                    <a:pt x="236" y="38"/>
                    <a:pt x="237" y="40"/>
                  </a:cubicBezTo>
                  <a:cubicBezTo>
                    <a:pt x="237" y="41"/>
                    <a:pt x="237" y="42"/>
                    <a:pt x="237" y="42"/>
                  </a:cubicBezTo>
                  <a:cubicBezTo>
                    <a:pt x="239" y="44"/>
                    <a:pt x="240" y="46"/>
                    <a:pt x="241" y="48"/>
                  </a:cubicBezTo>
                  <a:cubicBezTo>
                    <a:pt x="241" y="49"/>
                    <a:pt x="241" y="50"/>
                    <a:pt x="242" y="52"/>
                  </a:cubicBezTo>
                  <a:cubicBezTo>
                    <a:pt x="242" y="55"/>
                    <a:pt x="241" y="57"/>
                    <a:pt x="238" y="59"/>
                  </a:cubicBezTo>
                  <a:cubicBezTo>
                    <a:pt x="236" y="60"/>
                    <a:pt x="234" y="61"/>
                    <a:pt x="232" y="61"/>
                  </a:cubicBezTo>
                  <a:cubicBezTo>
                    <a:pt x="227" y="63"/>
                    <a:pt x="221" y="63"/>
                    <a:pt x="216" y="64"/>
                  </a:cubicBezTo>
                  <a:cubicBezTo>
                    <a:pt x="212" y="64"/>
                    <a:pt x="209" y="64"/>
                    <a:pt x="206" y="65"/>
                  </a:cubicBezTo>
                  <a:cubicBezTo>
                    <a:pt x="200" y="65"/>
                    <a:pt x="194" y="66"/>
                    <a:pt x="188" y="66"/>
                  </a:cubicBezTo>
                  <a:cubicBezTo>
                    <a:pt x="166" y="66"/>
                    <a:pt x="145" y="66"/>
                    <a:pt x="124" y="66"/>
                  </a:cubicBezTo>
                  <a:cubicBezTo>
                    <a:pt x="120" y="66"/>
                    <a:pt x="116" y="66"/>
                    <a:pt x="112" y="66"/>
                  </a:cubicBezTo>
                  <a:cubicBezTo>
                    <a:pt x="109" y="66"/>
                    <a:pt x="106" y="66"/>
                    <a:pt x="102" y="66"/>
                  </a:cubicBezTo>
                  <a:cubicBezTo>
                    <a:pt x="97" y="67"/>
                    <a:pt x="91" y="68"/>
                    <a:pt x="85" y="68"/>
                  </a:cubicBezTo>
                  <a:cubicBezTo>
                    <a:pt x="80" y="69"/>
                    <a:pt x="75" y="69"/>
                    <a:pt x="70" y="70"/>
                  </a:cubicBezTo>
                  <a:cubicBezTo>
                    <a:pt x="62" y="70"/>
                    <a:pt x="54" y="70"/>
                    <a:pt x="47" y="70"/>
                  </a:cubicBezTo>
                  <a:cubicBezTo>
                    <a:pt x="40" y="71"/>
                    <a:pt x="33" y="71"/>
                    <a:pt x="27" y="71"/>
                  </a:cubicBezTo>
                  <a:cubicBezTo>
                    <a:pt x="25" y="71"/>
                    <a:pt x="23" y="70"/>
                    <a:pt x="21" y="70"/>
                  </a:cubicBezTo>
                  <a:cubicBezTo>
                    <a:pt x="19" y="70"/>
                    <a:pt x="18" y="70"/>
                    <a:pt x="17" y="68"/>
                  </a:cubicBezTo>
                  <a:cubicBezTo>
                    <a:pt x="17" y="68"/>
                    <a:pt x="16" y="68"/>
                    <a:pt x="16" y="68"/>
                  </a:cubicBezTo>
                  <a:cubicBezTo>
                    <a:pt x="16" y="68"/>
                    <a:pt x="16" y="68"/>
                    <a:pt x="15" y="68"/>
                  </a:cubicBezTo>
                  <a:cubicBezTo>
                    <a:pt x="13" y="68"/>
                    <a:pt x="12" y="67"/>
                    <a:pt x="12" y="65"/>
                  </a:cubicBezTo>
                  <a:cubicBezTo>
                    <a:pt x="12" y="65"/>
                    <a:pt x="11" y="64"/>
                    <a:pt x="11" y="63"/>
                  </a:cubicBezTo>
                  <a:cubicBezTo>
                    <a:pt x="11" y="62"/>
                    <a:pt x="11" y="62"/>
                    <a:pt x="11" y="61"/>
                  </a:cubicBezTo>
                  <a:cubicBezTo>
                    <a:pt x="10" y="60"/>
                    <a:pt x="10" y="60"/>
                    <a:pt x="10" y="59"/>
                  </a:cubicBezTo>
                  <a:cubicBezTo>
                    <a:pt x="9" y="52"/>
                    <a:pt x="8" y="46"/>
                    <a:pt x="8" y="40"/>
                  </a:cubicBezTo>
                  <a:cubicBezTo>
                    <a:pt x="7" y="35"/>
                    <a:pt x="6" y="30"/>
                    <a:pt x="6" y="26"/>
                  </a:cubicBezTo>
                  <a:cubicBezTo>
                    <a:pt x="5" y="23"/>
                    <a:pt x="5" y="19"/>
                    <a:pt x="4" y="16"/>
                  </a:cubicBezTo>
                  <a:cubicBezTo>
                    <a:pt x="4" y="14"/>
                    <a:pt x="4" y="12"/>
                    <a:pt x="3" y="11"/>
                  </a:cubicBezTo>
                  <a:cubicBezTo>
                    <a:pt x="3" y="10"/>
                    <a:pt x="3" y="10"/>
                    <a:pt x="3" y="9"/>
                  </a:cubicBezTo>
                  <a:cubicBezTo>
                    <a:pt x="2" y="9"/>
                    <a:pt x="2" y="9"/>
                    <a:pt x="1" y="9"/>
                  </a:cubicBezTo>
                  <a:cubicBezTo>
                    <a:pt x="1" y="9"/>
                    <a:pt x="0" y="9"/>
                    <a:pt x="0" y="8"/>
                  </a:cubicBezTo>
                  <a:cubicBezTo>
                    <a:pt x="0" y="8"/>
                    <a:pt x="1" y="7"/>
                    <a:pt x="1" y="7"/>
                  </a:cubicBezTo>
                  <a:cubicBezTo>
                    <a:pt x="4" y="7"/>
                    <a:pt x="6" y="7"/>
                    <a:pt x="9" y="7"/>
                  </a:cubicBezTo>
                  <a:cubicBezTo>
                    <a:pt x="11" y="7"/>
                    <a:pt x="13" y="6"/>
                    <a:pt x="15" y="6"/>
                  </a:cubicBezTo>
                  <a:cubicBezTo>
                    <a:pt x="18" y="6"/>
                    <a:pt x="21" y="5"/>
                    <a:pt x="24" y="5"/>
                  </a:cubicBezTo>
                  <a:cubicBezTo>
                    <a:pt x="24" y="5"/>
                    <a:pt x="25" y="4"/>
                    <a:pt x="25" y="4"/>
                  </a:cubicBezTo>
                  <a:cubicBezTo>
                    <a:pt x="25" y="4"/>
                    <a:pt x="25" y="4"/>
                    <a:pt x="26" y="4"/>
                  </a:cubicBezTo>
                  <a:cubicBezTo>
                    <a:pt x="26" y="4"/>
                    <a:pt x="27" y="4"/>
                    <a:pt x="27" y="5"/>
                  </a:cubicBezTo>
                  <a:cubicBezTo>
                    <a:pt x="27" y="6"/>
                    <a:pt x="27" y="6"/>
                    <a:pt x="26" y="6"/>
                  </a:cubicBezTo>
                  <a:cubicBezTo>
                    <a:pt x="25" y="7"/>
                    <a:pt x="24" y="8"/>
                    <a:pt x="24" y="9"/>
                  </a:cubicBezTo>
                  <a:cubicBezTo>
                    <a:pt x="24" y="10"/>
                    <a:pt x="23" y="11"/>
                    <a:pt x="23" y="12"/>
                  </a:cubicBezTo>
                  <a:cubicBezTo>
                    <a:pt x="22" y="19"/>
                    <a:pt x="22" y="25"/>
                    <a:pt x="23" y="32"/>
                  </a:cubicBezTo>
                  <a:cubicBezTo>
                    <a:pt x="24" y="36"/>
                    <a:pt x="24" y="40"/>
                    <a:pt x="25" y="45"/>
                  </a:cubicBezTo>
                  <a:cubicBezTo>
                    <a:pt x="25" y="48"/>
                    <a:pt x="25" y="51"/>
                    <a:pt x="26" y="54"/>
                  </a:cubicBezTo>
                  <a:cubicBezTo>
                    <a:pt x="26" y="55"/>
                    <a:pt x="26" y="55"/>
                    <a:pt x="27" y="55"/>
                  </a:cubicBezTo>
                  <a:cubicBezTo>
                    <a:pt x="29" y="55"/>
                    <a:pt x="30" y="55"/>
                    <a:pt x="32" y="55"/>
                  </a:cubicBezTo>
                  <a:cubicBezTo>
                    <a:pt x="37" y="56"/>
                    <a:pt x="42" y="57"/>
                    <a:pt x="47" y="57"/>
                  </a:cubicBezTo>
                  <a:cubicBezTo>
                    <a:pt x="48" y="57"/>
                    <a:pt x="49" y="57"/>
                    <a:pt x="49" y="57"/>
                  </a:cubicBezTo>
                  <a:cubicBezTo>
                    <a:pt x="60" y="57"/>
                    <a:pt x="70" y="57"/>
                    <a:pt x="81" y="56"/>
                  </a:cubicBezTo>
                  <a:cubicBezTo>
                    <a:pt x="87" y="56"/>
                    <a:pt x="93" y="56"/>
                    <a:pt x="100" y="56"/>
                  </a:cubicBezTo>
                  <a:cubicBezTo>
                    <a:pt x="104" y="56"/>
                    <a:pt x="109" y="55"/>
                    <a:pt x="114" y="55"/>
                  </a:cubicBezTo>
                  <a:cubicBezTo>
                    <a:pt x="119" y="55"/>
                    <a:pt x="125" y="54"/>
                    <a:pt x="130" y="54"/>
                  </a:cubicBezTo>
                  <a:cubicBezTo>
                    <a:pt x="136" y="53"/>
                    <a:pt x="141" y="53"/>
                    <a:pt x="147" y="52"/>
                  </a:cubicBezTo>
                  <a:cubicBezTo>
                    <a:pt x="157" y="51"/>
                    <a:pt x="167" y="51"/>
                    <a:pt x="177" y="51"/>
                  </a:cubicBezTo>
                  <a:cubicBezTo>
                    <a:pt x="191" y="51"/>
                    <a:pt x="205" y="51"/>
                    <a:pt x="219" y="51"/>
                  </a:cubicBezTo>
                  <a:cubicBezTo>
                    <a:pt x="220" y="51"/>
                    <a:pt x="220" y="51"/>
                    <a:pt x="221" y="51"/>
                  </a:cubicBezTo>
                  <a:cubicBezTo>
                    <a:pt x="221" y="50"/>
                    <a:pt x="221" y="50"/>
                    <a:pt x="221" y="50"/>
                  </a:cubicBezTo>
                  <a:cubicBezTo>
                    <a:pt x="220" y="47"/>
                    <a:pt x="219" y="45"/>
                    <a:pt x="219" y="42"/>
                  </a:cubicBezTo>
                  <a:cubicBezTo>
                    <a:pt x="218" y="37"/>
                    <a:pt x="217" y="31"/>
                    <a:pt x="217" y="26"/>
                  </a:cubicBezTo>
                  <a:cubicBezTo>
                    <a:pt x="216" y="21"/>
                    <a:pt x="216" y="16"/>
                    <a:pt x="216" y="11"/>
                  </a:cubicBezTo>
                  <a:cubicBezTo>
                    <a:pt x="216" y="10"/>
                    <a:pt x="216" y="9"/>
                    <a:pt x="216" y="8"/>
                  </a:cubicBezTo>
                  <a:cubicBezTo>
                    <a:pt x="215" y="7"/>
                    <a:pt x="214" y="7"/>
                    <a:pt x="214" y="7"/>
                  </a:cubicBezTo>
                  <a:cubicBezTo>
                    <a:pt x="213" y="7"/>
                    <a:pt x="213" y="7"/>
                    <a:pt x="212" y="7"/>
                  </a:cubicBezTo>
                  <a:cubicBezTo>
                    <a:pt x="212" y="7"/>
                    <a:pt x="212" y="6"/>
                    <a:pt x="212" y="6"/>
                  </a:cubicBezTo>
                  <a:cubicBezTo>
                    <a:pt x="212" y="5"/>
                    <a:pt x="212" y="5"/>
                    <a:pt x="213" y="5"/>
                  </a:cubicBezTo>
                  <a:cubicBezTo>
                    <a:pt x="213" y="5"/>
                    <a:pt x="214" y="5"/>
                    <a:pt x="214" y="5"/>
                  </a:cubicBezTo>
                  <a:cubicBezTo>
                    <a:pt x="215" y="5"/>
                    <a:pt x="215" y="5"/>
                    <a:pt x="216" y="4"/>
                  </a:cubicBezTo>
                  <a:cubicBezTo>
                    <a:pt x="216" y="4"/>
                    <a:pt x="216" y="4"/>
                    <a:pt x="216" y="4"/>
                  </a:cubicBezTo>
                  <a:close/>
                  <a:moveTo>
                    <a:pt x="89" y="65"/>
                  </a:moveTo>
                  <a:cubicBezTo>
                    <a:pt x="90" y="65"/>
                    <a:pt x="91" y="65"/>
                    <a:pt x="91" y="65"/>
                  </a:cubicBezTo>
                  <a:cubicBezTo>
                    <a:pt x="91" y="65"/>
                    <a:pt x="91" y="65"/>
                    <a:pt x="91" y="64"/>
                  </a:cubicBezTo>
                  <a:cubicBezTo>
                    <a:pt x="90" y="65"/>
                    <a:pt x="90" y="64"/>
                    <a:pt x="89" y="65"/>
                  </a:cubicBezTo>
                  <a:cubicBezTo>
                    <a:pt x="89" y="65"/>
                    <a:pt x="88" y="65"/>
                    <a:pt x="88" y="65"/>
                  </a:cubicBezTo>
                  <a:cubicBezTo>
                    <a:pt x="88" y="65"/>
                    <a:pt x="88" y="65"/>
                    <a:pt x="88" y="65"/>
                  </a:cubicBezTo>
                  <a:cubicBezTo>
                    <a:pt x="88" y="65"/>
                    <a:pt x="89" y="65"/>
                    <a:pt x="89" y="65"/>
                  </a:cubicBezTo>
                  <a:close/>
                  <a:moveTo>
                    <a:pt x="127" y="63"/>
                  </a:moveTo>
                  <a:cubicBezTo>
                    <a:pt x="127" y="63"/>
                    <a:pt x="127" y="63"/>
                    <a:pt x="127" y="64"/>
                  </a:cubicBezTo>
                  <a:cubicBezTo>
                    <a:pt x="128" y="64"/>
                    <a:pt x="128" y="64"/>
                    <a:pt x="129" y="64"/>
                  </a:cubicBezTo>
                  <a:cubicBezTo>
                    <a:pt x="132" y="64"/>
                    <a:pt x="135" y="64"/>
                    <a:pt x="138" y="64"/>
                  </a:cubicBezTo>
                  <a:cubicBezTo>
                    <a:pt x="147" y="64"/>
                    <a:pt x="156" y="64"/>
                    <a:pt x="165" y="64"/>
                  </a:cubicBezTo>
                  <a:cubicBezTo>
                    <a:pt x="168" y="64"/>
                    <a:pt x="172" y="64"/>
                    <a:pt x="175" y="64"/>
                  </a:cubicBezTo>
                  <a:cubicBezTo>
                    <a:pt x="181" y="64"/>
                    <a:pt x="186" y="64"/>
                    <a:pt x="192" y="64"/>
                  </a:cubicBezTo>
                  <a:cubicBezTo>
                    <a:pt x="192" y="63"/>
                    <a:pt x="193" y="63"/>
                    <a:pt x="194" y="63"/>
                  </a:cubicBezTo>
                  <a:cubicBezTo>
                    <a:pt x="194" y="63"/>
                    <a:pt x="194" y="63"/>
                    <a:pt x="194" y="63"/>
                  </a:cubicBezTo>
                  <a:cubicBezTo>
                    <a:pt x="192" y="63"/>
                    <a:pt x="190" y="63"/>
                    <a:pt x="188" y="63"/>
                  </a:cubicBezTo>
                  <a:cubicBezTo>
                    <a:pt x="182" y="63"/>
                    <a:pt x="175" y="63"/>
                    <a:pt x="169" y="63"/>
                  </a:cubicBezTo>
                  <a:cubicBezTo>
                    <a:pt x="156" y="63"/>
                    <a:pt x="143" y="63"/>
                    <a:pt x="131" y="63"/>
                  </a:cubicBezTo>
                  <a:cubicBezTo>
                    <a:pt x="129" y="63"/>
                    <a:pt x="128" y="63"/>
                    <a:pt x="127" y="63"/>
                  </a:cubicBezTo>
                  <a:close/>
                  <a:moveTo>
                    <a:pt x="190" y="58"/>
                  </a:moveTo>
                  <a:cubicBezTo>
                    <a:pt x="190" y="58"/>
                    <a:pt x="190" y="58"/>
                    <a:pt x="190" y="58"/>
                  </a:cubicBezTo>
                  <a:cubicBezTo>
                    <a:pt x="192" y="58"/>
                    <a:pt x="194" y="58"/>
                    <a:pt x="197" y="58"/>
                  </a:cubicBezTo>
                  <a:cubicBezTo>
                    <a:pt x="201" y="58"/>
                    <a:pt x="205" y="58"/>
                    <a:pt x="210" y="58"/>
                  </a:cubicBezTo>
                  <a:cubicBezTo>
                    <a:pt x="215" y="58"/>
                    <a:pt x="220" y="58"/>
                    <a:pt x="225" y="58"/>
                  </a:cubicBezTo>
                  <a:cubicBezTo>
                    <a:pt x="226" y="58"/>
                    <a:pt x="227" y="58"/>
                    <a:pt x="227" y="57"/>
                  </a:cubicBezTo>
                  <a:cubicBezTo>
                    <a:pt x="227" y="57"/>
                    <a:pt x="227" y="57"/>
                    <a:pt x="227" y="56"/>
                  </a:cubicBezTo>
                  <a:cubicBezTo>
                    <a:pt x="227" y="56"/>
                    <a:pt x="227" y="56"/>
                    <a:pt x="226" y="55"/>
                  </a:cubicBezTo>
                  <a:cubicBezTo>
                    <a:pt x="214" y="56"/>
                    <a:pt x="202" y="57"/>
                    <a:pt x="190" y="58"/>
                  </a:cubicBezTo>
                  <a:close/>
                  <a:moveTo>
                    <a:pt x="201" y="53"/>
                  </a:moveTo>
                  <a:cubicBezTo>
                    <a:pt x="181" y="53"/>
                    <a:pt x="161" y="53"/>
                    <a:pt x="141" y="55"/>
                  </a:cubicBezTo>
                  <a:cubicBezTo>
                    <a:pt x="161" y="55"/>
                    <a:pt x="181" y="54"/>
                    <a:pt x="201" y="53"/>
                  </a:cubicBezTo>
                  <a:close/>
                  <a:moveTo>
                    <a:pt x="218" y="8"/>
                  </a:moveTo>
                  <a:cubicBezTo>
                    <a:pt x="218" y="8"/>
                    <a:pt x="218" y="8"/>
                    <a:pt x="218" y="9"/>
                  </a:cubicBezTo>
                  <a:cubicBezTo>
                    <a:pt x="218" y="9"/>
                    <a:pt x="218" y="10"/>
                    <a:pt x="218" y="10"/>
                  </a:cubicBezTo>
                  <a:cubicBezTo>
                    <a:pt x="219" y="13"/>
                    <a:pt x="219" y="15"/>
                    <a:pt x="219" y="17"/>
                  </a:cubicBezTo>
                  <a:cubicBezTo>
                    <a:pt x="220" y="21"/>
                    <a:pt x="220" y="25"/>
                    <a:pt x="220" y="29"/>
                  </a:cubicBezTo>
                  <a:cubicBezTo>
                    <a:pt x="221" y="35"/>
                    <a:pt x="222" y="42"/>
                    <a:pt x="222" y="48"/>
                  </a:cubicBezTo>
                  <a:cubicBezTo>
                    <a:pt x="223" y="49"/>
                    <a:pt x="223" y="49"/>
                    <a:pt x="223" y="50"/>
                  </a:cubicBezTo>
                  <a:cubicBezTo>
                    <a:pt x="223" y="50"/>
                    <a:pt x="223" y="51"/>
                    <a:pt x="224" y="51"/>
                  </a:cubicBezTo>
                  <a:cubicBezTo>
                    <a:pt x="224" y="50"/>
                    <a:pt x="224" y="50"/>
                    <a:pt x="224" y="49"/>
                  </a:cubicBezTo>
                  <a:cubicBezTo>
                    <a:pt x="223" y="49"/>
                    <a:pt x="223" y="48"/>
                    <a:pt x="223" y="47"/>
                  </a:cubicBezTo>
                  <a:cubicBezTo>
                    <a:pt x="223" y="42"/>
                    <a:pt x="222" y="37"/>
                    <a:pt x="222" y="32"/>
                  </a:cubicBezTo>
                  <a:cubicBezTo>
                    <a:pt x="221" y="27"/>
                    <a:pt x="221" y="22"/>
                    <a:pt x="221" y="17"/>
                  </a:cubicBezTo>
                  <a:cubicBezTo>
                    <a:pt x="221" y="14"/>
                    <a:pt x="220" y="11"/>
                    <a:pt x="219" y="8"/>
                  </a:cubicBezTo>
                  <a:cubicBezTo>
                    <a:pt x="219" y="8"/>
                    <a:pt x="219" y="7"/>
                    <a:pt x="218" y="8"/>
                  </a:cubicBezTo>
                  <a:close/>
                  <a:moveTo>
                    <a:pt x="12" y="12"/>
                  </a:moveTo>
                  <a:cubicBezTo>
                    <a:pt x="13" y="13"/>
                    <a:pt x="13" y="13"/>
                    <a:pt x="13" y="14"/>
                  </a:cubicBezTo>
                  <a:cubicBezTo>
                    <a:pt x="13" y="16"/>
                    <a:pt x="13" y="17"/>
                    <a:pt x="13" y="19"/>
                  </a:cubicBezTo>
                  <a:cubicBezTo>
                    <a:pt x="14" y="26"/>
                    <a:pt x="14" y="32"/>
                    <a:pt x="15" y="39"/>
                  </a:cubicBezTo>
                  <a:cubicBezTo>
                    <a:pt x="15" y="40"/>
                    <a:pt x="15" y="41"/>
                    <a:pt x="15" y="42"/>
                  </a:cubicBezTo>
                  <a:cubicBezTo>
                    <a:pt x="15" y="42"/>
                    <a:pt x="15" y="42"/>
                    <a:pt x="15" y="42"/>
                  </a:cubicBezTo>
                  <a:cubicBezTo>
                    <a:pt x="16" y="42"/>
                    <a:pt x="16" y="41"/>
                    <a:pt x="16" y="41"/>
                  </a:cubicBezTo>
                  <a:cubicBezTo>
                    <a:pt x="16" y="38"/>
                    <a:pt x="15" y="36"/>
                    <a:pt x="15" y="34"/>
                  </a:cubicBezTo>
                  <a:cubicBezTo>
                    <a:pt x="15" y="27"/>
                    <a:pt x="15" y="20"/>
                    <a:pt x="15" y="14"/>
                  </a:cubicBezTo>
                  <a:cubicBezTo>
                    <a:pt x="15" y="14"/>
                    <a:pt x="15" y="13"/>
                    <a:pt x="15" y="13"/>
                  </a:cubicBezTo>
                  <a:cubicBezTo>
                    <a:pt x="15" y="13"/>
                    <a:pt x="15" y="12"/>
                    <a:pt x="16" y="12"/>
                  </a:cubicBezTo>
                  <a:cubicBezTo>
                    <a:pt x="16" y="12"/>
                    <a:pt x="17" y="12"/>
                    <a:pt x="17" y="13"/>
                  </a:cubicBezTo>
                  <a:cubicBezTo>
                    <a:pt x="17" y="13"/>
                    <a:pt x="17" y="13"/>
                    <a:pt x="18" y="14"/>
                  </a:cubicBezTo>
                  <a:cubicBezTo>
                    <a:pt x="18" y="13"/>
                    <a:pt x="18" y="12"/>
                    <a:pt x="18" y="11"/>
                  </a:cubicBezTo>
                  <a:cubicBezTo>
                    <a:pt x="16" y="12"/>
                    <a:pt x="14" y="12"/>
                    <a:pt x="12" y="12"/>
                  </a:cubicBezTo>
                  <a:close/>
                  <a:moveTo>
                    <a:pt x="224" y="7"/>
                  </a:moveTo>
                  <a:cubicBezTo>
                    <a:pt x="223" y="10"/>
                    <a:pt x="224" y="16"/>
                    <a:pt x="225" y="20"/>
                  </a:cubicBezTo>
                  <a:cubicBezTo>
                    <a:pt x="225" y="18"/>
                    <a:pt x="225" y="17"/>
                    <a:pt x="225" y="15"/>
                  </a:cubicBezTo>
                  <a:cubicBezTo>
                    <a:pt x="225" y="15"/>
                    <a:pt x="225" y="14"/>
                    <a:pt x="226" y="13"/>
                  </a:cubicBezTo>
                  <a:cubicBezTo>
                    <a:pt x="226" y="13"/>
                    <a:pt x="225" y="12"/>
                    <a:pt x="225" y="12"/>
                  </a:cubicBezTo>
                  <a:cubicBezTo>
                    <a:pt x="225" y="12"/>
                    <a:pt x="225" y="11"/>
                    <a:pt x="226" y="11"/>
                  </a:cubicBezTo>
                  <a:cubicBezTo>
                    <a:pt x="226" y="10"/>
                    <a:pt x="227" y="10"/>
                    <a:pt x="227" y="11"/>
                  </a:cubicBezTo>
                  <a:cubicBezTo>
                    <a:pt x="227" y="11"/>
                    <a:pt x="227" y="11"/>
                    <a:pt x="228" y="11"/>
                  </a:cubicBezTo>
                  <a:cubicBezTo>
                    <a:pt x="228" y="9"/>
                    <a:pt x="228" y="8"/>
                    <a:pt x="228" y="7"/>
                  </a:cubicBezTo>
                  <a:cubicBezTo>
                    <a:pt x="227" y="7"/>
                    <a:pt x="227" y="7"/>
                    <a:pt x="227" y="7"/>
                  </a:cubicBezTo>
                  <a:cubicBezTo>
                    <a:pt x="226" y="7"/>
                    <a:pt x="225" y="7"/>
                    <a:pt x="224" y="7"/>
                  </a:cubicBezTo>
                  <a:close/>
                  <a:moveTo>
                    <a:pt x="237" y="46"/>
                  </a:moveTo>
                  <a:cubicBezTo>
                    <a:pt x="237" y="47"/>
                    <a:pt x="237" y="47"/>
                    <a:pt x="237" y="47"/>
                  </a:cubicBezTo>
                  <a:cubicBezTo>
                    <a:pt x="237" y="48"/>
                    <a:pt x="237" y="48"/>
                    <a:pt x="237" y="49"/>
                  </a:cubicBezTo>
                  <a:cubicBezTo>
                    <a:pt x="237" y="50"/>
                    <a:pt x="237" y="51"/>
                    <a:pt x="237" y="51"/>
                  </a:cubicBezTo>
                  <a:cubicBezTo>
                    <a:pt x="237" y="52"/>
                    <a:pt x="237" y="53"/>
                    <a:pt x="237" y="54"/>
                  </a:cubicBezTo>
                  <a:cubicBezTo>
                    <a:pt x="237" y="54"/>
                    <a:pt x="237" y="55"/>
                    <a:pt x="237" y="56"/>
                  </a:cubicBezTo>
                  <a:cubicBezTo>
                    <a:pt x="237" y="56"/>
                    <a:pt x="237" y="56"/>
                    <a:pt x="237" y="57"/>
                  </a:cubicBezTo>
                  <a:cubicBezTo>
                    <a:pt x="239" y="56"/>
                    <a:pt x="240" y="54"/>
                    <a:pt x="240" y="52"/>
                  </a:cubicBezTo>
                  <a:cubicBezTo>
                    <a:pt x="239" y="50"/>
                    <a:pt x="238" y="48"/>
                    <a:pt x="237" y="46"/>
                  </a:cubicBezTo>
                  <a:close/>
                  <a:moveTo>
                    <a:pt x="27" y="61"/>
                  </a:moveTo>
                  <a:cubicBezTo>
                    <a:pt x="27" y="62"/>
                    <a:pt x="26" y="62"/>
                    <a:pt x="26" y="62"/>
                  </a:cubicBezTo>
                  <a:cubicBezTo>
                    <a:pt x="30" y="62"/>
                    <a:pt x="34" y="62"/>
                    <a:pt x="38" y="62"/>
                  </a:cubicBezTo>
                  <a:cubicBezTo>
                    <a:pt x="34" y="61"/>
                    <a:pt x="31" y="61"/>
                    <a:pt x="27" y="61"/>
                  </a:cubicBezTo>
                  <a:close/>
                  <a:moveTo>
                    <a:pt x="20" y="62"/>
                  </a:moveTo>
                  <a:cubicBezTo>
                    <a:pt x="21" y="63"/>
                    <a:pt x="23" y="63"/>
                    <a:pt x="25" y="63"/>
                  </a:cubicBezTo>
                  <a:cubicBezTo>
                    <a:pt x="25" y="62"/>
                    <a:pt x="24" y="62"/>
                    <a:pt x="24" y="61"/>
                  </a:cubicBezTo>
                  <a:cubicBezTo>
                    <a:pt x="23" y="61"/>
                    <a:pt x="21" y="61"/>
                    <a:pt x="20" y="62"/>
                  </a:cubicBezTo>
                  <a:close/>
                  <a:moveTo>
                    <a:pt x="9" y="38"/>
                  </a:moveTo>
                  <a:cubicBezTo>
                    <a:pt x="10" y="34"/>
                    <a:pt x="9" y="28"/>
                    <a:pt x="8" y="27"/>
                  </a:cubicBezTo>
                  <a:cubicBezTo>
                    <a:pt x="9" y="31"/>
                    <a:pt x="9" y="34"/>
                    <a:pt x="9" y="38"/>
                  </a:cubicBezTo>
                  <a:close/>
                  <a:moveTo>
                    <a:pt x="14" y="58"/>
                  </a:moveTo>
                  <a:cubicBezTo>
                    <a:pt x="13" y="58"/>
                    <a:pt x="13" y="58"/>
                    <a:pt x="13" y="59"/>
                  </a:cubicBezTo>
                  <a:cubicBezTo>
                    <a:pt x="13" y="60"/>
                    <a:pt x="14" y="61"/>
                    <a:pt x="14" y="62"/>
                  </a:cubicBezTo>
                  <a:cubicBezTo>
                    <a:pt x="14" y="62"/>
                    <a:pt x="14" y="63"/>
                    <a:pt x="14" y="63"/>
                  </a:cubicBezTo>
                  <a:cubicBezTo>
                    <a:pt x="14" y="63"/>
                    <a:pt x="14" y="63"/>
                    <a:pt x="15" y="63"/>
                  </a:cubicBezTo>
                  <a:cubicBezTo>
                    <a:pt x="14" y="61"/>
                    <a:pt x="14" y="60"/>
                    <a:pt x="14" y="58"/>
                  </a:cubicBezTo>
                  <a:close/>
                  <a:moveTo>
                    <a:pt x="9" y="9"/>
                  </a:moveTo>
                  <a:cubicBezTo>
                    <a:pt x="9" y="10"/>
                    <a:pt x="9" y="10"/>
                    <a:pt x="9" y="10"/>
                  </a:cubicBezTo>
                  <a:cubicBezTo>
                    <a:pt x="10" y="10"/>
                    <a:pt x="10" y="10"/>
                    <a:pt x="10" y="10"/>
                  </a:cubicBezTo>
                  <a:cubicBezTo>
                    <a:pt x="12" y="10"/>
                    <a:pt x="13" y="10"/>
                    <a:pt x="15" y="9"/>
                  </a:cubicBezTo>
                  <a:cubicBezTo>
                    <a:pt x="13" y="9"/>
                    <a:pt x="11" y="9"/>
                    <a:pt x="9" y="9"/>
                  </a:cubicBezTo>
                  <a:close/>
                  <a:moveTo>
                    <a:pt x="46" y="61"/>
                  </a:moveTo>
                  <a:cubicBezTo>
                    <a:pt x="46" y="61"/>
                    <a:pt x="46" y="61"/>
                    <a:pt x="46" y="61"/>
                  </a:cubicBezTo>
                  <a:cubicBezTo>
                    <a:pt x="45" y="61"/>
                    <a:pt x="43" y="61"/>
                    <a:pt x="41" y="60"/>
                  </a:cubicBezTo>
                  <a:cubicBezTo>
                    <a:pt x="41" y="61"/>
                    <a:pt x="40" y="61"/>
                    <a:pt x="40" y="62"/>
                  </a:cubicBezTo>
                  <a:cubicBezTo>
                    <a:pt x="42" y="61"/>
                    <a:pt x="44" y="61"/>
                    <a:pt x="46" y="61"/>
                  </a:cubicBezTo>
                  <a:close/>
                  <a:moveTo>
                    <a:pt x="36" y="68"/>
                  </a:moveTo>
                  <a:cubicBezTo>
                    <a:pt x="33" y="68"/>
                    <a:pt x="29" y="68"/>
                    <a:pt x="26" y="68"/>
                  </a:cubicBezTo>
                  <a:cubicBezTo>
                    <a:pt x="29" y="68"/>
                    <a:pt x="33" y="68"/>
                    <a:pt x="36" y="68"/>
                  </a:cubicBezTo>
                  <a:close/>
                  <a:moveTo>
                    <a:pt x="19" y="8"/>
                  </a:moveTo>
                  <a:cubicBezTo>
                    <a:pt x="20" y="8"/>
                    <a:pt x="21" y="9"/>
                    <a:pt x="21" y="9"/>
                  </a:cubicBezTo>
                  <a:cubicBezTo>
                    <a:pt x="22" y="9"/>
                    <a:pt x="22" y="8"/>
                    <a:pt x="22" y="7"/>
                  </a:cubicBezTo>
                  <a:cubicBezTo>
                    <a:pt x="21" y="7"/>
                    <a:pt x="20" y="8"/>
                    <a:pt x="19" y="8"/>
                  </a:cubicBezTo>
                  <a:close/>
                  <a:moveTo>
                    <a:pt x="219" y="3"/>
                  </a:moveTo>
                  <a:cubicBezTo>
                    <a:pt x="219" y="3"/>
                    <a:pt x="219" y="3"/>
                    <a:pt x="219" y="3"/>
                  </a:cubicBezTo>
                  <a:cubicBezTo>
                    <a:pt x="221" y="3"/>
                    <a:pt x="222" y="3"/>
                    <a:pt x="223" y="3"/>
                  </a:cubicBezTo>
                  <a:cubicBezTo>
                    <a:pt x="224" y="3"/>
                    <a:pt x="224" y="3"/>
                    <a:pt x="224" y="3"/>
                  </a:cubicBezTo>
                  <a:cubicBezTo>
                    <a:pt x="223" y="3"/>
                    <a:pt x="221" y="3"/>
                    <a:pt x="219" y="3"/>
                  </a:cubicBezTo>
                  <a:close/>
                  <a:moveTo>
                    <a:pt x="21" y="46"/>
                  </a:moveTo>
                  <a:cubicBezTo>
                    <a:pt x="21" y="44"/>
                    <a:pt x="21" y="43"/>
                    <a:pt x="21" y="41"/>
                  </a:cubicBezTo>
                  <a:cubicBezTo>
                    <a:pt x="21" y="43"/>
                    <a:pt x="20" y="44"/>
                    <a:pt x="21" y="46"/>
                  </a:cubicBezTo>
                  <a:close/>
                  <a:moveTo>
                    <a:pt x="232" y="52"/>
                  </a:moveTo>
                  <a:cubicBezTo>
                    <a:pt x="232" y="52"/>
                    <a:pt x="232" y="52"/>
                    <a:pt x="232" y="52"/>
                  </a:cubicBezTo>
                  <a:cubicBezTo>
                    <a:pt x="232" y="51"/>
                    <a:pt x="232" y="49"/>
                    <a:pt x="232" y="48"/>
                  </a:cubicBezTo>
                  <a:cubicBezTo>
                    <a:pt x="232" y="49"/>
                    <a:pt x="231" y="51"/>
                    <a:pt x="232" y="52"/>
                  </a:cubicBezTo>
                  <a:close/>
                  <a:moveTo>
                    <a:pt x="228" y="3"/>
                  </a:moveTo>
                  <a:cubicBezTo>
                    <a:pt x="228" y="4"/>
                    <a:pt x="228" y="4"/>
                    <a:pt x="228" y="4"/>
                  </a:cubicBezTo>
                  <a:cubicBezTo>
                    <a:pt x="228" y="4"/>
                    <a:pt x="229" y="4"/>
                    <a:pt x="230" y="4"/>
                  </a:cubicBezTo>
                  <a:cubicBezTo>
                    <a:pt x="231" y="4"/>
                    <a:pt x="230" y="3"/>
                    <a:pt x="230" y="3"/>
                  </a:cubicBezTo>
                  <a:cubicBezTo>
                    <a:pt x="229" y="3"/>
                    <a:pt x="228" y="3"/>
                    <a:pt x="228" y="3"/>
                  </a:cubicBezTo>
                  <a:close/>
                  <a:moveTo>
                    <a:pt x="232" y="54"/>
                  </a:moveTo>
                  <a:cubicBezTo>
                    <a:pt x="232" y="55"/>
                    <a:pt x="232" y="55"/>
                    <a:pt x="232" y="56"/>
                  </a:cubicBezTo>
                  <a:cubicBezTo>
                    <a:pt x="232" y="56"/>
                    <a:pt x="232" y="56"/>
                    <a:pt x="233" y="56"/>
                  </a:cubicBezTo>
                  <a:cubicBezTo>
                    <a:pt x="233" y="55"/>
                    <a:pt x="233" y="55"/>
                    <a:pt x="233" y="54"/>
                  </a:cubicBezTo>
                  <a:cubicBezTo>
                    <a:pt x="232" y="54"/>
                    <a:pt x="232" y="54"/>
                    <a:pt x="232" y="54"/>
                  </a:cubicBezTo>
                  <a:close/>
                  <a:moveTo>
                    <a:pt x="10" y="14"/>
                  </a:moveTo>
                  <a:cubicBezTo>
                    <a:pt x="10" y="13"/>
                    <a:pt x="11" y="13"/>
                    <a:pt x="11" y="12"/>
                  </a:cubicBezTo>
                  <a:cubicBezTo>
                    <a:pt x="10" y="12"/>
                    <a:pt x="10" y="12"/>
                    <a:pt x="10" y="12"/>
                  </a:cubicBezTo>
                  <a:cubicBezTo>
                    <a:pt x="10" y="13"/>
                    <a:pt x="10" y="13"/>
                    <a:pt x="10" y="14"/>
                  </a:cubicBezTo>
                  <a:close/>
                  <a:moveTo>
                    <a:pt x="5" y="9"/>
                  </a:moveTo>
                  <a:cubicBezTo>
                    <a:pt x="6" y="10"/>
                    <a:pt x="6" y="10"/>
                    <a:pt x="6" y="9"/>
                  </a:cubicBezTo>
                  <a:cubicBezTo>
                    <a:pt x="6" y="9"/>
                    <a:pt x="6" y="9"/>
                    <a:pt x="5" y="9"/>
                  </a:cubicBezTo>
                  <a:close/>
                  <a:moveTo>
                    <a:pt x="19" y="59"/>
                  </a:moveTo>
                  <a:cubicBezTo>
                    <a:pt x="20" y="59"/>
                    <a:pt x="20" y="59"/>
                    <a:pt x="20" y="59"/>
                  </a:cubicBezTo>
                  <a:cubicBezTo>
                    <a:pt x="20" y="59"/>
                    <a:pt x="20" y="59"/>
                    <a:pt x="20" y="59"/>
                  </a:cubicBezTo>
                  <a:cubicBezTo>
                    <a:pt x="20" y="59"/>
                    <a:pt x="20" y="59"/>
                    <a:pt x="19" y="59"/>
                  </a:cubicBezTo>
                  <a:close/>
                  <a:moveTo>
                    <a:pt x="14" y="66"/>
                  </a:moveTo>
                  <a:cubicBezTo>
                    <a:pt x="14" y="66"/>
                    <a:pt x="14" y="66"/>
                    <a:pt x="14" y="66"/>
                  </a:cubicBezTo>
                  <a:cubicBezTo>
                    <a:pt x="15" y="66"/>
                    <a:pt x="15" y="66"/>
                    <a:pt x="15" y="66"/>
                  </a:cubicBezTo>
                  <a:cubicBezTo>
                    <a:pt x="15" y="66"/>
                    <a:pt x="15" y="66"/>
                    <a:pt x="15" y="66"/>
                  </a:cubicBezTo>
                  <a:cubicBezTo>
                    <a:pt x="15" y="66"/>
                    <a:pt x="15" y="66"/>
                    <a:pt x="14"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700">
                <a:solidFill>
                  <a:schemeClr val="bg1"/>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2680072" y="2206898"/>
            <a:ext cx="2107309" cy="545505"/>
          </a:xfrm>
          <a:prstGeom prst="rect">
            <a:avLst/>
          </a:prstGeom>
        </p:spPr>
        <p:txBody>
          <a:bodyPr wrap="square" lIns="95285" tIns="47643" rIns="95285" bIns="47643">
            <a:spAutoFit/>
          </a:bodyPr>
          <a:lstStyle/>
          <a:p>
            <a:pPr algn="ctr"/>
            <a:r>
              <a:rPr lang="zh-CN" altLang="en-US" sz="2900" b="1" dirty="0">
                <a:solidFill>
                  <a:schemeClr val="bg1">
                    <a:lumMod val="95000"/>
                  </a:schemeClr>
                </a:solidFill>
              </a:rPr>
              <a:t>附标题</a:t>
            </a:r>
            <a:endParaRPr lang="zh-CN" altLang="en-US" sz="2900" b="1" dirty="0">
              <a:solidFill>
                <a:schemeClr val="bg1">
                  <a:lumMod val="95000"/>
                </a:schemeClr>
              </a:solidFill>
            </a:endParaRPr>
          </a:p>
        </p:txBody>
      </p:sp>
      <p:sp>
        <p:nvSpPr>
          <p:cNvPr id="12" name="矩形 11"/>
          <p:cNvSpPr/>
          <p:nvPr/>
        </p:nvSpPr>
        <p:spPr>
          <a:xfrm>
            <a:off x="7901429" y="2206898"/>
            <a:ext cx="2107309" cy="545505"/>
          </a:xfrm>
          <a:prstGeom prst="rect">
            <a:avLst/>
          </a:prstGeom>
        </p:spPr>
        <p:txBody>
          <a:bodyPr wrap="square" lIns="95285" tIns="47643" rIns="95285" bIns="47643">
            <a:spAutoFit/>
          </a:bodyPr>
          <a:lstStyle/>
          <a:p>
            <a:pPr algn="ctr"/>
            <a:r>
              <a:rPr lang="zh-CN" altLang="en-US" sz="2900" b="1" dirty="0">
                <a:solidFill>
                  <a:schemeClr val="bg1">
                    <a:lumMod val="95000"/>
                  </a:schemeClr>
                </a:solidFill>
              </a:rPr>
              <a:t>附标题</a:t>
            </a:r>
            <a:endParaRPr lang="zh-CN" altLang="en-US" sz="2900" b="1" dirty="0">
              <a:solidFill>
                <a:schemeClr val="bg1">
                  <a:lumMod val="95000"/>
                </a:schemeClr>
              </a:solidFill>
            </a:endParaRPr>
          </a:p>
        </p:txBody>
      </p:sp>
      <p:sp>
        <p:nvSpPr>
          <p:cNvPr id="13" name="TextBox 12"/>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617">
        <p14:prism/>
      </p:transition>
    </mc:Choice>
    <mc:Fallback>
      <p:transition spd="slow" advTm="361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par>
                              <p:cTn id="33" fill="hold">
                                <p:stCondLst>
                                  <p:cond delay="500"/>
                                </p:stCondLst>
                                <p:childTnLst>
                                  <p:par>
                                    <p:cTn id="34" presetID="2" presetClass="entr" presetSubtype="1" fill="hold" nodeType="afterEffect" p14:presetBounceEnd="6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60000">
                                          <p:cBhvr additive="base">
                                            <p:cTn id="36"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37"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11" grpId="0"/>
          <p:bldP spid="12" grpId="0"/>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par>
                              <p:cTn id="33" fill="hold">
                                <p:stCondLst>
                                  <p:cond delay="500"/>
                                </p:stCondLst>
                                <p:childTnLst>
                                  <p:par>
                                    <p:cTn id="34" presetID="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000" fill="hold"/>
                                            <p:tgtEl>
                                              <p:spTgt spid="8"/>
                                            </p:tgtEl>
                                            <p:attrNameLst>
                                              <p:attrName>ppt_x</p:attrName>
                                            </p:attrNameLst>
                                          </p:cBhvr>
                                          <p:tavLst>
                                            <p:tav tm="0">
                                              <p:val>
                                                <p:strVal val="#ppt_x"/>
                                              </p:val>
                                            </p:tav>
                                            <p:tav tm="100000">
                                              <p:val>
                                                <p:strVal val="#ppt_x"/>
                                              </p:val>
                                            </p:tav>
                                          </p:tavLst>
                                        </p:anim>
                                        <p:anim calcmode="lin" valueType="num">
                                          <p:cBhvr additive="base">
                                            <p:cTn id="37"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11" grpId="0"/>
          <p:bldP spid="12" grpId="0"/>
          <p:bldP spid="1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97"/>
          <p:cNvSpPr txBox="1"/>
          <p:nvPr/>
        </p:nvSpPr>
        <p:spPr>
          <a:xfrm>
            <a:off x="8499150" y="4800626"/>
            <a:ext cx="3112550" cy="527104"/>
          </a:xfrm>
          <a:prstGeom prst="rect">
            <a:avLst/>
          </a:prstGeom>
          <a:noFill/>
        </p:spPr>
        <p:txBody>
          <a:bodyPr wrap="square" lIns="95285" tIns="47643" rIns="95285" bIns="47643" rtlCol="0">
            <a:spAutoFit/>
          </a:bodyPr>
          <a:lstStyle/>
          <a:p>
            <a:pPr algn="ctr"/>
            <a:r>
              <a:rPr lang="zh-CN" altLang="en-US" sz="1400" dirty="0">
                <a:solidFill>
                  <a:schemeClr val="bg1">
                    <a:lumMod val="95000"/>
                  </a:schemeClr>
                </a:solidFill>
                <a:latin typeface="新蒂小丸子小学版" pitchFamily="66" charset="-122"/>
                <a:ea typeface="新蒂小丸子小学版" pitchFamily="66" charset="-122"/>
              </a:rPr>
              <a:t>输入描述性文字输入描述性文字输入描述性文字输入描述性文字</a:t>
            </a:r>
            <a:endParaRPr lang="zh-CN" altLang="en-US" sz="1400" dirty="0">
              <a:solidFill>
                <a:schemeClr val="bg1">
                  <a:lumMod val="95000"/>
                </a:schemeClr>
              </a:solidFill>
              <a:latin typeface="新蒂小丸子小学版" pitchFamily="66" charset="-122"/>
              <a:ea typeface="新蒂小丸子小学版" pitchFamily="66" charset="-122"/>
            </a:endParaRPr>
          </a:p>
        </p:txBody>
      </p:sp>
      <p:sp>
        <p:nvSpPr>
          <p:cNvPr id="24" name="Freeform 5"/>
          <p:cNvSpPr>
            <a:spLocks noEditPoints="1"/>
          </p:cNvSpPr>
          <p:nvPr/>
        </p:nvSpPr>
        <p:spPr bwMode="auto">
          <a:xfrm>
            <a:off x="8097378" y="5134776"/>
            <a:ext cx="439099" cy="273483"/>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chemeClr val="bg2"/>
          </a:solidFill>
          <a:ln>
            <a:noFill/>
          </a:ln>
        </p:spPr>
        <p:txBody>
          <a:bodyPr vert="horz" wrap="square" lIns="95285" tIns="47643" rIns="95285" bIns="47643"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文本框 99"/>
          <p:cNvSpPr txBox="1"/>
          <p:nvPr/>
        </p:nvSpPr>
        <p:spPr>
          <a:xfrm>
            <a:off x="1099814" y="4800626"/>
            <a:ext cx="3112550" cy="527104"/>
          </a:xfrm>
          <a:prstGeom prst="rect">
            <a:avLst/>
          </a:prstGeom>
          <a:noFill/>
        </p:spPr>
        <p:txBody>
          <a:bodyPr wrap="square" lIns="95285" tIns="47643" rIns="95285" bIns="47643" rtlCol="0">
            <a:spAutoFit/>
          </a:bodyPr>
          <a:lstStyle/>
          <a:p>
            <a:pPr algn="ctr"/>
            <a:r>
              <a:rPr lang="zh-CN" altLang="en-US" sz="1400" dirty="0">
                <a:solidFill>
                  <a:schemeClr val="bg1">
                    <a:lumMod val="95000"/>
                  </a:schemeClr>
                </a:solidFill>
                <a:latin typeface="新蒂小丸子小学版" pitchFamily="66" charset="-122"/>
                <a:ea typeface="新蒂小丸子小学版" pitchFamily="66" charset="-122"/>
              </a:rPr>
              <a:t>输入描述性文字输入描述性文字输入描述性文字输入描述性文字</a:t>
            </a:r>
            <a:endParaRPr lang="zh-CN" altLang="en-US" sz="1400" dirty="0">
              <a:solidFill>
                <a:schemeClr val="bg1">
                  <a:lumMod val="95000"/>
                </a:schemeClr>
              </a:solidFill>
              <a:latin typeface="新蒂小丸子小学版" pitchFamily="66" charset="-122"/>
              <a:ea typeface="新蒂小丸子小学版" pitchFamily="66" charset="-122"/>
            </a:endParaRPr>
          </a:p>
        </p:txBody>
      </p:sp>
      <p:sp>
        <p:nvSpPr>
          <p:cNvPr id="26" name="文本框 100"/>
          <p:cNvSpPr txBox="1"/>
          <p:nvPr/>
        </p:nvSpPr>
        <p:spPr>
          <a:xfrm>
            <a:off x="3382704" y="2062882"/>
            <a:ext cx="5936182" cy="527104"/>
          </a:xfrm>
          <a:prstGeom prst="rect">
            <a:avLst/>
          </a:prstGeom>
          <a:noFill/>
        </p:spPr>
        <p:txBody>
          <a:bodyPr wrap="square" lIns="95285" tIns="47643" rIns="95285" bIns="47643" rtlCol="0">
            <a:spAutoFit/>
          </a:bodyPr>
          <a:lstStyle/>
          <a:p>
            <a:pPr algn="ctr"/>
            <a:r>
              <a:rPr lang="zh-CN" altLang="en-US" sz="1400" dirty="0">
                <a:solidFill>
                  <a:schemeClr val="bg1">
                    <a:lumMod val="95000"/>
                  </a:schemeClr>
                </a:solidFill>
                <a:latin typeface="新蒂小丸子小学版" pitchFamily="66" charset="-122"/>
                <a:ea typeface="新蒂小丸子小学版" pitchFamily="66" charset="-122"/>
              </a:rPr>
              <a:t>输入描述性文字输入描述性文字</a:t>
            </a:r>
            <a:endParaRPr lang="en-US" altLang="zh-CN" sz="1400" dirty="0">
              <a:solidFill>
                <a:schemeClr val="bg1">
                  <a:lumMod val="95000"/>
                </a:schemeClr>
              </a:solidFill>
              <a:latin typeface="新蒂小丸子小学版" pitchFamily="66" charset="-122"/>
              <a:ea typeface="新蒂小丸子小学版" pitchFamily="66" charset="-122"/>
            </a:endParaRPr>
          </a:p>
          <a:p>
            <a:pPr algn="ctr"/>
            <a:r>
              <a:rPr lang="zh-CN" altLang="en-US" sz="1400" dirty="0">
                <a:solidFill>
                  <a:schemeClr val="bg1">
                    <a:lumMod val="95000"/>
                  </a:schemeClr>
                </a:solidFill>
                <a:latin typeface="新蒂小丸子小学版" pitchFamily="66" charset="-122"/>
                <a:ea typeface="新蒂小丸子小学版" pitchFamily="66" charset="-122"/>
              </a:rPr>
              <a:t>输入描述性文字输入描述性文字</a:t>
            </a:r>
            <a:endParaRPr lang="zh-CN" altLang="en-US" sz="1400" dirty="0">
              <a:solidFill>
                <a:schemeClr val="bg1">
                  <a:lumMod val="95000"/>
                </a:schemeClr>
              </a:solidFill>
              <a:latin typeface="新蒂小丸子小学版" pitchFamily="66" charset="-122"/>
              <a:ea typeface="新蒂小丸子小学版" pitchFamily="66" charset="-122"/>
            </a:endParaRPr>
          </a:p>
        </p:txBody>
      </p:sp>
      <p:sp>
        <p:nvSpPr>
          <p:cNvPr id="27" name="Freeform 5"/>
          <p:cNvSpPr>
            <a:spLocks noEditPoints="1"/>
          </p:cNvSpPr>
          <p:nvPr/>
        </p:nvSpPr>
        <p:spPr bwMode="auto">
          <a:xfrm flipH="1">
            <a:off x="4144286" y="5134776"/>
            <a:ext cx="439099" cy="273483"/>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chemeClr val="bg2"/>
          </a:solidFill>
          <a:ln>
            <a:noFill/>
          </a:ln>
        </p:spPr>
        <p:txBody>
          <a:bodyPr vert="horz" wrap="square" lIns="95285" tIns="47643" rIns="95285" bIns="47643"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Freeform 5"/>
          <p:cNvSpPr>
            <a:spLocks noEditPoints="1"/>
          </p:cNvSpPr>
          <p:nvPr/>
        </p:nvSpPr>
        <p:spPr bwMode="auto">
          <a:xfrm rot="16200000">
            <a:off x="6131077" y="2978786"/>
            <a:ext cx="439435" cy="273274"/>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chemeClr val="bg2"/>
          </a:solidFill>
          <a:ln>
            <a:noFill/>
          </a:ln>
        </p:spPr>
        <p:txBody>
          <a:bodyPr vert="horz" wrap="square" lIns="95285" tIns="47643" rIns="95285" bIns="47643" numCol="1" anchor="t" anchorCtr="0" compatLnSpc="1"/>
          <a:lstStyle/>
          <a:p>
            <a:endParaRPr lang="zh-CN" altLang="en-US" sz="170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9" name="组合 28"/>
          <p:cNvGrpSpPr>
            <a:grpSpLocks noChangeAspect="1"/>
          </p:cNvGrpSpPr>
          <p:nvPr/>
        </p:nvGrpSpPr>
        <p:grpSpPr>
          <a:xfrm>
            <a:off x="5236195" y="3894085"/>
            <a:ext cx="2229199" cy="1800000"/>
            <a:chOff x="3155950" y="2881312"/>
            <a:chExt cx="1319213" cy="1065213"/>
          </a:xfrm>
          <a:solidFill>
            <a:schemeClr val="accent6">
              <a:lumMod val="60000"/>
              <a:lumOff val="40000"/>
            </a:schemeClr>
          </a:solidFill>
        </p:grpSpPr>
        <p:sp>
          <p:nvSpPr>
            <p:cNvPr id="30" name="Freeform 120"/>
            <p:cNvSpPr>
              <a:spLocks noEditPoints="1"/>
            </p:cNvSpPr>
            <p:nvPr/>
          </p:nvSpPr>
          <p:spPr bwMode="auto">
            <a:xfrm>
              <a:off x="3343275" y="3128962"/>
              <a:ext cx="1004888" cy="458788"/>
            </a:xfrm>
            <a:custGeom>
              <a:avLst/>
              <a:gdLst>
                <a:gd name="T0" fmla="*/ 241 w 268"/>
                <a:gd name="T1" fmla="*/ 49 h 122"/>
                <a:gd name="T2" fmla="*/ 227 w 268"/>
                <a:gd name="T3" fmla="*/ 43 h 122"/>
                <a:gd name="T4" fmla="*/ 217 w 268"/>
                <a:gd name="T5" fmla="*/ 48 h 122"/>
                <a:gd name="T6" fmla="*/ 216 w 268"/>
                <a:gd name="T7" fmla="*/ 48 h 122"/>
                <a:gd name="T8" fmla="*/ 217 w 268"/>
                <a:gd name="T9" fmla="*/ 30 h 122"/>
                <a:gd name="T10" fmla="*/ 195 w 268"/>
                <a:gd name="T11" fmla="*/ 9 h 122"/>
                <a:gd name="T12" fmla="*/ 160 w 268"/>
                <a:gd name="T13" fmla="*/ 4 h 122"/>
                <a:gd name="T14" fmla="*/ 142 w 268"/>
                <a:gd name="T15" fmla="*/ 15 h 122"/>
                <a:gd name="T16" fmla="*/ 86 w 268"/>
                <a:gd name="T17" fmla="*/ 5 h 122"/>
                <a:gd name="T18" fmla="*/ 58 w 268"/>
                <a:gd name="T19" fmla="*/ 23 h 122"/>
                <a:gd name="T20" fmla="*/ 54 w 268"/>
                <a:gd name="T21" fmla="*/ 44 h 122"/>
                <a:gd name="T22" fmla="*/ 26 w 268"/>
                <a:gd name="T23" fmla="*/ 50 h 122"/>
                <a:gd name="T24" fmla="*/ 14 w 268"/>
                <a:gd name="T25" fmla="*/ 92 h 122"/>
                <a:gd name="T26" fmla="*/ 31 w 268"/>
                <a:gd name="T27" fmla="*/ 120 h 122"/>
                <a:gd name="T28" fmla="*/ 119 w 268"/>
                <a:gd name="T29" fmla="*/ 118 h 122"/>
                <a:gd name="T30" fmla="*/ 206 w 268"/>
                <a:gd name="T31" fmla="*/ 113 h 122"/>
                <a:gd name="T32" fmla="*/ 254 w 268"/>
                <a:gd name="T33" fmla="*/ 90 h 122"/>
                <a:gd name="T34" fmla="*/ 241 w 268"/>
                <a:gd name="T35" fmla="*/ 49 h 122"/>
                <a:gd name="T36" fmla="*/ 239 w 268"/>
                <a:gd name="T37" fmla="*/ 96 h 122"/>
                <a:gd name="T38" fmla="*/ 204 w 268"/>
                <a:gd name="T39" fmla="*/ 107 h 122"/>
                <a:gd name="T40" fmla="*/ 119 w 268"/>
                <a:gd name="T41" fmla="*/ 112 h 122"/>
                <a:gd name="T42" fmla="*/ 42 w 268"/>
                <a:gd name="T43" fmla="*/ 114 h 122"/>
                <a:gd name="T44" fmla="*/ 57 w 268"/>
                <a:gd name="T45" fmla="*/ 50 h 122"/>
                <a:gd name="T46" fmla="*/ 59 w 268"/>
                <a:gd name="T47" fmla="*/ 48 h 122"/>
                <a:gd name="T48" fmla="*/ 59 w 268"/>
                <a:gd name="T49" fmla="*/ 46 h 122"/>
                <a:gd name="T50" fmla="*/ 91 w 268"/>
                <a:gd name="T51" fmla="*/ 9 h 122"/>
                <a:gd name="T52" fmla="*/ 140 w 268"/>
                <a:gd name="T53" fmla="*/ 22 h 122"/>
                <a:gd name="T54" fmla="*/ 144 w 268"/>
                <a:gd name="T55" fmla="*/ 19 h 122"/>
                <a:gd name="T56" fmla="*/ 144 w 268"/>
                <a:gd name="T57" fmla="*/ 19 h 122"/>
                <a:gd name="T58" fmla="*/ 169 w 268"/>
                <a:gd name="T59" fmla="*/ 8 h 122"/>
                <a:gd name="T60" fmla="*/ 197 w 268"/>
                <a:gd name="T61" fmla="*/ 15 h 122"/>
                <a:gd name="T62" fmla="*/ 211 w 268"/>
                <a:gd name="T63" fmla="*/ 39 h 122"/>
                <a:gd name="T64" fmla="*/ 210 w 268"/>
                <a:gd name="T65" fmla="*/ 52 h 122"/>
                <a:gd name="T66" fmla="*/ 213 w 268"/>
                <a:gd name="T67" fmla="*/ 53 h 122"/>
                <a:gd name="T68" fmla="*/ 217 w 268"/>
                <a:gd name="T69" fmla="*/ 55 h 122"/>
                <a:gd name="T70" fmla="*/ 217 w 268"/>
                <a:gd name="T71" fmla="*/ 55 h 122"/>
                <a:gd name="T72" fmla="*/ 220 w 268"/>
                <a:gd name="T73" fmla="*/ 54 h 122"/>
                <a:gd name="T74" fmla="*/ 239 w 268"/>
                <a:gd name="T75" fmla="*/ 9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 h="122">
                  <a:moveTo>
                    <a:pt x="241" y="49"/>
                  </a:moveTo>
                  <a:cubicBezTo>
                    <a:pt x="238" y="46"/>
                    <a:pt x="231" y="43"/>
                    <a:pt x="227" y="43"/>
                  </a:cubicBezTo>
                  <a:cubicBezTo>
                    <a:pt x="225" y="43"/>
                    <a:pt x="218" y="47"/>
                    <a:pt x="217" y="48"/>
                  </a:cubicBezTo>
                  <a:cubicBezTo>
                    <a:pt x="216" y="48"/>
                    <a:pt x="216" y="48"/>
                    <a:pt x="216" y="48"/>
                  </a:cubicBezTo>
                  <a:cubicBezTo>
                    <a:pt x="218" y="43"/>
                    <a:pt x="217" y="33"/>
                    <a:pt x="217" y="30"/>
                  </a:cubicBezTo>
                  <a:cubicBezTo>
                    <a:pt x="214" y="19"/>
                    <a:pt x="206" y="13"/>
                    <a:pt x="195" y="9"/>
                  </a:cubicBezTo>
                  <a:cubicBezTo>
                    <a:pt x="183" y="4"/>
                    <a:pt x="173" y="1"/>
                    <a:pt x="160" y="4"/>
                  </a:cubicBezTo>
                  <a:cubicBezTo>
                    <a:pt x="153" y="5"/>
                    <a:pt x="145" y="9"/>
                    <a:pt x="142" y="15"/>
                  </a:cubicBezTo>
                  <a:cubicBezTo>
                    <a:pt x="130" y="0"/>
                    <a:pt x="103" y="2"/>
                    <a:pt x="86" y="5"/>
                  </a:cubicBezTo>
                  <a:cubicBezTo>
                    <a:pt x="74" y="7"/>
                    <a:pt x="64" y="13"/>
                    <a:pt x="58" y="23"/>
                  </a:cubicBezTo>
                  <a:cubicBezTo>
                    <a:pt x="55" y="28"/>
                    <a:pt x="51" y="38"/>
                    <a:pt x="54" y="44"/>
                  </a:cubicBezTo>
                  <a:cubicBezTo>
                    <a:pt x="45" y="40"/>
                    <a:pt x="34" y="43"/>
                    <a:pt x="26" y="50"/>
                  </a:cubicBezTo>
                  <a:cubicBezTo>
                    <a:pt x="13" y="59"/>
                    <a:pt x="12" y="78"/>
                    <a:pt x="14" y="92"/>
                  </a:cubicBezTo>
                  <a:cubicBezTo>
                    <a:pt x="15" y="102"/>
                    <a:pt x="19" y="120"/>
                    <a:pt x="31" y="120"/>
                  </a:cubicBezTo>
                  <a:cubicBezTo>
                    <a:pt x="60" y="122"/>
                    <a:pt x="90" y="119"/>
                    <a:pt x="119" y="118"/>
                  </a:cubicBezTo>
                  <a:cubicBezTo>
                    <a:pt x="148" y="117"/>
                    <a:pt x="178" y="117"/>
                    <a:pt x="206" y="113"/>
                  </a:cubicBezTo>
                  <a:cubicBezTo>
                    <a:pt x="226" y="110"/>
                    <a:pt x="242" y="108"/>
                    <a:pt x="254" y="90"/>
                  </a:cubicBezTo>
                  <a:cubicBezTo>
                    <a:pt x="262" y="77"/>
                    <a:pt x="250" y="57"/>
                    <a:pt x="241" y="49"/>
                  </a:cubicBezTo>
                  <a:close/>
                  <a:moveTo>
                    <a:pt x="239" y="96"/>
                  </a:moveTo>
                  <a:cubicBezTo>
                    <a:pt x="228" y="104"/>
                    <a:pt x="217" y="105"/>
                    <a:pt x="204" y="107"/>
                  </a:cubicBezTo>
                  <a:cubicBezTo>
                    <a:pt x="177" y="113"/>
                    <a:pt x="147" y="111"/>
                    <a:pt x="119" y="112"/>
                  </a:cubicBezTo>
                  <a:cubicBezTo>
                    <a:pt x="94" y="113"/>
                    <a:pt x="68" y="112"/>
                    <a:pt x="42" y="114"/>
                  </a:cubicBezTo>
                  <a:cubicBezTo>
                    <a:pt x="0" y="118"/>
                    <a:pt x="20" y="26"/>
                    <a:pt x="57" y="50"/>
                  </a:cubicBezTo>
                  <a:cubicBezTo>
                    <a:pt x="58" y="51"/>
                    <a:pt x="60" y="49"/>
                    <a:pt x="59" y="48"/>
                  </a:cubicBezTo>
                  <a:cubicBezTo>
                    <a:pt x="59" y="47"/>
                    <a:pt x="59" y="47"/>
                    <a:pt x="59" y="46"/>
                  </a:cubicBezTo>
                  <a:cubicBezTo>
                    <a:pt x="51" y="26"/>
                    <a:pt x="75" y="12"/>
                    <a:pt x="91" y="9"/>
                  </a:cubicBezTo>
                  <a:cubicBezTo>
                    <a:pt x="106" y="7"/>
                    <a:pt x="131" y="6"/>
                    <a:pt x="140" y="22"/>
                  </a:cubicBezTo>
                  <a:cubicBezTo>
                    <a:pt x="141" y="25"/>
                    <a:pt x="146" y="22"/>
                    <a:pt x="144" y="19"/>
                  </a:cubicBezTo>
                  <a:cubicBezTo>
                    <a:pt x="144" y="19"/>
                    <a:pt x="144" y="19"/>
                    <a:pt x="144" y="19"/>
                  </a:cubicBezTo>
                  <a:cubicBezTo>
                    <a:pt x="148" y="11"/>
                    <a:pt x="162" y="8"/>
                    <a:pt x="169" y="8"/>
                  </a:cubicBezTo>
                  <a:cubicBezTo>
                    <a:pt x="178" y="7"/>
                    <a:pt x="189" y="12"/>
                    <a:pt x="197" y="15"/>
                  </a:cubicBezTo>
                  <a:cubicBezTo>
                    <a:pt x="207" y="20"/>
                    <a:pt x="212" y="27"/>
                    <a:pt x="211" y="39"/>
                  </a:cubicBezTo>
                  <a:cubicBezTo>
                    <a:pt x="211" y="43"/>
                    <a:pt x="209" y="48"/>
                    <a:pt x="210" y="52"/>
                  </a:cubicBezTo>
                  <a:cubicBezTo>
                    <a:pt x="211" y="53"/>
                    <a:pt x="212" y="54"/>
                    <a:pt x="213" y="53"/>
                  </a:cubicBezTo>
                  <a:cubicBezTo>
                    <a:pt x="214" y="54"/>
                    <a:pt x="215" y="55"/>
                    <a:pt x="217" y="55"/>
                  </a:cubicBezTo>
                  <a:cubicBezTo>
                    <a:pt x="217" y="55"/>
                    <a:pt x="217" y="55"/>
                    <a:pt x="217" y="55"/>
                  </a:cubicBezTo>
                  <a:cubicBezTo>
                    <a:pt x="219" y="56"/>
                    <a:pt x="220" y="55"/>
                    <a:pt x="220" y="54"/>
                  </a:cubicBezTo>
                  <a:cubicBezTo>
                    <a:pt x="229" y="41"/>
                    <a:pt x="268" y="75"/>
                    <a:pt x="239"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1" name="Freeform 121"/>
            <p:cNvSpPr>
              <a:spLocks noEditPoints="1"/>
            </p:cNvSpPr>
            <p:nvPr/>
          </p:nvSpPr>
          <p:spPr bwMode="auto">
            <a:xfrm>
              <a:off x="3687763" y="3602037"/>
              <a:ext cx="330200" cy="344488"/>
            </a:xfrm>
            <a:custGeom>
              <a:avLst/>
              <a:gdLst>
                <a:gd name="T0" fmla="*/ 84 w 88"/>
                <a:gd name="T1" fmla="*/ 37 h 92"/>
                <a:gd name="T2" fmla="*/ 74 w 88"/>
                <a:gd name="T3" fmla="*/ 37 h 92"/>
                <a:gd name="T4" fmla="*/ 67 w 88"/>
                <a:gd name="T5" fmla="*/ 37 h 92"/>
                <a:gd name="T6" fmla="*/ 65 w 88"/>
                <a:gd name="T7" fmla="*/ 2 h 92"/>
                <a:gd name="T8" fmla="*/ 62 w 88"/>
                <a:gd name="T9" fmla="*/ 2 h 92"/>
                <a:gd name="T10" fmla="*/ 62 w 88"/>
                <a:gd name="T11" fmla="*/ 3 h 92"/>
                <a:gd name="T12" fmla="*/ 41 w 88"/>
                <a:gd name="T13" fmla="*/ 4 h 92"/>
                <a:gd name="T14" fmla="*/ 29 w 88"/>
                <a:gd name="T15" fmla="*/ 6 h 92"/>
                <a:gd name="T16" fmla="*/ 22 w 88"/>
                <a:gd name="T17" fmla="*/ 6 h 92"/>
                <a:gd name="T18" fmla="*/ 21 w 88"/>
                <a:gd name="T19" fmla="*/ 6 h 92"/>
                <a:gd name="T20" fmla="*/ 20 w 88"/>
                <a:gd name="T21" fmla="*/ 6 h 92"/>
                <a:gd name="T22" fmla="*/ 20 w 88"/>
                <a:gd name="T23" fmla="*/ 6 h 92"/>
                <a:gd name="T24" fmla="*/ 18 w 88"/>
                <a:gd name="T25" fmla="*/ 7 h 92"/>
                <a:gd name="T26" fmla="*/ 18 w 88"/>
                <a:gd name="T27" fmla="*/ 8 h 92"/>
                <a:gd name="T28" fmla="*/ 19 w 88"/>
                <a:gd name="T29" fmla="*/ 10 h 92"/>
                <a:gd name="T30" fmla="*/ 20 w 88"/>
                <a:gd name="T31" fmla="*/ 10 h 92"/>
                <a:gd name="T32" fmla="*/ 20 w 88"/>
                <a:gd name="T33" fmla="*/ 41 h 92"/>
                <a:gd name="T34" fmla="*/ 20 w 88"/>
                <a:gd name="T35" fmla="*/ 42 h 92"/>
                <a:gd name="T36" fmla="*/ 2 w 88"/>
                <a:gd name="T37" fmla="*/ 43 h 92"/>
                <a:gd name="T38" fmla="*/ 1 w 88"/>
                <a:gd name="T39" fmla="*/ 45 h 92"/>
                <a:gd name="T40" fmla="*/ 1 w 88"/>
                <a:gd name="T41" fmla="*/ 45 h 92"/>
                <a:gd name="T42" fmla="*/ 1 w 88"/>
                <a:gd name="T43" fmla="*/ 45 h 92"/>
                <a:gd name="T44" fmla="*/ 0 w 88"/>
                <a:gd name="T45" fmla="*/ 45 h 92"/>
                <a:gd name="T46" fmla="*/ 0 w 88"/>
                <a:gd name="T47" fmla="*/ 46 h 92"/>
                <a:gd name="T48" fmla="*/ 1 w 88"/>
                <a:gd name="T49" fmla="*/ 46 h 92"/>
                <a:gd name="T50" fmla="*/ 8 w 88"/>
                <a:gd name="T51" fmla="*/ 55 h 92"/>
                <a:gd name="T52" fmla="*/ 20 w 88"/>
                <a:gd name="T53" fmla="*/ 71 h 92"/>
                <a:gd name="T54" fmla="*/ 39 w 88"/>
                <a:gd name="T55" fmla="*/ 90 h 92"/>
                <a:gd name="T56" fmla="*/ 39 w 88"/>
                <a:gd name="T57" fmla="*/ 90 h 92"/>
                <a:gd name="T58" fmla="*/ 42 w 88"/>
                <a:gd name="T59" fmla="*/ 91 h 92"/>
                <a:gd name="T60" fmla="*/ 63 w 88"/>
                <a:gd name="T61" fmla="*/ 73 h 92"/>
                <a:gd name="T62" fmla="*/ 86 w 88"/>
                <a:gd name="T63" fmla="*/ 44 h 92"/>
                <a:gd name="T64" fmla="*/ 86 w 88"/>
                <a:gd name="T65" fmla="*/ 42 h 92"/>
                <a:gd name="T66" fmla="*/ 84 w 88"/>
                <a:gd name="T67" fmla="*/ 37 h 92"/>
                <a:gd name="T68" fmla="*/ 56 w 88"/>
                <a:gd name="T69" fmla="*/ 74 h 92"/>
                <a:gd name="T70" fmla="*/ 41 w 88"/>
                <a:gd name="T71" fmla="*/ 87 h 92"/>
                <a:gd name="T72" fmla="*/ 33 w 88"/>
                <a:gd name="T73" fmla="*/ 80 h 92"/>
                <a:gd name="T74" fmla="*/ 21 w 88"/>
                <a:gd name="T75" fmla="*/ 67 h 92"/>
                <a:gd name="T76" fmla="*/ 3 w 88"/>
                <a:gd name="T77" fmla="*/ 46 h 92"/>
                <a:gd name="T78" fmla="*/ 13 w 88"/>
                <a:gd name="T79" fmla="*/ 47 h 92"/>
                <a:gd name="T80" fmla="*/ 23 w 88"/>
                <a:gd name="T81" fmla="*/ 47 h 92"/>
                <a:gd name="T82" fmla="*/ 24 w 88"/>
                <a:gd name="T83" fmla="*/ 43 h 92"/>
                <a:gd name="T84" fmla="*/ 25 w 88"/>
                <a:gd name="T85" fmla="*/ 41 h 92"/>
                <a:gd name="T86" fmla="*/ 23 w 88"/>
                <a:gd name="T87" fmla="*/ 10 h 92"/>
                <a:gd name="T88" fmla="*/ 61 w 88"/>
                <a:gd name="T89" fmla="*/ 8 h 92"/>
                <a:gd name="T90" fmla="*/ 61 w 88"/>
                <a:gd name="T91" fmla="*/ 24 h 92"/>
                <a:gd name="T92" fmla="*/ 62 w 88"/>
                <a:gd name="T93" fmla="*/ 41 h 92"/>
                <a:gd name="T94" fmla="*/ 66 w 88"/>
                <a:gd name="T95" fmla="*/ 42 h 92"/>
                <a:gd name="T96" fmla="*/ 72 w 88"/>
                <a:gd name="T97" fmla="*/ 42 h 92"/>
                <a:gd name="T98" fmla="*/ 80 w 88"/>
                <a:gd name="T99" fmla="*/ 43 h 92"/>
                <a:gd name="T100" fmla="*/ 56 w 88"/>
                <a:gd name="T101"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92">
                  <a:moveTo>
                    <a:pt x="84" y="37"/>
                  </a:moveTo>
                  <a:cubicBezTo>
                    <a:pt x="81" y="37"/>
                    <a:pt x="77" y="37"/>
                    <a:pt x="74" y="37"/>
                  </a:cubicBezTo>
                  <a:cubicBezTo>
                    <a:pt x="71" y="37"/>
                    <a:pt x="69" y="37"/>
                    <a:pt x="67" y="37"/>
                  </a:cubicBezTo>
                  <a:cubicBezTo>
                    <a:pt x="65" y="25"/>
                    <a:pt x="67" y="13"/>
                    <a:pt x="65" y="2"/>
                  </a:cubicBezTo>
                  <a:cubicBezTo>
                    <a:pt x="64" y="0"/>
                    <a:pt x="62" y="0"/>
                    <a:pt x="62" y="2"/>
                  </a:cubicBezTo>
                  <a:cubicBezTo>
                    <a:pt x="62" y="2"/>
                    <a:pt x="62" y="3"/>
                    <a:pt x="62" y="3"/>
                  </a:cubicBezTo>
                  <a:cubicBezTo>
                    <a:pt x="55" y="3"/>
                    <a:pt x="48" y="4"/>
                    <a:pt x="41" y="4"/>
                  </a:cubicBezTo>
                  <a:cubicBezTo>
                    <a:pt x="37" y="5"/>
                    <a:pt x="33" y="5"/>
                    <a:pt x="29" y="6"/>
                  </a:cubicBezTo>
                  <a:cubicBezTo>
                    <a:pt x="28" y="6"/>
                    <a:pt x="25" y="6"/>
                    <a:pt x="22" y="6"/>
                  </a:cubicBezTo>
                  <a:cubicBezTo>
                    <a:pt x="22" y="6"/>
                    <a:pt x="21" y="6"/>
                    <a:pt x="21" y="6"/>
                  </a:cubicBezTo>
                  <a:cubicBezTo>
                    <a:pt x="20" y="6"/>
                    <a:pt x="20" y="6"/>
                    <a:pt x="20" y="6"/>
                  </a:cubicBezTo>
                  <a:cubicBezTo>
                    <a:pt x="20" y="6"/>
                    <a:pt x="20" y="6"/>
                    <a:pt x="20" y="6"/>
                  </a:cubicBezTo>
                  <a:cubicBezTo>
                    <a:pt x="19" y="6"/>
                    <a:pt x="18" y="6"/>
                    <a:pt x="18" y="7"/>
                  </a:cubicBezTo>
                  <a:cubicBezTo>
                    <a:pt x="18" y="8"/>
                    <a:pt x="18" y="8"/>
                    <a:pt x="18" y="8"/>
                  </a:cubicBezTo>
                  <a:cubicBezTo>
                    <a:pt x="18" y="9"/>
                    <a:pt x="18" y="10"/>
                    <a:pt x="19" y="10"/>
                  </a:cubicBezTo>
                  <a:cubicBezTo>
                    <a:pt x="20" y="10"/>
                    <a:pt x="20" y="10"/>
                    <a:pt x="20" y="10"/>
                  </a:cubicBezTo>
                  <a:cubicBezTo>
                    <a:pt x="18" y="20"/>
                    <a:pt x="20" y="31"/>
                    <a:pt x="20" y="41"/>
                  </a:cubicBezTo>
                  <a:cubicBezTo>
                    <a:pt x="20" y="42"/>
                    <a:pt x="20" y="42"/>
                    <a:pt x="20" y="42"/>
                  </a:cubicBezTo>
                  <a:cubicBezTo>
                    <a:pt x="14" y="43"/>
                    <a:pt x="7" y="39"/>
                    <a:pt x="2" y="43"/>
                  </a:cubicBezTo>
                  <a:cubicBezTo>
                    <a:pt x="1" y="43"/>
                    <a:pt x="1" y="44"/>
                    <a:pt x="1" y="45"/>
                  </a:cubicBezTo>
                  <a:cubicBezTo>
                    <a:pt x="1" y="45"/>
                    <a:pt x="1" y="45"/>
                    <a:pt x="1" y="45"/>
                  </a:cubicBezTo>
                  <a:cubicBezTo>
                    <a:pt x="1" y="45"/>
                    <a:pt x="1" y="45"/>
                    <a:pt x="1" y="45"/>
                  </a:cubicBezTo>
                  <a:cubicBezTo>
                    <a:pt x="0" y="45"/>
                    <a:pt x="0" y="45"/>
                    <a:pt x="0" y="45"/>
                  </a:cubicBezTo>
                  <a:cubicBezTo>
                    <a:pt x="0" y="46"/>
                    <a:pt x="0" y="46"/>
                    <a:pt x="0" y="46"/>
                  </a:cubicBezTo>
                  <a:cubicBezTo>
                    <a:pt x="1" y="46"/>
                    <a:pt x="1" y="46"/>
                    <a:pt x="1" y="46"/>
                  </a:cubicBezTo>
                  <a:cubicBezTo>
                    <a:pt x="1" y="46"/>
                    <a:pt x="7" y="55"/>
                    <a:pt x="8" y="55"/>
                  </a:cubicBezTo>
                  <a:cubicBezTo>
                    <a:pt x="12" y="61"/>
                    <a:pt x="16" y="66"/>
                    <a:pt x="20" y="71"/>
                  </a:cubicBezTo>
                  <a:cubicBezTo>
                    <a:pt x="25" y="78"/>
                    <a:pt x="32" y="87"/>
                    <a:pt x="39" y="90"/>
                  </a:cubicBezTo>
                  <a:cubicBezTo>
                    <a:pt x="39" y="90"/>
                    <a:pt x="39" y="90"/>
                    <a:pt x="39" y="90"/>
                  </a:cubicBezTo>
                  <a:cubicBezTo>
                    <a:pt x="39" y="91"/>
                    <a:pt x="41" y="92"/>
                    <a:pt x="42" y="91"/>
                  </a:cubicBezTo>
                  <a:cubicBezTo>
                    <a:pt x="47" y="84"/>
                    <a:pt x="57" y="80"/>
                    <a:pt x="63" y="73"/>
                  </a:cubicBezTo>
                  <a:cubicBezTo>
                    <a:pt x="71" y="65"/>
                    <a:pt x="79" y="54"/>
                    <a:pt x="86" y="44"/>
                  </a:cubicBezTo>
                  <a:cubicBezTo>
                    <a:pt x="86" y="43"/>
                    <a:pt x="86" y="43"/>
                    <a:pt x="86" y="42"/>
                  </a:cubicBezTo>
                  <a:cubicBezTo>
                    <a:pt x="88" y="41"/>
                    <a:pt x="87" y="37"/>
                    <a:pt x="84" y="37"/>
                  </a:cubicBezTo>
                  <a:close/>
                  <a:moveTo>
                    <a:pt x="56" y="74"/>
                  </a:moveTo>
                  <a:cubicBezTo>
                    <a:pt x="51" y="79"/>
                    <a:pt x="44" y="81"/>
                    <a:pt x="41" y="87"/>
                  </a:cubicBezTo>
                  <a:cubicBezTo>
                    <a:pt x="39" y="84"/>
                    <a:pt x="36" y="82"/>
                    <a:pt x="33" y="80"/>
                  </a:cubicBezTo>
                  <a:cubicBezTo>
                    <a:pt x="29" y="76"/>
                    <a:pt x="25" y="71"/>
                    <a:pt x="21" y="67"/>
                  </a:cubicBezTo>
                  <a:cubicBezTo>
                    <a:pt x="16" y="60"/>
                    <a:pt x="10" y="51"/>
                    <a:pt x="3" y="46"/>
                  </a:cubicBezTo>
                  <a:cubicBezTo>
                    <a:pt x="6" y="46"/>
                    <a:pt x="10" y="46"/>
                    <a:pt x="13" y="47"/>
                  </a:cubicBezTo>
                  <a:cubicBezTo>
                    <a:pt x="16" y="47"/>
                    <a:pt x="20" y="48"/>
                    <a:pt x="23" y="47"/>
                  </a:cubicBezTo>
                  <a:cubicBezTo>
                    <a:pt x="25" y="46"/>
                    <a:pt x="25" y="44"/>
                    <a:pt x="24" y="43"/>
                  </a:cubicBezTo>
                  <a:cubicBezTo>
                    <a:pt x="25" y="42"/>
                    <a:pt x="25" y="42"/>
                    <a:pt x="25" y="41"/>
                  </a:cubicBezTo>
                  <a:cubicBezTo>
                    <a:pt x="25" y="31"/>
                    <a:pt x="25" y="20"/>
                    <a:pt x="23" y="10"/>
                  </a:cubicBezTo>
                  <a:cubicBezTo>
                    <a:pt x="35" y="11"/>
                    <a:pt x="49" y="9"/>
                    <a:pt x="61" y="8"/>
                  </a:cubicBezTo>
                  <a:cubicBezTo>
                    <a:pt x="61" y="13"/>
                    <a:pt x="61" y="19"/>
                    <a:pt x="61" y="24"/>
                  </a:cubicBezTo>
                  <a:cubicBezTo>
                    <a:pt x="61" y="30"/>
                    <a:pt x="60" y="36"/>
                    <a:pt x="62" y="41"/>
                  </a:cubicBezTo>
                  <a:cubicBezTo>
                    <a:pt x="63" y="43"/>
                    <a:pt x="65" y="43"/>
                    <a:pt x="66" y="42"/>
                  </a:cubicBezTo>
                  <a:cubicBezTo>
                    <a:pt x="68" y="42"/>
                    <a:pt x="70" y="42"/>
                    <a:pt x="72" y="42"/>
                  </a:cubicBezTo>
                  <a:cubicBezTo>
                    <a:pt x="75" y="43"/>
                    <a:pt x="78" y="43"/>
                    <a:pt x="80" y="43"/>
                  </a:cubicBezTo>
                  <a:cubicBezTo>
                    <a:pt x="73" y="54"/>
                    <a:pt x="65" y="64"/>
                    <a:pt x="56"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2" name="Freeform 122"/>
            <p:cNvSpPr/>
            <p:nvPr/>
          </p:nvSpPr>
          <p:spPr bwMode="auto">
            <a:xfrm>
              <a:off x="3481388" y="3381375"/>
              <a:ext cx="79375" cy="93663"/>
            </a:xfrm>
            <a:custGeom>
              <a:avLst/>
              <a:gdLst>
                <a:gd name="T0" fmla="*/ 13 w 21"/>
                <a:gd name="T1" fmla="*/ 1 h 25"/>
                <a:gd name="T2" fmla="*/ 5 w 21"/>
                <a:gd name="T3" fmla="*/ 10 h 25"/>
                <a:gd name="T4" fmla="*/ 4 w 21"/>
                <a:gd name="T5" fmla="*/ 2 h 25"/>
                <a:gd name="T6" fmla="*/ 2 w 21"/>
                <a:gd name="T7" fmla="*/ 2 h 25"/>
                <a:gd name="T8" fmla="*/ 2 w 21"/>
                <a:gd name="T9" fmla="*/ 23 h 25"/>
                <a:gd name="T10" fmla="*/ 5 w 21"/>
                <a:gd name="T11" fmla="*/ 23 h 25"/>
                <a:gd name="T12" fmla="*/ 13 w 21"/>
                <a:gd name="T13" fmla="*/ 5 h 25"/>
                <a:gd name="T14" fmla="*/ 16 w 21"/>
                <a:gd name="T15" fmla="*/ 13 h 25"/>
                <a:gd name="T16" fmla="*/ 16 w 21"/>
                <a:gd name="T17" fmla="*/ 23 h 25"/>
                <a:gd name="T18" fmla="*/ 20 w 21"/>
                <a:gd name="T19" fmla="*/ 23 h 25"/>
                <a:gd name="T20" fmla="*/ 13 w 21"/>
                <a:gd name="T2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13" y="1"/>
                  </a:moveTo>
                  <a:cubicBezTo>
                    <a:pt x="9" y="2"/>
                    <a:pt x="7" y="6"/>
                    <a:pt x="5" y="10"/>
                  </a:cubicBezTo>
                  <a:cubicBezTo>
                    <a:pt x="5" y="8"/>
                    <a:pt x="5" y="5"/>
                    <a:pt x="4" y="2"/>
                  </a:cubicBezTo>
                  <a:cubicBezTo>
                    <a:pt x="4" y="1"/>
                    <a:pt x="2" y="1"/>
                    <a:pt x="2" y="2"/>
                  </a:cubicBezTo>
                  <a:cubicBezTo>
                    <a:pt x="0" y="9"/>
                    <a:pt x="3" y="16"/>
                    <a:pt x="2" y="23"/>
                  </a:cubicBezTo>
                  <a:cubicBezTo>
                    <a:pt x="2" y="25"/>
                    <a:pt x="5" y="25"/>
                    <a:pt x="5" y="23"/>
                  </a:cubicBezTo>
                  <a:cubicBezTo>
                    <a:pt x="7" y="18"/>
                    <a:pt x="8" y="10"/>
                    <a:pt x="13" y="5"/>
                  </a:cubicBezTo>
                  <a:cubicBezTo>
                    <a:pt x="16" y="2"/>
                    <a:pt x="16" y="11"/>
                    <a:pt x="16" y="13"/>
                  </a:cubicBezTo>
                  <a:cubicBezTo>
                    <a:pt x="16" y="16"/>
                    <a:pt x="16" y="20"/>
                    <a:pt x="16" y="23"/>
                  </a:cubicBezTo>
                  <a:cubicBezTo>
                    <a:pt x="16" y="25"/>
                    <a:pt x="19" y="25"/>
                    <a:pt x="20" y="23"/>
                  </a:cubicBezTo>
                  <a:cubicBezTo>
                    <a:pt x="20" y="18"/>
                    <a:pt x="21"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3" name="Freeform 123"/>
            <p:cNvSpPr>
              <a:spLocks noEditPoints="1"/>
            </p:cNvSpPr>
            <p:nvPr/>
          </p:nvSpPr>
          <p:spPr bwMode="auto">
            <a:xfrm>
              <a:off x="3575050" y="3362325"/>
              <a:ext cx="79375" cy="101600"/>
            </a:xfrm>
            <a:custGeom>
              <a:avLst/>
              <a:gdLst>
                <a:gd name="T0" fmla="*/ 18 w 21"/>
                <a:gd name="T1" fmla="*/ 18 h 27"/>
                <a:gd name="T2" fmla="*/ 16 w 21"/>
                <a:gd name="T3" fmla="*/ 21 h 27"/>
                <a:gd name="T4" fmla="*/ 12 w 21"/>
                <a:gd name="T5" fmla="*/ 22 h 27"/>
                <a:gd name="T6" fmla="*/ 5 w 21"/>
                <a:gd name="T7" fmla="*/ 18 h 27"/>
                <a:gd name="T8" fmla="*/ 19 w 21"/>
                <a:gd name="T9" fmla="*/ 11 h 27"/>
                <a:gd name="T10" fmla="*/ 19 w 21"/>
                <a:gd name="T11" fmla="*/ 9 h 27"/>
                <a:gd name="T12" fmla="*/ 1 w 21"/>
                <a:gd name="T13" fmla="*/ 15 h 27"/>
                <a:gd name="T14" fmla="*/ 10 w 21"/>
                <a:gd name="T15" fmla="*/ 26 h 27"/>
                <a:gd name="T16" fmla="*/ 21 w 21"/>
                <a:gd name="T17" fmla="*/ 19 h 27"/>
                <a:gd name="T18" fmla="*/ 18 w 21"/>
                <a:gd name="T19" fmla="*/ 18 h 27"/>
                <a:gd name="T20" fmla="*/ 14 w 21"/>
                <a:gd name="T21" fmla="*/ 10 h 27"/>
                <a:gd name="T22" fmla="*/ 4 w 21"/>
                <a:gd name="T23" fmla="*/ 16 h 27"/>
                <a:gd name="T24" fmla="*/ 14 w 21"/>
                <a:gd name="T2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7">
                  <a:moveTo>
                    <a:pt x="18" y="18"/>
                  </a:moveTo>
                  <a:cubicBezTo>
                    <a:pt x="17" y="18"/>
                    <a:pt x="17" y="20"/>
                    <a:pt x="16" y="21"/>
                  </a:cubicBezTo>
                  <a:cubicBezTo>
                    <a:pt x="14" y="21"/>
                    <a:pt x="13" y="22"/>
                    <a:pt x="12" y="22"/>
                  </a:cubicBezTo>
                  <a:cubicBezTo>
                    <a:pt x="9" y="22"/>
                    <a:pt x="6" y="21"/>
                    <a:pt x="5" y="18"/>
                  </a:cubicBezTo>
                  <a:cubicBezTo>
                    <a:pt x="10" y="19"/>
                    <a:pt x="16" y="16"/>
                    <a:pt x="19" y="11"/>
                  </a:cubicBezTo>
                  <a:cubicBezTo>
                    <a:pt x="20" y="11"/>
                    <a:pt x="20" y="10"/>
                    <a:pt x="19" y="9"/>
                  </a:cubicBezTo>
                  <a:cubicBezTo>
                    <a:pt x="15" y="0"/>
                    <a:pt x="1" y="7"/>
                    <a:pt x="1" y="15"/>
                  </a:cubicBezTo>
                  <a:cubicBezTo>
                    <a:pt x="0" y="21"/>
                    <a:pt x="5" y="24"/>
                    <a:pt x="10" y="26"/>
                  </a:cubicBezTo>
                  <a:cubicBezTo>
                    <a:pt x="14" y="27"/>
                    <a:pt x="21" y="25"/>
                    <a:pt x="21" y="19"/>
                  </a:cubicBezTo>
                  <a:cubicBezTo>
                    <a:pt x="21" y="18"/>
                    <a:pt x="20" y="17"/>
                    <a:pt x="18" y="18"/>
                  </a:cubicBezTo>
                  <a:close/>
                  <a:moveTo>
                    <a:pt x="14" y="10"/>
                  </a:moveTo>
                  <a:cubicBezTo>
                    <a:pt x="12" y="13"/>
                    <a:pt x="7" y="14"/>
                    <a:pt x="4" y="16"/>
                  </a:cubicBezTo>
                  <a:cubicBezTo>
                    <a:pt x="4" y="11"/>
                    <a:pt x="11" y="7"/>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4" name="Freeform 124"/>
            <p:cNvSpPr/>
            <p:nvPr/>
          </p:nvSpPr>
          <p:spPr bwMode="auto">
            <a:xfrm>
              <a:off x="3657600" y="3313112"/>
              <a:ext cx="82550" cy="138113"/>
            </a:xfrm>
            <a:custGeom>
              <a:avLst/>
              <a:gdLst>
                <a:gd name="T0" fmla="*/ 20 w 22"/>
                <a:gd name="T1" fmla="*/ 26 h 37"/>
                <a:gd name="T2" fmla="*/ 13 w 22"/>
                <a:gd name="T3" fmla="*/ 33 h 37"/>
                <a:gd name="T4" fmla="*/ 12 w 22"/>
                <a:gd name="T5" fmla="*/ 19 h 37"/>
                <a:gd name="T6" fmla="*/ 11 w 22"/>
                <a:gd name="T7" fmla="*/ 13 h 37"/>
                <a:gd name="T8" fmla="*/ 20 w 22"/>
                <a:gd name="T9" fmla="*/ 12 h 37"/>
                <a:gd name="T10" fmla="*/ 20 w 22"/>
                <a:gd name="T11" fmla="*/ 9 h 37"/>
                <a:gd name="T12" fmla="*/ 11 w 22"/>
                <a:gd name="T13" fmla="*/ 9 h 37"/>
                <a:gd name="T14" fmla="*/ 10 w 22"/>
                <a:gd name="T15" fmla="*/ 1 h 37"/>
                <a:gd name="T16" fmla="*/ 8 w 22"/>
                <a:gd name="T17" fmla="*/ 1 h 37"/>
                <a:gd name="T18" fmla="*/ 8 w 22"/>
                <a:gd name="T19" fmla="*/ 9 h 37"/>
                <a:gd name="T20" fmla="*/ 1 w 22"/>
                <a:gd name="T21" fmla="*/ 12 h 37"/>
                <a:gd name="T22" fmla="*/ 1 w 22"/>
                <a:gd name="T23" fmla="*/ 13 h 37"/>
                <a:gd name="T24" fmla="*/ 8 w 22"/>
                <a:gd name="T25" fmla="*/ 13 h 37"/>
                <a:gd name="T26" fmla="*/ 9 w 22"/>
                <a:gd name="T27" fmla="*/ 22 h 37"/>
                <a:gd name="T28" fmla="*/ 11 w 22"/>
                <a:gd name="T29" fmla="*/ 36 h 37"/>
                <a:gd name="T30" fmla="*/ 14 w 22"/>
                <a:gd name="T31" fmla="*/ 36 h 37"/>
                <a:gd name="T32" fmla="*/ 22 w 22"/>
                <a:gd name="T33" fmla="*/ 27 h 37"/>
                <a:gd name="T34" fmla="*/ 20 w 22"/>
                <a:gd name="T3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37">
                  <a:moveTo>
                    <a:pt x="20" y="26"/>
                  </a:moveTo>
                  <a:cubicBezTo>
                    <a:pt x="17" y="27"/>
                    <a:pt x="16" y="30"/>
                    <a:pt x="13" y="33"/>
                  </a:cubicBezTo>
                  <a:cubicBezTo>
                    <a:pt x="11" y="28"/>
                    <a:pt x="12" y="23"/>
                    <a:pt x="12" y="19"/>
                  </a:cubicBezTo>
                  <a:cubicBezTo>
                    <a:pt x="12" y="17"/>
                    <a:pt x="12" y="15"/>
                    <a:pt x="11" y="13"/>
                  </a:cubicBezTo>
                  <a:cubicBezTo>
                    <a:pt x="14" y="13"/>
                    <a:pt x="18" y="13"/>
                    <a:pt x="20" y="12"/>
                  </a:cubicBezTo>
                  <a:cubicBezTo>
                    <a:pt x="21" y="11"/>
                    <a:pt x="21" y="9"/>
                    <a:pt x="20" y="9"/>
                  </a:cubicBezTo>
                  <a:cubicBezTo>
                    <a:pt x="18" y="7"/>
                    <a:pt x="14" y="8"/>
                    <a:pt x="11" y="9"/>
                  </a:cubicBezTo>
                  <a:cubicBezTo>
                    <a:pt x="11" y="6"/>
                    <a:pt x="11" y="3"/>
                    <a:pt x="10" y="1"/>
                  </a:cubicBezTo>
                  <a:cubicBezTo>
                    <a:pt x="10" y="0"/>
                    <a:pt x="9" y="0"/>
                    <a:pt x="8" y="1"/>
                  </a:cubicBezTo>
                  <a:cubicBezTo>
                    <a:pt x="8" y="4"/>
                    <a:pt x="8" y="6"/>
                    <a:pt x="8" y="9"/>
                  </a:cubicBezTo>
                  <a:cubicBezTo>
                    <a:pt x="6" y="9"/>
                    <a:pt x="2" y="10"/>
                    <a:pt x="1" y="12"/>
                  </a:cubicBezTo>
                  <a:cubicBezTo>
                    <a:pt x="0" y="12"/>
                    <a:pt x="0" y="13"/>
                    <a:pt x="1" y="13"/>
                  </a:cubicBezTo>
                  <a:cubicBezTo>
                    <a:pt x="3" y="14"/>
                    <a:pt x="6" y="14"/>
                    <a:pt x="8" y="13"/>
                  </a:cubicBezTo>
                  <a:cubicBezTo>
                    <a:pt x="8" y="16"/>
                    <a:pt x="9" y="19"/>
                    <a:pt x="9" y="22"/>
                  </a:cubicBezTo>
                  <a:cubicBezTo>
                    <a:pt x="9" y="27"/>
                    <a:pt x="9" y="32"/>
                    <a:pt x="11" y="36"/>
                  </a:cubicBezTo>
                  <a:cubicBezTo>
                    <a:pt x="12" y="37"/>
                    <a:pt x="13" y="37"/>
                    <a:pt x="14" y="36"/>
                  </a:cubicBezTo>
                  <a:cubicBezTo>
                    <a:pt x="17" y="35"/>
                    <a:pt x="20" y="31"/>
                    <a:pt x="22" y="27"/>
                  </a:cubicBezTo>
                  <a:cubicBezTo>
                    <a:pt x="22" y="26"/>
                    <a:pt x="21" y="26"/>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5" name="Freeform 125"/>
            <p:cNvSpPr/>
            <p:nvPr/>
          </p:nvSpPr>
          <p:spPr bwMode="auto">
            <a:xfrm>
              <a:off x="3767138" y="3357562"/>
              <a:ext cx="107950" cy="82550"/>
            </a:xfrm>
            <a:custGeom>
              <a:avLst/>
              <a:gdLst>
                <a:gd name="T0" fmla="*/ 25 w 29"/>
                <a:gd name="T1" fmla="*/ 2 h 22"/>
                <a:gd name="T2" fmla="*/ 20 w 29"/>
                <a:gd name="T3" fmla="*/ 18 h 22"/>
                <a:gd name="T4" fmla="*/ 17 w 29"/>
                <a:gd name="T5" fmla="*/ 11 h 22"/>
                <a:gd name="T6" fmla="*/ 15 w 29"/>
                <a:gd name="T7" fmla="*/ 7 h 22"/>
                <a:gd name="T8" fmla="*/ 15 w 29"/>
                <a:gd name="T9" fmla="*/ 5 h 22"/>
                <a:gd name="T10" fmla="*/ 15 w 29"/>
                <a:gd name="T11" fmla="*/ 5 h 22"/>
                <a:gd name="T12" fmla="*/ 15 w 29"/>
                <a:gd name="T13" fmla="*/ 4 h 22"/>
                <a:gd name="T14" fmla="*/ 13 w 29"/>
                <a:gd name="T15" fmla="*/ 4 h 22"/>
                <a:gd name="T16" fmla="*/ 13 w 29"/>
                <a:gd name="T17" fmla="*/ 4 h 22"/>
                <a:gd name="T18" fmla="*/ 12 w 29"/>
                <a:gd name="T19" fmla="*/ 4 h 22"/>
                <a:gd name="T20" fmla="*/ 13 w 29"/>
                <a:gd name="T21" fmla="*/ 9 h 22"/>
                <a:gd name="T22" fmla="*/ 12 w 29"/>
                <a:gd name="T23" fmla="*/ 9 h 22"/>
                <a:gd name="T24" fmla="*/ 8 w 29"/>
                <a:gd name="T25" fmla="*/ 15 h 22"/>
                <a:gd name="T26" fmla="*/ 2 w 29"/>
                <a:gd name="T27" fmla="*/ 2 h 22"/>
                <a:gd name="T28" fmla="*/ 0 w 29"/>
                <a:gd name="T29" fmla="*/ 2 h 22"/>
                <a:gd name="T30" fmla="*/ 5 w 29"/>
                <a:gd name="T31" fmla="*/ 20 h 22"/>
                <a:gd name="T32" fmla="*/ 9 w 29"/>
                <a:gd name="T33" fmla="*/ 20 h 22"/>
                <a:gd name="T34" fmla="*/ 13 w 29"/>
                <a:gd name="T35" fmla="*/ 10 h 22"/>
                <a:gd name="T36" fmla="*/ 14 w 29"/>
                <a:gd name="T37" fmla="*/ 13 h 22"/>
                <a:gd name="T38" fmla="*/ 20 w 29"/>
                <a:gd name="T39" fmla="*/ 22 h 22"/>
                <a:gd name="T40" fmla="*/ 22 w 29"/>
                <a:gd name="T41" fmla="*/ 21 h 22"/>
                <a:gd name="T42" fmla="*/ 28 w 29"/>
                <a:gd name="T43" fmla="*/ 5 h 22"/>
                <a:gd name="T44" fmla="*/ 25 w 29"/>
                <a:gd name="T4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2">
                  <a:moveTo>
                    <a:pt x="25" y="2"/>
                  </a:moveTo>
                  <a:cubicBezTo>
                    <a:pt x="22" y="7"/>
                    <a:pt x="22" y="13"/>
                    <a:pt x="20" y="18"/>
                  </a:cubicBezTo>
                  <a:cubicBezTo>
                    <a:pt x="18" y="16"/>
                    <a:pt x="17" y="13"/>
                    <a:pt x="17" y="11"/>
                  </a:cubicBezTo>
                  <a:cubicBezTo>
                    <a:pt x="16" y="10"/>
                    <a:pt x="16" y="8"/>
                    <a:pt x="15" y="7"/>
                  </a:cubicBezTo>
                  <a:cubicBezTo>
                    <a:pt x="15" y="6"/>
                    <a:pt x="15" y="6"/>
                    <a:pt x="15" y="5"/>
                  </a:cubicBezTo>
                  <a:cubicBezTo>
                    <a:pt x="15" y="5"/>
                    <a:pt x="15" y="5"/>
                    <a:pt x="15" y="5"/>
                  </a:cubicBezTo>
                  <a:cubicBezTo>
                    <a:pt x="15" y="4"/>
                    <a:pt x="15" y="4"/>
                    <a:pt x="15" y="4"/>
                  </a:cubicBezTo>
                  <a:cubicBezTo>
                    <a:pt x="14" y="4"/>
                    <a:pt x="14" y="3"/>
                    <a:pt x="13" y="4"/>
                  </a:cubicBezTo>
                  <a:cubicBezTo>
                    <a:pt x="13" y="4"/>
                    <a:pt x="13" y="4"/>
                    <a:pt x="13" y="4"/>
                  </a:cubicBezTo>
                  <a:cubicBezTo>
                    <a:pt x="12" y="4"/>
                    <a:pt x="12" y="4"/>
                    <a:pt x="12" y="4"/>
                  </a:cubicBezTo>
                  <a:cubicBezTo>
                    <a:pt x="12" y="6"/>
                    <a:pt x="12" y="8"/>
                    <a:pt x="13" y="9"/>
                  </a:cubicBezTo>
                  <a:cubicBezTo>
                    <a:pt x="12" y="9"/>
                    <a:pt x="12" y="9"/>
                    <a:pt x="12" y="9"/>
                  </a:cubicBezTo>
                  <a:cubicBezTo>
                    <a:pt x="10" y="11"/>
                    <a:pt x="9" y="13"/>
                    <a:pt x="8" y="15"/>
                  </a:cubicBezTo>
                  <a:cubicBezTo>
                    <a:pt x="6" y="11"/>
                    <a:pt x="4" y="6"/>
                    <a:pt x="2" y="2"/>
                  </a:cubicBezTo>
                  <a:cubicBezTo>
                    <a:pt x="1" y="1"/>
                    <a:pt x="0" y="1"/>
                    <a:pt x="0" y="2"/>
                  </a:cubicBezTo>
                  <a:cubicBezTo>
                    <a:pt x="0" y="8"/>
                    <a:pt x="4" y="14"/>
                    <a:pt x="5" y="20"/>
                  </a:cubicBezTo>
                  <a:cubicBezTo>
                    <a:pt x="6" y="21"/>
                    <a:pt x="8" y="21"/>
                    <a:pt x="9" y="20"/>
                  </a:cubicBezTo>
                  <a:cubicBezTo>
                    <a:pt x="11" y="17"/>
                    <a:pt x="12" y="14"/>
                    <a:pt x="13" y="10"/>
                  </a:cubicBezTo>
                  <a:cubicBezTo>
                    <a:pt x="13" y="11"/>
                    <a:pt x="14" y="12"/>
                    <a:pt x="14" y="13"/>
                  </a:cubicBezTo>
                  <a:cubicBezTo>
                    <a:pt x="15" y="16"/>
                    <a:pt x="17" y="20"/>
                    <a:pt x="20" y="22"/>
                  </a:cubicBezTo>
                  <a:cubicBezTo>
                    <a:pt x="20" y="22"/>
                    <a:pt x="21" y="22"/>
                    <a:pt x="22" y="21"/>
                  </a:cubicBezTo>
                  <a:cubicBezTo>
                    <a:pt x="25" y="16"/>
                    <a:pt x="25" y="10"/>
                    <a:pt x="28" y="5"/>
                  </a:cubicBezTo>
                  <a:cubicBezTo>
                    <a:pt x="29" y="3"/>
                    <a:pt x="26" y="0"/>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6" name="Freeform 126"/>
            <p:cNvSpPr>
              <a:spLocks noEditPoints="1"/>
            </p:cNvSpPr>
            <p:nvPr/>
          </p:nvSpPr>
          <p:spPr bwMode="auto">
            <a:xfrm>
              <a:off x="3890963" y="3354387"/>
              <a:ext cx="55563" cy="79375"/>
            </a:xfrm>
            <a:custGeom>
              <a:avLst/>
              <a:gdLst>
                <a:gd name="T0" fmla="*/ 13 w 15"/>
                <a:gd name="T1" fmla="*/ 5 h 21"/>
                <a:gd name="T2" fmla="*/ 2 w 15"/>
                <a:gd name="T3" fmla="*/ 3 h 21"/>
                <a:gd name="T4" fmla="*/ 2 w 15"/>
                <a:gd name="T5" fmla="*/ 4 h 21"/>
                <a:gd name="T6" fmla="*/ 1 w 15"/>
                <a:gd name="T7" fmla="*/ 16 h 21"/>
                <a:gd name="T8" fmla="*/ 13 w 15"/>
                <a:gd name="T9" fmla="*/ 17 h 21"/>
                <a:gd name="T10" fmla="*/ 13 w 15"/>
                <a:gd name="T11" fmla="*/ 5 h 21"/>
                <a:gd name="T12" fmla="*/ 10 w 15"/>
                <a:gd name="T13" fmla="*/ 15 h 21"/>
                <a:gd name="T14" fmla="*/ 7 w 15"/>
                <a:gd name="T15" fmla="*/ 16 h 21"/>
                <a:gd name="T16" fmla="*/ 4 w 15"/>
                <a:gd name="T17" fmla="*/ 12 h 21"/>
                <a:gd name="T18" fmla="*/ 4 w 15"/>
                <a:gd name="T19" fmla="*/ 7 h 21"/>
                <a:gd name="T20" fmla="*/ 5 w 15"/>
                <a:gd name="T21" fmla="*/ 7 h 21"/>
                <a:gd name="T22" fmla="*/ 9 w 15"/>
                <a:gd name="T23" fmla="*/ 8 h 21"/>
                <a:gd name="T24" fmla="*/ 10 w 15"/>
                <a:gd name="T2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13" y="5"/>
                  </a:moveTo>
                  <a:cubicBezTo>
                    <a:pt x="11" y="1"/>
                    <a:pt x="5" y="0"/>
                    <a:pt x="2" y="3"/>
                  </a:cubicBezTo>
                  <a:cubicBezTo>
                    <a:pt x="2" y="4"/>
                    <a:pt x="2" y="4"/>
                    <a:pt x="2" y="4"/>
                  </a:cubicBezTo>
                  <a:cubicBezTo>
                    <a:pt x="0" y="7"/>
                    <a:pt x="0" y="13"/>
                    <a:pt x="1" y="16"/>
                  </a:cubicBezTo>
                  <a:cubicBezTo>
                    <a:pt x="3" y="20"/>
                    <a:pt x="10" y="21"/>
                    <a:pt x="13" y="17"/>
                  </a:cubicBezTo>
                  <a:cubicBezTo>
                    <a:pt x="15" y="13"/>
                    <a:pt x="15" y="8"/>
                    <a:pt x="13" y="5"/>
                  </a:cubicBezTo>
                  <a:close/>
                  <a:moveTo>
                    <a:pt x="10" y="15"/>
                  </a:moveTo>
                  <a:cubicBezTo>
                    <a:pt x="9" y="16"/>
                    <a:pt x="8" y="16"/>
                    <a:pt x="7" y="16"/>
                  </a:cubicBezTo>
                  <a:cubicBezTo>
                    <a:pt x="5" y="16"/>
                    <a:pt x="4" y="14"/>
                    <a:pt x="4" y="12"/>
                  </a:cubicBezTo>
                  <a:cubicBezTo>
                    <a:pt x="3" y="11"/>
                    <a:pt x="3" y="9"/>
                    <a:pt x="4" y="7"/>
                  </a:cubicBezTo>
                  <a:cubicBezTo>
                    <a:pt x="4" y="7"/>
                    <a:pt x="4" y="7"/>
                    <a:pt x="5" y="7"/>
                  </a:cubicBezTo>
                  <a:cubicBezTo>
                    <a:pt x="7" y="6"/>
                    <a:pt x="8" y="5"/>
                    <a:pt x="9" y="8"/>
                  </a:cubicBezTo>
                  <a:cubicBezTo>
                    <a:pt x="10" y="10"/>
                    <a:pt x="11" y="12"/>
                    <a:pt x="1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7" name="Freeform 127"/>
            <p:cNvSpPr/>
            <p:nvPr/>
          </p:nvSpPr>
          <p:spPr bwMode="auto">
            <a:xfrm>
              <a:off x="3965575" y="3346450"/>
              <a:ext cx="55563" cy="87313"/>
            </a:xfrm>
            <a:custGeom>
              <a:avLst/>
              <a:gdLst>
                <a:gd name="T0" fmla="*/ 4 w 15"/>
                <a:gd name="T1" fmla="*/ 3 h 23"/>
                <a:gd name="T2" fmla="*/ 2 w 15"/>
                <a:gd name="T3" fmla="*/ 7 h 23"/>
                <a:gd name="T4" fmla="*/ 1 w 15"/>
                <a:gd name="T5" fmla="*/ 5 h 23"/>
                <a:gd name="T6" fmla="*/ 0 w 15"/>
                <a:gd name="T7" fmla="*/ 5 h 23"/>
                <a:gd name="T8" fmla="*/ 1 w 15"/>
                <a:gd name="T9" fmla="*/ 16 h 23"/>
                <a:gd name="T10" fmla="*/ 2 w 15"/>
                <a:gd name="T11" fmla="*/ 21 h 23"/>
                <a:gd name="T12" fmla="*/ 5 w 15"/>
                <a:gd name="T13" fmla="*/ 21 h 23"/>
                <a:gd name="T14" fmla="*/ 5 w 15"/>
                <a:gd name="T15" fmla="*/ 11 h 23"/>
                <a:gd name="T16" fmla="*/ 7 w 15"/>
                <a:gd name="T17" fmla="*/ 6 h 23"/>
                <a:gd name="T18" fmla="*/ 11 w 15"/>
                <a:gd name="T19" fmla="*/ 8 h 23"/>
                <a:gd name="T20" fmla="*/ 15 w 15"/>
                <a:gd name="T21" fmla="*/ 7 h 23"/>
                <a:gd name="T22" fmla="*/ 4 w 15"/>
                <a:gd name="T23"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3">
                  <a:moveTo>
                    <a:pt x="4" y="3"/>
                  </a:moveTo>
                  <a:cubicBezTo>
                    <a:pt x="3" y="4"/>
                    <a:pt x="2" y="6"/>
                    <a:pt x="2" y="7"/>
                  </a:cubicBezTo>
                  <a:cubicBezTo>
                    <a:pt x="2" y="6"/>
                    <a:pt x="1" y="5"/>
                    <a:pt x="1" y="5"/>
                  </a:cubicBezTo>
                  <a:cubicBezTo>
                    <a:pt x="1" y="4"/>
                    <a:pt x="0" y="4"/>
                    <a:pt x="0" y="5"/>
                  </a:cubicBezTo>
                  <a:cubicBezTo>
                    <a:pt x="0" y="8"/>
                    <a:pt x="1" y="12"/>
                    <a:pt x="1" y="16"/>
                  </a:cubicBezTo>
                  <a:cubicBezTo>
                    <a:pt x="1" y="17"/>
                    <a:pt x="1" y="19"/>
                    <a:pt x="2" y="21"/>
                  </a:cubicBezTo>
                  <a:cubicBezTo>
                    <a:pt x="2" y="23"/>
                    <a:pt x="5" y="23"/>
                    <a:pt x="5" y="21"/>
                  </a:cubicBezTo>
                  <a:cubicBezTo>
                    <a:pt x="5" y="17"/>
                    <a:pt x="5" y="14"/>
                    <a:pt x="5" y="11"/>
                  </a:cubicBezTo>
                  <a:cubicBezTo>
                    <a:pt x="5" y="9"/>
                    <a:pt x="6" y="7"/>
                    <a:pt x="7" y="6"/>
                  </a:cubicBezTo>
                  <a:cubicBezTo>
                    <a:pt x="9" y="5"/>
                    <a:pt x="10" y="6"/>
                    <a:pt x="11" y="8"/>
                  </a:cubicBezTo>
                  <a:cubicBezTo>
                    <a:pt x="11" y="11"/>
                    <a:pt x="15" y="9"/>
                    <a:pt x="15" y="7"/>
                  </a:cubicBezTo>
                  <a:cubicBezTo>
                    <a:pt x="14" y="2"/>
                    <a:pt x="8" y="0"/>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8" name="Freeform 128"/>
            <p:cNvSpPr/>
            <p:nvPr/>
          </p:nvSpPr>
          <p:spPr bwMode="auto">
            <a:xfrm>
              <a:off x="4032250" y="3263900"/>
              <a:ext cx="76200" cy="165100"/>
            </a:xfrm>
            <a:custGeom>
              <a:avLst/>
              <a:gdLst>
                <a:gd name="T0" fmla="*/ 18 w 20"/>
                <a:gd name="T1" fmla="*/ 34 h 44"/>
                <a:gd name="T2" fmla="*/ 12 w 20"/>
                <a:gd name="T3" fmla="*/ 30 h 44"/>
                <a:gd name="T4" fmla="*/ 16 w 20"/>
                <a:gd name="T5" fmla="*/ 24 h 44"/>
                <a:gd name="T6" fmla="*/ 14 w 20"/>
                <a:gd name="T7" fmla="*/ 23 h 44"/>
                <a:gd name="T8" fmla="*/ 6 w 20"/>
                <a:gd name="T9" fmla="*/ 27 h 44"/>
                <a:gd name="T10" fmla="*/ 6 w 20"/>
                <a:gd name="T11" fmla="*/ 27 h 44"/>
                <a:gd name="T12" fmla="*/ 6 w 20"/>
                <a:gd name="T13" fmla="*/ 19 h 44"/>
                <a:gd name="T14" fmla="*/ 5 w 20"/>
                <a:gd name="T15" fmla="*/ 1 h 44"/>
                <a:gd name="T16" fmla="*/ 4 w 20"/>
                <a:gd name="T17" fmla="*/ 1 h 44"/>
                <a:gd name="T18" fmla="*/ 3 w 20"/>
                <a:gd name="T19" fmla="*/ 41 h 44"/>
                <a:gd name="T20" fmla="*/ 6 w 20"/>
                <a:gd name="T21" fmla="*/ 43 h 44"/>
                <a:gd name="T22" fmla="*/ 6 w 20"/>
                <a:gd name="T23" fmla="*/ 43 h 44"/>
                <a:gd name="T24" fmla="*/ 6 w 20"/>
                <a:gd name="T25" fmla="*/ 40 h 44"/>
                <a:gd name="T26" fmla="*/ 6 w 20"/>
                <a:gd name="T27" fmla="*/ 32 h 44"/>
                <a:gd name="T28" fmla="*/ 6 w 20"/>
                <a:gd name="T29" fmla="*/ 32 h 44"/>
                <a:gd name="T30" fmla="*/ 16 w 20"/>
                <a:gd name="T31" fmla="*/ 38 h 44"/>
                <a:gd name="T32" fmla="*/ 18 w 20"/>
                <a:gd name="T33"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4">
                  <a:moveTo>
                    <a:pt x="18" y="34"/>
                  </a:moveTo>
                  <a:cubicBezTo>
                    <a:pt x="16" y="33"/>
                    <a:pt x="14" y="31"/>
                    <a:pt x="12" y="30"/>
                  </a:cubicBezTo>
                  <a:cubicBezTo>
                    <a:pt x="14" y="28"/>
                    <a:pt x="16" y="27"/>
                    <a:pt x="16" y="24"/>
                  </a:cubicBezTo>
                  <a:cubicBezTo>
                    <a:pt x="16" y="24"/>
                    <a:pt x="15" y="23"/>
                    <a:pt x="14" y="23"/>
                  </a:cubicBezTo>
                  <a:cubicBezTo>
                    <a:pt x="11" y="24"/>
                    <a:pt x="9" y="26"/>
                    <a:pt x="6" y="27"/>
                  </a:cubicBezTo>
                  <a:cubicBezTo>
                    <a:pt x="6" y="27"/>
                    <a:pt x="6" y="27"/>
                    <a:pt x="6" y="27"/>
                  </a:cubicBezTo>
                  <a:cubicBezTo>
                    <a:pt x="6" y="25"/>
                    <a:pt x="6" y="22"/>
                    <a:pt x="6" y="19"/>
                  </a:cubicBezTo>
                  <a:cubicBezTo>
                    <a:pt x="6" y="13"/>
                    <a:pt x="6" y="7"/>
                    <a:pt x="5" y="1"/>
                  </a:cubicBezTo>
                  <a:cubicBezTo>
                    <a:pt x="4" y="0"/>
                    <a:pt x="4" y="0"/>
                    <a:pt x="4" y="1"/>
                  </a:cubicBezTo>
                  <a:cubicBezTo>
                    <a:pt x="0" y="13"/>
                    <a:pt x="2" y="29"/>
                    <a:pt x="3" y="41"/>
                  </a:cubicBezTo>
                  <a:cubicBezTo>
                    <a:pt x="3" y="43"/>
                    <a:pt x="4" y="44"/>
                    <a:pt x="6" y="43"/>
                  </a:cubicBezTo>
                  <a:cubicBezTo>
                    <a:pt x="6" y="43"/>
                    <a:pt x="6" y="43"/>
                    <a:pt x="6" y="43"/>
                  </a:cubicBezTo>
                  <a:cubicBezTo>
                    <a:pt x="7" y="42"/>
                    <a:pt x="7" y="41"/>
                    <a:pt x="6" y="40"/>
                  </a:cubicBezTo>
                  <a:cubicBezTo>
                    <a:pt x="6" y="37"/>
                    <a:pt x="6" y="34"/>
                    <a:pt x="6" y="32"/>
                  </a:cubicBezTo>
                  <a:cubicBezTo>
                    <a:pt x="6" y="32"/>
                    <a:pt x="6" y="32"/>
                    <a:pt x="6" y="32"/>
                  </a:cubicBezTo>
                  <a:cubicBezTo>
                    <a:pt x="10" y="33"/>
                    <a:pt x="12" y="37"/>
                    <a:pt x="16" y="38"/>
                  </a:cubicBezTo>
                  <a:cubicBezTo>
                    <a:pt x="19" y="39"/>
                    <a:pt x="20" y="35"/>
                    <a:pt x="1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9" name="Freeform 129"/>
            <p:cNvSpPr/>
            <p:nvPr/>
          </p:nvSpPr>
          <p:spPr bwMode="auto">
            <a:xfrm>
              <a:off x="4287838" y="3252787"/>
              <a:ext cx="187325" cy="79375"/>
            </a:xfrm>
            <a:custGeom>
              <a:avLst/>
              <a:gdLst>
                <a:gd name="T0" fmla="*/ 49 w 50"/>
                <a:gd name="T1" fmla="*/ 5 h 21"/>
                <a:gd name="T2" fmla="*/ 32 w 50"/>
                <a:gd name="T3" fmla="*/ 5 h 21"/>
                <a:gd name="T4" fmla="*/ 9 w 50"/>
                <a:gd name="T5" fmla="*/ 11 h 21"/>
                <a:gd name="T6" fmla="*/ 11 w 50"/>
                <a:gd name="T7" fmla="*/ 6 h 21"/>
                <a:gd name="T8" fmla="*/ 9 w 50"/>
                <a:gd name="T9" fmla="*/ 5 h 21"/>
                <a:gd name="T10" fmla="*/ 2 w 50"/>
                <a:gd name="T11" fmla="*/ 14 h 21"/>
                <a:gd name="T12" fmla="*/ 3 w 50"/>
                <a:gd name="T13" fmla="*/ 18 h 21"/>
                <a:gd name="T14" fmla="*/ 17 w 50"/>
                <a:gd name="T15" fmla="*/ 20 h 21"/>
                <a:gd name="T16" fmla="*/ 19 w 50"/>
                <a:gd name="T17" fmla="*/ 15 h 21"/>
                <a:gd name="T18" fmla="*/ 17 w 50"/>
                <a:gd name="T19" fmla="*/ 15 h 21"/>
                <a:gd name="T20" fmla="*/ 28 w 50"/>
                <a:gd name="T21" fmla="*/ 11 h 21"/>
                <a:gd name="T22" fmla="*/ 49 w 50"/>
                <a:gd name="T23" fmla="*/ 6 h 21"/>
                <a:gd name="T24" fmla="*/ 49 w 50"/>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1">
                  <a:moveTo>
                    <a:pt x="49" y="5"/>
                  </a:moveTo>
                  <a:cubicBezTo>
                    <a:pt x="47" y="0"/>
                    <a:pt x="36" y="4"/>
                    <a:pt x="32" y="5"/>
                  </a:cubicBezTo>
                  <a:cubicBezTo>
                    <a:pt x="25" y="7"/>
                    <a:pt x="17" y="11"/>
                    <a:pt x="9" y="11"/>
                  </a:cubicBezTo>
                  <a:cubicBezTo>
                    <a:pt x="10" y="10"/>
                    <a:pt x="11" y="8"/>
                    <a:pt x="11" y="6"/>
                  </a:cubicBezTo>
                  <a:cubicBezTo>
                    <a:pt x="12" y="5"/>
                    <a:pt x="10" y="4"/>
                    <a:pt x="9" y="5"/>
                  </a:cubicBezTo>
                  <a:cubicBezTo>
                    <a:pt x="6" y="7"/>
                    <a:pt x="4" y="11"/>
                    <a:pt x="2" y="14"/>
                  </a:cubicBezTo>
                  <a:cubicBezTo>
                    <a:pt x="0" y="16"/>
                    <a:pt x="1" y="18"/>
                    <a:pt x="3" y="18"/>
                  </a:cubicBezTo>
                  <a:cubicBezTo>
                    <a:pt x="8" y="18"/>
                    <a:pt x="12" y="19"/>
                    <a:pt x="17" y="20"/>
                  </a:cubicBezTo>
                  <a:cubicBezTo>
                    <a:pt x="20" y="21"/>
                    <a:pt x="21" y="17"/>
                    <a:pt x="19" y="15"/>
                  </a:cubicBezTo>
                  <a:cubicBezTo>
                    <a:pt x="18" y="15"/>
                    <a:pt x="18" y="15"/>
                    <a:pt x="17" y="15"/>
                  </a:cubicBezTo>
                  <a:cubicBezTo>
                    <a:pt x="21" y="14"/>
                    <a:pt x="24" y="12"/>
                    <a:pt x="28" y="11"/>
                  </a:cubicBezTo>
                  <a:cubicBezTo>
                    <a:pt x="35" y="9"/>
                    <a:pt x="42" y="8"/>
                    <a:pt x="49" y="6"/>
                  </a:cubicBezTo>
                  <a:cubicBezTo>
                    <a:pt x="50" y="6"/>
                    <a:pt x="50"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0" name="Freeform 130"/>
            <p:cNvSpPr/>
            <p:nvPr/>
          </p:nvSpPr>
          <p:spPr bwMode="auto">
            <a:xfrm>
              <a:off x="4197350" y="3051175"/>
              <a:ext cx="165100" cy="130175"/>
            </a:xfrm>
            <a:custGeom>
              <a:avLst/>
              <a:gdLst>
                <a:gd name="T0" fmla="*/ 43 w 44"/>
                <a:gd name="T1" fmla="*/ 0 h 35"/>
                <a:gd name="T2" fmla="*/ 22 w 44"/>
                <a:gd name="T3" fmla="*/ 12 h 35"/>
                <a:gd name="T4" fmla="*/ 5 w 44"/>
                <a:gd name="T5" fmla="*/ 25 h 35"/>
                <a:gd name="T6" fmla="*/ 7 w 44"/>
                <a:gd name="T7" fmla="*/ 20 h 35"/>
                <a:gd name="T8" fmla="*/ 6 w 44"/>
                <a:gd name="T9" fmla="*/ 19 h 35"/>
                <a:gd name="T10" fmla="*/ 0 w 44"/>
                <a:gd name="T11" fmla="*/ 32 h 35"/>
                <a:gd name="T12" fmla="*/ 3 w 44"/>
                <a:gd name="T13" fmla="*/ 34 h 35"/>
                <a:gd name="T14" fmla="*/ 15 w 44"/>
                <a:gd name="T15" fmla="*/ 29 h 35"/>
                <a:gd name="T16" fmla="*/ 12 w 44"/>
                <a:gd name="T17" fmla="*/ 26 h 35"/>
                <a:gd name="T18" fmla="*/ 25 w 44"/>
                <a:gd name="T19" fmla="*/ 17 h 35"/>
                <a:gd name="T20" fmla="*/ 44 w 44"/>
                <a:gd name="T21" fmla="*/ 2 h 35"/>
                <a:gd name="T22" fmla="*/ 43 w 44"/>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35">
                  <a:moveTo>
                    <a:pt x="43" y="0"/>
                  </a:moveTo>
                  <a:cubicBezTo>
                    <a:pt x="35" y="2"/>
                    <a:pt x="30" y="8"/>
                    <a:pt x="22" y="12"/>
                  </a:cubicBezTo>
                  <a:cubicBezTo>
                    <a:pt x="17" y="16"/>
                    <a:pt x="10" y="20"/>
                    <a:pt x="5" y="25"/>
                  </a:cubicBezTo>
                  <a:cubicBezTo>
                    <a:pt x="5" y="24"/>
                    <a:pt x="6" y="21"/>
                    <a:pt x="7" y="20"/>
                  </a:cubicBezTo>
                  <a:cubicBezTo>
                    <a:pt x="7" y="20"/>
                    <a:pt x="7" y="19"/>
                    <a:pt x="6" y="19"/>
                  </a:cubicBezTo>
                  <a:cubicBezTo>
                    <a:pt x="0" y="18"/>
                    <a:pt x="1" y="28"/>
                    <a:pt x="0" y="32"/>
                  </a:cubicBezTo>
                  <a:cubicBezTo>
                    <a:pt x="0" y="33"/>
                    <a:pt x="1" y="35"/>
                    <a:pt x="3" y="34"/>
                  </a:cubicBezTo>
                  <a:cubicBezTo>
                    <a:pt x="7" y="34"/>
                    <a:pt x="13" y="33"/>
                    <a:pt x="15" y="29"/>
                  </a:cubicBezTo>
                  <a:cubicBezTo>
                    <a:pt x="15" y="27"/>
                    <a:pt x="14" y="26"/>
                    <a:pt x="12" y="26"/>
                  </a:cubicBezTo>
                  <a:cubicBezTo>
                    <a:pt x="16" y="23"/>
                    <a:pt x="20" y="19"/>
                    <a:pt x="25" y="17"/>
                  </a:cubicBezTo>
                  <a:cubicBezTo>
                    <a:pt x="32" y="12"/>
                    <a:pt x="37" y="6"/>
                    <a:pt x="44" y="2"/>
                  </a:cubicBezTo>
                  <a:cubicBezTo>
                    <a:pt x="44" y="1"/>
                    <a:pt x="44"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1" name="Freeform 131"/>
            <p:cNvSpPr/>
            <p:nvPr/>
          </p:nvSpPr>
          <p:spPr bwMode="auto">
            <a:xfrm>
              <a:off x="4062413" y="2908300"/>
              <a:ext cx="101600" cy="168275"/>
            </a:xfrm>
            <a:custGeom>
              <a:avLst/>
              <a:gdLst>
                <a:gd name="T0" fmla="*/ 24 w 27"/>
                <a:gd name="T1" fmla="*/ 9 h 45"/>
                <a:gd name="T2" fmla="*/ 25 w 27"/>
                <a:gd name="T3" fmla="*/ 0 h 45"/>
                <a:gd name="T4" fmla="*/ 25 w 27"/>
                <a:gd name="T5" fmla="*/ 0 h 45"/>
                <a:gd name="T6" fmla="*/ 14 w 27"/>
                <a:gd name="T7" fmla="*/ 18 h 45"/>
                <a:gd name="T8" fmla="*/ 7 w 27"/>
                <a:gd name="T9" fmla="*/ 32 h 45"/>
                <a:gd name="T10" fmla="*/ 6 w 27"/>
                <a:gd name="T11" fmla="*/ 34 h 45"/>
                <a:gd name="T12" fmla="*/ 5 w 27"/>
                <a:gd name="T13" fmla="*/ 30 h 45"/>
                <a:gd name="T14" fmla="*/ 5 w 27"/>
                <a:gd name="T15" fmla="*/ 29 h 45"/>
                <a:gd name="T16" fmla="*/ 5 w 27"/>
                <a:gd name="T17" fmla="*/ 29 h 45"/>
                <a:gd name="T18" fmla="*/ 5 w 27"/>
                <a:gd name="T19" fmla="*/ 29 h 45"/>
                <a:gd name="T20" fmla="*/ 1 w 27"/>
                <a:gd name="T21" fmla="*/ 29 h 45"/>
                <a:gd name="T22" fmla="*/ 2 w 27"/>
                <a:gd name="T23" fmla="*/ 42 h 45"/>
                <a:gd name="T24" fmla="*/ 7 w 27"/>
                <a:gd name="T25" fmla="*/ 44 h 45"/>
                <a:gd name="T26" fmla="*/ 11 w 27"/>
                <a:gd name="T27" fmla="*/ 40 h 45"/>
                <a:gd name="T28" fmla="*/ 15 w 27"/>
                <a:gd name="T29" fmla="*/ 38 h 45"/>
                <a:gd name="T30" fmla="*/ 15 w 27"/>
                <a:gd name="T31" fmla="*/ 34 h 45"/>
                <a:gd name="T32" fmla="*/ 12 w 27"/>
                <a:gd name="T33" fmla="*/ 33 h 45"/>
                <a:gd name="T34" fmla="*/ 16 w 27"/>
                <a:gd name="T35" fmla="*/ 25 h 45"/>
                <a:gd name="T36" fmla="*/ 24 w 27"/>
                <a:gd name="T3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5">
                  <a:moveTo>
                    <a:pt x="24" y="9"/>
                  </a:moveTo>
                  <a:cubicBezTo>
                    <a:pt x="25" y="7"/>
                    <a:pt x="27" y="2"/>
                    <a:pt x="25" y="0"/>
                  </a:cubicBezTo>
                  <a:cubicBezTo>
                    <a:pt x="25" y="0"/>
                    <a:pt x="25" y="0"/>
                    <a:pt x="25" y="0"/>
                  </a:cubicBezTo>
                  <a:cubicBezTo>
                    <a:pt x="20" y="1"/>
                    <a:pt x="16" y="14"/>
                    <a:pt x="14" y="18"/>
                  </a:cubicBezTo>
                  <a:cubicBezTo>
                    <a:pt x="12" y="23"/>
                    <a:pt x="9" y="28"/>
                    <a:pt x="7" y="32"/>
                  </a:cubicBezTo>
                  <a:cubicBezTo>
                    <a:pt x="6" y="33"/>
                    <a:pt x="6" y="34"/>
                    <a:pt x="6" y="34"/>
                  </a:cubicBezTo>
                  <a:cubicBezTo>
                    <a:pt x="5" y="33"/>
                    <a:pt x="5" y="31"/>
                    <a:pt x="5" y="30"/>
                  </a:cubicBezTo>
                  <a:cubicBezTo>
                    <a:pt x="5" y="29"/>
                    <a:pt x="5" y="29"/>
                    <a:pt x="5" y="29"/>
                  </a:cubicBezTo>
                  <a:cubicBezTo>
                    <a:pt x="5" y="29"/>
                    <a:pt x="5" y="29"/>
                    <a:pt x="5" y="29"/>
                  </a:cubicBezTo>
                  <a:cubicBezTo>
                    <a:pt x="5" y="29"/>
                    <a:pt x="5" y="29"/>
                    <a:pt x="5" y="29"/>
                  </a:cubicBezTo>
                  <a:cubicBezTo>
                    <a:pt x="4" y="28"/>
                    <a:pt x="1" y="27"/>
                    <a:pt x="1" y="29"/>
                  </a:cubicBezTo>
                  <a:cubicBezTo>
                    <a:pt x="0" y="33"/>
                    <a:pt x="1" y="38"/>
                    <a:pt x="2" y="42"/>
                  </a:cubicBezTo>
                  <a:cubicBezTo>
                    <a:pt x="3" y="44"/>
                    <a:pt x="5" y="45"/>
                    <a:pt x="7" y="44"/>
                  </a:cubicBezTo>
                  <a:cubicBezTo>
                    <a:pt x="8" y="42"/>
                    <a:pt x="9" y="41"/>
                    <a:pt x="11" y="40"/>
                  </a:cubicBezTo>
                  <a:cubicBezTo>
                    <a:pt x="12" y="39"/>
                    <a:pt x="14" y="39"/>
                    <a:pt x="15" y="38"/>
                  </a:cubicBezTo>
                  <a:cubicBezTo>
                    <a:pt x="17" y="37"/>
                    <a:pt x="17" y="35"/>
                    <a:pt x="15" y="34"/>
                  </a:cubicBezTo>
                  <a:cubicBezTo>
                    <a:pt x="14" y="33"/>
                    <a:pt x="13" y="33"/>
                    <a:pt x="12" y="33"/>
                  </a:cubicBezTo>
                  <a:cubicBezTo>
                    <a:pt x="14" y="30"/>
                    <a:pt x="15" y="27"/>
                    <a:pt x="16" y="25"/>
                  </a:cubicBezTo>
                  <a:cubicBezTo>
                    <a:pt x="19" y="20"/>
                    <a:pt x="21" y="14"/>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2" name="Freeform 132"/>
            <p:cNvSpPr/>
            <p:nvPr/>
          </p:nvSpPr>
          <p:spPr bwMode="auto">
            <a:xfrm>
              <a:off x="3894138" y="2881312"/>
              <a:ext cx="63500" cy="214313"/>
            </a:xfrm>
            <a:custGeom>
              <a:avLst/>
              <a:gdLst>
                <a:gd name="T0" fmla="*/ 11 w 17"/>
                <a:gd name="T1" fmla="*/ 43 h 57"/>
                <a:gd name="T2" fmla="*/ 10 w 17"/>
                <a:gd name="T3" fmla="*/ 44 h 57"/>
                <a:gd name="T4" fmla="*/ 8 w 17"/>
                <a:gd name="T5" fmla="*/ 1 h 57"/>
                <a:gd name="T6" fmla="*/ 6 w 17"/>
                <a:gd name="T7" fmla="*/ 1 h 57"/>
                <a:gd name="T8" fmla="*/ 6 w 17"/>
                <a:gd name="T9" fmla="*/ 23 h 57"/>
                <a:gd name="T10" fmla="*/ 6 w 17"/>
                <a:gd name="T11" fmla="*/ 45 h 57"/>
                <a:gd name="T12" fmla="*/ 2 w 17"/>
                <a:gd name="T13" fmla="*/ 40 h 57"/>
                <a:gd name="T14" fmla="*/ 0 w 17"/>
                <a:gd name="T15" fmla="*/ 42 h 57"/>
                <a:gd name="T16" fmla="*/ 3 w 17"/>
                <a:gd name="T17" fmla="*/ 49 h 57"/>
                <a:gd name="T18" fmla="*/ 6 w 17"/>
                <a:gd name="T19" fmla="*/ 53 h 57"/>
                <a:gd name="T20" fmla="*/ 6 w 17"/>
                <a:gd name="T21" fmla="*/ 54 h 57"/>
                <a:gd name="T22" fmla="*/ 8 w 17"/>
                <a:gd name="T23" fmla="*/ 56 h 57"/>
                <a:gd name="T24" fmla="*/ 11 w 17"/>
                <a:gd name="T25" fmla="*/ 55 h 57"/>
                <a:gd name="T26" fmla="*/ 15 w 17"/>
                <a:gd name="T27" fmla="*/ 45 h 57"/>
                <a:gd name="T28" fmla="*/ 11 w 17"/>
                <a:gd name="T29"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57">
                  <a:moveTo>
                    <a:pt x="11" y="43"/>
                  </a:moveTo>
                  <a:cubicBezTo>
                    <a:pt x="10" y="44"/>
                    <a:pt x="10" y="44"/>
                    <a:pt x="10" y="44"/>
                  </a:cubicBezTo>
                  <a:cubicBezTo>
                    <a:pt x="10" y="30"/>
                    <a:pt x="9" y="15"/>
                    <a:pt x="8" y="1"/>
                  </a:cubicBezTo>
                  <a:cubicBezTo>
                    <a:pt x="8" y="1"/>
                    <a:pt x="7" y="0"/>
                    <a:pt x="6" y="1"/>
                  </a:cubicBezTo>
                  <a:cubicBezTo>
                    <a:pt x="5" y="9"/>
                    <a:pt x="6" y="16"/>
                    <a:pt x="6" y="23"/>
                  </a:cubicBezTo>
                  <a:cubicBezTo>
                    <a:pt x="7" y="31"/>
                    <a:pt x="7" y="38"/>
                    <a:pt x="6" y="45"/>
                  </a:cubicBezTo>
                  <a:cubicBezTo>
                    <a:pt x="5" y="44"/>
                    <a:pt x="4" y="41"/>
                    <a:pt x="2" y="40"/>
                  </a:cubicBezTo>
                  <a:cubicBezTo>
                    <a:pt x="1" y="40"/>
                    <a:pt x="0" y="41"/>
                    <a:pt x="0" y="42"/>
                  </a:cubicBezTo>
                  <a:cubicBezTo>
                    <a:pt x="1" y="44"/>
                    <a:pt x="2" y="47"/>
                    <a:pt x="3" y="49"/>
                  </a:cubicBezTo>
                  <a:cubicBezTo>
                    <a:pt x="4" y="50"/>
                    <a:pt x="5" y="52"/>
                    <a:pt x="6" y="53"/>
                  </a:cubicBezTo>
                  <a:cubicBezTo>
                    <a:pt x="6" y="54"/>
                    <a:pt x="6" y="54"/>
                    <a:pt x="6" y="54"/>
                  </a:cubicBezTo>
                  <a:cubicBezTo>
                    <a:pt x="6" y="55"/>
                    <a:pt x="7" y="56"/>
                    <a:pt x="8" y="56"/>
                  </a:cubicBezTo>
                  <a:cubicBezTo>
                    <a:pt x="9" y="57"/>
                    <a:pt x="11" y="56"/>
                    <a:pt x="11" y="55"/>
                  </a:cubicBezTo>
                  <a:cubicBezTo>
                    <a:pt x="12" y="51"/>
                    <a:pt x="13" y="48"/>
                    <a:pt x="15" y="45"/>
                  </a:cubicBezTo>
                  <a:cubicBezTo>
                    <a:pt x="17" y="43"/>
                    <a:pt x="13" y="40"/>
                    <a:pt x="1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3" name="Freeform 133"/>
            <p:cNvSpPr/>
            <p:nvPr/>
          </p:nvSpPr>
          <p:spPr bwMode="auto">
            <a:xfrm>
              <a:off x="3698875" y="2905125"/>
              <a:ext cx="60325" cy="187325"/>
            </a:xfrm>
            <a:custGeom>
              <a:avLst/>
              <a:gdLst>
                <a:gd name="T0" fmla="*/ 11 w 16"/>
                <a:gd name="T1" fmla="*/ 35 h 50"/>
                <a:gd name="T2" fmla="*/ 11 w 16"/>
                <a:gd name="T3" fmla="*/ 28 h 50"/>
                <a:gd name="T4" fmla="*/ 6 w 16"/>
                <a:gd name="T5" fmla="*/ 0 h 50"/>
                <a:gd name="T6" fmla="*/ 4 w 16"/>
                <a:gd name="T7" fmla="*/ 0 h 50"/>
                <a:gd name="T8" fmla="*/ 5 w 16"/>
                <a:gd name="T9" fmla="*/ 25 h 50"/>
                <a:gd name="T10" fmla="*/ 6 w 16"/>
                <a:gd name="T11" fmla="*/ 38 h 50"/>
                <a:gd name="T12" fmla="*/ 2 w 16"/>
                <a:gd name="T13" fmla="*/ 36 h 50"/>
                <a:gd name="T14" fmla="*/ 1 w 16"/>
                <a:gd name="T15" fmla="*/ 38 h 50"/>
                <a:gd name="T16" fmla="*/ 7 w 16"/>
                <a:gd name="T17" fmla="*/ 45 h 50"/>
                <a:gd name="T18" fmla="*/ 8 w 16"/>
                <a:gd name="T19" fmla="*/ 47 h 50"/>
                <a:gd name="T20" fmla="*/ 9 w 16"/>
                <a:gd name="T21" fmla="*/ 48 h 50"/>
                <a:gd name="T22" fmla="*/ 10 w 16"/>
                <a:gd name="T23" fmla="*/ 49 h 50"/>
                <a:gd name="T24" fmla="*/ 13 w 16"/>
                <a:gd name="T25" fmla="*/ 47 h 50"/>
                <a:gd name="T26" fmla="*/ 13 w 16"/>
                <a:gd name="T27" fmla="*/ 46 h 50"/>
                <a:gd name="T28" fmla="*/ 13 w 16"/>
                <a:gd name="T29" fmla="*/ 45 h 50"/>
                <a:gd name="T30" fmla="*/ 13 w 16"/>
                <a:gd name="T31" fmla="*/ 44 h 50"/>
                <a:gd name="T32" fmla="*/ 15 w 16"/>
                <a:gd name="T33" fmla="*/ 37 h 50"/>
                <a:gd name="T34" fmla="*/ 11 w 16"/>
                <a:gd name="T3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50">
                  <a:moveTo>
                    <a:pt x="11" y="35"/>
                  </a:moveTo>
                  <a:cubicBezTo>
                    <a:pt x="11" y="33"/>
                    <a:pt x="11" y="30"/>
                    <a:pt x="11" y="28"/>
                  </a:cubicBezTo>
                  <a:cubicBezTo>
                    <a:pt x="10" y="19"/>
                    <a:pt x="8" y="9"/>
                    <a:pt x="6" y="0"/>
                  </a:cubicBezTo>
                  <a:cubicBezTo>
                    <a:pt x="6" y="0"/>
                    <a:pt x="4" y="0"/>
                    <a:pt x="4" y="0"/>
                  </a:cubicBezTo>
                  <a:cubicBezTo>
                    <a:pt x="2" y="9"/>
                    <a:pt x="4" y="17"/>
                    <a:pt x="5" y="25"/>
                  </a:cubicBezTo>
                  <a:cubicBezTo>
                    <a:pt x="5" y="28"/>
                    <a:pt x="5" y="33"/>
                    <a:pt x="6" y="38"/>
                  </a:cubicBezTo>
                  <a:cubicBezTo>
                    <a:pt x="5" y="37"/>
                    <a:pt x="4" y="36"/>
                    <a:pt x="2" y="36"/>
                  </a:cubicBezTo>
                  <a:cubicBezTo>
                    <a:pt x="1" y="36"/>
                    <a:pt x="0" y="37"/>
                    <a:pt x="1" y="38"/>
                  </a:cubicBezTo>
                  <a:cubicBezTo>
                    <a:pt x="4" y="39"/>
                    <a:pt x="6" y="42"/>
                    <a:pt x="7" y="45"/>
                  </a:cubicBezTo>
                  <a:cubicBezTo>
                    <a:pt x="8" y="46"/>
                    <a:pt x="8" y="46"/>
                    <a:pt x="8" y="47"/>
                  </a:cubicBezTo>
                  <a:cubicBezTo>
                    <a:pt x="9" y="48"/>
                    <a:pt x="9" y="48"/>
                    <a:pt x="9" y="48"/>
                  </a:cubicBezTo>
                  <a:cubicBezTo>
                    <a:pt x="10" y="49"/>
                    <a:pt x="10" y="49"/>
                    <a:pt x="10" y="49"/>
                  </a:cubicBezTo>
                  <a:cubicBezTo>
                    <a:pt x="11" y="50"/>
                    <a:pt x="13" y="49"/>
                    <a:pt x="13" y="47"/>
                  </a:cubicBezTo>
                  <a:cubicBezTo>
                    <a:pt x="13" y="46"/>
                    <a:pt x="13" y="46"/>
                    <a:pt x="13" y="46"/>
                  </a:cubicBezTo>
                  <a:cubicBezTo>
                    <a:pt x="13" y="46"/>
                    <a:pt x="13" y="45"/>
                    <a:pt x="13" y="45"/>
                  </a:cubicBezTo>
                  <a:cubicBezTo>
                    <a:pt x="13" y="44"/>
                    <a:pt x="13" y="44"/>
                    <a:pt x="13" y="44"/>
                  </a:cubicBezTo>
                  <a:cubicBezTo>
                    <a:pt x="13" y="42"/>
                    <a:pt x="14" y="39"/>
                    <a:pt x="15" y="37"/>
                  </a:cubicBezTo>
                  <a:cubicBezTo>
                    <a:pt x="16" y="34"/>
                    <a:pt x="12" y="33"/>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4" name="Freeform 134"/>
            <p:cNvSpPr/>
            <p:nvPr/>
          </p:nvSpPr>
          <p:spPr bwMode="auto">
            <a:xfrm>
              <a:off x="3455988" y="2979737"/>
              <a:ext cx="96838" cy="176213"/>
            </a:xfrm>
            <a:custGeom>
              <a:avLst/>
              <a:gdLst>
                <a:gd name="T0" fmla="*/ 25 w 26"/>
                <a:gd name="T1" fmla="*/ 35 h 47"/>
                <a:gd name="T2" fmla="*/ 25 w 26"/>
                <a:gd name="T3" fmla="*/ 30 h 47"/>
                <a:gd name="T4" fmla="*/ 21 w 26"/>
                <a:gd name="T5" fmla="*/ 31 h 47"/>
                <a:gd name="T6" fmla="*/ 21 w 26"/>
                <a:gd name="T7" fmla="*/ 31 h 47"/>
                <a:gd name="T8" fmla="*/ 21 w 26"/>
                <a:gd name="T9" fmla="*/ 33 h 47"/>
                <a:gd name="T10" fmla="*/ 21 w 26"/>
                <a:gd name="T11" fmla="*/ 33 h 47"/>
                <a:gd name="T12" fmla="*/ 15 w 26"/>
                <a:gd name="T13" fmla="*/ 21 h 47"/>
                <a:gd name="T14" fmla="*/ 1 w 26"/>
                <a:gd name="T15" fmla="*/ 1 h 47"/>
                <a:gd name="T16" fmla="*/ 0 w 26"/>
                <a:gd name="T17" fmla="*/ 2 h 47"/>
                <a:gd name="T18" fmla="*/ 9 w 26"/>
                <a:gd name="T19" fmla="*/ 21 h 47"/>
                <a:gd name="T20" fmla="*/ 18 w 26"/>
                <a:gd name="T21" fmla="*/ 39 h 47"/>
                <a:gd name="T22" fmla="*/ 16 w 26"/>
                <a:gd name="T23" fmla="*/ 38 h 47"/>
                <a:gd name="T24" fmla="*/ 10 w 26"/>
                <a:gd name="T25" fmla="*/ 37 h 47"/>
                <a:gd name="T26" fmla="*/ 10 w 26"/>
                <a:gd name="T27" fmla="*/ 39 h 47"/>
                <a:gd name="T28" fmla="*/ 16 w 26"/>
                <a:gd name="T29" fmla="*/ 42 h 47"/>
                <a:gd name="T30" fmla="*/ 23 w 26"/>
                <a:gd name="T31" fmla="*/ 46 h 47"/>
                <a:gd name="T32" fmla="*/ 26 w 26"/>
                <a:gd name="T33" fmla="*/ 45 h 47"/>
                <a:gd name="T34" fmla="*/ 25 w 26"/>
                <a:gd name="T3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7">
                  <a:moveTo>
                    <a:pt x="25" y="35"/>
                  </a:moveTo>
                  <a:cubicBezTo>
                    <a:pt x="25" y="33"/>
                    <a:pt x="25" y="32"/>
                    <a:pt x="25" y="30"/>
                  </a:cubicBezTo>
                  <a:cubicBezTo>
                    <a:pt x="24" y="28"/>
                    <a:pt x="21" y="29"/>
                    <a:pt x="21" y="31"/>
                  </a:cubicBezTo>
                  <a:cubicBezTo>
                    <a:pt x="21" y="31"/>
                    <a:pt x="21" y="31"/>
                    <a:pt x="21" y="31"/>
                  </a:cubicBezTo>
                  <a:cubicBezTo>
                    <a:pt x="21" y="30"/>
                    <a:pt x="21" y="32"/>
                    <a:pt x="21" y="33"/>
                  </a:cubicBezTo>
                  <a:cubicBezTo>
                    <a:pt x="21" y="33"/>
                    <a:pt x="21" y="33"/>
                    <a:pt x="21" y="33"/>
                  </a:cubicBezTo>
                  <a:cubicBezTo>
                    <a:pt x="19" y="29"/>
                    <a:pt x="16" y="25"/>
                    <a:pt x="15" y="21"/>
                  </a:cubicBezTo>
                  <a:cubicBezTo>
                    <a:pt x="11" y="14"/>
                    <a:pt x="7" y="6"/>
                    <a:pt x="1" y="1"/>
                  </a:cubicBezTo>
                  <a:cubicBezTo>
                    <a:pt x="1" y="0"/>
                    <a:pt x="0" y="1"/>
                    <a:pt x="0" y="2"/>
                  </a:cubicBezTo>
                  <a:cubicBezTo>
                    <a:pt x="2" y="8"/>
                    <a:pt x="6" y="15"/>
                    <a:pt x="9" y="21"/>
                  </a:cubicBezTo>
                  <a:cubicBezTo>
                    <a:pt x="12" y="27"/>
                    <a:pt x="15" y="33"/>
                    <a:pt x="18" y="39"/>
                  </a:cubicBezTo>
                  <a:cubicBezTo>
                    <a:pt x="17" y="39"/>
                    <a:pt x="17" y="38"/>
                    <a:pt x="16" y="38"/>
                  </a:cubicBezTo>
                  <a:cubicBezTo>
                    <a:pt x="14" y="37"/>
                    <a:pt x="11" y="36"/>
                    <a:pt x="10" y="37"/>
                  </a:cubicBezTo>
                  <a:cubicBezTo>
                    <a:pt x="9" y="38"/>
                    <a:pt x="9" y="39"/>
                    <a:pt x="10" y="39"/>
                  </a:cubicBezTo>
                  <a:cubicBezTo>
                    <a:pt x="12" y="39"/>
                    <a:pt x="15" y="41"/>
                    <a:pt x="16" y="42"/>
                  </a:cubicBezTo>
                  <a:cubicBezTo>
                    <a:pt x="19" y="43"/>
                    <a:pt x="21" y="45"/>
                    <a:pt x="23" y="46"/>
                  </a:cubicBezTo>
                  <a:cubicBezTo>
                    <a:pt x="24" y="47"/>
                    <a:pt x="26" y="46"/>
                    <a:pt x="26" y="45"/>
                  </a:cubicBezTo>
                  <a:cubicBezTo>
                    <a:pt x="26" y="42"/>
                    <a:pt x="26" y="38"/>
                    <a:pt x="2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5" name="Freeform 135"/>
            <p:cNvSpPr/>
            <p:nvPr/>
          </p:nvSpPr>
          <p:spPr bwMode="auto">
            <a:xfrm>
              <a:off x="3290888" y="3136900"/>
              <a:ext cx="127000" cy="165100"/>
            </a:xfrm>
            <a:custGeom>
              <a:avLst/>
              <a:gdLst>
                <a:gd name="T0" fmla="*/ 30 w 34"/>
                <a:gd name="T1" fmla="*/ 29 h 44"/>
                <a:gd name="T2" fmla="*/ 30 w 34"/>
                <a:gd name="T3" fmla="*/ 27 h 44"/>
                <a:gd name="T4" fmla="*/ 25 w 34"/>
                <a:gd name="T5" fmla="*/ 29 h 44"/>
                <a:gd name="T6" fmla="*/ 25 w 34"/>
                <a:gd name="T7" fmla="*/ 29 h 44"/>
                <a:gd name="T8" fmla="*/ 19 w 34"/>
                <a:gd name="T9" fmla="*/ 22 h 44"/>
                <a:gd name="T10" fmla="*/ 2 w 34"/>
                <a:gd name="T11" fmla="*/ 1 h 44"/>
                <a:gd name="T12" fmla="*/ 1 w 34"/>
                <a:gd name="T13" fmla="*/ 2 h 44"/>
                <a:gd name="T14" fmla="*/ 12 w 34"/>
                <a:gd name="T15" fmla="*/ 21 h 44"/>
                <a:gd name="T16" fmla="*/ 26 w 34"/>
                <a:gd name="T17" fmla="*/ 37 h 44"/>
                <a:gd name="T18" fmla="*/ 23 w 34"/>
                <a:gd name="T19" fmla="*/ 37 h 44"/>
                <a:gd name="T20" fmla="*/ 17 w 34"/>
                <a:gd name="T21" fmla="*/ 36 h 44"/>
                <a:gd name="T22" fmla="*/ 16 w 34"/>
                <a:gd name="T23" fmla="*/ 39 h 44"/>
                <a:gd name="T24" fmla="*/ 30 w 34"/>
                <a:gd name="T25" fmla="*/ 40 h 44"/>
                <a:gd name="T26" fmla="*/ 30 w 34"/>
                <a:gd name="T27"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4">
                  <a:moveTo>
                    <a:pt x="30" y="29"/>
                  </a:moveTo>
                  <a:cubicBezTo>
                    <a:pt x="30" y="28"/>
                    <a:pt x="30" y="28"/>
                    <a:pt x="30" y="27"/>
                  </a:cubicBezTo>
                  <a:cubicBezTo>
                    <a:pt x="28" y="24"/>
                    <a:pt x="24" y="26"/>
                    <a:pt x="25" y="29"/>
                  </a:cubicBezTo>
                  <a:cubicBezTo>
                    <a:pt x="25" y="29"/>
                    <a:pt x="25" y="29"/>
                    <a:pt x="25" y="29"/>
                  </a:cubicBezTo>
                  <a:cubicBezTo>
                    <a:pt x="23" y="27"/>
                    <a:pt x="21" y="24"/>
                    <a:pt x="19" y="22"/>
                  </a:cubicBezTo>
                  <a:cubicBezTo>
                    <a:pt x="13" y="15"/>
                    <a:pt x="9" y="7"/>
                    <a:pt x="2" y="1"/>
                  </a:cubicBezTo>
                  <a:cubicBezTo>
                    <a:pt x="1" y="0"/>
                    <a:pt x="0" y="1"/>
                    <a:pt x="1" y="2"/>
                  </a:cubicBezTo>
                  <a:cubicBezTo>
                    <a:pt x="3" y="9"/>
                    <a:pt x="8" y="15"/>
                    <a:pt x="12" y="21"/>
                  </a:cubicBezTo>
                  <a:cubicBezTo>
                    <a:pt x="16" y="27"/>
                    <a:pt x="21" y="32"/>
                    <a:pt x="26" y="37"/>
                  </a:cubicBezTo>
                  <a:cubicBezTo>
                    <a:pt x="24" y="37"/>
                    <a:pt x="23" y="37"/>
                    <a:pt x="23" y="37"/>
                  </a:cubicBezTo>
                  <a:cubicBezTo>
                    <a:pt x="21" y="36"/>
                    <a:pt x="19" y="36"/>
                    <a:pt x="17" y="36"/>
                  </a:cubicBezTo>
                  <a:cubicBezTo>
                    <a:pt x="15" y="36"/>
                    <a:pt x="15" y="38"/>
                    <a:pt x="16" y="39"/>
                  </a:cubicBezTo>
                  <a:cubicBezTo>
                    <a:pt x="20" y="40"/>
                    <a:pt x="26" y="44"/>
                    <a:pt x="30" y="40"/>
                  </a:cubicBezTo>
                  <a:cubicBezTo>
                    <a:pt x="34" y="37"/>
                    <a:pt x="31" y="33"/>
                    <a:pt x="3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6" name="Freeform 136"/>
            <p:cNvSpPr/>
            <p:nvPr/>
          </p:nvSpPr>
          <p:spPr bwMode="auto">
            <a:xfrm>
              <a:off x="3155950" y="3381375"/>
              <a:ext cx="182563" cy="58738"/>
            </a:xfrm>
            <a:custGeom>
              <a:avLst/>
              <a:gdLst>
                <a:gd name="T0" fmla="*/ 47 w 49"/>
                <a:gd name="T1" fmla="*/ 7 h 16"/>
                <a:gd name="T2" fmla="*/ 42 w 49"/>
                <a:gd name="T3" fmla="*/ 2 h 16"/>
                <a:gd name="T4" fmla="*/ 37 w 49"/>
                <a:gd name="T5" fmla="*/ 3 h 16"/>
                <a:gd name="T6" fmla="*/ 39 w 49"/>
                <a:gd name="T7" fmla="*/ 8 h 16"/>
                <a:gd name="T8" fmla="*/ 21 w 49"/>
                <a:gd name="T9" fmla="*/ 5 h 16"/>
                <a:gd name="T10" fmla="*/ 2 w 49"/>
                <a:gd name="T11" fmla="*/ 1 h 16"/>
                <a:gd name="T12" fmla="*/ 1 w 49"/>
                <a:gd name="T13" fmla="*/ 2 h 16"/>
                <a:gd name="T14" fmla="*/ 18 w 49"/>
                <a:gd name="T15" fmla="*/ 9 h 16"/>
                <a:gd name="T16" fmla="*/ 36 w 49"/>
                <a:gd name="T17" fmla="*/ 13 h 16"/>
                <a:gd name="T18" fmla="*/ 35 w 49"/>
                <a:gd name="T19" fmla="*/ 14 h 16"/>
                <a:gd name="T20" fmla="*/ 36 w 49"/>
                <a:gd name="T21" fmla="*/ 16 h 16"/>
                <a:gd name="T22" fmla="*/ 46 w 49"/>
                <a:gd name="T23" fmla="*/ 13 h 16"/>
                <a:gd name="T24" fmla="*/ 47 w 49"/>
                <a:gd name="T25" fmla="*/ 12 h 16"/>
                <a:gd name="T26" fmla="*/ 47 w 49"/>
                <a:gd name="T27" fmla="*/ 12 h 16"/>
                <a:gd name="T28" fmla="*/ 47 w 49"/>
                <a:gd name="T2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16">
                  <a:moveTo>
                    <a:pt x="47" y="7"/>
                  </a:moveTo>
                  <a:cubicBezTo>
                    <a:pt x="44" y="6"/>
                    <a:pt x="43" y="4"/>
                    <a:pt x="42" y="2"/>
                  </a:cubicBezTo>
                  <a:cubicBezTo>
                    <a:pt x="40" y="0"/>
                    <a:pt x="37" y="0"/>
                    <a:pt x="37" y="3"/>
                  </a:cubicBezTo>
                  <a:cubicBezTo>
                    <a:pt x="37" y="5"/>
                    <a:pt x="38" y="7"/>
                    <a:pt x="39" y="8"/>
                  </a:cubicBezTo>
                  <a:cubicBezTo>
                    <a:pt x="33" y="8"/>
                    <a:pt x="27" y="7"/>
                    <a:pt x="21" y="5"/>
                  </a:cubicBezTo>
                  <a:cubicBezTo>
                    <a:pt x="14" y="4"/>
                    <a:pt x="8" y="3"/>
                    <a:pt x="2" y="1"/>
                  </a:cubicBezTo>
                  <a:cubicBezTo>
                    <a:pt x="1" y="0"/>
                    <a:pt x="0" y="2"/>
                    <a:pt x="1" y="2"/>
                  </a:cubicBezTo>
                  <a:cubicBezTo>
                    <a:pt x="5" y="7"/>
                    <a:pt x="12" y="8"/>
                    <a:pt x="18" y="9"/>
                  </a:cubicBezTo>
                  <a:cubicBezTo>
                    <a:pt x="24" y="10"/>
                    <a:pt x="30" y="12"/>
                    <a:pt x="36" y="13"/>
                  </a:cubicBezTo>
                  <a:cubicBezTo>
                    <a:pt x="35" y="13"/>
                    <a:pt x="35" y="13"/>
                    <a:pt x="35" y="14"/>
                  </a:cubicBezTo>
                  <a:cubicBezTo>
                    <a:pt x="34" y="14"/>
                    <a:pt x="35" y="16"/>
                    <a:pt x="36" y="16"/>
                  </a:cubicBezTo>
                  <a:cubicBezTo>
                    <a:pt x="39" y="15"/>
                    <a:pt x="43" y="15"/>
                    <a:pt x="46" y="13"/>
                  </a:cubicBezTo>
                  <a:cubicBezTo>
                    <a:pt x="47" y="12"/>
                    <a:pt x="47" y="12"/>
                    <a:pt x="47" y="12"/>
                  </a:cubicBezTo>
                  <a:cubicBezTo>
                    <a:pt x="47" y="12"/>
                    <a:pt x="47" y="12"/>
                    <a:pt x="47" y="12"/>
                  </a:cubicBezTo>
                  <a:cubicBezTo>
                    <a:pt x="49" y="10"/>
                    <a:pt x="48" y="8"/>
                    <a:pt x="4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95000"/>
                  </a:schemeClr>
                </a:solidFill>
              </a:endParaRPr>
            </a:p>
          </p:txBody>
        </p:sp>
      </p:grpSp>
      <p:sp>
        <p:nvSpPr>
          <p:cNvPr id="47" name="TextBox 46"/>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4904">
        <p14:prism/>
      </p:transition>
    </mc:Choice>
    <mc:Fallback>
      <p:transition spd="slow" advTm="49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 calcmode="lin" valueType="num">
                                      <p:cBhvr>
                                        <p:cTn id="9" dur="500" fill="hold"/>
                                        <p:tgtEl>
                                          <p:spTgt spid="48"/>
                                        </p:tgtEl>
                                        <p:attrNameLst>
                                          <p:attrName>style.rotation</p:attrName>
                                        </p:attrNameLst>
                                      </p:cBhvr>
                                      <p:tavLst>
                                        <p:tav tm="0">
                                          <p:val>
                                            <p:fltVal val="360"/>
                                          </p:val>
                                        </p:tav>
                                        <p:tav tm="100000">
                                          <p:val>
                                            <p:fltVal val="0"/>
                                          </p:val>
                                        </p:tav>
                                      </p:tavLst>
                                    </p:anim>
                                    <p:animEffect transition="in" filter="fade">
                                      <p:cBhvr>
                                        <p:cTn id="10" dur="500"/>
                                        <p:tgtEl>
                                          <p:spTgt spid="48"/>
                                        </p:tgtEl>
                                      </p:cBhvr>
                                    </p:animEffec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right)">
                                      <p:cBhvr>
                                        <p:cTn id="23" dur="500"/>
                                        <p:tgtEl>
                                          <p:spTgt spid="2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P spid="27" grpId="0" animBg="1"/>
      <p:bldP spid="28"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6"/>
          <p:cNvGrpSpPr/>
          <p:nvPr/>
        </p:nvGrpSpPr>
        <p:grpSpPr bwMode="auto">
          <a:xfrm>
            <a:off x="1473994" y="2670885"/>
            <a:ext cx="5334000" cy="2384384"/>
            <a:chOff x="2565765" y="2863857"/>
            <a:chExt cx="5119675" cy="2286050"/>
          </a:xfrm>
        </p:grpSpPr>
        <p:sp>
          <p:nvSpPr>
            <p:cNvPr id="9" name="TextBox 47"/>
            <p:cNvSpPr txBox="1">
              <a:spLocks noChangeArrowheads="1"/>
            </p:cNvSpPr>
            <p:nvPr/>
          </p:nvSpPr>
          <p:spPr bwMode="auto">
            <a:xfrm>
              <a:off x="2567354" y="2863857"/>
              <a:ext cx="2589760" cy="38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r>
                <a:rPr lang="zh-CN" altLang="en-US" sz="2000" spc="300" dirty="0">
                  <a:solidFill>
                    <a:schemeClr val="accent6">
                      <a:lumMod val="60000"/>
                      <a:lumOff val="40000"/>
                    </a:schemeClr>
                  </a:solidFill>
                  <a:latin typeface="新蒂小丸子小学版" pitchFamily="66" charset="-122"/>
                  <a:ea typeface="新蒂小丸子小学版" pitchFamily="66" charset="-122"/>
                  <a:cs typeface="Adobe Arabic" panose="02040503050201020203" pitchFamily="18" charset="-78"/>
                </a:rPr>
                <a:t>点击此处添加标题</a:t>
              </a:r>
              <a:endParaRPr lang="zh-CN" altLang="en-US" sz="2000" spc="300" dirty="0">
                <a:solidFill>
                  <a:schemeClr val="accent6">
                    <a:lumMod val="60000"/>
                    <a:lumOff val="40000"/>
                  </a:schemeClr>
                </a:solidFill>
                <a:latin typeface="新蒂小丸子小学版" pitchFamily="66" charset="-122"/>
                <a:ea typeface="新蒂小丸子小学版" pitchFamily="66" charset="-122"/>
                <a:cs typeface="Adobe Arabic" panose="02040503050201020203" pitchFamily="18" charset="-78"/>
              </a:endParaRPr>
            </a:p>
          </p:txBody>
        </p:sp>
        <p:sp>
          <p:nvSpPr>
            <p:cNvPr id="10" name="Rectangle 48"/>
            <p:cNvSpPr>
              <a:spLocks noChangeArrowheads="1"/>
            </p:cNvSpPr>
            <p:nvPr/>
          </p:nvSpPr>
          <p:spPr bwMode="auto">
            <a:xfrm>
              <a:off x="2565765" y="3344302"/>
              <a:ext cx="5119675" cy="180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在此输入章节详细文字介绍，表达主题的含义及意义在此输入章节详细文字介绍在此输入章节详细文字介绍，表达主题的含义及意义在此输入章节详细文字介绍在此输入章节详细文字介绍，在此输入章节详细文字介绍，表达主题的含义及意义在此输入章节详细文字介绍在此输入章节详细文字介绍，表达主题的含义及意义在此输入章节详细文字介绍</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1" name="组合 10"/>
          <p:cNvGrpSpPr>
            <a:grpSpLocks noChangeAspect="1"/>
          </p:cNvGrpSpPr>
          <p:nvPr/>
        </p:nvGrpSpPr>
        <p:grpSpPr>
          <a:xfrm>
            <a:off x="8479253" y="2672132"/>
            <a:ext cx="2160000" cy="2917045"/>
            <a:chOff x="5967413" y="552450"/>
            <a:chExt cx="833438" cy="1125538"/>
          </a:xfrm>
          <a:solidFill>
            <a:schemeClr val="bg1">
              <a:lumMod val="85000"/>
            </a:schemeClr>
          </a:solidFill>
        </p:grpSpPr>
        <p:sp>
          <p:nvSpPr>
            <p:cNvPr id="12" name="Freeform 113"/>
            <p:cNvSpPr>
              <a:spLocks noEditPoints="1"/>
            </p:cNvSpPr>
            <p:nvPr/>
          </p:nvSpPr>
          <p:spPr bwMode="auto">
            <a:xfrm>
              <a:off x="6380163" y="552450"/>
              <a:ext cx="420688" cy="525463"/>
            </a:xfrm>
            <a:custGeom>
              <a:avLst/>
              <a:gdLst>
                <a:gd name="T0" fmla="*/ 106 w 112"/>
                <a:gd name="T1" fmla="*/ 1 h 140"/>
                <a:gd name="T2" fmla="*/ 93 w 112"/>
                <a:gd name="T3" fmla="*/ 8 h 140"/>
                <a:gd name="T4" fmla="*/ 63 w 112"/>
                <a:gd name="T5" fmla="*/ 40 h 140"/>
                <a:gd name="T6" fmla="*/ 49 w 112"/>
                <a:gd name="T7" fmla="*/ 64 h 140"/>
                <a:gd name="T8" fmla="*/ 49 w 112"/>
                <a:gd name="T9" fmla="*/ 64 h 140"/>
                <a:gd name="T10" fmla="*/ 39 w 112"/>
                <a:gd name="T11" fmla="*/ 80 h 140"/>
                <a:gd name="T12" fmla="*/ 23 w 112"/>
                <a:gd name="T13" fmla="*/ 104 h 140"/>
                <a:gd name="T14" fmla="*/ 6 w 112"/>
                <a:gd name="T15" fmla="*/ 127 h 140"/>
                <a:gd name="T16" fmla="*/ 2 w 112"/>
                <a:gd name="T17" fmla="*/ 136 h 140"/>
                <a:gd name="T18" fmla="*/ 0 w 112"/>
                <a:gd name="T19" fmla="*/ 138 h 140"/>
                <a:gd name="T20" fmla="*/ 2 w 112"/>
                <a:gd name="T21" fmla="*/ 139 h 140"/>
                <a:gd name="T22" fmla="*/ 14 w 112"/>
                <a:gd name="T23" fmla="*/ 133 h 140"/>
                <a:gd name="T24" fmla="*/ 22 w 112"/>
                <a:gd name="T25" fmla="*/ 126 h 140"/>
                <a:gd name="T26" fmla="*/ 26 w 112"/>
                <a:gd name="T27" fmla="*/ 116 h 140"/>
                <a:gd name="T28" fmla="*/ 35 w 112"/>
                <a:gd name="T29" fmla="*/ 109 h 140"/>
                <a:gd name="T30" fmla="*/ 61 w 112"/>
                <a:gd name="T31" fmla="*/ 74 h 140"/>
                <a:gd name="T32" fmla="*/ 61 w 112"/>
                <a:gd name="T33" fmla="*/ 74 h 140"/>
                <a:gd name="T34" fmla="*/ 78 w 112"/>
                <a:gd name="T35" fmla="*/ 64 h 140"/>
                <a:gd name="T36" fmla="*/ 83 w 112"/>
                <a:gd name="T37" fmla="*/ 73 h 140"/>
                <a:gd name="T38" fmla="*/ 87 w 112"/>
                <a:gd name="T39" fmla="*/ 70 h 140"/>
                <a:gd name="T40" fmla="*/ 87 w 112"/>
                <a:gd name="T41" fmla="*/ 69 h 140"/>
                <a:gd name="T42" fmla="*/ 92 w 112"/>
                <a:gd name="T43" fmla="*/ 60 h 140"/>
                <a:gd name="T44" fmla="*/ 103 w 112"/>
                <a:gd name="T45" fmla="*/ 49 h 140"/>
                <a:gd name="T46" fmla="*/ 110 w 112"/>
                <a:gd name="T47" fmla="*/ 35 h 140"/>
                <a:gd name="T48" fmla="*/ 107 w 112"/>
                <a:gd name="T49" fmla="*/ 17 h 140"/>
                <a:gd name="T50" fmla="*/ 106 w 112"/>
                <a:gd name="T51" fmla="*/ 1 h 140"/>
                <a:gd name="T52" fmla="*/ 14 w 112"/>
                <a:gd name="T53" fmla="*/ 129 h 140"/>
                <a:gd name="T54" fmla="*/ 6 w 112"/>
                <a:gd name="T55" fmla="*/ 133 h 140"/>
                <a:gd name="T56" fmla="*/ 21 w 112"/>
                <a:gd name="T57" fmla="*/ 114 h 140"/>
                <a:gd name="T58" fmla="*/ 22 w 112"/>
                <a:gd name="T59" fmla="*/ 115 h 140"/>
                <a:gd name="T60" fmla="*/ 14 w 112"/>
                <a:gd name="T61" fmla="*/ 129 h 140"/>
                <a:gd name="T62" fmla="*/ 39 w 112"/>
                <a:gd name="T63" fmla="*/ 96 h 140"/>
                <a:gd name="T64" fmla="*/ 29 w 112"/>
                <a:gd name="T65" fmla="*/ 110 h 140"/>
                <a:gd name="T66" fmla="*/ 23 w 112"/>
                <a:gd name="T67" fmla="*/ 111 h 140"/>
                <a:gd name="T68" fmla="*/ 24 w 112"/>
                <a:gd name="T69" fmla="*/ 110 h 140"/>
                <a:gd name="T70" fmla="*/ 38 w 112"/>
                <a:gd name="T71" fmla="*/ 89 h 140"/>
                <a:gd name="T72" fmla="*/ 51 w 112"/>
                <a:gd name="T73" fmla="*/ 68 h 140"/>
                <a:gd name="T74" fmla="*/ 57 w 112"/>
                <a:gd name="T75" fmla="*/ 70 h 140"/>
                <a:gd name="T76" fmla="*/ 58 w 112"/>
                <a:gd name="T77" fmla="*/ 71 h 140"/>
                <a:gd name="T78" fmla="*/ 39 w 112"/>
                <a:gd name="T79" fmla="*/ 96 h 140"/>
                <a:gd name="T80" fmla="*/ 61 w 112"/>
                <a:gd name="T81" fmla="*/ 66 h 140"/>
                <a:gd name="T82" fmla="*/ 56 w 112"/>
                <a:gd name="T83" fmla="*/ 66 h 140"/>
                <a:gd name="T84" fmla="*/ 54 w 112"/>
                <a:gd name="T85" fmla="*/ 59 h 140"/>
                <a:gd name="T86" fmla="*/ 64 w 112"/>
                <a:gd name="T87" fmla="*/ 47 h 140"/>
                <a:gd name="T88" fmla="*/ 93 w 112"/>
                <a:gd name="T89" fmla="*/ 14 h 140"/>
                <a:gd name="T90" fmla="*/ 98 w 112"/>
                <a:gd name="T91" fmla="*/ 10 h 140"/>
                <a:gd name="T92" fmla="*/ 103 w 112"/>
                <a:gd name="T93" fmla="*/ 16 h 140"/>
                <a:gd name="T94" fmla="*/ 92 w 112"/>
                <a:gd name="T95" fmla="*/ 32 h 140"/>
                <a:gd name="T96" fmla="*/ 79 w 112"/>
                <a:gd name="T97" fmla="*/ 52 h 140"/>
                <a:gd name="T98" fmla="*/ 61 w 112"/>
                <a:gd name="T99" fmla="*/ 66 h 140"/>
                <a:gd name="T100" fmla="*/ 106 w 112"/>
                <a:gd name="T101" fmla="*/ 27 h 140"/>
                <a:gd name="T102" fmla="*/ 100 w 112"/>
                <a:gd name="T103" fmla="*/ 47 h 140"/>
                <a:gd name="T104" fmla="*/ 88 w 112"/>
                <a:gd name="T105" fmla="*/ 55 h 140"/>
                <a:gd name="T106" fmla="*/ 82 w 112"/>
                <a:gd name="T107" fmla="*/ 57 h 140"/>
                <a:gd name="T108" fmla="*/ 88 w 112"/>
                <a:gd name="T109" fmla="*/ 46 h 140"/>
                <a:gd name="T110" fmla="*/ 104 w 112"/>
                <a:gd name="T111" fmla="*/ 22 h 140"/>
                <a:gd name="T112" fmla="*/ 106 w 112"/>
                <a:gd name="T113" fmla="*/ 2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140">
                  <a:moveTo>
                    <a:pt x="106" y="1"/>
                  </a:moveTo>
                  <a:cubicBezTo>
                    <a:pt x="101" y="0"/>
                    <a:pt x="97" y="5"/>
                    <a:pt x="93" y="8"/>
                  </a:cubicBezTo>
                  <a:cubicBezTo>
                    <a:pt x="82" y="18"/>
                    <a:pt x="73" y="29"/>
                    <a:pt x="63" y="40"/>
                  </a:cubicBezTo>
                  <a:cubicBezTo>
                    <a:pt x="59" y="46"/>
                    <a:pt x="47" y="57"/>
                    <a:pt x="49" y="64"/>
                  </a:cubicBezTo>
                  <a:cubicBezTo>
                    <a:pt x="49" y="64"/>
                    <a:pt x="49" y="64"/>
                    <a:pt x="49" y="64"/>
                  </a:cubicBezTo>
                  <a:cubicBezTo>
                    <a:pt x="44" y="69"/>
                    <a:pt x="42" y="74"/>
                    <a:pt x="39" y="80"/>
                  </a:cubicBezTo>
                  <a:cubicBezTo>
                    <a:pt x="35" y="88"/>
                    <a:pt x="28" y="96"/>
                    <a:pt x="23" y="104"/>
                  </a:cubicBezTo>
                  <a:cubicBezTo>
                    <a:pt x="18" y="112"/>
                    <a:pt x="12" y="120"/>
                    <a:pt x="6" y="127"/>
                  </a:cubicBezTo>
                  <a:cubicBezTo>
                    <a:pt x="4" y="130"/>
                    <a:pt x="2" y="133"/>
                    <a:pt x="2" y="136"/>
                  </a:cubicBezTo>
                  <a:cubicBezTo>
                    <a:pt x="1" y="137"/>
                    <a:pt x="1" y="137"/>
                    <a:pt x="0" y="138"/>
                  </a:cubicBezTo>
                  <a:cubicBezTo>
                    <a:pt x="0" y="139"/>
                    <a:pt x="1" y="140"/>
                    <a:pt x="2" y="139"/>
                  </a:cubicBezTo>
                  <a:cubicBezTo>
                    <a:pt x="5" y="136"/>
                    <a:pt x="10" y="135"/>
                    <a:pt x="14" y="133"/>
                  </a:cubicBezTo>
                  <a:cubicBezTo>
                    <a:pt x="18" y="132"/>
                    <a:pt x="20" y="129"/>
                    <a:pt x="22" y="126"/>
                  </a:cubicBezTo>
                  <a:cubicBezTo>
                    <a:pt x="24" y="123"/>
                    <a:pt x="25" y="119"/>
                    <a:pt x="26" y="116"/>
                  </a:cubicBezTo>
                  <a:cubicBezTo>
                    <a:pt x="29" y="116"/>
                    <a:pt x="32" y="112"/>
                    <a:pt x="35" y="109"/>
                  </a:cubicBezTo>
                  <a:cubicBezTo>
                    <a:pt x="44" y="98"/>
                    <a:pt x="52" y="85"/>
                    <a:pt x="61" y="74"/>
                  </a:cubicBezTo>
                  <a:cubicBezTo>
                    <a:pt x="61" y="74"/>
                    <a:pt x="61" y="74"/>
                    <a:pt x="61" y="74"/>
                  </a:cubicBezTo>
                  <a:cubicBezTo>
                    <a:pt x="68" y="77"/>
                    <a:pt x="73" y="71"/>
                    <a:pt x="78" y="64"/>
                  </a:cubicBezTo>
                  <a:cubicBezTo>
                    <a:pt x="77" y="68"/>
                    <a:pt x="79" y="72"/>
                    <a:pt x="83" y="73"/>
                  </a:cubicBezTo>
                  <a:cubicBezTo>
                    <a:pt x="85" y="74"/>
                    <a:pt x="87" y="72"/>
                    <a:pt x="87" y="70"/>
                  </a:cubicBezTo>
                  <a:cubicBezTo>
                    <a:pt x="87" y="70"/>
                    <a:pt x="87" y="70"/>
                    <a:pt x="87" y="69"/>
                  </a:cubicBezTo>
                  <a:cubicBezTo>
                    <a:pt x="83" y="63"/>
                    <a:pt x="88" y="62"/>
                    <a:pt x="92" y="60"/>
                  </a:cubicBezTo>
                  <a:cubicBezTo>
                    <a:pt x="97" y="57"/>
                    <a:pt x="100" y="54"/>
                    <a:pt x="103" y="49"/>
                  </a:cubicBezTo>
                  <a:cubicBezTo>
                    <a:pt x="106" y="45"/>
                    <a:pt x="110" y="40"/>
                    <a:pt x="110" y="35"/>
                  </a:cubicBezTo>
                  <a:cubicBezTo>
                    <a:pt x="111" y="29"/>
                    <a:pt x="108" y="24"/>
                    <a:pt x="107" y="17"/>
                  </a:cubicBezTo>
                  <a:cubicBezTo>
                    <a:pt x="111" y="9"/>
                    <a:pt x="112" y="3"/>
                    <a:pt x="106" y="1"/>
                  </a:cubicBezTo>
                  <a:close/>
                  <a:moveTo>
                    <a:pt x="14" y="129"/>
                  </a:moveTo>
                  <a:cubicBezTo>
                    <a:pt x="11" y="131"/>
                    <a:pt x="8" y="132"/>
                    <a:pt x="6" y="133"/>
                  </a:cubicBezTo>
                  <a:cubicBezTo>
                    <a:pt x="11" y="127"/>
                    <a:pt x="16" y="121"/>
                    <a:pt x="21" y="114"/>
                  </a:cubicBezTo>
                  <a:cubicBezTo>
                    <a:pt x="21" y="115"/>
                    <a:pt x="22" y="115"/>
                    <a:pt x="22" y="115"/>
                  </a:cubicBezTo>
                  <a:cubicBezTo>
                    <a:pt x="20" y="120"/>
                    <a:pt x="19" y="126"/>
                    <a:pt x="14" y="129"/>
                  </a:cubicBezTo>
                  <a:close/>
                  <a:moveTo>
                    <a:pt x="39" y="96"/>
                  </a:moveTo>
                  <a:cubicBezTo>
                    <a:pt x="36" y="101"/>
                    <a:pt x="32" y="105"/>
                    <a:pt x="29" y="110"/>
                  </a:cubicBezTo>
                  <a:cubicBezTo>
                    <a:pt x="27" y="112"/>
                    <a:pt x="25" y="112"/>
                    <a:pt x="23" y="111"/>
                  </a:cubicBezTo>
                  <a:cubicBezTo>
                    <a:pt x="23" y="111"/>
                    <a:pt x="24" y="111"/>
                    <a:pt x="24" y="110"/>
                  </a:cubicBezTo>
                  <a:cubicBezTo>
                    <a:pt x="29" y="103"/>
                    <a:pt x="33" y="96"/>
                    <a:pt x="38" y="89"/>
                  </a:cubicBezTo>
                  <a:cubicBezTo>
                    <a:pt x="43" y="82"/>
                    <a:pt x="46" y="74"/>
                    <a:pt x="51" y="68"/>
                  </a:cubicBezTo>
                  <a:cubicBezTo>
                    <a:pt x="53" y="69"/>
                    <a:pt x="55" y="70"/>
                    <a:pt x="57" y="70"/>
                  </a:cubicBezTo>
                  <a:cubicBezTo>
                    <a:pt x="58" y="71"/>
                    <a:pt x="58" y="71"/>
                    <a:pt x="58" y="71"/>
                  </a:cubicBezTo>
                  <a:cubicBezTo>
                    <a:pt x="51" y="79"/>
                    <a:pt x="45" y="88"/>
                    <a:pt x="39" y="96"/>
                  </a:cubicBezTo>
                  <a:close/>
                  <a:moveTo>
                    <a:pt x="61" y="66"/>
                  </a:moveTo>
                  <a:cubicBezTo>
                    <a:pt x="60" y="64"/>
                    <a:pt x="57" y="64"/>
                    <a:pt x="56" y="66"/>
                  </a:cubicBezTo>
                  <a:cubicBezTo>
                    <a:pt x="55" y="64"/>
                    <a:pt x="53" y="62"/>
                    <a:pt x="54" y="59"/>
                  </a:cubicBezTo>
                  <a:cubicBezTo>
                    <a:pt x="56" y="55"/>
                    <a:pt x="61" y="51"/>
                    <a:pt x="64" y="47"/>
                  </a:cubicBezTo>
                  <a:cubicBezTo>
                    <a:pt x="74" y="36"/>
                    <a:pt x="83" y="25"/>
                    <a:pt x="93" y="14"/>
                  </a:cubicBezTo>
                  <a:cubicBezTo>
                    <a:pt x="95" y="13"/>
                    <a:pt x="96" y="11"/>
                    <a:pt x="98" y="10"/>
                  </a:cubicBezTo>
                  <a:cubicBezTo>
                    <a:pt x="101" y="6"/>
                    <a:pt x="103" y="8"/>
                    <a:pt x="103" y="16"/>
                  </a:cubicBezTo>
                  <a:cubicBezTo>
                    <a:pt x="100" y="21"/>
                    <a:pt x="96" y="27"/>
                    <a:pt x="92" y="32"/>
                  </a:cubicBezTo>
                  <a:cubicBezTo>
                    <a:pt x="88" y="39"/>
                    <a:pt x="84" y="45"/>
                    <a:pt x="79" y="52"/>
                  </a:cubicBezTo>
                  <a:cubicBezTo>
                    <a:pt x="77" y="55"/>
                    <a:pt x="67" y="75"/>
                    <a:pt x="61" y="66"/>
                  </a:cubicBezTo>
                  <a:close/>
                  <a:moveTo>
                    <a:pt x="106" y="27"/>
                  </a:moveTo>
                  <a:cubicBezTo>
                    <a:pt x="108" y="35"/>
                    <a:pt x="105" y="41"/>
                    <a:pt x="100" y="47"/>
                  </a:cubicBezTo>
                  <a:cubicBezTo>
                    <a:pt x="97" y="50"/>
                    <a:pt x="93" y="54"/>
                    <a:pt x="88" y="55"/>
                  </a:cubicBezTo>
                  <a:cubicBezTo>
                    <a:pt x="86" y="56"/>
                    <a:pt x="84" y="56"/>
                    <a:pt x="82" y="57"/>
                  </a:cubicBezTo>
                  <a:cubicBezTo>
                    <a:pt x="84" y="53"/>
                    <a:pt x="86" y="48"/>
                    <a:pt x="88" y="46"/>
                  </a:cubicBezTo>
                  <a:cubicBezTo>
                    <a:pt x="89" y="44"/>
                    <a:pt x="98" y="33"/>
                    <a:pt x="104" y="22"/>
                  </a:cubicBezTo>
                  <a:cubicBezTo>
                    <a:pt x="105" y="24"/>
                    <a:pt x="105" y="26"/>
                    <a:pt x="10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4"/>
            <p:cNvSpPr/>
            <p:nvPr/>
          </p:nvSpPr>
          <p:spPr bwMode="auto">
            <a:xfrm>
              <a:off x="5967413" y="793750"/>
              <a:ext cx="806450" cy="884238"/>
            </a:xfrm>
            <a:custGeom>
              <a:avLst/>
              <a:gdLst>
                <a:gd name="T0" fmla="*/ 214 w 215"/>
                <a:gd name="T1" fmla="*/ 154 h 236"/>
                <a:gd name="T2" fmla="*/ 145 w 215"/>
                <a:gd name="T3" fmla="*/ 58 h 236"/>
                <a:gd name="T4" fmla="*/ 143 w 215"/>
                <a:gd name="T5" fmla="*/ 59 h 236"/>
                <a:gd name="T6" fmla="*/ 176 w 215"/>
                <a:gd name="T7" fmla="*/ 104 h 236"/>
                <a:gd name="T8" fmla="*/ 209 w 215"/>
                <a:gd name="T9" fmla="*/ 152 h 236"/>
                <a:gd name="T10" fmla="*/ 208 w 215"/>
                <a:gd name="T11" fmla="*/ 152 h 236"/>
                <a:gd name="T12" fmla="*/ 192 w 215"/>
                <a:gd name="T13" fmla="*/ 164 h 236"/>
                <a:gd name="T14" fmla="*/ 165 w 215"/>
                <a:gd name="T15" fmla="*/ 185 h 236"/>
                <a:gd name="T16" fmla="*/ 115 w 215"/>
                <a:gd name="T17" fmla="*/ 229 h 236"/>
                <a:gd name="T18" fmla="*/ 62 w 215"/>
                <a:gd name="T19" fmla="*/ 155 h 236"/>
                <a:gd name="T20" fmla="*/ 4 w 215"/>
                <a:gd name="T21" fmla="*/ 83 h 236"/>
                <a:gd name="T22" fmla="*/ 43 w 215"/>
                <a:gd name="T23" fmla="*/ 50 h 236"/>
                <a:gd name="T24" fmla="*/ 74 w 215"/>
                <a:gd name="T25" fmla="*/ 25 h 236"/>
                <a:gd name="T26" fmla="*/ 101 w 215"/>
                <a:gd name="T27" fmla="*/ 5 h 236"/>
                <a:gd name="T28" fmla="*/ 103 w 215"/>
                <a:gd name="T29" fmla="*/ 7 h 236"/>
                <a:gd name="T30" fmla="*/ 104 w 215"/>
                <a:gd name="T31" fmla="*/ 6 h 236"/>
                <a:gd name="T32" fmla="*/ 113 w 215"/>
                <a:gd name="T33" fmla="*/ 21 h 236"/>
                <a:gd name="T34" fmla="*/ 126 w 215"/>
                <a:gd name="T35" fmla="*/ 40 h 236"/>
                <a:gd name="T36" fmla="*/ 129 w 215"/>
                <a:gd name="T37" fmla="*/ 37 h 236"/>
                <a:gd name="T38" fmla="*/ 104 w 215"/>
                <a:gd name="T39" fmla="*/ 1 h 236"/>
                <a:gd name="T40" fmla="*/ 102 w 215"/>
                <a:gd name="T41" fmla="*/ 1 h 236"/>
                <a:gd name="T42" fmla="*/ 102 w 215"/>
                <a:gd name="T43" fmla="*/ 2 h 236"/>
                <a:gd name="T44" fmla="*/ 102 w 215"/>
                <a:gd name="T45" fmla="*/ 3 h 236"/>
                <a:gd name="T46" fmla="*/ 4 w 215"/>
                <a:gd name="T47" fmla="*/ 82 h 236"/>
                <a:gd name="T48" fmla="*/ 3 w 215"/>
                <a:gd name="T49" fmla="*/ 82 h 236"/>
                <a:gd name="T50" fmla="*/ 1 w 215"/>
                <a:gd name="T51" fmla="*/ 83 h 236"/>
                <a:gd name="T52" fmla="*/ 23 w 215"/>
                <a:gd name="T53" fmla="*/ 110 h 236"/>
                <a:gd name="T54" fmla="*/ 58 w 215"/>
                <a:gd name="T55" fmla="*/ 157 h 236"/>
                <a:gd name="T56" fmla="*/ 113 w 215"/>
                <a:gd name="T57" fmla="*/ 234 h 236"/>
                <a:gd name="T58" fmla="*/ 118 w 215"/>
                <a:gd name="T59" fmla="*/ 232 h 236"/>
                <a:gd name="T60" fmla="*/ 168 w 215"/>
                <a:gd name="T61" fmla="*/ 188 h 236"/>
                <a:gd name="T62" fmla="*/ 187 w 215"/>
                <a:gd name="T63" fmla="*/ 175 h 236"/>
                <a:gd name="T64" fmla="*/ 210 w 215"/>
                <a:gd name="T65" fmla="*/ 156 h 236"/>
                <a:gd name="T66" fmla="*/ 211 w 215"/>
                <a:gd name="T67" fmla="*/ 156 h 236"/>
                <a:gd name="T68" fmla="*/ 211 w 215"/>
                <a:gd name="T69" fmla="*/ 156 h 236"/>
                <a:gd name="T70" fmla="*/ 214 w 215"/>
                <a:gd name="T71" fmla="*/ 15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36">
                  <a:moveTo>
                    <a:pt x="214" y="154"/>
                  </a:moveTo>
                  <a:cubicBezTo>
                    <a:pt x="196" y="120"/>
                    <a:pt x="169" y="88"/>
                    <a:pt x="145" y="58"/>
                  </a:cubicBezTo>
                  <a:cubicBezTo>
                    <a:pt x="144" y="57"/>
                    <a:pt x="142" y="58"/>
                    <a:pt x="143" y="59"/>
                  </a:cubicBezTo>
                  <a:cubicBezTo>
                    <a:pt x="148" y="75"/>
                    <a:pt x="166" y="91"/>
                    <a:pt x="176" y="104"/>
                  </a:cubicBezTo>
                  <a:cubicBezTo>
                    <a:pt x="187" y="119"/>
                    <a:pt x="200" y="135"/>
                    <a:pt x="209" y="152"/>
                  </a:cubicBezTo>
                  <a:cubicBezTo>
                    <a:pt x="208" y="152"/>
                    <a:pt x="208" y="152"/>
                    <a:pt x="208" y="152"/>
                  </a:cubicBezTo>
                  <a:cubicBezTo>
                    <a:pt x="202" y="155"/>
                    <a:pt x="197" y="160"/>
                    <a:pt x="192" y="164"/>
                  </a:cubicBezTo>
                  <a:cubicBezTo>
                    <a:pt x="184" y="172"/>
                    <a:pt x="174" y="178"/>
                    <a:pt x="165" y="185"/>
                  </a:cubicBezTo>
                  <a:cubicBezTo>
                    <a:pt x="148" y="198"/>
                    <a:pt x="131" y="213"/>
                    <a:pt x="115" y="229"/>
                  </a:cubicBezTo>
                  <a:cubicBezTo>
                    <a:pt x="93" y="209"/>
                    <a:pt x="79" y="179"/>
                    <a:pt x="62" y="155"/>
                  </a:cubicBezTo>
                  <a:cubicBezTo>
                    <a:pt x="44" y="130"/>
                    <a:pt x="23" y="107"/>
                    <a:pt x="4" y="83"/>
                  </a:cubicBezTo>
                  <a:cubicBezTo>
                    <a:pt x="18" y="74"/>
                    <a:pt x="31" y="62"/>
                    <a:pt x="43" y="50"/>
                  </a:cubicBezTo>
                  <a:cubicBezTo>
                    <a:pt x="52" y="41"/>
                    <a:pt x="63" y="33"/>
                    <a:pt x="74" y="25"/>
                  </a:cubicBezTo>
                  <a:cubicBezTo>
                    <a:pt x="79" y="22"/>
                    <a:pt x="101" y="12"/>
                    <a:pt x="101" y="5"/>
                  </a:cubicBezTo>
                  <a:cubicBezTo>
                    <a:pt x="101" y="6"/>
                    <a:pt x="102" y="7"/>
                    <a:pt x="103" y="7"/>
                  </a:cubicBezTo>
                  <a:cubicBezTo>
                    <a:pt x="104" y="6"/>
                    <a:pt x="104" y="6"/>
                    <a:pt x="104" y="6"/>
                  </a:cubicBezTo>
                  <a:cubicBezTo>
                    <a:pt x="106" y="11"/>
                    <a:pt x="110" y="16"/>
                    <a:pt x="113" y="21"/>
                  </a:cubicBezTo>
                  <a:cubicBezTo>
                    <a:pt x="118" y="27"/>
                    <a:pt x="121" y="34"/>
                    <a:pt x="126" y="40"/>
                  </a:cubicBezTo>
                  <a:cubicBezTo>
                    <a:pt x="127" y="41"/>
                    <a:pt x="130" y="39"/>
                    <a:pt x="129" y="37"/>
                  </a:cubicBezTo>
                  <a:cubicBezTo>
                    <a:pt x="120" y="26"/>
                    <a:pt x="112" y="13"/>
                    <a:pt x="104" y="1"/>
                  </a:cubicBezTo>
                  <a:cubicBezTo>
                    <a:pt x="103" y="0"/>
                    <a:pt x="102" y="1"/>
                    <a:pt x="102" y="1"/>
                  </a:cubicBezTo>
                  <a:cubicBezTo>
                    <a:pt x="102" y="2"/>
                    <a:pt x="102" y="2"/>
                    <a:pt x="102" y="2"/>
                  </a:cubicBezTo>
                  <a:cubicBezTo>
                    <a:pt x="102" y="3"/>
                    <a:pt x="102" y="3"/>
                    <a:pt x="102" y="3"/>
                  </a:cubicBezTo>
                  <a:cubicBezTo>
                    <a:pt x="67" y="27"/>
                    <a:pt x="32" y="50"/>
                    <a:pt x="4" y="82"/>
                  </a:cubicBezTo>
                  <a:cubicBezTo>
                    <a:pt x="3" y="82"/>
                    <a:pt x="3" y="82"/>
                    <a:pt x="3" y="82"/>
                  </a:cubicBezTo>
                  <a:cubicBezTo>
                    <a:pt x="2" y="81"/>
                    <a:pt x="0" y="82"/>
                    <a:pt x="1" y="83"/>
                  </a:cubicBezTo>
                  <a:cubicBezTo>
                    <a:pt x="7" y="93"/>
                    <a:pt x="15" y="102"/>
                    <a:pt x="23" y="110"/>
                  </a:cubicBezTo>
                  <a:cubicBezTo>
                    <a:pt x="35" y="125"/>
                    <a:pt x="46" y="142"/>
                    <a:pt x="58" y="157"/>
                  </a:cubicBezTo>
                  <a:cubicBezTo>
                    <a:pt x="78" y="182"/>
                    <a:pt x="92" y="210"/>
                    <a:pt x="113" y="234"/>
                  </a:cubicBezTo>
                  <a:cubicBezTo>
                    <a:pt x="115" y="236"/>
                    <a:pt x="118" y="234"/>
                    <a:pt x="118" y="232"/>
                  </a:cubicBezTo>
                  <a:cubicBezTo>
                    <a:pt x="134" y="217"/>
                    <a:pt x="151" y="202"/>
                    <a:pt x="168" y="188"/>
                  </a:cubicBezTo>
                  <a:cubicBezTo>
                    <a:pt x="174" y="184"/>
                    <a:pt x="181" y="180"/>
                    <a:pt x="187" y="175"/>
                  </a:cubicBezTo>
                  <a:cubicBezTo>
                    <a:pt x="195" y="169"/>
                    <a:pt x="201" y="161"/>
                    <a:pt x="210" y="156"/>
                  </a:cubicBezTo>
                  <a:cubicBezTo>
                    <a:pt x="211" y="156"/>
                    <a:pt x="211" y="156"/>
                    <a:pt x="211" y="156"/>
                  </a:cubicBezTo>
                  <a:cubicBezTo>
                    <a:pt x="211" y="156"/>
                    <a:pt x="211" y="156"/>
                    <a:pt x="211" y="156"/>
                  </a:cubicBezTo>
                  <a:cubicBezTo>
                    <a:pt x="212" y="158"/>
                    <a:pt x="215" y="156"/>
                    <a:pt x="214"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5"/>
            <p:cNvSpPr/>
            <p:nvPr/>
          </p:nvSpPr>
          <p:spPr bwMode="auto">
            <a:xfrm>
              <a:off x="6088063" y="946150"/>
              <a:ext cx="258763" cy="233363"/>
            </a:xfrm>
            <a:custGeom>
              <a:avLst/>
              <a:gdLst>
                <a:gd name="T0" fmla="*/ 67 w 69"/>
                <a:gd name="T1" fmla="*/ 0 h 62"/>
                <a:gd name="T2" fmla="*/ 54 w 69"/>
                <a:gd name="T3" fmla="*/ 5 h 62"/>
                <a:gd name="T4" fmla="*/ 46 w 69"/>
                <a:gd name="T5" fmla="*/ 16 h 62"/>
                <a:gd name="T6" fmla="*/ 34 w 69"/>
                <a:gd name="T7" fmla="*/ 23 h 62"/>
                <a:gd name="T8" fmla="*/ 32 w 69"/>
                <a:gd name="T9" fmla="*/ 26 h 62"/>
                <a:gd name="T10" fmla="*/ 18 w 69"/>
                <a:gd name="T11" fmla="*/ 38 h 62"/>
                <a:gd name="T12" fmla="*/ 11 w 69"/>
                <a:gd name="T13" fmla="*/ 48 h 62"/>
                <a:gd name="T14" fmla="*/ 7 w 69"/>
                <a:gd name="T15" fmla="*/ 47 h 62"/>
                <a:gd name="T16" fmla="*/ 1 w 69"/>
                <a:gd name="T17" fmla="*/ 57 h 62"/>
                <a:gd name="T18" fmla="*/ 0 w 69"/>
                <a:gd name="T19" fmla="*/ 58 h 62"/>
                <a:gd name="T20" fmla="*/ 0 w 69"/>
                <a:gd name="T21" fmla="*/ 58 h 62"/>
                <a:gd name="T22" fmla="*/ 3 w 69"/>
                <a:gd name="T23" fmla="*/ 60 h 62"/>
                <a:gd name="T24" fmla="*/ 9 w 69"/>
                <a:gd name="T25" fmla="*/ 52 h 62"/>
                <a:gd name="T26" fmla="*/ 13 w 69"/>
                <a:gd name="T27" fmla="*/ 52 h 62"/>
                <a:gd name="T28" fmla="*/ 17 w 69"/>
                <a:gd name="T29" fmla="*/ 46 h 62"/>
                <a:gd name="T30" fmla="*/ 29 w 69"/>
                <a:gd name="T31" fmla="*/ 39 h 62"/>
                <a:gd name="T32" fmla="*/ 34 w 69"/>
                <a:gd name="T33" fmla="*/ 33 h 62"/>
                <a:gd name="T34" fmla="*/ 46 w 69"/>
                <a:gd name="T35" fmla="*/ 22 h 62"/>
                <a:gd name="T36" fmla="*/ 67 w 69"/>
                <a:gd name="T37" fmla="*/ 3 h 62"/>
                <a:gd name="T38" fmla="*/ 67 w 69"/>
                <a:gd name="T3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2">
                  <a:moveTo>
                    <a:pt x="67" y="0"/>
                  </a:moveTo>
                  <a:cubicBezTo>
                    <a:pt x="61" y="0"/>
                    <a:pt x="59" y="1"/>
                    <a:pt x="54" y="5"/>
                  </a:cubicBezTo>
                  <a:cubicBezTo>
                    <a:pt x="51" y="8"/>
                    <a:pt x="49" y="13"/>
                    <a:pt x="46" y="16"/>
                  </a:cubicBezTo>
                  <a:cubicBezTo>
                    <a:pt x="42" y="21"/>
                    <a:pt x="38" y="20"/>
                    <a:pt x="34" y="23"/>
                  </a:cubicBezTo>
                  <a:cubicBezTo>
                    <a:pt x="33" y="23"/>
                    <a:pt x="33" y="25"/>
                    <a:pt x="32" y="26"/>
                  </a:cubicBezTo>
                  <a:cubicBezTo>
                    <a:pt x="30" y="34"/>
                    <a:pt x="26" y="36"/>
                    <a:pt x="18" y="38"/>
                  </a:cubicBezTo>
                  <a:cubicBezTo>
                    <a:pt x="16" y="39"/>
                    <a:pt x="10" y="47"/>
                    <a:pt x="11" y="48"/>
                  </a:cubicBezTo>
                  <a:cubicBezTo>
                    <a:pt x="10" y="47"/>
                    <a:pt x="8" y="46"/>
                    <a:pt x="7" y="47"/>
                  </a:cubicBezTo>
                  <a:cubicBezTo>
                    <a:pt x="4" y="50"/>
                    <a:pt x="2" y="53"/>
                    <a:pt x="1" y="57"/>
                  </a:cubicBezTo>
                  <a:cubicBezTo>
                    <a:pt x="0" y="58"/>
                    <a:pt x="0" y="58"/>
                    <a:pt x="0" y="58"/>
                  </a:cubicBezTo>
                  <a:cubicBezTo>
                    <a:pt x="0" y="58"/>
                    <a:pt x="0" y="58"/>
                    <a:pt x="0" y="58"/>
                  </a:cubicBezTo>
                  <a:cubicBezTo>
                    <a:pt x="0" y="60"/>
                    <a:pt x="2" y="62"/>
                    <a:pt x="3" y="60"/>
                  </a:cubicBezTo>
                  <a:cubicBezTo>
                    <a:pt x="5" y="57"/>
                    <a:pt x="6" y="54"/>
                    <a:pt x="9" y="52"/>
                  </a:cubicBezTo>
                  <a:cubicBezTo>
                    <a:pt x="10" y="53"/>
                    <a:pt x="11" y="53"/>
                    <a:pt x="13" y="52"/>
                  </a:cubicBezTo>
                  <a:cubicBezTo>
                    <a:pt x="15" y="51"/>
                    <a:pt x="16" y="48"/>
                    <a:pt x="17" y="46"/>
                  </a:cubicBezTo>
                  <a:cubicBezTo>
                    <a:pt x="20" y="41"/>
                    <a:pt x="25" y="41"/>
                    <a:pt x="29" y="39"/>
                  </a:cubicBezTo>
                  <a:cubicBezTo>
                    <a:pt x="31" y="38"/>
                    <a:pt x="34" y="35"/>
                    <a:pt x="34" y="33"/>
                  </a:cubicBezTo>
                  <a:cubicBezTo>
                    <a:pt x="36" y="27"/>
                    <a:pt x="41" y="25"/>
                    <a:pt x="46" y="22"/>
                  </a:cubicBezTo>
                  <a:cubicBezTo>
                    <a:pt x="54" y="16"/>
                    <a:pt x="56" y="6"/>
                    <a:pt x="67" y="3"/>
                  </a:cubicBezTo>
                  <a:cubicBezTo>
                    <a:pt x="69" y="3"/>
                    <a:pt x="69" y="0"/>
                    <a:pt x="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6"/>
            <p:cNvSpPr/>
            <p:nvPr/>
          </p:nvSpPr>
          <p:spPr bwMode="auto">
            <a:xfrm>
              <a:off x="6124575" y="1108075"/>
              <a:ext cx="142875" cy="131763"/>
            </a:xfrm>
            <a:custGeom>
              <a:avLst/>
              <a:gdLst>
                <a:gd name="T0" fmla="*/ 36 w 38"/>
                <a:gd name="T1" fmla="*/ 0 h 35"/>
                <a:gd name="T2" fmla="*/ 29 w 38"/>
                <a:gd name="T3" fmla="*/ 6 h 35"/>
                <a:gd name="T4" fmla="*/ 23 w 38"/>
                <a:gd name="T5" fmla="*/ 10 h 35"/>
                <a:gd name="T6" fmla="*/ 19 w 38"/>
                <a:gd name="T7" fmla="*/ 11 h 35"/>
                <a:gd name="T8" fmla="*/ 17 w 38"/>
                <a:gd name="T9" fmla="*/ 14 h 35"/>
                <a:gd name="T10" fmla="*/ 11 w 38"/>
                <a:gd name="T11" fmla="*/ 20 h 35"/>
                <a:gd name="T12" fmla="*/ 1 w 38"/>
                <a:gd name="T13" fmla="*/ 32 h 35"/>
                <a:gd name="T14" fmla="*/ 4 w 38"/>
                <a:gd name="T15" fmla="*/ 33 h 35"/>
                <a:gd name="T16" fmla="*/ 17 w 38"/>
                <a:gd name="T17" fmla="*/ 20 h 35"/>
                <a:gd name="T18" fmla="*/ 22 w 38"/>
                <a:gd name="T19" fmla="*/ 14 h 35"/>
                <a:gd name="T20" fmla="*/ 29 w 38"/>
                <a:gd name="T21" fmla="*/ 13 h 35"/>
                <a:gd name="T22" fmla="*/ 37 w 38"/>
                <a:gd name="T23" fmla="*/ 2 h 35"/>
                <a:gd name="T24" fmla="*/ 36 w 3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5">
                  <a:moveTo>
                    <a:pt x="36" y="0"/>
                  </a:moveTo>
                  <a:cubicBezTo>
                    <a:pt x="32" y="0"/>
                    <a:pt x="30" y="3"/>
                    <a:pt x="29" y="6"/>
                  </a:cubicBezTo>
                  <a:cubicBezTo>
                    <a:pt x="27" y="9"/>
                    <a:pt x="26" y="12"/>
                    <a:pt x="23" y="10"/>
                  </a:cubicBezTo>
                  <a:cubicBezTo>
                    <a:pt x="21" y="9"/>
                    <a:pt x="20" y="10"/>
                    <a:pt x="19" y="11"/>
                  </a:cubicBezTo>
                  <a:cubicBezTo>
                    <a:pt x="17" y="11"/>
                    <a:pt x="17" y="13"/>
                    <a:pt x="17" y="14"/>
                  </a:cubicBezTo>
                  <a:cubicBezTo>
                    <a:pt x="16" y="17"/>
                    <a:pt x="14" y="18"/>
                    <a:pt x="11" y="20"/>
                  </a:cubicBezTo>
                  <a:cubicBezTo>
                    <a:pt x="7" y="23"/>
                    <a:pt x="3" y="27"/>
                    <a:pt x="1" y="32"/>
                  </a:cubicBezTo>
                  <a:cubicBezTo>
                    <a:pt x="0" y="34"/>
                    <a:pt x="3" y="35"/>
                    <a:pt x="4" y="33"/>
                  </a:cubicBezTo>
                  <a:cubicBezTo>
                    <a:pt x="6" y="28"/>
                    <a:pt x="12" y="23"/>
                    <a:pt x="17" y="20"/>
                  </a:cubicBezTo>
                  <a:cubicBezTo>
                    <a:pt x="19" y="19"/>
                    <a:pt x="21" y="13"/>
                    <a:pt x="22" y="14"/>
                  </a:cubicBezTo>
                  <a:cubicBezTo>
                    <a:pt x="24" y="16"/>
                    <a:pt x="28" y="14"/>
                    <a:pt x="29" y="13"/>
                  </a:cubicBezTo>
                  <a:cubicBezTo>
                    <a:pt x="32" y="9"/>
                    <a:pt x="34" y="5"/>
                    <a:pt x="37" y="2"/>
                  </a:cubicBezTo>
                  <a:cubicBezTo>
                    <a:pt x="38" y="1"/>
                    <a:pt x="38" y="0"/>
                    <a:pt x="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7"/>
            <p:cNvSpPr/>
            <p:nvPr/>
          </p:nvSpPr>
          <p:spPr bwMode="auto">
            <a:xfrm>
              <a:off x="6162675" y="1138237"/>
              <a:ext cx="190500" cy="160338"/>
            </a:xfrm>
            <a:custGeom>
              <a:avLst/>
              <a:gdLst>
                <a:gd name="T0" fmla="*/ 48 w 51"/>
                <a:gd name="T1" fmla="*/ 1 h 43"/>
                <a:gd name="T2" fmla="*/ 31 w 51"/>
                <a:gd name="T3" fmla="*/ 15 h 43"/>
                <a:gd name="T4" fmla="*/ 20 w 51"/>
                <a:gd name="T5" fmla="*/ 27 h 43"/>
                <a:gd name="T6" fmla="*/ 5 w 51"/>
                <a:gd name="T7" fmla="*/ 43 h 43"/>
                <a:gd name="T8" fmla="*/ 6 w 51"/>
                <a:gd name="T9" fmla="*/ 43 h 43"/>
                <a:gd name="T10" fmla="*/ 13 w 51"/>
                <a:gd name="T11" fmla="*/ 35 h 43"/>
                <a:gd name="T12" fmla="*/ 24 w 51"/>
                <a:gd name="T13" fmla="*/ 27 h 43"/>
                <a:gd name="T14" fmla="*/ 30 w 51"/>
                <a:gd name="T15" fmla="*/ 18 h 43"/>
                <a:gd name="T16" fmla="*/ 36 w 51"/>
                <a:gd name="T17" fmla="*/ 16 h 43"/>
                <a:gd name="T18" fmla="*/ 49 w 51"/>
                <a:gd name="T19" fmla="*/ 4 h 43"/>
                <a:gd name="T20" fmla="*/ 48 w 51"/>
                <a:gd name="T21"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3">
                  <a:moveTo>
                    <a:pt x="48" y="1"/>
                  </a:moveTo>
                  <a:cubicBezTo>
                    <a:pt x="41" y="3"/>
                    <a:pt x="39" y="12"/>
                    <a:pt x="31" y="15"/>
                  </a:cubicBezTo>
                  <a:cubicBezTo>
                    <a:pt x="24" y="17"/>
                    <a:pt x="25" y="21"/>
                    <a:pt x="20" y="27"/>
                  </a:cubicBezTo>
                  <a:cubicBezTo>
                    <a:pt x="18" y="29"/>
                    <a:pt x="0" y="38"/>
                    <a:pt x="5" y="43"/>
                  </a:cubicBezTo>
                  <a:cubicBezTo>
                    <a:pt x="5" y="43"/>
                    <a:pt x="6" y="43"/>
                    <a:pt x="6" y="43"/>
                  </a:cubicBezTo>
                  <a:cubicBezTo>
                    <a:pt x="7" y="40"/>
                    <a:pt x="10" y="37"/>
                    <a:pt x="13" y="35"/>
                  </a:cubicBezTo>
                  <a:cubicBezTo>
                    <a:pt x="16" y="32"/>
                    <a:pt x="21" y="31"/>
                    <a:pt x="24" y="27"/>
                  </a:cubicBezTo>
                  <a:cubicBezTo>
                    <a:pt x="26" y="24"/>
                    <a:pt x="26" y="20"/>
                    <a:pt x="30" y="18"/>
                  </a:cubicBezTo>
                  <a:cubicBezTo>
                    <a:pt x="32" y="18"/>
                    <a:pt x="34" y="17"/>
                    <a:pt x="36" y="16"/>
                  </a:cubicBezTo>
                  <a:cubicBezTo>
                    <a:pt x="42" y="13"/>
                    <a:pt x="43" y="6"/>
                    <a:pt x="49" y="4"/>
                  </a:cubicBezTo>
                  <a:cubicBezTo>
                    <a:pt x="51" y="3"/>
                    <a:pt x="50" y="0"/>
                    <a:pt x="4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18"/>
            <p:cNvSpPr/>
            <p:nvPr/>
          </p:nvSpPr>
          <p:spPr bwMode="auto">
            <a:xfrm>
              <a:off x="6218238" y="1149350"/>
              <a:ext cx="258763" cy="247650"/>
            </a:xfrm>
            <a:custGeom>
              <a:avLst/>
              <a:gdLst>
                <a:gd name="T0" fmla="*/ 64 w 69"/>
                <a:gd name="T1" fmla="*/ 2 h 66"/>
                <a:gd name="T2" fmla="*/ 42 w 69"/>
                <a:gd name="T3" fmla="*/ 23 h 66"/>
                <a:gd name="T4" fmla="*/ 31 w 69"/>
                <a:gd name="T5" fmla="*/ 32 h 66"/>
                <a:gd name="T6" fmla="*/ 12 w 69"/>
                <a:gd name="T7" fmla="*/ 46 h 66"/>
                <a:gd name="T8" fmla="*/ 8 w 69"/>
                <a:gd name="T9" fmla="*/ 54 h 66"/>
                <a:gd name="T10" fmla="*/ 6 w 69"/>
                <a:gd name="T11" fmla="*/ 58 h 66"/>
                <a:gd name="T12" fmla="*/ 2 w 69"/>
                <a:gd name="T13" fmla="*/ 60 h 66"/>
                <a:gd name="T14" fmla="*/ 2 w 69"/>
                <a:gd name="T15" fmla="*/ 59 h 66"/>
                <a:gd name="T16" fmla="*/ 2 w 69"/>
                <a:gd name="T17" fmla="*/ 59 h 66"/>
                <a:gd name="T18" fmla="*/ 2 w 69"/>
                <a:gd name="T19" fmla="*/ 59 h 66"/>
                <a:gd name="T20" fmla="*/ 1 w 69"/>
                <a:gd name="T21" fmla="*/ 59 h 66"/>
                <a:gd name="T22" fmla="*/ 1 w 69"/>
                <a:gd name="T23" fmla="*/ 60 h 66"/>
                <a:gd name="T24" fmla="*/ 5 w 69"/>
                <a:gd name="T25" fmla="*/ 64 h 66"/>
                <a:gd name="T26" fmla="*/ 15 w 69"/>
                <a:gd name="T27" fmla="*/ 48 h 66"/>
                <a:gd name="T28" fmla="*/ 30 w 69"/>
                <a:gd name="T29" fmla="*/ 39 h 66"/>
                <a:gd name="T30" fmla="*/ 43 w 69"/>
                <a:gd name="T31" fmla="*/ 26 h 66"/>
                <a:gd name="T32" fmla="*/ 52 w 69"/>
                <a:gd name="T33" fmla="*/ 20 h 66"/>
                <a:gd name="T34" fmla="*/ 67 w 69"/>
                <a:gd name="T35" fmla="*/ 5 h 66"/>
                <a:gd name="T36" fmla="*/ 64 w 69"/>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66">
                  <a:moveTo>
                    <a:pt x="64" y="2"/>
                  </a:moveTo>
                  <a:cubicBezTo>
                    <a:pt x="58" y="8"/>
                    <a:pt x="49" y="20"/>
                    <a:pt x="42" y="23"/>
                  </a:cubicBezTo>
                  <a:cubicBezTo>
                    <a:pt x="36" y="25"/>
                    <a:pt x="33" y="25"/>
                    <a:pt x="31" y="32"/>
                  </a:cubicBezTo>
                  <a:cubicBezTo>
                    <a:pt x="27" y="40"/>
                    <a:pt x="16" y="39"/>
                    <a:pt x="12" y="46"/>
                  </a:cubicBezTo>
                  <a:cubicBezTo>
                    <a:pt x="10" y="49"/>
                    <a:pt x="9" y="52"/>
                    <a:pt x="8" y="54"/>
                  </a:cubicBezTo>
                  <a:cubicBezTo>
                    <a:pt x="7" y="55"/>
                    <a:pt x="7" y="56"/>
                    <a:pt x="6" y="58"/>
                  </a:cubicBezTo>
                  <a:cubicBezTo>
                    <a:pt x="5" y="60"/>
                    <a:pt x="4" y="61"/>
                    <a:pt x="2" y="60"/>
                  </a:cubicBezTo>
                  <a:cubicBezTo>
                    <a:pt x="2" y="59"/>
                    <a:pt x="2" y="59"/>
                    <a:pt x="2" y="59"/>
                  </a:cubicBezTo>
                  <a:cubicBezTo>
                    <a:pt x="2" y="59"/>
                    <a:pt x="2" y="59"/>
                    <a:pt x="2" y="59"/>
                  </a:cubicBezTo>
                  <a:cubicBezTo>
                    <a:pt x="2" y="59"/>
                    <a:pt x="2" y="59"/>
                    <a:pt x="2" y="59"/>
                  </a:cubicBezTo>
                  <a:cubicBezTo>
                    <a:pt x="1" y="59"/>
                    <a:pt x="1" y="59"/>
                    <a:pt x="1" y="59"/>
                  </a:cubicBezTo>
                  <a:cubicBezTo>
                    <a:pt x="1" y="59"/>
                    <a:pt x="1" y="59"/>
                    <a:pt x="1" y="60"/>
                  </a:cubicBezTo>
                  <a:cubicBezTo>
                    <a:pt x="0" y="62"/>
                    <a:pt x="1" y="66"/>
                    <a:pt x="5" y="64"/>
                  </a:cubicBezTo>
                  <a:cubicBezTo>
                    <a:pt x="10" y="60"/>
                    <a:pt x="12" y="54"/>
                    <a:pt x="15" y="48"/>
                  </a:cubicBezTo>
                  <a:cubicBezTo>
                    <a:pt x="18" y="43"/>
                    <a:pt x="26" y="43"/>
                    <a:pt x="30" y="39"/>
                  </a:cubicBezTo>
                  <a:cubicBezTo>
                    <a:pt x="34" y="34"/>
                    <a:pt x="36" y="28"/>
                    <a:pt x="43" y="26"/>
                  </a:cubicBezTo>
                  <a:cubicBezTo>
                    <a:pt x="46" y="26"/>
                    <a:pt x="49" y="23"/>
                    <a:pt x="52" y="20"/>
                  </a:cubicBezTo>
                  <a:cubicBezTo>
                    <a:pt x="57" y="15"/>
                    <a:pt x="62" y="10"/>
                    <a:pt x="67" y="5"/>
                  </a:cubicBezTo>
                  <a:cubicBezTo>
                    <a:pt x="69" y="3"/>
                    <a:pt x="66" y="0"/>
                    <a:pt x="6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9"/>
            <p:cNvSpPr/>
            <p:nvPr/>
          </p:nvSpPr>
          <p:spPr bwMode="auto">
            <a:xfrm>
              <a:off x="6294438" y="1239837"/>
              <a:ext cx="234950" cy="198438"/>
            </a:xfrm>
            <a:custGeom>
              <a:avLst/>
              <a:gdLst>
                <a:gd name="T0" fmla="*/ 61 w 63"/>
                <a:gd name="T1" fmla="*/ 1 h 53"/>
                <a:gd name="T2" fmla="*/ 51 w 63"/>
                <a:gd name="T3" fmla="*/ 7 h 53"/>
                <a:gd name="T4" fmla="*/ 39 w 63"/>
                <a:gd name="T5" fmla="*/ 17 h 53"/>
                <a:gd name="T6" fmla="*/ 22 w 63"/>
                <a:gd name="T7" fmla="*/ 30 h 53"/>
                <a:gd name="T8" fmla="*/ 9 w 63"/>
                <a:gd name="T9" fmla="*/ 41 h 53"/>
                <a:gd name="T10" fmla="*/ 1 w 63"/>
                <a:gd name="T11" fmla="*/ 52 h 53"/>
                <a:gd name="T12" fmla="*/ 3 w 63"/>
                <a:gd name="T13" fmla="*/ 52 h 53"/>
                <a:gd name="T14" fmla="*/ 17 w 63"/>
                <a:gd name="T15" fmla="*/ 39 h 53"/>
                <a:gd name="T16" fmla="*/ 21 w 63"/>
                <a:gd name="T17" fmla="*/ 33 h 53"/>
                <a:gd name="T18" fmla="*/ 27 w 63"/>
                <a:gd name="T19" fmla="*/ 33 h 53"/>
                <a:gd name="T20" fmla="*/ 43 w 63"/>
                <a:gd name="T21" fmla="*/ 21 h 53"/>
                <a:gd name="T22" fmla="*/ 48 w 63"/>
                <a:gd name="T23" fmla="*/ 17 h 53"/>
                <a:gd name="T24" fmla="*/ 50 w 63"/>
                <a:gd name="T25" fmla="*/ 14 h 53"/>
                <a:gd name="T26" fmla="*/ 62 w 63"/>
                <a:gd name="T27" fmla="*/ 3 h 53"/>
                <a:gd name="T28" fmla="*/ 61 w 63"/>
                <a:gd name="T2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53">
                  <a:moveTo>
                    <a:pt x="61" y="1"/>
                  </a:moveTo>
                  <a:cubicBezTo>
                    <a:pt x="57" y="2"/>
                    <a:pt x="54" y="4"/>
                    <a:pt x="51" y="7"/>
                  </a:cubicBezTo>
                  <a:cubicBezTo>
                    <a:pt x="47" y="10"/>
                    <a:pt x="45" y="17"/>
                    <a:pt x="39" y="17"/>
                  </a:cubicBezTo>
                  <a:cubicBezTo>
                    <a:pt x="31" y="16"/>
                    <a:pt x="31" y="30"/>
                    <a:pt x="22" y="30"/>
                  </a:cubicBezTo>
                  <a:cubicBezTo>
                    <a:pt x="13" y="30"/>
                    <a:pt x="17" y="37"/>
                    <a:pt x="9" y="41"/>
                  </a:cubicBezTo>
                  <a:cubicBezTo>
                    <a:pt x="6" y="43"/>
                    <a:pt x="0" y="47"/>
                    <a:pt x="1" y="52"/>
                  </a:cubicBezTo>
                  <a:cubicBezTo>
                    <a:pt x="2" y="53"/>
                    <a:pt x="3" y="53"/>
                    <a:pt x="3" y="52"/>
                  </a:cubicBezTo>
                  <a:cubicBezTo>
                    <a:pt x="7" y="46"/>
                    <a:pt x="13" y="44"/>
                    <a:pt x="17" y="39"/>
                  </a:cubicBezTo>
                  <a:cubicBezTo>
                    <a:pt x="19" y="37"/>
                    <a:pt x="17" y="32"/>
                    <a:pt x="21" y="33"/>
                  </a:cubicBezTo>
                  <a:cubicBezTo>
                    <a:pt x="23" y="33"/>
                    <a:pt x="25" y="34"/>
                    <a:pt x="27" y="33"/>
                  </a:cubicBezTo>
                  <a:cubicBezTo>
                    <a:pt x="34" y="30"/>
                    <a:pt x="35" y="23"/>
                    <a:pt x="43" y="21"/>
                  </a:cubicBezTo>
                  <a:cubicBezTo>
                    <a:pt x="45" y="20"/>
                    <a:pt x="46" y="19"/>
                    <a:pt x="48" y="17"/>
                  </a:cubicBezTo>
                  <a:cubicBezTo>
                    <a:pt x="49" y="16"/>
                    <a:pt x="49" y="15"/>
                    <a:pt x="50" y="14"/>
                  </a:cubicBezTo>
                  <a:cubicBezTo>
                    <a:pt x="53" y="9"/>
                    <a:pt x="57" y="6"/>
                    <a:pt x="62" y="3"/>
                  </a:cubicBezTo>
                  <a:cubicBezTo>
                    <a:pt x="63" y="2"/>
                    <a:pt x="62" y="0"/>
                    <a:pt x="6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 name="TextBox 18"/>
          <p:cNvSpPr txBox="1"/>
          <p:nvPr/>
        </p:nvSpPr>
        <p:spPr>
          <a:xfrm>
            <a:off x="287999" y="288000"/>
            <a:ext cx="534122"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697">
        <p14:prism/>
      </p:transition>
    </mc:Choice>
    <mc:Fallback>
      <p:transition spd="slow" advTm="36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par>
                          <p:cTn id="11" fill="hold">
                            <p:stCondLst>
                              <p:cond delay="0"/>
                            </p:stCondLst>
                            <p:childTnLst>
                              <p:par>
                                <p:cTn id="12" presetID="1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rot="360000">
            <a:off x="6860751" y="2650999"/>
            <a:ext cx="1507144" cy="1569660"/>
          </a:xfrm>
          <a:prstGeom prst="rect">
            <a:avLst/>
          </a:prstGeom>
          <a:noFill/>
        </p:spPr>
        <p:txBody>
          <a:bodyPr wrap="none" rtlCol="0">
            <a:spAutoFit/>
          </a:bodyPr>
          <a:lstStyle/>
          <a:p>
            <a:r>
              <a:rPr lang="zh-CN" altLang="en-US" sz="9600" dirty="0">
                <a:ln>
                  <a:solidFill>
                    <a:schemeClr val="accent5">
                      <a:lumMod val="60000"/>
                      <a:lumOff val="40000"/>
                    </a:schemeClr>
                  </a:solidFill>
                </a:ln>
                <a:blipFill>
                  <a:blip r:embed="rId1"/>
                  <a:stretch>
                    <a:fillRect/>
                  </a:stretch>
                </a:blipFill>
                <a:latin typeface="新蒂小丸子小学版" pitchFamily="66" charset="-122"/>
                <a:ea typeface="新蒂小丸子小学版" pitchFamily="66" charset="-122"/>
              </a:rPr>
              <a:t>谢</a:t>
            </a:r>
            <a:endParaRPr lang="zh-CN" altLang="en-US" sz="9600" dirty="0">
              <a:ln>
                <a:solidFill>
                  <a:schemeClr val="accent5">
                    <a:lumMod val="60000"/>
                    <a:lumOff val="40000"/>
                  </a:schemeClr>
                </a:solidFill>
              </a:ln>
              <a:blipFill>
                <a:blip r:embed="rId1"/>
                <a:stretch>
                  <a:fillRect/>
                </a:stretch>
              </a:blipFill>
              <a:latin typeface="新蒂小丸子小学版" pitchFamily="66" charset="-122"/>
              <a:ea typeface="新蒂小丸子小学版" pitchFamily="66" charset="-122"/>
            </a:endParaRPr>
          </a:p>
        </p:txBody>
      </p:sp>
      <p:sp>
        <p:nvSpPr>
          <p:cNvPr id="14" name="TextBox 13"/>
          <p:cNvSpPr txBox="1"/>
          <p:nvPr/>
        </p:nvSpPr>
        <p:spPr>
          <a:xfrm rot="360000">
            <a:off x="5705001" y="3517985"/>
            <a:ext cx="2829621" cy="1569660"/>
          </a:xfrm>
          <a:prstGeom prst="rect">
            <a:avLst/>
          </a:prstGeom>
          <a:noFill/>
        </p:spPr>
        <p:txBody>
          <a:bodyPr wrap="none" rtlCol="0">
            <a:spAutoFit/>
          </a:bodyPr>
          <a:lstStyle/>
          <a:p>
            <a:r>
              <a:rPr lang="zh-CN" altLang="en-US" sz="9600" dirty="0">
                <a:ln>
                  <a:solidFill>
                    <a:schemeClr val="accent6">
                      <a:lumMod val="60000"/>
                      <a:lumOff val="40000"/>
                    </a:schemeClr>
                  </a:solidFill>
                </a:ln>
                <a:blipFill>
                  <a:blip r:embed="rId2"/>
                  <a:stretch>
                    <a:fillRect/>
                  </a:stretch>
                </a:blipFill>
                <a:latin typeface="新蒂小丸子小学版" pitchFamily="66" charset="-122"/>
                <a:ea typeface="新蒂小丸子小学版" pitchFamily="66" charset="-122"/>
              </a:rPr>
              <a:t>谢</a:t>
            </a:r>
            <a:r>
              <a:rPr lang="zh-CN" altLang="en-US" sz="9600" dirty="0">
                <a:ln>
                  <a:solidFill>
                    <a:srgbClr val="B0DAB3"/>
                  </a:solidFill>
                </a:ln>
                <a:blipFill>
                  <a:blip r:embed="rId3"/>
                  <a:stretch>
                    <a:fillRect/>
                  </a:stretch>
                </a:blipFill>
                <a:latin typeface="新蒂小丸子小学版" pitchFamily="66" charset="-122"/>
                <a:ea typeface="新蒂小丸子小学版" pitchFamily="66" charset="-122"/>
              </a:rPr>
              <a:t>！</a:t>
            </a:r>
            <a:endParaRPr lang="zh-CN" altLang="en-US" sz="9600" dirty="0">
              <a:ln>
                <a:solidFill>
                  <a:srgbClr val="B0DAB3"/>
                </a:solidFill>
              </a:ln>
              <a:blipFill>
                <a:blip r:embed="rId3"/>
                <a:stretch>
                  <a:fillRect/>
                </a:stretch>
              </a:blipFill>
              <a:latin typeface="新蒂小丸子小学版" pitchFamily="66" charset="-122"/>
              <a:ea typeface="新蒂小丸子小学版" pitchFamily="66" charset="-122"/>
            </a:endParaRPr>
          </a:p>
        </p:txBody>
      </p:sp>
      <p:sp>
        <p:nvSpPr>
          <p:cNvPr id="17" name="TextBox 16"/>
          <p:cNvSpPr txBox="1">
            <a:spLocks noChangeAspect="1"/>
          </p:cNvSpPr>
          <p:nvPr/>
        </p:nvSpPr>
        <p:spPr>
          <a:xfrm>
            <a:off x="11103322" y="5591274"/>
            <a:ext cx="790041" cy="792000"/>
          </a:xfrm>
          <a:prstGeom prst="ellipse">
            <a:avLst/>
          </a:prstGeom>
          <a:noFill/>
        </p:spPr>
        <p:txBody>
          <a:bodyPr wrap="none" rtlCol="0">
            <a:prstTxWarp prst="textCircle">
              <a:avLst/>
            </a:prstTxWarp>
            <a:spAutoFit/>
          </a:bodyPr>
          <a:lstStyle/>
          <a:p>
            <a:pPr algn="ctr"/>
            <a:r>
              <a:rPr lang="zh-CN" altLang="en-US" sz="1200" dirty="0">
                <a:solidFill>
                  <a:schemeClr val="bg1"/>
                </a:solidFill>
                <a:latin typeface="造字工房悦圆演示版常规体" pitchFamily="50" charset="-122"/>
                <a:ea typeface="造字工房悦圆演示版常规体" pitchFamily="50" charset="-122"/>
              </a:rPr>
              <a:t> 授   课    老   师    </a:t>
            </a:r>
            <a:r>
              <a:rPr lang="en-US" altLang="zh-CN" sz="1200" dirty="0">
                <a:solidFill>
                  <a:schemeClr val="bg1"/>
                </a:solidFill>
                <a:latin typeface="造字工房悦圆演示版常规体" pitchFamily="50" charset="-122"/>
                <a:ea typeface="造字工房悦圆演示版常规体" pitchFamily="50" charset="-122"/>
              </a:rPr>
              <a:t>H   U   A   E   R  </a:t>
            </a:r>
            <a:endParaRPr lang="zh-CN" altLang="en-US" sz="1200" dirty="0">
              <a:solidFill>
                <a:schemeClr val="bg1"/>
              </a:solidFill>
              <a:latin typeface="造字工房悦圆演示版常规体" pitchFamily="50" charset="-122"/>
              <a:ea typeface="造字工房悦圆演示版常规体" pitchFamily="50" charset="-122"/>
            </a:endParaRPr>
          </a:p>
        </p:txBody>
      </p:sp>
      <p:sp>
        <p:nvSpPr>
          <p:cNvPr id="18" name="Freeform 138"/>
          <p:cNvSpPr>
            <a:spLocks noChangeAspect="1"/>
          </p:cNvSpPr>
          <p:nvPr/>
        </p:nvSpPr>
        <p:spPr bwMode="auto">
          <a:xfrm rot="-1500000">
            <a:off x="11390342" y="5887704"/>
            <a:ext cx="216000" cy="199141"/>
          </a:xfrm>
          <a:custGeom>
            <a:avLst/>
            <a:gdLst>
              <a:gd name="T0" fmla="*/ 83 w 87"/>
              <a:gd name="T1" fmla="*/ 38 h 80"/>
              <a:gd name="T2" fmla="*/ 56 w 87"/>
              <a:gd name="T3" fmla="*/ 23 h 80"/>
              <a:gd name="T4" fmla="*/ 48 w 87"/>
              <a:gd name="T5" fmla="*/ 26 h 80"/>
              <a:gd name="T6" fmla="*/ 45 w 87"/>
              <a:gd name="T7" fmla="*/ 18 h 80"/>
              <a:gd name="T8" fmla="*/ 18 w 87"/>
              <a:gd name="T9" fmla="*/ 4 h 80"/>
              <a:gd name="T10" fmla="*/ 4 w 87"/>
              <a:gd name="T11" fmla="*/ 31 h 80"/>
              <a:gd name="T12" fmla="*/ 7 w 87"/>
              <a:gd name="T13" fmla="*/ 39 h 80"/>
              <a:gd name="T14" fmla="*/ 20 w 87"/>
              <a:gd name="T15" fmla="*/ 80 h 80"/>
              <a:gd name="T16" fmla="*/ 61 w 87"/>
              <a:gd name="T17" fmla="*/ 67 h 80"/>
              <a:gd name="T18" fmla="*/ 69 w 87"/>
              <a:gd name="T19" fmla="*/ 65 h 80"/>
              <a:gd name="T20" fmla="*/ 83 w 87"/>
              <a:gd name="T21"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80">
                <a:moveTo>
                  <a:pt x="83" y="38"/>
                </a:moveTo>
                <a:cubicBezTo>
                  <a:pt x="80" y="26"/>
                  <a:pt x="68" y="20"/>
                  <a:pt x="56" y="23"/>
                </a:cubicBezTo>
                <a:cubicBezTo>
                  <a:pt x="48" y="26"/>
                  <a:pt x="48" y="26"/>
                  <a:pt x="48" y="26"/>
                </a:cubicBezTo>
                <a:cubicBezTo>
                  <a:pt x="45" y="18"/>
                  <a:pt x="45" y="18"/>
                  <a:pt x="45" y="18"/>
                </a:cubicBezTo>
                <a:cubicBezTo>
                  <a:pt x="42" y="6"/>
                  <a:pt x="30" y="0"/>
                  <a:pt x="18" y="4"/>
                </a:cubicBezTo>
                <a:cubicBezTo>
                  <a:pt x="7" y="7"/>
                  <a:pt x="0" y="19"/>
                  <a:pt x="4" y="31"/>
                </a:cubicBezTo>
                <a:cubicBezTo>
                  <a:pt x="7" y="39"/>
                  <a:pt x="7" y="39"/>
                  <a:pt x="7" y="39"/>
                </a:cubicBezTo>
                <a:cubicBezTo>
                  <a:pt x="20" y="80"/>
                  <a:pt x="20" y="80"/>
                  <a:pt x="20" y="80"/>
                </a:cubicBezTo>
                <a:cubicBezTo>
                  <a:pt x="61" y="67"/>
                  <a:pt x="61" y="67"/>
                  <a:pt x="61" y="67"/>
                </a:cubicBezTo>
                <a:cubicBezTo>
                  <a:pt x="69" y="65"/>
                  <a:pt x="69" y="65"/>
                  <a:pt x="69" y="65"/>
                </a:cubicBezTo>
                <a:cubicBezTo>
                  <a:pt x="81" y="61"/>
                  <a:pt x="87" y="49"/>
                  <a:pt x="83" y="38"/>
                </a:cubicBezTo>
                <a:close/>
              </a:path>
            </a:pathLst>
          </a:custGeom>
          <a:blipFill>
            <a:blip r:embed="rId4"/>
            <a:stretch>
              <a:fillRect/>
            </a:stretch>
          </a:blipFill>
          <a:ln w="9525">
            <a:solidFill>
              <a:srgbClr val="E87379"/>
            </a:solidFill>
            <a:round/>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Tm="8700">
        <p14:prism dir="d"/>
      </p:transition>
    </mc:Choice>
    <mc:Fallback>
      <p:transition spd="slow" advTm="87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50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1000"/>
                                  </p:stCondLst>
                                  <p:iterate type="lt">
                                    <p:tmPct val="50000"/>
                                  </p:iterate>
                                  <p:childTnLst>
                                    <p:set>
                                      <p:cBhvr>
                                        <p:cTn id="13" dur="1" fill="hold">
                                          <p:stCondLst>
                                            <p:cond delay="0"/>
                                          </p:stCondLst>
                                        </p:cTn>
                                        <p:tgtEl>
                                          <p:spTgt spid="14"/>
                                        </p:tgtEl>
                                        <p:attrNameLst>
                                          <p:attrName>style.visibility</p:attrName>
                                        </p:attrNameLst>
                                      </p:cBhvr>
                                      <p:to>
                                        <p:strVal val="visible"/>
                                      </p:to>
                                    </p:set>
                                    <p:set>
                                      <p:cBhvr>
                                        <p:cTn id="14" dur="455" fill="hold">
                                          <p:stCondLst>
                                            <p:cond delay="0"/>
                                          </p:stCondLst>
                                        </p:cTn>
                                        <p:tgtEl>
                                          <p:spTgt spid="14"/>
                                        </p:tgtEl>
                                        <p:attrNameLst>
                                          <p:attrName>style.rotation</p:attrName>
                                        </p:attrNameLst>
                                      </p:cBhvr>
                                      <p:to>
                                        <p:strVal val="-45.0"/>
                                      </p:to>
                                    </p:set>
                                    <p:anim calcmode="lin" valueType="num">
                                      <p:cBhvr>
                                        <p:cTn id="15"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par>
                          <p:cTn id="19" fill="hold">
                            <p:stCondLst>
                              <p:cond delay="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49" presetClass="entr" presetSubtype="0" decel="10000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 calcmode="lin" valueType="num">
                                      <p:cBhvr>
                                        <p:cTn id="29" dur="500" fill="hold"/>
                                        <p:tgtEl>
                                          <p:spTgt spid="17"/>
                                        </p:tgtEl>
                                        <p:attrNameLst>
                                          <p:attrName>style.rotation</p:attrName>
                                        </p:attrNameLst>
                                      </p:cBhvr>
                                      <p:tavLst>
                                        <p:tav tm="0">
                                          <p:val>
                                            <p:fltVal val="360"/>
                                          </p:val>
                                        </p:tav>
                                        <p:tav tm="100000">
                                          <p:val>
                                            <p:fltVal val="0"/>
                                          </p:val>
                                        </p:tav>
                                      </p:tavLst>
                                    </p:anim>
                                    <p:animEffect transition="in" filter="fade">
                                      <p:cBhvr>
                                        <p:cTn id="30" dur="500"/>
                                        <p:tgtEl>
                                          <p:spTgt spid="17"/>
                                        </p:tgtEl>
                                      </p:cBhvr>
                                    </p:animEffect>
                                  </p:childTnLst>
                                </p:cTn>
                              </p:par>
                              <p:par>
                                <p:cTn id="31" presetID="8" presetClass="emph" presetSubtype="0" repeatCount="indefinite" fill="hold" grpId="0" nodeType="withEffect">
                                  <p:stCondLst>
                                    <p:cond delay="0"/>
                                  </p:stCondLst>
                                  <p:childTnLst>
                                    <p:animRot by="21600000">
                                      <p:cBhvr>
                                        <p:cTn id="32" dur="10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7" grpId="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98" y="2601216"/>
            <a:ext cx="3960000" cy="1261866"/>
          </a:xfrm>
          <a:prstGeom prst="rect">
            <a:avLst/>
          </a:prstGeom>
          <a:noFill/>
        </p:spPr>
        <p:txBody>
          <a:bodyPr wrap="square" lIns="91422" tIns="45711" rIns="91422" bIns="45711" rtlCol="0">
            <a:spAutoFit/>
          </a:bodyPr>
          <a:lstStyle/>
          <a:p>
            <a:pPr algn="ctr"/>
            <a:r>
              <a:rPr lang="en-US" altLang="zh-CN" sz="4400" dirty="0">
                <a:ln>
                  <a:solidFill>
                    <a:schemeClr val="accent3">
                      <a:lumMod val="60000"/>
                      <a:lumOff val="40000"/>
                    </a:schemeClr>
                  </a:solidFill>
                </a:ln>
                <a:blipFill>
                  <a:blip r:embed="rId1"/>
                  <a:stretch>
                    <a:fillRect/>
                  </a:stretch>
                </a:blipFill>
                <a:latin typeface="微软雅黑" panose="020B0503020204020204" pitchFamily="34" charset="-122"/>
                <a:ea typeface="微软雅黑" panose="020B0503020204020204" pitchFamily="34" charset="-122"/>
                <a:cs typeface="Lato Regular"/>
              </a:rPr>
              <a:t>PART 01</a:t>
            </a:r>
            <a:endParaRPr lang="en-US" altLang="zh-CN" sz="4400" dirty="0">
              <a:ln>
                <a:solidFill>
                  <a:schemeClr val="accent3">
                    <a:lumMod val="60000"/>
                    <a:lumOff val="40000"/>
                  </a:schemeClr>
                </a:solidFill>
              </a:ln>
              <a:blipFill>
                <a:blip r:embed="rId1"/>
                <a:stretch>
                  <a:fillRect/>
                </a:stretch>
              </a:blipFill>
              <a:latin typeface="微软雅黑" panose="020B0503020204020204" pitchFamily="34" charset="-122"/>
              <a:ea typeface="微软雅黑" panose="020B0503020204020204" pitchFamily="34" charset="-122"/>
              <a:cs typeface="Lato Regular"/>
            </a:endParaRPr>
          </a:p>
          <a:p>
            <a:pPr algn="ctr"/>
            <a:r>
              <a:rPr lang="en-US" altLang="zh-CN" sz="3200" dirty="0">
                <a:ln>
                  <a:solidFill>
                    <a:schemeClr val="bg1">
                      <a:lumMod val="85000"/>
                    </a:schemeClr>
                  </a:solidFill>
                </a:ln>
                <a:blipFill>
                  <a:blip r:embed="rId2"/>
                  <a:stretch>
                    <a:fillRect/>
                  </a:stretch>
                </a:blipFill>
                <a:latin typeface="微软雅黑" panose="020B0503020204020204" pitchFamily="34" charset="-122"/>
                <a:ea typeface="微软雅黑" panose="020B0503020204020204" pitchFamily="34" charset="-122"/>
                <a:cs typeface="Lato Regular"/>
              </a:rPr>
              <a:t>Here is the title</a:t>
            </a:r>
            <a:endParaRPr lang="en-US" altLang="zh-CN" sz="3200" dirty="0">
              <a:ln>
                <a:solidFill>
                  <a:schemeClr val="bg1">
                    <a:lumMod val="85000"/>
                  </a:schemeClr>
                </a:solidFill>
              </a:ln>
              <a:blipFill>
                <a:blip r:embed="rId2"/>
                <a:stretch>
                  <a:fillRect/>
                </a:stretch>
              </a:blip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626">
        <p14:prism/>
      </p:transition>
    </mc:Choice>
    <mc:Fallback>
      <p:transition spd="slow" advTm="36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3" name="TextBox 2"/>
          <p:cNvSpPr txBox="1"/>
          <p:nvPr/>
        </p:nvSpPr>
        <p:spPr>
          <a:xfrm>
            <a:off x="1397794" y="4943202"/>
            <a:ext cx="9906000" cy="1260000"/>
          </a:xfrm>
          <a:prstGeom prst="rect">
            <a:avLst/>
          </a:prstGeom>
          <a:noFill/>
        </p:spPr>
        <p:txBody>
          <a:bodyPr wrap="square" lIns="180000" tIns="36000" rIns="180000" bIns="36000" rtlCol="0" anchor="t" anchorCtr="0">
            <a:noAutofit/>
          </a:bodyPr>
          <a:lstStyle/>
          <a:p>
            <a:pPr algn="ctr"/>
            <a:r>
              <a:rPr lang="zh-CN" altLang="en-US" sz="1400" dirty="0">
                <a:solidFill>
                  <a:schemeClr val="bg1">
                    <a:lumMod val="95000"/>
                  </a:schemeClr>
                </a:solidFill>
                <a:latin typeface="微软雅黑" panose="020B0503020204020204" pitchFamily="34" charset="-122"/>
                <a:ea typeface="微软雅黑" panose="020B0503020204020204" pitchFamily="34" charset="-122"/>
              </a:rPr>
              <a:t>请在此输入标题</a:t>
            </a:r>
            <a:endParaRPr lang="en-US" altLang="zh-CN" sz="1400" dirty="0">
              <a:solidFill>
                <a:schemeClr val="bg1">
                  <a:lumMod val="95000"/>
                </a:schemeClr>
              </a:solidFill>
              <a:latin typeface="微软雅黑" panose="020B0503020204020204" pitchFamily="34" charset="-122"/>
              <a:ea typeface="微软雅黑" panose="020B0503020204020204" pitchFamily="34" charset="-122"/>
            </a:endParaRPr>
          </a:p>
          <a:p>
            <a:pPr algn="ctr"/>
            <a:endParaRPr lang="en-US" altLang="zh-CN" sz="1400" dirty="0">
              <a:solidFill>
                <a:schemeClr val="bg1">
                  <a:lumMod val="9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请在此输入文字内容</a:t>
            </a: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a:p>
            <a:pPr algn="ctr"/>
            <a:endParaRPr lang="zh-CN" altLang="en-US" sz="100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262776" y="1486818"/>
            <a:ext cx="3032234" cy="3230011"/>
            <a:chOff x="10158879" y="4489450"/>
            <a:chExt cx="1937101" cy="2063449"/>
          </a:xfrm>
        </p:grpSpPr>
        <p:sp>
          <p:nvSpPr>
            <p:cNvPr id="5" name="Freeform 240"/>
            <p:cNvSpPr>
              <a:spLocks noEditPoints="1"/>
            </p:cNvSpPr>
            <p:nvPr/>
          </p:nvSpPr>
          <p:spPr bwMode="auto">
            <a:xfrm>
              <a:off x="10158879" y="6089652"/>
              <a:ext cx="1282372" cy="463247"/>
            </a:xfrm>
            <a:custGeom>
              <a:avLst/>
              <a:gdLst>
                <a:gd name="T0" fmla="*/ 163 w 265"/>
                <a:gd name="T1" fmla="*/ 6 h 208"/>
                <a:gd name="T2" fmla="*/ 259 w 265"/>
                <a:gd name="T3" fmla="*/ 123 h 208"/>
                <a:gd name="T4" fmla="*/ 47 w 265"/>
                <a:gd name="T5" fmla="*/ 206 h 208"/>
                <a:gd name="T6" fmla="*/ 10 w 265"/>
                <a:gd name="T7" fmla="*/ 79 h 208"/>
                <a:gd name="T8" fmla="*/ 259 w 265"/>
                <a:gd name="T9" fmla="*/ 197 h 208"/>
                <a:gd name="T10" fmla="*/ 216 w 265"/>
                <a:gd name="T11" fmla="*/ 179 h 208"/>
                <a:gd name="T12" fmla="*/ 213 w 265"/>
                <a:gd name="T13" fmla="*/ 101 h 208"/>
                <a:gd name="T14" fmla="*/ 177 w 265"/>
                <a:gd name="T15" fmla="*/ 14 h 208"/>
                <a:gd name="T16" fmla="*/ 31 w 265"/>
                <a:gd name="T17" fmla="*/ 199 h 208"/>
                <a:gd name="T18" fmla="*/ 58 w 265"/>
                <a:gd name="T19" fmla="*/ 131 h 208"/>
                <a:gd name="T20" fmla="*/ 114 w 265"/>
                <a:gd name="T21" fmla="*/ 135 h 208"/>
                <a:gd name="T22" fmla="*/ 15 w 265"/>
                <a:gd name="T23" fmla="*/ 26 h 208"/>
                <a:gd name="T24" fmla="*/ 39 w 265"/>
                <a:gd name="T25" fmla="*/ 137 h 208"/>
                <a:gd name="T26" fmla="*/ 226 w 265"/>
                <a:gd name="T27" fmla="*/ 148 h 208"/>
                <a:gd name="T28" fmla="*/ 98 w 265"/>
                <a:gd name="T29" fmla="*/ 162 h 208"/>
                <a:gd name="T30" fmla="*/ 78 w 265"/>
                <a:gd name="T31" fmla="*/ 44 h 208"/>
                <a:gd name="T32" fmla="*/ 180 w 265"/>
                <a:gd name="T33" fmla="*/ 119 h 208"/>
                <a:gd name="T34" fmla="*/ 157 w 265"/>
                <a:gd name="T35" fmla="*/ 137 h 208"/>
                <a:gd name="T36" fmla="*/ 246 w 265"/>
                <a:gd name="T37" fmla="*/ 47 h 208"/>
                <a:gd name="T38" fmla="*/ 141 w 265"/>
                <a:gd name="T39" fmla="*/ 73 h 208"/>
                <a:gd name="T40" fmla="*/ 236 w 265"/>
                <a:gd name="T41" fmla="*/ 30 h 208"/>
                <a:gd name="T42" fmla="*/ 197 w 265"/>
                <a:gd name="T43" fmla="*/ 36 h 208"/>
                <a:gd name="T44" fmla="*/ 184 w 265"/>
                <a:gd name="T45" fmla="*/ 75 h 208"/>
                <a:gd name="T46" fmla="*/ 202 w 265"/>
                <a:gd name="T47" fmla="*/ 83 h 208"/>
                <a:gd name="T48" fmla="*/ 239 w 265"/>
                <a:gd name="T49" fmla="*/ 109 h 208"/>
                <a:gd name="T50" fmla="*/ 31 w 265"/>
                <a:gd name="T51" fmla="*/ 171 h 208"/>
                <a:gd name="T52" fmla="*/ 226 w 265"/>
                <a:gd name="T53" fmla="*/ 121 h 208"/>
                <a:gd name="T54" fmla="*/ 210 w 265"/>
                <a:gd name="T55" fmla="*/ 179 h 208"/>
                <a:gd name="T56" fmla="*/ 229 w 265"/>
                <a:gd name="T57" fmla="*/ 111 h 208"/>
                <a:gd name="T58" fmla="*/ 202 w 265"/>
                <a:gd name="T59" fmla="*/ 99 h 208"/>
                <a:gd name="T60" fmla="*/ 174 w 265"/>
                <a:gd name="T61" fmla="*/ 194 h 208"/>
                <a:gd name="T62" fmla="*/ 181 w 265"/>
                <a:gd name="T63" fmla="*/ 54 h 208"/>
                <a:gd name="T64" fmla="*/ 27 w 265"/>
                <a:gd name="T65" fmla="*/ 114 h 208"/>
                <a:gd name="T66" fmla="*/ 100 w 265"/>
                <a:gd name="T67" fmla="*/ 17 h 208"/>
                <a:gd name="T68" fmla="*/ 212 w 265"/>
                <a:gd name="T69" fmla="*/ 128 h 208"/>
                <a:gd name="T70" fmla="*/ 55 w 265"/>
                <a:gd name="T71" fmla="*/ 61 h 208"/>
                <a:gd name="T72" fmla="*/ 208 w 265"/>
                <a:gd name="T73" fmla="*/ 199 h 208"/>
                <a:gd name="T74" fmla="*/ 133 w 265"/>
                <a:gd name="T75" fmla="*/ 34 h 208"/>
                <a:gd name="T76" fmla="*/ 213 w 265"/>
                <a:gd name="T77" fmla="*/ 57 h 208"/>
                <a:gd name="T78" fmla="*/ 183 w 265"/>
                <a:gd name="T79" fmla="*/ 127 h 208"/>
                <a:gd name="T80" fmla="*/ 76 w 265"/>
                <a:gd name="T81" fmla="*/ 178 h 208"/>
                <a:gd name="T82" fmla="*/ 175 w 265"/>
                <a:gd name="T83" fmla="*/ 81 h 208"/>
                <a:gd name="T84" fmla="*/ 148 w 265"/>
                <a:gd name="T85" fmla="*/ 104 h 208"/>
                <a:gd name="T86" fmla="*/ 6 w 265"/>
                <a:gd name="T87" fmla="*/ 33 h 208"/>
                <a:gd name="T88" fmla="*/ 152 w 265"/>
                <a:gd name="T89" fmla="*/ 177 h 208"/>
                <a:gd name="T90" fmla="*/ 203 w 265"/>
                <a:gd name="T91" fmla="*/ 44 h 208"/>
                <a:gd name="T92" fmla="*/ 163 w 265"/>
                <a:gd name="T93" fmla="*/ 57 h 208"/>
                <a:gd name="T94" fmla="*/ 94 w 265"/>
                <a:gd name="T95" fmla="*/ 107 h 208"/>
                <a:gd name="T96" fmla="*/ 221 w 265"/>
                <a:gd name="T97" fmla="*/ 30 h 208"/>
                <a:gd name="T98" fmla="*/ 133 w 265"/>
                <a:gd name="T99" fmla="*/ 128 h 208"/>
                <a:gd name="T100" fmla="*/ 120 w 265"/>
                <a:gd name="T101" fmla="*/ 155 h 208"/>
                <a:gd name="T102" fmla="*/ 137 w 265"/>
                <a:gd name="T103" fmla="*/ 61 h 208"/>
                <a:gd name="T104" fmla="*/ 40 w 265"/>
                <a:gd name="T105" fmla="*/ 15 h 208"/>
                <a:gd name="T106" fmla="*/ 27 w 265"/>
                <a:gd name="T107" fmla="*/ 17 h 208"/>
                <a:gd name="T108" fmla="*/ 159 w 265"/>
                <a:gd name="T109" fmla="*/ 45 h 208"/>
                <a:gd name="T110" fmla="*/ 137 w 265"/>
                <a:gd name="T111" fmla="*/ 173 h 208"/>
                <a:gd name="T112" fmla="*/ 205 w 265"/>
                <a:gd name="T113" fmla="*/ 101 h 208"/>
                <a:gd name="T114" fmla="*/ 76 w 265"/>
                <a:gd name="T115" fmla="*/ 133 h 208"/>
                <a:gd name="T116" fmla="*/ 255 w 265"/>
                <a:gd name="T117" fmla="*/ 9 h 208"/>
                <a:gd name="T118" fmla="*/ 17 w 265"/>
                <a:gd name="T119" fmla="*/ 84 h 208"/>
                <a:gd name="T120" fmla="*/ 97 w 265"/>
                <a:gd name="T121" fmla="*/ 32 h 208"/>
                <a:gd name="T122" fmla="*/ 117 w 265"/>
                <a:gd name="T123"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8">
                  <a:moveTo>
                    <a:pt x="9" y="88"/>
                  </a:moveTo>
                  <a:cubicBezTo>
                    <a:pt x="8" y="88"/>
                    <a:pt x="7" y="89"/>
                    <a:pt x="6" y="89"/>
                  </a:cubicBezTo>
                  <a:cubicBezTo>
                    <a:pt x="5" y="89"/>
                    <a:pt x="3" y="89"/>
                    <a:pt x="3" y="88"/>
                  </a:cubicBezTo>
                  <a:cubicBezTo>
                    <a:pt x="2" y="87"/>
                    <a:pt x="3" y="85"/>
                    <a:pt x="4" y="85"/>
                  </a:cubicBezTo>
                  <a:cubicBezTo>
                    <a:pt x="4" y="85"/>
                    <a:pt x="5" y="85"/>
                    <a:pt x="5" y="85"/>
                  </a:cubicBezTo>
                  <a:cubicBezTo>
                    <a:pt x="6" y="84"/>
                    <a:pt x="6" y="84"/>
                    <a:pt x="7" y="84"/>
                  </a:cubicBezTo>
                  <a:cubicBezTo>
                    <a:pt x="7" y="84"/>
                    <a:pt x="8" y="84"/>
                    <a:pt x="8" y="84"/>
                  </a:cubicBezTo>
                  <a:cubicBezTo>
                    <a:pt x="8" y="83"/>
                    <a:pt x="8" y="82"/>
                    <a:pt x="8" y="81"/>
                  </a:cubicBezTo>
                  <a:cubicBezTo>
                    <a:pt x="7" y="74"/>
                    <a:pt x="6" y="66"/>
                    <a:pt x="5" y="58"/>
                  </a:cubicBezTo>
                  <a:cubicBezTo>
                    <a:pt x="5" y="55"/>
                    <a:pt x="5" y="51"/>
                    <a:pt x="4" y="48"/>
                  </a:cubicBezTo>
                  <a:cubicBezTo>
                    <a:pt x="4" y="47"/>
                    <a:pt x="4" y="46"/>
                    <a:pt x="4" y="45"/>
                  </a:cubicBezTo>
                  <a:cubicBezTo>
                    <a:pt x="4" y="45"/>
                    <a:pt x="4" y="45"/>
                    <a:pt x="4" y="45"/>
                  </a:cubicBezTo>
                  <a:cubicBezTo>
                    <a:pt x="4" y="43"/>
                    <a:pt x="4" y="41"/>
                    <a:pt x="4" y="39"/>
                  </a:cubicBezTo>
                  <a:cubicBezTo>
                    <a:pt x="3" y="35"/>
                    <a:pt x="3" y="32"/>
                    <a:pt x="3" y="29"/>
                  </a:cubicBezTo>
                  <a:cubicBezTo>
                    <a:pt x="2" y="26"/>
                    <a:pt x="2" y="23"/>
                    <a:pt x="0" y="21"/>
                  </a:cubicBezTo>
                  <a:cubicBezTo>
                    <a:pt x="0" y="20"/>
                    <a:pt x="0" y="19"/>
                    <a:pt x="0" y="19"/>
                  </a:cubicBezTo>
                  <a:cubicBezTo>
                    <a:pt x="0" y="19"/>
                    <a:pt x="0" y="18"/>
                    <a:pt x="1" y="18"/>
                  </a:cubicBezTo>
                  <a:cubicBezTo>
                    <a:pt x="1" y="17"/>
                    <a:pt x="2" y="17"/>
                    <a:pt x="2" y="16"/>
                  </a:cubicBezTo>
                  <a:cubicBezTo>
                    <a:pt x="3" y="15"/>
                    <a:pt x="5" y="15"/>
                    <a:pt x="6" y="16"/>
                  </a:cubicBezTo>
                  <a:cubicBezTo>
                    <a:pt x="8" y="16"/>
                    <a:pt x="10" y="16"/>
                    <a:pt x="12" y="16"/>
                  </a:cubicBezTo>
                  <a:cubicBezTo>
                    <a:pt x="18" y="15"/>
                    <a:pt x="24" y="14"/>
                    <a:pt x="30" y="14"/>
                  </a:cubicBezTo>
                  <a:cubicBezTo>
                    <a:pt x="37" y="13"/>
                    <a:pt x="45" y="12"/>
                    <a:pt x="52" y="12"/>
                  </a:cubicBezTo>
                  <a:cubicBezTo>
                    <a:pt x="59" y="12"/>
                    <a:pt x="66" y="11"/>
                    <a:pt x="73" y="11"/>
                  </a:cubicBezTo>
                  <a:cubicBezTo>
                    <a:pt x="86" y="10"/>
                    <a:pt x="98" y="9"/>
                    <a:pt x="111" y="9"/>
                  </a:cubicBezTo>
                  <a:cubicBezTo>
                    <a:pt x="116" y="9"/>
                    <a:pt x="120" y="8"/>
                    <a:pt x="125" y="8"/>
                  </a:cubicBezTo>
                  <a:cubicBezTo>
                    <a:pt x="129" y="8"/>
                    <a:pt x="133" y="7"/>
                    <a:pt x="136" y="7"/>
                  </a:cubicBezTo>
                  <a:cubicBezTo>
                    <a:pt x="145" y="6"/>
                    <a:pt x="154" y="6"/>
                    <a:pt x="163" y="6"/>
                  </a:cubicBezTo>
                  <a:cubicBezTo>
                    <a:pt x="171" y="6"/>
                    <a:pt x="179" y="6"/>
                    <a:pt x="187" y="6"/>
                  </a:cubicBezTo>
                  <a:cubicBezTo>
                    <a:pt x="196" y="6"/>
                    <a:pt x="204" y="6"/>
                    <a:pt x="213" y="6"/>
                  </a:cubicBezTo>
                  <a:cubicBezTo>
                    <a:pt x="218" y="6"/>
                    <a:pt x="222" y="5"/>
                    <a:pt x="227" y="6"/>
                  </a:cubicBezTo>
                  <a:cubicBezTo>
                    <a:pt x="233" y="6"/>
                    <a:pt x="239" y="5"/>
                    <a:pt x="244" y="5"/>
                  </a:cubicBezTo>
                  <a:cubicBezTo>
                    <a:pt x="246" y="5"/>
                    <a:pt x="247" y="5"/>
                    <a:pt x="247" y="7"/>
                  </a:cubicBezTo>
                  <a:cubicBezTo>
                    <a:pt x="248" y="7"/>
                    <a:pt x="250" y="6"/>
                    <a:pt x="251" y="8"/>
                  </a:cubicBezTo>
                  <a:cubicBezTo>
                    <a:pt x="251" y="7"/>
                    <a:pt x="251" y="7"/>
                    <a:pt x="251" y="7"/>
                  </a:cubicBezTo>
                  <a:cubicBezTo>
                    <a:pt x="252" y="6"/>
                    <a:pt x="253" y="5"/>
                    <a:pt x="255" y="6"/>
                  </a:cubicBezTo>
                  <a:cubicBezTo>
                    <a:pt x="255" y="6"/>
                    <a:pt x="255" y="6"/>
                    <a:pt x="255" y="6"/>
                  </a:cubicBezTo>
                  <a:cubicBezTo>
                    <a:pt x="255" y="5"/>
                    <a:pt x="255" y="5"/>
                    <a:pt x="255" y="4"/>
                  </a:cubicBezTo>
                  <a:cubicBezTo>
                    <a:pt x="255" y="3"/>
                    <a:pt x="255" y="3"/>
                    <a:pt x="255" y="2"/>
                  </a:cubicBezTo>
                  <a:cubicBezTo>
                    <a:pt x="255" y="1"/>
                    <a:pt x="255" y="1"/>
                    <a:pt x="256" y="1"/>
                  </a:cubicBezTo>
                  <a:cubicBezTo>
                    <a:pt x="258" y="0"/>
                    <a:pt x="259" y="2"/>
                    <a:pt x="259" y="4"/>
                  </a:cubicBezTo>
                  <a:cubicBezTo>
                    <a:pt x="259" y="4"/>
                    <a:pt x="259" y="4"/>
                    <a:pt x="259" y="4"/>
                  </a:cubicBezTo>
                  <a:cubicBezTo>
                    <a:pt x="258" y="4"/>
                    <a:pt x="258" y="5"/>
                    <a:pt x="258" y="5"/>
                  </a:cubicBezTo>
                  <a:cubicBezTo>
                    <a:pt x="258" y="7"/>
                    <a:pt x="257" y="9"/>
                    <a:pt x="257" y="10"/>
                  </a:cubicBezTo>
                  <a:cubicBezTo>
                    <a:pt x="257" y="25"/>
                    <a:pt x="257" y="40"/>
                    <a:pt x="257" y="54"/>
                  </a:cubicBezTo>
                  <a:cubicBezTo>
                    <a:pt x="257" y="54"/>
                    <a:pt x="257" y="55"/>
                    <a:pt x="257" y="55"/>
                  </a:cubicBezTo>
                  <a:cubicBezTo>
                    <a:pt x="258" y="55"/>
                    <a:pt x="258" y="55"/>
                    <a:pt x="258" y="56"/>
                  </a:cubicBezTo>
                  <a:cubicBezTo>
                    <a:pt x="259" y="56"/>
                    <a:pt x="260" y="57"/>
                    <a:pt x="259" y="59"/>
                  </a:cubicBezTo>
                  <a:cubicBezTo>
                    <a:pt x="259" y="59"/>
                    <a:pt x="259" y="60"/>
                    <a:pt x="259" y="60"/>
                  </a:cubicBezTo>
                  <a:cubicBezTo>
                    <a:pt x="259" y="61"/>
                    <a:pt x="259" y="61"/>
                    <a:pt x="257" y="62"/>
                  </a:cubicBezTo>
                  <a:cubicBezTo>
                    <a:pt x="257" y="62"/>
                    <a:pt x="257" y="63"/>
                    <a:pt x="257" y="63"/>
                  </a:cubicBezTo>
                  <a:cubicBezTo>
                    <a:pt x="257" y="73"/>
                    <a:pt x="257" y="83"/>
                    <a:pt x="257" y="92"/>
                  </a:cubicBezTo>
                  <a:cubicBezTo>
                    <a:pt x="258" y="96"/>
                    <a:pt x="258" y="100"/>
                    <a:pt x="258" y="103"/>
                  </a:cubicBezTo>
                  <a:cubicBezTo>
                    <a:pt x="258" y="107"/>
                    <a:pt x="258" y="111"/>
                    <a:pt x="259" y="114"/>
                  </a:cubicBezTo>
                  <a:cubicBezTo>
                    <a:pt x="259" y="117"/>
                    <a:pt x="259" y="120"/>
                    <a:pt x="259" y="123"/>
                  </a:cubicBezTo>
                  <a:cubicBezTo>
                    <a:pt x="260" y="126"/>
                    <a:pt x="260" y="129"/>
                    <a:pt x="260" y="132"/>
                  </a:cubicBezTo>
                  <a:cubicBezTo>
                    <a:pt x="260" y="137"/>
                    <a:pt x="261" y="141"/>
                    <a:pt x="261" y="145"/>
                  </a:cubicBezTo>
                  <a:cubicBezTo>
                    <a:pt x="262" y="149"/>
                    <a:pt x="262" y="154"/>
                    <a:pt x="263" y="158"/>
                  </a:cubicBezTo>
                  <a:cubicBezTo>
                    <a:pt x="263" y="164"/>
                    <a:pt x="264" y="170"/>
                    <a:pt x="264" y="176"/>
                  </a:cubicBezTo>
                  <a:cubicBezTo>
                    <a:pt x="264" y="176"/>
                    <a:pt x="264" y="177"/>
                    <a:pt x="264" y="177"/>
                  </a:cubicBezTo>
                  <a:cubicBezTo>
                    <a:pt x="265" y="178"/>
                    <a:pt x="265" y="179"/>
                    <a:pt x="264" y="180"/>
                  </a:cubicBezTo>
                  <a:cubicBezTo>
                    <a:pt x="264" y="180"/>
                    <a:pt x="264" y="181"/>
                    <a:pt x="264" y="182"/>
                  </a:cubicBezTo>
                  <a:cubicBezTo>
                    <a:pt x="264" y="187"/>
                    <a:pt x="265" y="191"/>
                    <a:pt x="265" y="196"/>
                  </a:cubicBezTo>
                  <a:cubicBezTo>
                    <a:pt x="265" y="197"/>
                    <a:pt x="265" y="198"/>
                    <a:pt x="264" y="199"/>
                  </a:cubicBezTo>
                  <a:cubicBezTo>
                    <a:pt x="263" y="199"/>
                    <a:pt x="263" y="199"/>
                    <a:pt x="262" y="199"/>
                  </a:cubicBezTo>
                  <a:cubicBezTo>
                    <a:pt x="263" y="200"/>
                    <a:pt x="263" y="201"/>
                    <a:pt x="262" y="201"/>
                  </a:cubicBezTo>
                  <a:cubicBezTo>
                    <a:pt x="261" y="202"/>
                    <a:pt x="261" y="202"/>
                    <a:pt x="261" y="202"/>
                  </a:cubicBezTo>
                  <a:cubicBezTo>
                    <a:pt x="260" y="202"/>
                    <a:pt x="260" y="201"/>
                    <a:pt x="259" y="202"/>
                  </a:cubicBezTo>
                  <a:cubicBezTo>
                    <a:pt x="259" y="202"/>
                    <a:pt x="259" y="202"/>
                    <a:pt x="259" y="201"/>
                  </a:cubicBezTo>
                  <a:cubicBezTo>
                    <a:pt x="257" y="202"/>
                    <a:pt x="256" y="202"/>
                    <a:pt x="255" y="202"/>
                  </a:cubicBezTo>
                  <a:cubicBezTo>
                    <a:pt x="255" y="202"/>
                    <a:pt x="255" y="203"/>
                    <a:pt x="255" y="203"/>
                  </a:cubicBezTo>
                  <a:cubicBezTo>
                    <a:pt x="255" y="204"/>
                    <a:pt x="254" y="205"/>
                    <a:pt x="253" y="206"/>
                  </a:cubicBezTo>
                  <a:cubicBezTo>
                    <a:pt x="250" y="206"/>
                    <a:pt x="247" y="206"/>
                    <a:pt x="244" y="206"/>
                  </a:cubicBezTo>
                  <a:cubicBezTo>
                    <a:pt x="239" y="206"/>
                    <a:pt x="233" y="205"/>
                    <a:pt x="228" y="205"/>
                  </a:cubicBezTo>
                  <a:cubicBezTo>
                    <a:pt x="224" y="205"/>
                    <a:pt x="219" y="205"/>
                    <a:pt x="215" y="205"/>
                  </a:cubicBezTo>
                  <a:cubicBezTo>
                    <a:pt x="208" y="204"/>
                    <a:pt x="200" y="204"/>
                    <a:pt x="192" y="204"/>
                  </a:cubicBezTo>
                  <a:cubicBezTo>
                    <a:pt x="184" y="204"/>
                    <a:pt x="175" y="204"/>
                    <a:pt x="167" y="204"/>
                  </a:cubicBezTo>
                  <a:cubicBezTo>
                    <a:pt x="162" y="204"/>
                    <a:pt x="157" y="204"/>
                    <a:pt x="151" y="204"/>
                  </a:cubicBezTo>
                  <a:cubicBezTo>
                    <a:pt x="147" y="205"/>
                    <a:pt x="144" y="205"/>
                    <a:pt x="140" y="205"/>
                  </a:cubicBezTo>
                  <a:cubicBezTo>
                    <a:pt x="131" y="205"/>
                    <a:pt x="123" y="205"/>
                    <a:pt x="114" y="206"/>
                  </a:cubicBezTo>
                  <a:cubicBezTo>
                    <a:pt x="98" y="206"/>
                    <a:pt x="83" y="206"/>
                    <a:pt x="67" y="206"/>
                  </a:cubicBezTo>
                  <a:cubicBezTo>
                    <a:pt x="60" y="206"/>
                    <a:pt x="54" y="206"/>
                    <a:pt x="47" y="206"/>
                  </a:cubicBezTo>
                  <a:cubicBezTo>
                    <a:pt x="41" y="206"/>
                    <a:pt x="36" y="207"/>
                    <a:pt x="30" y="207"/>
                  </a:cubicBezTo>
                  <a:cubicBezTo>
                    <a:pt x="28" y="207"/>
                    <a:pt x="27" y="207"/>
                    <a:pt x="26" y="207"/>
                  </a:cubicBezTo>
                  <a:cubicBezTo>
                    <a:pt x="26" y="207"/>
                    <a:pt x="25" y="207"/>
                    <a:pt x="24" y="208"/>
                  </a:cubicBezTo>
                  <a:cubicBezTo>
                    <a:pt x="24" y="208"/>
                    <a:pt x="23" y="208"/>
                    <a:pt x="23" y="208"/>
                  </a:cubicBezTo>
                  <a:cubicBezTo>
                    <a:pt x="23" y="208"/>
                    <a:pt x="22" y="208"/>
                    <a:pt x="22" y="208"/>
                  </a:cubicBezTo>
                  <a:cubicBezTo>
                    <a:pt x="21" y="208"/>
                    <a:pt x="19" y="208"/>
                    <a:pt x="18" y="208"/>
                  </a:cubicBezTo>
                  <a:cubicBezTo>
                    <a:pt x="18" y="208"/>
                    <a:pt x="18" y="208"/>
                    <a:pt x="17" y="208"/>
                  </a:cubicBezTo>
                  <a:cubicBezTo>
                    <a:pt x="17" y="208"/>
                    <a:pt x="16" y="207"/>
                    <a:pt x="16" y="207"/>
                  </a:cubicBezTo>
                  <a:cubicBezTo>
                    <a:pt x="16" y="206"/>
                    <a:pt x="16" y="206"/>
                    <a:pt x="17" y="206"/>
                  </a:cubicBezTo>
                  <a:cubicBezTo>
                    <a:pt x="18" y="205"/>
                    <a:pt x="19" y="205"/>
                    <a:pt x="20" y="205"/>
                  </a:cubicBezTo>
                  <a:cubicBezTo>
                    <a:pt x="20" y="205"/>
                    <a:pt x="20" y="205"/>
                    <a:pt x="20" y="204"/>
                  </a:cubicBezTo>
                  <a:cubicBezTo>
                    <a:pt x="20" y="202"/>
                    <a:pt x="20" y="200"/>
                    <a:pt x="20" y="198"/>
                  </a:cubicBezTo>
                  <a:cubicBezTo>
                    <a:pt x="20" y="196"/>
                    <a:pt x="19" y="194"/>
                    <a:pt x="19" y="193"/>
                  </a:cubicBezTo>
                  <a:cubicBezTo>
                    <a:pt x="19" y="188"/>
                    <a:pt x="18" y="184"/>
                    <a:pt x="18" y="179"/>
                  </a:cubicBezTo>
                  <a:cubicBezTo>
                    <a:pt x="17" y="171"/>
                    <a:pt x="17" y="163"/>
                    <a:pt x="17" y="155"/>
                  </a:cubicBezTo>
                  <a:cubicBezTo>
                    <a:pt x="16" y="149"/>
                    <a:pt x="16" y="142"/>
                    <a:pt x="16" y="136"/>
                  </a:cubicBezTo>
                  <a:cubicBezTo>
                    <a:pt x="15" y="132"/>
                    <a:pt x="15" y="129"/>
                    <a:pt x="14" y="125"/>
                  </a:cubicBezTo>
                  <a:cubicBezTo>
                    <a:pt x="13" y="117"/>
                    <a:pt x="12" y="109"/>
                    <a:pt x="11" y="101"/>
                  </a:cubicBezTo>
                  <a:cubicBezTo>
                    <a:pt x="10" y="97"/>
                    <a:pt x="10" y="93"/>
                    <a:pt x="9" y="89"/>
                  </a:cubicBezTo>
                  <a:cubicBezTo>
                    <a:pt x="9" y="89"/>
                    <a:pt x="9" y="89"/>
                    <a:pt x="9" y="88"/>
                  </a:cubicBezTo>
                  <a:close/>
                  <a:moveTo>
                    <a:pt x="10" y="79"/>
                  </a:moveTo>
                  <a:cubicBezTo>
                    <a:pt x="10" y="78"/>
                    <a:pt x="10" y="78"/>
                    <a:pt x="10" y="78"/>
                  </a:cubicBezTo>
                  <a:cubicBezTo>
                    <a:pt x="10" y="78"/>
                    <a:pt x="10" y="78"/>
                    <a:pt x="10" y="78"/>
                  </a:cubicBezTo>
                  <a:cubicBezTo>
                    <a:pt x="10" y="78"/>
                    <a:pt x="10" y="78"/>
                    <a:pt x="10" y="79"/>
                  </a:cubicBezTo>
                  <a:cubicBezTo>
                    <a:pt x="10" y="79"/>
                    <a:pt x="10" y="80"/>
                    <a:pt x="10" y="80"/>
                  </a:cubicBezTo>
                  <a:cubicBezTo>
                    <a:pt x="10" y="80"/>
                    <a:pt x="10" y="80"/>
                    <a:pt x="10" y="80"/>
                  </a:cubicBezTo>
                  <a:cubicBezTo>
                    <a:pt x="10" y="79"/>
                    <a:pt x="10" y="79"/>
                    <a:pt x="10" y="79"/>
                  </a:cubicBezTo>
                  <a:close/>
                  <a:moveTo>
                    <a:pt x="100" y="13"/>
                  </a:moveTo>
                  <a:cubicBezTo>
                    <a:pt x="102" y="12"/>
                    <a:pt x="104" y="12"/>
                    <a:pt x="106" y="12"/>
                  </a:cubicBezTo>
                  <a:cubicBezTo>
                    <a:pt x="108" y="12"/>
                    <a:pt x="110" y="12"/>
                    <a:pt x="112" y="11"/>
                  </a:cubicBezTo>
                  <a:cubicBezTo>
                    <a:pt x="111" y="11"/>
                    <a:pt x="110" y="11"/>
                    <a:pt x="109" y="12"/>
                  </a:cubicBezTo>
                  <a:cubicBezTo>
                    <a:pt x="106" y="12"/>
                    <a:pt x="103" y="12"/>
                    <a:pt x="100" y="12"/>
                  </a:cubicBezTo>
                  <a:cubicBezTo>
                    <a:pt x="100" y="12"/>
                    <a:pt x="100" y="12"/>
                    <a:pt x="100" y="13"/>
                  </a:cubicBezTo>
                  <a:cubicBezTo>
                    <a:pt x="99" y="13"/>
                    <a:pt x="98" y="13"/>
                    <a:pt x="98" y="12"/>
                  </a:cubicBezTo>
                  <a:cubicBezTo>
                    <a:pt x="98" y="13"/>
                    <a:pt x="98" y="13"/>
                    <a:pt x="98" y="13"/>
                  </a:cubicBezTo>
                  <a:cubicBezTo>
                    <a:pt x="98" y="13"/>
                    <a:pt x="99" y="13"/>
                    <a:pt x="100" y="13"/>
                  </a:cubicBezTo>
                  <a:close/>
                  <a:moveTo>
                    <a:pt x="215" y="194"/>
                  </a:moveTo>
                  <a:cubicBezTo>
                    <a:pt x="216" y="194"/>
                    <a:pt x="216" y="194"/>
                    <a:pt x="216" y="194"/>
                  </a:cubicBezTo>
                  <a:cubicBezTo>
                    <a:pt x="218" y="194"/>
                    <a:pt x="221" y="194"/>
                    <a:pt x="223" y="194"/>
                  </a:cubicBezTo>
                  <a:cubicBezTo>
                    <a:pt x="224" y="194"/>
                    <a:pt x="225" y="194"/>
                    <a:pt x="226" y="195"/>
                  </a:cubicBezTo>
                  <a:cubicBezTo>
                    <a:pt x="226" y="195"/>
                    <a:pt x="227" y="195"/>
                    <a:pt x="227" y="195"/>
                  </a:cubicBezTo>
                  <a:cubicBezTo>
                    <a:pt x="227" y="195"/>
                    <a:pt x="228" y="195"/>
                    <a:pt x="228" y="195"/>
                  </a:cubicBezTo>
                  <a:cubicBezTo>
                    <a:pt x="233" y="194"/>
                    <a:pt x="238" y="194"/>
                    <a:pt x="243" y="193"/>
                  </a:cubicBezTo>
                  <a:cubicBezTo>
                    <a:pt x="246" y="193"/>
                    <a:pt x="249" y="193"/>
                    <a:pt x="252" y="193"/>
                  </a:cubicBezTo>
                  <a:cubicBezTo>
                    <a:pt x="253" y="193"/>
                    <a:pt x="253" y="193"/>
                    <a:pt x="254" y="193"/>
                  </a:cubicBezTo>
                  <a:cubicBezTo>
                    <a:pt x="254" y="194"/>
                    <a:pt x="255" y="194"/>
                    <a:pt x="255" y="195"/>
                  </a:cubicBezTo>
                  <a:cubicBezTo>
                    <a:pt x="255" y="195"/>
                    <a:pt x="254" y="196"/>
                    <a:pt x="254" y="196"/>
                  </a:cubicBezTo>
                  <a:cubicBezTo>
                    <a:pt x="253" y="196"/>
                    <a:pt x="252" y="196"/>
                    <a:pt x="252" y="196"/>
                  </a:cubicBezTo>
                  <a:cubicBezTo>
                    <a:pt x="248" y="196"/>
                    <a:pt x="244" y="197"/>
                    <a:pt x="240" y="197"/>
                  </a:cubicBezTo>
                  <a:cubicBezTo>
                    <a:pt x="240" y="197"/>
                    <a:pt x="239" y="197"/>
                    <a:pt x="239" y="197"/>
                  </a:cubicBezTo>
                  <a:cubicBezTo>
                    <a:pt x="239" y="197"/>
                    <a:pt x="239" y="197"/>
                    <a:pt x="239" y="197"/>
                  </a:cubicBezTo>
                  <a:cubicBezTo>
                    <a:pt x="245" y="198"/>
                    <a:pt x="252" y="199"/>
                    <a:pt x="258" y="200"/>
                  </a:cubicBezTo>
                  <a:cubicBezTo>
                    <a:pt x="259" y="199"/>
                    <a:pt x="259" y="199"/>
                    <a:pt x="259" y="199"/>
                  </a:cubicBezTo>
                  <a:cubicBezTo>
                    <a:pt x="260" y="198"/>
                    <a:pt x="260" y="198"/>
                    <a:pt x="259" y="197"/>
                  </a:cubicBezTo>
                  <a:cubicBezTo>
                    <a:pt x="259" y="195"/>
                    <a:pt x="259" y="194"/>
                    <a:pt x="259" y="192"/>
                  </a:cubicBezTo>
                  <a:cubicBezTo>
                    <a:pt x="258" y="186"/>
                    <a:pt x="257" y="180"/>
                    <a:pt x="257" y="174"/>
                  </a:cubicBezTo>
                  <a:cubicBezTo>
                    <a:pt x="257" y="169"/>
                    <a:pt x="257" y="164"/>
                    <a:pt x="257" y="160"/>
                  </a:cubicBezTo>
                  <a:cubicBezTo>
                    <a:pt x="257" y="158"/>
                    <a:pt x="257" y="157"/>
                    <a:pt x="257" y="156"/>
                  </a:cubicBezTo>
                  <a:cubicBezTo>
                    <a:pt x="256" y="156"/>
                    <a:pt x="255" y="156"/>
                    <a:pt x="254" y="156"/>
                  </a:cubicBezTo>
                  <a:cubicBezTo>
                    <a:pt x="253" y="157"/>
                    <a:pt x="252" y="156"/>
                    <a:pt x="252" y="156"/>
                  </a:cubicBezTo>
                  <a:cubicBezTo>
                    <a:pt x="251" y="156"/>
                    <a:pt x="251" y="156"/>
                    <a:pt x="251" y="155"/>
                  </a:cubicBezTo>
                  <a:cubicBezTo>
                    <a:pt x="247" y="155"/>
                    <a:pt x="244" y="155"/>
                    <a:pt x="241" y="155"/>
                  </a:cubicBezTo>
                  <a:cubicBezTo>
                    <a:pt x="241" y="155"/>
                    <a:pt x="241" y="155"/>
                    <a:pt x="241" y="155"/>
                  </a:cubicBezTo>
                  <a:cubicBezTo>
                    <a:pt x="241" y="155"/>
                    <a:pt x="241" y="156"/>
                    <a:pt x="241" y="156"/>
                  </a:cubicBezTo>
                  <a:cubicBezTo>
                    <a:pt x="241" y="156"/>
                    <a:pt x="241" y="156"/>
                    <a:pt x="241" y="157"/>
                  </a:cubicBezTo>
                  <a:cubicBezTo>
                    <a:pt x="242" y="157"/>
                    <a:pt x="243" y="157"/>
                    <a:pt x="243" y="158"/>
                  </a:cubicBezTo>
                  <a:cubicBezTo>
                    <a:pt x="243" y="160"/>
                    <a:pt x="242" y="160"/>
                    <a:pt x="241" y="160"/>
                  </a:cubicBezTo>
                  <a:cubicBezTo>
                    <a:pt x="241" y="163"/>
                    <a:pt x="241" y="165"/>
                    <a:pt x="241" y="167"/>
                  </a:cubicBezTo>
                  <a:cubicBezTo>
                    <a:pt x="241" y="168"/>
                    <a:pt x="242" y="168"/>
                    <a:pt x="242" y="168"/>
                  </a:cubicBezTo>
                  <a:cubicBezTo>
                    <a:pt x="243" y="169"/>
                    <a:pt x="243" y="170"/>
                    <a:pt x="242" y="171"/>
                  </a:cubicBezTo>
                  <a:cubicBezTo>
                    <a:pt x="242" y="172"/>
                    <a:pt x="242" y="172"/>
                    <a:pt x="242" y="172"/>
                  </a:cubicBezTo>
                  <a:cubicBezTo>
                    <a:pt x="242" y="173"/>
                    <a:pt x="241" y="174"/>
                    <a:pt x="241" y="174"/>
                  </a:cubicBezTo>
                  <a:cubicBezTo>
                    <a:pt x="242" y="174"/>
                    <a:pt x="242" y="174"/>
                    <a:pt x="242" y="174"/>
                  </a:cubicBezTo>
                  <a:cubicBezTo>
                    <a:pt x="246" y="174"/>
                    <a:pt x="250" y="174"/>
                    <a:pt x="255" y="174"/>
                  </a:cubicBezTo>
                  <a:cubicBezTo>
                    <a:pt x="255" y="174"/>
                    <a:pt x="255" y="174"/>
                    <a:pt x="255" y="174"/>
                  </a:cubicBezTo>
                  <a:cubicBezTo>
                    <a:pt x="256" y="174"/>
                    <a:pt x="257" y="175"/>
                    <a:pt x="257" y="175"/>
                  </a:cubicBezTo>
                  <a:cubicBezTo>
                    <a:pt x="257" y="176"/>
                    <a:pt x="256" y="176"/>
                    <a:pt x="255" y="176"/>
                  </a:cubicBezTo>
                  <a:cubicBezTo>
                    <a:pt x="255" y="176"/>
                    <a:pt x="255" y="176"/>
                    <a:pt x="255" y="176"/>
                  </a:cubicBezTo>
                  <a:cubicBezTo>
                    <a:pt x="251" y="177"/>
                    <a:pt x="247" y="177"/>
                    <a:pt x="242" y="178"/>
                  </a:cubicBezTo>
                  <a:cubicBezTo>
                    <a:pt x="239" y="178"/>
                    <a:pt x="235" y="178"/>
                    <a:pt x="232" y="179"/>
                  </a:cubicBezTo>
                  <a:cubicBezTo>
                    <a:pt x="227" y="179"/>
                    <a:pt x="221" y="179"/>
                    <a:pt x="216" y="179"/>
                  </a:cubicBezTo>
                  <a:cubicBezTo>
                    <a:pt x="216" y="179"/>
                    <a:pt x="216" y="179"/>
                    <a:pt x="215" y="179"/>
                  </a:cubicBezTo>
                  <a:cubicBezTo>
                    <a:pt x="215" y="181"/>
                    <a:pt x="215" y="183"/>
                    <a:pt x="215" y="184"/>
                  </a:cubicBezTo>
                  <a:cubicBezTo>
                    <a:pt x="216" y="184"/>
                    <a:pt x="216" y="184"/>
                    <a:pt x="216" y="184"/>
                  </a:cubicBezTo>
                  <a:cubicBezTo>
                    <a:pt x="218" y="184"/>
                    <a:pt x="219" y="184"/>
                    <a:pt x="221" y="184"/>
                  </a:cubicBezTo>
                  <a:cubicBezTo>
                    <a:pt x="221" y="184"/>
                    <a:pt x="222" y="184"/>
                    <a:pt x="222" y="185"/>
                  </a:cubicBezTo>
                  <a:cubicBezTo>
                    <a:pt x="222" y="186"/>
                    <a:pt x="222" y="186"/>
                    <a:pt x="221" y="186"/>
                  </a:cubicBezTo>
                  <a:cubicBezTo>
                    <a:pt x="220" y="187"/>
                    <a:pt x="220" y="187"/>
                    <a:pt x="219" y="187"/>
                  </a:cubicBezTo>
                  <a:cubicBezTo>
                    <a:pt x="218" y="187"/>
                    <a:pt x="217" y="187"/>
                    <a:pt x="215" y="188"/>
                  </a:cubicBezTo>
                  <a:cubicBezTo>
                    <a:pt x="215" y="190"/>
                    <a:pt x="215" y="191"/>
                    <a:pt x="215" y="194"/>
                  </a:cubicBezTo>
                  <a:close/>
                  <a:moveTo>
                    <a:pt x="253" y="101"/>
                  </a:moveTo>
                  <a:cubicBezTo>
                    <a:pt x="253" y="94"/>
                    <a:pt x="253" y="88"/>
                    <a:pt x="253" y="81"/>
                  </a:cubicBezTo>
                  <a:cubicBezTo>
                    <a:pt x="252" y="82"/>
                    <a:pt x="251" y="82"/>
                    <a:pt x="250" y="82"/>
                  </a:cubicBezTo>
                  <a:cubicBezTo>
                    <a:pt x="245" y="83"/>
                    <a:pt x="239" y="83"/>
                    <a:pt x="234" y="83"/>
                  </a:cubicBezTo>
                  <a:cubicBezTo>
                    <a:pt x="226" y="83"/>
                    <a:pt x="218" y="83"/>
                    <a:pt x="210" y="83"/>
                  </a:cubicBezTo>
                  <a:cubicBezTo>
                    <a:pt x="210" y="83"/>
                    <a:pt x="209" y="83"/>
                    <a:pt x="209" y="83"/>
                  </a:cubicBezTo>
                  <a:cubicBezTo>
                    <a:pt x="208" y="86"/>
                    <a:pt x="208" y="89"/>
                    <a:pt x="208" y="92"/>
                  </a:cubicBezTo>
                  <a:cubicBezTo>
                    <a:pt x="217" y="91"/>
                    <a:pt x="226" y="90"/>
                    <a:pt x="235" y="89"/>
                  </a:cubicBezTo>
                  <a:cubicBezTo>
                    <a:pt x="235" y="89"/>
                    <a:pt x="235" y="88"/>
                    <a:pt x="235" y="88"/>
                  </a:cubicBezTo>
                  <a:cubicBezTo>
                    <a:pt x="236" y="88"/>
                    <a:pt x="236" y="87"/>
                    <a:pt x="237" y="87"/>
                  </a:cubicBezTo>
                  <a:cubicBezTo>
                    <a:pt x="237" y="88"/>
                    <a:pt x="238" y="88"/>
                    <a:pt x="238" y="88"/>
                  </a:cubicBezTo>
                  <a:cubicBezTo>
                    <a:pt x="239" y="89"/>
                    <a:pt x="238" y="90"/>
                    <a:pt x="238" y="90"/>
                  </a:cubicBezTo>
                  <a:cubicBezTo>
                    <a:pt x="237" y="90"/>
                    <a:pt x="236" y="90"/>
                    <a:pt x="235" y="90"/>
                  </a:cubicBezTo>
                  <a:cubicBezTo>
                    <a:pt x="233" y="90"/>
                    <a:pt x="230" y="91"/>
                    <a:pt x="227" y="91"/>
                  </a:cubicBezTo>
                  <a:cubicBezTo>
                    <a:pt x="222" y="92"/>
                    <a:pt x="218" y="92"/>
                    <a:pt x="214" y="93"/>
                  </a:cubicBezTo>
                  <a:cubicBezTo>
                    <a:pt x="212" y="93"/>
                    <a:pt x="210" y="93"/>
                    <a:pt x="208" y="93"/>
                  </a:cubicBezTo>
                  <a:cubicBezTo>
                    <a:pt x="208" y="95"/>
                    <a:pt x="208" y="100"/>
                    <a:pt x="208" y="101"/>
                  </a:cubicBezTo>
                  <a:cubicBezTo>
                    <a:pt x="210" y="101"/>
                    <a:pt x="211" y="101"/>
                    <a:pt x="213" y="101"/>
                  </a:cubicBezTo>
                  <a:cubicBezTo>
                    <a:pt x="215" y="101"/>
                    <a:pt x="217" y="101"/>
                    <a:pt x="219" y="101"/>
                  </a:cubicBezTo>
                  <a:cubicBezTo>
                    <a:pt x="220" y="100"/>
                    <a:pt x="222" y="100"/>
                    <a:pt x="223" y="100"/>
                  </a:cubicBezTo>
                  <a:cubicBezTo>
                    <a:pt x="227" y="100"/>
                    <a:pt x="232" y="99"/>
                    <a:pt x="236" y="99"/>
                  </a:cubicBezTo>
                  <a:cubicBezTo>
                    <a:pt x="237" y="98"/>
                    <a:pt x="237" y="98"/>
                    <a:pt x="238" y="98"/>
                  </a:cubicBezTo>
                  <a:cubicBezTo>
                    <a:pt x="238" y="97"/>
                    <a:pt x="238" y="97"/>
                    <a:pt x="239" y="97"/>
                  </a:cubicBezTo>
                  <a:cubicBezTo>
                    <a:pt x="239" y="98"/>
                    <a:pt x="240" y="98"/>
                    <a:pt x="240" y="99"/>
                  </a:cubicBezTo>
                  <a:cubicBezTo>
                    <a:pt x="240" y="99"/>
                    <a:pt x="240" y="99"/>
                    <a:pt x="240" y="100"/>
                  </a:cubicBezTo>
                  <a:cubicBezTo>
                    <a:pt x="239" y="100"/>
                    <a:pt x="239" y="100"/>
                    <a:pt x="238" y="100"/>
                  </a:cubicBezTo>
                  <a:cubicBezTo>
                    <a:pt x="238" y="100"/>
                    <a:pt x="237" y="100"/>
                    <a:pt x="236" y="100"/>
                  </a:cubicBezTo>
                  <a:cubicBezTo>
                    <a:pt x="236" y="100"/>
                    <a:pt x="235" y="100"/>
                    <a:pt x="235" y="100"/>
                  </a:cubicBezTo>
                  <a:cubicBezTo>
                    <a:pt x="233" y="100"/>
                    <a:pt x="231" y="101"/>
                    <a:pt x="229" y="101"/>
                  </a:cubicBezTo>
                  <a:cubicBezTo>
                    <a:pt x="229" y="101"/>
                    <a:pt x="230" y="101"/>
                    <a:pt x="230" y="101"/>
                  </a:cubicBezTo>
                  <a:cubicBezTo>
                    <a:pt x="236" y="101"/>
                    <a:pt x="242" y="101"/>
                    <a:pt x="249" y="101"/>
                  </a:cubicBezTo>
                  <a:cubicBezTo>
                    <a:pt x="249" y="101"/>
                    <a:pt x="250" y="101"/>
                    <a:pt x="250" y="101"/>
                  </a:cubicBezTo>
                  <a:cubicBezTo>
                    <a:pt x="251" y="101"/>
                    <a:pt x="252" y="101"/>
                    <a:pt x="253" y="101"/>
                  </a:cubicBezTo>
                  <a:close/>
                  <a:moveTo>
                    <a:pt x="217" y="31"/>
                  </a:moveTo>
                  <a:cubicBezTo>
                    <a:pt x="218" y="28"/>
                    <a:pt x="217" y="22"/>
                    <a:pt x="217" y="22"/>
                  </a:cubicBezTo>
                  <a:cubicBezTo>
                    <a:pt x="215" y="22"/>
                    <a:pt x="213" y="22"/>
                    <a:pt x="211" y="22"/>
                  </a:cubicBezTo>
                  <a:cubicBezTo>
                    <a:pt x="205" y="23"/>
                    <a:pt x="200" y="24"/>
                    <a:pt x="195" y="26"/>
                  </a:cubicBezTo>
                  <a:cubicBezTo>
                    <a:pt x="194" y="26"/>
                    <a:pt x="193" y="26"/>
                    <a:pt x="193" y="25"/>
                  </a:cubicBezTo>
                  <a:cubicBezTo>
                    <a:pt x="193" y="24"/>
                    <a:pt x="193" y="24"/>
                    <a:pt x="194" y="23"/>
                  </a:cubicBezTo>
                  <a:cubicBezTo>
                    <a:pt x="195" y="23"/>
                    <a:pt x="196" y="23"/>
                    <a:pt x="196" y="23"/>
                  </a:cubicBezTo>
                  <a:cubicBezTo>
                    <a:pt x="200" y="22"/>
                    <a:pt x="204" y="22"/>
                    <a:pt x="208" y="21"/>
                  </a:cubicBezTo>
                  <a:cubicBezTo>
                    <a:pt x="211" y="21"/>
                    <a:pt x="213" y="21"/>
                    <a:pt x="216" y="20"/>
                  </a:cubicBezTo>
                  <a:cubicBezTo>
                    <a:pt x="216" y="20"/>
                    <a:pt x="216" y="20"/>
                    <a:pt x="217" y="20"/>
                  </a:cubicBezTo>
                  <a:cubicBezTo>
                    <a:pt x="217" y="17"/>
                    <a:pt x="216" y="12"/>
                    <a:pt x="216" y="11"/>
                  </a:cubicBezTo>
                  <a:cubicBezTo>
                    <a:pt x="210" y="11"/>
                    <a:pt x="179" y="13"/>
                    <a:pt x="177" y="14"/>
                  </a:cubicBezTo>
                  <a:cubicBezTo>
                    <a:pt x="178" y="20"/>
                    <a:pt x="179" y="29"/>
                    <a:pt x="180" y="31"/>
                  </a:cubicBezTo>
                  <a:cubicBezTo>
                    <a:pt x="180" y="31"/>
                    <a:pt x="181" y="31"/>
                    <a:pt x="181" y="31"/>
                  </a:cubicBezTo>
                  <a:cubicBezTo>
                    <a:pt x="184" y="31"/>
                    <a:pt x="187" y="31"/>
                    <a:pt x="191" y="31"/>
                  </a:cubicBezTo>
                  <a:cubicBezTo>
                    <a:pt x="196" y="31"/>
                    <a:pt x="202" y="31"/>
                    <a:pt x="207" y="32"/>
                  </a:cubicBezTo>
                  <a:cubicBezTo>
                    <a:pt x="211" y="32"/>
                    <a:pt x="214" y="31"/>
                    <a:pt x="217" y="31"/>
                  </a:cubicBezTo>
                  <a:close/>
                  <a:moveTo>
                    <a:pt x="37" y="110"/>
                  </a:moveTo>
                  <a:cubicBezTo>
                    <a:pt x="49" y="109"/>
                    <a:pt x="61" y="108"/>
                    <a:pt x="73" y="106"/>
                  </a:cubicBezTo>
                  <a:cubicBezTo>
                    <a:pt x="73" y="106"/>
                    <a:pt x="73" y="106"/>
                    <a:pt x="73" y="105"/>
                  </a:cubicBezTo>
                  <a:cubicBezTo>
                    <a:pt x="73" y="102"/>
                    <a:pt x="73" y="98"/>
                    <a:pt x="73" y="95"/>
                  </a:cubicBezTo>
                  <a:cubicBezTo>
                    <a:pt x="73" y="93"/>
                    <a:pt x="73" y="91"/>
                    <a:pt x="73" y="89"/>
                  </a:cubicBezTo>
                  <a:cubicBezTo>
                    <a:pt x="73" y="88"/>
                    <a:pt x="73" y="88"/>
                    <a:pt x="73" y="87"/>
                  </a:cubicBezTo>
                  <a:cubicBezTo>
                    <a:pt x="61" y="88"/>
                    <a:pt x="49" y="89"/>
                    <a:pt x="38" y="90"/>
                  </a:cubicBezTo>
                  <a:cubicBezTo>
                    <a:pt x="38" y="92"/>
                    <a:pt x="38" y="94"/>
                    <a:pt x="39" y="96"/>
                  </a:cubicBezTo>
                  <a:cubicBezTo>
                    <a:pt x="39" y="100"/>
                    <a:pt x="40" y="103"/>
                    <a:pt x="40" y="106"/>
                  </a:cubicBezTo>
                  <a:cubicBezTo>
                    <a:pt x="41" y="108"/>
                    <a:pt x="40" y="109"/>
                    <a:pt x="38" y="109"/>
                  </a:cubicBezTo>
                  <a:cubicBezTo>
                    <a:pt x="38" y="109"/>
                    <a:pt x="38" y="109"/>
                    <a:pt x="38" y="109"/>
                  </a:cubicBezTo>
                  <a:cubicBezTo>
                    <a:pt x="37" y="109"/>
                    <a:pt x="37" y="110"/>
                    <a:pt x="37" y="110"/>
                  </a:cubicBezTo>
                  <a:close/>
                  <a:moveTo>
                    <a:pt x="30" y="201"/>
                  </a:moveTo>
                  <a:cubicBezTo>
                    <a:pt x="43" y="201"/>
                    <a:pt x="56" y="201"/>
                    <a:pt x="70" y="200"/>
                  </a:cubicBezTo>
                  <a:cubicBezTo>
                    <a:pt x="70" y="199"/>
                    <a:pt x="70" y="198"/>
                    <a:pt x="70" y="197"/>
                  </a:cubicBezTo>
                  <a:cubicBezTo>
                    <a:pt x="69" y="197"/>
                    <a:pt x="69" y="197"/>
                    <a:pt x="69" y="197"/>
                  </a:cubicBezTo>
                  <a:cubicBezTo>
                    <a:pt x="62" y="197"/>
                    <a:pt x="56" y="197"/>
                    <a:pt x="50" y="198"/>
                  </a:cubicBezTo>
                  <a:cubicBezTo>
                    <a:pt x="46" y="198"/>
                    <a:pt x="43" y="199"/>
                    <a:pt x="40" y="200"/>
                  </a:cubicBezTo>
                  <a:cubicBezTo>
                    <a:pt x="39" y="200"/>
                    <a:pt x="39" y="200"/>
                    <a:pt x="38" y="199"/>
                  </a:cubicBezTo>
                  <a:cubicBezTo>
                    <a:pt x="38" y="199"/>
                    <a:pt x="37" y="199"/>
                    <a:pt x="37" y="199"/>
                  </a:cubicBezTo>
                  <a:cubicBezTo>
                    <a:pt x="36" y="199"/>
                    <a:pt x="35" y="200"/>
                    <a:pt x="34" y="200"/>
                  </a:cubicBezTo>
                  <a:cubicBezTo>
                    <a:pt x="33" y="200"/>
                    <a:pt x="32" y="200"/>
                    <a:pt x="31" y="199"/>
                  </a:cubicBezTo>
                  <a:cubicBezTo>
                    <a:pt x="31" y="199"/>
                    <a:pt x="31" y="198"/>
                    <a:pt x="31" y="197"/>
                  </a:cubicBezTo>
                  <a:cubicBezTo>
                    <a:pt x="32" y="196"/>
                    <a:pt x="32" y="196"/>
                    <a:pt x="33" y="196"/>
                  </a:cubicBezTo>
                  <a:cubicBezTo>
                    <a:pt x="34" y="196"/>
                    <a:pt x="35" y="196"/>
                    <a:pt x="36" y="196"/>
                  </a:cubicBezTo>
                  <a:cubicBezTo>
                    <a:pt x="37" y="196"/>
                    <a:pt x="37" y="196"/>
                    <a:pt x="38" y="196"/>
                  </a:cubicBezTo>
                  <a:cubicBezTo>
                    <a:pt x="39" y="195"/>
                    <a:pt x="40" y="195"/>
                    <a:pt x="42" y="195"/>
                  </a:cubicBezTo>
                  <a:cubicBezTo>
                    <a:pt x="45" y="195"/>
                    <a:pt x="49" y="195"/>
                    <a:pt x="53" y="195"/>
                  </a:cubicBezTo>
                  <a:cubicBezTo>
                    <a:pt x="58" y="195"/>
                    <a:pt x="63" y="195"/>
                    <a:pt x="68" y="195"/>
                  </a:cubicBezTo>
                  <a:cubicBezTo>
                    <a:pt x="69" y="195"/>
                    <a:pt x="69" y="195"/>
                    <a:pt x="70" y="195"/>
                  </a:cubicBezTo>
                  <a:cubicBezTo>
                    <a:pt x="70" y="191"/>
                    <a:pt x="70" y="183"/>
                    <a:pt x="69" y="181"/>
                  </a:cubicBezTo>
                  <a:cubicBezTo>
                    <a:pt x="68" y="181"/>
                    <a:pt x="67" y="181"/>
                    <a:pt x="67" y="181"/>
                  </a:cubicBezTo>
                  <a:cubicBezTo>
                    <a:pt x="61" y="181"/>
                    <a:pt x="55" y="181"/>
                    <a:pt x="49" y="181"/>
                  </a:cubicBezTo>
                  <a:cubicBezTo>
                    <a:pt x="46" y="181"/>
                    <a:pt x="42" y="181"/>
                    <a:pt x="39" y="182"/>
                  </a:cubicBezTo>
                  <a:cubicBezTo>
                    <a:pt x="36" y="182"/>
                    <a:pt x="33" y="183"/>
                    <a:pt x="30" y="183"/>
                  </a:cubicBezTo>
                  <a:cubicBezTo>
                    <a:pt x="29" y="184"/>
                    <a:pt x="29" y="184"/>
                    <a:pt x="28" y="184"/>
                  </a:cubicBezTo>
                  <a:cubicBezTo>
                    <a:pt x="28" y="188"/>
                    <a:pt x="28" y="192"/>
                    <a:pt x="29" y="196"/>
                  </a:cubicBezTo>
                  <a:cubicBezTo>
                    <a:pt x="30" y="196"/>
                    <a:pt x="30" y="196"/>
                    <a:pt x="30" y="197"/>
                  </a:cubicBezTo>
                  <a:cubicBezTo>
                    <a:pt x="29" y="198"/>
                    <a:pt x="30" y="199"/>
                    <a:pt x="30" y="201"/>
                  </a:cubicBezTo>
                  <a:close/>
                  <a:moveTo>
                    <a:pt x="96" y="111"/>
                  </a:moveTo>
                  <a:cubicBezTo>
                    <a:pt x="83" y="112"/>
                    <a:pt x="70" y="112"/>
                    <a:pt x="57" y="113"/>
                  </a:cubicBezTo>
                  <a:cubicBezTo>
                    <a:pt x="57" y="114"/>
                    <a:pt x="57" y="115"/>
                    <a:pt x="58" y="116"/>
                  </a:cubicBezTo>
                  <a:cubicBezTo>
                    <a:pt x="58" y="119"/>
                    <a:pt x="58" y="121"/>
                    <a:pt x="58" y="124"/>
                  </a:cubicBezTo>
                  <a:cubicBezTo>
                    <a:pt x="58" y="125"/>
                    <a:pt x="58" y="125"/>
                    <a:pt x="58" y="126"/>
                  </a:cubicBezTo>
                  <a:cubicBezTo>
                    <a:pt x="57" y="126"/>
                    <a:pt x="57" y="127"/>
                    <a:pt x="57" y="128"/>
                  </a:cubicBezTo>
                  <a:cubicBezTo>
                    <a:pt x="57" y="128"/>
                    <a:pt x="57" y="128"/>
                    <a:pt x="57" y="129"/>
                  </a:cubicBezTo>
                  <a:cubicBezTo>
                    <a:pt x="56" y="129"/>
                    <a:pt x="56" y="130"/>
                    <a:pt x="55" y="130"/>
                  </a:cubicBezTo>
                  <a:cubicBezTo>
                    <a:pt x="55" y="130"/>
                    <a:pt x="55" y="131"/>
                    <a:pt x="55" y="131"/>
                  </a:cubicBezTo>
                  <a:cubicBezTo>
                    <a:pt x="56" y="131"/>
                    <a:pt x="57" y="131"/>
                    <a:pt x="58" y="131"/>
                  </a:cubicBezTo>
                  <a:cubicBezTo>
                    <a:pt x="65" y="130"/>
                    <a:pt x="71" y="130"/>
                    <a:pt x="77" y="129"/>
                  </a:cubicBezTo>
                  <a:cubicBezTo>
                    <a:pt x="82" y="129"/>
                    <a:pt x="88" y="129"/>
                    <a:pt x="93" y="128"/>
                  </a:cubicBezTo>
                  <a:cubicBezTo>
                    <a:pt x="94" y="128"/>
                    <a:pt x="95" y="128"/>
                    <a:pt x="96" y="128"/>
                  </a:cubicBezTo>
                  <a:cubicBezTo>
                    <a:pt x="96" y="122"/>
                    <a:pt x="96" y="117"/>
                    <a:pt x="96" y="111"/>
                  </a:cubicBezTo>
                  <a:close/>
                  <a:moveTo>
                    <a:pt x="79" y="87"/>
                  </a:moveTo>
                  <a:cubicBezTo>
                    <a:pt x="79" y="87"/>
                    <a:pt x="79" y="87"/>
                    <a:pt x="79" y="88"/>
                  </a:cubicBezTo>
                  <a:cubicBezTo>
                    <a:pt x="80" y="90"/>
                    <a:pt x="80" y="93"/>
                    <a:pt x="80" y="96"/>
                  </a:cubicBezTo>
                  <a:cubicBezTo>
                    <a:pt x="80" y="97"/>
                    <a:pt x="80" y="99"/>
                    <a:pt x="80" y="100"/>
                  </a:cubicBezTo>
                  <a:cubicBezTo>
                    <a:pt x="81" y="101"/>
                    <a:pt x="80" y="102"/>
                    <a:pt x="79" y="103"/>
                  </a:cubicBezTo>
                  <a:cubicBezTo>
                    <a:pt x="79" y="103"/>
                    <a:pt x="79" y="103"/>
                    <a:pt x="79" y="103"/>
                  </a:cubicBezTo>
                  <a:cubicBezTo>
                    <a:pt x="79" y="104"/>
                    <a:pt x="78" y="105"/>
                    <a:pt x="79" y="106"/>
                  </a:cubicBezTo>
                  <a:cubicBezTo>
                    <a:pt x="91" y="104"/>
                    <a:pt x="103" y="103"/>
                    <a:pt x="115" y="103"/>
                  </a:cubicBezTo>
                  <a:cubicBezTo>
                    <a:pt x="115" y="101"/>
                    <a:pt x="115" y="86"/>
                    <a:pt x="115" y="85"/>
                  </a:cubicBezTo>
                  <a:cubicBezTo>
                    <a:pt x="103" y="85"/>
                    <a:pt x="91" y="86"/>
                    <a:pt x="79" y="87"/>
                  </a:cubicBezTo>
                  <a:close/>
                  <a:moveTo>
                    <a:pt x="156" y="101"/>
                  </a:moveTo>
                  <a:cubicBezTo>
                    <a:pt x="156" y="100"/>
                    <a:pt x="156" y="100"/>
                    <a:pt x="156" y="99"/>
                  </a:cubicBezTo>
                  <a:cubicBezTo>
                    <a:pt x="155" y="95"/>
                    <a:pt x="156" y="90"/>
                    <a:pt x="156" y="86"/>
                  </a:cubicBezTo>
                  <a:cubicBezTo>
                    <a:pt x="156" y="85"/>
                    <a:pt x="156" y="84"/>
                    <a:pt x="156" y="84"/>
                  </a:cubicBezTo>
                  <a:cubicBezTo>
                    <a:pt x="154" y="83"/>
                    <a:pt x="123" y="84"/>
                    <a:pt x="121" y="85"/>
                  </a:cubicBezTo>
                  <a:cubicBezTo>
                    <a:pt x="121" y="86"/>
                    <a:pt x="121" y="87"/>
                    <a:pt x="121" y="88"/>
                  </a:cubicBezTo>
                  <a:cubicBezTo>
                    <a:pt x="121" y="93"/>
                    <a:pt x="121" y="97"/>
                    <a:pt x="120" y="102"/>
                  </a:cubicBezTo>
                  <a:cubicBezTo>
                    <a:pt x="120" y="102"/>
                    <a:pt x="121" y="102"/>
                    <a:pt x="121" y="103"/>
                  </a:cubicBezTo>
                  <a:cubicBezTo>
                    <a:pt x="132" y="102"/>
                    <a:pt x="144" y="102"/>
                    <a:pt x="156" y="101"/>
                  </a:cubicBezTo>
                  <a:close/>
                  <a:moveTo>
                    <a:pt x="77" y="135"/>
                  </a:moveTo>
                  <a:cubicBezTo>
                    <a:pt x="78" y="141"/>
                    <a:pt x="78" y="147"/>
                    <a:pt x="79" y="152"/>
                  </a:cubicBezTo>
                  <a:cubicBezTo>
                    <a:pt x="91" y="152"/>
                    <a:pt x="102" y="152"/>
                    <a:pt x="114" y="151"/>
                  </a:cubicBezTo>
                  <a:cubicBezTo>
                    <a:pt x="114" y="150"/>
                    <a:pt x="114" y="136"/>
                    <a:pt x="114" y="135"/>
                  </a:cubicBezTo>
                  <a:cubicBezTo>
                    <a:pt x="102" y="135"/>
                    <a:pt x="89" y="135"/>
                    <a:pt x="77" y="135"/>
                  </a:cubicBezTo>
                  <a:close/>
                  <a:moveTo>
                    <a:pt x="52" y="177"/>
                  </a:moveTo>
                  <a:cubicBezTo>
                    <a:pt x="66" y="176"/>
                    <a:pt x="79" y="175"/>
                    <a:pt x="92" y="175"/>
                  </a:cubicBezTo>
                  <a:cubicBezTo>
                    <a:pt x="92" y="172"/>
                    <a:pt x="92" y="161"/>
                    <a:pt x="91" y="159"/>
                  </a:cubicBezTo>
                  <a:cubicBezTo>
                    <a:pt x="91" y="159"/>
                    <a:pt x="90" y="159"/>
                    <a:pt x="90" y="159"/>
                  </a:cubicBezTo>
                  <a:cubicBezTo>
                    <a:pt x="80" y="160"/>
                    <a:pt x="69" y="160"/>
                    <a:pt x="59" y="160"/>
                  </a:cubicBezTo>
                  <a:cubicBezTo>
                    <a:pt x="56" y="160"/>
                    <a:pt x="54" y="160"/>
                    <a:pt x="52" y="160"/>
                  </a:cubicBezTo>
                  <a:cubicBezTo>
                    <a:pt x="51" y="160"/>
                    <a:pt x="51" y="160"/>
                    <a:pt x="51" y="160"/>
                  </a:cubicBezTo>
                  <a:cubicBezTo>
                    <a:pt x="51" y="165"/>
                    <a:pt x="51" y="169"/>
                    <a:pt x="51" y="174"/>
                  </a:cubicBezTo>
                  <a:cubicBezTo>
                    <a:pt x="51" y="173"/>
                    <a:pt x="51" y="173"/>
                    <a:pt x="51" y="173"/>
                  </a:cubicBezTo>
                  <a:cubicBezTo>
                    <a:pt x="52" y="169"/>
                    <a:pt x="52" y="166"/>
                    <a:pt x="52" y="163"/>
                  </a:cubicBezTo>
                  <a:cubicBezTo>
                    <a:pt x="52" y="162"/>
                    <a:pt x="52" y="162"/>
                    <a:pt x="53" y="161"/>
                  </a:cubicBezTo>
                  <a:cubicBezTo>
                    <a:pt x="53" y="161"/>
                    <a:pt x="53" y="160"/>
                    <a:pt x="53" y="160"/>
                  </a:cubicBezTo>
                  <a:cubicBezTo>
                    <a:pt x="54" y="160"/>
                    <a:pt x="54" y="161"/>
                    <a:pt x="54" y="161"/>
                  </a:cubicBezTo>
                  <a:cubicBezTo>
                    <a:pt x="55" y="161"/>
                    <a:pt x="55" y="162"/>
                    <a:pt x="55" y="162"/>
                  </a:cubicBezTo>
                  <a:cubicBezTo>
                    <a:pt x="55" y="164"/>
                    <a:pt x="56" y="165"/>
                    <a:pt x="56" y="167"/>
                  </a:cubicBezTo>
                  <a:cubicBezTo>
                    <a:pt x="56" y="168"/>
                    <a:pt x="57" y="170"/>
                    <a:pt x="57" y="171"/>
                  </a:cubicBezTo>
                  <a:cubicBezTo>
                    <a:pt x="57" y="173"/>
                    <a:pt x="56" y="174"/>
                    <a:pt x="54" y="174"/>
                  </a:cubicBezTo>
                  <a:cubicBezTo>
                    <a:pt x="54" y="174"/>
                    <a:pt x="53" y="174"/>
                    <a:pt x="53" y="174"/>
                  </a:cubicBezTo>
                  <a:cubicBezTo>
                    <a:pt x="53" y="175"/>
                    <a:pt x="53" y="176"/>
                    <a:pt x="52" y="177"/>
                  </a:cubicBezTo>
                  <a:close/>
                  <a:moveTo>
                    <a:pt x="49" y="20"/>
                  </a:moveTo>
                  <a:cubicBezTo>
                    <a:pt x="48" y="20"/>
                    <a:pt x="46" y="20"/>
                    <a:pt x="44" y="20"/>
                  </a:cubicBezTo>
                  <a:cubicBezTo>
                    <a:pt x="39" y="20"/>
                    <a:pt x="33" y="20"/>
                    <a:pt x="27" y="20"/>
                  </a:cubicBezTo>
                  <a:cubicBezTo>
                    <a:pt x="24" y="21"/>
                    <a:pt x="22" y="21"/>
                    <a:pt x="19" y="21"/>
                  </a:cubicBezTo>
                  <a:cubicBezTo>
                    <a:pt x="18" y="21"/>
                    <a:pt x="17" y="22"/>
                    <a:pt x="16" y="21"/>
                  </a:cubicBezTo>
                  <a:cubicBezTo>
                    <a:pt x="15" y="22"/>
                    <a:pt x="15" y="23"/>
                    <a:pt x="15" y="24"/>
                  </a:cubicBezTo>
                  <a:cubicBezTo>
                    <a:pt x="15" y="25"/>
                    <a:pt x="15" y="25"/>
                    <a:pt x="15" y="26"/>
                  </a:cubicBezTo>
                  <a:cubicBezTo>
                    <a:pt x="16" y="30"/>
                    <a:pt x="17" y="34"/>
                    <a:pt x="18" y="38"/>
                  </a:cubicBezTo>
                  <a:cubicBezTo>
                    <a:pt x="18" y="38"/>
                    <a:pt x="18" y="38"/>
                    <a:pt x="18" y="38"/>
                  </a:cubicBezTo>
                  <a:cubicBezTo>
                    <a:pt x="29" y="38"/>
                    <a:pt x="40" y="37"/>
                    <a:pt x="50" y="37"/>
                  </a:cubicBezTo>
                  <a:cubicBezTo>
                    <a:pt x="50" y="36"/>
                    <a:pt x="50" y="35"/>
                    <a:pt x="50" y="35"/>
                  </a:cubicBezTo>
                  <a:cubicBezTo>
                    <a:pt x="51" y="33"/>
                    <a:pt x="51" y="32"/>
                    <a:pt x="51" y="31"/>
                  </a:cubicBezTo>
                  <a:cubicBezTo>
                    <a:pt x="51" y="29"/>
                    <a:pt x="51" y="26"/>
                    <a:pt x="50" y="24"/>
                  </a:cubicBezTo>
                  <a:cubicBezTo>
                    <a:pt x="50" y="23"/>
                    <a:pt x="50" y="21"/>
                    <a:pt x="49" y="20"/>
                  </a:cubicBezTo>
                  <a:close/>
                  <a:moveTo>
                    <a:pt x="121" y="56"/>
                  </a:moveTo>
                  <a:cubicBezTo>
                    <a:pt x="133" y="55"/>
                    <a:pt x="145" y="55"/>
                    <a:pt x="157" y="54"/>
                  </a:cubicBezTo>
                  <a:cubicBezTo>
                    <a:pt x="157" y="52"/>
                    <a:pt x="157" y="39"/>
                    <a:pt x="156" y="38"/>
                  </a:cubicBezTo>
                  <a:cubicBezTo>
                    <a:pt x="144" y="39"/>
                    <a:pt x="132" y="40"/>
                    <a:pt x="120" y="40"/>
                  </a:cubicBezTo>
                  <a:cubicBezTo>
                    <a:pt x="120" y="46"/>
                    <a:pt x="120" y="51"/>
                    <a:pt x="121" y="56"/>
                  </a:cubicBezTo>
                  <a:close/>
                  <a:moveTo>
                    <a:pt x="95" y="64"/>
                  </a:moveTo>
                  <a:cubicBezTo>
                    <a:pt x="83" y="64"/>
                    <a:pt x="71" y="64"/>
                    <a:pt x="59" y="65"/>
                  </a:cubicBezTo>
                  <a:cubicBezTo>
                    <a:pt x="61" y="66"/>
                    <a:pt x="61" y="67"/>
                    <a:pt x="60" y="68"/>
                  </a:cubicBezTo>
                  <a:cubicBezTo>
                    <a:pt x="60" y="69"/>
                    <a:pt x="60" y="70"/>
                    <a:pt x="60" y="71"/>
                  </a:cubicBezTo>
                  <a:cubicBezTo>
                    <a:pt x="60" y="74"/>
                    <a:pt x="60" y="77"/>
                    <a:pt x="59" y="80"/>
                  </a:cubicBezTo>
                  <a:cubicBezTo>
                    <a:pt x="59" y="81"/>
                    <a:pt x="59" y="81"/>
                    <a:pt x="59" y="82"/>
                  </a:cubicBezTo>
                  <a:cubicBezTo>
                    <a:pt x="72" y="81"/>
                    <a:pt x="84" y="80"/>
                    <a:pt x="96" y="79"/>
                  </a:cubicBezTo>
                  <a:cubicBezTo>
                    <a:pt x="96" y="79"/>
                    <a:pt x="96" y="79"/>
                    <a:pt x="96" y="79"/>
                  </a:cubicBezTo>
                  <a:cubicBezTo>
                    <a:pt x="96" y="75"/>
                    <a:pt x="96" y="71"/>
                    <a:pt x="96" y="67"/>
                  </a:cubicBezTo>
                  <a:cubicBezTo>
                    <a:pt x="96" y="66"/>
                    <a:pt x="95" y="65"/>
                    <a:pt x="95" y="64"/>
                  </a:cubicBezTo>
                  <a:close/>
                  <a:moveTo>
                    <a:pt x="70" y="136"/>
                  </a:moveTo>
                  <a:cubicBezTo>
                    <a:pt x="70" y="136"/>
                    <a:pt x="70" y="136"/>
                    <a:pt x="69" y="136"/>
                  </a:cubicBezTo>
                  <a:cubicBezTo>
                    <a:pt x="66" y="136"/>
                    <a:pt x="63" y="136"/>
                    <a:pt x="60" y="136"/>
                  </a:cubicBezTo>
                  <a:cubicBezTo>
                    <a:pt x="55" y="137"/>
                    <a:pt x="50" y="137"/>
                    <a:pt x="45" y="137"/>
                  </a:cubicBezTo>
                  <a:cubicBezTo>
                    <a:pt x="43" y="137"/>
                    <a:pt x="41" y="137"/>
                    <a:pt x="39" y="137"/>
                  </a:cubicBezTo>
                  <a:cubicBezTo>
                    <a:pt x="38" y="137"/>
                    <a:pt x="37" y="137"/>
                    <a:pt x="37" y="138"/>
                  </a:cubicBezTo>
                  <a:cubicBezTo>
                    <a:pt x="37" y="139"/>
                    <a:pt x="36" y="140"/>
                    <a:pt x="36" y="141"/>
                  </a:cubicBezTo>
                  <a:cubicBezTo>
                    <a:pt x="37" y="144"/>
                    <a:pt x="37" y="147"/>
                    <a:pt x="38" y="150"/>
                  </a:cubicBezTo>
                  <a:cubicBezTo>
                    <a:pt x="38" y="150"/>
                    <a:pt x="38" y="151"/>
                    <a:pt x="38" y="151"/>
                  </a:cubicBezTo>
                  <a:cubicBezTo>
                    <a:pt x="39" y="152"/>
                    <a:pt x="39" y="153"/>
                    <a:pt x="38" y="154"/>
                  </a:cubicBezTo>
                  <a:cubicBezTo>
                    <a:pt x="38" y="154"/>
                    <a:pt x="38" y="154"/>
                    <a:pt x="38" y="154"/>
                  </a:cubicBezTo>
                  <a:cubicBezTo>
                    <a:pt x="49" y="155"/>
                    <a:pt x="60" y="153"/>
                    <a:pt x="72" y="153"/>
                  </a:cubicBezTo>
                  <a:cubicBezTo>
                    <a:pt x="72" y="152"/>
                    <a:pt x="72" y="152"/>
                    <a:pt x="72" y="152"/>
                  </a:cubicBezTo>
                  <a:cubicBezTo>
                    <a:pt x="71" y="148"/>
                    <a:pt x="71" y="144"/>
                    <a:pt x="71" y="140"/>
                  </a:cubicBezTo>
                  <a:cubicBezTo>
                    <a:pt x="71" y="138"/>
                    <a:pt x="70" y="137"/>
                    <a:pt x="70" y="136"/>
                  </a:cubicBezTo>
                  <a:close/>
                  <a:moveTo>
                    <a:pt x="76" y="195"/>
                  </a:moveTo>
                  <a:cubicBezTo>
                    <a:pt x="79" y="195"/>
                    <a:pt x="111" y="195"/>
                    <a:pt x="113" y="194"/>
                  </a:cubicBezTo>
                  <a:cubicBezTo>
                    <a:pt x="113" y="189"/>
                    <a:pt x="113" y="185"/>
                    <a:pt x="114" y="180"/>
                  </a:cubicBezTo>
                  <a:cubicBezTo>
                    <a:pt x="113" y="180"/>
                    <a:pt x="113" y="180"/>
                    <a:pt x="112" y="180"/>
                  </a:cubicBezTo>
                  <a:cubicBezTo>
                    <a:pt x="108" y="180"/>
                    <a:pt x="103" y="180"/>
                    <a:pt x="98" y="180"/>
                  </a:cubicBezTo>
                  <a:cubicBezTo>
                    <a:pt x="91" y="180"/>
                    <a:pt x="84" y="180"/>
                    <a:pt x="76" y="180"/>
                  </a:cubicBezTo>
                  <a:cubicBezTo>
                    <a:pt x="76" y="180"/>
                    <a:pt x="75" y="181"/>
                    <a:pt x="75" y="181"/>
                  </a:cubicBezTo>
                  <a:cubicBezTo>
                    <a:pt x="75" y="185"/>
                    <a:pt x="75" y="190"/>
                    <a:pt x="76" y="195"/>
                  </a:cubicBezTo>
                  <a:close/>
                  <a:moveTo>
                    <a:pt x="214" y="138"/>
                  </a:moveTo>
                  <a:cubicBezTo>
                    <a:pt x="214" y="140"/>
                    <a:pt x="214" y="142"/>
                    <a:pt x="215" y="145"/>
                  </a:cubicBezTo>
                  <a:cubicBezTo>
                    <a:pt x="215" y="145"/>
                    <a:pt x="216" y="145"/>
                    <a:pt x="217" y="145"/>
                  </a:cubicBezTo>
                  <a:cubicBezTo>
                    <a:pt x="221" y="145"/>
                    <a:pt x="225" y="144"/>
                    <a:pt x="229" y="144"/>
                  </a:cubicBezTo>
                  <a:cubicBezTo>
                    <a:pt x="230" y="144"/>
                    <a:pt x="230" y="145"/>
                    <a:pt x="231" y="145"/>
                  </a:cubicBezTo>
                  <a:cubicBezTo>
                    <a:pt x="232" y="145"/>
                    <a:pt x="232" y="145"/>
                    <a:pt x="232" y="146"/>
                  </a:cubicBezTo>
                  <a:cubicBezTo>
                    <a:pt x="232" y="146"/>
                    <a:pt x="232" y="147"/>
                    <a:pt x="231" y="147"/>
                  </a:cubicBezTo>
                  <a:cubicBezTo>
                    <a:pt x="231" y="147"/>
                    <a:pt x="231" y="147"/>
                    <a:pt x="230" y="147"/>
                  </a:cubicBezTo>
                  <a:cubicBezTo>
                    <a:pt x="229" y="148"/>
                    <a:pt x="227" y="148"/>
                    <a:pt x="226" y="148"/>
                  </a:cubicBezTo>
                  <a:cubicBezTo>
                    <a:pt x="223" y="149"/>
                    <a:pt x="221" y="149"/>
                    <a:pt x="218" y="149"/>
                  </a:cubicBezTo>
                  <a:cubicBezTo>
                    <a:pt x="219" y="150"/>
                    <a:pt x="219" y="150"/>
                    <a:pt x="219" y="150"/>
                  </a:cubicBezTo>
                  <a:cubicBezTo>
                    <a:pt x="221" y="149"/>
                    <a:pt x="223" y="149"/>
                    <a:pt x="225" y="149"/>
                  </a:cubicBezTo>
                  <a:cubicBezTo>
                    <a:pt x="227" y="149"/>
                    <a:pt x="228" y="149"/>
                    <a:pt x="230" y="148"/>
                  </a:cubicBezTo>
                  <a:cubicBezTo>
                    <a:pt x="231" y="148"/>
                    <a:pt x="232" y="149"/>
                    <a:pt x="233" y="150"/>
                  </a:cubicBezTo>
                  <a:cubicBezTo>
                    <a:pt x="233" y="150"/>
                    <a:pt x="233" y="151"/>
                    <a:pt x="233" y="151"/>
                  </a:cubicBezTo>
                  <a:cubicBezTo>
                    <a:pt x="233" y="151"/>
                    <a:pt x="234" y="151"/>
                    <a:pt x="234" y="151"/>
                  </a:cubicBezTo>
                  <a:cubicBezTo>
                    <a:pt x="235" y="151"/>
                    <a:pt x="235" y="151"/>
                    <a:pt x="236" y="151"/>
                  </a:cubicBezTo>
                  <a:cubicBezTo>
                    <a:pt x="236" y="151"/>
                    <a:pt x="237" y="151"/>
                    <a:pt x="237" y="150"/>
                  </a:cubicBezTo>
                  <a:cubicBezTo>
                    <a:pt x="237" y="150"/>
                    <a:pt x="238" y="150"/>
                    <a:pt x="238" y="150"/>
                  </a:cubicBezTo>
                  <a:cubicBezTo>
                    <a:pt x="239" y="151"/>
                    <a:pt x="240" y="151"/>
                    <a:pt x="240" y="151"/>
                  </a:cubicBezTo>
                  <a:cubicBezTo>
                    <a:pt x="245" y="151"/>
                    <a:pt x="249" y="151"/>
                    <a:pt x="253" y="151"/>
                  </a:cubicBezTo>
                  <a:cubicBezTo>
                    <a:pt x="254" y="151"/>
                    <a:pt x="255" y="151"/>
                    <a:pt x="256" y="152"/>
                  </a:cubicBezTo>
                  <a:cubicBezTo>
                    <a:pt x="256" y="146"/>
                    <a:pt x="256" y="139"/>
                    <a:pt x="255" y="133"/>
                  </a:cubicBezTo>
                  <a:cubicBezTo>
                    <a:pt x="252" y="133"/>
                    <a:pt x="250" y="133"/>
                    <a:pt x="247" y="133"/>
                  </a:cubicBezTo>
                  <a:cubicBezTo>
                    <a:pt x="247" y="134"/>
                    <a:pt x="247" y="134"/>
                    <a:pt x="247" y="134"/>
                  </a:cubicBezTo>
                  <a:cubicBezTo>
                    <a:pt x="247" y="136"/>
                    <a:pt x="246" y="136"/>
                    <a:pt x="245" y="136"/>
                  </a:cubicBezTo>
                  <a:cubicBezTo>
                    <a:pt x="243" y="136"/>
                    <a:pt x="241" y="136"/>
                    <a:pt x="239" y="136"/>
                  </a:cubicBezTo>
                  <a:cubicBezTo>
                    <a:pt x="232" y="136"/>
                    <a:pt x="226" y="137"/>
                    <a:pt x="219" y="137"/>
                  </a:cubicBezTo>
                  <a:cubicBezTo>
                    <a:pt x="217" y="137"/>
                    <a:pt x="216" y="137"/>
                    <a:pt x="214" y="138"/>
                  </a:cubicBezTo>
                  <a:close/>
                  <a:moveTo>
                    <a:pt x="172" y="14"/>
                  </a:moveTo>
                  <a:cubicBezTo>
                    <a:pt x="161" y="15"/>
                    <a:pt x="149" y="16"/>
                    <a:pt x="137" y="17"/>
                  </a:cubicBezTo>
                  <a:cubicBezTo>
                    <a:pt x="138" y="22"/>
                    <a:pt x="138" y="26"/>
                    <a:pt x="139" y="30"/>
                  </a:cubicBezTo>
                  <a:cubicBezTo>
                    <a:pt x="150" y="30"/>
                    <a:pt x="162" y="31"/>
                    <a:pt x="173" y="31"/>
                  </a:cubicBezTo>
                  <a:cubicBezTo>
                    <a:pt x="173" y="25"/>
                    <a:pt x="173" y="20"/>
                    <a:pt x="172" y="14"/>
                  </a:cubicBezTo>
                  <a:close/>
                  <a:moveTo>
                    <a:pt x="98" y="159"/>
                  </a:moveTo>
                  <a:cubicBezTo>
                    <a:pt x="99" y="160"/>
                    <a:pt x="98" y="161"/>
                    <a:pt x="98" y="162"/>
                  </a:cubicBezTo>
                  <a:cubicBezTo>
                    <a:pt x="98" y="166"/>
                    <a:pt x="98" y="169"/>
                    <a:pt x="98" y="173"/>
                  </a:cubicBezTo>
                  <a:cubicBezTo>
                    <a:pt x="98" y="173"/>
                    <a:pt x="98" y="174"/>
                    <a:pt x="98" y="175"/>
                  </a:cubicBezTo>
                  <a:cubicBezTo>
                    <a:pt x="110" y="175"/>
                    <a:pt x="121" y="174"/>
                    <a:pt x="133" y="174"/>
                  </a:cubicBezTo>
                  <a:cubicBezTo>
                    <a:pt x="133" y="173"/>
                    <a:pt x="133" y="173"/>
                    <a:pt x="133" y="172"/>
                  </a:cubicBezTo>
                  <a:cubicBezTo>
                    <a:pt x="132" y="172"/>
                    <a:pt x="132" y="172"/>
                    <a:pt x="132" y="172"/>
                  </a:cubicBezTo>
                  <a:cubicBezTo>
                    <a:pt x="130" y="173"/>
                    <a:pt x="129" y="173"/>
                    <a:pt x="128" y="174"/>
                  </a:cubicBezTo>
                  <a:cubicBezTo>
                    <a:pt x="127" y="174"/>
                    <a:pt x="126" y="174"/>
                    <a:pt x="125" y="173"/>
                  </a:cubicBezTo>
                  <a:cubicBezTo>
                    <a:pt x="124" y="172"/>
                    <a:pt x="125" y="170"/>
                    <a:pt x="126" y="170"/>
                  </a:cubicBezTo>
                  <a:cubicBezTo>
                    <a:pt x="128" y="169"/>
                    <a:pt x="129" y="169"/>
                    <a:pt x="131" y="168"/>
                  </a:cubicBezTo>
                  <a:cubicBezTo>
                    <a:pt x="132" y="168"/>
                    <a:pt x="132" y="168"/>
                    <a:pt x="133" y="168"/>
                  </a:cubicBezTo>
                  <a:cubicBezTo>
                    <a:pt x="133" y="165"/>
                    <a:pt x="133" y="162"/>
                    <a:pt x="133" y="159"/>
                  </a:cubicBezTo>
                  <a:cubicBezTo>
                    <a:pt x="133" y="159"/>
                    <a:pt x="132" y="159"/>
                    <a:pt x="132" y="158"/>
                  </a:cubicBezTo>
                  <a:cubicBezTo>
                    <a:pt x="132" y="158"/>
                    <a:pt x="131" y="157"/>
                    <a:pt x="130" y="157"/>
                  </a:cubicBezTo>
                  <a:cubicBezTo>
                    <a:pt x="120" y="158"/>
                    <a:pt x="109" y="159"/>
                    <a:pt x="98" y="159"/>
                  </a:cubicBezTo>
                  <a:close/>
                  <a:moveTo>
                    <a:pt x="137" y="63"/>
                  </a:moveTo>
                  <a:cubicBezTo>
                    <a:pt x="124" y="63"/>
                    <a:pt x="112" y="63"/>
                    <a:pt x="99" y="64"/>
                  </a:cubicBezTo>
                  <a:cubicBezTo>
                    <a:pt x="99" y="66"/>
                    <a:pt x="100" y="69"/>
                    <a:pt x="100" y="71"/>
                  </a:cubicBezTo>
                  <a:cubicBezTo>
                    <a:pt x="100" y="71"/>
                    <a:pt x="100" y="71"/>
                    <a:pt x="100" y="71"/>
                  </a:cubicBezTo>
                  <a:cubicBezTo>
                    <a:pt x="102" y="72"/>
                    <a:pt x="102" y="72"/>
                    <a:pt x="102" y="74"/>
                  </a:cubicBezTo>
                  <a:cubicBezTo>
                    <a:pt x="102" y="76"/>
                    <a:pt x="102" y="77"/>
                    <a:pt x="102" y="79"/>
                  </a:cubicBezTo>
                  <a:cubicBezTo>
                    <a:pt x="114" y="78"/>
                    <a:pt x="125" y="77"/>
                    <a:pt x="137" y="77"/>
                  </a:cubicBezTo>
                  <a:cubicBezTo>
                    <a:pt x="137" y="72"/>
                    <a:pt x="137" y="68"/>
                    <a:pt x="137" y="63"/>
                  </a:cubicBezTo>
                  <a:close/>
                  <a:moveTo>
                    <a:pt x="114" y="41"/>
                  </a:moveTo>
                  <a:cubicBezTo>
                    <a:pt x="113" y="41"/>
                    <a:pt x="113" y="41"/>
                    <a:pt x="112" y="41"/>
                  </a:cubicBezTo>
                  <a:cubicBezTo>
                    <a:pt x="108" y="41"/>
                    <a:pt x="103" y="42"/>
                    <a:pt x="98" y="42"/>
                  </a:cubicBezTo>
                  <a:cubicBezTo>
                    <a:pt x="93" y="43"/>
                    <a:pt x="88" y="43"/>
                    <a:pt x="83" y="44"/>
                  </a:cubicBezTo>
                  <a:cubicBezTo>
                    <a:pt x="81" y="44"/>
                    <a:pt x="80" y="44"/>
                    <a:pt x="78" y="44"/>
                  </a:cubicBezTo>
                  <a:cubicBezTo>
                    <a:pt x="78" y="45"/>
                    <a:pt x="78" y="46"/>
                    <a:pt x="78" y="47"/>
                  </a:cubicBezTo>
                  <a:cubicBezTo>
                    <a:pt x="79" y="50"/>
                    <a:pt x="79" y="53"/>
                    <a:pt x="79" y="55"/>
                  </a:cubicBezTo>
                  <a:cubicBezTo>
                    <a:pt x="79" y="56"/>
                    <a:pt x="79" y="56"/>
                    <a:pt x="80" y="56"/>
                  </a:cubicBezTo>
                  <a:cubicBezTo>
                    <a:pt x="80" y="57"/>
                    <a:pt x="81" y="57"/>
                    <a:pt x="82" y="57"/>
                  </a:cubicBezTo>
                  <a:cubicBezTo>
                    <a:pt x="92" y="57"/>
                    <a:pt x="102" y="57"/>
                    <a:pt x="112" y="56"/>
                  </a:cubicBezTo>
                  <a:cubicBezTo>
                    <a:pt x="113" y="56"/>
                    <a:pt x="114" y="56"/>
                    <a:pt x="115" y="56"/>
                  </a:cubicBezTo>
                  <a:cubicBezTo>
                    <a:pt x="115" y="51"/>
                    <a:pt x="114" y="46"/>
                    <a:pt x="114" y="41"/>
                  </a:cubicBezTo>
                  <a:close/>
                  <a:moveTo>
                    <a:pt x="35" y="61"/>
                  </a:moveTo>
                  <a:cubicBezTo>
                    <a:pt x="48" y="59"/>
                    <a:pt x="61" y="58"/>
                    <a:pt x="74" y="57"/>
                  </a:cubicBezTo>
                  <a:cubicBezTo>
                    <a:pt x="74" y="57"/>
                    <a:pt x="74" y="57"/>
                    <a:pt x="74" y="57"/>
                  </a:cubicBezTo>
                  <a:cubicBezTo>
                    <a:pt x="73" y="57"/>
                    <a:pt x="73" y="56"/>
                    <a:pt x="73" y="55"/>
                  </a:cubicBezTo>
                  <a:cubicBezTo>
                    <a:pt x="72" y="52"/>
                    <a:pt x="72" y="49"/>
                    <a:pt x="72" y="46"/>
                  </a:cubicBezTo>
                  <a:cubicBezTo>
                    <a:pt x="72" y="45"/>
                    <a:pt x="72" y="45"/>
                    <a:pt x="72" y="45"/>
                  </a:cubicBezTo>
                  <a:cubicBezTo>
                    <a:pt x="60" y="45"/>
                    <a:pt x="47" y="45"/>
                    <a:pt x="35" y="46"/>
                  </a:cubicBezTo>
                  <a:cubicBezTo>
                    <a:pt x="35" y="51"/>
                    <a:pt x="35" y="56"/>
                    <a:pt x="35" y="61"/>
                  </a:cubicBezTo>
                  <a:close/>
                  <a:moveTo>
                    <a:pt x="93" y="20"/>
                  </a:moveTo>
                  <a:cubicBezTo>
                    <a:pt x="90" y="20"/>
                    <a:pt x="56" y="21"/>
                    <a:pt x="55" y="22"/>
                  </a:cubicBezTo>
                  <a:cubicBezTo>
                    <a:pt x="55" y="25"/>
                    <a:pt x="55" y="34"/>
                    <a:pt x="56" y="36"/>
                  </a:cubicBezTo>
                  <a:cubicBezTo>
                    <a:pt x="69" y="35"/>
                    <a:pt x="81" y="33"/>
                    <a:pt x="94" y="32"/>
                  </a:cubicBezTo>
                  <a:cubicBezTo>
                    <a:pt x="93" y="30"/>
                    <a:pt x="93" y="28"/>
                    <a:pt x="93" y="26"/>
                  </a:cubicBezTo>
                  <a:cubicBezTo>
                    <a:pt x="93" y="24"/>
                    <a:pt x="93" y="22"/>
                    <a:pt x="93" y="20"/>
                  </a:cubicBezTo>
                  <a:close/>
                  <a:moveTo>
                    <a:pt x="140" y="111"/>
                  </a:moveTo>
                  <a:cubicBezTo>
                    <a:pt x="140" y="114"/>
                    <a:pt x="141" y="125"/>
                    <a:pt x="142" y="126"/>
                  </a:cubicBezTo>
                  <a:cubicBezTo>
                    <a:pt x="142" y="126"/>
                    <a:pt x="142" y="126"/>
                    <a:pt x="142" y="126"/>
                  </a:cubicBezTo>
                  <a:cubicBezTo>
                    <a:pt x="146" y="126"/>
                    <a:pt x="150" y="126"/>
                    <a:pt x="154" y="126"/>
                  </a:cubicBezTo>
                  <a:cubicBezTo>
                    <a:pt x="154" y="125"/>
                    <a:pt x="155" y="125"/>
                    <a:pt x="155" y="125"/>
                  </a:cubicBezTo>
                  <a:cubicBezTo>
                    <a:pt x="163" y="123"/>
                    <a:pt x="171" y="121"/>
                    <a:pt x="180" y="119"/>
                  </a:cubicBezTo>
                  <a:cubicBezTo>
                    <a:pt x="181" y="119"/>
                    <a:pt x="182" y="118"/>
                    <a:pt x="183" y="118"/>
                  </a:cubicBezTo>
                  <a:cubicBezTo>
                    <a:pt x="183" y="115"/>
                    <a:pt x="183" y="113"/>
                    <a:pt x="183" y="110"/>
                  </a:cubicBezTo>
                  <a:cubicBezTo>
                    <a:pt x="182" y="110"/>
                    <a:pt x="182" y="110"/>
                    <a:pt x="182" y="110"/>
                  </a:cubicBezTo>
                  <a:cubicBezTo>
                    <a:pt x="179" y="110"/>
                    <a:pt x="176" y="110"/>
                    <a:pt x="173" y="110"/>
                  </a:cubicBezTo>
                  <a:cubicBezTo>
                    <a:pt x="173" y="110"/>
                    <a:pt x="172" y="110"/>
                    <a:pt x="172" y="110"/>
                  </a:cubicBezTo>
                  <a:cubicBezTo>
                    <a:pt x="168" y="112"/>
                    <a:pt x="164" y="113"/>
                    <a:pt x="160" y="114"/>
                  </a:cubicBezTo>
                  <a:cubicBezTo>
                    <a:pt x="160" y="114"/>
                    <a:pt x="160" y="114"/>
                    <a:pt x="159" y="114"/>
                  </a:cubicBezTo>
                  <a:cubicBezTo>
                    <a:pt x="159" y="114"/>
                    <a:pt x="158" y="114"/>
                    <a:pt x="158" y="113"/>
                  </a:cubicBezTo>
                  <a:cubicBezTo>
                    <a:pt x="158" y="113"/>
                    <a:pt x="158" y="112"/>
                    <a:pt x="159" y="112"/>
                  </a:cubicBezTo>
                  <a:cubicBezTo>
                    <a:pt x="159" y="111"/>
                    <a:pt x="159" y="111"/>
                    <a:pt x="159" y="111"/>
                  </a:cubicBezTo>
                  <a:cubicBezTo>
                    <a:pt x="160" y="111"/>
                    <a:pt x="161" y="111"/>
                    <a:pt x="161" y="111"/>
                  </a:cubicBezTo>
                  <a:cubicBezTo>
                    <a:pt x="161" y="111"/>
                    <a:pt x="161" y="111"/>
                    <a:pt x="161" y="111"/>
                  </a:cubicBezTo>
                  <a:cubicBezTo>
                    <a:pt x="154" y="111"/>
                    <a:pt x="147" y="111"/>
                    <a:pt x="140" y="111"/>
                  </a:cubicBezTo>
                  <a:close/>
                  <a:moveTo>
                    <a:pt x="154" y="135"/>
                  </a:moveTo>
                  <a:cubicBezTo>
                    <a:pt x="154" y="135"/>
                    <a:pt x="154" y="135"/>
                    <a:pt x="154" y="134"/>
                  </a:cubicBezTo>
                  <a:cubicBezTo>
                    <a:pt x="143" y="135"/>
                    <a:pt x="131" y="135"/>
                    <a:pt x="120" y="135"/>
                  </a:cubicBezTo>
                  <a:cubicBezTo>
                    <a:pt x="120" y="136"/>
                    <a:pt x="120" y="138"/>
                    <a:pt x="121" y="139"/>
                  </a:cubicBezTo>
                  <a:cubicBezTo>
                    <a:pt x="121" y="142"/>
                    <a:pt x="121" y="145"/>
                    <a:pt x="121" y="148"/>
                  </a:cubicBezTo>
                  <a:cubicBezTo>
                    <a:pt x="121" y="149"/>
                    <a:pt x="122" y="150"/>
                    <a:pt x="120" y="151"/>
                  </a:cubicBezTo>
                  <a:cubicBezTo>
                    <a:pt x="121" y="151"/>
                    <a:pt x="121" y="151"/>
                    <a:pt x="122" y="151"/>
                  </a:cubicBezTo>
                  <a:cubicBezTo>
                    <a:pt x="123" y="151"/>
                    <a:pt x="125" y="151"/>
                    <a:pt x="126" y="151"/>
                  </a:cubicBezTo>
                  <a:cubicBezTo>
                    <a:pt x="133" y="151"/>
                    <a:pt x="139" y="151"/>
                    <a:pt x="145" y="151"/>
                  </a:cubicBezTo>
                  <a:cubicBezTo>
                    <a:pt x="145" y="151"/>
                    <a:pt x="146" y="151"/>
                    <a:pt x="147" y="150"/>
                  </a:cubicBezTo>
                  <a:cubicBezTo>
                    <a:pt x="150" y="149"/>
                    <a:pt x="153" y="148"/>
                    <a:pt x="157" y="147"/>
                  </a:cubicBezTo>
                  <a:cubicBezTo>
                    <a:pt x="157" y="147"/>
                    <a:pt x="157" y="147"/>
                    <a:pt x="157" y="147"/>
                  </a:cubicBezTo>
                  <a:cubicBezTo>
                    <a:pt x="157" y="144"/>
                    <a:pt x="157" y="140"/>
                    <a:pt x="157" y="137"/>
                  </a:cubicBezTo>
                  <a:cubicBezTo>
                    <a:pt x="157" y="137"/>
                    <a:pt x="157" y="137"/>
                    <a:pt x="157" y="137"/>
                  </a:cubicBezTo>
                  <a:cubicBezTo>
                    <a:pt x="153" y="138"/>
                    <a:pt x="149" y="140"/>
                    <a:pt x="146" y="141"/>
                  </a:cubicBezTo>
                  <a:cubicBezTo>
                    <a:pt x="145" y="141"/>
                    <a:pt x="145" y="141"/>
                    <a:pt x="145" y="142"/>
                  </a:cubicBezTo>
                  <a:cubicBezTo>
                    <a:pt x="144" y="142"/>
                    <a:pt x="144" y="143"/>
                    <a:pt x="143" y="143"/>
                  </a:cubicBezTo>
                  <a:cubicBezTo>
                    <a:pt x="142" y="143"/>
                    <a:pt x="141" y="143"/>
                    <a:pt x="140" y="143"/>
                  </a:cubicBezTo>
                  <a:cubicBezTo>
                    <a:pt x="139" y="143"/>
                    <a:pt x="139" y="142"/>
                    <a:pt x="139" y="141"/>
                  </a:cubicBezTo>
                  <a:cubicBezTo>
                    <a:pt x="138" y="140"/>
                    <a:pt x="139" y="140"/>
                    <a:pt x="140" y="139"/>
                  </a:cubicBezTo>
                  <a:cubicBezTo>
                    <a:pt x="140" y="139"/>
                    <a:pt x="141" y="139"/>
                    <a:pt x="142" y="138"/>
                  </a:cubicBezTo>
                  <a:cubicBezTo>
                    <a:pt x="145" y="137"/>
                    <a:pt x="149" y="136"/>
                    <a:pt x="153" y="135"/>
                  </a:cubicBezTo>
                  <a:cubicBezTo>
                    <a:pt x="153" y="135"/>
                    <a:pt x="154" y="135"/>
                    <a:pt x="154" y="135"/>
                  </a:cubicBezTo>
                  <a:close/>
                  <a:moveTo>
                    <a:pt x="213" y="53"/>
                  </a:moveTo>
                  <a:cubicBezTo>
                    <a:pt x="213" y="53"/>
                    <a:pt x="213" y="53"/>
                    <a:pt x="213" y="53"/>
                  </a:cubicBezTo>
                  <a:cubicBezTo>
                    <a:pt x="226" y="53"/>
                    <a:pt x="239" y="53"/>
                    <a:pt x="252" y="53"/>
                  </a:cubicBezTo>
                  <a:cubicBezTo>
                    <a:pt x="253" y="50"/>
                    <a:pt x="252" y="36"/>
                    <a:pt x="252" y="35"/>
                  </a:cubicBezTo>
                  <a:cubicBezTo>
                    <a:pt x="251" y="35"/>
                    <a:pt x="251" y="35"/>
                    <a:pt x="251" y="35"/>
                  </a:cubicBezTo>
                  <a:cubicBezTo>
                    <a:pt x="250" y="35"/>
                    <a:pt x="250" y="36"/>
                    <a:pt x="250" y="36"/>
                  </a:cubicBezTo>
                  <a:cubicBezTo>
                    <a:pt x="250" y="36"/>
                    <a:pt x="250" y="37"/>
                    <a:pt x="250" y="37"/>
                  </a:cubicBezTo>
                  <a:cubicBezTo>
                    <a:pt x="251" y="38"/>
                    <a:pt x="250" y="39"/>
                    <a:pt x="249" y="39"/>
                  </a:cubicBezTo>
                  <a:cubicBezTo>
                    <a:pt x="248" y="40"/>
                    <a:pt x="247" y="40"/>
                    <a:pt x="246" y="40"/>
                  </a:cubicBezTo>
                  <a:cubicBezTo>
                    <a:pt x="244" y="40"/>
                    <a:pt x="242" y="40"/>
                    <a:pt x="240" y="40"/>
                  </a:cubicBezTo>
                  <a:cubicBezTo>
                    <a:pt x="236" y="40"/>
                    <a:pt x="233" y="41"/>
                    <a:pt x="229" y="41"/>
                  </a:cubicBezTo>
                  <a:cubicBezTo>
                    <a:pt x="222" y="42"/>
                    <a:pt x="216" y="43"/>
                    <a:pt x="210" y="45"/>
                  </a:cubicBezTo>
                  <a:cubicBezTo>
                    <a:pt x="209" y="45"/>
                    <a:pt x="207" y="45"/>
                    <a:pt x="206" y="45"/>
                  </a:cubicBezTo>
                  <a:cubicBezTo>
                    <a:pt x="207" y="48"/>
                    <a:pt x="207" y="50"/>
                    <a:pt x="208" y="53"/>
                  </a:cubicBezTo>
                  <a:cubicBezTo>
                    <a:pt x="208" y="53"/>
                    <a:pt x="208" y="53"/>
                    <a:pt x="209" y="52"/>
                  </a:cubicBezTo>
                  <a:cubicBezTo>
                    <a:pt x="214" y="52"/>
                    <a:pt x="218" y="51"/>
                    <a:pt x="223" y="50"/>
                  </a:cubicBezTo>
                  <a:cubicBezTo>
                    <a:pt x="229" y="50"/>
                    <a:pt x="235" y="49"/>
                    <a:pt x="241" y="48"/>
                  </a:cubicBezTo>
                  <a:cubicBezTo>
                    <a:pt x="243" y="48"/>
                    <a:pt x="245" y="48"/>
                    <a:pt x="246" y="47"/>
                  </a:cubicBezTo>
                  <a:cubicBezTo>
                    <a:pt x="247" y="46"/>
                    <a:pt x="248" y="47"/>
                    <a:pt x="248" y="47"/>
                  </a:cubicBezTo>
                  <a:cubicBezTo>
                    <a:pt x="248" y="48"/>
                    <a:pt x="248" y="49"/>
                    <a:pt x="247" y="49"/>
                  </a:cubicBezTo>
                  <a:cubicBezTo>
                    <a:pt x="247" y="49"/>
                    <a:pt x="247" y="49"/>
                    <a:pt x="246" y="49"/>
                  </a:cubicBezTo>
                  <a:cubicBezTo>
                    <a:pt x="242" y="50"/>
                    <a:pt x="238" y="50"/>
                    <a:pt x="234" y="50"/>
                  </a:cubicBezTo>
                  <a:cubicBezTo>
                    <a:pt x="229" y="51"/>
                    <a:pt x="223" y="52"/>
                    <a:pt x="217" y="53"/>
                  </a:cubicBezTo>
                  <a:cubicBezTo>
                    <a:pt x="216" y="53"/>
                    <a:pt x="214" y="53"/>
                    <a:pt x="213" y="53"/>
                  </a:cubicBezTo>
                  <a:close/>
                  <a:moveTo>
                    <a:pt x="101" y="128"/>
                  </a:moveTo>
                  <a:cubicBezTo>
                    <a:pt x="105" y="127"/>
                    <a:pt x="108" y="127"/>
                    <a:pt x="112" y="127"/>
                  </a:cubicBezTo>
                  <a:cubicBezTo>
                    <a:pt x="115" y="127"/>
                    <a:pt x="119" y="127"/>
                    <a:pt x="122" y="127"/>
                  </a:cubicBezTo>
                  <a:cubicBezTo>
                    <a:pt x="125" y="126"/>
                    <a:pt x="129" y="127"/>
                    <a:pt x="132" y="126"/>
                  </a:cubicBezTo>
                  <a:cubicBezTo>
                    <a:pt x="132" y="121"/>
                    <a:pt x="132" y="116"/>
                    <a:pt x="132" y="111"/>
                  </a:cubicBezTo>
                  <a:cubicBezTo>
                    <a:pt x="121" y="111"/>
                    <a:pt x="111" y="111"/>
                    <a:pt x="101" y="111"/>
                  </a:cubicBezTo>
                  <a:cubicBezTo>
                    <a:pt x="101" y="113"/>
                    <a:pt x="101" y="115"/>
                    <a:pt x="101" y="117"/>
                  </a:cubicBezTo>
                  <a:cubicBezTo>
                    <a:pt x="102" y="119"/>
                    <a:pt x="102" y="122"/>
                    <a:pt x="102" y="124"/>
                  </a:cubicBezTo>
                  <a:cubicBezTo>
                    <a:pt x="102" y="126"/>
                    <a:pt x="102" y="127"/>
                    <a:pt x="101" y="128"/>
                  </a:cubicBezTo>
                  <a:close/>
                  <a:moveTo>
                    <a:pt x="179" y="73"/>
                  </a:moveTo>
                  <a:cubicBezTo>
                    <a:pt x="179" y="73"/>
                    <a:pt x="179" y="73"/>
                    <a:pt x="178" y="73"/>
                  </a:cubicBezTo>
                  <a:cubicBezTo>
                    <a:pt x="177" y="73"/>
                    <a:pt x="177" y="73"/>
                    <a:pt x="177" y="72"/>
                  </a:cubicBezTo>
                  <a:cubicBezTo>
                    <a:pt x="176" y="71"/>
                    <a:pt x="177" y="71"/>
                    <a:pt x="178" y="70"/>
                  </a:cubicBezTo>
                  <a:cubicBezTo>
                    <a:pt x="178" y="70"/>
                    <a:pt x="179" y="70"/>
                    <a:pt x="179" y="70"/>
                  </a:cubicBezTo>
                  <a:cubicBezTo>
                    <a:pt x="179" y="68"/>
                    <a:pt x="179" y="66"/>
                    <a:pt x="179" y="63"/>
                  </a:cubicBezTo>
                  <a:cubicBezTo>
                    <a:pt x="178" y="63"/>
                    <a:pt x="144" y="63"/>
                    <a:pt x="143" y="64"/>
                  </a:cubicBezTo>
                  <a:cubicBezTo>
                    <a:pt x="143" y="65"/>
                    <a:pt x="143" y="66"/>
                    <a:pt x="143" y="66"/>
                  </a:cubicBezTo>
                  <a:cubicBezTo>
                    <a:pt x="144" y="68"/>
                    <a:pt x="144" y="69"/>
                    <a:pt x="145" y="71"/>
                  </a:cubicBezTo>
                  <a:cubicBezTo>
                    <a:pt x="145" y="72"/>
                    <a:pt x="145" y="73"/>
                    <a:pt x="144" y="73"/>
                  </a:cubicBezTo>
                  <a:cubicBezTo>
                    <a:pt x="143" y="74"/>
                    <a:pt x="142" y="74"/>
                    <a:pt x="142" y="74"/>
                  </a:cubicBezTo>
                  <a:cubicBezTo>
                    <a:pt x="141" y="73"/>
                    <a:pt x="141" y="73"/>
                    <a:pt x="141" y="73"/>
                  </a:cubicBezTo>
                  <a:cubicBezTo>
                    <a:pt x="141" y="74"/>
                    <a:pt x="141" y="74"/>
                    <a:pt x="141" y="75"/>
                  </a:cubicBezTo>
                  <a:cubicBezTo>
                    <a:pt x="141" y="76"/>
                    <a:pt x="141" y="76"/>
                    <a:pt x="141" y="77"/>
                  </a:cubicBezTo>
                  <a:cubicBezTo>
                    <a:pt x="153" y="77"/>
                    <a:pt x="166" y="77"/>
                    <a:pt x="179" y="76"/>
                  </a:cubicBezTo>
                  <a:cubicBezTo>
                    <a:pt x="179" y="75"/>
                    <a:pt x="179" y="74"/>
                    <a:pt x="179" y="73"/>
                  </a:cubicBezTo>
                  <a:close/>
                  <a:moveTo>
                    <a:pt x="224" y="19"/>
                  </a:moveTo>
                  <a:cubicBezTo>
                    <a:pt x="224" y="19"/>
                    <a:pt x="224" y="19"/>
                    <a:pt x="225" y="19"/>
                  </a:cubicBezTo>
                  <a:cubicBezTo>
                    <a:pt x="229" y="18"/>
                    <a:pt x="234" y="18"/>
                    <a:pt x="239" y="17"/>
                  </a:cubicBezTo>
                  <a:cubicBezTo>
                    <a:pt x="240" y="17"/>
                    <a:pt x="242" y="16"/>
                    <a:pt x="243" y="16"/>
                  </a:cubicBezTo>
                  <a:cubicBezTo>
                    <a:pt x="243" y="16"/>
                    <a:pt x="243" y="16"/>
                    <a:pt x="244" y="16"/>
                  </a:cubicBezTo>
                  <a:cubicBezTo>
                    <a:pt x="244" y="16"/>
                    <a:pt x="244" y="16"/>
                    <a:pt x="244" y="17"/>
                  </a:cubicBezTo>
                  <a:cubicBezTo>
                    <a:pt x="244" y="18"/>
                    <a:pt x="244" y="18"/>
                    <a:pt x="244" y="18"/>
                  </a:cubicBezTo>
                  <a:cubicBezTo>
                    <a:pt x="243" y="19"/>
                    <a:pt x="243" y="19"/>
                    <a:pt x="243" y="18"/>
                  </a:cubicBezTo>
                  <a:cubicBezTo>
                    <a:pt x="242" y="18"/>
                    <a:pt x="241" y="18"/>
                    <a:pt x="240" y="18"/>
                  </a:cubicBezTo>
                  <a:cubicBezTo>
                    <a:pt x="236" y="19"/>
                    <a:pt x="232" y="19"/>
                    <a:pt x="228" y="20"/>
                  </a:cubicBezTo>
                  <a:cubicBezTo>
                    <a:pt x="228" y="20"/>
                    <a:pt x="227" y="20"/>
                    <a:pt x="227" y="21"/>
                  </a:cubicBezTo>
                  <a:cubicBezTo>
                    <a:pt x="227" y="21"/>
                    <a:pt x="226" y="21"/>
                    <a:pt x="226" y="21"/>
                  </a:cubicBezTo>
                  <a:cubicBezTo>
                    <a:pt x="225" y="21"/>
                    <a:pt x="225" y="21"/>
                    <a:pt x="224" y="21"/>
                  </a:cubicBezTo>
                  <a:cubicBezTo>
                    <a:pt x="225" y="24"/>
                    <a:pt x="225" y="26"/>
                    <a:pt x="226" y="29"/>
                  </a:cubicBezTo>
                  <a:cubicBezTo>
                    <a:pt x="227" y="29"/>
                    <a:pt x="227" y="29"/>
                    <a:pt x="228" y="29"/>
                  </a:cubicBezTo>
                  <a:cubicBezTo>
                    <a:pt x="230" y="29"/>
                    <a:pt x="233" y="28"/>
                    <a:pt x="236" y="28"/>
                  </a:cubicBezTo>
                  <a:cubicBezTo>
                    <a:pt x="239" y="28"/>
                    <a:pt x="241" y="27"/>
                    <a:pt x="244" y="27"/>
                  </a:cubicBezTo>
                  <a:cubicBezTo>
                    <a:pt x="246" y="27"/>
                    <a:pt x="247" y="27"/>
                    <a:pt x="249" y="26"/>
                  </a:cubicBezTo>
                  <a:cubicBezTo>
                    <a:pt x="249" y="26"/>
                    <a:pt x="249" y="26"/>
                    <a:pt x="249" y="26"/>
                  </a:cubicBezTo>
                  <a:cubicBezTo>
                    <a:pt x="250" y="26"/>
                    <a:pt x="251" y="26"/>
                    <a:pt x="251" y="27"/>
                  </a:cubicBezTo>
                  <a:cubicBezTo>
                    <a:pt x="251" y="28"/>
                    <a:pt x="250" y="29"/>
                    <a:pt x="249" y="29"/>
                  </a:cubicBezTo>
                  <a:cubicBezTo>
                    <a:pt x="247" y="29"/>
                    <a:pt x="244" y="29"/>
                    <a:pt x="242" y="29"/>
                  </a:cubicBezTo>
                  <a:cubicBezTo>
                    <a:pt x="240" y="29"/>
                    <a:pt x="238" y="29"/>
                    <a:pt x="236" y="30"/>
                  </a:cubicBezTo>
                  <a:cubicBezTo>
                    <a:pt x="233" y="30"/>
                    <a:pt x="230" y="30"/>
                    <a:pt x="227" y="31"/>
                  </a:cubicBezTo>
                  <a:cubicBezTo>
                    <a:pt x="227" y="31"/>
                    <a:pt x="226" y="31"/>
                    <a:pt x="226" y="32"/>
                  </a:cubicBezTo>
                  <a:cubicBezTo>
                    <a:pt x="228" y="32"/>
                    <a:pt x="251" y="32"/>
                    <a:pt x="252" y="32"/>
                  </a:cubicBezTo>
                  <a:cubicBezTo>
                    <a:pt x="252" y="29"/>
                    <a:pt x="252" y="26"/>
                    <a:pt x="251" y="24"/>
                  </a:cubicBezTo>
                  <a:cubicBezTo>
                    <a:pt x="251" y="20"/>
                    <a:pt x="251" y="17"/>
                    <a:pt x="250" y="13"/>
                  </a:cubicBezTo>
                  <a:cubicBezTo>
                    <a:pt x="250" y="13"/>
                    <a:pt x="250" y="12"/>
                    <a:pt x="251" y="12"/>
                  </a:cubicBezTo>
                  <a:cubicBezTo>
                    <a:pt x="251" y="11"/>
                    <a:pt x="251" y="11"/>
                    <a:pt x="250" y="10"/>
                  </a:cubicBezTo>
                  <a:cubicBezTo>
                    <a:pt x="250" y="11"/>
                    <a:pt x="249" y="11"/>
                    <a:pt x="248" y="11"/>
                  </a:cubicBezTo>
                  <a:cubicBezTo>
                    <a:pt x="248" y="11"/>
                    <a:pt x="247" y="11"/>
                    <a:pt x="247" y="11"/>
                  </a:cubicBezTo>
                  <a:cubicBezTo>
                    <a:pt x="246" y="11"/>
                    <a:pt x="244" y="11"/>
                    <a:pt x="243" y="11"/>
                  </a:cubicBezTo>
                  <a:cubicBezTo>
                    <a:pt x="237" y="11"/>
                    <a:pt x="230" y="11"/>
                    <a:pt x="224" y="11"/>
                  </a:cubicBezTo>
                  <a:cubicBezTo>
                    <a:pt x="223" y="11"/>
                    <a:pt x="223" y="11"/>
                    <a:pt x="222" y="11"/>
                  </a:cubicBezTo>
                  <a:cubicBezTo>
                    <a:pt x="224" y="14"/>
                    <a:pt x="223" y="17"/>
                    <a:pt x="224" y="19"/>
                  </a:cubicBezTo>
                  <a:close/>
                  <a:moveTo>
                    <a:pt x="197" y="36"/>
                  </a:moveTo>
                  <a:cubicBezTo>
                    <a:pt x="195" y="36"/>
                    <a:pt x="193" y="37"/>
                    <a:pt x="191" y="38"/>
                  </a:cubicBezTo>
                  <a:cubicBezTo>
                    <a:pt x="190" y="38"/>
                    <a:pt x="190" y="38"/>
                    <a:pt x="189" y="37"/>
                  </a:cubicBezTo>
                  <a:cubicBezTo>
                    <a:pt x="189" y="37"/>
                    <a:pt x="189" y="37"/>
                    <a:pt x="189" y="36"/>
                  </a:cubicBezTo>
                  <a:cubicBezTo>
                    <a:pt x="179" y="37"/>
                    <a:pt x="170" y="37"/>
                    <a:pt x="161" y="37"/>
                  </a:cubicBezTo>
                  <a:cubicBezTo>
                    <a:pt x="162" y="43"/>
                    <a:pt x="162" y="49"/>
                    <a:pt x="163" y="54"/>
                  </a:cubicBezTo>
                  <a:cubicBezTo>
                    <a:pt x="166" y="54"/>
                    <a:pt x="169" y="54"/>
                    <a:pt x="172" y="54"/>
                  </a:cubicBezTo>
                  <a:cubicBezTo>
                    <a:pt x="172" y="54"/>
                    <a:pt x="172" y="54"/>
                    <a:pt x="172" y="53"/>
                  </a:cubicBezTo>
                  <a:cubicBezTo>
                    <a:pt x="171" y="52"/>
                    <a:pt x="172" y="51"/>
                    <a:pt x="173" y="51"/>
                  </a:cubicBezTo>
                  <a:cubicBezTo>
                    <a:pt x="173" y="51"/>
                    <a:pt x="173" y="51"/>
                    <a:pt x="174" y="51"/>
                  </a:cubicBezTo>
                  <a:cubicBezTo>
                    <a:pt x="175" y="50"/>
                    <a:pt x="177" y="50"/>
                    <a:pt x="178" y="50"/>
                  </a:cubicBezTo>
                  <a:cubicBezTo>
                    <a:pt x="184" y="48"/>
                    <a:pt x="190" y="47"/>
                    <a:pt x="197" y="45"/>
                  </a:cubicBezTo>
                  <a:cubicBezTo>
                    <a:pt x="197" y="45"/>
                    <a:pt x="197" y="45"/>
                    <a:pt x="198" y="45"/>
                  </a:cubicBezTo>
                  <a:cubicBezTo>
                    <a:pt x="197" y="42"/>
                    <a:pt x="198" y="39"/>
                    <a:pt x="197" y="36"/>
                  </a:cubicBezTo>
                  <a:close/>
                  <a:moveTo>
                    <a:pt x="53" y="65"/>
                  </a:moveTo>
                  <a:cubicBezTo>
                    <a:pt x="44" y="66"/>
                    <a:pt x="35" y="67"/>
                    <a:pt x="25" y="68"/>
                  </a:cubicBezTo>
                  <a:cubicBezTo>
                    <a:pt x="26" y="74"/>
                    <a:pt x="26" y="79"/>
                    <a:pt x="27" y="84"/>
                  </a:cubicBezTo>
                  <a:cubicBezTo>
                    <a:pt x="29" y="84"/>
                    <a:pt x="53" y="82"/>
                    <a:pt x="54" y="82"/>
                  </a:cubicBezTo>
                  <a:cubicBezTo>
                    <a:pt x="54" y="76"/>
                    <a:pt x="53" y="71"/>
                    <a:pt x="53" y="65"/>
                  </a:cubicBezTo>
                  <a:close/>
                  <a:moveTo>
                    <a:pt x="191" y="174"/>
                  </a:moveTo>
                  <a:cubicBezTo>
                    <a:pt x="191" y="174"/>
                    <a:pt x="191" y="174"/>
                    <a:pt x="192" y="174"/>
                  </a:cubicBezTo>
                  <a:cubicBezTo>
                    <a:pt x="198" y="174"/>
                    <a:pt x="205" y="174"/>
                    <a:pt x="211" y="174"/>
                  </a:cubicBezTo>
                  <a:cubicBezTo>
                    <a:pt x="212" y="174"/>
                    <a:pt x="213" y="174"/>
                    <a:pt x="213" y="174"/>
                  </a:cubicBezTo>
                  <a:cubicBezTo>
                    <a:pt x="220" y="173"/>
                    <a:pt x="226" y="172"/>
                    <a:pt x="233" y="171"/>
                  </a:cubicBezTo>
                  <a:cubicBezTo>
                    <a:pt x="234" y="171"/>
                    <a:pt x="234" y="170"/>
                    <a:pt x="235" y="170"/>
                  </a:cubicBezTo>
                  <a:cubicBezTo>
                    <a:pt x="235" y="167"/>
                    <a:pt x="235" y="164"/>
                    <a:pt x="234" y="160"/>
                  </a:cubicBezTo>
                  <a:cubicBezTo>
                    <a:pt x="219" y="162"/>
                    <a:pt x="205" y="164"/>
                    <a:pt x="190" y="167"/>
                  </a:cubicBezTo>
                  <a:cubicBezTo>
                    <a:pt x="190" y="170"/>
                    <a:pt x="190" y="172"/>
                    <a:pt x="191" y="174"/>
                  </a:cubicBezTo>
                  <a:close/>
                  <a:moveTo>
                    <a:pt x="184" y="77"/>
                  </a:moveTo>
                  <a:cubicBezTo>
                    <a:pt x="184" y="77"/>
                    <a:pt x="184" y="77"/>
                    <a:pt x="185" y="77"/>
                  </a:cubicBezTo>
                  <a:cubicBezTo>
                    <a:pt x="192" y="77"/>
                    <a:pt x="199" y="77"/>
                    <a:pt x="206" y="76"/>
                  </a:cubicBezTo>
                  <a:cubicBezTo>
                    <a:pt x="206" y="76"/>
                    <a:pt x="206" y="76"/>
                    <a:pt x="207" y="76"/>
                  </a:cubicBezTo>
                  <a:cubicBezTo>
                    <a:pt x="207" y="75"/>
                    <a:pt x="208" y="75"/>
                    <a:pt x="209" y="76"/>
                  </a:cubicBezTo>
                  <a:cubicBezTo>
                    <a:pt x="209" y="76"/>
                    <a:pt x="210" y="76"/>
                    <a:pt x="210" y="76"/>
                  </a:cubicBezTo>
                  <a:cubicBezTo>
                    <a:pt x="216" y="76"/>
                    <a:pt x="222" y="76"/>
                    <a:pt x="228" y="76"/>
                  </a:cubicBezTo>
                  <a:cubicBezTo>
                    <a:pt x="228" y="76"/>
                    <a:pt x="229" y="76"/>
                    <a:pt x="229" y="76"/>
                  </a:cubicBezTo>
                  <a:cubicBezTo>
                    <a:pt x="230" y="71"/>
                    <a:pt x="229" y="67"/>
                    <a:pt x="229" y="63"/>
                  </a:cubicBezTo>
                  <a:cubicBezTo>
                    <a:pt x="214" y="65"/>
                    <a:pt x="200" y="67"/>
                    <a:pt x="186" y="71"/>
                  </a:cubicBezTo>
                  <a:cubicBezTo>
                    <a:pt x="186" y="71"/>
                    <a:pt x="186" y="72"/>
                    <a:pt x="186" y="73"/>
                  </a:cubicBezTo>
                  <a:cubicBezTo>
                    <a:pt x="186" y="74"/>
                    <a:pt x="186" y="75"/>
                    <a:pt x="185" y="75"/>
                  </a:cubicBezTo>
                  <a:cubicBezTo>
                    <a:pt x="185" y="75"/>
                    <a:pt x="184" y="75"/>
                    <a:pt x="184" y="75"/>
                  </a:cubicBezTo>
                  <a:cubicBezTo>
                    <a:pt x="184" y="76"/>
                    <a:pt x="184" y="76"/>
                    <a:pt x="184" y="77"/>
                  </a:cubicBezTo>
                  <a:close/>
                  <a:moveTo>
                    <a:pt x="121" y="194"/>
                  </a:moveTo>
                  <a:cubicBezTo>
                    <a:pt x="126" y="194"/>
                    <a:pt x="130" y="194"/>
                    <a:pt x="135" y="194"/>
                  </a:cubicBezTo>
                  <a:cubicBezTo>
                    <a:pt x="135" y="193"/>
                    <a:pt x="136" y="193"/>
                    <a:pt x="137" y="192"/>
                  </a:cubicBezTo>
                  <a:cubicBezTo>
                    <a:pt x="137" y="192"/>
                    <a:pt x="138" y="192"/>
                    <a:pt x="139" y="191"/>
                  </a:cubicBezTo>
                  <a:cubicBezTo>
                    <a:pt x="144" y="190"/>
                    <a:pt x="149" y="188"/>
                    <a:pt x="154" y="187"/>
                  </a:cubicBezTo>
                  <a:cubicBezTo>
                    <a:pt x="156" y="186"/>
                    <a:pt x="157" y="186"/>
                    <a:pt x="159" y="186"/>
                  </a:cubicBezTo>
                  <a:cubicBezTo>
                    <a:pt x="159" y="183"/>
                    <a:pt x="158" y="181"/>
                    <a:pt x="158" y="179"/>
                  </a:cubicBezTo>
                  <a:cubicBezTo>
                    <a:pt x="156" y="179"/>
                    <a:pt x="154" y="179"/>
                    <a:pt x="152" y="179"/>
                  </a:cubicBezTo>
                  <a:cubicBezTo>
                    <a:pt x="152" y="180"/>
                    <a:pt x="152" y="180"/>
                    <a:pt x="150" y="180"/>
                  </a:cubicBezTo>
                  <a:cubicBezTo>
                    <a:pt x="148" y="181"/>
                    <a:pt x="146" y="181"/>
                    <a:pt x="144" y="181"/>
                  </a:cubicBezTo>
                  <a:cubicBezTo>
                    <a:pt x="143" y="181"/>
                    <a:pt x="142" y="181"/>
                    <a:pt x="141" y="181"/>
                  </a:cubicBezTo>
                  <a:cubicBezTo>
                    <a:pt x="140" y="181"/>
                    <a:pt x="139" y="181"/>
                    <a:pt x="140" y="179"/>
                  </a:cubicBezTo>
                  <a:cubicBezTo>
                    <a:pt x="140" y="179"/>
                    <a:pt x="140" y="179"/>
                    <a:pt x="140" y="179"/>
                  </a:cubicBezTo>
                  <a:cubicBezTo>
                    <a:pt x="137" y="179"/>
                    <a:pt x="135" y="179"/>
                    <a:pt x="133" y="179"/>
                  </a:cubicBezTo>
                  <a:cubicBezTo>
                    <a:pt x="130" y="179"/>
                    <a:pt x="128" y="179"/>
                    <a:pt x="126" y="179"/>
                  </a:cubicBezTo>
                  <a:cubicBezTo>
                    <a:pt x="124" y="179"/>
                    <a:pt x="121" y="179"/>
                    <a:pt x="119" y="180"/>
                  </a:cubicBezTo>
                  <a:cubicBezTo>
                    <a:pt x="120" y="185"/>
                    <a:pt x="120" y="189"/>
                    <a:pt x="121" y="194"/>
                  </a:cubicBezTo>
                  <a:close/>
                  <a:moveTo>
                    <a:pt x="202" y="83"/>
                  </a:moveTo>
                  <a:cubicBezTo>
                    <a:pt x="202" y="83"/>
                    <a:pt x="202" y="83"/>
                    <a:pt x="202" y="83"/>
                  </a:cubicBezTo>
                  <a:cubicBezTo>
                    <a:pt x="198" y="83"/>
                    <a:pt x="194" y="83"/>
                    <a:pt x="191" y="83"/>
                  </a:cubicBezTo>
                  <a:cubicBezTo>
                    <a:pt x="190" y="83"/>
                    <a:pt x="190" y="83"/>
                    <a:pt x="190" y="83"/>
                  </a:cubicBezTo>
                  <a:cubicBezTo>
                    <a:pt x="183" y="85"/>
                    <a:pt x="176" y="86"/>
                    <a:pt x="170" y="89"/>
                  </a:cubicBezTo>
                  <a:cubicBezTo>
                    <a:pt x="167" y="89"/>
                    <a:pt x="165" y="90"/>
                    <a:pt x="162" y="91"/>
                  </a:cubicBezTo>
                  <a:cubicBezTo>
                    <a:pt x="162" y="95"/>
                    <a:pt x="162" y="98"/>
                    <a:pt x="162" y="101"/>
                  </a:cubicBezTo>
                  <a:cubicBezTo>
                    <a:pt x="175" y="97"/>
                    <a:pt x="188" y="95"/>
                    <a:pt x="202" y="93"/>
                  </a:cubicBezTo>
                  <a:cubicBezTo>
                    <a:pt x="202" y="90"/>
                    <a:pt x="202" y="86"/>
                    <a:pt x="202" y="83"/>
                  </a:cubicBezTo>
                  <a:close/>
                  <a:moveTo>
                    <a:pt x="99" y="32"/>
                  </a:moveTo>
                  <a:cubicBezTo>
                    <a:pt x="111" y="31"/>
                    <a:pt x="122" y="31"/>
                    <a:pt x="133" y="30"/>
                  </a:cubicBezTo>
                  <a:cubicBezTo>
                    <a:pt x="133" y="26"/>
                    <a:pt x="133" y="22"/>
                    <a:pt x="132" y="17"/>
                  </a:cubicBezTo>
                  <a:cubicBezTo>
                    <a:pt x="121" y="18"/>
                    <a:pt x="110" y="19"/>
                    <a:pt x="99" y="20"/>
                  </a:cubicBezTo>
                  <a:cubicBezTo>
                    <a:pt x="99" y="24"/>
                    <a:pt x="99" y="28"/>
                    <a:pt x="99" y="32"/>
                  </a:cubicBezTo>
                  <a:close/>
                  <a:moveTo>
                    <a:pt x="142" y="169"/>
                  </a:moveTo>
                  <a:cubicBezTo>
                    <a:pt x="142" y="172"/>
                    <a:pt x="142" y="172"/>
                    <a:pt x="139" y="173"/>
                  </a:cubicBezTo>
                  <a:cubicBezTo>
                    <a:pt x="139" y="173"/>
                    <a:pt x="139" y="174"/>
                    <a:pt x="139" y="174"/>
                  </a:cubicBezTo>
                  <a:cubicBezTo>
                    <a:pt x="140" y="174"/>
                    <a:pt x="140" y="174"/>
                    <a:pt x="140" y="174"/>
                  </a:cubicBezTo>
                  <a:cubicBezTo>
                    <a:pt x="144" y="174"/>
                    <a:pt x="148" y="174"/>
                    <a:pt x="152" y="174"/>
                  </a:cubicBezTo>
                  <a:cubicBezTo>
                    <a:pt x="153" y="174"/>
                    <a:pt x="154" y="174"/>
                    <a:pt x="154" y="174"/>
                  </a:cubicBezTo>
                  <a:cubicBezTo>
                    <a:pt x="162" y="172"/>
                    <a:pt x="170" y="170"/>
                    <a:pt x="178" y="168"/>
                  </a:cubicBezTo>
                  <a:cubicBezTo>
                    <a:pt x="180" y="167"/>
                    <a:pt x="181" y="167"/>
                    <a:pt x="183" y="167"/>
                  </a:cubicBezTo>
                  <a:cubicBezTo>
                    <a:pt x="183" y="163"/>
                    <a:pt x="183" y="160"/>
                    <a:pt x="183" y="156"/>
                  </a:cubicBezTo>
                  <a:cubicBezTo>
                    <a:pt x="169" y="160"/>
                    <a:pt x="155" y="164"/>
                    <a:pt x="142" y="169"/>
                  </a:cubicBezTo>
                  <a:close/>
                  <a:moveTo>
                    <a:pt x="49" y="113"/>
                  </a:moveTo>
                  <a:cubicBezTo>
                    <a:pt x="42" y="113"/>
                    <a:pt x="36" y="113"/>
                    <a:pt x="30" y="114"/>
                  </a:cubicBezTo>
                  <a:cubicBezTo>
                    <a:pt x="30" y="119"/>
                    <a:pt x="30" y="125"/>
                    <a:pt x="31" y="131"/>
                  </a:cubicBezTo>
                  <a:cubicBezTo>
                    <a:pt x="37" y="131"/>
                    <a:pt x="44" y="131"/>
                    <a:pt x="51" y="131"/>
                  </a:cubicBezTo>
                  <a:cubicBezTo>
                    <a:pt x="51" y="131"/>
                    <a:pt x="51" y="130"/>
                    <a:pt x="51" y="130"/>
                  </a:cubicBezTo>
                  <a:cubicBezTo>
                    <a:pt x="51" y="127"/>
                    <a:pt x="51" y="124"/>
                    <a:pt x="51" y="121"/>
                  </a:cubicBezTo>
                  <a:cubicBezTo>
                    <a:pt x="50" y="120"/>
                    <a:pt x="51" y="118"/>
                    <a:pt x="50" y="117"/>
                  </a:cubicBezTo>
                  <a:cubicBezTo>
                    <a:pt x="50" y="115"/>
                    <a:pt x="51" y="114"/>
                    <a:pt x="49" y="114"/>
                  </a:cubicBezTo>
                  <a:cubicBezTo>
                    <a:pt x="49" y="113"/>
                    <a:pt x="49" y="113"/>
                    <a:pt x="49" y="113"/>
                  </a:cubicBezTo>
                  <a:close/>
                  <a:moveTo>
                    <a:pt x="234" y="110"/>
                  </a:moveTo>
                  <a:cubicBezTo>
                    <a:pt x="236" y="110"/>
                    <a:pt x="237" y="110"/>
                    <a:pt x="239" y="110"/>
                  </a:cubicBezTo>
                  <a:cubicBezTo>
                    <a:pt x="239" y="110"/>
                    <a:pt x="239" y="109"/>
                    <a:pt x="239" y="109"/>
                  </a:cubicBezTo>
                  <a:cubicBezTo>
                    <a:pt x="240" y="108"/>
                    <a:pt x="241" y="109"/>
                    <a:pt x="242" y="109"/>
                  </a:cubicBezTo>
                  <a:cubicBezTo>
                    <a:pt x="242" y="110"/>
                    <a:pt x="243" y="110"/>
                    <a:pt x="243" y="111"/>
                  </a:cubicBezTo>
                  <a:cubicBezTo>
                    <a:pt x="243" y="112"/>
                    <a:pt x="242" y="112"/>
                    <a:pt x="242" y="113"/>
                  </a:cubicBezTo>
                  <a:cubicBezTo>
                    <a:pt x="241" y="113"/>
                    <a:pt x="241" y="113"/>
                    <a:pt x="241" y="113"/>
                  </a:cubicBezTo>
                  <a:cubicBezTo>
                    <a:pt x="241" y="113"/>
                    <a:pt x="240" y="113"/>
                    <a:pt x="240" y="113"/>
                  </a:cubicBezTo>
                  <a:cubicBezTo>
                    <a:pt x="239" y="113"/>
                    <a:pt x="238" y="113"/>
                    <a:pt x="237" y="113"/>
                  </a:cubicBezTo>
                  <a:cubicBezTo>
                    <a:pt x="236" y="113"/>
                    <a:pt x="235" y="113"/>
                    <a:pt x="234" y="113"/>
                  </a:cubicBezTo>
                  <a:cubicBezTo>
                    <a:pt x="234" y="115"/>
                    <a:pt x="234" y="124"/>
                    <a:pt x="234" y="125"/>
                  </a:cubicBezTo>
                  <a:cubicBezTo>
                    <a:pt x="241" y="125"/>
                    <a:pt x="248" y="125"/>
                    <a:pt x="255" y="126"/>
                  </a:cubicBezTo>
                  <a:cubicBezTo>
                    <a:pt x="255" y="124"/>
                    <a:pt x="255" y="123"/>
                    <a:pt x="255" y="121"/>
                  </a:cubicBezTo>
                  <a:cubicBezTo>
                    <a:pt x="255" y="117"/>
                    <a:pt x="254" y="112"/>
                    <a:pt x="254" y="108"/>
                  </a:cubicBezTo>
                  <a:cubicBezTo>
                    <a:pt x="254" y="108"/>
                    <a:pt x="254" y="107"/>
                    <a:pt x="254" y="107"/>
                  </a:cubicBezTo>
                  <a:cubicBezTo>
                    <a:pt x="253" y="107"/>
                    <a:pt x="253" y="107"/>
                    <a:pt x="253" y="107"/>
                  </a:cubicBezTo>
                  <a:cubicBezTo>
                    <a:pt x="250" y="107"/>
                    <a:pt x="248" y="108"/>
                    <a:pt x="246" y="108"/>
                  </a:cubicBezTo>
                  <a:cubicBezTo>
                    <a:pt x="243" y="108"/>
                    <a:pt x="239" y="108"/>
                    <a:pt x="236" y="109"/>
                  </a:cubicBezTo>
                  <a:cubicBezTo>
                    <a:pt x="236" y="109"/>
                    <a:pt x="235" y="109"/>
                    <a:pt x="234" y="109"/>
                  </a:cubicBezTo>
                  <a:cubicBezTo>
                    <a:pt x="234" y="109"/>
                    <a:pt x="234" y="110"/>
                    <a:pt x="234" y="110"/>
                  </a:cubicBezTo>
                  <a:close/>
                  <a:moveTo>
                    <a:pt x="29" y="179"/>
                  </a:moveTo>
                  <a:cubicBezTo>
                    <a:pt x="36" y="179"/>
                    <a:pt x="42" y="179"/>
                    <a:pt x="48" y="178"/>
                  </a:cubicBezTo>
                  <a:cubicBezTo>
                    <a:pt x="48" y="177"/>
                    <a:pt x="48" y="176"/>
                    <a:pt x="48" y="175"/>
                  </a:cubicBezTo>
                  <a:cubicBezTo>
                    <a:pt x="48" y="174"/>
                    <a:pt x="48" y="173"/>
                    <a:pt x="48" y="171"/>
                  </a:cubicBezTo>
                  <a:cubicBezTo>
                    <a:pt x="48" y="169"/>
                    <a:pt x="48" y="167"/>
                    <a:pt x="48" y="164"/>
                  </a:cubicBezTo>
                  <a:cubicBezTo>
                    <a:pt x="48" y="164"/>
                    <a:pt x="47" y="163"/>
                    <a:pt x="47" y="163"/>
                  </a:cubicBezTo>
                  <a:cubicBezTo>
                    <a:pt x="46" y="163"/>
                    <a:pt x="46" y="162"/>
                    <a:pt x="46" y="160"/>
                  </a:cubicBezTo>
                  <a:cubicBezTo>
                    <a:pt x="41" y="161"/>
                    <a:pt x="36" y="161"/>
                    <a:pt x="31" y="161"/>
                  </a:cubicBezTo>
                  <a:cubicBezTo>
                    <a:pt x="31" y="162"/>
                    <a:pt x="31" y="162"/>
                    <a:pt x="31" y="162"/>
                  </a:cubicBezTo>
                  <a:cubicBezTo>
                    <a:pt x="31" y="165"/>
                    <a:pt x="31" y="168"/>
                    <a:pt x="31" y="171"/>
                  </a:cubicBezTo>
                  <a:cubicBezTo>
                    <a:pt x="31" y="172"/>
                    <a:pt x="31" y="173"/>
                    <a:pt x="32" y="174"/>
                  </a:cubicBezTo>
                  <a:cubicBezTo>
                    <a:pt x="32" y="174"/>
                    <a:pt x="32" y="175"/>
                    <a:pt x="32" y="175"/>
                  </a:cubicBezTo>
                  <a:cubicBezTo>
                    <a:pt x="32" y="176"/>
                    <a:pt x="32" y="177"/>
                    <a:pt x="31" y="177"/>
                  </a:cubicBezTo>
                  <a:cubicBezTo>
                    <a:pt x="30" y="177"/>
                    <a:pt x="29" y="177"/>
                    <a:pt x="29" y="177"/>
                  </a:cubicBezTo>
                  <a:cubicBezTo>
                    <a:pt x="29" y="176"/>
                    <a:pt x="28" y="175"/>
                    <a:pt x="28" y="175"/>
                  </a:cubicBezTo>
                  <a:cubicBezTo>
                    <a:pt x="28" y="175"/>
                    <a:pt x="28" y="174"/>
                    <a:pt x="27" y="174"/>
                  </a:cubicBezTo>
                  <a:cubicBezTo>
                    <a:pt x="27" y="175"/>
                    <a:pt x="27" y="175"/>
                    <a:pt x="27" y="176"/>
                  </a:cubicBezTo>
                  <a:cubicBezTo>
                    <a:pt x="27" y="177"/>
                    <a:pt x="28" y="177"/>
                    <a:pt x="28" y="178"/>
                  </a:cubicBezTo>
                  <a:cubicBezTo>
                    <a:pt x="28" y="178"/>
                    <a:pt x="29" y="178"/>
                    <a:pt x="29" y="179"/>
                  </a:cubicBezTo>
                  <a:close/>
                  <a:moveTo>
                    <a:pt x="190" y="165"/>
                  </a:moveTo>
                  <a:cubicBezTo>
                    <a:pt x="205" y="162"/>
                    <a:pt x="219" y="160"/>
                    <a:pt x="234" y="158"/>
                  </a:cubicBezTo>
                  <a:cubicBezTo>
                    <a:pt x="234" y="157"/>
                    <a:pt x="234" y="156"/>
                    <a:pt x="234" y="155"/>
                  </a:cubicBezTo>
                  <a:cubicBezTo>
                    <a:pt x="219" y="155"/>
                    <a:pt x="204" y="155"/>
                    <a:pt x="189" y="155"/>
                  </a:cubicBezTo>
                  <a:cubicBezTo>
                    <a:pt x="189" y="159"/>
                    <a:pt x="189" y="162"/>
                    <a:pt x="190" y="165"/>
                  </a:cubicBezTo>
                  <a:close/>
                  <a:moveTo>
                    <a:pt x="165" y="145"/>
                  </a:moveTo>
                  <a:cubicBezTo>
                    <a:pt x="179" y="141"/>
                    <a:pt x="192" y="138"/>
                    <a:pt x="206" y="137"/>
                  </a:cubicBezTo>
                  <a:cubicBezTo>
                    <a:pt x="206" y="136"/>
                    <a:pt x="205" y="135"/>
                    <a:pt x="205" y="134"/>
                  </a:cubicBezTo>
                  <a:cubicBezTo>
                    <a:pt x="205" y="134"/>
                    <a:pt x="204" y="134"/>
                    <a:pt x="204" y="134"/>
                  </a:cubicBezTo>
                  <a:cubicBezTo>
                    <a:pt x="197" y="134"/>
                    <a:pt x="190" y="134"/>
                    <a:pt x="183" y="134"/>
                  </a:cubicBezTo>
                  <a:cubicBezTo>
                    <a:pt x="177" y="134"/>
                    <a:pt x="172" y="134"/>
                    <a:pt x="167" y="134"/>
                  </a:cubicBezTo>
                  <a:cubicBezTo>
                    <a:pt x="166" y="134"/>
                    <a:pt x="165" y="134"/>
                    <a:pt x="164" y="135"/>
                  </a:cubicBezTo>
                  <a:cubicBezTo>
                    <a:pt x="165" y="138"/>
                    <a:pt x="165" y="141"/>
                    <a:pt x="165" y="145"/>
                  </a:cubicBezTo>
                  <a:close/>
                  <a:moveTo>
                    <a:pt x="190" y="123"/>
                  </a:moveTo>
                  <a:cubicBezTo>
                    <a:pt x="191" y="123"/>
                    <a:pt x="191" y="123"/>
                    <a:pt x="192" y="123"/>
                  </a:cubicBezTo>
                  <a:cubicBezTo>
                    <a:pt x="194" y="123"/>
                    <a:pt x="196" y="123"/>
                    <a:pt x="199" y="123"/>
                  </a:cubicBezTo>
                  <a:cubicBezTo>
                    <a:pt x="202" y="122"/>
                    <a:pt x="205" y="122"/>
                    <a:pt x="209" y="122"/>
                  </a:cubicBezTo>
                  <a:cubicBezTo>
                    <a:pt x="214" y="121"/>
                    <a:pt x="220" y="121"/>
                    <a:pt x="226" y="121"/>
                  </a:cubicBezTo>
                  <a:cubicBezTo>
                    <a:pt x="226" y="121"/>
                    <a:pt x="226" y="121"/>
                    <a:pt x="227" y="121"/>
                  </a:cubicBezTo>
                  <a:cubicBezTo>
                    <a:pt x="227" y="121"/>
                    <a:pt x="228" y="121"/>
                    <a:pt x="228" y="122"/>
                  </a:cubicBezTo>
                  <a:cubicBezTo>
                    <a:pt x="228" y="122"/>
                    <a:pt x="227" y="123"/>
                    <a:pt x="227" y="123"/>
                  </a:cubicBezTo>
                  <a:cubicBezTo>
                    <a:pt x="226" y="123"/>
                    <a:pt x="226" y="123"/>
                    <a:pt x="225" y="123"/>
                  </a:cubicBezTo>
                  <a:cubicBezTo>
                    <a:pt x="221" y="123"/>
                    <a:pt x="217" y="124"/>
                    <a:pt x="214" y="124"/>
                  </a:cubicBezTo>
                  <a:cubicBezTo>
                    <a:pt x="213" y="124"/>
                    <a:pt x="213" y="124"/>
                    <a:pt x="213" y="124"/>
                  </a:cubicBezTo>
                  <a:cubicBezTo>
                    <a:pt x="213" y="124"/>
                    <a:pt x="213" y="124"/>
                    <a:pt x="213" y="124"/>
                  </a:cubicBezTo>
                  <a:cubicBezTo>
                    <a:pt x="213" y="125"/>
                    <a:pt x="213" y="125"/>
                    <a:pt x="213" y="125"/>
                  </a:cubicBezTo>
                  <a:cubicBezTo>
                    <a:pt x="218" y="125"/>
                    <a:pt x="223" y="125"/>
                    <a:pt x="229" y="125"/>
                  </a:cubicBezTo>
                  <a:cubicBezTo>
                    <a:pt x="229" y="121"/>
                    <a:pt x="229" y="117"/>
                    <a:pt x="230" y="114"/>
                  </a:cubicBezTo>
                  <a:cubicBezTo>
                    <a:pt x="226" y="113"/>
                    <a:pt x="191" y="118"/>
                    <a:pt x="189" y="119"/>
                  </a:cubicBezTo>
                  <a:cubicBezTo>
                    <a:pt x="189" y="121"/>
                    <a:pt x="190" y="122"/>
                    <a:pt x="190" y="123"/>
                  </a:cubicBezTo>
                  <a:close/>
                  <a:moveTo>
                    <a:pt x="253" y="62"/>
                  </a:moveTo>
                  <a:cubicBezTo>
                    <a:pt x="247" y="62"/>
                    <a:pt x="241" y="62"/>
                    <a:pt x="236" y="62"/>
                  </a:cubicBezTo>
                  <a:cubicBezTo>
                    <a:pt x="236" y="67"/>
                    <a:pt x="237" y="71"/>
                    <a:pt x="237" y="76"/>
                  </a:cubicBezTo>
                  <a:cubicBezTo>
                    <a:pt x="242" y="76"/>
                    <a:pt x="248" y="75"/>
                    <a:pt x="253" y="75"/>
                  </a:cubicBezTo>
                  <a:cubicBezTo>
                    <a:pt x="253" y="71"/>
                    <a:pt x="253" y="66"/>
                    <a:pt x="253" y="62"/>
                  </a:cubicBezTo>
                  <a:close/>
                  <a:moveTo>
                    <a:pt x="210" y="179"/>
                  </a:moveTo>
                  <a:cubicBezTo>
                    <a:pt x="209" y="179"/>
                    <a:pt x="209" y="179"/>
                    <a:pt x="209" y="179"/>
                  </a:cubicBezTo>
                  <a:cubicBezTo>
                    <a:pt x="205" y="179"/>
                    <a:pt x="202" y="179"/>
                    <a:pt x="198" y="179"/>
                  </a:cubicBezTo>
                  <a:cubicBezTo>
                    <a:pt x="198" y="179"/>
                    <a:pt x="197" y="179"/>
                    <a:pt x="197" y="179"/>
                  </a:cubicBezTo>
                  <a:cubicBezTo>
                    <a:pt x="188" y="181"/>
                    <a:pt x="180" y="183"/>
                    <a:pt x="171" y="185"/>
                  </a:cubicBezTo>
                  <a:cubicBezTo>
                    <a:pt x="170" y="185"/>
                    <a:pt x="168" y="185"/>
                    <a:pt x="167" y="186"/>
                  </a:cubicBezTo>
                  <a:cubicBezTo>
                    <a:pt x="167" y="187"/>
                    <a:pt x="167" y="188"/>
                    <a:pt x="167" y="189"/>
                  </a:cubicBezTo>
                  <a:cubicBezTo>
                    <a:pt x="181" y="187"/>
                    <a:pt x="195" y="186"/>
                    <a:pt x="209" y="185"/>
                  </a:cubicBezTo>
                  <a:cubicBezTo>
                    <a:pt x="210" y="183"/>
                    <a:pt x="210" y="182"/>
                    <a:pt x="210" y="180"/>
                  </a:cubicBezTo>
                  <a:cubicBezTo>
                    <a:pt x="210" y="180"/>
                    <a:pt x="210" y="180"/>
                    <a:pt x="210" y="179"/>
                  </a:cubicBezTo>
                  <a:close/>
                  <a:moveTo>
                    <a:pt x="206" y="43"/>
                  </a:moveTo>
                  <a:cubicBezTo>
                    <a:pt x="206" y="43"/>
                    <a:pt x="207" y="43"/>
                    <a:pt x="207" y="43"/>
                  </a:cubicBezTo>
                  <a:cubicBezTo>
                    <a:pt x="217" y="41"/>
                    <a:pt x="227" y="40"/>
                    <a:pt x="237" y="39"/>
                  </a:cubicBezTo>
                  <a:cubicBezTo>
                    <a:pt x="240" y="38"/>
                    <a:pt x="243" y="38"/>
                    <a:pt x="246" y="37"/>
                  </a:cubicBezTo>
                  <a:cubicBezTo>
                    <a:pt x="247" y="37"/>
                    <a:pt x="247" y="37"/>
                    <a:pt x="248" y="37"/>
                  </a:cubicBezTo>
                  <a:cubicBezTo>
                    <a:pt x="247" y="36"/>
                    <a:pt x="247" y="36"/>
                    <a:pt x="247" y="36"/>
                  </a:cubicBezTo>
                  <a:cubicBezTo>
                    <a:pt x="247" y="36"/>
                    <a:pt x="247" y="36"/>
                    <a:pt x="247" y="36"/>
                  </a:cubicBezTo>
                  <a:cubicBezTo>
                    <a:pt x="243" y="36"/>
                    <a:pt x="239" y="35"/>
                    <a:pt x="236" y="35"/>
                  </a:cubicBezTo>
                  <a:cubicBezTo>
                    <a:pt x="235" y="35"/>
                    <a:pt x="235" y="35"/>
                    <a:pt x="235" y="35"/>
                  </a:cubicBezTo>
                  <a:cubicBezTo>
                    <a:pt x="231" y="35"/>
                    <a:pt x="226" y="35"/>
                    <a:pt x="221" y="36"/>
                  </a:cubicBezTo>
                  <a:cubicBezTo>
                    <a:pt x="221" y="36"/>
                    <a:pt x="220" y="36"/>
                    <a:pt x="220" y="36"/>
                  </a:cubicBezTo>
                  <a:cubicBezTo>
                    <a:pt x="219" y="36"/>
                    <a:pt x="219" y="37"/>
                    <a:pt x="218" y="36"/>
                  </a:cubicBezTo>
                  <a:cubicBezTo>
                    <a:pt x="218" y="36"/>
                    <a:pt x="217" y="36"/>
                    <a:pt x="217" y="36"/>
                  </a:cubicBezTo>
                  <a:cubicBezTo>
                    <a:pt x="213" y="36"/>
                    <a:pt x="209" y="36"/>
                    <a:pt x="204" y="36"/>
                  </a:cubicBezTo>
                  <a:cubicBezTo>
                    <a:pt x="204" y="36"/>
                    <a:pt x="204" y="36"/>
                    <a:pt x="204" y="36"/>
                  </a:cubicBezTo>
                  <a:cubicBezTo>
                    <a:pt x="205" y="39"/>
                    <a:pt x="205" y="41"/>
                    <a:pt x="206" y="43"/>
                  </a:cubicBezTo>
                  <a:close/>
                  <a:moveTo>
                    <a:pt x="166" y="149"/>
                  </a:moveTo>
                  <a:cubicBezTo>
                    <a:pt x="173" y="148"/>
                    <a:pt x="180" y="147"/>
                    <a:pt x="186" y="147"/>
                  </a:cubicBezTo>
                  <a:cubicBezTo>
                    <a:pt x="193" y="146"/>
                    <a:pt x="200" y="145"/>
                    <a:pt x="207" y="145"/>
                  </a:cubicBezTo>
                  <a:cubicBezTo>
                    <a:pt x="207" y="143"/>
                    <a:pt x="207" y="141"/>
                    <a:pt x="206" y="139"/>
                  </a:cubicBezTo>
                  <a:cubicBezTo>
                    <a:pt x="192" y="140"/>
                    <a:pt x="179" y="143"/>
                    <a:pt x="166" y="147"/>
                  </a:cubicBezTo>
                  <a:cubicBezTo>
                    <a:pt x="166" y="147"/>
                    <a:pt x="166" y="148"/>
                    <a:pt x="166" y="148"/>
                  </a:cubicBezTo>
                  <a:cubicBezTo>
                    <a:pt x="166" y="148"/>
                    <a:pt x="166" y="148"/>
                    <a:pt x="166" y="149"/>
                  </a:cubicBezTo>
                  <a:close/>
                  <a:moveTo>
                    <a:pt x="189" y="117"/>
                  </a:moveTo>
                  <a:cubicBezTo>
                    <a:pt x="189" y="117"/>
                    <a:pt x="190" y="117"/>
                    <a:pt x="190" y="117"/>
                  </a:cubicBezTo>
                  <a:cubicBezTo>
                    <a:pt x="198" y="116"/>
                    <a:pt x="206" y="114"/>
                    <a:pt x="214" y="113"/>
                  </a:cubicBezTo>
                  <a:cubicBezTo>
                    <a:pt x="219" y="112"/>
                    <a:pt x="224" y="112"/>
                    <a:pt x="229" y="111"/>
                  </a:cubicBezTo>
                  <a:cubicBezTo>
                    <a:pt x="229" y="111"/>
                    <a:pt x="230" y="111"/>
                    <a:pt x="230" y="111"/>
                  </a:cubicBezTo>
                  <a:cubicBezTo>
                    <a:pt x="230" y="110"/>
                    <a:pt x="230" y="110"/>
                    <a:pt x="230" y="109"/>
                  </a:cubicBezTo>
                  <a:cubicBezTo>
                    <a:pt x="229" y="109"/>
                    <a:pt x="229" y="109"/>
                    <a:pt x="229" y="109"/>
                  </a:cubicBezTo>
                  <a:cubicBezTo>
                    <a:pt x="224" y="109"/>
                    <a:pt x="219" y="109"/>
                    <a:pt x="214" y="110"/>
                  </a:cubicBezTo>
                  <a:cubicBezTo>
                    <a:pt x="206" y="110"/>
                    <a:pt x="198" y="110"/>
                    <a:pt x="190" y="110"/>
                  </a:cubicBezTo>
                  <a:cubicBezTo>
                    <a:pt x="189" y="110"/>
                    <a:pt x="189" y="110"/>
                    <a:pt x="188" y="110"/>
                  </a:cubicBezTo>
                  <a:cubicBezTo>
                    <a:pt x="189" y="112"/>
                    <a:pt x="189" y="115"/>
                    <a:pt x="189" y="117"/>
                  </a:cubicBezTo>
                  <a:close/>
                  <a:moveTo>
                    <a:pt x="174" y="156"/>
                  </a:moveTo>
                  <a:cubicBezTo>
                    <a:pt x="174" y="156"/>
                    <a:pt x="174" y="155"/>
                    <a:pt x="174" y="155"/>
                  </a:cubicBezTo>
                  <a:cubicBezTo>
                    <a:pt x="174" y="155"/>
                    <a:pt x="174" y="155"/>
                    <a:pt x="174" y="155"/>
                  </a:cubicBezTo>
                  <a:cubicBezTo>
                    <a:pt x="166" y="156"/>
                    <a:pt x="158" y="156"/>
                    <a:pt x="150" y="156"/>
                  </a:cubicBezTo>
                  <a:cubicBezTo>
                    <a:pt x="147" y="156"/>
                    <a:pt x="144" y="156"/>
                    <a:pt x="142" y="156"/>
                  </a:cubicBezTo>
                  <a:cubicBezTo>
                    <a:pt x="141" y="156"/>
                    <a:pt x="141" y="156"/>
                    <a:pt x="140" y="156"/>
                  </a:cubicBezTo>
                  <a:cubicBezTo>
                    <a:pt x="141" y="159"/>
                    <a:pt x="141" y="162"/>
                    <a:pt x="141" y="165"/>
                  </a:cubicBezTo>
                  <a:cubicBezTo>
                    <a:pt x="152" y="161"/>
                    <a:pt x="163" y="158"/>
                    <a:pt x="174" y="156"/>
                  </a:cubicBezTo>
                  <a:close/>
                  <a:moveTo>
                    <a:pt x="32" y="57"/>
                  </a:moveTo>
                  <a:cubicBezTo>
                    <a:pt x="31" y="57"/>
                    <a:pt x="31" y="56"/>
                    <a:pt x="30" y="55"/>
                  </a:cubicBezTo>
                  <a:cubicBezTo>
                    <a:pt x="30" y="52"/>
                    <a:pt x="30" y="49"/>
                    <a:pt x="30" y="46"/>
                  </a:cubicBezTo>
                  <a:cubicBezTo>
                    <a:pt x="30" y="46"/>
                    <a:pt x="30" y="46"/>
                    <a:pt x="30" y="46"/>
                  </a:cubicBezTo>
                  <a:cubicBezTo>
                    <a:pt x="27" y="46"/>
                    <a:pt x="24" y="45"/>
                    <a:pt x="21" y="46"/>
                  </a:cubicBezTo>
                  <a:cubicBezTo>
                    <a:pt x="22" y="51"/>
                    <a:pt x="23" y="57"/>
                    <a:pt x="24" y="62"/>
                  </a:cubicBezTo>
                  <a:cubicBezTo>
                    <a:pt x="27" y="62"/>
                    <a:pt x="30" y="61"/>
                    <a:pt x="32" y="61"/>
                  </a:cubicBezTo>
                  <a:cubicBezTo>
                    <a:pt x="32" y="60"/>
                    <a:pt x="32" y="59"/>
                    <a:pt x="32" y="57"/>
                  </a:cubicBezTo>
                  <a:close/>
                  <a:moveTo>
                    <a:pt x="202" y="94"/>
                  </a:moveTo>
                  <a:cubicBezTo>
                    <a:pt x="198" y="94"/>
                    <a:pt x="175" y="100"/>
                    <a:pt x="172" y="101"/>
                  </a:cubicBezTo>
                  <a:cubicBezTo>
                    <a:pt x="176" y="101"/>
                    <a:pt x="202" y="101"/>
                    <a:pt x="203" y="101"/>
                  </a:cubicBezTo>
                  <a:cubicBezTo>
                    <a:pt x="203" y="100"/>
                    <a:pt x="203" y="99"/>
                    <a:pt x="202" y="99"/>
                  </a:cubicBezTo>
                  <a:cubicBezTo>
                    <a:pt x="202" y="98"/>
                    <a:pt x="202" y="97"/>
                    <a:pt x="202" y="97"/>
                  </a:cubicBezTo>
                  <a:cubicBezTo>
                    <a:pt x="202" y="96"/>
                    <a:pt x="202" y="95"/>
                    <a:pt x="202" y="94"/>
                  </a:cubicBezTo>
                  <a:close/>
                  <a:moveTo>
                    <a:pt x="30" y="110"/>
                  </a:moveTo>
                  <a:cubicBezTo>
                    <a:pt x="32" y="110"/>
                    <a:pt x="34" y="110"/>
                    <a:pt x="36" y="110"/>
                  </a:cubicBezTo>
                  <a:cubicBezTo>
                    <a:pt x="35" y="110"/>
                    <a:pt x="35" y="109"/>
                    <a:pt x="35" y="109"/>
                  </a:cubicBezTo>
                  <a:cubicBezTo>
                    <a:pt x="34" y="109"/>
                    <a:pt x="34" y="108"/>
                    <a:pt x="34" y="107"/>
                  </a:cubicBezTo>
                  <a:cubicBezTo>
                    <a:pt x="34" y="105"/>
                    <a:pt x="34" y="102"/>
                    <a:pt x="34" y="100"/>
                  </a:cubicBezTo>
                  <a:cubicBezTo>
                    <a:pt x="34" y="97"/>
                    <a:pt x="34" y="94"/>
                    <a:pt x="34" y="92"/>
                  </a:cubicBezTo>
                  <a:cubicBezTo>
                    <a:pt x="34" y="91"/>
                    <a:pt x="34" y="91"/>
                    <a:pt x="34" y="91"/>
                  </a:cubicBezTo>
                  <a:cubicBezTo>
                    <a:pt x="32" y="91"/>
                    <a:pt x="30" y="91"/>
                    <a:pt x="28" y="91"/>
                  </a:cubicBezTo>
                  <a:cubicBezTo>
                    <a:pt x="28" y="98"/>
                    <a:pt x="29" y="104"/>
                    <a:pt x="30" y="110"/>
                  </a:cubicBezTo>
                  <a:close/>
                  <a:moveTo>
                    <a:pt x="230" y="104"/>
                  </a:moveTo>
                  <a:cubicBezTo>
                    <a:pt x="226" y="104"/>
                    <a:pt x="223" y="104"/>
                    <a:pt x="219" y="104"/>
                  </a:cubicBezTo>
                  <a:cubicBezTo>
                    <a:pt x="215" y="105"/>
                    <a:pt x="212" y="105"/>
                    <a:pt x="208" y="105"/>
                  </a:cubicBezTo>
                  <a:cubicBezTo>
                    <a:pt x="202" y="106"/>
                    <a:pt x="196" y="106"/>
                    <a:pt x="190" y="107"/>
                  </a:cubicBezTo>
                  <a:cubicBezTo>
                    <a:pt x="190" y="107"/>
                    <a:pt x="189" y="107"/>
                    <a:pt x="188" y="107"/>
                  </a:cubicBezTo>
                  <a:cubicBezTo>
                    <a:pt x="188" y="107"/>
                    <a:pt x="188" y="108"/>
                    <a:pt x="189" y="108"/>
                  </a:cubicBezTo>
                  <a:cubicBezTo>
                    <a:pt x="189" y="108"/>
                    <a:pt x="189" y="108"/>
                    <a:pt x="190" y="108"/>
                  </a:cubicBezTo>
                  <a:cubicBezTo>
                    <a:pt x="193" y="108"/>
                    <a:pt x="196" y="108"/>
                    <a:pt x="199" y="108"/>
                  </a:cubicBezTo>
                  <a:cubicBezTo>
                    <a:pt x="209" y="107"/>
                    <a:pt x="218" y="107"/>
                    <a:pt x="228" y="107"/>
                  </a:cubicBezTo>
                  <a:cubicBezTo>
                    <a:pt x="228" y="107"/>
                    <a:pt x="229" y="107"/>
                    <a:pt x="230" y="107"/>
                  </a:cubicBezTo>
                  <a:cubicBezTo>
                    <a:pt x="230" y="106"/>
                    <a:pt x="230" y="105"/>
                    <a:pt x="230" y="104"/>
                  </a:cubicBezTo>
                  <a:close/>
                  <a:moveTo>
                    <a:pt x="204" y="187"/>
                  </a:moveTo>
                  <a:cubicBezTo>
                    <a:pt x="200" y="187"/>
                    <a:pt x="169" y="190"/>
                    <a:pt x="167" y="191"/>
                  </a:cubicBezTo>
                  <a:cubicBezTo>
                    <a:pt x="167" y="192"/>
                    <a:pt x="167" y="193"/>
                    <a:pt x="167" y="194"/>
                  </a:cubicBezTo>
                  <a:cubicBezTo>
                    <a:pt x="169" y="194"/>
                    <a:pt x="170" y="194"/>
                    <a:pt x="172" y="194"/>
                  </a:cubicBezTo>
                  <a:cubicBezTo>
                    <a:pt x="173" y="194"/>
                    <a:pt x="173" y="194"/>
                    <a:pt x="174" y="194"/>
                  </a:cubicBezTo>
                  <a:cubicBezTo>
                    <a:pt x="181" y="192"/>
                    <a:pt x="188" y="191"/>
                    <a:pt x="195" y="189"/>
                  </a:cubicBezTo>
                  <a:cubicBezTo>
                    <a:pt x="198" y="188"/>
                    <a:pt x="201" y="188"/>
                    <a:pt x="204" y="187"/>
                  </a:cubicBezTo>
                  <a:close/>
                  <a:moveTo>
                    <a:pt x="250" y="202"/>
                  </a:moveTo>
                  <a:cubicBezTo>
                    <a:pt x="250" y="202"/>
                    <a:pt x="250" y="202"/>
                    <a:pt x="250" y="202"/>
                  </a:cubicBezTo>
                  <a:cubicBezTo>
                    <a:pt x="246" y="201"/>
                    <a:pt x="242" y="201"/>
                    <a:pt x="239" y="201"/>
                  </a:cubicBezTo>
                  <a:cubicBezTo>
                    <a:pt x="235" y="201"/>
                    <a:pt x="230" y="200"/>
                    <a:pt x="226" y="200"/>
                  </a:cubicBezTo>
                  <a:cubicBezTo>
                    <a:pt x="224" y="200"/>
                    <a:pt x="221" y="200"/>
                    <a:pt x="218" y="200"/>
                  </a:cubicBezTo>
                  <a:cubicBezTo>
                    <a:pt x="217" y="200"/>
                    <a:pt x="216" y="200"/>
                    <a:pt x="216" y="200"/>
                  </a:cubicBezTo>
                  <a:cubicBezTo>
                    <a:pt x="215" y="201"/>
                    <a:pt x="214" y="201"/>
                    <a:pt x="213" y="201"/>
                  </a:cubicBezTo>
                  <a:cubicBezTo>
                    <a:pt x="213" y="201"/>
                    <a:pt x="213" y="202"/>
                    <a:pt x="213" y="202"/>
                  </a:cubicBezTo>
                  <a:cubicBezTo>
                    <a:pt x="213" y="202"/>
                    <a:pt x="213" y="202"/>
                    <a:pt x="214" y="202"/>
                  </a:cubicBezTo>
                  <a:cubicBezTo>
                    <a:pt x="218" y="203"/>
                    <a:pt x="223" y="203"/>
                    <a:pt x="227" y="203"/>
                  </a:cubicBezTo>
                  <a:cubicBezTo>
                    <a:pt x="233" y="203"/>
                    <a:pt x="238" y="203"/>
                    <a:pt x="244" y="203"/>
                  </a:cubicBezTo>
                  <a:cubicBezTo>
                    <a:pt x="245" y="203"/>
                    <a:pt x="246" y="203"/>
                    <a:pt x="247" y="203"/>
                  </a:cubicBezTo>
                  <a:cubicBezTo>
                    <a:pt x="248" y="202"/>
                    <a:pt x="249" y="202"/>
                    <a:pt x="250" y="202"/>
                  </a:cubicBezTo>
                  <a:close/>
                  <a:moveTo>
                    <a:pt x="182" y="194"/>
                  </a:moveTo>
                  <a:cubicBezTo>
                    <a:pt x="182" y="194"/>
                    <a:pt x="182" y="194"/>
                    <a:pt x="183" y="194"/>
                  </a:cubicBezTo>
                  <a:cubicBezTo>
                    <a:pt x="186" y="194"/>
                    <a:pt x="189" y="194"/>
                    <a:pt x="192" y="194"/>
                  </a:cubicBezTo>
                  <a:cubicBezTo>
                    <a:pt x="197" y="194"/>
                    <a:pt x="203" y="194"/>
                    <a:pt x="208" y="194"/>
                  </a:cubicBezTo>
                  <a:cubicBezTo>
                    <a:pt x="208" y="194"/>
                    <a:pt x="209" y="194"/>
                    <a:pt x="209" y="194"/>
                  </a:cubicBezTo>
                  <a:cubicBezTo>
                    <a:pt x="209" y="192"/>
                    <a:pt x="209" y="189"/>
                    <a:pt x="209" y="189"/>
                  </a:cubicBezTo>
                  <a:cubicBezTo>
                    <a:pt x="200" y="190"/>
                    <a:pt x="191" y="192"/>
                    <a:pt x="182" y="194"/>
                  </a:cubicBezTo>
                  <a:close/>
                  <a:moveTo>
                    <a:pt x="186" y="63"/>
                  </a:moveTo>
                  <a:cubicBezTo>
                    <a:pt x="186" y="65"/>
                    <a:pt x="186" y="67"/>
                    <a:pt x="186" y="68"/>
                  </a:cubicBezTo>
                  <a:cubicBezTo>
                    <a:pt x="197" y="66"/>
                    <a:pt x="207" y="65"/>
                    <a:pt x="218" y="63"/>
                  </a:cubicBezTo>
                  <a:cubicBezTo>
                    <a:pt x="207" y="63"/>
                    <a:pt x="197" y="63"/>
                    <a:pt x="186" y="63"/>
                  </a:cubicBezTo>
                  <a:close/>
                  <a:moveTo>
                    <a:pt x="181" y="54"/>
                  </a:moveTo>
                  <a:cubicBezTo>
                    <a:pt x="186" y="54"/>
                    <a:pt x="192" y="54"/>
                    <a:pt x="198" y="53"/>
                  </a:cubicBezTo>
                  <a:cubicBezTo>
                    <a:pt x="198" y="52"/>
                    <a:pt x="198" y="51"/>
                    <a:pt x="198" y="50"/>
                  </a:cubicBezTo>
                  <a:cubicBezTo>
                    <a:pt x="198" y="49"/>
                    <a:pt x="198" y="48"/>
                    <a:pt x="198" y="47"/>
                  </a:cubicBezTo>
                  <a:cubicBezTo>
                    <a:pt x="196" y="47"/>
                    <a:pt x="182" y="51"/>
                    <a:pt x="180" y="51"/>
                  </a:cubicBezTo>
                  <a:cubicBezTo>
                    <a:pt x="180" y="52"/>
                    <a:pt x="181" y="53"/>
                    <a:pt x="181" y="54"/>
                  </a:cubicBezTo>
                  <a:close/>
                  <a:moveTo>
                    <a:pt x="226" y="59"/>
                  </a:moveTo>
                  <a:cubicBezTo>
                    <a:pt x="223" y="59"/>
                    <a:pt x="187" y="59"/>
                    <a:pt x="185" y="59"/>
                  </a:cubicBezTo>
                  <a:cubicBezTo>
                    <a:pt x="185" y="60"/>
                    <a:pt x="185" y="61"/>
                    <a:pt x="185" y="61"/>
                  </a:cubicBezTo>
                  <a:cubicBezTo>
                    <a:pt x="199" y="61"/>
                    <a:pt x="212" y="61"/>
                    <a:pt x="226" y="60"/>
                  </a:cubicBezTo>
                  <a:cubicBezTo>
                    <a:pt x="226" y="60"/>
                    <a:pt x="226" y="59"/>
                    <a:pt x="226" y="59"/>
                  </a:cubicBezTo>
                  <a:close/>
                  <a:moveTo>
                    <a:pt x="113" y="197"/>
                  </a:moveTo>
                  <a:cubicBezTo>
                    <a:pt x="101" y="197"/>
                    <a:pt x="89" y="197"/>
                    <a:pt x="76" y="197"/>
                  </a:cubicBezTo>
                  <a:cubicBezTo>
                    <a:pt x="77" y="198"/>
                    <a:pt x="77" y="199"/>
                    <a:pt x="77" y="200"/>
                  </a:cubicBezTo>
                  <a:cubicBezTo>
                    <a:pt x="89" y="200"/>
                    <a:pt x="101" y="199"/>
                    <a:pt x="113" y="199"/>
                  </a:cubicBezTo>
                  <a:cubicBezTo>
                    <a:pt x="113" y="198"/>
                    <a:pt x="113" y="198"/>
                    <a:pt x="113" y="197"/>
                  </a:cubicBezTo>
                  <a:close/>
                  <a:moveTo>
                    <a:pt x="27" y="110"/>
                  </a:moveTo>
                  <a:cubicBezTo>
                    <a:pt x="27" y="104"/>
                    <a:pt x="27" y="98"/>
                    <a:pt x="26" y="91"/>
                  </a:cubicBezTo>
                  <a:cubicBezTo>
                    <a:pt x="24" y="92"/>
                    <a:pt x="23" y="92"/>
                    <a:pt x="22" y="93"/>
                  </a:cubicBezTo>
                  <a:cubicBezTo>
                    <a:pt x="22" y="98"/>
                    <a:pt x="23" y="104"/>
                    <a:pt x="23" y="110"/>
                  </a:cubicBezTo>
                  <a:cubicBezTo>
                    <a:pt x="25" y="110"/>
                    <a:pt x="26" y="110"/>
                    <a:pt x="27" y="110"/>
                  </a:cubicBezTo>
                  <a:close/>
                  <a:moveTo>
                    <a:pt x="23" y="115"/>
                  </a:moveTo>
                  <a:cubicBezTo>
                    <a:pt x="23" y="115"/>
                    <a:pt x="23" y="115"/>
                    <a:pt x="23" y="116"/>
                  </a:cubicBezTo>
                  <a:cubicBezTo>
                    <a:pt x="23" y="119"/>
                    <a:pt x="24" y="123"/>
                    <a:pt x="24" y="127"/>
                  </a:cubicBezTo>
                  <a:cubicBezTo>
                    <a:pt x="24" y="128"/>
                    <a:pt x="24" y="129"/>
                    <a:pt x="24" y="130"/>
                  </a:cubicBezTo>
                  <a:cubicBezTo>
                    <a:pt x="24" y="131"/>
                    <a:pt x="24" y="131"/>
                    <a:pt x="25" y="131"/>
                  </a:cubicBezTo>
                  <a:cubicBezTo>
                    <a:pt x="26" y="131"/>
                    <a:pt x="27" y="131"/>
                    <a:pt x="28" y="131"/>
                  </a:cubicBezTo>
                  <a:cubicBezTo>
                    <a:pt x="28" y="125"/>
                    <a:pt x="28" y="120"/>
                    <a:pt x="27" y="114"/>
                  </a:cubicBezTo>
                  <a:cubicBezTo>
                    <a:pt x="26" y="114"/>
                    <a:pt x="25" y="114"/>
                    <a:pt x="23" y="115"/>
                  </a:cubicBezTo>
                  <a:close/>
                  <a:moveTo>
                    <a:pt x="161" y="174"/>
                  </a:moveTo>
                  <a:cubicBezTo>
                    <a:pt x="168" y="174"/>
                    <a:pt x="176" y="174"/>
                    <a:pt x="184" y="174"/>
                  </a:cubicBezTo>
                  <a:cubicBezTo>
                    <a:pt x="184" y="172"/>
                    <a:pt x="184" y="170"/>
                    <a:pt x="183" y="168"/>
                  </a:cubicBezTo>
                  <a:cubicBezTo>
                    <a:pt x="176" y="170"/>
                    <a:pt x="168" y="172"/>
                    <a:pt x="161" y="174"/>
                  </a:cubicBezTo>
                  <a:close/>
                  <a:moveTo>
                    <a:pt x="20" y="162"/>
                  </a:moveTo>
                  <a:cubicBezTo>
                    <a:pt x="21" y="174"/>
                    <a:pt x="22" y="187"/>
                    <a:pt x="22" y="199"/>
                  </a:cubicBezTo>
                  <a:cubicBezTo>
                    <a:pt x="23" y="199"/>
                    <a:pt x="23" y="199"/>
                    <a:pt x="24" y="200"/>
                  </a:cubicBezTo>
                  <a:cubicBezTo>
                    <a:pt x="24" y="199"/>
                    <a:pt x="24" y="199"/>
                    <a:pt x="24" y="199"/>
                  </a:cubicBezTo>
                  <a:cubicBezTo>
                    <a:pt x="24" y="196"/>
                    <a:pt x="24" y="192"/>
                    <a:pt x="24" y="189"/>
                  </a:cubicBezTo>
                  <a:cubicBezTo>
                    <a:pt x="24" y="185"/>
                    <a:pt x="24" y="182"/>
                    <a:pt x="23" y="178"/>
                  </a:cubicBezTo>
                  <a:cubicBezTo>
                    <a:pt x="23" y="175"/>
                    <a:pt x="22" y="172"/>
                    <a:pt x="22" y="169"/>
                  </a:cubicBezTo>
                  <a:cubicBezTo>
                    <a:pt x="22" y="167"/>
                    <a:pt x="21" y="165"/>
                    <a:pt x="21" y="163"/>
                  </a:cubicBezTo>
                  <a:cubicBezTo>
                    <a:pt x="21" y="162"/>
                    <a:pt x="21" y="162"/>
                    <a:pt x="20" y="162"/>
                  </a:cubicBezTo>
                  <a:close/>
                  <a:moveTo>
                    <a:pt x="25" y="84"/>
                  </a:moveTo>
                  <a:cubicBezTo>
                    <a:pt x="24" y="79"/>
                    <a:pt x="24" y="74"/>
                    <a:pt x="23" y="68"/>
                  </a:cubicBezTo>
                  <a:cubicBezTo>
                    <a:pt x="21" y="69"/>
                    <a:pt x="20" y="69"/>
                    <a:pt x="19" y="69"/>
                  </a:cubicBezTo>
                  <a:cubicBezTo>
                    <a:pt x="20" y="75"/>
                    <a:pt x="21" y="79"/>
                    <a:pt x="21" y="84"/>
                  </a:cubicBezTo>
                  <a:cubicBezTo>
                    <a:pt x="23" y="84"/>
                    <a:pt x="24" y="84"/>
                    <a:pt x="25" y="84"/>
                  </a:cubicBezTo>
                  <a:close/>
                  <a:moveTo>
                    <a:pt x="16" y="47"/>
                  </a:moveTo>
                  <a:cubicBezTo>
                    <a:pt x="16" y="52"/>
                    <a:pt x="17" y="57"/>
                    <a:pt x="18" y="63"/>
                  </a:cubicBezTo>
                  <a:cubicBezTo>
                    <a:pt x="19" y="63"/>
                    <a:pt x="21" y="63"/>
                    <a:pt x="22" y="62"/>
                  </a:cubicBezTo>
                  <a:cubicBezTo>
                    <a:pt x="22" y="60"/>
                    <a:pt x="19" y="48"/>
                    <a:pt x="18" y="46"/>
                  </a:cubicBezTo>
                  <a:cubicBezTo>
                    <a:pt x="18" y="46"/>
                    <a:pt x="17" y="47"/>
                    <a:pt x="16" y="47"/>
                  </a:cubicBezTo>
                  <a:close/>
                  <a:moveTo>
                    <a:pt x="132" y="13"/>
                  </a:moveTo>
                  <a:cubicBezTo>
                    <a:pt x="121" y="14"/>
                    <a:pt x="111" y="15"/>
                    <a:pt x="100" y="16"/>
                  </a:cubicBezTo>
                  <a:cubicBezTo>
                    <a:pt x="100" y="16"/>
                    <a:pt x="100" y="17"/>
                    <a:pt x="100" y="17"/>
                  </a:cubicBezTo>
                  <a:cubicBezTo>
                    <a:pt x="111" y="17"/>
                    <a:pt x="121" y="16"/>
                    <a:pt x="132" y="15"/>
                  </a:cubicBezTo>
                  <a:cubicBezTo>
                    <a:pt x="132" y="14"/>
                    <a:pt x="132" y="14"/>
                    <a:pt x="132" y="13"/>
                  </a:cubicBezTo>
                  <a:close/>
                  <a:moveTo>
                    <a:pt x="160" y="202"/>
                  </a:moveTo>
                  <a:cubicBezTo>
                    <a:pt x="160" y="201"/>
                    <a:pt x="160" y="201"/>
                    <a:pt x="160" y="200"/>
                  </a:cubicBezTo>
                  <a:cubicBezTo>
                    <a:pt x="146" y="200"/>
                    <a:pt x="132" y="200"/>
                    <a:pt x="119" y="201"/>
                  </a:cubicBezTo>
                  <a:cubicBezTo>
                    <a:pt x="119" y="201"/>
                    <a:pt x="119" y="201"/>
                    <a:pt x="119" y="202"/>
                  </a:cubicBezTo>
                  <a:cubicBezTo>
                    <a:pt x="132" y="202"/>
                    <a:pt x="146" y="202"/>
                    <a:pt x="160" y="202"/>
                  </a:cubicBezTo>
                  <a:close/>
                  <a:moveTo>
                    <a:pt x="25" y="138"/>
                  </a:moveTo>
                  <a:cubicBezTo>
                    <a:pt x="25" y="144"/>
                    <a:pt x="26" y="149"/>
                    <a:pt x="26" y="155"/>
                  </a:cubicBezTo>
                  <a:cubicBezTo>
                    <a:pt x="27" y="155"/>
                    <a:pt x="28" y="155"/>
                    <a:pt x="29" y="155"/>
                  </a:cubicBezTo>
                  <a:cubicBezTo>
                    <a:pt x="29" y="149"/>
                    <a:pt x="29" y="143"/>
                    <a:pt x="29" y="137"/>
                  </a:cubicBezTo>
                  <a:cubicBezTo>
                    <a:pt x="27" y="138"/>
                    <a:pt x="26" y="138"/>
                    <a:pt x="25" y="138"/>
                  </a:cubicBezTo>
                  <a:close/>
                  <a:moveTo>
                    <a:pt x="175" y="150"/>
                  </a:moveTo>
                  <a:cubicBezTo>
                    <a:pt x="175" y="150"/>
                    <a:pt x="175" y="150"/>
                    <a:pt x="176" y="150"/>
                  </a:cubicBezTo>
                  <a:cubicBezTo>
                    <a:pt x="184" y="150"/>
                    <a:pt x="191" y="150"/>
                    <a:pt x="199" y="150"/>
                  </a:cubicBezTo>
                  <a:cubicBezTo>
                    <a:pt x="200" y="150"/>
                    <a:pt x="201" y="150"/>
                    <a:pt x="202" y="150"/>
                  </a:cubicBezTo>
                  <a:cubicBezTo>
                    <a:pt x="203" y="150"/>
                    <a:pt x="205" y="149"/>
                    <a:pt x="206" y="149"/>
                  </a:cubicBezTo>
                  <a:cubicBezTo>
                    <a:pt x="207" y="149"/>
                    <a:pt x="207" y="149"/>
                    <a:pt x="208" y="149"/>
                  </a:cubicBezTo>
                  <a:cubicBezTo>
                    <a:pt x="208" y="149"/>
                    <a:pt x="208" y="148"/>
                    <a:pt x="208" y="148"/>
                  </a:cubicBezTo>
                  <a:cubicBezTo>
                    <a:pt x="208" y="148"/>
                    <a:pt x="207" y="148"/>
                    <a:pt x="207" y="147"/>
                  </a:cubicBezTo>
                  <a:cubicBezTo>
                    <a:pt x="196" y="148"/>
                    <a:pt x="186" y="149"/>
                    <a:pt x="175" y="150"/>
                  </a:cubicBezTo>
                  <a:close/>
                  <a:moveTo>
                    <a:pt x="189" y="128"/>
                  </a:moveTo>
                  <a:cubicBezTo>
                    <a:pt x="189" y="128"/>
                    <a:pt x="189" y="128"/>
                    <a:pt x="189" y="129"/>
                  </a:cubicBezTo>
                  <a:cubicBezTo>
                    <a:pt x="189" y="129"/>
                    <a:pt x="189" y="129"/>
                    <a:pt x="189" y="129"/>
                  </a:cubicBezTo>
                  <a:cubicBezTo>
                    <a:pt x="196" y="128"/>
                    <a:pt x="203" y="128"/>
                    <a:pt x="209" y="128"/>
                  </a:cubicBezTo>
                  <a:cubicBezTo>
                    <a:pt x="210" y="128"/>
                    <a:pt x="210" y="128"/>
                    <a:pt x="210" y="128"/>
                  </a:cubicBezTo>
                  <a:cubicBezTo>
                    <a:pt x="211" y="128"/>
                    <a:pt x="211" y="127"/>
                    <a:pt x="212" y="128"/>
                  </a:cubicBezTo>
                  <a:cubicBezTo>
                    <a:pt x="212" y="128"/>
                    <a:pt x="213" y="128"/>
                    <a:pt x="213" y="128"/>
                  </a:cubicBezTo>
                  <a:cubicBezTo>
                    <a:pt x="216" y="128"/>
                    <a:pt x="218" y="128"/>
                    <a:pt x="221" y="128"/>
                  </a:cubicBezTo>
                  <a:cubicBezTo>
                    <a:pt x="223" y="128"/>
                    <a:pt x="226" y="128"/>
                    <a:pt x="229" y="128"/>
                  </a:cubicBezTo>
                  <a:cubicBezTo>
                    <a:pt x="230" y="128"/>
                    <a:pt x="231" y="128"/>
                    <a:pt x="232" y="127"/>
                  </a:cubicBezTo>
                  <a:cubicBezTo>
                    <a:pt x="231" y="127"/>
                    <a:pt x="231" y="127"/>
                    <a:pt x="230" y="127"/>
                  </a:cubicBezTo>
                  <a:cubicBezTo>
                    <a:pt x="229" y="127"/>
                    <a:pt x="229" y="127"/>
                    <a:pt x="228" y="127"/>
                  </a:cubicBezTo>
                  <a:cubicBezTo>
                    <a:pt x="220" y="127"/>
                    <a:pt x="211" y="127"/>
                    <a:pt x="202" y="127"/>
                  </a:cubicBezTo>
                  <a:cubicBezTo>
                    <a:pt x="200" y="127"/>
                    <a:pt x="197" y="127"/>
                    <a:pt x="194" y="127"/>
                  </a:cubicBezTo>
                  <a:cubicBezTo>
                    <a:pt x="192" y="128"/>
                    <a:pt x="191" y="128"/>
                    <a:pt x="189" y="128"/>
                  </a:cubicBezTo>
                  <a:close/>
                  <a:moveTo>
                    <a:pt x="137" y="15"/>
                  </a:moveTo>
                  <a:cubicBezTo>
                    <a:pt x="140" y="15"/>
                    <a:pt x="170" y="12"/>
                    <a:pt x="170" y="12"/>
                  </a:cubicBezTo>
                  <a:cubicBezTo>
                    <a:pt x="170" y="12"/>
                    <a:pt x="170" y="12"/>
                    <a:pt x="169" y="12"/>
                  </a:cubicBezTo>
                  <a:cubicBezTo>
                    <a:pt x="164" y="12"/>
                    <a:pt x="158" y="12"/>
                    <a:pt x="152" y="12"/>
                  </a:cubicBezTo>
                  <a:cubicBezTo>
                    <a:pt x="149" y="12"/>
                    <a:pt x="145" y="12"/>
                    <a:pt x="141" y="12"/>
                  </a:cubicBezTo>
                  <a:cubicBezTo>
                    <a:pt x="140" y="12"/>
                    <a:pt x="139" y="12"/>
                    <a:pt x="137" y="13"/>
                  </a:cubicBezTo>
                  <a:cubicBezTo>
                    <a:pt x="137" y="13"/>
                    <a:pt x="137" y="14"/>
                    <a:pt x="137" y="15"/>
                  </a:cubicBezTo>
                  <a:close/>
                  <a:moveTo>
                    <a:pt x="162" y="83"/>
                  </a:moveTo>
                  <a:cubicBezTo>
                    <a:pt x="162" y="85"/>
                    <a:pt x="162" y="87"/>
                    <a:pt x="162" y="88"/>
                  </a:cubicBezTo>
                  <a:cubicBezTo>
                    <a:pt x="169" y="86"/>
                    <a:pt x="176" y="85"/>
                    <a:pt x="182" y="83"/>
                  </a:cubicBezTo>
                  <a:cubicBezTo>
                    <a:pt x="176" y="83"/>
                    <a:pt x="169" y="83"/>
                    <a:pt x="162" y="83"/>
                  </a:cubicBezTo>
                  <a:close/>
                  <a:moveTo>
                    <a:pt x="186" y="179"/>
                  </a:moveTo>
                  <a:cubicBezTo>
                    <a:pt x="186" y="179"/>
                    <a:pt x="186" y="179"/>
                    <a:pt x="186" y="179"/>
                  </a:cubicBezTo>
                  <a:cubicBezTo>
                    <a:pt x="179" y="179"/>
                    <a:pt x="172" y="179"/>
                    <a:pt x="166" y="179"/>
                  </a:cubicBezTo>
                  <a:cubicBezTo>
                    <a:pt x="166" y="180"/>
                    <a:pt x="166" y="182"/>
                    <a:pt x="166" y="183"/>
                  </a:cubicBezTo>
                  <a:cubicBezTo>
                    <a:pt x="173" y="182"/>
                    <a:pt x="179" y="181"/>
                    <a:pt x="186" y="179"/>
                  </a:cubicBezTo>
                  <a:close/>
                  <a:moveTo>
                    <a:pt x="76" y="60"/>
                  </a:moveTo>
                  <a:cubicBezTo>
                    <a:pt x="69" y="60"/>
                    <a:pt x="62" y="60"/>
                    <a:pt x="55" y="61"/>
                  </a:cubicBezTo>
                  <a:cubicBezTo>
                    <a:pt x="56" y="61"/>
                    <a:pt x="56" y="61"/>
                    <a:pt x="56" y="62"/>
                  </a:cubicBezTo>
                  <a:cubicBezTo>
                    <a:pt x="57" y="62"/>
                    <a:pt x="57" y="62"/>
                    <a:pt x="57" y="63"/>
                  </a:cubicBezTo>
                  <a:cubicBezTo>
                    <a:pt x="64" y="62"/>
                    <a:pt x="70" y="62"/>
                    <a:pt x="77" y="61"/>
                  </a:cubicBezTo>
                  <a:cubicBezTo>
                    <a:pt x="77" y="61"/>
                    <a:pt x="77" y="60"/>
                    <a:pt x="76" y="60"/>
                  </a:cubicBezTo>
                  <a:close/>
                  <a:moveTo>
                    <a:pt x="94" y="35"/>
                  </a:moveTo>
                  <a:cubicBezTo>
                    <a:pt x="93" y="35"/>
                    <a:pt x="93" y="35"/>
                    <a:pt x="92" y="35"/>
                  </a:cubicBezTo>
                  <a:cubicBezTo>
                    <a:pt x="91" y="35"/>
                    <a:pt x="89" y="35"/>
                    <a:pt x="87" y="35"/>
                  </a:cubicBezTo>
                  <a:cubicBezTo>
                    <a:pt x="84" y="35"/>
                    <a:pt x="80" y="36"/>
                    <a:pt x="76" y="36"/>
                  </a:cubicBezTo>
                  <a:cubicBezTo>
                    <a:pt x="71" y="36"/>
                    <a:pt x="66" y="37"/>
                    <a:pt x="62" y="37"/>
                  </a:cubicBezTo>
                  <a:cubicBezTo>
                    <a:pt x="60" y="38"/>
                    <a:pt x="58" y="38"/>
                    <a:pt x="57" y="38"/>
                  </a:cubicBezTo>
                  <a:cubicBezTo>
                    <a:pt x="56" y="38"/>
                    <a:pt x="56" y="38"/>
                    <a:pt x="56" y="39"/>
                  </a:cubicBezTo>
                  <a:cubicBezTo>
                    <a:pt x="68" y="38"/>
                    <a:pt x="81" y="37"/>
                    <a:pt x="94" y="36"/>
                  </a:cubicBezTo>
                  <a:cubicBezTo>
                    <a:pt x="94" y="35"/>
                    <a:pt x="94" y="35"/>
                    <a:pt x="94" y="35"/>
                  </a:cubicBezTo>
                  <a:close/>
                  <a:moveTo>
                    <a:pt x="115" y="58"/>
                  </a:moveTo>
                  <a:cubicBezTo>
                    <a:pt x="114" y="58"/>
                    <a:pt x="114" y="58"/>
                    <a:pt x="114" y="58"/>
                  </a:cubicBezTo>
                  <a:cubicBezTo>
                    <a:pt x="110" y="59"/>
                    <a:pt x="107" y="59"/>
                    <a:pt x="104" y="59"/>
                  </a:cubicBezTo>
                  <a:cubicBezTo>
                    <a:pt x="97" y="59"/>
                    <a:pt x="90" y="59"/>
                    <a:pt x="83" y="59"/>
                  </a:cubicBezTo>
                  <a:cubicBezTo>
                    <a:pt x="81" y="59"/>
                    <a:pt x="81" y="59"/>
                    <a:pt x="80" y="61"/>
                  </a:cubicBezTo>
                  <a:cubicBezTo>
                    <a:pt x="80" y="61"/>
                    <a:pt x="80" y="61"/>
                    <a:pt x="80" y="61"/>
                  </a:cubicBezTo>
                  <a:cubicBezTo>
                    <a:pt x="92" y="61"/>
                    <a:pt x="103" y="60"/>
                    <a:pt x="115" y="59"/>
                  </a:cubicBezTo>
                  <a:cubicBezTo>
                    <a:pt x="115" y="59"/>
                    <a:pt x="115" y="59"/>
                    <a:pt x="115" y="58"/>
                  </a:cubicBezTo>
                  <a:close/>
                  <a:moveTo>
                    <a:pt x="164" y="125"/>
                  </a:moveTo>
                  <a:cubicBezTo>
                    <a:pt x="164" y="125"/>
                    <a:pt x="164" y="125"/>
                    <a:pt x="164" y="125"/>
                  </a:cubicBezTo>
                  <a:cubicBezTo>
                    <a:pt x="170" y="125"/>
                    <a:pt x="177" y="125"/>
                    <a:pt x="183" y="124"/>
                  </a:cubicBezTo>
                  <a:cubicBezTo>
                    <a:pt x="183" y="123"/>
                    <a:pt x="183" y="122"/>
                    <a:pt x="183" y="120"/>
                  </a:cubicBezTo>
                  <a:cubicBezTo>
                    <a:pt x="177" y="122"/>
                    <a:pt x="170" y="123"/>
                    <a:pt x="164" y="125"/>
                  </a:cubicBezTo>
                  <a:close/>
                  <a:moveTo>
                    <a:pt x="208" y="199"/>
                  </a:moveTo>
                  <a:cubicBezTo>
                    <a:pt x="208" y="199"/>
                    <a:pt x="208" y="199"/>
                    <a:pt x="207" y="199"/>
                  </a:cubicBezTo>
                  <a:cubicBezTo>
                    <a:pt x="200" y="200"/>
                    <a:pt x="192" y="201"/>
                    <a:pt x="184" y="202"/>
                  </a:cubicBezTo>
                  <a:cubicBezTo>
                    <a:pt x="184" y="202"/>
                    <a:pt x="184" y="202"/>
                    <a:pt x="184" y="202"/>
                  </a:cubicBezTo>
                  <a:cubicBezTo>
                    <a:pt x="184" y="202"/>
                    <a:pt x="184" y="202"/>
                    <a:pt x="184" y="202"/>
                  </a:cubicBezTo>
                  <a:cubicBezTo>
                    <a:pt x="192" y="202"/>
                    <a:pt x="200" y="202"/>
                    <a:pt x="209" y="202"/>
                  </a:cubicBezTo>
                  <a:cubicBezTo>
                    <a:pt x="209" y="201"/>
                    <a:pt x="208" y="200"/>
                    <a:pt x="208" y="199"/>
                  </a:cubicBezTo>
                  <a:close/>
                  <a:moveTo>
                    <a:pt x="5" y="25"/>
                  </a:moveTo>
                  <a:cubicBezTo>
                    <a:pt x="5" y="24"/>
                    <a:pt x="6" y="24"/>
                    <a:pt x="6" y="24"/>
                  </a:cubicBezTo>
                  <a:cubicBezTo>
                    <a:pt x="7" y="24"/>
                    <a:pt x="9" y="25"/>
                    <a:pt x="9" y="26"/>
                  </a:cubicBezTo>
                  <a:cubicBezTo>
                    <a:pt x="8" y="28"/>
                    <a:pt x="9" y="30"/>
                    <a:pt x="9" y="32"/>
                  </a:cubicBezTo>
                  <a:cubicBezTo>
                    <a:pt x="10" y="32"/>
                    <a:pt x="11" y="32"/>
                    <a:pt x="12" y="31"/>
                  </a:cubicBezTo>
                  <a:cubicBezTo>
                    <a:pt x="11" y="29"/>
                    <a:pt x="11" y="26"/>
                    <a:pt x="11" y="24"/>
                  </a:cubicBezTo>
                  <a:cubicBezTo>
                    <a:pt x="11" y="23"/>
                    <a:pt x="11" y="22"/>
                    <a:pt x="11" y="22"/>
                  </a:cubicBezTo>
                  <a:cubicBezTo>
                    <a:pt x="11" y="21"/>
                    <a:pt x="10" y="21"/>
                    <a:pt x="10" y="21"/>
                  </a:cubicBezTo>
                  <a:cubicBezTo>
                    <a:pt x="10" y="21"/>
                    <a:pt x="10" y="21"/>
                    <a:pt x="9" y="21"/>
                  </a:cubicBezTo>
                  <a:cubicBezTo>
                    <a:pt x="9" y="21"/>
                    <a:pt x="8" y="21"/>
                    <a:pt x="8" y="21"/>
                  </a:cubicBezTo>
                  <a:cubicBezTo>
                    <a:pt x="6" y="21"/>
                    <a:pt x="6" y="21"/>
                    <a:pt x="5" y="20"/>
                  </a:cubicBezTo>
                  <a:cubicBezTo>
                    <a:pt x="5" y="20"/>
                    <a:pt x="5" y="20"/>
                    <a:pt x="5" y="19"/>
                  </a:cubicBezTo>
                  <a:cubicBezTo>
                    <a:pt x="4" y="20"/>
                    <a:pt x="4" y="22"/>
                    <a:pt x="5" y="25"/>
                  </a:cubicBezTo>
                  <a:close/>
                  <a:moveTo>
                    <a:pt x="99" y="35"/>
                  </a:moveTo>
                  <a:cubicBezTo>
                    <a:pt x="100" y="35"/>
                    <a:pt x="100" y="36"/>
                    <a:pt x="100" y="36"/>
                  </a:cubicBezTo>
                  <a:cubicBezTo>
                    <a:pt x="104" y="35"/>
                    <a:pt x="108" y="35"/>
                    <a:pt x="112" y="35"/>
                  </a:cubicBezTo>
                  <a:cubicBezTo>
                    <a:pt x="112" y="35"/>
                    <a:pt x="112" y="35"/>
                    <a:pt x="113" y="34"/>
                  </a:cubicBezTo>
                  <a:cubicBezTo>
                    <a:pt x="114" y="34"/>
                    <a:pt x="115" y="34"/>
                    <a:pt x="116" y="34"/>
                  </a:cubicBezTo>
                  <a:cubicBezTo>
                    <a:pt x="116" y="34"/>
                    <a:pt x="116" y="35"/>
                    <a:pt x="117" y="35"/>
                  </a:cubicBezTo>
                  <a:cubicBezTo>
                    <a:pt x="122" y="34"/>
                    <a:pt x="126" y="34"/>
                    <a:pt x="131" y="34"/>
                  </a:cubicBezTo>
                  <a:cubicBezTo>
                    <a:pt x="132" y="34"/>
                    <a:pt x="133" y="34"/>
                    <a:pt x="133" y="34"/>
                  </a:cubicBezTo>
                  <a:cubicBezTo>
                    <a:pt x="134" y="33"/>
                    <a:pt x="134" y="33"/>
                    <a:pt x="133" y="33"/>
                  </a:cubicBezTo>
                  <a:cubicBezTo>
                    <a:pt x="133" y="33"/>
                    <a:pt x="132" y="33"/>
                    <a:pt x="132" y="33"/>
                  </a:cubicBezTo>
                  <a:cubicBezTo>
                    <a:pt x="128" y="33"/>
                    <a:pt x="124" y="33"/>
                    <a:pt x="119" y="33"/>
                  </a:cubicBezTo>
                  <a:cubicBezTo>
                    <a:pt x="113" y="33"/>
                    <a:pt x="107" y="34"/>
                    <a:pt x="100" y="34"/>
                  </a:cubicBezTo>
                  <a:cubicBezTo>
                    <a:pt x="100" y="34"/>
                    <a:pt x="100" y="34"/>
                    <a:pt x="99" y="34"/>
                  </a:cubicBezTo>
                  <a:cubicBezTo>
                    <a:pt x="99" y="35"/>
                    <a:pt x="99" y="35"/>
                    <a:pt x="99" y="35"/>
                  </a:cubicBezTo>
                  <a:close/>
                  <a:moveTo>
                    <a:pt x="142" y="60"/>
                  </a:moveTo>
                  <a:cubicBezTo>
                    <a:pt x="142" y="60"/>
                    <a:pt x="142" y="61"/>
                    <a:pt x="142" y="61"/>
                  </a:cubicBezTo>
                  <a:cubicBezTo>
                    <a:pt x="142" y="61"/>
                    <a:pt x="142" y="61"/>
                    <a:pt x="143" y="61"/>
                  </a:cubicBezTo>
                  <a:cubicBezTo>
                    <a:pt x="143" y="61"/>
                    <a:pt x="143" y="61"/>
                    <a:pt x="143" y="61"/>
                  </a:cubicBezTo>
                  <a:cubicBezTo>
                    <a:pt x="153" y="61"/>
                    <a:pt x="163" y="61"/>
                    <a:pt x="172" y="61"/>
                  </a:cubicBezTo>
                  <a:cubicBezTo>
                    <a:pt x="173" y="61"/>
                    <a:pt x="173" y="61"/>
                    <a:pt x="173" y="61"/>
                  </a:cubicBezTo>
                  <a:cubicBezTo>
                    <a:pt x="173" y="61"/>
                    <a:pt x="173" y="61"/>
                    <a:pt x="173" y="61"/>
                  </a:cubicBezTo>
                  <a:cubicBezTo>
                    <a:pt x="174" y="60"/>
                    <a:pt x="174" y="60"/>
                    <a:pt x="175" y="60"/>
                  </a:cubicBezTo>
                  <a:cubicBezTo>
                    <a:pt x="164" y="60"/>
                    <a:pt x="153" y="60"/>
                    <a:pt x="142" y="60"/>
                  </a:cubicBezTo>
                  <a:close/>
                  <a:moveTo>
                    <a:pt x="96" y="178"/>
                  </a:moveTo>
                  <a:cubicBezTo>
                    <a:pt x="96" y="178"/>
                    <a:pt x="97" y="178"/>
                    <a:pt x="97" y="178"/>
                  </a:cubicBezTo>
                  <a:cubicBezTo>
                    <a:pt x="103" y="178"/>
                    <a:pt x="108" y="178"/>
                    <a:pt x="114" y="178"/>
                  </a:cubicBezTo>
                  <a:cubicBezTo>
                    <a:pt x="115" y="177"/>
                    <a:pt x="117" y="177"/>
                    <a:pt x="118" y="177"/>
                  </a:cubicBezTo>
                  <a:cubicBezTo>
                    <a:pt x="122" y="177"/>
                    <a:pt x="125" y="177"/>
                    <a:pt x="129" y="177"/>
                  </a:cubicBezTo>
                  <a:cubicBezTo>
                    <a:pt x="130" y="177"/>
                    <a:pt x="132" y="177"/>
                    <a:pt x="134" y="177"/>
                  </a:cubicBezTo>
                  <a:cubicBezTo>
                    <a:pt x="133" y="176"/>
                    <a:pt x="133" y="176"/>
                    <a:pt x="132" y="176"/>
                  </a:cubicBezTo>
                  <a:cubicBezTo>
                    <a:pt x="120" y="177"/>
                    <a:pt x="109" y="177"/>
                    <a:pt x="97" y="177"/>
                  </a:cubicBezTo>
                  <a:cubicBezTo>
                    <a:pt x="97" y="177"/>
                    <a:pt x="97" y="177"/>
                    <a:pt x="96" y="177"/>
                  </a:cubicBezTo>
                  <a:cubicBezTo>
                    <a:pt x="96" y="177"/>
                    <a:pt x="96" y="178"/>
                    <a:pt x="96" y="178"/>
                  </a:cubicBezTo>
                  <a:close/>
                  <a:moveTo>
                    <a:pt x="207" y="56"/>
                  </a:moveTo>
                  <a:cubicBezTo>
                    <a:pt x="209" y="56"/>
                    <a:pt x="211" y="57"/>
                    <a:pt x="213" y="57"/>
                  </a:cubicBezTo>
                  <a:cubicBezTo>
                    <a:pt x="215" y="57"/>
                    <a:pt x="217" y="57"/>
                    <a:pt x="219" y="57"/>
                  </a:cubicBezTo>
                  <a:cubicBezTo>
                    <a:pt x="222" y="57"/>
                    <a:pt x="224" y="56"/>
                    <a:pt x="226" y="56"/>
                  </a:cubicBezTo>
                  <a:cubicBezTo>
                    <a:pt x="228" y="56"/>
                    <a:pt x="230" y="56"/>
                    <a:pt x="232" y="56"/>
                  </a:cubicBezTo>
                  <a:cubicBezTo>
                    <a:pt x="234" y="56"/>
                    <a:pt x="236" y="56"/>
                    <a:pt x="238" y="56"/>
                  </a:cubicBezTo>
                  <a:cubicBezTo>
                    <a:pt x="238" y="55"/>
                    <a:pt x="238" y="55"/>
                    <a:pt x="237" y="55"/>
                  </a:cubicBezTo>
                  <a:cubicBezTo>
                    <a:pt x="228" y="55"/>
                    <a:pt x="218" y="55"/>
                    <a:pt x="208" y="55"/>
                  </a:cubicBezTo>
                  <a:cubicBezTo>
                    <a:pt x="208" y="55"/>
                    <a:pt x="207" y="56"/>
                    <a:pt x="207" y="56"/>
                  </a:cubicBezTo>
                  <a:close/>
                  <a:moveTo>
                    <a:pt x="142" y="193"/>
                  </a:moveTo>
                  <a:cubicBezTo>
                    <a:pt x="142" y="193"/>
                    <a:pt x="142" y="193"/>
                    <a:pt x="142" y="193"/>
                  </a:cubicBezTo>
                  <a:cubicBezTo>
                    <a:pt x="148" y="192"/>
                    <a:pt x="153" y="191"/>
                    <a:pt x="159" y="190"/>
                  </a:cubicBezTo>
                  <a:cubicBezTo>
                    <a:pt x="159" y="189"/>
                    <a:pt x="159" y="188"/>
                    <a:pt x="159" y="188"/>
                  </a:cubicBezTo>
                  <a:cubicBezTo>
                    <a:pt x="153" y="189"/>
                    <a:pt x="147" y="191"/>
                    <a:pt x="142" y="193"/>
                  </a:cubicBezTo>
                  <a:close/>
                  <a:moveTo>
                    <a:pt x="235" y="107"/>
                  </a:moveTo>
                  <a:cubicBezTo>
                    <a:pt x="235" y="107"/>
                    <a:pt x="235" y="107"/>
                    <a:pt x="236" y="107"/>
                  </a:cubicBezTo>
                  <a:cubicBezTo>
                    <a:pt x="240" y="106"/>
                    <a:pt x="244" y="106"/>
                    <a:pt x="249" y="105"/>
                  </a:cubicBezTo>
                  <a:cubicBezTo>
                    <a:pt x="250" y="105"/>
                    <a:pt x="252" y="105"/>
                    <a:pt x="253" y="104"/>
                  </a:cubicBezTo>
                  <a:cubicBezTo>
                    <a:pt x="252" y="104"/>
                    <a:pt x="251" y="104"/>
                    <a:pt x="250" y="105"/>
                  </a:cubicBezTo>
                  <a:cubicBezTo>
                    <a:pt x="250" y="105"/>
                    <a:pt x="249" y="105"/>
                    <a:pt x="249" y="105"/>
                  </a:cubicBezTo>
                  <a:cubicBezTo>
                    <a:pt x="248" y="104"/>
                    <a:pt x="247" y="104"/>
                    <a:pt x="246" y="104"/>
                  </a:cubicBezTo>
                  <a:cubicBezTo>
                    <a:pt x="243" y="104"/>
                    <a:pt x="240" y="104"/>
                    <a:pt x="236" y="104"/>
                  </a:cubicBezTo>
                  <a:cubicBezTo>
                    <a:pt x="236" y="104"/>
                    <a:pt x="236" y="104"/>
                    <a:pt x="235" y="104"/>
                  </a:cubicBezTo>
                  <a:cubicBezTo>
                    <a:pt x="236" y="106"/>
                    <a:pt x="236" y="106"/>
                    <a:pt x="235" y="107"/>
                  </a:cubicBezTo>
                  <a:close/>
                  <a:moveTo>
                    <a:pt x="183" y="127"/>
                  </a:moveTo>
                  <a:cubicBezTo>
                    <a:pt x="176" y="127"/>
                    <a:pt x="170" y="128"/>
                    <a:pt x="163" y="129"/>
                  </a:cubicBezTo>
                  <a:cubicBezTo>
                    <a:pt x="167" y="129"/>
                    <a:pt x="171" y="129"/>
                    <a:pt x="175" y="129"/>
                  </a:cubicBezTo>
                  <a:cubicBezTo>
                    <a:pt x="178" y="129"/>
                    <a:pt x="180" y="128"/>
                    <a:pt x="183" y="127"/>
                  </a:cubicBezTo>
                  <a:cubicBezTo>
                    <a:pt x="183" y="127"/>
                    <a:pt x="183" y="127"/>
                    <a:pt x="183" y="127"/>
                  </a:cubicBezTo>
                  <a:close/>
                  <a:moveTo>
                    <a:pt x="20" y="42"/>
                  </a:moveTo>
                  <a:cubicBezTo>
                    <a:pt x="20" y="43"/>
                    <a:pt x="20" y="43"/>
                    <a:pt x="20" y="43"/>
                  </a:cubicBezTo>
                  <a:cubicBezTo>
                    <a:pt x="21" y="43"/>
                    <a:pt x="23" y="43"/>
                    <a:pt x="25" y="42"/>
                  </a:cubicBezTo>
                  <a:cubicBezTo>
                    <a:pt x="28" y="42"/>
                    <a:pt x="32" y="42"/>
                    <a:pt x="36" y="41"/>
                  </a:cubicBezTo>
                  <a:cubicBezTo>
                    <a:pt x="40" y="41"/>
                    <a:pt x="45" y="40"/>
                    <a:pt x="49" y="40"/>
                  </a:cubicBezTo>
                  <a:cubicBezTo>
                    <a:pt x="50" y="40"/>
                    <a:pt x="52" y="39"/>
                    <a:pt x="53" y="39"/>
                  </a:cubicBezTo>
                  <a:cubicBezTo>
                    <a:pt x="53" y="39"/>
                    <a:pt x="52" y="39"/>
                    <a:pt x="52" y="39"/>
                  </a:cubicBezTo>
                  <a:cubicBezTo>
                    <a:pt x="49" y="39"/>
                    <a:pt x="46" y="39"/>
                    <a:pt x="43" y="40"/>
                  </a:cubicBezTo>
                  <a:cubicBezTo>
                    <a:pt x="37" y="40"/>
                    <a:pt x="31" y="41"/>
                    <a:pt x="25" y="42"/>
                  </a:cubicBezTo>
                  <a:cubicBezTo>
                    <a:pt x="23" y="42"/>
                    <a:pt x="22" y="42"/>
                    <a:pt x="20" y="42"/>
                  </a:cubicBezTo>
                  <a:close/>
                  <a:moveTo>
                    <a:pt x="97" y="81"/>
                  </a:moveTo>
                  <a:cubicBezTo>
                    <a:pt x="96" y="82"/>
                    <a:pt x="95" y="82"/>
                    <a:pt x="93" y="82"/>
                  </a:cubicBezTo>
                  <a:cubicBezTo>
                    <a:pt x="86" y="82"/>
                    <a:pt x="78" y="83"/>
                    <a:pt x="70" y="83"/>
                  </a:cubicBezTo>
                  <a:cubicBezTo>
                    <a:pt x="67" y="83"/>
                    <a:pt x="63" y="84"/>
                    <a:pt x="60" y="84"/>
                  </a:cubicBezTo>
                  <a:cubicBezTo>
                    <a:pt x="59" y="84"/>
                    <a:pt x="59" y="84"/>
                    <a:pt x="59" y="84"/>
                  </a:cubicBezTo>
                  <a:cubicBezTo>
                    <a:pt x="58" y="84"/>
                    <a:pt x="58" y="84"/>
                    <a:pt x="58" y="84"/>
                  </a:cubicBezTo>
                  <a:cubicBezTo>
                    <a:pt x="58" y="84"/>
                    <a:pt x="57" y="84"/>
                    <a:pt x="57" y="84"/>
                  </a:cubicBezTo>
                  <a:cubicBezTo>
                    <a:pt x="57" y="85"/>
                    <a:pt x="57" y="85"/>
                    <a:pt x="57" y="85"/>
                  </a:cubicBezTo>
                  <a:cubicBezTo>
                    <a:pt x="71" y="84"/>
                    <a:pt x="84" y="83"/>
                    <a:pt x="97" y="81"/>
                  </a:cubicBezTo>
                  <a:close/>
                  <a:moveTo>
                    <a:pt x="94" y="177"/>
                  </a:moveTo>
                  <a:cubicBezTo>
                    <a:pt x="93" y="177"/>
                    <a:pt x="93" y="177"/>
                    <a:pt x="92" y="177"/>
                  </a:cubicBezTo>
                  <a:cubicBezTo>
                    <a:pt x="92" y="177"/>
                    <a:pt x="91" y="177"/>
                    <a:pt x="91" y="177"/>
                  </a:cubicBezTo>
                  <a:cubicBezTo>
                    <a:pt x="85" y="177"/>
                    <a:pt x="79" y="177"/>
                    <a:pt x="73" y="178"/>
                  </a:cubicBezTo>
                  <a:cubicBezTo>
                    <a:pt x="73" y="178"/>
                    <a:pt x="73" y="178"/>
                    <a:pt x="72" y="178"/>
                  </a:cubicBezTo>
                  <a:cubicBezTo>
                    <a:pt x="73" y="178"/>
                    <a:pt x="73" y="178"/>
                    <a:pt x="73" y="178"/>
                  </a:cubicBezTo>
                  <a:cubicBezTo>
                    <a:pt x="73" y="178"/>
                    <a:pt x="74" y="178"/>
                    <a:pt x="74" y="178"/>
                  </a:cubicBezTo>
                  <a:cubicBezTo>
                    <a:pt x="75" y="178"/>
                    <a:pt x="75" y="178"/>
                    <a:pt x="76" y="178"/>
                  </a:cubicBezTo>
                  <a:cubicBezTo>
                    <a:pt x="81" y="178"/>
                    <a:pt x="87" y="178"/>
                    <a:pt x="92" y="178"/>
                  </a:cubicBezTo>
                  <a:cubicBezTo>
                    <a:pt x="93" y="178"/>
                    <a:pt x="93" y="178"/>
                    <a:pt x="93" y="178"/>
                  </a:cubicBezTo>
                  <a:cubicBezTo>
                    <a:pt x="93" y="178"/>
                    <a:pt x="94" y="178"/>
                    <a:pt x="94" y="178"/>
                  </a:cubicBezTo>
                  <a:cubicBezTo>
                    <a:pt x="94" y="178"/>
                    <a:pt x="94" y="178"/>
                    <a:pt x="94" y="177"/>
                  </a:cubicBezTo>
                  <a:close/>
                  <a:moveTo>
                    <a:pt x="201" y="46"/>
                  </a:moveTo>
                  <a:cubicBezTo>
                    <a:pt x="201" y="49"/>
                    <a:pt x="200" y="51"/>
                    <a:pt x="201" y="53"/>
                  </a:cubicBezTo>
                  <a:cubicBezTo>
                    <a:pt x="202" y="53"/>
                    <a:pt x="202" y="53"/>
                    <a:pt x="203" y="53"/>
                  </a:cubicBezTo>
                  <a:cubicBezTo>
                    <a:pt x="204" y="52"/>
                    <a:pt x="204" y="47"/>
                    <a:pt x="203" y="46"/>
                  </a:cubicBezTo>
                  <a:cubicBezTo>
                    <a:pt x="202" y="46"/>
                    <a:pt x="202" y="46"/>
                    <a:pt x="201" y="46"/>
                  </a:cubicBezTo>
                  <a:close/>
                  <a:moveTo>
                    <a:pt x="118" y="106"/>
                  </a:moveTo>
                  <a:cubicBezTo>
                    <a:pt x="118" y="106"/>
                    <a:pt x="118" y="106"/>
                    <a:pt x="118" y="106"/>
                  </a:cubicBezTo>
                  <a:cubicBezTo>
                    <a:pt x="118" y="105"/>
                    <a:pt x="117" y="105"/>
                    <a:pt x="117" y="106"/>
                  </a:cubicBezTo>
                  <a:cubicBezTo>
                    <a:pt x="116" y="106"/>
                    <a:pt x="116" y="106"/>
                    <a:pt x="115" y="105"/>
                  </a:cubicBezTo>
                  <a:cubicBezTo>
                    <a:pt x="115" y="105"/>
                    <a:pt x="114" y="105"/>
                    <a:pt x="114" y="105"/>
                  </a:cubicBezTo>
                  <a:cubicBezTo>
                    <a:pt x="109" y="105"/>
                    <a:pt x="105" y="106"/>
                    <a:pt x="100" y="106"/>
                  </a:cubicBezTo>
                  <a:cubicBezTo>
                    <a:pt x="100" y="106"/>
                    <a:pt x="99" y="106"/>
                    <a:pt x="98" y="106"/>
                  </a:cubicBezTo>
                  <a:cubicBezTo>
                    <a:pt x="99" y="107"/>
                    <a:pt x="99" y="107"/>
                    <a:pt x="100" y="107"/>
                  </a:cubicBezTo>
                  <a:cubicBezTo>
                    <a:pt x="103" y="107"/>
                    <a:pt x="105" y="107"/>
                    <a:pt x="107" y="107"/>
                  </a:cubicBezTo>
                  <a:cubicBezTo>
                    <a:pt x="111" y="106"/>
                    <a:pt x="114" y="106"/>
                    <a:pt x="117" y="106"/>
                  </a:cubicBezTo>
                  <a:cubicBezTo>
                    <a:pt x="118" y="106"/>
                    <a:pt x="118" y="106"/>
                    <a:pt x="118" y="106"/>
                  </a:cubicBezTo>
                  <a:close/>
                  <a:moveTo>
                    <a:pt x="175" y="81"/>
                  </a:moveTo>
                  <a:cubicBezTo>
                    <a:pt x="176" y="81"/>
                    <a:pt x="176" y="81"/>
                    <a:pt x="177" y="81"/>
                  </a:cubicBezTo>
                  <a:cubicBezTo>
                    <a:pt x="183" y="81"/>
                    <a:pt x="188" y="81"/>
                    <a:pt x="194" y="81"/>
                  </a:cubicBezTo>
                  <a:cubicBezTo>
                    <a:pt x="195" y="81"/>
                    <a:pt x="195" y="81"/>
                    <a:pt x="196" y="81"/>
                  </a:cubicBezTo>
                  <a:cubicBezTo>
                    <a:pt x="198" y="80"/>
                    <a:pt x="200" y="80"/>
                    <a:pt x="202" y="80"/>
                  </a:cubicBezTo>
                  <a:cubicBezTo>
                    <a:pt x="202" y="80"/>
                    <a:pt x="202" y="80"/>
                    <a:pt x="203" y="79"/>
                  </a:cubicBezTo>
                  <a:cubicBezTo>
                    <a:pt x="201" y="79"/>
                    <a:pt x="179" y="80"/>
                    <a:pt x="175" y="81"/>
                  </a:cubicBezTo>
                  <a:close/>
                  <a:moveTo>
                    <a:pt x="229" y="80"/>
                  </a:moveTo>
                  <a:cubicBezTo>
                    <a:pt x="229" y="80"/>
                    <a:pt x="229" y="80"/>
                    <a:pt x="228" y="80"/>
                  </a:cubicBezTo>
                  <a:cubicBezTo>
                    <a:pt x="225" y="80"/>
                    <a:pt x="221" y="80"/>
                    <a:pt x="218" y="79"/>
                  </a:cubicBezTo>
                  <a:cubicBezTo>
                    <a:pt x="215" y="79"/>
                    <a:pt x="213" y="80"/>
                    <a:pt x="210" y="80"/>
                  </a:cubicBezTo>
                  <a:cubicBezTo>
                    <a:pt x="209" y="80"/>
                    <a:pt x="209" y="80"/>
                    <a:pt x="209" y="81"/>
                  </a:cubicBezTo>
                  <a:cubicBezTo>
                    <a:pt x="216" y="81"/>
                    <a:pt x="223" y="81"/>
                    <a:pt x="229" y="80"/>
                  </a:cubicBezTo>
                  <a:close/>
                  <a:moveTo>
                    <a:pt x="27" y="170"/>
                  </a:moveTo>
                  <a:cubicBezTo>
                    <a:pt x="28" y="170"/>
                    <a:pt x="28" y="170"/>
                    <a:pt x="29" y="169"/>
                  </a:cubicBezTo>
                  <a:cubicBezTo>
                    <a:pt x="29" y="167"/>
                    <a:pt x="29" y="164"/>
                    <a:pt x="29" y="161"/>
                  </a:cubicBezTo>
                  <a:cubicBezTo>
                    <a:pt x="28" y="161"/>
                    <a:pt x="28" y="161"/>
                    <a:pt x="27" y="161"/>
                  </a:cubicBezTo>
                  <a:cubicBezTo>
                    <a:pt x="27" y="161"/>
                    <a:pt x="27" y="161"/>
                    <a:pt x="26" y="162"/>
                  </a:cubicBezTo>
                  <a:cubicBezTo>
                    <a:pt x="27" y="164"/>
                    <a:pt x="27" y="167"/>
                    <a:pt x="27" y="170"/>
                  </a:cubicBezTo>
                  <a:close/>
                  <a:moveTo>
                    <a:pt x="18" y="116"/>
                  </a:moveTo>
                  <a:cubicBezTo>
                    <a:pt x="17" y="116"/>
                    <a:pt x="17" y="116"/>
                    <a:pt x="17" y="116"/>
                  </a:cubicBezTo>
                  <a:cubicBezTo>
                    <a:pt x="17" y="118"/>
                    <a:pt x="17" y="119"/>
                    <a:pt x="17" y="121"/>
                  </a:cubicBezTo>
                  <a:cubicBezTo>
                    <a:pt x="17" y="123"/>
                    <a:pt x="18" y="125"/>
                    <a:pt x="18" y="126"/>
                  </a:cubicBezTo>
                  <a:cubicBezTo>
                    <a:pt x="18" y="128"/>
                    <a:pt x="18" y="130"/>
                    <a:pt x="18" y="132"/>
                  </a:cubicBezTo>
                  <a:cubicBezTo>
                    <a:pt x="18" y="133"/>
                    <a:pt x="19" y="135"/>
                    <a:pt x="19" y="137"/>
                  </a:cubicBezTo>
                  <a:cubicBezTo>
                    <a:pt x="19" y="138"/>
                    <a:pt x="20" y="140"/>
                    <a:pt x="20" y="142"/>
                  </a:cubicBezTo>
                  <a:cubicBezTo>
                    <a:pt x="19" y="133"/>
                    <a:pt x="19" y="125"/>
                    <a:pt x="18" y="116"/>
                  </a:cubicBezTo>
                  <a:close/>
                  <a:moveTo>
                    <a:pt x="7" y="47"/>
                  </a:moveTo>
                  <a:cubicBezTo>
                    <a:pt x="8" y="53"/>
                    <a:pt x="9" y="58"/>
                    <a:pt x="10" y="64"/>
                  </a:cubicBezTo>
                  <a:cubicBezTo>
                    <a:pt x="10" y="63"/>
                    <a:pt x="11" y="63"/>
                    <a:pt x="11" y="63"/>
                  </a:cubicBezTo>
                  <a:cubicBezTo>
                    <a:pt x="10" y="58"/>
                    <a:pt x="9" y="53"/>
                    <a:pt x="8" y="47"/>
                  </a:cubicBezTo>
                  <a:cubicBezTo>
                    <a:pt x="8" y="47"/>
                    <a:pt x="8" y="47"/>
                    <a:pt x="7" y="47"/>
                  </a:cubicBezTo>
                  <a:close/>
                  <a:moveTo>
                    <a:pt x="121" y="106"/>
                  </a:moveTo>
                  <a:cubicBezTo>
                    <a:pt x="130" y="105"/>
                    <a:pt x="139" y="104"/>
                    <a:pt x="148" y="104"/>
                  </a:cubicBezTo>
                  <a:cubicBezTo>
                    <a:pt x="148" y="104"/>
                    <a:pt x="148" y="104"/>
                    <a:pt x="148" y="104"/>
                  </a:cubicBezTo>
                  <a:cubicBezTo>
                    <a:pt x="139" y="104"/>
                    <a:pt x="130" y="104"/>
                    <a:pt x="121" y="105"/>
                  </a:cubicBezTo>
                  <a:cubicBezTo>
                    <a:pt x="121" y="105"/>
                    <a:pt x="121" y="105"/>
                    <a:pt x="121" y="106"/>
                  </a:cubicBezTo>
                  <a:close/>
                  <a:moveTo>
                    <a:pt x="37" y="62"/>
                  </a:moveTo>
                  <a:cubicBezTo>
                    <a:pt x="37" y="63"/>
                    <a:pt x="37" y="63"/>
                    <a:pt x="37" y="63"/>
                  </a:cubicBezTo>
                  <a:cubicBezTo>
                    <a:pt x="42" y="63"/>
                    <a:pt x="47" y="63"/>
                    <a:pt x="53" y="63"/>
                  </a:cubicBezTo>
                  <a:cubicBezTo>
                    <a:pt x="52" y="62"/>
                    <a:pt x="53" y="61"/>
                    <a:pt x="54" y="61"/>
                  </a:cubicBezTo>
                  <a:cubicBezTo>
                    <a:pt x="48" y="61"/>
                    <a:pt x="43" y="62"/>
                    <a:pt x="37" y="62"/>
                  </a:cubicBezTo>
                  <a:close/>
                  <a:moveTo>
                    <a:pt x="14" y="84"/>
                  </a:moveTo>
                  <a:cubicBezTo>
                    <a:pt x="13" y="79"/>
                    <a:pt x="13" y="73"/>
                    <a:pt x="12" y="68"/>
                  </a:cubicBezTo>
                  <a:cubicBezTo>
                    <a:pt x="11" y="68"/>
                    <a:pt x="11" y="68"/>
                    <a:pt x="11" y="68"/>
                  </a:cubicBezTo>
                  <a:cubicBezTo>
                    <a:pt x="11" y="68"/>
                    <a:pt x="11" y="69"/>
                    <a:pt x="11" y="69"/>
                  </a:cubicBezTo>
                  <a:cubicBezTo>
                    <a:pt x="11" y="73"/>
                    <a:pt x="12" y="76"/>
                    <a:pt x="12" y="79"/>
                  </a:cubicBezTo>
                  <a:cubicBezTo>
                    <a:pt x="12" y="81"/>
                    <a:pt x="13" y="82"/>
                    <a:pt x="13" y="84"/>
                  </a:cubicBezTo>
                  <a:cubicBezTo>
                    <a:pt x="13" y="84"/>
                    <a:pt x="13" y="84"/>
                    <a:pt x="14" y="84"/>
                  </a:cubicBezTo>
                  <a:close/>
                  <a:moveTo>
                    <a:pt x="119" y="198"/>
                  </a:moveTo>
                  <a:cubicBezTo>
                    <a:pt x="128" y="198"/>
                    <a:pt x="137" y="198"/>
                    <a:pt x="147" y="198"/>
                  </a:cubicBezTo>
                  <a:cubicBezTo>
                    <a:pt x="147" y="198"/>
                    <a:pt x="147" y="198"/>
                    <a:pt x="147" y="198"/>
                  </a:cubicBezTo>
                  <a:cubicBezTo>
                    <a:pt x="146" y="198"/>
                    <a:pt x="146" y="198"/>
                    <a:pt x="145" y="198"/>
                  </a:cubicBezTo>
                  <a:cubicBezTo>
                    <a:pt x="138" y="198"/>
                    <a:pt x="130" y="197"/>
                    <a:pt x="122" y="197"/>
                  </a:cubicBezTo>
                  <a:cubicBezTo>
                    <a:pt x="122" y="197"/>
                    <a:pt x="121" y="197"/>
                    <a:pt x="121" y="198"/>
                  </a:cubicBezTo>
                  <a:cubicBezTo>
                    <a:pt x="120" y="198"/>
                    <a:pt x="120" y="199"/>
                    <a:pt x="119" y="198"/>
                  </a:cubicBezTo>
                  <a:close/>
                  <a:moveTo>
                    <a:pt x="6" y="43"/>
                  </a:moveTo>
                  <a:cubicBezTo>
                    <a:pt x="7" y="43"/>
                    <a:pt x="8" y="43"/>
                    <a:pt x="8" y="43"/>
                  </a:cubicBezTo>
                  <a:cubicBezTo>
                    <a:pt x="9" y="43"/>
                    <a:pt x="9" y="42"/>
                    <a:pt x="9" y="42"/>
                  </a:cubicBezTo>
                  <a:cubicBezTo>
                    <a:pt x="9" y="42"/>
                    <a:pt x="9" y="42"/>
                    <a:pt x="9" y="41"/>
                  </a:cubicBezTo>
                  <a:cubicBezTo>
                    <a:pt x="8" y="38"/>
                    <a:pt x="7" y="35"/>
                    <a:pt x="6" y="33"/>
                  </a:cubicBezTo>
                  <a:cubicBezTo>
                    <a:pt x="6" y="32"/>
                    <a:pt x="6" y="32"/>
                    <a:pt x="6" y="32"/>
                  </a:cubicBezTo>
                  <a:cubicBezTo>
                    <a:pt x="6" y="32"/>
                    <a:pt x="6" y="32"/>
                    <a:pt x="5" y="32"/>
                  </a:cubicBezTo>
                  <a:cubicBezTo>
                    <a:pt x="6" y="36"/>
                    <a:pt x="6" y="39"/>
                    <a:pt x="6" y="43"/>
                  </a:cubicBezTo>
                  <a:close/>
                  <a:moveTo>
                    <a:pt x="205" y="132"/>
                  </a:moveTo>
                  <a:cubicBezTo>
                    <a:pt x="205" y="132"/>
                    <a:pt x="205" y="132"/>
                    <a:pt x="205" y="132"/>
                  </a:cubicBezTo>
                  <a:cubicBezTo>
                    <a:pt x="204" y="131"/>
                    <a:pt x="204" y="131"/>
                    <a:pt x="204" y="131"/>
                  </a:cubicBezTo>
                  <a:cubicBezTo>
                    <a:pt x="195" y="131"/>
                    <a:pt x="186" y="131"/>
                    <a:pt x="177" y="131"/>
                  </a:cubicBezTo>
                  <a:cubicBezTo>
                    <a:pt x="176" y="131"/>
                    <a:pt x="175" y="131"/>
                    <a:pt x="174" y="132"/>
                  </a:cubicBezTo>
                  <a:cubicBezTo>
                    <a:pt x="184" y="132"/>
                    <a:pt x="194" y="132"/>
                    <a:pt x="205" y="132"/>
                  </a:cubicBezTo>
                  <a:close/>
                  <a:moveTo>
                    <a:pt x="160" y="57"/>
                  </a:moveTo>
                  <a:cubicBezTo>
                    <a:pt x="160" y="57"/>
                    <a:pt x="159" y="56"/>
                    <a:pt x="159" y="57"/>
                  </a:cubicBezTo>
                  <a:cubicBezTo>
                    <a:pt x="158" y="57"/>
                    <a:pt x="157" y="57"/>
                    <a:pt x="157" y="57"/>
                  </a:cubicBezTo>
                  <a:cubicBezTo>
                    <a:pt x="156" y="57"/>
                    <a:pt x="156" y="57"/>
                    <a:pt x="156" y="57"/>
                  </a:cubicBezTo>
                  <a:cubicBezTo>
                    <a:pt x="151" y="57"/>
                    <a:pt x="147" y="57"/>
                    <a:pt x="142" y="57"/>
                  </a:cubicBezTo>
                  <a:cubicBezTo>
                    <a:pt x="142" y="57"/>
                    <a:pt x="141" y="57"/>
                    <a:pt x="141" y="57"/>
                  </a:cubicBezTo>
                  <a:cubicBezTo>
                    <a:pt x="141" y="58"/>
                    <a:pt x="141" y="58"/>
                    <a:pt x="142" y="58"/>
                  </a:cubicBezTo>
                  <a:cubicBezTo>
                    <a:pt x="147" y="58"/>
                    <a:pt x="152" y="58"/>
                    <a:pt x="157" y="57"/>
                  </a:cubicBezTo>
                  <a:cubicBezTo>
                    <a:pt x="158" y="57"/>
                    <a:pt x="159" y="57"/>
                    <a:pt x="160" y="57"/>
                  </a:cubicBezTo>
                  <a:close/>
                  <a:moveTo>
                    <a:pt x="184" y="177"/>
                  </a:moveTo>
                  <a:cubicBezTo>
                    <a:pt x="184" y="177"/>
                    <a:pt x="184" y="177"/>
                    <a:pt x="184" y="177"/>
                  </a:cubicBezTo>
                  <a:cubicBezTo>
                    <a:pt x="184" y="177"/>
                    <a:pt x="184" y="176"/>
                    <a:pt x="184" y="176"/>
                  </a:cubicBezTo>
                  <a:cubicBezTo>
                    <a:pt x="184" y="176"/>
                    <a:pt x="184" y="176"/>
                    <a:pt x="184" y="176"/>
                  </a:cubicBezTo>
                  <a:cubicBezTo>
                    <a:pt x="184" y="176"/>
                    <a:pt x="184" y="176"/>
                    <a:pt x="184" y="176"/>
                  </a:cubicBezTo>
                  <a:cubicBezTo>
                    <a:pt x="173" y="176"/>
                    <a:pt x="163" y="176"/>
                    <a:pt x="153" y="176"/>
                  </a:cubicBezTo>
                  <a:cubicBezTo>
                    <a:pt x="153" y="176"/>
                    <a:pt x="153" y="176"/>
                    <a:pt x="152" y="176"/>
                  </a:cubicBezTo>
                  <a:cubicBezTo>
                    <a:pt x="152" y="176"/>
                    <a:pt x="152" y="176"/>
                    <a:pt x="152" y="177"/>
                  </a:cubicBezTo>
                  <a:cubicBezTo>
                    <a:pt x="152" y="177"/>
                    <a:pt x="152" y="177"/>
                    <a:pt x="152" y="177"/>
                  </a:cubicBezTo>
                  <a:cubicBezTo>
                    <a:pt x="163" y="177"/>
                    <a:pt x="173" y="177"/>
                    <a:pt x="184" y="177"/>
                  </a:cubicBezTo>
                  <a:close/>
                  <a:moveTo>
                    <a:pt x="182" y="105"/>
                  </a:moveTo>
                  <a:cubicBezTo>
                    <a:pt x="182" y="104"/>
                    <a:pt x="181" y="105"/>
                    <a:pt x="181" y="105"/>
                  </a:cubicBezTo>
                  <a:cubicBezTo>
                    <a:pt x="175" y="105"/>
                    <a:pt x="169" y="105"/>
                    <a:pt x="164" y="105"/>
                  </a:cubicBezTo>
                  <a:cubicBezTo>
                    <a:pt x="163" y="105"/>
                    <a:pt x="163" y="105"/>
                    <a:pt x="162" y="105"/>
                  </a:cubicBezTo>
                  <a:cubicBezTo>
                    <a:pt x="162" y="105"/>
                    <a:pt x="162" y="105"/>
                    <a:pt x="162" y="106"/>
                  </a:cubicBezTo>
                  <a:cubicBezTo>
                    <a:pt x="164" y="106"/>
                    <a:pt x="181" y="105"/>
                    <a:pt x="182" y="105"/>
                  </a:cubicBezTo>
                  <a:close/>
                  <a:moveTo>
                    <a:pt x="121" y="59"/>
                  </a:moveTo>
                  <a:cubicBezTo>
                    <a:pt x="122" y="59"/>
                    <a:pt x="123" y="59"/>
                    <a:pt x="124" y="59"/>
                  </a:cubicBezTo>
                  <a:cubicBezTo>
                    <a:pt x="128" y="59"/>
                    <a:pt x="132" y="59"/>
                    <a:pt x="136" y="58"/>
                  </a:cubicBezTo>
                  <a:cubicBezTo>
                    <a:pt x="136" y="58"/>
                    <a:pt x="137" y="58"/>
                    <a:pt x="137" y="57"/>
                  </a:cubicBezTo>
                  <a:cubicBezTo>
                    <a:pt x="137" y="57"/>
                    <a:pt x="136" y="57"/>
                    <a:pt x="136" y="57"/>
                  </a:cubicBezTo>
                  <a:cubicBezTo>
                    <a:pt x="133" y="58"/>
                    <a:pt x="131" y="58"/>
                    <a:pt x="128" y="58"/>
                  </a:cubicBezTo>
                  <a:cubicBezTo>
                    <a:pt x="126" y="58"/>
                    <a:pt x="124" y="58"/>
                    <a:pt x="122" y="58"/>
                  </a:cubicBezTo>
                  <a:cubicBezTo>
                    <a:pt x="122" y="58"/>
                    <a:pt x="121" y="58"/>
                    <a:pt x="121" y="59"/>
                  </a:cubicBezTo>
                  <a:close/>
                  <a:moveTo>
                    <a:pt x="113" y="37"/>
                  </a:moveTo>
                  <a:cubicBezTo>
                    <a:pt x="107" y="38"/>
                    <a:pt x="101" y="38"/>
                    <a:pt x="94" y="39"/>
                  </a:cubicBezTo>
                  <a:cubicBezTo>
                    <a:pt x="95" y="39"/>
                    <a:pt x="95" y="39"/>
                    <a:pt x="95" y="39"/>
                  </a:cubicBezTo>
                  <a:cubicBezTo>
                    <a:pt x="99" y="39"/>
                    <a:pt x="104" y="39"/>
                    <a:pt x="108" y="39"/>
                  </a:cubicBezTo>
                  <a:cubicBezTo>
                    <a:pt x="110" y="39"/>
                    <a:pt x="111" y="38"/>
                    <a:pt x="113" y="38"/>
                  </a:cubicBezTo>
                  <a:cubicBezTo>
                    <a:pt x="113" y="38"/>
                    <a:pt x="113" y="38"/>
                    <a:pt x="113" y="38"/>
                  </a:cubicBezTo>
                  <a:cubicBezTo>
                    <a:pt x="113" y="38"/>
                    <a:pt x="113" y="38"/>
                    <a:pt x="113" y="37"/>
                  </a:cubicBezTo>
                  <a:close/>
                  <a:moveTo>
                    <a:pt x="203" y="44"/>
                  </a:moveTo>
                  <a:cubicBezTo>
                    <a:pt x="203" y="41"/>
                    <a:pt x="202" y="37"/>
                    <a:pt x="201" y="36"/>
                  </a:cubicBezTo>
                  <a:cubicBezTo>
                    <a:pt x="201" y="39"/>
                    <a:pt x="201" y="42"/>
                    <a:pt x="201" y="44"/>
                  </a:cubicBezTo>
                  <a:cubicBezTo>
                    <a:pt x="201" y="44"/>
                    <a:pt x="201" y="44"/>
                    <a:pt x="202" y="44"/>
                  </a:cubicBezTo>
                  <a:cubicBezTo>
                    <a:pt x="202" y="44"/>
                    <a:pt x="203" y="44"/>
                    <a:pt x="203" y="44"/>
                  </a:cubicBezTo>
                  <a:close/>
                  <a:moveTo>
                    <a:pt x="255" y="129"/>
                  </a:moveTo>
                  <a:cubicBezTo>
                    <a:pt x="254" y="129"/>
                    <a:pt x="252" y="130"/>
                    <a:pt x="250" y="130"/>
                  </a:cubicBezTo>
                  <a:cubicBezTo>
                    <a:pt x="250" y="131"/>
                    <a:pt x="249" y="131"/>
                    <a:pt x="249" y="131"/>
                  </a:cubicBezTo>
                  <a:cubicBezTo>
                    <a:pt x="248" y="130"/>
                    <a:pt x="248" y="130"/>
                    <a:pt x="247" y="131"/>
                  </a:cubicBezTo>
                  <a:cubicBezTo>
                    <a:pt x="246" y="131"/>
                    <a:pt x="245" y="131"/>
                    <a:pt x="243" y="131"/>
                  </a:cubicBezTo>
                  <a:cubicBezTo>
                    <a:pt x="240" y="131"/>
                    <a:pt x="237" y="131"/>
                    <a:pt x="234" y="132"/>
                  </a:cubicBezTo>
                  <a:cubicBezTo>
                    <a:pt x="234" y="132"/>
                    <a:pt x="235" y="132"/>
                    <a:pt x="235" y="132"/>
                  </a:cubicBezTo>
                  <a:cubicBezTo>
                    <a:pt x="241" y="132"/>
                    <a:pt x="247" y="131"/>
                    <a:pt x="254" y="131"/>
                  </a:cubicBezTo>
                  <a:cubicBezTo>
                    <a:pt x="254" y="131"/>
                    <a:pt x="255" y="131"/>
                    <a:pt x="255" y="131"/>
                  </a:cubicBezTo>
                  <a:cubicBezTo>
                    <a:pt x="255" y="130"/>
                    <a:pt x="255" y="130"/>
                    <a:pt x="255" y="129"/>
                  </a:cubicBezTo>
                  <a:close/>
                  <a:moveTo>
                    <a:pt x="180" y="200"/>
                  </a:moveTo>
                  <a:cubicBezTo>
                    <a:pt x="180" y="200"/>
                    <a:pt x="180" y="200"/>
                    <a:pt x="180" y="200"/>
                  </a:cubicBezTo>
                  <a:cubicBezTo>
                    <a:pt x="180" y="200"/>
                    <a:pt x="180" y="200"/>
                    <a:pt x="179" y="200"/>
                  </a:cubicBezTo>
                  <a:cubicBezTo>
                    <a:pt x="176" y="200"/>
                    <a:pt x="172" y="200"/>
                    <a:pt x="168" y="200"/>
                  </a:cubicBezTo>
                  <a:cubicBezTo>
                    <a:pt x="168" y="200"/>
                    <a:pt x="168" y="200"/>
                    <a:pt x="168" y="200"/>
                  </a:cubicBezTo>
                  <a:cubicBezTo>
                    <a:pt x="167" y="200"/>
                    <a:pt x="166" y="200"/>
                    <a:pt x="165" y="200"/>
                  </a:cubicBezTo>
                  <a:cubicBezTo>
                    <a:pt x="165" y="200"/>
                    <a:pt x="165" y="200"/>
                    <a:pt x="165" y="200"/>
                  </a:cubicBezTo>
                  <a:cubicBezTo>
                    <a:pt x="165" y="201"/>
                    <a:pt x="165" y="201"/>
                    <a:pt x="165" y="201"/>
                  </a:cubicBezTo>
                  <a:cubicBezTo>
                    <a:pt x="170" y="201"/>
                    <a:pt x="175" y="201"/>
                    <a:pt x="180" y="200"/>
                  </a:cubicBezTo>
                  <a:close/>
                  <a:moveTo>
                    <a:pt x="227" y="134"/>
                  </a:moveTo>
                  <a:cubicBezTo>
                    <a:pt x="227" y="134"/>
                    <a:pt x="227" y="134"/>
                    <a:pt x="227" y="134"/>
                  </a:cubicBezTo>
                  <a:cubicBezTo>
                    <a:pt x="222" y="134"/>
                    <a:pt x="218" y="134"/>
                    <a:pt x="213" y="134"/>
                  </a:cubicBezTo>
                  <a:cubicBezTo>
                    <a:pt x="213" y="134"/>
                    <a:pt x="213" y="134"/>
                    <a:pt x="214" y="135"/>
                  </a:cubicBezTo>
                  <a:cubicBezTo>
                    <a:pt x="214" y="135"/>
                    <a:pt x="214" y="135"/>
                    <a:pt x="214" y="136"/>
                  </a:cubicBezTo>
                  <a:cubicBezTo>
                    <a:pt x="218" y="135"/>
                    <a:pt x="222" y="135"/>
                    <a:pt x="227" y="134"/>
                  </a:cubicBezTo>
                  <a:close/>
                  <a:moveTo>
                    <a:pt x="162" y="57"/>
                  </a:moveTo>
                  <a:cubicBezTo>
                    <a:pt x="162" y="57"/>
                    <a:pt x="162" y="57"/>
                    <a:pt x="163" y="57"/>
                  </a:cubicBezTo>
                  <a:cubicBezTo>
                    <a:pt x="168" y="57"/>
                    <a:pt x="174" y="57"/>
                    <a:pt x="179" y="57"/>
                  </a:cubicBezTo>
                  <a:cubicBezTo>
                    <a:pt x="179" y="57"/>
                    <a:pt x="180" y="57"/>
                    <a:pt x="180" y="57"/>
                  </a:cubicBezTo>
                  <a:cubicBezTo>
                    <a:pt x="180" y="56"/>
                    <a:pt x="180" y="56"/>
                    <a:pt x="180" y="56"/>
                  </a:cubicBezTo>
                  <a:cubicBezTo>
                    <a:pt x="180" y="56"/>
                    <a:pt x="180" y="56"/>
                    <a:pt x="179" y="56"/>
                  </a:cubicBezTo>
                  <a:cubicBezTo>
                    <a:pt x="174" y="56"/>
                    <a:pt x="169" y="56"/>
                    <a:pt x="163" y="56"/>
                  </a:cubicBezTo>
                  <a:cubicBezTo>
                    <a:pt x="163" y="56"/>
                    <a:pt x="162" y="57"/>
                    <a:pt x="162" y="57"/>
                  </a:cubicBezTo>
                  <a:close/>
                  <a:moveTo>
                    <a:pt x="157" y="106"/>
                  </a:moveTo>
                  <a:cubicBezTo>
                    <a:pt x="156" y="105"/>
                    <a:pt x="137" y="107"/>
                    <a:pt x="136" y="107"/>
                  </a:cubicBezTo>
                  <a:cubicBezTo>
                    <a:pt x="136" y="107"/>
                    <a:pt x="137" y="107"/>
                    <a:pt x="137" y="107"/>
                  </a:cubicBezTo>
                  <a:cubicBezTo>
                    <a:pt x="143" y="107"/>
                    <a:pt x="148" y="107"/>
                    <a:pt x="153" y="106"/>
                  </a:cubicBezTo>
                  <a:cubicBezTo>
                    <a:pt x="155" y="106"/>
                    <a:pt x="156" y="106"/>
                    <a:pt x="157" y="106"/>
                  </a:cubicBezTo>
                  <a:cubicBezTo>
                    <a:pt x="157" y="106"/>
                    <a:pt x="157" y="106"/>
                    <a:pt x="157" y="106"/>
                  </a:cubicBezTo>
                  <a:close/>
                  <a:moveTo>
                    <a:pt x="93" y="17"/>
                  </a:moveTo>
                  <a:cubicBezTo>
                    <a:pt x="87" y="17"/>
                    <a:pt x="82" y="18"/>
                    <a:pt x="77" y="18"/>
                  </a:cubicBezTo>
                  <a:cubicBezTo>
                    <a:pt x="82" y="18"/>
                    <a:pt x="88" y="18"/>
                    <a:pt x="93" y="18"/>
                  </a:cubicBezTo>
                  <a:cubicBezTo>
                    <a:pt x="93" y="18"/>
                    <a:pt x="93" y="17"/>
                    <a:pt x="93" y="17"/>
                  </a:cubicBezTo>
                  <a:cubicBezTo>
                    <a:pt x="93" y="17"/>
                    <a:pt x="93" y="17"/>
                    <a:pt x="93" y="17"/>
                  </a:cubicBezTo>
                  <a:close/>
                  <a:moveTo>
                    <a:pt x="135" y="36"/>
                  </a:moveTo>
                  <a:cubicBezTo>
                    <a:pt x="135" y="36"/>
                    <a:pt x="135" y="36"/>
                    <a:pt x="135" y="36"/>
                  </a:cubicBezTo>
                  <a:cubicBezTo>
                    <a:pt x="129" y="36"/>
                    <a:pt x="124" y="36"/>
                    <a:pt x="119" y="37"/>
                  </a:cubicBezTo>
                  <a:cubicBezTo>
                    <a:pt x="119" y="37"/>
                    <a:pt x="119" y="37"/>
                    <a:pt x="119" y="38"/>
                  </a:cubicBezTo>
                  <a:cubicBezTo>
                    <a:pt x="124" y="37"/>
                    <a:pt x="130" y="37"/>
                    <a:pt x="135" y="36"/>
                  </a:cubicBezTo>
                  <a:close/>
                  <a:moveTo>
                    <a:pt x="79" y="108"/>
                  </a:moveTo>
                  <a:cubicBezTo>
                    <a:pt x="79" y="108"/>
                    <a:pt x="79" y="108"/>
                    <a:pt x="79" y="108"/>
                  </a:cubicBezTo>
                  <a:cubicBezTo>
                    <a:pt x="79" y="108"/>
                    <a:pt x="79" y="108"/>
                    <a:pt x="79" y="108"/>
                  </a:cubicBezTo>
                  <a:cubicBezTo>
                    <a:pt x="81" y="108"/>
                    <a:pt x="83" y="108"/>
                    <a:pt x="85" y="108"/>
                  </a:cubicBezTo>
                  <a:cubicBezTo>
                    <a:pt x="88" y="108"/>
                    <a:pt x="91" y="107"/>
                    <a:pt x="94" y="107"/>
                  </a:cubicBezTo>
                  <a:cubicBezTo>
                    <a:pt x="95" y="107"/>
                    <a:pt x="95" y="107"/>
                    <a:pt x="96" y="106"/>
                  </a:cubicBezTo>
                  <a:cubicBezTo>
                    <a:pt x="90" y="107"/>
                    <a:pt x="84" y="107"/>
                    <a:pt x="79" y="108"/>
                  </a:cubicBezTo>
                  <a:close/>
                  <a:moveTo>
                    <a:pt x="220" y="11"/>
                  </a:moveTo>
                  <a:cubicBezTo>
                    <a:pt x="220" y="11"/>
                    <a:pt x="219" y="11"/>
                    <a:pt x="218" y="11"/>
                  </a:cubicBezTo>
                  <a:cubicBezTo>
                    <a:pt x="219" y="14"/>
                    <a:pt x="219" y="17"/>
                    <a:pt x="219" y="20"/>
                  </a:cubicBezTo>
                  <a:cubicBezTo>
                    <a:pt x="220" y="20"/>
                    <a:pt x="220" y="19"/>
                    <a:pt x="220" y="19"/>
                  </a:cubicBezTo>
                  <a:cubicBezTo>
                    <a:pt x="220" y="16"/>
                    <a:pt x="220" y="14"/>
                    <a:pt x="220" y="11"/>
                  </a:cubicBezTo>
                  <a:close/>
                  <a:moveTo>
                    <a:pt x="159" y="192"/>
                  </a:moveTo>
                  <a:cubicBezTo>
                    <a:pt x="156" y="193"/>
                    <a:pt x="153" y="193"/>
                    <a:pt x="150" y="194"/>
                  </a:cubicBezTo>
                  <a:cubicBezTo>
                    <a:pt x="150" y="194"/>
                    <a:pt x="150" y="194"/>
                    <a:pt x="150" y="194"/>
                  </a:cubicBezTo>
                  <a:cubicBezTo>
                    <a:pt x="153" y="194"/>
                    <a:pt x="156" y="194"/>
                    <a:pt x="159" y="194"/>
                  </a:cubicBezTo>
                  <a:cubicBezTo>
                    <a:pt x="159" y="194"/>
                    <a:pt x="159" y="193"/>
                    <a:pt x="159" y="193"/>
                  </a:cubicBezTo>
                  <a:cubicBezTo>
                    <a:pt x="159" y="193"/>
                    <a:pt x="159" y="193"/>
                    <a:pt x="159" y="192"/>
                  </a:cubicBezTo>
                  <a:close/>
                  <a:moveTo>
                    <a:pt x="31" y="142"/>
                  </a:moveTo>
                  <a:cubicBezTo>
                    <a:pt x="31" y="142"/>
                    <a:pt x="31" y="142"/>
                    <a:pt x="31" y="142"/>
                  </a:cubicBezTo>
                  <a:cubicBezTo>
                    <a:pt x="31" y="146"/>
                    <a:pt x="31" y="150"/>
                    <a:pt x="31" y="154"/>
                  </a:cubicBezTo>
                  <a:cubicBezTo>
                    <a:pt x="31" y="154"/>
                    <a:pt x="32" y="154"/>
                    <a:pt x="32" y="154"/>
                  </a:cubicBezTo>
                  <a:cubicBezTo>
                    <a:pt x="32" y="150"/>
                    <a:pt x="32" y="146"/>
                    <a:pt x="31" y="142"/>
                  </a:cubicBezTo>
                  <a:close/>
                  <a:moveTo>
                    <a:pt x="175" y="108"/>
                  </a:moveTo>
                  <a:cubicBezTo>
                    <a:pt x="175" y="108"/>
                    <a:pt x="175" y="108"/>
                    <a:pt x="175" y="108"/>
                  </a:cubicBezTo>
                  <a:cubicBezTo>
                    <a:pt x="167" y="108"/>
                    <a:pt x="160" y="108"/>
                    <a:pt x="153" y="108"/>
                  </a:cubicBezTo>
                  <a:cubicBezTo>
                    <a:pt x="153" y="109"/>
                    <a:pt x="154" y="109"/>
                    <a:pt x="154" y="109"/>
                  </a:cubicBezTo>
                  <a:cubicBezTo>
                    <a:pt x="160" y="108"/>
                    <a:pt x="166" y="108"/>
                    <a:pt x="172" y="108"/>
                  </a:cubicBezTo>
                  <a:cubicBezTo>
                    <a:pt x="173" y="108"/>
                    <a:pt x="174" y="108"/>
                    <a:pt x="175" y="108"/>
                  </a:cubicBezTo>
                  <a:close/>
                  <a:moveTo>
                    <a:pt x="222" y="21"/>
                  </a:moveTo>
                  <a:cubicBezTo>
                    <a:pt x="222" y="21"/>
                    <a:pt x="222" y="21"/>
                    <a:pt x="222" y="21"/>
                  </a:cubicBezTo>
                  <a:cubicBezTo>
                    <a:pt x="221" y="24"/>
                    <a:pt x="221" y="27"/>
                    <a:pt x="221" y="30"/>
                  </a:cubicBezTo>
                  <a:cubicBezTo>
                    <a:pt x="221" y="30"/>
                    <a:pt x="222" y="30"/>
                    <a:pt x="222" y="30"/>
                  </a:cubicBezTo>
                  <a:cubicBezTo>
                    <a:pt x="222" y="27"/>
                    <a:pt x="222" y="24"/>
                    <a:pt x="222" y="21"/>
                  </a:cubicBezTo>
                  <a:close/>
                  <a:moveTo>
                    <a:pt x="113" y="202"/>
                  </a:moveTo>
                  <a:cubicBezTo>
                    <a:pt x="113" y="201"/>
                    <a:pt x="113" y="201"/>
                    <a:pt x="112" y="201"/>
                  </a:cubicBezTo>
                  <a:cubicBezTo>
                    <a:pt x="108" y="201"/>
                    <a:pt x="103" y="201"/>
                    <a:pt x="98" y="202"/>
                  </a:cubicBezTo>
                  <a:cubicBezTo>
                    <a:pt x="98" y="202"/>
                    <a:pt x="98" y="202"/>
                    <a:pt x="98" y="202"/>
                  </a:cubicBezTo>
                  <a:cubicBezTo>
                    <a:pt x="103" y="202"/>
                    <a:pt x="108" y="202"/>
                    <a:pt x="113" y="202"/>
                  </a:cubicBezTo>
                  <a:close/>
                  <a:moveTo>
                    <a:pt x="55" y="84"/>
                  </a:moveTo>
                  <a:cubicBezTo>
                    <a:pt x="49" y="85"/>
                    <a:pt x="44" y="85"/>
                    <a:pt x="39" y="86"/>
                  </a:cubicBezTo>
                  <a:cubicBezTo>
                    <a:pt x="39" y="86"/>
                    <a:pt x="40" y="86"/>
                    <a:pt x="40" y="86"/>
                  </a:cubicBezTo>
                  <a:cubicBezTo>
                    <a:pt x="44" y="85"/>
                    <a:pt x="48" y="85"/>
                    <a:pt x="52" y="85"/>
                  </a:cubicBezTo>
                  <a:cubicBezTo>
                    <a:pt x="52" y="85"/>
                    <a:pt x="53" y="85"/>
                    <a:pt x="54" y="85"/>
                  </a:cubicBezTo>
                  <a:cubicBezTo>
                    <a:pt x="54" y="85"/>
                    <a:pt x="55" y="85"/>
                    <a:pt x="55" y="84"/>
                  </a:cubicBezTo>
                  <a:close/>
                  <a:moveTo>
                    <a:pt x="71" y="133"/>
                  </a:moveTo>
                  <a:cubicBezTo>
                    <a:pt x="71" y="133"/>
                    <a:pt x="70" y="133"/>
                    <a:pt x="70" y="133"/>
                  </a:cubicBezTo>
                  <a:cubicBezTo>
                    <a:pt x="65" y="133"/>
                    <a:pt x="60" y="133"/>
                    <a:pt x="55" y="134"/>
                  </a:cubicBezTo>
                  <a:cubicBezTo>
                    <a:pt x="55" y="134"/>
                    <a:pt x="55" y="134"/>
                    <a:pt x="56" y="134"/>
                  </a:cubicBezTo>
                  <a:cubicBezTo>
                    <a:pt x="60" y="134"/>
                    <a:pt x="64" y="133"/>
                    <a:pt x="68" y="133"/>
                  </a:cubicBezTo>
                  <a:cubicBezTo>
                    <a:pt x="68" y="133"/>
                    <a:pt x="69" y="133"/>
                    <a:pt x="70" y="133"/>
                  </a:cubicBezTo>
                  <a:cubicBezTo>
                    <a:pt x="70" y="133"/>
                    <a:pt x="70" y="133"/>
                    <a:pt x="71" y="133"/>
                  </a:cubicBezTo>
                  <a:close/>
                  <a:moveTo>
                    <a:pt x="114" y="129"/>
                  </a:moveTo>
                  <a:cubicBezTo>
                    <a:pt x="114" y="129"/>
                    <a:pt x="114" y="129"/>
                    <a:pt x="114" y="129"/>
                  </a:cubicBezTo>
                  <a:cubicBezTo>
                    <a:pt x="114" y="129"/>
                    <a:pt x="114" y="129"/>
                    <a:pt x="115" y="129"/>
                  </a:cubicBezTo>
                  <a:cubicBezTo>
                    <a:pt x="120" y="129"/>
                    <a:pt x="126" y="129"/>
                    <a:pt x="132" y="129"/>
                  </a:cubicBezTo>
                  <a:cubicBezTo>
                    <a:pt x="132" y="129"/>
                    <a:pt x="132" y="129"/>
                    <a:pt x="132" y="129"/>
                  </a:cubicBezTo>
                  <a:cubicBezTo>
                    <a:pt x="132" y="129"/>
                    <a:pt x="132" y="129"/>
                    <a:pt x="133" y="129"/>
                  </a:cubicBezTo>
                  <a:cubicBezTo>
                    <a:pt x="133" y="129"/>
                    <a:pt x="133" y="128"/>
                    <a:pt x="133" y="128"/>
                  </a:cubicBezTo>
                  <a:cubicBezTo>
                    <a:pt x="126" y="129"/>
                    <a:pt x="120" y="129"/>
                    <a:pt x="114" y="129"/>
                  </a:cubicBezTo>
                  <a:close/>
                  <a:moveTo>
                    <a:pt x="139" y="33"/>
                  </a:moveTo>
                  <a:cubicBezTo>
                    <a:pt x="139" y="33"/>
                    <a:pt x="140" y="33"/>
                    <a:pt x="140" y="33"/>
                  </a:cubicBezTo>
                  <a:cubicBezTo>
                    <a:pt x="141" y="33"/>
                    <a:pt x="142" y="33"/>
                    <a:pt x="144" y="33"/>
                  </a:cubicBezTo>
                  <a:cubicBezTo>
                    <a:pt x="146" y="33"/>
                    <a:pt x="149" y="33"/>
                    <a:pt x="151" y="33"/>
                  </a:cubicBezTo>
                  <a:cubicBezTo>
                    <a:pt x="147" y="33"/>
                    <a:pt x="143" y="33"/>
                    <a:pt x="139" y="33"/>
                  </a:cubicBezTo>
                  <a:close/>
                  <a:moveTo>
                    <a:pt x="186" y="177"/>
                  </a:moveTo>
                  <a:cubicBezTo>
                    <a:pt x="186" y="177"/>
                    <a:pt x="187" y="177"/>
                    <a:pt x="187" y="177"/>
                  </a:cubicBezTo>
                  <a:cubicBezTo>
                    <a:pt x="190" y="177"/>
                    <a:pt x="194" y="177"/>
                    <a:pt x="197" y="177"/>
                  </a:cubicBezTo>
                  <a:cubicBezTo>
                    <a:pt x="198" y="177"/>
                    <a:pt x="199" y="177"/>
                    <a:pt x="199" y="177"/>
                  </a:cubicBezTo>
                  <a:cubicBezTo>
                    <a:pt x="199" y="177"/>
                    <a:pt x="199" y="176"/>
                    <a:pt x="199" y="176"/>
                  </a:cubicBezTo>
                  <a:cubicBezTo>
                    <a:pt x="199" y="176"/>
                    <a:pt x="198" y="176"/>
                    <a:pt x="197" y="176"/>
                  </a:cubicBezTo>
                  <a:cubicBezTo>
                    <a:pt x="196" y="176"/>
                    <a:pt x="196" y="176"/>
                    <a:pt x="195" y="176"/>
                  </a:cubicBezTo>
                  <a:cubicBezTo>
                    <a:pt x="194" y="176"/>
                    <a:pt x="193" y="176"/>
                    <a:pt x="193" y="176"/>
                  </a:cubicBezTo>
                  <a:cubicBezTo>
                    <a:pt x="192" y="176"/>
                    <a:pt x="191" y="176"/>
                    <a:pt x="190" y="176"/>
                  </a:cubicBezTo>
                  <a:cubicBezTo>
                    <a:pt x="190" y="176"/>
                    <a:pt x="189" y="176"/>
                    <a:pt x="188" y="176"/>
                  </a:cubicBezTo>
                  <a:cubicBezTo>
                    <a:pt x="188" y="177"/>
                    <a:pt x="187" y="176"/>
                    <a:pt x="186" y="177"/>
                  </a:cubicBezTo>
                  <a:close/>
                  <a:moveTo>
                    <a:pt x="216" y="177"/>
                  </a:moveTo>
                  <a:cubicBezTo>
                    <a:pt x="217" y="177"/>
                    <a:pt x="228" y="177"/>
                    <a:pt x="231" y="176"/>
                  </a:cubicBezTo>
                  <a:cubicBezTo>
                    <a:pt x="226" y="176"/>
                    <a:pt x="221" y="176"/>
                    <a:pt x="216" y="176"/>
                  </a:cubicBezTo>
                  <a:cubicBezTo>
                    <a:pt x="216" y="176"/>
                    <a:pt x="216" y="177"/>
                    <a:pt x="216" y="177"/>
                  </a:cubicBezTo>
                  <a:close/>
                  <a:moveTo>
                    <a:pt x="157" y="132"/>
                  </a:moveTo>
                  <a:cubicBezTo>
                    <a:pt x="157" y="132"/>
                    <a:pt x="157" y="132"/>
                    <a:pt x="157" y="132"/>
                  </a:cubicBezTo>
                  <a:cubicBezTo>
                    <a:pt x="152" y="132"/>
                    <a:pt x="147" y="132"/>
                    <a:pt x="143" y="132"/>
                  </a:cubicBezTo>
                  <a:cubicBezTo>
                    <a:pt x="143" y="132"/>
                    <a:pt x="143" y="132"/>
                    <a:pt x="143" y="133"/>
                  </a:cubicBezTo>
                  <a:cubicBezTo>
                    <a:pt x="147" y="132"/>
                    <a:pt x="152" y="132"/>
                    <a:pt x="157" y="132"/>
                  </a:cubicBezTo>
                  <a:close/>
                  <a:moveTo>
                    <a:pt x="120" y="155"/>
                  </a:moveTo>
                  <a:cubicBezTo>
                    <a:pt x="122" y="155"/>
                    <a:pt x="125" y="154"/>
                    <a:pt x="127" y="154"/>
                  </a:cubicBezTo>
                  <a:cubicBezTo>
                    <a:pt x="129" y="154"/>
                    <a:pt x="132" y="154"/>
                    <a:pt x="134" y="154"/>
                  </a:cubicBezTo>
                  <a:cubicBezTo>
                    <a:pt x="129" y="154"/>
                    <a:pt x="125" y="154"/>
                    <a:pt x="120" y="155"/>
                  </a:cubicBezTo>
                  <a:close/>
                  <a:moveTo>
                    <a:pt x="235" y="174"/>
                  </a:moveTo>
                  <a:cubicBezTo>
                    <a:pt x="235" y="174"/>
                    <a:pt x="235" y="173"/>
                    <a:pt x="235" y="173"/>
                  </a:cubicBezTo>
                  <a:cubicBezTo>
                    <a:pt x="233" y="173"/>
                    <a:pt x="231" y="174"/>
                    <a:pt x="229" y="174"/>
                  </a:cubicBezTo>
                  <a:cubicBezTo>
                    <a:pt x="229" y="174"/>
                    <a:pt x="229" y="174"/>
                    <a:pt x="229" y="174"/>
                  </a:cubicBezTo>
                  <a:cubicBezTo>
                    <a:pt x="231" y="174"/>
                    <a:pt x="233" y="174"/>
                    <a:pt x="235" y="174"/>
                  </a:cubicBezTo>
                  <a:close/>
                  <a:moveTo>
                    <a:pt x="73" y="181"/>
                  </a:moveTo>
                  <a:cubicBezTo>
                    <a:pt x="73" y="181"/>
                    <a:pt x="73" y="181"/>
                    <a:pt x="72" y="181"/>
                  </a:cubicBezTo>
                  <a:cubicBezTo>
                    <a:pt x="72" y="185"/>
                    <a:pt x="72" y="189"/>
                    <a:pt x="72" y="192"/>
                  </a:cubicBezTo>
                  <a:cubicBezTo>
                    <a:pt x="72" y="189"/>
                    <a:pt x="73" y="185"/>
                    <a:pt x="73" y="181"/>
                  </a:cubicBezTo>
                  <a:close/>
                  <a:moveTo>
                    <a:pt x="142" y="129"/>
                  </a:moveTo>
                  <a:cubicBezTo>
                    <a:pt x="144" y="129"/>
                    <a:pt x="147" y="129"/>
                    <a:pt x="149" y="129"/>
                  </a:cubicBezTo>
                  <a:cubicBezTo>
                    <a:pt x="149" y="128"/>
                    <a:pt x="149" y="128"/>
                    <a:pt x="149" y="128"/>
                  </a:cubicBezTo>
                  <a:cubicBezTo>
                    <a:pt x="145" y="128"/>
                    <a:pt x="143" y="128"/>
                    <a:pt x="142" y="129"/>
                  </a:cubicBezTo>
                  <a:close/>
                  <a:moveTo>
                    <a:pt x="215" y="148"/>
                  </a:moveTo>
                  <a:cubicBezTo>
                    <a:pt x="218" y="147"/>
                    <a:pt x="220" y="147"/>
                    <a:pt x="222" y="147"/>
                  </a:cubicBezTo>
                  <a:cubicBezTo>
                    <a:pt x="222" y="147"/>
                    <a:pt x="222" y="147"/>
                    <a:pt x="222" y="146"/>
                  </a:cubicBezTo>
                  <a:cubicBezTo>
                    <a:pt x="220" y="147"/>
                    <a:pt x="217" y="147"/>
                    <a:pt x="215" y="147"/>
                  </a:cubicBezTo>
                  <a:cubicBezTo>
                    <a:pt x="215" y="147"/>
                    <a:pt x="215" y="147"/>
                    <a:pt x="215" y="147"/>
                  </a:cubicBezTo>
                  <a:cubicBezTo>
                    <a:pt x="215" y="147"/>
                    <a:pt x="215" y="148"/>
                    <a:pt x="215" y="148"/>
                  </a:cubicBezTo>
                  <a:close/>
                  <a:moveTo>
                    <a:pt x="39" y="157"/>
                  </a:moveTo>
                  <a:cubicBezTo>
                    <a:pt x="43" y="158"/>
                    <a:pt x="47" y="157"/>
                    <a:pt x="51" y="157"/>
                  </a:cubicBezTo>
                  <a:cubicBezTo>
                    <a:pt x="47" y="156"/>
                    <a:pt x="43" y="157"/>
                    <a:pt x="39" y="157"/>
                  </a:cubicBezTo>
                  <a:close/>
                  <a:moveTo>
                    <a:pt x="137" y="61"/>
                  </a:moveTo>
                  <a:cubicBezTo>
                    <a:pt x="137" y="61"/>
                    <a:pt x="137" y="61"/>
                    <a:pt x="137" y="61"/>
                  </a:cubicBezTo>
                  <a:cubicBezTo>
                    <a:pt x="133" y="61"/>
                    <a:pt x="129" y="61"/>
                    <a:pt x="124" y="61"/>
                  </a:cubicBezTo>
                  <a:cubicBezTo>
                    <a:pt x="130" y="61"/>
                    <a:pt x="136" y="61"/>
                    <a:pt x="137" y="61"/>
                  </a:cubicBezTo>
                  <a:close/>
                  <a:moveTo>
                    <a:pt x="252" y="60"/>
                  </a:moveTo>
                  <a:cubicBezTo>
                    <a:pt x="252" y="60"/>
                    <a:pt x="252" y="60"/>
                    <a:pt x="252" y="59"/>
                  </a:cubicBezTo>
                  <a:cubicBezTo>
                    <a:pt x="249" y="59"/>
                    <a:pt x="246" y="59"/>
                    <a:pt x="243" y="59"/>
                  </a:cubicBezTo>
                  <a:cubicBezTo>
                    <a:pt x="243" y="60"/>
                    <a:pt x="244" y="60"/>
                    <a:pt x="244" y="60"/>
                  </a:cubicBezTo>
                  <a:cubicBezTo>
                    <a:pt x="247" y="60"/>
                    <a:pt x="249" y="60"/>
                    <a:pt x="252" y="60"/>
                  </a:cubicBezTo>
                  <a:close/>
                  <a:moveTo>
                    <a:pt x="53" y="118"/>
                  </a:moveTo>
                  <a:cubicBezTo>
                    <a:pt x="53" y="118"/>
                    <a:pt x="53" y="117"/>
                    <a:pt x="53" y="117"/>
                  </a:cubicBezTo>
                  <a:cubicBezTo>
                    <a:pt x="53" y="116"/>
                    <a:pt x="53" y="115"/>
                    <a:pt x="54" y="115"/>
                  </a:cubicBezTo>
                  <a:cubicBezTo>
                    <a:pt x="54" y="115"/>
                    <a:pt x="54" y="115"/>
                    <a:pt x="54" y="115"/>
                  </a:cubicBezTo>
                  <a:cubicBezTo>
                    <a:pt x="54" y="114"/>
                    <a:pt x="54" y="113"/>
                    <a:pt x="54" y="113"/>
                  </a:cubicBezTo>
                  <a:cubicBezTo>
                    <a:pt x="54" y="113"/>
                    <a:pt x="54" y="113"/>
                    <a:pt x="53" y="113"/>
                  </a:cubicBezTo>
                  <a:cubicBezTo>
                    <a:pt x="53" y="115"/>
                    <a:pt x="53" y="116"/>
                    <a:pt x="53" y="118"/>
                  </a:cubicBezTo>
                  <a:close/>
                  <a:moveTo>
                    <a:pt x="15" y="34"/>
                  </a:moveTo>
                  <a:cubicBezTo>
                    <a:pt x="15" y="34"/>
                    <a:pt x="15" y="34"/>
                    <a:pt x="14" y="34"/>
                  </a:cubicBezTo>
                  <a:cubicBezTo>
                    <a:pt x="15" y="35"/>
                    <a:pt x="15" y="37"/>
                    <a:pt x="15" y="38"/>
                  </a:cubicBezTo>
                  <a:cubicBezTo>
                    <a:pt x="15" y="38"/>
                    <a:pt x="15" y="38"/>
                    <a:pt x="15" y="39"/>
                  </a:cubicBezTo>
                  <a:cubicBezTo>
                    <a:pt x="15" y="39"/>
                    <a:pt x="15" y="39"/>
                    <a:pt x="16" y="39"/>
                  </a:cubicBezTo>
                  <a:cubicBezTo>
                    <a:pt x="16" y="39"/>
                    <a:pt x="16" y="39"/>
                    <a:pt x="16" y="38"/>
                  </a:cubicBezTo>
                  <a:cubicBezTo>
                    <a:pt x="16" y="37"/>
                    <a:pt x="15" y="35"/>
                    <a:pt x="15" y="34"/>
                  </a:cubicBezTo>
                  <a:close/>
                  <a:moveTo>
                    <a:pt x="40" y="15"/>
                  </a:moveTo>
                  <a:cubicBezTo>
                    <a:pt x="40" y="15"/>
                    <a:pt x="40" y="15"/>
                    <a:pt x="40" y="15"/>
                  </a:cubicBezTo>
                  <a:cubicBezTo>
                    <a:pt x="41" y="15"/>
                    <a:pt x="42" y="15"/>
                    <a:pt x="44" y="15"/>
                  </a:cubicBezTo>
                  <a:cubicBezTo>
                    <a:pt x="45" y="15"/>
                    <a:pt x="46" y="15"/>
                    <a:pt x="48" y="15"/>
                  </a:cubicBezTo>
                  <a:cubicBezTo>
                    <a:pt x="48" y="15"/>
                    <a:pt x="49" y="15"/>
                    <a:pt x="49" y="14"/>
                  </a:cubicBezTo>
                  <a:cubicBezTo>
                    <a:pt x="46" y="14"/>
                    <a:pt x="43" y="15"/>
                    <a:pt x="40" y="15"/>
                  </a:cubicBezTo>
                  <a:close/>
                  <a:moveTo>
                    <a:pt x="134" y="177"/>
                  </a:moveTo>
                  <a:cubicBezTo>
                    <a:pt x="134" y="177"/>
                    <a:pt x="134" y="177"/>
                    <a:pt x="134" y="177"/>
                  </a:cubicBezTo>
                  <a:cubicBezTo>
                    <a:pt x="138" y="177"/>
                    <a:pt x="142" y="177"/>
                    <a:pt x="145" y="177"/>
                  </a:cubicBezTo>
                  <a:cubicBezTo>
                    <a:pt x="145" y="176"/>
                    <a:pt x="145" y="176"/>
                    <a:pt x="145" y="176"/>
                  </a:cubicBezTo>
                  <a:cubicBezTo>
                    <a:pt x="142" y="176"/>
                    <a:pt x="138" y="176"/>
                    <a:pt x="135" y="176"/>
                  </a:cubicBezTo>
                  <a:cubicBezTo>
                    <a:pt x="135" y="176"/>
                    <a:pt x="135" y="177"/>
                    <a:pt x="134" y="177"/>
                  </a:cubicBezTo>
                  <a:close/>
                  <a:moveTo>
                    <a:pt x="236" y="59"/>
                  </a:moveTo>
                  <a:cubicBezTo>
                    <a:pt x="236" y="60"/>
                    <a:pt x="236" y="60"/>
                    <a:pt x="236" y="60"/>
                  </a:cubicBezTo>
                  <a:cubicBezTo>
                    <a:pt x="237" y="60"/>
                    <a:pt x="239" y="60"/>
                    <a:pt x="240" y="60"/>
                  </a:cubicBezTo>
                  <a:cubicBezTo>
                    <a:pt x="240" y="60"/>
                    <a:pt x="240" y="60"/>
                    <a:pt x="240" y="59"/>
                  </a:cubicBezTo>
                  <a:cubicBezTo>
                    <a:pt x="239" y="59"/>
                    <a:pt x="237" y="59"/>
                    <a:pt x="236" y="59"/>
                  </a:cubicBezTo>
                  <a:close/>
                  <a:moveTo>
                    <a:pt x="185" y="56"/>
                  </a:moveTo>
                  <a:cubicBezTo>
                    <a:pt x="185" y="56"/>
                    <a:pt x="185" y="56"/>
                    <a:pt x="185" y="56"/>
                  </a:cubicBezTo>
                  <a:cubicBezTo>
                    <a:pt x="187" y="56"/>
                    <a:pt x="189" y="57"/>
                    <a:pt x="191" y="56"/>
                  </a:cubicBezTo>
                  <a:cubicBezTo>
                    <a:pt x="189" y="56"/>
                    <a:pt x="187" y="56"/>
                    <a:pt x="185" y="56"/>
                  </a:cubicBezTo>
                  <a:cubicBezTo>
                    <a:pt x="185" y="56"/>
                    <a:pt x="185" y="56"/>
                    <a:pt x="185" y="56"/>
                  </a:cubicBezTo>
                  <a:close/>
                  <a:moveTo>
                    <a:pt x="205" y="56"/>
                  </a:moveTo>
                  <a:cubicBezTo>
                    <a:pt x="204" y="56"/>
                    <a:pt x="204" y="55"/>
                    <a:pt x="203" y="56"/>
                  </a:cubicBezTo>
                  <a:cubicBezTo>
                    <a:pt x="202" y="56"/>
                    <a:pt x="202" y="56"/>
                    <a:pt x="201" y="56"/>
                  </a:cubicBezTo>
                  <a:cubicBezTo>
                    <a:pt x="200" y="56"/>
                    <a:pt x="200" y="56"/>
                    <a:pt x="200" y="56"/>
                  </a:cubicBezTo>
                  <a:cubicBezTo>
                    <a:pt x="202" y="56"/>
                    <a:pt x="203" y="56"/>
                    <a:pt x="205" y="56"/>
                  </a:cubicBezTo>
                  <a:close/>
                  <a:moveTo>
                    <a:pt x="27" y="17"/>
                  </a:moveTo>
                  <a:cubicBezTo>
                    <a:pt x="27" y="16"/>
                    <a:pt x="27" y="16"/>
                    <a:pt x="26" y="16"/>
                  </a:cubicBezTo>
                  <a:cubicBezTo>
                    <a:pt x="26" y="16"/>
                    <a:pt x="25" y="16"/>
                    <a:pt x="24" y="16"/>
                  </a:cubicBezTo>
                  <a:cubicBezTo>
                    <a:pt x="23" y="16"/>
                    <a:pt x="22" y="17"/>
                    <a:pt x="20" y="17"/>
                  </a:cubicBezTo>
                  <a:cubicBezTo>
                    <a:pt x="20" y="17"/>
                    <a:pt x="20" y="17"/>
                    <a:pt x="20" y="17"/>
                  </a:cubicBezTo>
                  <a:cubicBezTo>
                    <a:pt x="22" y="17"/>
                    <a:pt x="25" y="17"/>
                    <a:pt x="27" y="17"/>
                  </a:cubicBezTo>
                  <a:close/>
                  <a:moveTo>
                    <a:pt x="213" y="132"/>
                  </a:moveTo>
                  <a:cubicBezTo>
                    <a:pt x="213" y="132"/>
                    <a:pt x="213" y="132"/>
                    <a:pt x="213" y="132"/>
                  </a:cubicBezTo>
                  <a:cubicBezTo>
                    <a:pt x="218" y="132"/>
                    <a:pt x="222" y="132"/>
                    <a:pt x="226" y="132"/>
                  </a:cubicBezTo>
                  <a:cubicBezTo>
                    <a:pt x="226" y="132"/>
                    <a:pt x="226" y="132"/>
                    <a:pt x="226" y="132"/>
                  </a:cubicBezTo>
                  <a:cubicBezTo>
                    <a:pt x="222" y="132"/>
                    <a:pt x="218" y="132"/>
                    <a:pt x="213" y="132"/>
                  </a:cubicBezTo>
                  <a:close/>
                  <a:moveTo>
                    <a:pt x="163" y="184"/>
                  </a:moveTo>
                  <a:cubicBezTo>
                    <a:pt x="163" y="184"/>
                    <a:pt x="163" y="184"/>
                    <a:pt x="163" y="184"/>
                  </a:cubicBezTo>
                  <a:cubicBezTo>
                    <a:pt x="163" y="182"/>
                    <a:pt x="163" y="181"/>
                    <a:pt x="163" y="179"/>
                  </a:cubicBezTo>
                  <a:cubicBezTo>
                    <a:pt x="163" y="179"/>
                    <a:pt x="163" y="179"/>
                    <a:pt x="163" y="179"/>
                  </a:cubicBezTo>
                  <a:cubicBezTo>
                    <a:pt x="163" y="181"/>
                    <a:pt x="163" y="182"/>
                    <a:pt x="163" y="184"/>
                  </a:cubicBezTo>
                  <a:close/>
                  <a:moveTo>
                    <a:pt x="195" y="9"/>
                  </a:moveTo>
                  <a:cubicBezTo>
                    <a:pt x="195" y="9"/>
                    <a:pt x="195" y="9"/>
                    <a:pt x="195" y="9"/>
                  </a:cubicBezTo>
                  <a:cubicBezTo>
                    <a:pt x="200" y="9"/>
                    <a:pt x="204" y="9"/>
                    <a:pt x="208" y="9"/>
                  </a:cubicBezTo>
                  <a:cubicBezTo>
                    <a:pt x="208" y="9"/>
                    <a:pt x="208" y="9"/>
                    <a:pt x="208" y="9"/>
                  </a:cubicBezTo>
                  <a:cubicBezTo>
                    <a:pt x="204" y="9"/>
                    <a:pt x="200" y="9"/>
                    <a:pt x="195" y="9"/>
                  </a:cubicBezTo>
                  <a:close/>
                  <a:moveTo>
                    <a:pt x="75" y="100"/>
                  </a:moveTo>
                  <a:cubicBezTo>
                    <a:pt x="75" y="100"/>
                    <a:pt x="75" y="100"/>
                    <a:pt x="75" y="100"/>
                  </a:cubicBezTo>
                  <a:cubicBezTo>
                    <a:pt x="75" y="102"/>
                    <a:pt x="75" y="104"/>
                    <a:pt x="75" y="106"/>
                  </a:cubicBezTo>
                  <a:cubicBezTo>
                    <a:pt x="76" y="106"/>
                    <a:pt x="76" y="106"/>
                    <a:pt x="76" y="105"/>
                  </a:cubicBezTo>
                  <a:cubicBezTo>
                    <a:pt x="76" y="103"/>
                    <a:pt x="76" y="102"/>
                    <a:pt x="75" y="100"/>
                  </a:cubicBezTo>
                  <a:close/>
                  <a:moveTo>
                    <a:pt x="26" y="204"/>
                  </a:moveTo>
                  <a:cubicBezTo>
                    <a:pt x="27" y="204"/>
                    <a:pt x="27" y="204"/>
                    <a:pt x="28" y="204"/>
                  </a:cubicBezTo>
                  <a:cubicBezTo>
                    <a:pt x="28" y="204"/>
                    <a:pt x="28" y="203"/>
                    <a:pt x="28" y="203"/>
                  </a:cubicBezTo>
                  <a:cubicBezTo>
                    <a:pt x="27" y="203"/>
                    <a:pt x="27" y="203"/>
                    <a:pt x="26" y="203"/>
                  </a:cubicBezTo>
                  <a:cubicBezTo>
                    <a:pt x="26" y="203"/>
                    <a:pt x="26" y="204"/>
                    <a:pt x="26" y="204"/>
                  </a:cubicBezTo>
                  <a:close/>
                  <a:moveTo>
                    <a:pt x="159" y="53"/>
                  </a:moveTo>
                  <a:cubicBezTo>
                    <a:pt x="159" y="50"/>
                    <a:pt x="159" y="48"/>
                    <a:pt x="159" y="45"/>
                  </a:cubicBezTo>
                  <a:cubicBezTo>
                    <a:pt x="159" y="48"/>
                    <a:pt x="159" y="50"/>
                    <a:pt x="159" y="53"/>
                  </a:cubicBezTo>
                  <a:close/>
                  <a:moveTo>
                    <a:pt x="62" y="14"/>
                  </a:moveTo>
                  <a:cubicBezTo>
                    <a:pt x="62" y="14"/>
                    <a:pt x="62" y="14"/>
                    <a:pt x="62" y="14"/>
                  </a:cubicBezTo>
                  <a:cubicBezTo>
                    <a:pt x="60" y="14"/>
                    <a:pt x="58" y="14"/>
                    <a:pt x="55" y="14"/>
                  </a:cubicBezTo>
                  <a:cubicBezTo>
                    <a:pt x="55" y="14"/>
                    <a:pt x="55" y="14"/>
                    <a:pt x="55" y="14"/>
                  </a:cubicBezTo>
                  <a:cubicBezTo>
                    <a:pt x="55" y="14"/>
                    <a:pt x="55" y="14"/>
                    <a:pt x="55" y="14"/>
                  </a:cubicBezTo>
                  <a:cubicBezTo>
                    <a:pt x="57" y="14"/>
                    <a:pt x="60" y="14"/>
                    <a:pt x="62" y="14"/>
                  </a:cubicBezTo>
                  <a:close/>
                  <a:moveTo>
                    <a:pt x="35" y="203"/>
                  </a:moveTo>
                  <a:cubicBezTo>
                    <a:pt x="35" y="203"/>
                    <a:pt x="35" y="203"/>
                    <a:pt x="35" y="203"/>
                  </a:cubicBezTo>
                  <a:cubicBezTo>
                    <a:pt x="34" y="203"/>
                    <a:pt x="32" y="203"/>
                    <a:pt x="31" y="203"/>
                  </a:cubicBezTo>
                  <a:cubicBezTo>
                    <a:pt x="31" y="203"/>
                    <a:pt x="31" y="203"/>
                    <a:pt x="31" y="204"/>
                  </a:cubicBezTo>
                  <a:cubicBezTo>
                    <a:pt x="32" y="204"/>
                    <a:pt x="34" y="203"/>
                    <a:pt x="35" y="203"/>
                  </a:cubicBezTo>
                  <a:close/>
                  <a:moveTo>
                    <a:pt x="208" y="136"/>
                  </a:moveTo>
                  <a:cubicBezTo>
                    <a:pt x="209" y="136"/>
                    <a:pt x="209" y="135"/>
                    <a:pt x="209" y="134"/>
                  </a:cubicBezTo>
                  <a:cubicBezTo>
                    <a:pt x="209" y="134"/>
                    <a:pt x="208" y="134"/>
                    <a:pt x="208" y="134"/>
                  </a:cubicBezTo>
                  <a:cubicBezTo>
                    <a:pt x="208" y="135"/>
                    <a:pt x="208" y="135"/>
                    <a:pt x="208" y="136"/>
                  </a:cubicBezTo>
                  <a:close/>
                  <a:moveTo>
                    <a:pt x="158" y="150"/>
                  </a:moveTo>
                  <a:cubicBezTo>
                    <a:pt x="158" y="150"/>
                    <a:pt x="158" y="150"/>
                    <a:pt x="158" y="149"/>
                  </a:cubicBezTo>
                  <a:cubicBezTo>
                    <a:pt x="156" y="150"/>
                    <a:pt x="155" y="150"/>
                    <a:pt x="154" y="150"/>
                  </a:cubicBezTo>
                  <a:cubicBezTo>
                    <a:pt x="154" y="150"/>
                    <a:pt x="154" y="150"/>
                    <a:pt x="154" y="150"/>
                  </a:cubicBezTo>
                  <a:cubicBezTo>
                    <a:pt x="155" y="150"/>
                    <a:pt x="156" y="150"/>
                    <a:pt x="156" y="150"/>
                  </a:cubicBezTo>
                  <a:cubicBezTo>
                    <a:pt x="157" y="150"/>
                    <a:pt x="157" y="150"/>
                    <a:pt x="158" y="150"/>
                  </a:cubicBezTo>
                  <a:close/>
                  <a:moveTo>
                    <a:pt x="26" y="199"/>
                  </a:moveTo>
                  <a:cubicBezTo>
                    <a:pt x="26" y="199"/>
                    <a:pt x="26" y="200"/>
                    <a:pt x="26" y="200"/>
                  </a:cubicBezTo>
                  <a:cubicBezTo>
                    <a:pt x="27" y="200"/>
                    <a:pt x="27" y="200"/>
                    <a:pt x="27" y="201"/>
                  </a:cubicBezTo>
                  <a:cubicBezTo>
                    <a:pt x="27" y="199"/>
                    <a:pt x="27" y="199"/>
                    <a:pt x="26" y="199"/>
                  </a:cubicBezTo>
                  <a:close/>
                  <a:moveTo>
                    <a:pt x="137" y="173"/>
                  </a:moveTo>
                  <a:cubicBezTo>
                    <a:pt x="136" y="173"/>
                    <a:pt x="136" y="173"/>
                    <a:pt x="135" y="173"/>
                  </a:cubicBezTo>
                  <a:cubicBezTo>
                    <a:pt x="135" y="174"/>
                    <a:pt x="135" y="174"/>
                    <a:pt x="135" y="174"/>
                  </a:cubicBezTo>
                  <a:cubicBezTo>
                    <a:pt x="136" y="174"/>
                    <a:pt x="136" y="174"/>
                    <a:pt x="137" y="174"/>
                  </a:cubicBezTo>
                  <a:cubicBezTo>
                    <a:pt x="137" y="174"/>
                    <a:pt x="137" y="173"/>
                    <a:pt x="137" y="173"/>
                  </a:cubicBezTo>
                  <a:close/>
                  <a:moveTo>
                    <a:pt x="20" y="160"/>
                  </a:moveTo>
                  <a:cubicBezTo>
                    <a:pt x="21" y="159"/>
                    <a:pt x="21" y="159"/>
                    <a:pt x="20" y="156"/>
                  </a:cubicBezTo>
                  <a:cubicBezTo>
                    <a:pt x="20" y="157"/>
                    <a:pt x="20" y="159"/>
                    <a:pt x="20" y="160"/>
                  </a:cubicBezTo>
                  <a:close/>
                  <a:moveTo>
                    <a:pt x="160" y="146"/>
                  </a:moveTo>
                  <a:cubicBezTo>
                    <a:pt x="161" y="146"/>
                    <a:pt x="161" y="144"/>
                    <a:pt x="160" y="142"/>
                  </a:cubicBezTo>
                  <a:cubicBezTo>
                    <a:pt x="160" y="144"/>
                    <a:pt x="160" y="145"/>
                    <a:pt x="160" y="146"/>
                  </a:cubicBezTo>
                  <a:close/>
                  <a:moveTo>
                    <a:pt x="145" y="36"/>
                  </a:moveTo>
                  <a:cubicBezTo>
                    <a:pt x="145" y="36"/>
                    <a:pt x="145" y="36"/>
                    <a:pt x="145" y="36"/>
                  </a:cubicBezTo>
                  <a:cubicBezTo>
                    <a:pt x="143" y="36"/>
                    <a:pt x="141" y="36"/>
                    <a:pt x="139" y="36"/>
                  </a:cubicBezTo>
                  <a:cubicBezTo>
                    <a:pt x="139" y="36"/>
                    <a:pt x="139" y="36"/>
                    <a:pt x="139" y="36"/>
                  </a:cubicBezTo>
                  <a:cubicBezTo>
                    <a:pt x="141" y="36"/>
                    <a:pt x="143" y="36"/>
                    <a:pt x="145" y="36"/>
                  </a:cubicBezTo>
                  <a:close/>
                  <a:moveTo>
                    <a:pt x="68" y="178"/>
                  </a:moveTo>
                  <a:cubicBezTo>
                    <a:pt x="68" y="178"/>
                    <a:pt x="68" y="178"/>
                    <a:pt x="68" y="178"/>
                  </a:cubicBezTo>
                  <a:cubicBezTo>
                    <a:pt x="68" y="178"/>
                    <a:pt x="67" y="178"/>
                    <a:pt x="66" y="178"/>
                  </a:cubicBezTo>
                  <a:cubicBezTo>
                    <a:pt x="65" y="178"/>
                    <a:pt x="65" y="178"/>
                    <a:pt x="64" y="178"/>
                  </a:cubicBezTo>
                  <a:cubicBezTo>
                    <a:pt x="65" y="178"/>
                    <a:pt x="67" y="179"/>
                    <a:pt x="68" y="178"/>
                  </a:cubicBezTo>
                  <a:close/>
                  <a:moveTo>
                    <a:pt x="135" y="111"/>
                  </a:moveTo>
                  <a:cubicBezTo>
                    <a:pt x="134" y="111"/>
                    <a:pt x="134" y="111"/>
                    <a:pt x="134" y="113"/>
                  </a:cubicBezTo>
                  <a:cubicBezTo>
                    <a:pt x="134" y="113"/>
                    <a:pt x="134" y="114"/>
                    <a:pt x="134" y="115"/>
                  </a:cubicBezTo>
                  <a:cubicBezTo>
                    <a:pt x="134" y="115"/>
                    <a:pt x="134" y="115"/>
                    <a:pt x="134" y="115"/>
                  </a:cubicBezTo>
                  <a:cubicBezTo>
                    <a:pt x="134" y="113"/>
                    <a:pt x="135" y="112"/>
                    <a:pt x="135" y="111"/>
                  </a:cubicBezTo>
                  <a:close/>
                  <a:moveTo>
                    <a:pt x="206" y="99"/>
                  </a:moveTo>
                  <a:cubicBezTo>
                    <a:pt x="205" y="100"/>
                    <a:pt x="205" y="100"/>
                    <a:pt x="205" y="101"/>
                  </a:cubicBezTo>
                  <a:cubicBezTo>
                    <a:pt x="205" y="101"/>
                    <a:pt x="206" y="101"/>
                    <a:pt x="206" y="101"/>
                  </a:cubicBezTo>
                  <a:cubicBezTo>
                    <a:pt x="206" y="100"/>
                    <a:pt x="206" y="100"/>
                    <a:pt x="206" y="99"/>
                  </a:cubicBezTo>
                  <a:close/>
                  <a:moveTo>
                    <a:pt x="135" y="20"/>
                  </a:moveTo>
                  <a:cubicBezTo>
                    <a:pt x="135" y="19"/>
                    <a:pt x="135" y="18"/>
                    <a:pt x="135" y="17"/>
                  </a:cubicBezTo>
                  <a:cubicBezTo>
                    <a:pt x="134" y="18"/>
                    <a:pt x="134" y="19"/>
                    <a:pt x="135" y="20"/>
                  </a:cubicBezTo>
                  <a:close/>
                  <a:moveTo>
                    <a:pt x="136" y="123"/>
                  </a:moveTo>
                  <a:cubicBezTo>
                    <a:pt x="136" y="124"/>
                    <a:pt x="136" y="125"/>
                    <a:pt x="136" y="126"/>
                  </a:cubicBezTo>
                  <a:cubicBezTo>
                    <a:pt x="136" y="125"/>
                    <a:pt x="136" y="124"/>
                    <a:pt x="136" y="123"/>
                  </a:cubicBezTo>
                  <a:close/>
                  <a:moveTo>
                    <a:pt x="131" y="80"/>
                  </a:moveTo>
                  <a:cubicBezTo>
                    <a:pt x="131" y="79"/>
                    <a:pt x="131" y="79"/>
                    <a:pt x="131" y="79"/>
                  </a:cubicBezTo>
                  <a:cubicBezTo>
                    <a:pt x="130" y="79"/>
                    <a:pt x="128" y="79"/>
                    <a:pt x="127" y="79"/>
                  </a:cubicBezTo>
                  <a:cubicBezTo>
                    <a:pt x="127" y="79"/>
                    <a:pt x="127" y="79"/>
                    <a:pt x="127" y="80"/>
                  </a:cubicBezTo>
                  <a:cubicBezTo>
                    <a:pt x="128" y="80"/>
                    <a:pt x="130" y="80"/>
                    <a:pt x="131" y="80"/>
                  </a:cubicBezTo>
                  <a:close/>
                  <a:moveTo>
                    <a:pt x="77" y="54"/>
                  </a:moveTo>
                  <a:cubicBezTo>
                    <a:pt x="77" y="55"/>
                    <a:pt x="77" y="56"/>
                    <a:pt x="77" y="57"/>
                  </a:cubicBezTo>
                  <a:cubicBezTo>
                    <a:pt x="77" y="57"/>
                    <a:pt x="77" y="57"/>
                    <a:pt x="77" y="57"/>
                  </a:cubicBezTo>
                  <a:cubicBezTo>
                    <a:pt x="77" y="56"/>
                    <a:pt x="77" y="55"/>
                    <a:pt x="77" y="54"/>
                  </a:cubicBezTo>
                  <a:close/>
                  <a:moveTo>
                    <a:pt x="135" y="13"/>
                  </a:moveTo>
                  <a:cubicBezTo>
                    <a:pt x="135" y="14"/>
                    <a:pt x="135" y="14"/>
                    <a:pt x="135" y="15"/>
                  </a:cubicBezTo>
                  <a:cubicBezTo>
                    <a:pt x="135" y="14"/>
                    <a:pt x="135" y="14"/>
                    <a:pt x="135" y="13"/>
                  </a:cubicBezTo>
                  <a:close/>
                  <a:moveTo>
                    <a:pt x="166" y="131"/>
                  </a:moveTo>
                  <a:cubicBezTo>
                    <a:pt x="165" y="131"/>
                    <a:pt x="164" y="131"/>
                    <a:pt x="164" y="131"/>
                  </a:cubicBezTo>
                  <a:cubicBezTo>
                    <a:pt x="164" y="132"/>
                    <a:pt x="164" y="132"/>
                    <a:pt x="166" y="131"/>
                  </a:cubicBezTo>
                  <a:close/>
                  <a:moveTo>
                    <a:pt x="73" y="133"/>
                  </a:moveTo>
                  <a:cubicBezTo>
                    <a:pt x="73" y="133"/>
                    <a:pt x="73" y="133"/>
                    <a:pt x="73" y="133"/>
                  </a:cubicBezTo>
                  <a:cubicBezTo>
                    <a:pt x="74" y="133"/>
                    <a:pt x="75" y="133"/>
                    <a:pt x="76" y="133"/>
                  </a:cubicBezTo>
                  <a:cubicBezTo>
                    <a:pt x="76" y="133"/>
                    <a:pt x="76" y="133"/>
                    <a:pt x="76" y="133"/>
                  </a:cubicBezTo>
                  <a:cubicBezTo>
                    <a:pt x="75" y="133"/>
                    <a:pt x="74" y="133"/>
                    <a:pt x="73" y="133"/>
                  </a:cubicBezTo>
                  <a:close/>
                  <a:moveTo>
                    <a:pt x="97" y="36"/>
                  </a:moveTo>
                  <a:cubicBezTo>
                    <a:pt x="97" y="35"/>
                    <a:pt x="97" y="35"/>
                    <a:pt x="97" y="34"/>
                  </a:cubicBezTo>
                  <a:cubicBezTo>
                    <a:pt x="96" y="35"/>
                    <a:pt x="96" y="35"/>
                    <a:pt x="97" y="36"/>
                  </a:cubicBezTo>
                  <a:close/>
                  <a:moveTo>
                    <a:pt x="126" y="80"/>
                  </a:moveTo>
                  <a:cubicBezTo>
                    <a:pt x="126" y="80"/>
                    <a:pt x="126" y="80"/>
                    <a:pt x="126" y="80"/>
                  </a:cubicBezTo>
                  <a:cubicBezTo>
                    <a:pt x="125" y="80"/>
                    <a:pt x="124" y="80"/>
                    <a:pt x="123" y="80"/>
                  </a:cubicBezTo>
                  <a:cubicBezTo>
                    <a:pt x="123" y="80"/>
                    <a:pt x="123" y="80"/>
                    <a:pt x="123" y="80"/>
                  </a:cubicBezTo>
                  <a:cubicBezTo>
                    <a:pt x="124" y="80"/>
                    <a:pt x="125" y="80"/>
                    <a:pt x="126" y="80"/>
                  </a:cubicBezTo>
                  <a:close/>
                  <a:moveTo>
                    <a:pt x="113" y="129"/>
                  </a:moveTo>
                  <a:cubicBezTo>
                    <a:pt x="113" y="129"/>
                    <a:pt x="113" y="129"/>
                    <a:pt x="113" y="129"/>
                  </a:cubicBezTo>
                  <a:cubicBezTo>
                    <a:pt x="112" y="129"/>
                    <a:pt x="111" y="129"/>
                    <a:pt x="110" y="129"/>
                  </a:cubicBezTo>
                  <a:cubicBezTo>
                    <a:pt x="110" y="129"/>
                    <a:pt x="110" y="129"/>
                    <a:pt x="110" y="129"/>
                  </a:cubicBezTo>
                  <a:cubicBezTo>
                    <a:pt x="111" y="129"/>
                    <a:pt x="112" y="129"/>
                    <a:pt x="113" y="129"/>
                  </a:cubicBezTo>
                  <a:close/>
                  <a:moveTo>
                    <a:pt x="14" y="89"/>
                  </a:moveTo>
                  <a:cubicBezTo>
                    <a:pt x="14" y="88"/>
                    <a:pt x="14" y="88"/>
                    <a:pt x="14" y="87"/>
                  </a:cubicBezTo>
                  <a:cubicBezTo>
                    <a:pt x="13" y="88"/>
                    <a:pt x="14" y="89"/>
                    <a:pt x="14" y="89"/>
                  </a:cubicBezTo>
                  <a:close/>
                  <a:moveTo>
                    <a:pt x="161" y="149"/>
                  </a:moveTo>
                  <a:cubicBezTo>
                    <a:pt x="160" y="148"/>
                    <a:pt x="160" y="149"/>
                    <a:pt x="160" y="149"/>
                  </a:cubicBezTo>
                  <a:cubicBezTo>
                    <a:pt x="160" y="149"/>
                    <a:pt x="160" y="150"/>
                    <a:pt x="161" y="150"/>
                  </a:cubicBezTo>
                  <a:cubicBezTo>
                    <a:pt x="161" y="149"/>
                    <a:pt x="161" y="149"/>
                    <a:pt x="161" y="149"/>
                  </a:cubicBezTo>
                  <a:close/>
                  <a:moveTo>
                    <a:pt x="196" y="56"/>
                  </a:moveTo>
                  <a:cubicBezTo>
                    <a:pt x="197" y="56"/>
                    <a:pt x="197" y="57"/>
                    <a:pt x="198" y="56"/>
                  </a:cubicBezTo>
                  <a:cubicBezTo>
                    <a:pt x="197" y="56"/>
                    <a:pt x="197" y="56"/>
                    <a:pt x="196" y="56"/>
                  </a:cubicBezTo>
                  <a:close/>
                  <a:moveTo>
                    <a:pt x="255" y="11"/>
                  </a:moveTo>
                  <a:cubicBezTo>
                    <a:pt x="255" y="11"/>
                    <a:pt x="255" y="11"/>
                    <a:pt x="255" y="11"/>
                  </a:cubicBezTo>
                  <a:cubicBezTo>
                    <a:pt x="255" y="10"/>
                    <a:pt x="255" y="10"/>
                    <a:pt x="255" y="9"/>
                  </a:cubicBezTo>
                  <a:cubicBezTo>
                    <a:pt x="255" y="10"/>
                    <a:pt x="255" y="10"/>
                    <a:pt x="255" y="11"/>
                  </a:cubicBezTo>
                  <a:close/>
                  <a:moveTo>
                    <a:pt x="28" y="134"/>
                  </a:moveTo>
                  <a:cubicBezTo>
                    <a:pt x="28" y="134"/>
                    <a:pt x="28" y="133"/>
                    <a:pt x="28" y="133"/>
                  </a:cubicBezTo>
                  <a:cubicBezTo>
                    <a:pt x="27" y="133"/>
                    <a:pt x="26" y="133"/>
                    <a:pt x="26" y="133"/>
                  </a:cubicBezTo>
                  <a:cubicBezTo>
                    <a:pt x="26" y="133"/>
                    <a:pt x="26" y="134"/>
                    <a:pt x="26" y="134"/>
                  </a:cubicBezTo>
                  <a:cubicBezTo>
                    <a:pt x="26" y="134"/>
                    <a:pt x="27" y="134"/>
                    <a:pt x="28" y="134"/>
                  </a:cubicBezTo>
                  <a:close/>
                  <a:moveTo>
                    <a:pt x="57" y="65"/>
                  </a:moveTo>
                  <a:cubicBezTo>
                    <a:pt x="57" y="65"/>
                    <a:pt x="57" y="65"/>
                    <a:pt x="57" y="65"/>
                  </a:cubicBezTo>
                  <a:cubicBezTo>
                    <a:pt x="57" y="65"/>
                    <a:pt x="56" y="65"/>
                    <a:pt x="56" y="65"/>
                  </a:cubicBezTo>
                  <a:cubicBezTo>
                    <a:pt x="56" y="66"/>
                    <a:pt x="56" y="66"/>
                    <a:pt x="57" y="66"/>
                  </a:cubicBezTo>
                  <a:cubicBezTo>
                    <a:pt x="57" y="66"/>
                    <a:pt x="57" y="66"/>
                    <a:pt x="57" y="65"/>
                  </a:cubicBezTo>
                  <a:close/>
                  <a:moveTo>
                    <a:pt x="113" y="11"/>
                  </a:moveTo>
                  <a:cubicBezTo>
                    <a:pt x="113" y="11"/>
                    <a:pt x="113" y="11"/>
                    <a:pt x="113" y="11"/>
                  </a:cubicBezTo>
                  <a:cubicBezTo>
                    <a:pt x="113" y="11"/>
                    <a:pt x="114" y="11"/>
                    <a:pt x="114" y="11"/>
                  </a:cubicBezTo>
                  <a:cubicBezTo>
                    <a:pt x="114" y="11"/>
                    <a:pt x="114" y="11"/>
                    <a:pt x="114" y="11"/>
                  </a:cubicBezTo>
                  <a:cubicBezTo>
                    <a:pt x="114" y="11"/>
                    <a:pt x="113" y="11"/>
                    <a:pt x="113" y="11"/>
                  </a:cubicBezTo>
                  <a:close/>
                  <a:moveTo>
                    <a:pt x="99" y="81"/>
                  </a:moveTo>
                  <a:cubicBezTo>
                    <a:pt x="99" y="81"/>
                    <a:pt x="99" y="81"/>
                    <a:pt x="99" y="81"/>
                  </a:cubicBezTo>
                  <a:cubicBezTo>
                    <a:pt x="100" y="81"/>
                    <a:pt x="100" y="81"/>
                    <a:pt x="100" y="81"/>
                  </a:cubicBezTo>
                  <a:cubicBezTo>
                    <a:pt x="100" y="81"/>
                    <a:pt x="100" y="81"/>
                    <a:pt x="100" y="81"/>
                  </a:cubicBezTo>
                  <a:cubicBezTo>
                    <a:pt x="100" y="81"/>
                    <a:pt x="100" y="81"/>
                    <a:pt x="99" y="81"/>
                  </a:cubicBezTo>
                  <a:close/>
                  <a:moveTo>
                    <a:pt x="102" y="81"/>
                  </a:moveTo>
                  <a:cubicBezTo>
                    <a:pt x="102" y="81"/>
                    <a:pt x="102" y="81"/>
                    <a:pt x="102" y="81"/>
                  </a:cubicBezTo>
                  <a:cubicBezTo>
                    <a:pt x="102" y="81"/>
                    <a:pt x="103" y="81"/>
                    <a:pt x="103" y="81"/>
                  </a:cubicBezTo>
                  <a:cubicBezTo>
                    <a:pt x="103" y="81"/>
                    <a:pt x="103" y="81"/>
                    <a:pt x="103" y="81"/>
                  </a:cubicBezTo>
                  <a:cubicBezTo>
                    <a:pt x="103" y="81"/>
                    <a:pt x="102" y="81"/>
                    <a:pt x="102" y="81"/>
                  </a:cubicBezTo>
                  <a:close/>
                  <a:moveTo>
                    <a:pt x="17" y="84"/>
                  </a:moveTo>
                  <a:cubicBezTo>
                    <a:pt x="17" y="84"/>
                    <a:pt x="17" y="84"/>
                    <a:pt x="17" y="84"/>
                  </a:cubicBezTo>
                  <a:cubicBezTo>
                    <a:pt x="17" y="84"/>
                    <a:pt x="17" y="83"/>
                    <a:pt x="17" y="83"/>
                  </a:cubicBezTo>
                  <a:cubicBezTo>
                    <a:pt x="17" y="83"/>
                    <a:pt x="17" y="83"/>
                    <a:pt x="17" y="83"/>
                  </a:cubicBezTo>
                  <a:cubicBezTo>
                    <a:pt x="17" y="83"/>
                    <a:pt x="17" y="84"/>
                    <a:pt x="17" y="84"/>
                  </a:cubicBezTo>
                  <a:close/>
                  <a:moveTo>
                    <a:pt x="106" y="81"/>
                  </a:moveTo>
                  <a:cubicBezTo>
                    <a:pt x="106" y="81"/>
                    <a:pt x="106" y="81"/>
                    <a:pt x="106" y="81"/>
                  </a:cubicBezTo>
                  <a:cubicBezTo>
                    <a:pt x="106" y="81"/>
                    <a:pt x="105" y="81"/>
                    <a:pt x="105" y="81"/>
                  </a:cubicBezTo>
                  <a:cubicBezTo>
                    <a:pt x="105" y="81"/>
                    <a:pt x="105" y="81"/>
                    <a:pt x="105" y="81"/>
                  </a:cubicBezTo>
                  <a:cubicBezTo>
                    <a:pt x="105" y="81"/>
                    <a:pt x="106" y="81"/>
                    <a:pt x="106" y="81"/>
                  </a:cubicBezTo>
                  <a:close/>
                  <a:moveTo>
                    <a:pt x="235" y="127"/>
                  </a:moveTo>
                  <a:cubicBezTo>
                    <a:pt x="235" y="127"/>
                    <a:pt x="235" y="127"/>
                    <a:pt x="234" y="127"/>
                  </a:cubicBezTo>
                  <a:cubicBezTo>
                    <a:pt x="235" y="127"/>
                    <a:pt x="235" y="127"/>
                    <a:pt x="235" y="127"/>
                  </a:cubicBezTo>
                  <a:close/>
                  <a:moveTo>
                    <a:pt x="209" y="132"/>
                  </a:moveTo>
                  <a:cubicBezTo>
                    <a:pt x="209" y="132"/>
                    <a:pt x="209" y="132"/>
                    <a:pt x="209" y="132"/>
                  </a:cubicBezTo>
                  <a:cubicBezTo>
                    <a:pt x="209" y="132"/>
                    <a:pt x="209" y="132"/>
                    <a:pt x="209" y="132"/>
                  </a:cubicBezTo>
                  <a:cubicBezTo>
                    <a:pt x="209" y="132"/>
                    <a:pt x="209" y="132"/>
                    <a:pt x="209" y="132"/>
                  </a:cubicBezTo>
                  <a:cubicBezTo>
                    <a:pt x="209" y="132"/>
                    <a:pt x="209" y="132"/>
                    <a:pt x="209" y="132"/>
                  </a:cubicBezTo>
                  <a:close/>
                  <a:moveTo>
                    <a:pt x="108" y="81"/>
                  </a:moveTo>
                  <a:cubicBezTo>
                    <a:pt x="108" y="81"/>
                    <a:pt x="108" y="81"/>
                    <a:pt x="108" y="81"/>
                  </a:cubicBezTo>
                  <a:cubicBezTo>
                    <a:pt x="108" y="81"/>
                    <a:pt x="109" y="81"/>
                    <a:pt x="109" y="81"/>
                  </a:cubicBezTo>
                  <a:cubicBezTo>
                    <a:pt x="109" y="81"/>
                    <a:pt x="108" y="81"/>
                    <a:pt x="108" y="81"/>
                  </a:cubicBezTo>
                  <a:close/>
                  <a:moveTo>
                    <a:pt x="136" y="128"/>
                  </a:moveTo>
                  <a:cubicBezTo>
                    <a:pt x="136" y="128"/>
                    <a:pt x="136" y="129"/>
                    <a:pt x="136" y="129"/>
                  </a:cubicBezTo>
                  <a:cubicBezTo>
                    <a:pt x="136" y="129"/>
                    <a:pt x="136" y="129"/>
                    <a:pt x="136" y="129"/>
                  </a:cubicBezTo>
                  <a:cubicBezTo>
                    <a:pt x="136" y="129"/>
                    <a:pt x="136" y="129"/>
                    <a:pt x="136" y="129"/>
                  </a:cubicBezTo>
                  <a:cubicBezTo>
                    <a:pt x="136" y="128"/>
                    <a:pt x="136" y="128"/>
                    <a:pt x="136" y="128"/>
                  </a:cubicBezTo>
                  <a:close/>
                  <a:moveTo>
                    <a:pt x="97" y="32"/>
                  </a:moveTo>
                  <a:cubicBezTo>
                    <a:pt x="97" y="32"/>
                    <a:pt x="97" y="32"/>
                    <a:pt x="97" y="32"/>
                  </a:cubicBezTo>
                  <a:cubicBezTo>
                    <a:pt x="97" y="32"/>
                    <a:pt x="97" y="32"/>
                    <a:pt x="97" y="31"/>
                  </a:cubicBezTo>
                  <a:cubicBezTo>
                    <a:pt x="97" y="31"/>
                    <a:pt x="97" y="31"/>
                    <a:pt x="96" y="31"/>
                  </a:cubicBezTo>
                  <a:cubicBezTo>
                    <a:pt x="97" y="32"/>
                    <a:pt x="97" y="32"/>
                    <a:pt x="97" y="32"/>
                  </a:cubicBezTo>
                  <a:close/>
                  <a:moveTo>
                    <a:pt x="116" y="201"/>
                  </a:moveTo>
                  <a:cubicBezTo>
                    <a:pt x="116" y="201"/>
                    <a:pt x="115" y="201"/>
                    <a:pt x="115" y="201"/>
                  </a:cubicBezTo>
                  <a:cubicBezTo>
                    <a:pt x="115" y="201"/>
                    <a:pt x="115" y="201"/>
                    <a:pt x="116" y="202"/>
                  </a:cubicBezTo>
                  <a:cubicBezTo>
                    <a:pt x="116" y="202"/>
                    <a:pt x="116" y="202"/>
                    <a:pt x="116" y="202"/>
                  </a:cubicBezTo>
                  <a:cubicBezTo>
                    <a:pt x="116" y="201"/>
                    <a:pt x="116" y="201"/>
                    <a:pt x="116" y="201"/>
                  </a:cubicBezTo>
                  <a:close/>
                  <a:moveTo>
                    <a:pt x="209" y="138"/>
                  </a:moveTo>
                  <a:cubicBezTo>
                    <a:pt x="209" y="138"/>
                    <a:pt x="208" y="138"/>
                    <a:pt x="208" y="138"/>
                  </a:cubicBezTo>
                  <a:cubicBezTo>
                    <a:pt x="208" y="139"/>
                    <a:pt x="208" y="139"/>
                    <a:pt x="208" y="139"/>
                  </a:cubicBezTo>
                  <a:cubicBezTo>
                    <a:pt x="209" y="139"/>
                    <a:pt x="209" y="139"/>
                    <a:pt x="209" y="139"/>
                  </a:cubicBezTo>
                  <a:cubicBezTo>
                    <a:pt x="209" y="139"/>
                    <a:pt x="209" y="139"/>
                    <a:pt x="209" y="138"/>
                  </a:cubicBezTo>
                  <a:close/>
                  <a:moveTo>
                    <a:pt x="190" y="104"/>
                  </a:moveTo>
                  <a:cubicBezTo>
                    <a:pt x="190" y="104"/>
                    <a:pt x="190" y="104"/>
                    <a:pt x="190" y="104"/>
                  </a:cubicBezTo>
                  <a:cubicBezTo>
                    <a:pt x="189" y="104"/>
                    <a:pt x="189" y="104"/>
                    <a:pt x="189" y="104"/>
                  </a:cubicBezTo>
                  <a:cubicBezTo>
                    <a:pt x="189" y="104"/>
                    <a:pt x="189" y="104"/>
                    <a:pt x="189" y="104"/>
                  </a:cubicBezTo>
                  <a:cubicBezTo>
                    <a:pt x="189" y="104"/>
                    <a:pt x="189" y="104"/>
                    <a:pt x="190" y="104"/>
                  </a:cubicBezTo>
                  <a:close/>
                  <a:moveTo>
                    <a:pt x="10" y="81"/>
                  </a:moveTo>
                  <a:cubicBezTo>
                    <a:pt x="10" y="81"/>
                    <a:pt x="10" y="81"/>
                    <a:pt x="10" y="81"/>
                  </a:cubicBezTo>
                  <a:cubicBezTo>
                    <a:pt x="10" y="81"/>
                    <a:pt x="10" y="81"/>
                    <a:pt x="10" y="81"/>
                  </a:cubicBezTo>
                  <a:cubicBezTo>
                    <a:pt x="10" y="81"/>
                    <a:pt x="10" y="81"/>
                    <a:pt x="10" y="81"/>
                  </a:cubicBezTo>
                  <a:cubicBezTo>
                    <a:pt x="10" y="81"/>
                    <a:pt x="10" y="81"/>
                    <a:pt x="10" y="81"/>
                  </a:cubicBezTo>
                  <a:close/>
                  <a:moveTo>
                    <a:pt x="117" y="183"/>
                  </a:moveTo>
                  <a:cubicBezTo>
                    <a:pt x="117" y="183"/>
                    <a:pt x="117" y="183"/>
                    <a:pt x="117" y="183"/>
                  </a:cubicBezTo>
                  <a:cubicBezTo>
                    <a:pt x="117" y="183"/>
                    <a:pt x="117" y="183"/>
                    <a:pt x="117" y="183"/>
                  </a:cubicBezTo>
                  <a:cubicBezTo>
                    <a:pt x="117" y="183"/>
                    <a:pt x="117" y="183"/>
                    <a:pt x="117" y="183"/>
                  </a:cubicBezTo>
                  <a:cubicBezTo>
                    <a:pt x="117" y="183"/>
                    <a:pt x="117" y="183"/>
                    <a:pt x="117" y="183"/>
                  </a:cubicBezTo>
                  <a:close/>
                </a:path>
              </a:pathLst>
            </a:custGeom>
            <a:solidFill>
              <a:srgbClr val="A26357"/>
            </a:solidFill>
            <a:ln>
              <a:noFill/>
            </a:ln>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10158879" y="5246124"/>
              <a:ext cx="990298" cy="1008674"/>
            </a:xfrm>
            <a:prstGeom prst="rect">
              <a:avLst/>
            </a:prstGeom>
          </p:spPr>
        </p:pic>
        <p:sp>
          <p:nvSpPr>
            <p:cNvPr id="7" name="Freeform 88"/>
            <p:cNvSpPr>
              <a:spLocks noEditPoints="1"/>
            </p:cNvSpPr>
            <p:nvPr/>
          </p:nvSpPr>
          <p:spPr bwMode="auto">
            <a:xfrm>
              <a:off x="11186496" y="4489450"/>
              <a:ext cx="909484" cy="645534"/>
            </a:xfrm>
            <a:custGeom>
              <a:avLst/>
              <a:gdLst>
                <a:gd name="T0" fmla="*/ 70 w 134"/>
                <a:gd name="T1" fmla="*/ 76 h 95"/>
                <a:gd name="T2" fmla="*/ 59 w 134"/>
                <a:gd name="T3" fmla="*/ 2 h 95"/>
                <a:gd name="T4" fmla="*/ 7 w 134"/>
                <a:gd name="T5" fmla="*/ 25 h 95"/>
                <a:gd name="T6" fmla="*/ 11 w 134"/>
                <a:gd name="T7" fmla="*/ 31 h 95"/>
                <a:gd name="T8" fmla="*/ 15 w 134"/>
                <a:gd name="T9" fmla="*/ 32 h 95"/>
                <a:gd name="T10" fmla="*/ 47 w 134"/>
                <a:gd name="T11" fmla="*/ 16 h 95"/>
                <a:gd name="T12" fmla="*/ 51 w 134"/>
                <a:gd name="T13" fmla="*/ 13 h 95"/>
                <a:gd name="T14" fmla="*/ 51 w 134"/>
                <a:gd name="T15" fmla="*/ 19 h 95"/>
                <a:gd name="T16" fmla="*/ 65 w 134"/>
                <a:gd name="T17" fmla="*/ 7 h 95"/>
                <a:gd name="T18" fmla="*/ 68 w 134"/>
                <a:gd name="T19" fmla="*/ 11 h 95"/>
                <a:gd name="T20" fmla="*/ 42 w 134"/>
                <a:gd name="T21" fmla="*/ 32 h 95"/>
                <a:gd name="T22" fmla="*/ 45 w 134"/>
                <a:gd name="T23" fmla="*/ 31 h 95"/>
                <a:gd name="T24" fmla="*/ 16 w 134"/>
                <a:gd name="T25" fmla="*/ 58 h 95"/>
                <a:gd name="T26" fmla="*/ 39 w 134"/>
                <a:gd name="T27" fmla="*/ 51 h 95"/>
                <a:gd name="T28" fmla="*/ 14 w 134"/>
                <a:gd name="T29" fmla="*/ 65 h 95"/>
                <a:gd name="T30" fmla="*/ 61 w 134"/>
                <a:gd name="T31" fmla="*/ 45 h 95"/>
                <a:gd name="T32" fmla="*/ 74 w 134"/>
                <a:gd name="T33" fmla="*/ 28 h 95"/>
                <a:gd name="T34" fmla="*/ 19 w 134"/>
                <a:gd name="T35" fmla="*/ 54 h 95"/>
                <a:gd name="T36" fmla="*/ 90 w 134"/>
                <a:gd name="T37" fmla="*/ 14 h 95"/>
                <a:gd name="T38" fmla="*/ 90 w 134"/>
                <a:gd name="T39" fmla="*/ 8 h 95"/>
                <a:gd name="T40" fmla="*/ 38 w 134"/>
                <a:gd name="T41" fmla="*/ 30 h 95"/>
                <a:gd name="T42" fmla="*/ 22 w 134"/>
                <a:gd name="T43" fmla="*/ 31 h 95"/>
                <a:gd name="T44" fmla="*/ 16 w 134"/>
                <a:gd name="T45" fmla="*/ 33 h 95"/>
                <a:gd name="T46" fmla="*/ 28 w 134"/>
                <a:gd name="T47" fmla="*/ 26 h 95"/>
                <a:gd name="T48" fmla="*/ 10 w 134"/>
                <a:gd name="T49" fmla="*/ 28 h 95"/>
                <a:gd name="T50" fmla="*/ 7 w 134"/>
                <a:gd name="T51" fmla="*/ 26 h 95"/>
                <a:gd name="T52" fmla="*/ 62 w 134"/>
                <a:gd name="T53" fmla="*/ 50 h 95"/>
                <a:gd name="T54" fmla="*/ 114 w 134"/>
                <a:gd name="T55" fmla="*/ 31 h 95"/>
                <a:gd name="T56" fmla="*/ 114 w 134"/>
                <a:gd name="T57" fmla="*/ 31 h 95"/>
                <a:gd name="T58" fmla="*/ 71 w 134"/>
                <a:gd name="T59" fmla="*/ 73 h 95"/>
                <a:gd name="T60" fmla="*/ 80 w 134"/>
                <a:gd name="T61" fmla="*/ 65 h 95"/>
                <a:gd name="T62" fmla="*/ 90 w 134"/>
                <a:gd name="T63" fmla="*/ 65 h 95"/>
                <a:gd name="T64" fmla="*/ 120 w 134"/>
                <a:gd name="T65" fmla="*/ 48 h 95"/>
                <a:gd name="T66" fmla="*/ 120 w 134"/>
                <a:gd name="T67" fmla="*/ 48 h 95"/>
                <a:gd name="T68" fmla="*/ 26 w 134"/>
                <a:gd name="T69" fmla="*/ 89 h 95"/>
                <a:gd name="T70" fmla="*/ 35 w 134"/>
                <a:gd name="T71" fmla="*/ 75 h 95"/>
                <a:gd name="T72" fmla="*/ 36 w 134"/>
                <a:gd name="T73" fmla="*/ 72 h 95"/>
                <a:gd name="T74" fmla="*/ 112 w 134"/>
                <a:gd name="T75" fmla="*/ 30 h 95"/>
                <a:gd name="T76" fmla="*/ 70 w 134"/>
                <a:gd name="T77" fmla="*/ 49 h 95"/>
                <a:gd name="T78" fmla="*/ 40 w 134"/>
                <a:gd name="T79" fmla="*/ 81 h 95"/>
                <a:gd name="T80" fmla="*/ 122 w 134"/>
                <a:gd name="T81" fmla="*/ 41 h 95"/>
                <a:gd name="T82" fmla="*/ 59 w 134"/>
                <a:gd name="T83" fmla="*/ 69 h 95"/>
                <a:gd name="T84" fmla="*/ 51 w 134"/>
                <a:gd name="T85" fmla="*/ 74 h 95"/>
                <a:gd name="T86" fmla="*/ 119 w 134"/>
                <a:gd name="T87" fmla="*/ 60 h 95"/>
                <a:gd name="T88" fmla="*/ 121 w 134"/>
                <a:gd name="T89" fmla="*/ 63 h 95"/>
                <a:gd name="T90" fmla="*/ 104 w 134"/>
                <a:gd name="T91" fmla="*/ 68 h 95"/>
                <a:gd name="T92" fmla="*/ 103 w 134"/>
                <a:gd name="T93" fmla="*/ 70 h 95"/>
                <a:gd name="T94" fmla="*/ 90 w 134"/>
                <a:gd name="T95" fmla="*/ 75 h 95"/>
                <a:gd name="T96" fmla="*/ 111 w 134"/>
                <a:gd name="T97" fmla="*/ 69 h 95"/>
                <a:gd name="T98" fmla="*/ 78 w 134"/>
                <a:gd name="T99" fmla="*/ 54 h 95"/>
                <a:gd name="T100" fmla="*/ 97 w 134"/>
                <a:gd name="T101" fmla="*/ 43 h 95"/>
                <a:gd name="T102" fmla="*/ 63 w 134"/>
                <a:gd name="T103" fmla="*/ 45 h 95"/>
                <a:gd name="T104" fmla="*/ 57 w 134"/>
                <a:gd name="T105" fmla="*/ 43 h 95"/>
                <a:gd name="T106" fmla="*/ 107 w 134"/>
                <a:gd name="T107" fmla="*/ 14 h 95"/>
                <a:gd name="T108" fmla="*/ 95 w 134"/>
                <a:gd name="T109" fmla="*/ 17 h 95"/>
                <a:gd name="T110" fmla="*/ 33 w 134"/>
                <a:gd name="T111" fmla="*/ 33 h 95"/>
                <a:gd name="T112" fmla="*/ 52 w 134"/>
                <a:gd name="T113" fmla="*/ 10 h 95"/>
                <a:gd name="T114" fmla="*/ 29 w 134"/>
                <a:gd name="T115" fmla="*/ 16 h 95"/>
                <a:gd name="T116" fmla="*/ 16 w 134"/>
                <a:gd name="T117"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95">
                  <a:moveTo>
                    <a:pt x="9" y="33"/>
                  </a:moveTo>
                  <a:cubicBezTo>
                    <a:pt x="4" y="34"/>
                    <a:pt x="0" y="38"/>
                    <a:pt x="0" y="44"/>
                  </a:cubicBezTo>
                  <a:cubicBezTo>
                    <a:pt x="0" y="51"/>
                    <a:pt x="7" y="55"/>
                    <a:pt x="13" y="56"/>
                  </a:cubicBezTo>
                  <a:cubicBezTo>
                    <a:pt x="8" y="60"/>
                    <a:pt x="5" y="65"/>
                    <a:pt x="11" y="71"/>
                  </a:cubicBezTo>
                  <a:cubicBezTo>
                    <a:pt x="16" y="76"/>
                    <a:pt x="25" y="76"/>
                    <a:pt x="32" y="73"/>
                  </a:cubicBezTo>
                  <a:cubicBezTo>
                    <a:pt x="30" y="81"/>
                    <a:pt x="23" y="87"/>
                    <a:pt x="17" y="92"/>
                  </a:cubicBezTo>
                  <a:cubicBezTo>
                    <a:pt x="16" y="93"/>
                    <a:pt x="16" y="94"/>
                    <a:pt x="17" y="94"/>
                  </a:cubicBezTo>
                  <a:cubicBezTo>
                    <a:pt x="17" y="95"/>
                    <a:pt x="17" y="95"/>
                    <a:pt x="18" y="95"/>
                  </a:cubicBezTo>
                  <a:cubicBezTo>
                    <a:pt x="30" y="91"/>
                    <a:pt x="40" y="86"/>
                    <a:pt x="49" y="76"/>
                  </a:cubicBezTo>
                  <a:cubicBezTo>
                    <a:pt x="54" y="85"/>
                    <a:pt x="65" y="83"/>
                    <a:pt x="70" y="76"/>
                  </a:cubicBezTo>
                  <a:cubicBezTo>
                    <a:pt x="73" y="79"/>
                    <a:pt x="77" y="82"/>
                    <a:pt x="82" y="83"/>
                  </a:cubicBezTo>
                  <a:cubicBezTo>
                    <a:pt x="86" y="83"/>
                    <a:pt x="91" y="79"/>
                    <a:pt x="93" y="75"/>
                  </a:cubicBezTo>
                  <a:cubicBezTo>
                    <a:pt x="98" y="79"/>
                    <a:pt x="107" y="78"/>
                    <a:pt x="108" y="72"/>
                  </a:cubicBezTo>
                  <a:cubicBezTo>
                    <a:pt x="119" y="78"/>
                    <a:pt x="134" y="57"/>
                    <a:pt x="123" y="49"/>
                  </a:cubicBezTo>
                  <a:cubicBezTo>
                    <a:pt x="128" y="46"/>
                    <a:pt x="131" y="40"/>
                    <a:pt x="129" y="35"/>
                  </a:cubicBezTo>
                  <a:cubicBezTo>
                    <a:pt x="126" y="30"/>
                    <a:pt x="121" y="27"/>
                    <a:pt x="116" y="28"/>
                  </a:cubicBezTo>
                  <a:cubicBezTo>
                    <a:pt x="117" y="23"/>
                    <a:pt x="116" y="17"/>
                    <a:pt x="112" y="13"/>
                  </a:cubicBezTo>
                  <a:cubicBezTo>
                    <a:pt x="107" y="8"/>
                    <a:pt x="100" y="10"/>
                    <a:pt x="95" y="14"/>
                  </a:cubicBezTo>
                  <a:cubicBezTo>
                    <a:pt x="94" y="0"/>
                    <a:pt x="77" y="0"/>
                    <a:pt x="70" y="10"/>
                  </a:cubicBezTo>
                  <a:cubicBezTo>
                    <a:pt x="68" y="6"/>
                    <a:pt x="64" y="1"/>
                    <a:pt x="59" y="2"/>
                  </a:cubicBezTo>
                  <a:cubicBezTo>
                    <a:pt x="54" y="3"/>
                    <a:pt x="50" y="7"/>
                    <a:pt x="48" y="12"/>
                  </a:cubicBezTo>
                  <a:cubicBezTo>
                    <a:pt x="45" y="8"/>
                    <a:pt x="40" y="5"/>
                    <a:pt x="34" y="7"/>
                  </a:cubicBezTo>
                  <a:cubicBezTo>
                    <a:pt x="27" y="9"/>
                    <a:pt x="25" y="16"/>
                    <a:pt x="25" y="22"/>
                  </a:cubicBezTo>
                  <a:cubicBezTo>
                    <a:pt x="20" y="16"/>
                    <a:pt x="13" y="12"/>
                    <a:pt x="6" y="18"/>
                  </a:cubicBezTo>
                  <a:cubicBezTo>
                    <a:pt x="1" y="23"/>
                    <a:pt x="4" y="29"/>
                    <a:pt x="9" y="33"/>
                  </a:cubicBezTo>
                  <a:close/>
                  <a:moveTo>
                    <a:pt x="6" y="24"/>
                  </a:moveTo>
                  <a:cubicBezTo>
                    <a:pt x="7" y="24"/>
                    <a:pt x="7" y="24"/>
                    <a:pt x="7" y="24"/>
                  </a:cubicBezTo>
                  <a:cubicBezTo>
                    <a:pt x="8" y="22"/>
                    <a:pt x="10" y="21"/>
                    <a:pt x="12" y="20"/>
                  </a:cubicBezTo>
                  <a:cubicBezTo>
                    <a:pt x="13" y="19"/>
                    <a:pt x="15" y="16"/>
                    <a:pt x="12" y="20"/>
                  </a:cubicBezTo>
                  <a:cubicBezTo>
                    <a:pt x="10" y="22"/>
                    <a:pt x="8" y="23"/>
                    <a:pt x="7" y="25"/>
                  </a:cubicBezTo>
                  <a:cubicBezTo>
                    <a:pt x="6" y="25"/>
                    <a:pt x="6" y="24"/>
                    <a:pt x="6" y="24"/>
                  </a:cubicBezTo>
                  <a:close/>
                  <a:moveTo>
                    <a:pt x="17" y="19"/>
                  </a:moveTo>
                  <a:cubicBezTo>
                    <a:pt x="16" y="20"/>
                    <a:pt x="14" y="20"/>
                    <a:pt x="13" y="21"/>
                  </a:cubicBezTo>
                  <a:cubicBezTo>
                    <a:pt x="11" y="23"/>
                    <a:pt x="8" y="24"/>
                    <a:pt x="7" y="26"/>
                  </a:cubicBezTo>
                  <a:cubicBezTo>
                    <a:pt x="7" y="26"/>
                    <a:pt x="7" y="26"/>
                    <a:pt x="7" y="26"/>
                  </a:cubicBezTo>
                  <a:cubicBezTo>
                    <a:pt x="9" y="23"/>
                    <a:pt x="12" y="21"/>
                    <a:pt x="15" y="18"/>
                  </a:cubicBezTo>
                  <a:cubicBezTo>
                    <a:pt x="15" y="18"/>
                    <a:pt x="16" y="18"/>
                    <a:pt x="17" y="19"/>
                  </a:cubicBezTo>
                  <a:close/>
                  <a:moveTo>
                    <a:pt x="22" y="25"/>
                  </a:moveTo>
                  <a:cubicBezTo>
                    <a:pt x="20" y="28"/>
                    <a:pt x="17" y="30"/>
                    <a:pt x="14" y="32"/>
                  </a:cubicBezTo>
                  <a:cubicBezTo>
                    <a:pt x="13" y="32"/>
                    <a:pt x="12" y="32"/>
                    <a:pt x="11" y="31"/>
                  </a:cubicBezTo>
                  <a:cubicBezTo>
                    <a:pt x="13" y="30"/>
                    <a:pt x="15" y="29"/>
                    <a:pt x="17" y="28"/>
                  </a:cubicBezTo>
                  <a:cubicBezTo>
                    <a:pt x="17" y="28"/>
                    <a:pt x="18" y="27"/>
                    <a:pt x="19" y="26"/>
                  </a:cubicBezTo>
                  <a:cubicBezTo>
                    <a:pt x="19" y="27"/>
                    <a:pt x="23" y="24"/>
                    <a:pt x="22" y="25"/>
                  </a:cubicBezTo>
                  <a:close/>
                  <a:moveTo>
                    <a:pt x="24" y="27"/>
                  </a:moveTo>
                  <a:cubicBezTo>
                    <a:pt x="23" y="28"/>
                    <a:pt x="22" y="29"/>
                    <a:pt x="20" y="30"/>
                  </a:cubicBezTo>
                  <a:cubicBezTo>
                    <a:pt x="19" y="30"/>
                    <a:pt x="18" y="31"/>
                    <a:pt x="17" y="32"/>
                  </a:cubicBezTo>
                  <a:cubicBezTo>
                    <a:pt x="17" y="32"/>
                    <a:pt x="16" y="32"/>
                    <a:pt x="15" y="33"/>
                  </a:cubicBezTo>
                  <a:cubicBezTo>
                    <a:pt x="15" y="33"/>
                    <a:pt x="15" y="33"/>
                    <a:pt x="15" y="33"/>
                  </a:cubicBezTo>
                  <a:cubicBezTo>
                    <a:pt x="15" y="33"/>
                    <a:pt x="15" y="32"/>
                    <a:pt x="15" y="32"/>
                  </a:cubicBezTo>
                  <a:cubicBezTo>
                    <a:pt x="15" y="32"/>
                    <a:pt x="15" y="32"/>
                    <a:pt x="15" y="32"/>
                  </a:cubicBezTo>
                  <a:cubicBezTo>
                    <a:pt x="17" y="30"/>
                    <a:pt x="21" y="28"/>
                    <a:pt x="23" y="25"/>
                  </a:cubicBezTo>
                  <a:cubicBezTo>
                    <a:pt x="24" y="26"/>
                    <a:pt x="24" y="26"/>
                    <a:pt x="24" y="27"/>
                  </a:cubicBezTo>
                  <a:close/>
                  <a:moveTo>
                    <a:pt x="28" y="18"/>
                  </a:moveTo>
                  <a:cubicBezTo>
                    <a:pt x="30" y="17"/>
                    <a:pt x="33" y="16"/>
                    <a:pt x="35" y="14"/>
                  </a:cubicBezTo>
                  <a:cubicBezTo>
                    <a:pt x="36" y="13"/>
                    <a:pt x="38" y="13"/>
                    <a:pt x="40" y="12"/>
                  </a:cubicBezTo>
                  <a:cubicBezTo>
                    <a:pt x="39" y="12"/>
                    <a:pt x="37" y="14"/>
                    <a:pt x="36" y="15"/>
                  </a:cubicBezTo>
                  <a:cubicBezTo>
                    <a:pt x="33" y="17"/>
                    <a:pt x="30" y="19"/>
                    <a:pt x="28" y="21"/>
                  </a:cubicBezTo>
                  <a:cubicBezTo>
                    <a:pt x="28" y="20"/>
                    <a:pt x="28" y="19"/>
                    <a:pt x="28" y="18"/>
                  </a:cubicBezTo>
                  <a:close/>
                  <a:moveTo>
                    <a:pt x="46" y="15"/>
                  </a:moveTo>
                  <a:cubicBezTo>
                    <a:pt x="47" y="15"/>
                    <a:pt x="47" y="16"/>
                    <a:pt x="47" y="16"/>
                  </a:cubicBezTo>
                  <a:cubicBezTo>
                    <a:pt x="44" y="18"/>
                    <a:pt x="40" y="20"/>
                    <a:pt x="36" y="22"/>
                  </a:cubicBezTo>
                  <a:cubicBezTo>
                    <a:pt x="34" y="24"/>
                    <a:pt x="30" y="25"/>
                    <a:pt x="27" y="27"/>
                  </a:cubicBezTo>
                  <a:cubicBezTo>
                    <a:pt x="27" y="27"/>
                    <a:pt x="27" y="27"/>
                    <a:pt x="27" y="27"/>
                  </a:cubicBezTo>
                  <a:cubicBezTo>
                    <a:pt x="31" y="25"/>
                    <a:pt x="34" y="23"/>
                    <a:pt x="37" y="21"/>
                  </a:cubicBezTo>
                  <a:cubicBezTo>
                    <a:pt x="39" y="19"/>
                    <a:pt x="41" y="18"/>
                    <a:pt x="43" y="17"/>
                  </a:cubicBezTo>
                  <a:cubicBezTo>
                    <a:pt x="43" y="17"/>
                    <a:pt x="43" y="16"/>
                    <a:pt x="44" y="16"/>
                  </a:cubicBezTo>
                  <a:cubicBezTo>
                    <a:pt x="45" y="16"/>
                    <a:pt x="46" y="15"/>
                    <a:pt x="46" y="15"/>
                  </a:cubicBezTo>
                  <a:close/>
                  <a:moveTo>
                    <a:pt x="64" y="6"/>
                  </a:moveTo>
                  <a:cubicBezTo>
                    <a:pt x="64" y="6"/>
                    <a:pt x="64" y="6"/>
                    <a:pt x="64" y="6"/>
                  </a:cubicBezTo>
                  <a:cubicBezTo>
                    <a:pt x="60" y="8"/>
                    <a:pt x="56" y="11"/>
                    <a:pt x="51" y="13"/>
                  </a:cubicBezTo>
                  <a:cubicBezTo>
                    <a:pt x="51" y="12"/>
                    <a:pt x="51" y="12"/>
                    <a:pt x="52" y="12"/>
                  </a:cubicBezTo>
                  <a:cubicBezTo>
                    <a:pt x="53" y="11"/>
                    <a:pt x="54" y="10"/>
                    <a:pt x="56" y="9"/>
                  </a:cubicBezTo>
                  <a:cubicBezTo>
                    <a:pt x="58" y="7"/>
                    <a:pt x="60" y="6"/>
                    <a:pt x="62" y="5"/>
                  </a:cubicBezTo>
                  <a:cubicBezTo>
                    <a:pt x="63" y="5"/>
                    <a:pt x="63" y="6"/>
                    <a:pt x="64" y="6"/>
                  </a:cubicBezTo>
                  <a:close/>
                  <a:moveTo>
                    <a:pt x="66" y="8"/>
                  </a:moveTo>
                  <a:cubicBezTo>
                    <a:pt x="56" y="14"/>
                    <a:pt x="46" y="21"/>
                    <a:pt x="35" y="27"/>
                  </a:cubicBezTo>
                  <a:cubicBezTo>
                    <a:pt x="25" y="33"/>
                    <a:pt x="14" y="38"/>
                    <a:pt x="4" y="45"/>
                  </a:cubicBezTo>
                  <a:cubicBezTo>
                    <a:pt x="4" y="46"/>
                    <a:pt x="4" y="46"/>
                    <a:pt x="4" y="46"/>
                  </a:cubicBezTo>
                  <a:cubicBezTo>
                    <a:pt x="14" y="39"/>
                    <a:pt x="25" y="34"/>
                    <a:pt x="36" y="28"/>
                  </a:cubicBezTo>
                  <a:cubicBezTo>
                    <a:pt x="41" y="25"/>
                    <a:pt x="46" y="22"/>
                    <a:pt x="51" y="19"/>
                  </a:cubicBezTo>
                  <a:cubicBezTo>
                    <a:pt x="56" y="16"/>
                    <a:pt x="62" y="13"/>
                    <a:pt x="65" y="9"/>
                  </a:cubicBezTo>
                  <a:cubicBezTo>
                    <a:pt x="61" y="13"/>
                    <a:pt x="56" y="16"/>
                    <a:pt x="51" y="19"/>
                  </a:cubicBezTo>
                  <a:cubicBezTo>
                    <a:pt x="45" y="22"/>
                    <a:pt x="40" y="26"/>
                    <a:pt x="34" y="29"/>
                  </a:cubicBezTo>
                  <a:cubicBezTo>
                    <a:pt x="29" y="32"/>
                    <a:pt x="23" y="36"/>
                    <a:pt x="17" y="39"/>
                  </a:cubicBezTo>
                  <a:cubicBezTo>
                    <a:pt x="13" y="42"/>
                    <a:pt x="8" y="45"/>
                    <a:pt x="4" y="48"/>
                  </a:cubicBezTo>
                  <a:cubicBezTo>
                    <a:pt x="4" y="47"/>
                    <a:pt x="3" y="47"/>
                    <a:pt x="3" y="46"/>
                  </a:cubicBezTo>
                  <a:cubicBezTo>
                    <a:pt x="3" y="46"/>
                    <a:pt x="3" y="46"/>
                    <a:pt x="3" y="46"/>
                  </a:cubicBezTo>
                  <a:cubicBezTo>
                    <a:pt x="12" y="38"/>
                    <a:pt x="24" y="33"/>
                    <a:pt x="34" y="27"/>
                  </a:cubicBezTo>
                  <a:cubicBezTo>
                    <a:pt x="40" y="23"/>
                    <a:pt x="45" y="20"/>
                    <a:pt x="51" y="16"/>
                  </a:cubicBezTo>
                  <a:cubicBezTo>
                    <a:pt x="56" y="13"/>
                    <a:pt x="61" y="10"/>
                    <a:pt x="65" y="7"/>
                  </a:cubicBezTo>
                  <a:cubicBezTo>
                    <a:pt x="65" y="7"/>
                    <a:pt x="66" y="8"/>
                    <a:pt x="66" y="8"/>
                  </a:cubicBezTo>
                  <a:close/>
                  <a:moveTo>
                    <a:pt x="68" y="11"/>
                  </a:moveTo>
                  <a:cubicBezTo>
                    <a:pt x="63" y="14"/>
                    <a:pt x="59" y="17"/>
                    <a:pt x="55" y="19"/>
                  </a:cubicBezTo>
                  <a:cubicBezTo>
                    <a:pt x="49" y="23"/>
                    <a:pt x="43" y="26"/>
                    <a:pt x="38" y="29"/>
                  </a:cubicBezTo>
                  <a:cubicBezTo>
                    <a:pt x="32" y="32"/>
                    <a:pt x="27" y="35"/>
                    <a:pt x="21" y="38"/>
                  </a:cubicBezTo>
                  <a:cubicBezTo>
                    <a:pt x="19" y="39"/>
                    <a:pt x="16" y="41"/>
                    <a:pt x="13" y="42"/>
                  </a:cubicBezTo>
                  <a:cubicBezTo>
                    <a:pt x="13" y="43"/>
                    <a:pt x="13" y="43"/>
                    <a:pt x="12" y="43"/>
                  </a:cubicBezTo>
                  <a:cubicBezTo>
                    <a:pt x="21" y="38"/>
                    <a:pt x="29" y="33"/>
                    <a:pt x="38" y="28"/>
                  </a:cubicBezTo>
                  <a:cubicBezTo>
                    <a:pt x="47" y="22"/>
                    <a:pt x="58" y="17"/>
                    <a:pt x="67" y="9"/>
                  </a:cubicBezTo>
                  <a:cubicBezTo>
                    <a:pt x="67" y="10"/>
                    <a:pt x="67" y="11"/>
                    <a:pt x="68" y="11"/>
                  </a:cubicBezTo>
                  <a:close/>
                  <a:moveTo>
                    <a:pt x="80" y="8"/>
                  </a:moveTo>
                  <a:cubicBezTo>
                    <a:pt x="81" y="8"/>
                    <a:pt x="85" y="5"/>
                    <a:pt x="84" y="6"/>
                  </a:cubicBezTo>
                  <a:cubicBezTo>
                    <a:pt x="83" y="7"/>
                    <a:pt x="81" y="8"/>
                    <a:pt x="79" y="9"/>
                  </a:cubicBezTo>
                  <a:cubicBezTo>
                    <a:pt x="76" y="12"/>
                    <a:pt x="72" y="14"/>
                    <a:pt x="69" y="17"/>
                  </a:cubicBezTo>
                  <a:cubicBezTo>
                    <a:pt x="62" y="21"/>
                    <a:pt x="55" y="25"/>
                    <a:pt x="48" y="29"/>
                  </a:cubicBezTo>
                  <a:cubicBezTo>
                    <a:pt x="41" y="32"/>
                    <a:pt x="34" y="36"/>
                    <a:pt x="28" y="40"/>
                  </a:cubicBezTo>
                  <a:cubicBezTo>
                    <a:pt x="21" y="44"/>
                    <a:pt x="16" y="49"/>
                    <a:pt x="9" y="52"/>
                  </a:cubicBezTo>
                  <a:cubicBezTo>
                    <a:pt x="8" y="52"/>
                    <a:pt x="8" y="51"/>
                    <a:pt x="7" y="51"/>
                  </a:cubicBezTo>
                  <a:cubicBezTo>
                    <a:pt x="12" y="49"/>
                    <a:pt x="17" y="45"/>
                    <a:pt x="22" y="43"/>
                  </a:cubicBezTo>
                  <a:cubicBezTo>
                    <a:pt x="28" y="39"/>
                    <a:pt x="35" y="35"/>
                    <a:pt x="42" y="32"/>
                  </a:cubicBezTo>
                  <a:cubicBezTo>
                    <a:pt x="49" y="28"/>
                    <a:pt x="56" y="24"/>
                    <a:pt x="63" y="20"/>
                  </a:cubicBezTo>
                  <a:cubicBezTo>
                    <a:pt x="69" y="16"/>
                    <a:pt x="74" y="12"/>
                    <a:pt x="80" y="8"/>
                  </a:cubicBezTo>
                  <a:close/>
                  <a:moveTo>
                    <a:pt x="90" y="8"/>
                  </a:moveTo>
                  <a:cubicBezTo>
                    <a:pt x="80" y="13"/>
                    <a:pt x="71" y="19"/>
                    <a:pt x="62" y="25"/>
                  </a:cubicBezTo>
                  <a:cubicBezTo>
                    <a:pt x="60" y="26"/>
                    <a:pt x="59" y="27"/>
                    <a:pt x="57" y="28"/>
                  </a:cubicBezTo>
                  <a:cubicBezTo>
                    <a:pt x="56" y="28"/>
                    <a:pt x="55" y="29"/>
                    <a:pt x="53" y="30"/>
                  </a:cubicBezTo>
                  <a:cubicBezTo>
                    <a:pt x="41" y="36"/>
                    <a:pt x="28" y="43"/>
                    <a:pt x="15" y="49"/>
                  </a:cubicBezTo>
                  <a:cubicBezTo>
                    <a:pt x="16" y="49"/>
                    <a:pt x="16" y="49"/>
                    <a:pt x="16" y="49"/>
                  </a:cubicBezTo>
                  <a:cubicBezTo>
                    <a:pt x="19" y="47"/>
                    <a:pt x="22" y="45"/>
                    <a:pt x="25" y="43"/>
                  </a:cubicBezTo>
                  <a:cubicBezTo>
                    <a:pt x="31" y="39"/>
                    <a:pt x="38" y="35"/>
                    <a:pt x="45" y="31"/>
                  </a:cubicBezTo>
                  <a:cubicBezTo>
                    <a:pt x="59" y="23"/>
                    <a:pt x="73" y="15"/>
                    <a:pt x="86" y="6"/>
                  </a:cubicBezTo>
                  <a:cubicBezTo>
                    <a:pt x="87" y="6"/>
                    <a:pt x="89" y="7"/>
                    <a:pt x="90" y="8"/>
                  </a:cubicBezTo>
                  <a:close/>
                  <a:moveTo>
                    <a:pt x="92" y="16"/>
                  </a:moveTo>
                  <a:cubicBezTo>
                    <a:pt x="92" y="16"/>
                    <a:pt x="92" y="16"/>
                    <a:pt x="93" y="16"/>
                  </a:cubicBezTo>
                  <a:cubicBezTo>
                    <a:pt x="92" y="17"/>
                    <a:pt x="91" y="17"/>
                    <a:pt x="91" y="18"/>
                  </a:cubicBezTo>
                  <a:cubicBezTo>
                    <a:pt x="91" y="18"/>
                    <a:pt x="90" y="18"/>
                    <a:pt x="90" y="18"/>
                  </a:cubicBezTo>
                  <a:cubicBezTo>
                    <a:pt x="88" y="20"/>
                    <a:pt x="85" y="21"/>
                    <a:pt x="82" y="22"/>
                  </a:cubicBezTo>
                  <a:cubicBezTo>
                    <a:pt x="75" y="26"/>
                    <a:pt x="69" y="30"/>
                    <a:pt x="62" y="33"/>
                  </a:cubicBezTo>
                  <a:cubicBezTo>
                    <a:pt x="49" y="40"/>
                    <a:pt x="35" y="46"/>
                    <a:pt x="23" y="54"/>
                  </a:cubicBezTo>
                  <a:cubicBezTo>
                    <a:pt x="20" y="55"/>
                    <a:pt x="18" y="57"/>
                    <a:pt x="16" y="58"/>
                  </a:cubicBezTo>
                  <a:cubicBezTo>
                    <a:pt x="15" y="59"/>
                    <a:pt x="14" y="60"/>
                    <a:pt x="13" y="61"/>
                  </a:cubicBezTo>
                  <a:cubicBezTo>
                    <a:pt x="14" y="59"/>
                    <a:pt x="16" y="58"/>
                    <a:pt x="18" y="56"/>
                  </a:cubicBezTo>
                  <a:cubicBezTo>
                    <a:pt x="18" y="56"/>
                    <a:pt x="18" y="56"/>
                    <a:pt x="18" y="56"/>
                  </a:cubicBezTo>
                  <a:cubicBezTo>
                    <a:pt x="18" y="56"/>
                    <a:pt x="19" y="56"/>
                    <a:pt x="19" y="55"/>
                  </a:cubicBezTo>
                  <a:cubicBezTo>
                    <a:pt x="22" y="53"/>
                    <a:pt x="25" y="51"/>
                    <a:pt x="29" y="48"/>
                  </a:cubicBezTo>
                  <a:cubicBezTo>
                    <a:pt x="38" y="43"/>
                    <a:pt x="47" y="37"/>
                    <a:pt x="57" y="32"/>
                  </a:cubicBezTo>
                  <a:cubicBezTo>
                    <a:pt x="69" y="26"/>
                    <a:pt x="81" y="20"/>
                    <a:pt x="92" y="13"/>
                  </a:cubicBezTo>
                  <a:cubicBezTo>
                    <a:pt x="92" y="14"/>
                    <a:pt x="92" y="15"/>
                    <a:pt x="92" y="16"/>
                  </a:cubicBezTo>
                  <a:close/>
                  <a:moveTo>
                    <a:pt x="16" y="63"/>
                  </a:moveTo>
                  <a:cubicBezTo>
                    <a:pt x="23" y="58"/>
                    <a:pt x="31" y="55"/>
                    <a:pt x="39" y="51"/>
                  </a:cubicBezTo>
                  <a:cubicBezTo>
                    <a:pt x="47" y="46"/>
                    <a:pt x="55" y="42"/>
                    <a:pt x="63" y="38"/>
                  </a:cubicBezTo>
                  <a:cubicBezTo>
                    <a:pt x="71" y="34"/>
                    <a:pt x="79" y="30"/>
                    <a:pt x="86" y="27"/>
                  </a:cubicBezTo>
                  <a:cubicBezTo>
                    <a:pt x="92" y="24"/>
                    <a:pt x="97" y="20"/>
                    <a:pt x="103" y="17"/>
                  </a:cubicBezTo>
                  <a:cubicBezTo>
                    <a:pt x="102" y="18"/>
                    <a:pt x="101" y="19"/>
                    <a:pt x="100" y="20"/>
                  </a:cubicBezTo>
                  <a:cubicBezTo>
                    <a:pt x="96" y="22"/>
                    <a:pt x="92" y="24"/>
                    <a:pt x="88" y="26"/>
                  </a:cubicBezTo>
                  <a:cubicBezTo>
                    <a:pt x="79" y="31"/>
                    <a:pt x="70" y="36"/>
                    <a:pt x="60" y="40"/>
                  </a:cubicBezTo>
                  <a:cubicBezTo>
                    <a:pt x="51" y="45"/>
                    <a:pt x="42" y="50"/>
                    <a:pt x="33" y="55"/>
                  </a:cubicBezTo>
                  <a:cubicBezTo>
                    <a:pt x="26" y="59"/>
                    <a:pt x="18" y="63"/>
                    <a:pt x="12" y="68"/>
                  </a:cubicBezTo>
                  <a:cubicBezTo>
                    <a:pt x="12" y="68"/>
                    <a:pt x="12" y="67"/>
                    <a:pt x="11" y="67"/>
                  </a:cubicBezTo>
                  <a:cubicBezTo>
                    <a:pt x="12" y="66"/>
                    <a:pt x="13" y="66"/>
                    <a:pt x="14" y="65"/>
                  </a:cubicBezTo>
                  <a:cubicBezTo>
                    <a:pt x="15" y="64"/>
                    <a:pt x="15" y="64"/>
                    <a:pt x="16" y="63"/>
                  </a:cubicBezTo>
                  <a:close/>
                  <a:moveTo>
                    <a:pt x="15" y="70"/>
                  </a:moveTo>
                  <a:cubicBezTo>
                    <a:pt x="15" y="70"/>
                    <a:pt x="14" y="69"/>
                    <a:pt x="13" y="69"/>
                  </a:cubicBezTo>
                  <a:cubicBezTo>
                    <a:pt x="19" y="63"/>
                    <a:pt x="28" y="60"/>
                    <a:pt x="35" y="56"/>
                  </a:cubicBezTo>
                  <a:cubicBezTo>
                    <a:pt x="44" y="52"/>
                    <a:pt x="53" y="48"/>
                    <a:pt x="62" y="44"/>
                  </a:cubicBezTo>
                  <a:cubicBezTo>
                    <a:pt x="70" y="39"/>
                    <a:pt x="79" y="35"/>
                    <a:pt x="88" y="31"/>
                  </a:cubicBezTo>
                  <a:cubicBezTo>
                    <a:pt x="92" y="29"/>
                    <a:pt x="97" y="28"/>
                    <a:pt x="101" y="25"/>
                  </a:cubicBezTo>
                  <a:cubicBezTo>
                    <a:pt x="104" y="24"/>
                    <a:pt x="108" y="22"/>
                    <a:pt x="111" y="19"/>
                  </a:cubicBezTo>
                  <a:cubicBezTo>
                    <a:pt x="105" y="25"/>
                    <a:pt x="95" y="28"/>
                    <a:pt x="87" y="32"/>
                  </a:cubicBezTo>
                  <a:cubicBezTo>
                    <a:pt x="78" y="36"/>
                    <a:pt x="70" y="41"/>
                    <a:pt x="61" y="45"/>
                  </a:cubicBezTo>
                  <a:cubicBezTo>
                    <a:pt x="45" y="53"/>
                    <a:pt x="30" y="60"/>
                    <a:pt x="15" y="70"/>
                  </a:cubicBezTo>
                  <a:close/>
                  <a:moveTo>
                    <a:pt x="13" y="64"/>
                  </a:moveTo>
                  <a:cubicBezTo>
                    <a:pt x="12" y="65"/>
                    <a:pt x="12" y="65"/>
                    <a:pt x="12" y="66"/>
                  </a:cubicBezTo>
                  <a:cubicBezTo>
                    <a:pt x="12" y="66"/>
                    <a:pt x="11" y="66"/>
                    <a:pt x="11" y="66"/>
                  </a:cubicBezTo>
                  <a:cubicBezTo>
                    <a:pt x="11" y="66"/>
                    <a:pt x="11" y="65"/>
                    <a:pt x="11" y="64"/>
                  </a:cubicBezTo>
                  <a:cubicBezTo>
                    <a:pt x="16" y="59"/>
                    <a:pt x="22" y="55"/>
                    <a:pt x="29" y="51"/>
                  </a:cubicBezTo>
                  <a:cubicBezTo>
                    <a:pt x="37" y="47"/>
                    <a:pt x="44" y="42"/>
                    <a:pt x="53" y="38"/>
                  </a:cubicBezTo>
                  <a:cubicBezTo>
                    <a:pt x="60" y="35"/>
                    <a:pt x="67" y="31"/>
                    <a:pt x="75" y="27"/>
                  </a:cubicBezTo>
                  <a:cubicBezTo>
                    <a:pt x="75" y="27"/>
                    <a:pt x="76" y="27"/>
                    <a:pt x="77" y="26"/>
                  </a:cubicBezTo>
                  <a:cubicBezTo>
                    <a:pt x="76" y="27"/>
                    <a:pt x="75" y="27"/>
                    <a:pt x="74" y="28"/>
                  </a:cubicBezTo>
                  <a:cubicBezTo>
                    <a:pt x="66" y="33"/>
                    <a:pt x="58" y="37"/>
                    <a:pt x="49" y="41"/>
                  </a:cubicBezTo>
                  <a:cubicBezTo>
                    <a:pt x="42" y="45"/>
                    <a:pt x="34" y="49"/>
                    <a:pt x="27" y="54"/>
                  </a:cubicBezTo>
                  <a:cubicBezTo>
                    <a:pt x="24" y="56"/>
                    <a:pt x="21" y="59"/>
                    <a:pt x="17" y="61"/>
                  </a:cubicBezTo>
                  <a:cubicBezTo>
                    <a:pt x="16" y="62"/>
                    <a:pt x="15" y="63"/>
                    <a:pt x="13" y="64"/>
                  </a:cubicBezTo>
                  <a:close/>
                  <a:moveTo>
                    <a:pt x="41" y="37"/>
                  </a:moveTo>
                  <a:cubicBezTo>
                    <a:pt x="32" y="42"/>
                    <a:pt x="24" y="48"/>
                    <a:pt x="15" y="53"/>
                  </a:cubicBezTo>
                  <a:cubicBezTo>
                    <a:pt x="13" y="53"/>
                    <a:pt x="12" y="53"/>
                    <a:pt x="10" y="52"/>
                  </a:cubicBezTo>
                  <a:cubicBezTo>
                    <a:pt x="21" y="48"/>
                    <a:pt x="31" y="42"/>
                    <a:pt x="41" y="37"/>
                  </a:cubicBezTo>
                  <a:close/>
                  <a:moveTo>
                    <a:pt x="19" y="55"/>
                  </a:moveTo>
                  <a:cubicBezTo>
                    <a:pt x="19" y="54"/>
                    <a:pt x="19" y="54"/>
                    <a:pt x="19" y="54"/>
                  </a:cubicBezTo>
                  <a:cubicBezTo>
                    <a:pt x="19" y="54"/>
                    <a:pt x="18" y="53"/>
                    <a:pt x="17" y="53"/>
                  </a:cubicBezTo>
                  <a:cubicBezTo>
                    <a:pt x="17" y="53"/>
                    <a:pt x="17" y="53"/>
                    <a:pt x="17" y="53"/>
                  </a:cubicBezTo>
                  <a:cubicBezTo>
                    <a:pt x="22" y="51"/>
                    <a:pt x="27" y="48"/>
                    <a:pt x="31" y="45"/>
                  </a:cubicBezTo>
                  <a:cubicBezTo>
                    <a:pt x="36" y="42"/>
                    <a:pt x="40" y="40"/>
                    <a:pt x="45" y="38"/>
                  </a:cubicBezTo>
                  <a:cubicBezTo>
                    <a:pt x="36" y="43"/>
                    <a:pt x="26" y="48"/>
                    <a:pt x="19" y="55"/>
                  </a:cubicBezTo>
                  <a:close/>
                  <a:moveTo>
                    <a:pt x="67" y="26"/>
                  </a:moveTo>
                  <a:cubicBezTo>
                    <a:pt x="67" y="26"/>
                    <a:pt x="67" y="26"/>
                    <a:pt x="67" y="26"/>
                  </a:cubicBezTo>
                  <a:cubicBezTo>
                    <a:pt x="73" y="23"/>
                    <a:pt x="79" y="20"/>
                    <a:pt x="84" y="16"/>
                  </a:cubicBezTo>
                  <a:cubicBezTo>
                    <a:pt x="85" y="15"/>
                    <a:pt x="87" y="15"/>
                    <a:pt x="88" y="14"/>
                  </a:cubicBezTo>
                  <a:cubicBezTo>
                    <a:pt x="88" y="14"/>
                    <a:pt x="94" y="11"/>
                    <a:pt x="90" y="14"/>
                  </a:cubicBezTo>
                  <a:cubicBezTo>
                    <a:pt x="86" y="16"/>
                    <a:pt x="83" y="18"/>
                    <a:pt x="79" y="20"/>
                  </a:cubicBezTo>
                  <a:cubicBezTo>
                    <a:pt x="75" y="22"/>
                    <a:pt x="71" y="24"/>
                    <a:pt x="67" y="26"/>
                  </a:cubicBezTo>
                  <a:close/>
                  <a:moveTo>
                    <a:pt x="75" y="21"/>
                  </a:moveTo>
                  <a:cubicBezTo>
                    <a:pt x="68" y="25"/>
                    <a:pt x="61" y="29"/>
                    <a:pt x="55" y="32"/>
                  </a:cubicBezTo>
                  <a:cubicBezTo>
                    <a:pt x="49" y="35"/>
                    <a:pt x="44" y="37"/>
                    <a:pt x="39" y="40"/>
                  </a:cubicBezTo>
                  <a:cubicBezTo>
                    <a:pt x="31" y="44"/>
                    <a:pt x="24" y="48"/>
                    <a:pt x="16" y="53"/>
                  </a:cubicBezTo>
                  <a:cubicBezTo>
                    <a:pt x="25" y="48"/>
                    <a:pt x="33" y="42"/>
                    <a:pt x="42" y="37"/>
                  </a:cubicBezTo>
                  <a:cubicBezTo>
                    <a:pt x="51" y="32"/>
                    <a:pt x="60" y="27"/>
                    <a:pt x="69" y="22"/>
                  </a:cubicBezTo>
                  <a:cubicBezTo>
                    <a:pt x="76" y="18"/>
                    <a:pt x="84" y="14"/>
                    <a:pt x="90" y="8"/>
                  </a:cubicBezTo>
                  <a:cubicBezTo>
                    <a:pt x="90" y="8"/>
                    <a:pt x="90" y="8"/>
                    <a:pt x="90" y="8"/>
                  </a:cubicBezTo>
                  <a:cubicBezTo>
                    <a:pt x="91" y="9"/>
                    <a:pt x="92" y="10"/>
                    <a:pt x="92" y="12"/>
                  </a:cubicBezTo>
                  <a:cubicBezTo>
                    <a:pt x="86" y="13"/>
                    <a:pt x="80" y="18"/>
                    <a:pt x="75" y="21"/>
                  </a:cubicBezTo>
                  <a:close/>
                  <a:moveTo>
                    <a:pt x="76" y="17"/>
                  </a:moveTo>
                  <a:cubicBezTo>
                    <a:pt x="80" y="15"/>
                    <a:pt x="83" y="12"/>
                    <a:pt x="87" y="10"/>
                  </a:cubicBezTo>
                  <a:cubicBezTo>
                    <a:pt x="87" y="10"/>
                    <a:pt x="87" y="10"/>
                    <a:pt x="88" y="10"/>
                  </a:cubicBezTo>
                  <a:cubicBezTo>
                    <a:pt x="88" y="10"/>
                    <a:pt x="88" y="10"/>
                    <a:pt x="87" y="10"/>
                  </a:cubicBezTo>
                  <a:cubicBezTo>
                    <a:pt x="86" y="11"/>
                    <a:pt x="84" y="12"/>
                    <a:pt x="83" y="13"/>
                  </a:cubicBezTo>
                  <a:cubicBezTo>
                    <a:pt x="80" y="15"/>
                    <a:pt x="78" y="16"/>
                    <a:pt x="76" y="17"/>
                  </a:cubicBezTo>
                  <a:close/>
                  <a:moveTo>
                    <a:pt x="5" y="49"/>
                  </a:moveTo>
                  <a:cubicBezTo>
                    <a:pt x="15" y="42"/>
                    <a:pt x="27" y="36"/>
                    <a:pt x="38" y="30"/>
                  </a:cubicBezTo>
                  <a:cubicBezTo>
                    <a:pt x="40" y="28"/>
                    <a:pt x="42" y="27"/>
                    <a:pt x="44" y="26"/>
                  </a:cubicBezTo>
                  <a:cubicBezTo>
                    <a:pt x="41" y="28"/>
                    <a:pt x="38" y="29"/>
                    <a:pt x="35" y="31"/>
                  </a:cubicBezTo>
                  <a:cubicBezTo>
                    <a:pt x="25" y="36"/>
                    <a:pt x="15" y="43"/>
                    <a:pt x="6" y="50"/>
                  </a:cubicBezTo>
                  <a:cubicBezTo>
                    <a:pt x="6" y="50"/>
                    <a:pt x="5" y="49"/>
                    <a:pt x="5" y="49"/>
                  </a:cubicBezTo>
                  <a:close/>
                  <a:moveTo>
                    <a:pt x="3" y="43"/>
                  </a:moveTo>
                  <a:cubicBezTo>
                    <a:pt x="7" y="41"/>
                    <a:pt x="10" y="38"/>
                    <a:pt x="14" y="35"/>
                  </a:cubicBezTo>
                  <a:cubicBezTo>
                    <a:pt x="14" y="35"/>
                    <a:pt x="14" y="35"/>
                    <a:pt x="14" y="35"/>
                  </a:cubicBezTo>
                  <a:cubicBezTo>
                    <a:pt x="14" y="35"/>
                    <a:pt x="14" y="35"/>
                    <a:pt x="14" y="35"/>
                  </a:cubicBezTo>
                  <a:cubicBezTo>
                    <a:pt x="15" y="36"/>
                    <a:pt x="16" y="35"/>
                    <a:pt x="16" y="34"/>
                  </a:cubicBezTo>
                  <a:cubicBezTo>
                    <a:pt x="18" y="33"/>
                    <a:pt x="20" y="32"/>
                    <a:pt x="22" y="31"/>
                  </a:cubicBezTo>
                  <a:cubicBezTo>
                    <a:pt x="24" y="30"/>
                    <a:pt x="25" y="29"/>
                    <a:pt x="26" y="29"/>
                  </a:cubicBezTo>
                  <a:cubicBezTo>
                    <a:pt x="27" y="29"/>
                    <a:pt x="27" y="28"/>
                    <a:pt x="27" y="28"/>
                  </a:cubicBezTo>
                  <a:cubicBezTo>
                    <a:pt x="31" y="26"/>
                    <a:pt x="34" y="25"/>
                    <a:pt x="37" y="23"/>
                  </a:cubicBezTo>
                  <a:cubicBezTo>
                    <a:pt x="40" y="20"/>
                    <a:pt x="44" y="19"/>
                    <a:pt x="48" y="17"/>
                  </a:cubicBezTo>
                  <a:cubicBezTo>
                    <a:pt x="48" y="17"/>
                    <a:pt x="48" y="17"/>
                    <a:pt x="48" y="17"/>
                  </a:cubicBezTo>
                  <a:cubicBezTo>
                    <a:pt x="43" y="20"/>
                    <a:pt x="38" y="24"/>
                    <a:pt x="32" y="27"/>
                  </a:cubicBezTo>
                  <a:cubicBezTo>
                    <a:pt x="23" y="33"/>
                    <a:pt x="12" y="38"/>
                    <a:pt x="3" y="45"/>
                  </a:cubicBezTo>
                  <a:cubicBezTo>
                    <a:pt x="3" y="44"/>
                    <a:pt x="3" y="44"/>
                    <a:pt x="3" y="43"/>
                  </a:cubicBezTo>
                  <a:close/>
                  <a:moveTo>
                    <a:pt x="16" y="33"/>
                  </a:moveTo>
                  <a:cubicBezTo>
                    <a:pt x="16" y="33"/>
                    <a:pt x="16" y="33"/>
                    <a:pt x="16" y="33"/>
                  </a:cubicBezTo>
                  <a:cubicBezTo>
                    <a:pt x="17" y="33"/>
                    <a:pt x="18" y="32"/>
                    <a:pt x="18" y="31"/>
                  </a:cubicBezTo>
                  <a:cubicBezTo>
                    <a:pt x="20" y="31"/>
                    <a:pt x="21" y="30"/>
                    <a:pt x="22" y="29"/>
                  </a:cubicBezTo>
                  <a:cubicBezTo>
                    <a:pt x="22" y="29"/>
                    <a:pt x="23" y="29"/>
                    <a:pt x="23" y="29"/>
                  </a:cubicBezTo>
                  <a:cubicBezTo>
                    <a:pt x="21" y="30"/>
                    <a:pt x="18" y="32"/>
                    <a:pt x="16" y="33"/>
                  </a:cubicBezTo>
                  <a:close/>
                  <a:moveTo>
                    <a:pt x="51" y="14"/>
                  </a:moveTo>
                  <a:cubicBezTo>
                    <a:pt x="55" y="12"/>
                    <a:pt x="58" y="10"/>
                    <a:pt x="62" y="8"/>
                  </a:cubicBezTo>
                  <a:cubicBezTo>
                    <a:pt x="58" y="11"/>
                    <a:pt x="54" y="13"/>
                    <a:pt x="50" y="16"/>
                  </a:cubicBezTo>
                  <a:cubicBezTo>
                    <a:pt x="51" y="15"/>
                    <a:pt x="51" y="15"/>
                    <a:pt x="51" y="15"/>
                  </a:cubicBezTo>
                  <a:cubicBezTo>
                    <a:pt x="51" y="15"/>
                    <a:pt x="51" y="14"/>
                    <a:pt x="51" y="14"/>
                  </a:cubicBezTo>
                  <a:close/>
                  <a:moveTo>
                    <a:pt x="28" y="26"/>
                  </a:moveTo>
                  <a:cubicBezTo>
                    <a:pt x="28" y="25"/>
                    <a:pt x="28" y="24"/>
                    <a:pt x="28" y="24"/>
                  </a:cubicBezTo>
                  <a:cubicBezTo>
                    <a:pt x="31" y="21"/>
                    <a:pt x="35" y="20"/>
                    <a:pt x="39" y="18"/>
                  </a:cubicBezTo>
                  <a:cubicBezTo>
                    <a:pt x="35" y="20"/>
                    <a:pt x="31" y="23"/>
                    <a:pt x="28" y="26"/>
                  </a:cubicBezTo>
                  <a:close/>
                  <a:moveTo>
                    <a:pt x="10" y="31"/>
                  </a:moveTo>
                  <a:cubicBezTo>
                    <a:pt x="10" y="30"/>
                    <a:pt x="9" y="30"/>
                    <a:pt x="9" y="29"/>
                  </a:cubicBezTo>
                  <a:cubicBezTo>
                    <a:pt x="12" y="28"/>
                    <a:pt x="14" y="25"/>
                    <a:pt x="17" y="23"/>
                  </a:cubicBezTo>
                  <a:cubicBezTo>
                    <a:pt x="21" y="21"/>
                    <a:pt x="19" y="22"/>
                    <a:pt x="17" y="24"/>
                  </a:cubicBezTo>
                  <a:cubicBezTo>
                    <a:pt x="14" y="26"/>
                    <a:pt x="12" y="28"/>
                    <a:pt x="10" y="30"/>
                  </a:cubicBezTo>
                  <a:cubicBezTo>
                    <a:pt x="10" y="30"/>
                    <a:pt x="10" y="30"/>
                    <a:pt x="10" y="31"/>
                  </a:cubicBezTo>
                  <a:close/>
                  <a:moveTo>
                    <a:pt x="10" y="28"/>
                  </a:moveTo>
                  <a:cubicBezTo>
                    <a:pt x="9" y="27"/>
                    <a:pt x="9" y="27"/>
                    <a:pt x="10" y="26"/>
                  </a:cubicBezTo>
                  <a:cubicBezTo>
                    <a:pt x="11" y="26"/>
                    <a:pt x="12" y="25"/>
                    <a:pt x="12" y="25"/>
                  </a:cubicBezTo>
                  <a:cubicBezTo>
                    <a:pt x="14" y="23"/>
                    <a:pt x="16" y="21"/>
                    <a:pt x="18" y="19"/>
                  </a:cubicBezTo>
                  <a:cubicBezTo>
                    <a:pt x="18" y="19"/>
                    <a:pt x="18" y="19"/>
                    <a:pt x="18" y="19"/>
                  </a:cubicBezTo>
                  <a:cubicBezTo>
                    <a:pt x="19" y="20"/>
                    <a:pt x="19" y="20"/>
                    <a:pt x="20" y="21"/>
                  </a:cubicBezTo>
                  <a:cubicBezTo>
                    <a:pt x="16" y="23"/>
                    <a:pt x="13" y="26"/>
                    <a:pt x="10" y="28"/>
                  </a:cubicBezTo>
                  <a:close/>
                  <a:moveTo>
                    <a:pt x="7" y="26"/>
                  </a:moveTo>
                  <a:cubicBezTo>
                    <a:pt x="10" y="25"/>
                    <a:pt x="13" y="22"/>
                    <a:pt x="17" y="20"/>
                  </a:cubicBezTo>
                  <a:cubicBezTo>
                    <a:pt x="14" y="22"/>
                    <a:pt x="10" y="25"/>
                    <a:pt x="8" y="28"/>
                  </a:cubicBezTo>
                  <a:cubicBezTo>
                    <a:pt x="7" y="28"/>
                    <a:pt x="7" y="27"/>
                    <a:pt x="7" y="26"/>
                  </a:cubicBezTo>
                  <a:close/>
                  <a:moveTo>
                    <a:pt x="13" y="35"/>
                  </a:moveTo>
                  <a:cubicBezTo>
                    <a:pt x="10" y="37"/>
                    <a:pt x="6" y="40"/>
                    <a:pt x="3" y="42"/>
                  </a:cubicBezTo>
                  <a:cubicBezTo>
                    <a:pt x="4" y="38"/>
                    <a:pt x="9" y="35"/>
                    <a:pt x="13" y="35"/>
                  </a:cubicBezTo>
                  <a:close/>
                  <a:moveTo>
                    <a:pt x="15" y="57"/>
                  </a:moveTo>
                  <a:cubicBezTo>
                    <a:pt x="14" y="59"/>
                    <a:pt x="12" y="60"/>
                    <a:pt x="11" y="62"/>
                  </a:cubicBezTo>
                  <a:cubicBezTo>
                    <a:pt x="11" y="62"/>
                    <a:pt x="11" y="61"/>
                    <a:pt x="12" y="61"/>
                  </a:cubicBezTo>
                  <a:cubicBezTo>
                    <a:pt x="12" y="60"/>
                    <a:pt x="14" y="58"/>
                    <a:pt x="15" y="57"/>
                  </a:cubicBezTo>
                  <a:close/>
                  <a:moveTo>
                    <a:pt x="19" y="71"/>
                  </a:moveTo>
                  <a:cubicBezTo>
                    <a:pt x="24" y="67"/>
                    <a:pt x="32" y="65"/>
                    <a:pt x="39" y="61"/>
                  </a:cubicBezTo>
                  <a:cubicBezTo>
                    <a:pt x="46" y="57"/>
                    <a:pt x="54" y="53"/>
                    <a:pt x="62" y="50"/>
                  </a:cubicBezTo>
                  <a:cubicBezTo>
                    <a:pt x="70" y="46"/>
                    <a:pt x="78" y="42"/>
                    <a:pt x="86" y="39"/>
                  </a:cubicBezTo>
                  <a:cubicBezTo>
                    <a:pt x="94" y="35"/>
                    <a:pt x="102" y="31"/>
                    <a:pt x="109" y="28"/>
                  </a:cubicBezTo>
                  <a:cubicBezTo>
                    <a:pt x="111" y="27"/>
                    <a:pt x="112" y="27"/>
                    <a:pt x="110" y="28"/>
                  </a:cubicBezTo>
                  <a:cubicBezTo>
                    <a:pt x="108" y="29"/>
                    <a:pt x="106" y="30"/>
                    <a:pt x="104" y="31"/>
                  </a:cubicBezTo>
                  <a:cubicBezTo>
                    <a:pt x="101" y="33"/>
                    <a:pt x="97" y="35"/>
                    <a:pt x="94" y="37"/>
                  </a:cubicBezTo>
                  <a:cubicBezTo>
                    <a:pt x="86" y="40"/>
                    <a:pt x="79" y="44"/>
                    <a:pt x="72" y="48"/>
                  </a:cubicBezTo>
                  <a:cubicBezTo>
                    <a:pt x="64" y="52"/>
                    <a:pt x="57" y="55"/>
                    <a:pt x="50" y="59"/>
                  </a:cubicBezTo>
                  <a:cubicBezTo>
                    <a:pt x="42" y="63"/>
                    <a:pt x="34" y="67"/>
                    <a:pt x="27" y="72"/>
                  </a:cubicBezTo>
                  <a:cubicBezTo>
                    <a:pt x="24" y="72"/>
                    <a:pt x="21" y="72"/>
                    <a:pt x="19" y="71"/>
                  </a:cubicBezTo>
                  <a:close/>
                  <a:moveTo>
                    <a:pt x="114" y="31"/>
                  </a:moveTo>
                  <a:cubicBezTo>
                    <a:pt x="112" y="32"/>
                    <a:pt x="109" y="34"/>
                    <a:pt x="107" y="36"/>
                  </a:cubicBezTo>
                  <a:cubicBezTo>
                    <a:pt x="100" y="40"/>
                    <a:pt x="94" y="44"/>
                    <a:pt x="87" y="47"/>
                  </a:cubicBezTo>
                  <a:cubicBezTo>
                    <a:pt x="73" y="53"/>
                    <a:pt x="60" y="59"/>
                    <a:pt x="47" y="65"/>
                  </a:cubicBezTo>
                  <a:cubicBezTo>
                    <a:pt x="45" y="66"/>
                    <a:pt x="43" y="67"/>
                    <a:pt x="42" y="68"/>
                  </a:cubicBezTo>
                  <a:cubicBezTo>
                    <a:pt x="40" y="69"/>
                    <a:pt x="38" y="70"/>
                    <a:pt x="36" y="71"/>
                  </a:cubicBezTo>
                  <a:cubicBezTo>
                    <a:pt x="36" y="70"/>
                    <a:pt x="36" y="70"/>
                    <a:pt x="36" y="70"/>
                  </a:cubicBezTo>
                  <a:cubicBezTo>
                    <a:pt x="39" y="69"/>
                    <a:pt x="42" y="67"/>
                    <a:pt x="45" y="66"/>
                  </a:cubicBezTo>
                  <a:cubicBezTo>
                    <a:pt x="52" y="62"/>
                    <a:pt x="59" y="59"/>
                    <a:pt x="66" y="56"/>
                  </a:cubicBezTo>
                  <a:cubicBezTo>
                    <a:pt x="80" y="49"/>
                    <a:pt x="94" y="42"/>
                    <a:pt x="107" y="35"/>
                  </a:cubicBezTo>
                  <a:cubicBezTo>
                    <a:pt x="110" y="34"/>
                    <a:pt x="112" y="32"/>
                    <a:pt x="114" y="31"/>
                  </a:cubicBezTo>
                  <a:cubicBezTo>
                    <a:pt x="114" y="31"/>
                    <a:pt x="114" y="31"/>
                    <a:pt x="114" y="31"/>
                  </a:cubicBezTo>
                  <a:close/>
                  <a:moveTo>
                    <a:pt x="126" y="36"/>
                  </a:moveTo>
                  <a:cubicBezTo>
                    <a:pt x="126" y="36"/>
                    <a:pt x="127" y="37"/>
                    <a:pt x="127" y="38"/>
                  </a:cubicBezTo>
                  <a:cubicBezTo>
                    <a:pt x="111" y="45"/>
                    <a:pt x="94" y="50"/>
                    <a:pt x="78" y="57"/>
                  </a:cubicBezTo>
                  <a:cubicBezTo>
                    <a:pt x="70" y="61"/>
                    <a:pt x="61" y="65"/>
                    <a:pt x="53" y="69"/>
                  </a:cubicBezTo>
                  <a:cubicBezTo>
                    <a:pt x="49" y="71"/>
                    <a:pt x="46" y="72"/>
                    <a:pt x="42" y="74"/>
                  </a:cubicBezTo>
                  <a:cubicBezTo>
                    <a:pt x="54" y="67"/>
                    <a:pt x="67" y="61"/>
                    <a:pt x="79" y="55"/>
                  </a:cubicBezTo>
                  <a:cubicBezTo>
                    <a:pt x="95" y="48"/>
                    <a:pt x="111" y="44"/>
                    <a:pt x="126" y="36"/>
                  </a:cubicBezTo>
                  <a:close/>
                  <a:moveTo>
                    <a:pt x="73" y="75"/>
                  </a:moveTo>
                  <a:cubicBezTo>
                    <a:pt x="73" y="74"/>
                    <a:pt x="72" y="73"/>
                    <a:pt x="71" y="73"/>
                  </a:cubicBezTo>
                  <a:cubicBezTo>
                    <a:pt x="76" y="71"/>
                    <a:pt x="80" y="70"/>
                    <a:pt x="84" y="68"/>
                  </a:cubicBezTo>
                  <a:cubicBezTo>
                    <a:pt x="94" y="64"/>
                    <a:pt x="105" y="62"/>
                    <a:pt x="115" y="58"/>
                  </a:cubicBezTo>
                  <a:cubicBezTo>
                    <a:pt x="117" y="56"/>
                    <a:pt x="120" y="55"/>
                    <a:pt x="122" y="54"/>
                  </a:cubicBezTo>
                  <a:cubicBezTo>
                    <a:pt x="120" y="55"/>
                    <a:pt x="118" y="56"/>
                    <a:pt x="116" y="57"/>
                  </a:cubicBezTo>
                  <a:cubicBezTo>
                    <a:pt x="111" y="59"/>
                    <a:pt x="107" y="60"/>
                    <a:pt x="103" y="62"/>
                  </a:cubicBezTo>
                  <a:cubicBezTo>
                    <a:pt x="97" y="65"/>
                    <a:pt x="92" y="67"/>
                    <a:pt x="87" y="69"/>
                  </a:cubicBezTo>
                  <a:cubicBezTo>
                    <a:pt x="82" y="71"/>
                    <a:pt x="78" y="73"/>
                    <a:pt x="73" y="75"/>
                  </a:cubicBezTo>
                  <a:close/>
                  <a:moveTo>
                    <a:pt x="51" y="75"/>
                  </a:moveTo>
                  <a:cubicBezTo>
                    <a:pt x="55" y="75"/>
                    <a:pt x="58" y="74"/>
                    <a:pt x="62" y="72"/>
                  </a:cubicBezTo>
                  <a:cubicBezTo>
                    <a:pt x="68" y="70"/>
                    <a:pt x="74" y="67"/>
                    <a:pt x="80" y="65"/>
                  </a:cubicBezTo>
                  <a:cubicBezTo>
                    <a:pt x="92" y="60"/>
                    <a:pt x="105" y="56"/>
                    <a:pt x="118" y="51"/>
                  </a:cubicBezTo>
                  <a:cubicBezTo>
                    <a:pt x="107" y="55"/>
                    <a:pt x="97" y="59"/>
                    <a:pt x="87" y="64"/>
                  </a:cubicBezTo>
                  <a:cubicBezTo>
                    <a:pt x="76" y="69"/>
                    <a:pt x="64" y="72"/>
                    <a:pt x="54" y="78"/>
                  </a:cubicBezTo>
                  <a:cubicBezTo>
                    <a:pt x="53" y="77"/>
                    <a:pt x="52" y="76"/>
                    <a:pt x="51" y="75"/>
                  </a:cubicBezTo>
                  <a:close/>
                  <a:moveTo>
                    <a:pt x="54" y="78"/>
                  </a:moveTo>
                  <a:cubicBezTo>
                    <a:pt x="59" y="77"/>
                    <a:pt x="64" y="75"/>
                    <a:pt x="69" y="73"/>
                  </a:cubicBezTo>
                  <a:cubicBezTo>
                    <a:pt x="69" y="73"/>
                    <a:pt x="69" y="73"/>
                    <a:pt x="68" y="73"/>
                  </a:cubicBezTo>
                  <a:cubicBezTo>
                    <a:pt x="64" y="75"/>
                    <a:pt x="59" y="77"/>
                    <a:pt x="54" y="78"/>
                  </a:cubicBezTo>
                  <a:close/>
                  <a:moveTo>
                    <a:pt x="108" y="59"/>
                  </a:moveTo>
                  <a:cubicBezTo>
                    <a:pt x="102" y="61"/>
                    <a:pt x="96" y="63"/>
                    <a:pt x="90" y="65"/>
                  </a:cubicBezTo>
                  <a:cubicBezTo>
                    <a:pt x="84" y="67"/>
                    <a:pt x="77" y="70"/>
                    <a:pt x="71" y="72"/>
                  </a:cubicBezTo>
                  <a:cubicBezTo>
                    <a:pt x="71" y="72"/>
                    <a:pt x="71" y="72"/>
                    <a:pt x="71" y="72"/>
                  </a:cubicBezTo>
                  <a:cubicBezTo>
                    <a:pt x="76" y="69"/>
                    <a:pt x="82" y="67"/>
                    <a:pt x="88" y="65"/>
                  </a:cubicBezTo>
                  <a:cubicBezTo>
                    <a:pt x="93" y="62"/>
                    <a:pt x="99" y="60"/>
                    <a:pt x="105" y="57"/>
                  </a:cubicBezTo>
                  <a:cubicBezTo>
                    <a:pt x="110" y="55"/>
                    <a:pt x="116" y="54"/>
                    <a:pt x="120" y="50"/>
                  </a:cubicBezTo>
                  <a:cubicBezTo>
                    <a:pt x="120" y="50"/>
                    <a:pt x="120" y="50"/>
                    <a:pt x="120" y="50"/>
                  </a:cubicBezTo>
                  <a:cubicBezTo>
                    <a:pt x="120" y="50"/>
                    <a:pt x="120" y="50"/>
                    <a:pt x="120" y="50"/>
                  </a:cubicBezTo>
                  <a:cubicBezTo>
                    <a:pt x="122" y="51"/>
                    <a:pt x="122" y="52"/>
                    <a:pt x="123" y="53"/>
                  </a:cubicBezTo>
                  <a:cubicBezTo>
                    <a:pt x="118" y="54"/>
                    <a:pt x="113" y="57"/>
                    <a:pt x="108" y="59"/>
                  </a:cubicBezTo>
                  <a:close/>
                  <a:moveTo>
                    <a:pt x="120" y="48"/>
                  </a:moveTo>
                  <a:cubicBezTo>
                    <a:pt x="120" y="48"/>
                    <a:pt x="119" y="49"/>
                    <a:pt x="120" y="50"/>
                  </a:cubicBezTo>
                  <a:cubicBezTo>
                    <a:pt x="120" y="50"/>
                    <a:pt x="119" y="50"/>
                    <a:pt x="119" y="50"/>
                  </a:cubicBezTo>
                  <a:cubicBezTo>
                    <a:pt x="107" y="54"/>
                    <a:pt x="94" y="59"/>
                    <a:pt x="81" y="63"/>
                  </a:cubicBezTo>
                  <a:cubicBezTo>
                    <a:pt x="76" y="65"/>
                    <a:pt x="70" y="67"/>
                    <a:pt x="65" y="70"/>
                  </a:cubicBezTo>
                  <a:cubicBezTo>
                    <a:pt x="62" y="71"/>
                    <a:pt x="59" y="73"/>
                    <a:pt x="56" y="74"/>
                  </a:cubicBezTo>
                  <a:cubicBezTo>
                    <a:pt x="56" y="74"/>
                    <a:pt x="51" y="75"/>
                    <a:pt x="52" y="75"/>
                  </a:cubicBezTo>
                  <a:cubicBezTo>
                    <a:pt x="54" y="74"/>
                    <a:pt x="56" y="73"/>
                    <a:pt x="58" y="72"/>
                  </a:cubicBezTo>
                  <a:cubicBezTo>
                    <a:pt x="71" y="67"/>
                    <a:pt x="83" y="62"/>
                    <a:pt x="96" y="57"/>
                  </a:cubicBezTo>
                  <a:cubicBezTo>
                    <a:pt x="104" y="54"/>
                    <a:pt x="112" y="52"/>
                    <a:pt x="120" y="48"/>
                  </a:cubicBezTo>
                  <a:cubicBezTo>
                    <a:pt x="120" y="48"/>
                    <a:pt x="120" y="48"/>
                    <a:pt x="120" y="48"/>
                  </a:cubicBezTo>
                  <a:close/>
                  <a:moveTo>
                    <a:pt x="125" y="43"/>
                  </a:moveTo>
                  <a:cubicBezTo>
                    <a:pt x="119" y="45"/>
                    <a:pt x="113" y="48"/>
                    <a:pt x="106" y="50"/>
                  </a:cubicBezTo>
                  <a:cubicBezTo>
                    <a:pt x="100" y="53"/>
                    <a:pt x="93" y="55"/>
                    <a:pt x="87" y="58"/>
                  </a:cubicBezTo>
                  <a:cubicBezTo>
                    <a:pt x="81" y="60"/>
                    <a:pt x="76" y="62"/>
                    <a:pt x="70" y="64"/>
                  </a:cubicBezTo>
                  <a:cubicBezTo>
                    <a:pt x="77" y="61"/>
                    <a:pt x="85" y="58"/>
                    <a:pt x="92" y="55"/>
                  </a:cubicBezTo>
                  <a:cubicBezTo>
                    <a:pt x="98" y="52"/>
                    <a:pt x="105" y="49"/>
                    <a:pt x="111" y="47"/>
                  </a:cubicBezTo>
                  <a:cubicBezTo>
                    <a:pt x="116" y="44"/>
                    <a:pt x="123" y="43"/>
                    <a:pt x="127" y="39"/>
                  </a:cubicBezTo>
                  <a:cubicBezTo>
                    <a:pt x="127" y="40"/>
                    <a:pt x="126" y="42"/>
                    <a:pt x="125" y="43"/>
                  </a:cubicBezTo>
                  <a:close/>
                  <a:moveTo>
                    <a:pt x="25" y="89"/>
                  </a:moveTo>
                  <a:cubicBezTo>
                    <a:pt x="26" y="89"/>
                    <a:pt x="26" y="89"/>
                    <a:pt x="26" y="89"/>
                  </a:cubicBezTo>
                  <a:cubicBezTo>
                    <a:pt x="26" y="89"/>
                    <a:pt x="25" y="89"/>
                    <a:pt x="25" y="89"/>
                  </a:cubicBezTo>
                  <a:cubicBezTo>
                    <a:pt x="25" y="89"/>
                    <a:pt x="25" y="89"/>
                    <a:pt x="25" y="89"/>
                  </a:cubicBezTo>
                  <a:close/>
                  <a:moveTo>
                    <a:pt x="30" y="87"/>
                  </a:moveTo>
                  <a:cubicBezTo>
                    <a:pt x="29" y="87"/>
                    <a:pt x="27" y="88"/>
                    <a:pt x="26" y="88"/>
                  </a:cubicBezTo>
                  <a:cubicBezTo>
                    <a:pt x="27" y="87"/>
                    <a:pt x="28" y="86"/>
                    <a:pt x="29" y="85"/>
                  </a:cubicBezTo>
                  <a:cubicBezTo>
                    <a:pt x="32" y="84"/>
                    <a:pt x="35" y="83"/>
                    <a:pt x="38" y="82"/>
                  </a:cubicBezTo>
                  <a:cubicBezTo>
                    <a:pt x="35" y="84"/>
                    <a:pt x="33" y="86"/>
                    <a:pt x="30" y="87"/>
                  </a:cubicBezTo>
                  <a:close/>
                  <a:moveTo>
                    <a:pt x="76" y="56"/>
                  </a:moveTo>
                  <a:cubicBezTo>
                    <a:pt x="61" y="63"/>
                    <a:pt x="47" y="70"/>
                    <a:pt x="34" y="78"/>
                  </a:cubicBezTo>
                  <a:cubicBezTo>
                    <a:pt x="34" y="77"/>
                    <a:pt x="35" y="76"/>
                    <a:pt x="35" y="75"/>
                  </a:cubicBezTo>
                  <a:cubicBezTo>
                    <a:pt x="51" y="67"/>
                    <a:pt x="67" y="59"/>
                    <a:pt x="83" y="53"/>
                  </a:cubicBezTo>
                  <a:cubicBezTo>
                    <a:pt x="91" y="49"/>
                    <a:pt x="99" y="46"/>
                    <a:pt x="107" y="43"/>
                  </a:cubicBezTo>
                  <a:cubicBezTo>
                    <a:pt x="111" y="42"/>
                    <a:pt x="115" y="40"/>
                    <a:pt x="118" y="39"/>
                  </a:cubicBezTo>
                  <a:cubicBezTo>
                    <a:pt x="119" y="38"/>
                    <a:pt x="119" y="38"/>
                    <a:pt x="120" y="38"/>
                  </a:cubicBezTo>
                  <a:cubicBezTo>
                    <a:pt x="105" y="45"/>
                    <a:pt x="90" y="49"/>
                    <a:pt x="76" y="56"/>
                  </a:cubicBezTo>
                  <a:close/>
                  <a:moveTo>
                    <a:pt x="36" y="73"/>
                  </a:moveTo>
                  <a:cubicBezTo>
                    <a:pt x="36" y="73"/>
                    <a:pt x="36" y="73"/>
                    <a:pt x="35" y="73"/>
                  </a:cubicBezTo>
                  <a:cubicBezTo>
                    <a:pt x="35" y="73"/>
                    <a:pt x="36" y="73"/>
                    <a:pt x="36" y="72"/>
                  </a:cubicBezTo>
                  <a:cubicBezTo>
                    <a:pt x="36" y="72"/>
                    <a:pt x="36" y="72"/>
                    <a:pt x="36" y="72"/>
                  </a:cubicBezTo>
                  <a:cubicBezTo>
                    <a:pt x="36" y="72"/>
                    <a:pt x="36" y="72"/>
                    <a:pt x="36" y="72"/>
                  </a:cubicBezTo>
                  <a:cubicBezTo>
                    <a:pt x="41" y="69"/>
                    <a:pt x="47" y="66"/>
                    <a:pt x="53" y="63"/>
                  </a:cubicBezTo>
                  <a:cubicBezTo>
                    <a:pt x="56" y="62"/>
                    <a:pt x="60" y="60"/>
                    <a:pt x="64" y="58"/>
                  </a:cubicBezTo>
                  <a:cubicBezTo>
                    <a:pt x="79" y="52"/>
                    <a:pt x="93" y="46"/>
                    <a:pt x="107" y="39"/>
                  </a:cubicBezTo>
                  <a:cubicBezTo>
                    <a:pt x="110" y="38"/>
                    <a:pt x="113" y="36"/>
                    <a:pt x="116" y="34"/>
                  </a:cubicBezTo>
                  <a:cubicBezTo>
                    <a:pt x="117" y="34"/>
                    <a:pt x="117" y="34"/>
                    <a:pt x="117" y="34"/>
                  </a:cubicBezTo>
                  <a:cubicBezTo>
                    <a:pt x="111" y="38"/>
                    <a:pt x="105" y="41"/>
                    <a:pt x="98" y="44"/>
                  </a:cubicBezTo>
                  <a:cubicBezTo>
                    <a:pt x="85" y="50"/>
                    <a:pt x="72" y="55"/>
                    <a:pt x="59" y="62"/>
                  </a:cubicBezTo>
                  <a:cubicBezTo>
                    <a:pt x="51" y="65"/>
                    <a:pt x="44" y="69"/>
                    <a:pt x="36" y="73"/>
                  </a:cubicBezTo>
                  <a:close/>
                  <a:moveTo>
                    <a:pt x="112" y="29"/>
                  </a:moveTo>
                  <a:cubicBezTo>
                    <a:pt x="112" y="29"/>
                    <a:pt x="112" y="30"/>
                    <a:pt x="112" y="30"/>
                  </a:cubicBezTo>
                  <a:cubicBezTo>
                    <a:pt x="112" y="31"/>
                    <a:pt x="112" y="31"/>
                    <a:pt x="113" y="31"/>
                  </a:cubicBezTo>
                  <a:cubicBezTo>
                    <a:pt x="108" y="33"/>
                    <a:pt x="103" y="36"/>
                    <a:pt x="99" y="39"/>
                  </a:cubicBezTo>
                  <a:cubicBezTo>
                    <a:pt x="91" y="43"/>
                    <a:pt x="83" y="47"/>
                    <a:pt x="76" y="50"/>
                  </a:cubicBezTo>
                  <a:cubicBezTo>
                    <a:pt x="68" y="54"/>
                    <a:pt x="60" y="58"/>
                    <a:pt x="52" y="61"/>
                  </a:cubicBezTo>
                  <a:cubicBezTo>
                    <a:pt x="46" y="64"/>
                    <a:pt x="41" y="67"/>
                    <a:pt x="35" y="69"/>
                  </a:cubicBezTo>
                  <a:cubicBezTo>
                    <a:pt x="35" y="69"/>
                    <a:pt x="34" y="69"/>
                    <a:pt x="34" y="69"/>
                  </a:cubicBezTo>
                  <a:cubicBezTo>
                    <a:pt x="33" y="70"/>
                    <a:pt x="31" y="71"/>
                    <a:pt x="30" y="71"/>
                  </a:cubicBezTo>
                  <a:cubicBezTo>
                    <a:pt x="32" y="70"/>
                    <a:pt x="35" y="68"/>
                    <a:pt x="37" y="67"/>
                  </a:cubicBezTo>
                  <a:cubicBezTo>
                    <a:pt x="41" y="65"/>
                    <a:pt x="45" y="63"/>
                    <a:pt x="48" y="61"/>
                  </a:cubicBezTo>
                  <a:cubicBezTo>
                    <a:pt x="56" y="57"/>
                    <a:pt x="63" y="53"/>
                    <a:pt x="70" y="49"/>
                  </a:cubicBezTo>
                  <a:cubicBezTo>
                    <a:pt x="78" y="45"/>
                    <a:pt x="85" y="42"/>
                    <a:pt x="92" y="38"/>
                  </a:cubicBezTo>
                  <a:cubicBezTo>
                    <a:pt x="99" y="35"/>
                    <a:pt x="107" y="32"/>
                    <a:pt x="113" y="27"/>
                  </a:cubicBezTo>
                  <a:cubicBezTo>
                    <a:pt x="112" y="28"/>
                    <a:pt x="112" y="28"/>
                    <a:pt x="112" y="29"/>
                  </a:cubicBezTo>
                  <a:close/>
                  <a:moveTo>
                    <a:pt x="40" y="81"/>
                  </a:moveTo>
                  <a:cubicBezTo>
                    <a:pt x="37" y="82"/>
                    <a:pt x="33" y="83"/>
                    <a:pt x="29" y="84"/>
                  </a:cubicBezTo>
                  <a:cubicBezTo>
                    <a:pt x="30" y="84"/>
                    <a:pt x="30" y="83"/>
                    <a:pt x="31" y="83"/>
                  </a:cubicBezTo>
                  <a:cubicBezTo>
                    <a:pt x="33" y="82"/>
                    <a:pt x="35" y="81"/>
                    <a:pt x="37" y="80"/>
                  </a:cubicBezTo>
                  <a:cubicBezTo>
                    <a:pt x="38" y="79"/>
                    <a:pt x="39" y="79"/>
                    <a:pt x="41" y="78"/>
                  </a:cubicBezTo>
                  <a:cubicBezTo>
                    <a:pt x="42" y="77"/>
                    <a:pt x="44" y="77"/>
                    <a:pt x="45" y="76"/>
                  </a:cubicBezTo>
                  <a:cubicBezTo>
                    <a:pt x="44" y="78"/>
                    <a:pt x="42" y="79"/>
                    <a:pt x="40" y="81"/>
                  </a:cubicBezTo>
                  <a:close/>
                  <a:moveTo>
                    <a:pt x="46" y="75"/>
                  </a:moveTo>
                  <a:cubicBezTo>
                    <a:pt x="46" y="75"/>
                    <a:pt x="46" y="75"/>
                    <a:pt x="46" y="75"/>
                  </a:cubicBezTo>
                  <a:cubicBezTo>
                    <a:pt x="41" y="76"/>
                    <a:pt x="37" y="80"/>
                    <a:pt x="31" y="82"/>
                  </a:cubicBezTo>
                  <a:cubicBezTo>
                    <a:pt x="32" y="81"/>
                    <a:pt x="32" y="80"/>
                    <a:pt x="33" y="80"/>
                  </a:cubicBezTo>
                  <a:cubicBezTo>
                    <a:pt x="38" y="77"/>
                    <a:pt x="43" y="74"/>
                    <a:pt x="48" y="72"/>
                  </a:cubicBezTo>
                  <a:cubicBezTo>
                    <a:pt x="55" y="69"/>
                    <a:pt x="62" y="66"/>
                    <a:pt x="68" y="62"/>
                  </a:cubicBezTo>
                  <a:cubicBezTo>
                    <a:pt x="83" y="56"/>
                    <a:pt x="97" y="50"/>
                    <a:pt x="112" y="45"/>
                  </a:cubicBezTo>
                  <a:cubicBezTo>
                    <a:pt x="115" y="44"/>
                    <a:pt x="118" y="43"/>
                    <a:pt x="120" y="42"/>
                  </a:cubicBezTo>
                  <a:cubicBezTo>
                    <a:pt x="122" y="41"/>
                    <a:pt x="124" y="40"/>
                    <a:pt x="125" y="39"/>
                  </a:cubicBezTo>
                  <a:cubicBezTo>
                    <a:pt x="128" y="38"/>
                    <a:pt x="121" y="42"/>
                    <a:pt x="122" y="41"/>
                  </a:cubicBezTo>
                  <a:cubicBezTo>
                    <a:pt x="115" y="44"/>
                    <a:pt x="108" y="47"/>
                    <a:pt x="101" y="50"/>
                  </a:cubicBezTo>
                  <a:cubicBezTo>
                    <a:pt x="87" y="56"/>
                    <a:pt x="73" y="62"/>
                    <a:pt x="60" y="68"/>
                  </a:cubicBezTo>
                  <a:cubicBezTo>
                    <a:pt x="60" y="68"/>
                    <a:pt x="59" y="68"/>
                    <a:pt x="59" y="69"/>
                  </a:cubicBezTo>
                  <a:cubicBezTo>
                    <a:pt x="56" y="70"/>
                    <a:pt x="53" y="71"/>
                    <a:pt x="50" y="73"/>
                  </a:cubicBezTo>
                  <a:cubicBezTo>
                    <a:pt x="50" y="73"/>
                    <a:pt x="49" y="73"/>
                    <a:pt x="49" y="73"/>
                  </a:cubicBezTo>
                  <a:cubicBezTo>
                    <a:pt x="49" y="73"/>
                    <a:pt x="48" y="73"/>
                    <a:pt x="48" y="73"/>
                  </a:cubicBezTo>
                  <a:cubicBezTo>
                    <a:pt x="47" y="74"/>
                    <a:pt x="47" y="74"/>
                    <a:pt x="46" y="75"/>
                  </a:cubicBezTo>
                  <a:close/>
                  <a:moveTo>
                    <a:pt x="50" y="73"/>
                  </a:moveTo>
                  <a:cubicBezTo>
                    <a:pt x="53" y="72"/>
                    <a:pt x="55" y="71"/>
                    <a:pt x="58" y="70"/>
                  </a:cubicBezTo>
                  <a:cubicBezTo>
                    <a:pt x="58" y="70"/>
                    <a:pt x="59" y="70"/>
                    <a:pt x="59" y="69"/>
                  </a:cubicBezTo>
                  <a:cubicBezTo>
                    <a:pt x="66" y="67"/>
                    <a:pt x="72" y="65"/>
                    <a:pt x="79" y="62"/>
                  </a:cubicBezTo>
                  <a:cubicBezTo>
                    <a:pt x="86" y="59"/>
                    <a:pt x="92" y="56"/>
                    <a:pt x="99" y="53"/>
                  </a:cubicBezTo>
                  <a:cubicBezTo>
                    <a:pt x="106" y="51"/>
                    <a:pt x="113" y="49"/>
                    <a:pt x="120" y="46"/>
                  </a:cubicBezTo>
                  <a:cubicBezTo>
                    <a:pt x="119" y="46"/>
                    <a:pt x="125" y="43"/>
                    <a:pt x="125" y="44"/>
                  </a:cubicBezTo>
                  <a:cubicBezTo>
                    <a:pt x="125" y="44"/>
                    <a:pt x="125" y="44"/>
                    <a:pt x="125" y="44"/>
                  </a:cubicBezTo>
                  <a:cubicBezTo>
                    <a:pt x="124" y="44"/>
                    <a:pt x="124" y="44"/>
                    <a:pt x="124" y="44"/>
                  </a:cubicBezTo>
                  <a:cubicBezTo>
                    <a:pt x="123" y="45"/>
                    <a:pt x="121" y="46"/>
                    <a:pt x="120" y="47"/>
                  </a:cubicBezTo>
                  <a:cubicBezTo>
                    <a:pt x="117" y="48"/>
                    <a:pt x="113" y="50"/>
                    <a:pt x="110" y="51"/>
                  </a:cubicBezTo>
                  <a:cubicBezTo>
                    <a:pt x="103" y="54"/>
                    <a:pt x="96" y="56"/>
                    <a:pt x="89" y="59"/>
                  </a:cubicBezTo>
                  <a:cubicBezTo>
                    <a:pt x="76" y="64"/>
                    <a:pt x="63" y="68"/>
                    <a:pt x="51" y="74"/>
                  </a:cubicBezTo>
                  <a:cubicBezTo>
                    <a:pt x="51" y="74"/>
                    <a:pt x="51" y="74"/>
                    <a:pt x="51" y="73"/>
                  </a:cubicBezTo>
                  <a:cubicBezTo>
                    <a:pt x="51" y="73"/>
                    <a:pt x="50" y="73"/>
                    <a:pt x="50" y="73"/>
                  </a:cubicBezTo>
                  <a:close/>
                  <a:moveTo>
                    <a:pt x="55" y="79"/>
                  </a:moveTo>
                  <a:cubicBezTo>
                    <a:pt x="59" y="77"/>
                    <a:pt x="63" y="75"/>
                    <a:pt x="67" y="74"/>
                  </a:cubicBezTo>
                  <a:cubicBezTo>
                    <a:pt x="68" y="74"/>
                    <a:pt x="68" y="74"/>
                    <a:pt x="68" y="74"/>
                  </a:cubicBezTo>
                  <a:cubicBezTo>
                    <a:pt x="65" y="79"/>
                    <a:pt x="59" y="81"/>
                    <a:pt x="55" y="79"/>
                  </a:cubicBezTo>
                  <a:close/>
                  <a:moveTo>
                    <a:pt x="74" y="75"/>
                  </a:moveTo>
                  <a:cubicBezTo>
                    <a:pt x="83" y="73"/>
                    <a:pt x="91" y="70"/>
                    <a:pt x="100" y="67"/>
                  </a:cubicBezTo>
                  <a:cubicBezTo>
                    <a:pt x="104" y="66"/>
                    <a:pt x="108" y="64"/>
                    <a:pt x="112" y="62"/>
                  </a:cubicBezTo>
                  <a:cubicBezTo>
                    <a:pt x="115" y="62"/>
                    <a:pt x="117" y="61"/>
                    <a:pt x="119" y="60"/>
                  </a:cubicBezTo>
                  <a:cubicBezTo>
                    <a:pt x="120" y="60"/>
                    <a:pt x="125" y="58"/>
                    <a:pt x="122" y="59"/>
                  </a:cubicBezTo>
                  <a:cubicBezTo>
                    <a:pt x="112" y="64"/>
                    <a:pt x="102" y="68"/>
                    <a:pt x="92" y="72"/>
                  </a:cubicBezTo>
                  <a:cubicBezTo>
                    <a:pt x="92" y="72"/>
                    <a:pt x="92" y="72"/>
                    <a:pt x="91" y="72"/>
                  </a:cubicBezTo>
                  <a:cubicBezTo>
                    <a:pt x="87" y="74"/>
                    <a:pt x="82" y="76"/>
                    <a:pt x="78" y="79"/>
                  </a:cubicBezTo>
                  <a:cubicBezTo>
                    <a:pt x="76" y="78"/>
                    <a:pt x="75" y="77"/>
                    <a:pt x="74" y="75"/>
                  </a:cubicBezTo>
                  <a:close/>
                  <a:moveTo>
                    <a:pt x="110" y="69"/>
                  </a:moveTo>
                  <a:cubicBezTo>
                    <a:pt x="110" y="69"/>
                    <a:pt x="109" y="69"/>
                    <a:pt x="109" y="68"/>
                  </a:cubicBezTo>
                  <a:cubicBezTo>
                    <a:pt x="109" y="68"/>
                    <a:pt x="109" y="69"/>
                    <a:pt x="109" y="68"/>
                  </a:cubicBezTo>
                  <a:cubicBezTo>
                    <a:pt x="112" y="67"/>
                    <a:pt x="115" y="66"/>
                    <a:pt x="117" y="65"/>
                  </a:cubicBezTo>
                  <a:cubicBezTo>
                    <a:pt x="118" y="65"/>
                    <a:pt x="119" y="64"/>
                    <a:pt x="121" y="63"/>
                  </a:cubicBezTo>
                  <a:cubicBezTo>
                    <a:pt x="124" y="62"/>
                    <a:pt x="121" y="64"/>
                    <a:pt x="120" y="65"/>
                  </a:cubicBezTo>
                  <a:cubicBezTo>
                    <a:pt x="117" y="67"/>
                    <a:pt x="113" y="67"/>
                    <a:pt x="110" y="69"/>
                  </a:cubicBezTo>
                  <a:close/>
                  <a:moveTo>
                    <a:pt x="122" y="62"/>
                  </a:moveTo>
                  <a:cubicBezTo>
                    <a:pt x="120" y="63"/>
                    <a:pt x="118" y="64"/>
                    <a:pt x="116" y="65"/>
                  </a:cubicBezTo>
                  <a:cubicBezTo>
                    <a:pt x="114" y="66"/>
                    <a:pt x="111" y="67"/>
                    <a:pt x="109" y="68"/>
                  </a:cubicBezTo>
                  <a:cubicBezTo>
                    <a:pt x="108" y="68"/>
                    <a:pt x="108" y="68"/>
                    <a:pt x="108" y="68"/>
                  </a:cubicBezTo>
                  <a:cubicBezTo>
                    <a:pt x="108" y="68"/>
                    <a:pt x="108" y="68"/>
                    <a:pt x="108" y="68"/>
                  </a:cubicBezTo>
                  <a:cubicBezTo>
                    <a:pt x="107" y="67"/>
                    <a:pt x="107" y="67"/>
                    <a:pt x="106" y="67"/>
                  </a:cubicBezTo>
                  <a:cubicBezTo>
                    <a:pt x="106" y="67"/>
                    <a:pt x="106" y="68"/>
                    <a:pt x="105" y="68"/>
                  </a:cubicBezTo>
                  <a:cubicBezTo>
                    <a:pt x="105" y="68"/>
                    <a:pt x="104" y="68"/>
                    <a:pt x="104" y="68"/>
                  </a:cubicBezTo>
                  <a:cubicBezTo>
                    <a:pt x="105" y="68"/>
                    <a:pt x="107" y="67"/>
                    <a:pt x="108" y="66"/>
                  </a:cubicBezTo>
                  <a:cubicBezTo>
                    <a:pt x="112" y="65"/>
                    <a:pt x="115" y="63"/>
                    <a:pt x="119" y="61"/>
                  </a:cubicBezTo>
                  <a:cubicBezTo>
                    <a:pt x="121" y="61"/>
                    <a:pt x="123" y="60"/>
                    <a:pt x="124" y="59"/>
                  </a:cubicBezTo>
                  <a:cubicBezTo>
                    <a:pt x="124" y="60"/>
                    <a:pt x="124" y="61"/>
                    <a:pt x="123" y="62"/>
                  </a:cubicBezTo>
                  <a:cubicBezTo>
                    <a:pt x="123" y="62"/>
                    <a:pt x="123" y="62"/>
                    <a:pt x="122" y="62"/>
                  </a:cubicBezTo>
                  <a:close/>
                  <a:moveTo>
                    <a:pt x="97" y="74"/>
                  </a:moveTo>
                  <a:cubicBezTo>
                    <a:pt x="96" y="74"/>
                    <a:pt x="95" y="73"/>
                    <a:pt x="94" y="73"/>
                  </a:cubicBezTo>
                  <a:cubicBezTo>
                    <a:pt x="95" y="72"/>
                    <a:pt x="96" y="72"/>
                    <a:pt x="97" y="72"/>
                  </a:cubicBezTo>
                  <a:cubicBezTo>
                    <a:pt x="99" y="71"/>
                    <a:pt x="101" y="70"/>
                    <a:pt x="103" y="69"/>
                  </a:cubicBezTo>
                  <a:cubicBezTo>
                    <a:pt x="104" y="69"/>
                    <a:pt x="105" y="69"/>
                    <a:pt x="103" y="70"/>
                  </a:cubicBezTo>
                  <a:cubicBezTo>
                    <a:pt x="101" y="71"/>
                    <a:pt x="99" y="72"/>
                    <a:pt x="97" y="74"/>
                  </a:cubicBezTo>
                  <a:cubicBezTo>
                    <a:pt x="97" y="74"/>
                    <a:pt x="97" y="74"/>
                    <a:pt x="97" y="74"/>
                  </a:cubicBezTo>
                  <a:close/>
                  <a:moveTo>
                    <a:pt x="100" y="72"/>
                  </a:moveTo>
                  <a:cubicBezTo>
                    <a:pt x="102" y="71"/>
                    <a:pt x="104" y="71"/>
                    <a:pt x="105" y="70"/>
                  </a:cubicBezTo>
                  <a:cubicBezTo>
                    <a:pt x="105" y="70"/>
                    <a:pt x="105" y="71"/>
                    <a:pt x="105" y="72"/>
                  </a:cubicBezTo>
                  <a:cubicBezTo>
                    <a:pt x="104" y="72"/>
                    <a:pt x="103" y="72"/>
                    <a:pt x="101" y="73"/>
                  </a:cubicBezTo>
                  <a:cubicBezTo>
                    <a:pt x="99" y="73"/>
                    <a:pt x="97" y="74"/>
                    <a:pt x="100" y="72"/>
                  </a:cubicBezTo>
                  <a:close/>
                  <a:moveTo>
                    <a:pt x="82" y="80"/>
                  </a:moveTo>
                  <a:cubicBezTo>
                    <a:pt x="81" y="80"/>
                    <a:pt x="80" y="80"/>
                    <a:pt x="79" y="79"/>
                  </a:cubicBezTo>
                  <a:cubicBezTo>
                    <a:pt x="82" y="78"/>
                    <a:pt x="86" y="76"/>
                    <a:pt x="90" y="75"/>
                  </a:cubicBezTo>
                  <a:cubicBezTo>
                    <a:pt x="88" y="77"/>
                    <a:pt x="85" y="80"/>
                    <a:pt x="82" y="80"/>
                  </a:cubicBezTo>
                  <a:close/>
                  <a:moveTo>
                    <a:pt x="98" y="74"/>
                  </a:moveTo>
                  <a:cubicBezTo>
                    <a:pt x="100" y="74"/>
                    <a:pt x="103" y="73"/>
                    <a:pt x="105" y="72"/>
                  </a:cubicBezTo>
                  <a:cubicBezTo>
                    <a:pt x="104" y="74"/>
                    <a:pt x="101" y="75"/>
                    <a:pt x="98" y="74"/>
                  </a:cubicBezTo>
                  <a:close/>
                  <a:moveTo>
                    <a:pt x="113" y="70"/>
                  </a:moveTo>
                  <a:cubicBezTo>
                    <a:pt x="114" y="70"/>
                    <a:pt x="116" y="69"/>
                    <a:pt x="117" y="69"/>
                  </a:cubicBezTo>
                  <a:cubicBezTo>
                    <a:pt x="116" y="70"/>
                    <a:pt x="114" y="70"/>
                    <a:pt x="113" y="70"/>
                  </a:cubicBezTo>
                  <a:close/>
                  <a:moveTo>
                    <a:pt x="118" y="68"/>
                  </a:moveTo>
                  <a:cubicBezTo>
                    <a:pt x="118" y="68"/>
                    <a:pt x="118" y="68"/>
                    <a:pt x="118" y="68"/>
                  </a:cubicBezTo>
                  <a:cubicBezTo>
                    <a:pt x="116" y="68"/>
                    <a:pt x="113" y="69"/>
                    <a:pt x="111" y="69"/>
                  </a:cubicBezTo>
                  <a:cubicBezTo>
                    <a:pt x="114" y="67"/>
                    <a:pt x="119" y="67"/>
                    <a:pt x="122" y="64"/>
                  </a:cubicBezTo>
                  <a:cubicBezTo>
                    <a:pt x="121" y="66"/>
                    <a:pt x="120" y="67"/>
                    <a:pt x="118" y="68"/>
                  </a:cubicBezTo>
                  <a:close/>
                  <a:moveTo>
                    <a:pt x="124" y="57"/>
                  </a:moveTo>
                  <a:cubicBezTo>
                    <a:pt x="115" y="61"/>
                    <a:pt x="106" y="64"/>
                    <a:pt x="96" y="67"/>
                  </a:cubicBezTo>
                  <a:cubicBezTo>
                    <a:pt x="93" y="69"/>
                    <a:pt x="89" y="70"/>
                    <a:pt x="86" y="71"/>
                  </a:cubicBezTo>
                  <a:cubicBezTo>
                    <a:pt x="91" y="68"/>
                    <a:pt x="97" y="66"/>
                    <a:pt x="103" y="63"/>
                  </a:cubicBezTo>
                  <a:cubicBezTo>
                    <a:pt x="109" y="60"/>
                    <a:pt x="118" y="59"/>
                    <a:pt x="124" y="54"/>
                  </a:cubicBezTo>
                  <a:cubicBezTo>
                    <a:pt x="124" y="55"/>
                    <a:pt x="124" y="56"/>
                    <a:pt x="124" y="57"/>
                  </a:cubicBezTo>
                  <a:close/>
                  <a:moveTo>
                    <a:pt x="125" y="35"/>
                  </a:moveTo>
                  <a:cubicBezTo>
                    <a:pt x="110" y="42"/>
                    <a:pt x="94" y="48"/>
                    <a:pt x="78" y="54"/>
                  </a:cubicBezTo>
                  <a:cubicBezTo>
                    <a:pt x="72" y="56"/>
                    <a:pt x="67" y="59"/>
                    <a:pt x="62" y="61"/>
                  </a:cubicBezTo>
                  <a:cubicBezTo>
                    <a:pt x="68" y="58"/>
                    <a:pt x="74" y="55"/>
                    <a:pt x="80" y="53"/>
                  </a:cubicBezTo>
                  <a:cubicBezTo>
                    <a:pt x="94" y="46"/>
                    <a:pt x="109" y="40"/>
                    <a:pt x="122" y="32"/>
                  </a:cubicBezTo>
                  <a:cubicBezTo>
                    <a:pt x="123" y="32"/>
                    <a:pt x="125" y="33"/>
                    <a:pt x="125" y="35"/>
                  </a:cubicBezTo>
                  <a:close/>
                  <a:moveTo>
                    <a:pt x="121" y="31"/>
                  </a:moveTo>
                  <a:cubicBezTo>
                    <a:pt x="114" y="34"/>
                    <a:pt x="108" y="38"/>
                    <a:pt x="101" y="41"/>
                  </a:cubicBezTo>
                  <a:cubicBezTo>
                    <a:pt x="94" y="45"/>
                    <a:pt x="86" y="48"/>
                    <a:pt x="78" y="52"/>
                  </a:cubicBezTo>
                  <a:cubicBezTo>
                    <a:pt x="76" y="52"/>
                    <a:pt x="74" y="53"/>
                    <a:pt x="72" y="54"/>
                  </a:cubicBezTo>
                  <a:cubicBezTo>
                    <a:pt x="73" y="53"/>
                    <a:pt x="75" y="53"/>
                    <a:pt x="76" y="52"/>
                  </a:cubicBezTo>
                  <a:cubicBezTo>
                    <a:pt x="83" y="49"/>
                    <a:pt x="90" y="46"/>
                    <a:pt x="97" y="43"/>
                  </a:cubicBezTo>
                  <a:cubicBezTo>
                    <a:pt x="104" y="39"/>
                    <a:pt x="110" y="35"/>
                    <a:pt x="116" y="30"/>
                  </a:cubicBezTo>
                  <a:cubicBezTo>
                    <a:pt x="118" y="30"/>
                    <a:pt x="120" y="30"/>
                    <a:pt x="121" y="31"/>
                  </a:cubicBezTo>
                  <a:close/>
                  <a:moveTo>
                    <a:pt x="113" y="26"/>
                  </a:moveTo>
                  <a:cubicBezTo>
                    <a:pt x="113" y="26"/>
                    <a:pt x="113" y="26"/>
                    <a:pt x="113" y="26"/>
                  </a:cubicBezTo>
                  <a:cubicBezTo>
                    <a:pt x="104" y="29"/>
                    <a:pt x="97" y="33"/>
                    <a:pt x="89" y="37"/>
                  </a:cubicBezTo>
                  <a:cubicBezTo>
                    <a:pt x="81" y="40"/>
                    <a:pt x="73" y="43"/>
                    <a:pt x="65" y="47"/>
                  </a:cubicBezTo>
                  <a:cubicBezTo>
                    <a:pt x="56" y="52"/>
                    <a:pt x="47" y="56"/>
                    <a:pt x="39" y="61"/>
                  </a:cubicBezTo>
                  <a:cubicBezTo>
                    <a:pt x="32" y="64"/>
                    <a:pt x="24" y="66"/>
                    <a:pt x="18" y="71"/>
                  </a:cubicBezTo>
                  <a:cubicBezTo>
                    <a:pt x="17" y="71"/>
                    <a:pt x="17" y="71"/>
                    <a:pt x="16" y="71"/>
                  </a:cubicBezTo>
                  <a:cubicBezTo>
                    <a:pt x="31" y="60"/>
                    <a:pt x="47" y="53"/>
                    <a:pt x="63" y="45"/>
                  </a:cubicBezTo>
                  <a:cubicBezTo>
                    <a:pt x="72" y="40"/>
                    <a:pt x="82" y="36"/>
                    <a:pt x="91" y="31"/>
                  </a:cubicBezTo>
                  <a:cubicBezTo>
                    <a:pt x="98" y="28"/>
                    <a:pt x="107" y="25"/>
                    <a:pt x="113" y="19"/>
                  </a:cubicBezTo>
                  <a:cubicBezTo>
                    <a:pt x="113" y="22"/>
                    <a:pt x="113" y="24"/>
                    <a:pt x="113" y="26"/>
                  </a:cubicBezTo>
                  <a:close/>
                  <a:moveTo>
                    <a:pt x="112" y="18"/>
                  </a:moveTo>
                  <a:cubicBezTo>
                    <a:pt x="110" y="19"/>
                    <a:pt x="109" y="21"/>
                    <a:pt x="107" y="22"/>
                  </a:cubicBezTo>
                  <a:cubicBezTo>
                    <a:pt x="104" y="23"/>
                    <a:pt x="101" y="25"/>
                    <a:pt x="98" y="26"/>
                  </a:cubicBezTo>
                  <a:cubicBezTo>
                    <a:pt x="91" y="29"/>
                    <a:pt x="84" y="32"/>
                    <a:pt x="78" y="35"/>
                  </a:cubicBezTo>
                  <a:cubicBezTo>
                    <a:pt x="65" y="41"/>
                    <a:pt x="52" y="48"/>
                    <a:pt x="38" y="54"/>
                  </a:cubicBezTo>
                  <a:cubicBezTo>
                    <a:pt x="32" y="57"/>
                    <a:pt x="27" y="60"/>
                    <a:pt x="21" y="63"/>
                  </a:cubicBezTo>
                  <a:cubicBezTo>
                    <a:pt x="33" y="56"/>
                    <a:pt x="45" y="49"/>
                    <a:pt x="57" y="43"/>
                  </a:cubicBezTo>
                  <a:cubicBezTo>
                    <a:pt x="70" y="36"/>
                    <a:pt x="83" y="30"/>
                    <a:pt x="96" y="23"/>
                  </a:cubicBezTo>
                  <a:cubicBezTo>
                    <a:pt x="98" y="21"/>
                    <a:pt x="101" y="20"/>
                    <a:pt x="103" y="19"/>
                  </a:cubicBezTo>
                  <a:cubicBezTo>
                    <a:pt x="104" y="18"/>
                    <a:pt x="104" y="17"/>
                    <a:pt x="105" y="17"/>
                  </a:cubicBezTo>
                  <a:cubicBezTo>
                    <a:pt x="106" y="16"/>
                    <a:pt x="106" y="16"/>
                    <a:pt x="107" y="15"/>
                  </a:cubicBezTo>
                  <a:cubicBezTo>
                    <a:pt x="107" y="15"/>
                    <a:pt x="108" y="15"/>
                    <a:pt x="109" y="14"/>
                  </a:cubicBezTo>
                  <a:cubicBezTo>
                    <a:pt x="109" y="15"/>
                    <a:pt x="110" y="15"/>
                    <a:pt x="111" y="16"/>
                  </a:cubicBezTo>
                  <a:cubicBezTo>
                    <a:pt x="111" y="17"/>
                    <a:pt x="112" y="17"/>
                    <a:pt x="112" y="18"/>
                  </a:cubicBezTo>
                  <a:close/>
                  <a:moveTo>
                    <a:pt x="108" y="14"/>
                  </a:moveTo>
                  <a:cubicBezTo>
                    <a:pt x="108" y="14"/>
                    <a:pt x="108" y="14"/>
                    <a:pt x="107" y="14"/>
                  </a:cubicBezTo>
                  <a:cubicBezTo>
                    <a:pt x="107" y="14"/>
                    <a:pt x="107" y="14"/>
                    <a:pt x="107" y="14"/>
                  </a:cubicBezTo>
                  <a:cubicBezTo>
                    <a:pt x="106" y="15"/>
                    <a:pt x="104" y="16"/>
                    <a:pt x="103" y="17"/>
                  </a:cubicBezTo>
                  <a:cubicBezTo>
                    <a:pt x="97" y="21"/>
                    <a:pt x="91" y="24"/>
                    <a:pt x="84" y="27"/>
                  </a:cubicBezTo>
                  <a:cubicBezTo>
                    <a:pt x="72" y="33"/>
                    <a:pt x="59" y="39"/>
                    <a:pt x="46" y="46"/>
                  </a:cubicBezTo>
                  <a:cubicBezTo>
                    <a:pt x="40" y="49"/>
                    <a:pt x="34" y="53"/>
                    <a:pt x="27" y="56"/>
                  </a:cubicBezTo>
                  <a:cubicBezTo>
                    <a:pt x="25" y="57"/>
                    <a:pt x="23" y="58"/>
                    <a:pt x="21" y="60"/>
                  </a:cubicBezTo>
                  <a:cubicBezTo>
                    <a:pt x="42" y="45"/>
                    <a:pt x="65" y="34"/>
                    <a:pt x="88" y="21"/>
                  </a:cubicBezTo>
                  <a:cubicBezTo>
                    <a:pt x="89" y="20"/>
                    <a:pt x="91" y="19"/>
                    <a:pt x="92" y="18"/>
                  </a:cubicBezTo>
                  <a:cubicBezTo>
                    <a:pt x="93" y="17"/>
                    <a:pt x="93" y="17"/>
                    <a:pt x="93" y="17"/>
                  </a:cubicBezTo>
                  <a:cubicBezTo>
                    <a:pt x="93" y="17"/>
                    <a:pt x="93" y="17"/>
                    <a:pt x="93" y="17"/>
                  </a:cubicBezTo>
                  <a:cubicBezTo>
                    <a:pt x="94" y="17"/>
                    <a:pt x="95" y="18"/>
                    <a:pt x="95" y="17"/>
                  </a:cubicBezTo>
                  <a:cubicBezTo>
                    <a:pt x="99" y="14"/>
                    <a:pt x="104" y="12"/>
                    <a:pt x="108" y="14"/>
                  </a:cubicBezTo>
                  <a:close/>
                  <a:moveTo>
                    <a:pt x="84" y="6"/>
                  </a:moveTo>
                  <a:cubicBezTo>
                    <a:pt x="80" y="8"/>
                    <a:pt x="76" y="10"/>
                    <a:pt x="72" y="13"/>
                  </a:cubicBezTo>
                  <a:cubicBezTo>
                    <a:pt x="75" y="8"/>
                    <a:pt x="80" y="6"/>
                    <a:pt x="84" y="6"/>
                  </a:cubicBezTo>
                  <a:close/>
                  <a:moveTo>
                    <a:pt x="70" y="14"/>
                  </a:moveTo>
                  <a:cubicBezTo>
                    <a:pt x="64" y="18"/>
                    <a:pt x="59" y="22"/>
                    <a:pt x="53" y="25"/>
                  </a:cubicBezTo>
                  <a:cubicBezTo>
                    <a:pt x="41" y="32"/>
                    <a:pt x="28" y="38"/>
                    <a:pt x="15" y="46"/>
                  </a:cubicBezTo>
                  <a:cubicBezTo>
                    <a:pt x="12" y="47"/>
                    <a:pt x="10" y="49"/>
                    <a:pt x="7" y="50"/>
                  </a:cubicBezTo>
                  <a:cubicBezTo>
                    <a:pt x="9" y="49"/>
                    <a:pt x="13" y="46"/>
                    <a:pt x="15" y="45"/>
                  </a:cubicBezTo>
                  <a:cubicBezTo>
                    <a:pt x="20" y="40"/>
                    <a:pt x="26" y="37"/>
                    <a:pt x="33" y="33"/>
                  </a:cubicBezTo>
                  <a:cubicBezTo>
                    <a:pt x="39" y="30"/>
                    <a:pt x="45" y="26"/>
                    <a:pt x="52" y="23"/>
                  </a:cubicBezTo>
                  <a:cubicBezTo>
                    <a:pt x="57" y="20"/>
                    <a:pt x="61" y="16"/>
                    <a:pt x="66" y="13"/>
                  </a:cubicBezTo>
                  <a:cubicBezTo>
                    <a:pt x="67" y="13"/>
                    <a:pt x="67" y="13"/>
                    <a:pt x="67" y="13"/>
                  </a:cubicBezTo>
                  <a:cubicBezTo>
                    <a:pt x="67" y="13"/>
                    <a:pt x="68" y="12"/>
                    <a:pt x="68" y="12"/>
                  </a:cubicBezTo>
                  <a:cubicBezTo>
                    <a:pt x="68" y="13"/>
                    <a:pt x="69" y="13"/>
                    <a:pt x="69" y="13"/>
                  </a:cubicBezTo>
                  <a:cubicBezTo>
                    <a:pt x="69" y="14"/>
                    <a:pt x="70" y="14"/>
                    <a:pt x="70" y="14"/>
                  </a:cubicBezTo>
                  <a:close/>
                  <a:moveTo>
                    <a:pt x="57" y="6"/>
                  </a:moveTo>
                  <a:cubicBezTo>
                    <a:pt x="58" y="5"/>
                    <a:pt x="60" y="5"/>
                    <a:pt x="61" y="5"/>
                  </a:cubicBezTo>
                  <a:cubicBezTo>
                    <a:pt x="58" y="6"/>
                    <a:pt x="56" y="8"/>
                    <a:pt x="54" y="9"/>
                  </a:cubicBezTo>
                  <a:cubicBezTo>
                    <a:pt x="53" y="10"/>
                    <a:pt x="53" y="10"/>
                    <a:pt x="52" y="10"/>
                  </a:cubicBezTo>
                  <a:cubicBezTo>
                    <a:pt x="53" y="8"/>
                    <a:pt x="55" y="7"/>
                    <a:pt x="57" y="6"/>
                  </a:cubicBezTo>
                  <a:close/>
                  <a:moveTo>
                    <a:pt x="46" y="14"/>
                  </a:moveTo>
                  <a:cubicBezTo>
                    <a:pt x="45" y="14"/>
                    <a:pt x="44" y="15"/>
                    <a:pt x="44" y="15"/>
                  </a:cubicBezTo>
                  <a:cubicBezTo>
                    <a:pt x="38" y="18"/>
                    <a:pt x="33" y="19"/>
                    <a:pt x="28" y="23"/>
                  </a:cubicBezTo>
                  <a:cubicBezTo>
                    <a:pt x="28" y="23"/>
                    <a:pt x="28" y="23"/>
                    <a:pt x="28" y="23"/>
                  </a:cubicBezTo>
                  <a:cubicBezTo>
                    <a:pt x="32" y="19"/>
                    <a:pt x="37" y="15"/>
                    <a:pt x="42" y="11"/>
                  </a:cubicBezTo>
                  <a:cubicBezTo>
                    <a:pt x="42" y="11"/>
                    <a:pt x="42" y="11"/>
                    <a:pt x="41" y="11"/>
                  </a:cubicBezTo>
                  <a:cubicBezTo>
                    <a:pt x="37" y="12"/>
                    <a:pt x="33" y="15"/>
                    <a:pt x="29" y="17"/>
                  </a:cubicBezTo>
                  <a:cubicBezTo>
                    <a:pt x="29" y="17"/>
                    <a:pt x="29" y="17"/>
                    <a:pt x="29" y="17"/>
                  </a:cubicBezTo>
                  <a:cubicBezTo>
                    <a:pt x="29" y="17"/>
                    <a:pt x="29" y="17"/>
                    <a:pt x="29" y="16"/>
                  </a:cubicBezTo>
                  <a:cubicBezTo>
                    <a:pt x="30" y="15"/>
                    <a:pt x="31" y="14"/>
                    <a:pt x="32" y="14"/>
                  </a:cubicBezTo>
                  <a:cubicBezTo>
                    <a:pt x="34" y="12"/>
                    <a:pt x="36" y="11"/>
                    <a:pt x="39" y="9"/>
                  </a:cubicBezTo>
                  <a:cubicBezTo>
                    <a:pt x="42" y="10"/>
                    <a:pt x="44" y="11"/>
                    <a:pt x="46" y="14"/>
                  </a:cubicBezTo>
                  <a:close/>
                  <a:moveTo>
                    <a:pt x="33" y="11"/>
                  </a:moveTo>
                  <a:cubicBezTo>
                    <a:pt x="35" y="10"/>
                    <a:pt x="36" y="9"/>
                    <a:pt x="37" y="9"/>
                  </a:cubicBezTo>
                  <a:cubicBezTo>
                    <a:pt x="35" y="11"/>
                    <a:pt x="32" y="12"/>
                    <a:pt x="30" y="14"/>
                  </a:cubicBezTo>
                  <a:cubicBezTo>
                    <a:pt x="31" y="13"/>
                    <a:pt x="32" y="12"/>
                    <a:pt x="33" y="11"/>
                  </a:cubicBezTo>
                  <a:close/>
                  <a:moveTo>
                    <a:pt x="23" y="24"/>
                  </a:moveTo>
                  <a:cubicBezTo>
                    <a:pt x="19" y="25"/>
                    <a:pt x="16" y="27"/>
                    <a:pt x="13" y="29"/>
                  </a:cubicBezTo>
                  <a:cubicBezTo>
                    <a:pt x="10" y="31"/>
                    <a:pt x="15" y="27"/>
                    <a:pt x="16" y="26"/>
                  </a:cubicBezTo>
                  <a:cubicBezTo>
                    <a:pt x="17" y="25"/>
                    <a:pt x="19" y="23"/>
                    <a:pt x="21" y="21"/>
                  </a:cubicBezTo>
                  <a:cubicBezTo>
                    <a:pt x="21" y="22"/>
                    <a:pt x="22" y="23"/>
                    <a:pt x="23" y="24"/>
                  </a:cubicBezTo>
                  <a:close/>
                  <a:moveTo>
                    <a:pt x="13" y="18"/>
                  </a:moveTo>
                  <a:cubicBezTo>
                    <a:pt x="11" y="20"/>
                    <a:pt x="9" y="21"/>
                    <a:pt x="7" y="23"/>
                  </a:cubicBezTo>
                  <a:cubicBezTo>
                    <a:pt x="7" y="22"/>
                    <a:pt x="7" y="22"/>
                    <a:pt x="7" y="21"/>
                  </a:cubicBezTo>
                  <a:cubicBezTo>
                    <a:pt x="8" y="19"/>
                    <a:pt x="11" y="18"/>
                    <a:pt x="13" y="1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sp>
        <p:nvSpPr>
          <p:cNvPr id="8" name="TextBox 7"/>
          <p:cNvSpPr txBox="1"/>
          <p:nvPr/>
        </p:nvSpPr>
        <p:spPr>
          <a:xfrm>
            <a:off x="288000" y="288000"/>
            <a:ext cx="534121"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3484">
        <p14:prism/>
      </p:transition>
    </mc:Choice>
    <mc:Fallback>
      <p:transition spd="slow" advTm="34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37" presetClass="entr" presetSubtype="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7" fill="hold">
                            <p:stCondLst>
                              <p:cond delay="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8"/>
          <p:cNvSpPr txBox="1"/>
          <p:nvPr/>
        </p:nvSpPr>
        <p:spPr>
          <a:xfrm>
            <a:off x="9060155" y="4251805"/>
            <a:ext cx="2548439" cy="1015663"/>
          </a:xfrm>
          <a:prstGeom prst="rect">
            <a:avLst/>
          </a:prstGeom>
          <a:noFill/>
        </p:spPr>
        <p:txBody>
          <a:bodyPr wrap="square" rtlCol="0">
            <a:spAutoFit/>
          </a:bodyPr>
          <a:lstStyle/>
          <a:p>
            <a:pPr>
              <a:lnSpc>
                <a:spcPct val="150000"/>
              </a:lnSpc>
            </a:pPr>
            <a:r>
              <a:rPr lang="en-US" altLang="zh-CN" sz="1600" b="1" dirty="0">
                <a:solidFill>
                  <a:schemeClr val="bg1">
                    <a:lumMod val="85000"/>
                  </a:schemeClr>
                </a:solidFill>
                <a:latin typeface="微软雅黑" panose="020B0503020204020204" pitchFamily="34" charset="-122"/>
                <a:ea typeface="微软雅黑" panose="020B0503020204020204" pitchFamily="34" charset="-122"/>
                <a:cs typeface="Mangal" panose="02040503050203030202" pitchFamily="18" charset="0"/>
              </a:rPr>
              <a:t>01</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cs typeface="Mangal" panose="02040503050203030202" pitchFamily="18" charset="0"/>
            </a:endParaRPr>
          </a:p>
          <a:p>
            <a:pPr>
              <a:lnSpc>
                <a:spcPct val="150000"/>
              </a:lnSpc>
            </a:pPr>
            <a:r>
              <a:rPr lang="zh-CN" altLang="en-US" sz="1200" dirty="0">
                <a:solidFill>
                  <a:schemeClr val="bg1">
                    <a:lumMod val="8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4" name="TextBox 48"/>
          <p:cNvSpPr txBox="1"/>
          <p:nvPr/>
        </p:nvSpPr>
        <p:spPr>
          <a:xfrm>
            <a:off x="7594098" y="2144519"/>
            <a:ext cx="2548439" cy="1015663"/>
          </a:xfrm>
          <a:prstGeom prst="rect">
            <a:avLst/>
          </a:prstGeom>
          <a:noFill/>
        </p:spPr>
        <p:txBody>
          <a:bodyPr wrap="square" rtlCol="0">
            <a:spAutoFit/>
          </a:bodyPr>
          <a:lstStyle/>
          <a:p>
            <a:pPr>
              <a:lnSpc>
                <a:spcPct val="150000"/>
              </a:lnSpc>
            </a:pPr>
            <a:r>
              <a:rPr lang="en-US" altLang="zh-CN" sz="1600" b="1" dirty="0">
                <a:solidFill>
                  <a:schemeClr val="bg1">
                    <a:lumMod val="85000"/>
                  </a:schemeClr>
                </a:solidFill>
                <a:latin typeface="微软雅黑" panose="020B0503020204020204" pitchFamily="34" charset="-122"/>
                <a:ea typeface="微软雅黑" panose="020B0503020204020204" pitchFamily="34" charset="-122"/>
                <a:cs typeface="Mangal" panose="02040503050203030202" pitchFamily="18" charset="0"/>
              </a:rPr>
              <a:t>02</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cs typeface="Mangal" panose="02040503050203030202" pitchFamily="18" charset="0"/>
            </a:endParaRPr>
          </a:p>
          <a:p>
            <a:pPr>
              <a:lnSpc>
                <a:spcPct val="150000"/>
              </a:lnSpc>
            </a:pPr>
            <a:r>
              <a:rPr lang="zh-CN" altLang="en-US" sz="1200" dirty="0">
                <a:solidFill>
                  <a:schemeClr val="bg1">
                    <a:lumMod val="8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5" name="TextBox 48"/>
          <p:cNvSpPr txBox="1"/>
          <p:nvPr/>
        </p:nvSpPr>
        <p:spPr>
          <a:xfrm>
            <a:off x="2260098" y="2328671"/>
            <a:ext cx="2548439" cy="1015663"/>
          </a:xfrm>
          <a:prstGeom prst="rect">
            <a:avLst/>
          </a:prstGeom>
          <a:noFill/>
        </p:spPr>
        <p:txBody>
          <a:bodyPr wrap="square" rtlCol="0">
            <a:spAutoFit/>
          </a:bodyPr>
          <a:lstStyle/>
          <a:p>
            <a:pPr algn="r">
              <a:lnSpc>
                <a:spcPct val="150000"/>
              </a:lnSpc>
            </a:pPr>
            <a:r>
              <a:rPr lang="en-US" altLang="zh-CN" sz="1600" b="1" dirty="0">
                <a:solidFill>
                  <a:schemeClr val="bg1">
                    <a:lumMod val="85000"/>
                  </a:schemeClr>
                </a:solidFill>
                <a:latin typeface="微软雅黑" panose="020B0503020204020204" pitchFamily="34" charset="-122"/>
                <a:ea typeface="微软雅黑" panose="020B0503020204020204" pitchFamily="34" charset="-122"/>
                <a:cs typeface="Mangal" panose="02040503050203030202" pitchFamily="18" charset="0"/>
              </a:rPr>
              <a:t>03</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cs typeface="Mangal" panose="02040503050203030202" pitchFamily="18" charset="0"/>
            </a:endParaRPr>
          </a:p>
          <a:p>
            <a:pPr algn="r">
              <a:lnSpc>
                <a:spcPct val="150000"/>
              </a:lnSpc>
            </a:pPr>
            <a:r>
              <a:rPr lang="zh-CN" altLang="en-US" sz="1200" dirty="0">
                <a:solidFill>
                  <a:schemeClr val="bg1">
                    <a:lumMod val="8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6" name="TextBox 48"/>
          <p:cNvSpPr txBox="1"/>
          <p:nvPr/>
        </p:nvSpPr>
        <p:spPr>
          <a:xfrm>
            <a:off x="1143850" y="4311987"/>
            <a:ext cx="2548439" cy="1015663"/>
          </a:xfrm>
          <a:prstGeom prst="rect">
            <a:avLst/>
          </a:prstGeom>
          <a:noFill/>
        </p:spPr>
        <p:txBody>
          <a:bodyPr wrap="square" rtlCol="0">
            <a:spAutoFit/>
          </a:bodyPr>
          <a:lstStyle/>
          <a:p>
            <a:pPr algn="r">
              <a:lnSpc>
                <a:spcPct val="150000"/>
              </a:lnSpc>
            </a:pPr>
            <a:r>
              <a:rPr lang="en-US" altLang="zh-CN" sz="1600" b="1" dirty="0">
                <a:solidFill>
                  <a:schemeClr val="bg1">
                    <a:lumMod val="85000"/>
                  </a:schemeClr>
                </a:solidFill>
                <a:latin typeface="微软雅黑" panose="020B0503020204020204" pitchFamily="34" charset="-122"/>
                <a:ea typeface="微软雅黑" panose="020B0503020204020204" pitchFamily="34" charset="-122"/>
                <a:cs typeface="Mangal" panose="02040503050203030202" pitchFamily="18" charset="0"/>
              </a:rPr>
              <a:t>04</a:t>
            </a:r>
            <a:endParaRPr lang="zh-CN" altLang="en-US" sz="1600" b="1" dirty="0">
              <a:solidFill>
                <a:schemeClr val="bg1">
                  <a:lumMod val="85000"/>
                </a:schemeClr>
              </a:solidFill>
              <a:latin typeface="微软雅黑" panose="020B0503020204020204" pitchFamily="34" charset="-122"/>
              <a:ea typeface="微软雅黑" panose="020B0503020204020204" pitchFamily="34" charset="-122"/>
              <a:cs typeface="Mangal" panose="02040503050203030202" pitchFamily="18" charset="0"/>
            </a:endParaRPr>
          </a:p>
          <a:p>
            <a:pPr algn="r">
              <a:lnSpc>
                <a:spcPct val="150000"/>
              </a:lnSpc>
            </a:pPr>
            <a:r>
              <a:rPr lang="zh-CN" altLang="en-US" sz="1200" dirty="0">
                <a:solidFill>
                  <a:schemeClr val="bg1">
                    <a:lumMod val="85000"/>
                  </a:schemeClr>
                </a:solidFill>
                <a:latin typeface="微软雅黑" panose="020B0503020204020204" pitchFamily="34" charset="-122"/>
                <a:ea typeface="微软雅黑" panose="020B0503020204020204" pitchFamily="34" charset="-122"/>
              </a:rPr>
              <a:t>此处输入文本此处输入文本此处输入文本此处输入文本</a:t>
            </a:r>
            <a:endParaRPr lang="zh-CN" altLang="en-US" sz="120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1">
            <a:duotone>
              <a:schemeClr val="accent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5524500" y="3323629"/>
            <a:ext cx="1654175"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88000" y="288000"/>
            <a:ext cx="534121"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5352">
        <p14:prism/>
      </p:transition>
    </mc:Choice>
    <mc:Fallback>
      <p:transition spd="slow" advTm="53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p:nvPr/>
        </p:nvSpPr>
        <p:spPr>
          <a:xfrm>
            <a:off x="1267956" y="2350914"/>
            <a:ext cx="1800000" cy="352974"/>
          </a:xfrm>
          <a:prstGeom prst="homePlate">
            <a:avLst/>
          </a:prstGeom>
          <a:noFill/>
        </p:spPr>
        <p:txBody>
          <a:bodyPr vert="horz" wrap="square" lIns="127036" tIns="0" rIns="127036" bIns="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l"/>
            <a:r>
              <a:rPr lang="en-US" altLang="zh-CN" sz="2000" b="1" dirty="0">
                <a:solidFill>
                  <a:srgbClr val="B0DAB3"/>
                </a:solidFill>
                <a:latin typeface="新蒂小丸子小学版" pitchFamily="66" charset="-122"/>
                <a:ea typeface="新蒂小丸子小学版" pitchFamily="66" charset="-122"/>
                <a:cs typeface="Lato Regular"/>
              </a:rPr>
              <a:t>01</a:t>
            </a:r>
            <a:r>
              <a:rPr lang="en-US" sz="2000" b="1" dirty="0">
                <a:solidFill>
                  <a:srgbClr val="B0DAB3"/>
                </a:solidFill>
                <a:latin typeface="新蒂小丸子小学版" pitchFamily="66" charset="-122"/>
                <a:ea typeface="新蒂小丸子小学版" pitchFamily="66" charset="-122"/>
                <a:cs typeface="Lato Regular"/>
              </a:rPr>
              <a:t>: </a:t>
            </a:r>
            <a:r>
              <a:rPr lang="zh-CN" altLang="en-US" sz="2000" b="1" dirty="0">
                <a:solidFill>
                  <a:srgbClr val="B0DAB3"/>
                </a:solidFill>
                <a:latin typeface="新蒂小丸子小学版" pitchFamily="66" charset="-122"/>
                <a:ea typeface="新蒂小丸子小学版" pitchFamily="66" charset="-122"/>
                <a:cs typeface="Lato Regular"/>
              </a:rPr>
              <a:t>小标题</a:t>
            </a:r>
            <a:endParaRPr lang="en-US" sz="2000" b="1" dirty="0">
              <a:solidFill>
                <a:srgbClr val="B0DAB3"/>
              </a:solidFill>
              <a:latin typeface="新蒂小丸子小学版" pitchFamily="66" charset="-122"/>
              <a:ea typeface="新蒂小丸子小学版" pitchFamily="66" charset="-122"/>
              <a:cs typeface="Lato Regular"/>
            </a:endParaRPr>
          </a:p>
        </p:txBody>
      </p:sp>
      <p:sp>
        <p:nvSpPr>
          <p:cNvPr id="4" name="Title 20"/>
          <p:cNvSpPr txBox="1"/>
          <p:nvPr/>
        </p:nvSpPr>
        <p:spPr>
          <a:xfrm>
            <a:off x="1126638" y="2854970"/>
            <a:ext cx="5606892" cy="926637"/>
          </a:xfrm>
          <a:prstGeom prst="rect">
            <a:avLst/>
          </a:prstGeom>
        </p:spPr>
        <p:txBody>
          <a:bodyPr vert="horz" wrap="square" lIns="127036" tIns="63518" rIns="127036" bIns="63518"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l">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Light" panose="020F0302020204030203"/>
              </a:rPr>
              <a:t>点击添加文本点击添加文本点击添加文本点击添加文本点击添加文本点击添加文本点击添加文本点击添加文本点击添加文本点击添加文本点击添加文本点击添加文本点击添加文本点击添加文本</a:t>
            </a:r>
            <a:endParaRPr lang="en-US" altLang="zh-CN" sz="1200" dirty="0">
              <a:solidFill>
                <a:schemeClr val="bg1"/>
              </a:solidFill>
              <a:latin typeface="微软雅黑" panose="020B0503020204020204" pitchFamily="34" charset="-122"/>
              <a:ea typeface="微软雅黑" panose="020B0503020204020204" pitchFamily="34" charset="-122"/>
              <a:cs typeface="Lato Light" panose="020F0302020204030203"/>
            </a:endParaRPr>
          </a:p>
        </p:txBody>
      </p:sp>
      <p:sp>
        <p:nvSpPr>
          <p:cNvPr id="5" name="Title 20"/>
          <p:cNvSpPr txBox="1"/>
          <p:nvPr/>
        </p:nvSpPr>
        <p:spPr>
          <a:xfrm>
            <a:off x="1267954" y="4230362"/>
            <a:ext cx="1800000" cy="352800"/>
          </a:xfrm>
          <a:prstGeom prst="homePlate">
            <a:avLst/>
          </a:prstGeom>
          <a:noFill/>
        </p:spPr>
        <p:txBody>
          <a:bodyPr vert="horz" wrap="square" lIns="127036" tIns="0" rIns="127036" bIns="0" rtlCol="0" anchor="ctr">
            <a:noAutofit/>
          </a:bodyPr>
          <a:lstStyle>
            <a:defPPr>
              <a:defRPr lang="zh-CN"/>
            </a:defPPr>
            <a:lvl1pPr defTabSz="457200" eaLnBrk="1" latinLnBrk="0" hangingPunct="1">
              <a:buNone/>
              <a:defRPr sz="2300" spc="300">
                <a:solidFill>
                  <a:schemeClr val="bg1"/>
                </a:solidFill>
                <a:latin typeface="Agency FB" panose="020B0503020202020204" pitchFamily="34" charset="0"/>
                <a:ea typeface="微软雅黑" panose="020B0503020204020204" pitchFamily="34" charset="-122"/>
                <a:cs typeface="Lato Regular"/>
              </a:defRPr>
            </a:lvl1pPr>
          </a:lstStyle>
          <a:p>
            <a:r>
              <a:rPr lang="en-US" altLang="zh-CN" sz="2000" b="1" spc="0" dirty="0">
                <a:solidFill>
                  <a:srgbClr val="B0DAB3"/>
                </a:solidFill>
                <a:latin typeface="新蒂小丸子小学版" pitchFamily="66" charset="-122"/>
                <a:ea typeface="新蒂小丸子小学版" pitchFamily="66" charset="-122"/>
              </a:rPr>
              <a:t>02</a:t>
            </a:r>
            <a:r>
              <a:rPr lang="en-US" sz="2000" b="1" spc="0" dirty="0">
                <a:solidFill>
                  <a:srgbClr val="B0DAB3"/>
                </a:solidFill>
                <a:latin typeface="新蒂小丸子小学版" pitchFamily="66" charset="-122"/>
                <a:ea typeface="新蒂小丸子小学版" pitchFamily="66" charset="-122"/>
              </a:rPr>
              <a:t>: </a:t>
            </a:r>
            <a:r>
              <a:rPr lang="zh-CN" altLang="en-US" sz="2000" b="1" spc="0" dirty="0">
                <a:solidFill>
                  <a:srgbClr val="B0DAB3"/>
                </a:solidFill>
                <a:latin typeface="新蒂小丸子小学版" pitchFamily="66" charset="-122"/>
                <a:ea typeface="新蒂小丸子小学版" pitchFamily="66" charset="-122"/>
              </a:rPr>
              <a:t>小标题</a:t>
            </a:r>
            <a:endParaRPr lang="en-US" sz="2000" b="1" spc="0" dirty="0">
              <a:solidFill>
                <a:srgbClr val="B0DAB3"/>
              </a:solidFill>
              <a:latin typeface="新蒂小丸子小学版" pitchFamily="66" charset="-122"/>
              <a:ea typeface="新蒂小丸子小学版" pitchFamily="66" charset="-122"/>
            </a:endParaRPr>
          </a:p>
        </p:txBody>
      </p:sp>
      <p:sp>
        <p:nvSpPr>
          <p:cNvPr id="6" name="Title 20"/>
          <p:cNvSpPr txBox="1"/>
          <p:nvPr/>
        </p:nvSpPr>
        <p:spPr>
          <a:xfrm>
            <a:off x="1126636" y="4727178"/>
            <a:ext cx="6022052" cy="1143939"/>
          </a:xfrm>
          <a:prstGeom prst="rect">
            <a:avLst/>
          </a:prstGeom>
        </p:spPr>
        <p:txBody>
          <a:bodyPr vert="horz" wrap="square" lIns="127036" tIns="63518" rIns="127036" bIns="63518" rtlCol="0" anchor="ctr">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l">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Light" panose="020F0302020204030203"/>
              </a:rPr>
              <a:t>点击添加文本点击添加文本点击添加文本点击添加文本点击添加文本点击添加文本点击添加文本点击添加文本点击添加文本点击添加文本点击添加文本点击添加文本点击添加文本点击添加文本</a:t>
            </a:r>
            <a:endParaRPr lang="zh-CN" altLang="en-US" sz="1200" dirty="0">
              <a:solidFill>
                <a:schemeClr val="bg1"/>
              </a:solidFill>
              <a:latin typeface="微软雅黑" panose="020B0503020204020204" pitchFamily="34" charset="-122"/>
              <a:ea typeface="微软雅黑" panose="020B0503020204020204" pitchFamily="34" charset="-122"/>
              <a:cs typeface="Lato Light" panose="020F0302020204030203"/>
            </a:endParaRPr>
          </a:p>
          <a:p>
            <a:pPr algn="l"/>
            <a:endParaRPr lang="en-US" altLang="zh-CN" sz="1200" dirty="0">
              <a:solidFill>
                <a:schemeClr val="bg1"/>
              </a:solidFill>
              <a:latin typeface="微软雅黑" panose="020B0503020204020204" pitchFamily="34" charset="-122"/>
              <a:ea typeface="微软雅黑" panose="020B0503020204020204" pitchFamily="34" charset="-122"/>
              <a:cs typeface="Lato Light" panose="020F0302020204030203"/>
            </a:endParaRPr>
          </a:p>
        </p:txBody>
      </p:sp>
      <p:grpSp>
        <p:nvGrpSpPr>
          <p:cNvPr id="7" name="组合 6"/>
          <p:cNvGrpSpPr/>
          <p:nvPr/>
        </p:nvGrpSpPr>
        <p:grpSpPr>
          <a:xfrm>
            <a:off x="8046869" y="2512430"/>
            <a:ext cx="3776533" cy="3067511"/>
            <a:chOff x="10675253" y="5660281"/>
            <a:chExt cx="1466741" cy="1191369"/>
          </a:xfrm>
          <a:solidFill>
            <a:schemeClr val="bg1">
              <a:lumMod val="85000"/>
            </a:schemeClr>
          </a:solidFill>
        </p:grpSpPr>
        <p:grpSp>
          <p:nvGrpSpPr>
            <p:cNvPr id="8" name="组合 7"/>
            <p:cNvGrpSpPr/>
            <p:nvPr userDrawn="1"/>
          </p:nvGrpSpPr>
          <p:grpSpPr>
            <a:xfrm>
              <a:off x="10675253" y="5879352"/>
              <a:ext cx="1466741" cy="972298"/>
              <a:chOff x="9502775" y="4699000"/>
              <a:chExt cx="701675" cy="465138"/>
            </a:xfrm>
            <a:grpFill/>
          </p:grpSpPr>
          <p:sp>
            <p:nvSpPr>
              <p:cNvPr id="13" name="Freeform 436"/>
              <p:cNvSpPr>
                <a:spLocks noEditPoints="1"/>
              </p:cNvSpPr>
              <p:nvPr/>
            </p:nvSpPr>
            <p:spPr bwMode="auto">
              <a:xfrm>
                <a:off x="9502775" y="4699000"/>
                <a:ext cx="701675" cy="465138"/>
              </a:xfrm>
              <a:custGeom>
                <a:avLst/>
                <a:gdLst>
                  <a:gd name="T0" fmla="*/ 174 w 288"/>
                  <a:gd name="T1" fmla="*/ 180 h 191"/>
                  <a:gd name="T2" fmla="*/ 70 w 288"/>
                  <a:gd name="T3" fmla="*/ 150 h 191"/>
                  <a:gd name="T4" fmla="*/ 8 w 288"/>
                  <a:gd name="T5" fmla="*/ 154 h 191"/>
                  <a:gd name="T6" fmla="*/ 9 w 288"/>
                  <a:gd name="T7" fmla="*/ 165 h 191"/>
                  <a:gd name="T8" fmla="*/ 79 w 288"/>
                  <a:gd name="T9" fmla="*/ 50 h 191"/>
                  <a:gd name="T10" fmla="*/ 102 w 288"/>
                  <a:gd name="T11" fmla="*/ 10 h 191"/>
                  <a:gd name="T12" fmla="*/ 230 w 288"/>
                  <a:gd name="T13" fmla="*/ 17 h 191"/>
                  <a:gd name="T14" fmla="*/ 249 w 288"/>
                  <a:gd name="T15" fmla="*/ 92 h 191"/>
                  <a:gd name="T16" fmla="*/ 279 w 288"/>
                  <a:gd name="T17" fmla="*/ 160 h 191"/>
                  <a:gd name="T18" fmla="*/ 232 w 288"/>
                  <a:gd name="T19" fmla="*/ 116 h 191"/>
                  <a:gd name="T20" fmla="*/ 231 w 288"/>
                  <a:gd name="T21" fmla="*/ 96 h 191"/>
                  <a:gd name="T22" fmla="*/ 221 w 288"/>
                  <a:gd name="T23" fmla="*/ 49 h 191"/>
                  <a:gd name="T24" fmla="*/ 159 w 288"/>
                  <a:gd name="T25" fmla="*/ 31 h 191"/>
                  <a:gd name="T26" fmla="*/ 185 w 288"/>
                  <a:gd name="T27" fmla="*/ 65 h 191"/>
                  <a:gd name="T28" fmla="*/ 145 w 288"/>
                  <a:gd name="T29" fmla="*/ 53 h 191"/>
                  <a:gd name="T30" fmla="*/ 147 w 288"/>
                  <a:gd name="T31" fmla="*/ 58 h 191"/>
                  <a:gd name="T32" fmla="*/ 126 w 288"/>
                  <a:gd name="T33" fmla="*/ 36 h 191"/>
                  <a:gd name="T34" fmla="*/ 117 w 288"/>
                  <a:gd name="T35" fmla="*/ 39 h 191"/>
                  <a:gd name="T36" fmla="*/ 189 w 288"/>
                  <a:gd name="T37" fmla="*/ 172 h 191"/>
                  <a:gd name="T38" fmla="*/ 266 w 288"/>
                  <a:gd name="T39" fmla="*/ 151 h 191"/>
                  <a:gd name="T40" fmla="*/ 89 w 288"/>
                  <a:gd name="T41" fmla="*/ 83 h 191"/>
                  <a:gd name="T42" fmla="*/ 85 w 288"/>
                  <a:gd name="T43" fmla="*/ 94 h 191"/>
                  <a:gd name="T44" fmla="*/ 46 w 288"/>
                  <a:gd name="T45" fmla="*/ 122 h 191"/>
                  <a:gd name="T46" fmla="*/ 64 w 288"/>
                  <a:gd name="T47" fmla="*/ 125 h 191"/>
                  <a:gd name="T48" fmla="*/ 56 w 288"/>
                  <a:gd name="T49" fmla="*/ 138 h 191"/>
                  <a:gd name="T50" fmla="*/ 28 w 288"/>
                  <a:gd name="T51" fmla="*/ 149 h 191"/>
                  <a:gd name="T52" fmla="*/ 88 w 288"/>
                  <a:gd name="T53" fmla="*/ 101 h 191"/>
                  <a:gd name="T54" fmla="*/ 155 w 288"/>
                  <a:gd name="T55" fmla="*/ 28 h 191"/>
                  <a:gd name="T56" fmla="*/ 100 w 288"/>
                  <a:gd name="T57" fmla="*/ 62 h 191"/>
                  <a:gd name="T58" fmla="*/ 106 w 288"/>
                  <a:gd name="T59" fmla="*/ 47 h 191"/>
                  <a:gd name="T60" fmla="*/ 98 w 288"/>
                  <a:gd name="T61" fmla="*/ 59 h 191"/>
                  <a:gd name="T62" fmla="*/ 228 w 288"/>
                  <a:gd name="T63" fmla="*/ 56 h 191"/>
                  <a:gd name="T64" fmla="*/ 154 w 288"/>
                  <a:gd name="T65" fmla="*/ 141 h 191"/>
                  <a:gd name="T66" fmla="*/ 251 w 288"/>
                  <a:gd name="T67" fmla="*/ 116 h 191"/>
                  <a:gd name="T68" fmla="*/ 170 w 288"/>
                  <a:gd name="T69" fmla="*/ 153 h 191"/>
                  <a:gd name="T70" fmla="*/ 266 w 288"/>
                  <a:gd name="T71" fmla="*/ 132 h 191"/>
                  <a:gd name="T72" fmla="*/ 112 w 288"/>
                  <a:gd name="T73" fmla="*/ 112 h 191"/>
                  <a:gd name="T74" fmla="*/ 194 w 288"/>
                  <a:gd name="T75" fmla="*/ 176 h 191"/>
                  <a:gd name="T76" fmla="*/ 276 w 288"/>
                  <a:gd name="T77" fmla="*/ 146 h 191"/>
                  <a:gd name="T78" fmla="*/ 103 w 288"/>
                  <a:gd name="T79" fmla="*/ 114 h 191"/>
                  <a:gd name="T80" fmla="*/ 137 w 288"/>
                  <a:gd name="T81" fmla="*/ 150 h 191"/>
                  <a:gd name="T82" fmla="*/ 223 w 288"/>
                  <a:gd name="T83" fmla="*/ 49 h 191"/>
                  <a:gd name="T84" fmla="*/ 107 w 288"/>
                  <a:gd name="T85" fmla="*/ 64 h 191"/>
                  <a:gd name="T86" fmla="*/ 147 w 288"/>
                  <a:gd name="T87" fmla="*/ 149 h 191"/>
                  <a:gd name="T88" fmla="*/ 86 w 288"/>
                  <a:gd name="T89" fmla="*/ 43 h 191"/>
                  <a:gd name="T90" fmla="*/ 118 w 288"/>
                  <a:gd name="T91" fmla="*/ 116 h 191"/>
                  <a:gd name="T92" fmla="*/ 233 w 288"/>
                  <a:gd name="T93" fmla="*/ 60 h 191"/>
                  <a:gd name="T94" fmla="*/ 80 w 288"/>
                  <a:gd name="T95" fmla="*/ 53 h 191"/>
                  <a:gd name="T96" fmla="*/ 118 w 288"/>
                  <a:gd name="T97" fmla="*/ 95 h 191"/>
                  <a:gd name="T98" fmla="*/ 126 w 288"/>
                  <a:gd name="T99" fmla="*/ 129 h 191"/>
                  <a:gd name="T100" fmla="*/ 134 w 288"/>
                  <a:gd name="T101" fmla="*/ 123 h 191"/>
                  <a:gd name="T102" fmla="*/ 116 w 288"/>
                  <a:gd name="T103" fmla="*/ 75 h 191"/>
                  <a:gd name="T104" fmla="*/ 116 w 288"/>
                  <a:gd name="T105" fmla="*/ 91 h 191"/>
                  <a:gd name="T106" fmla="*/ 96 w 288"/>
                  <a:gd name="T107" fmla="*/ 132 h 191"/>
                  <a:gd name="T108" fmla="*/ 105 w 288"/>
                  <a:gd name="T109" fmla="*/ 96 h 191"/>
                  <a:gd name="T110" fmla="*/ 122 w 288"/>
                  <a:gd name="T111" fmla="*/ 99 h 191"/>
                  <a:gd name="T112" fmla="*/ 60 w 288"/>
                  <a:gd name="T113" fmla="*/ 95 h 191"/>
                  <a:gd name="T114" fmla="*/ 88 w 288"/>
                  <a:gd name="T115" fmla="*/ 137 h 191"/>
                  <a:gd name="T116" fmla="*/ 122 w 288"/>
                  <a:gd name="T117" fmla="*/ 125 h 191"/>
                  <a:gd name="T118" fmla="*/ 98 w 288"/>
                  <a:gd name="T119" fmla="*/ 112 h 191"/>
                  <a:gd name="T120" fmla="*/ 158 w 288"/>
                  <a:gd name="T121" fmla="*/ 153 h 191"/>
                  <a:gd name="T122" fmla="*/ 109 w 288"/>
                  <a:gd name="T123" fmla="*/ 12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191">
                    <a:moveTo>
                      <a:pt x="183" y="182"/>
                    </a:moveTo>
                    <a:cubicBezTo>
                      <a:pt x="183" y="183"/>
                      <a:pt x="184" y="184"/>
                      <a:pt x="183" y="185"/>
                    </a:cubicBezTo>
                    <a:cubicBezTo>
                      <a:pt x="183" y="185"/>
                      <a:pt x="183" y="185"/>
                      <a:pt x="183" y="185"/>
                    </a:cubicBezTo>
                    <a:cubicBezTo>
                      <a:pt x="183" y="186"/>
                      <a:pt x="183" y="187"/>
                      <a:pt x="182" y="187"/>
                    </a:cubicBezTo>
                    <a:cubicBezTo>
                      <a:pt x="182" y="188"/>
                      <a:pt x="182" y="188"/>
                      <a:pt x="182" y="189"/>
                    </a:cubicBezTo>
                    <a:cubicBezTo>
                      <a:pt x="182" y="189"/>
                      <a:pt x="181" y="190"/>
                      <a:pt x="181" y="190"/>
                    </a:cubicBezTo>
                    <a:cubicBezTo>
                      <a:pt x="181" y="191"/>
                      <a:pt x="181" y="191"/>
                      <a:pt x="180" y="191"/>
                    </a:cubicBezTo>
                    <a:cubicBezTo>
                      <a:pt x="179" y="191"/>
                      <a:pt x="179" y="191"/>
                      <a:pt x="179" y="190"/>
                    </a:cubicBezTo>
                    <a:cubicBezTo>
                      <a:pt x="179" y="190"/>
                      <a:pt x="179" y="189"/>
                      <a:pt x="179" y="189"/>
                    </a:cubicBezTo>
                    <a:cubicBezTo>
                      <a:pt x="179" y="188"/>
                      <a:pt x="179" y="187"/>
                      <a:pt x="178" y="187"/>
                    </a:cubicBezTo>
                    <a:cubicBezTo>
                      <a:pt x="178" y="186"/>
                      <a:pt x="178" y="186"/>
                      <a:pt x="178" y="185"/>
                    </a:cubicBezTo>
                    <a:cubicBezTo>
                      <a:pt x="179" y="184"/>
                      <a:pt x="179" y="184"/>
                      <a:pt x="178" y="183"/>
                    </a:cubicBezTo>
                    <a:cubicBezTo>
                      <a:pt x="177" y="183"/>
                      <a:pt x="177" y="184"/>
                      <a:pt x="176" y="184"/>
                    </a:cubicBezTo>
                    <a:cubicBezTo>
                      <a:pt x="175" y="185"/>
                      <a:pt x="174" y="185"/>
                      <a:pt x="173" y="184"/>
                    </a:cubicBezTo>
                    <a:cubicBezTo>
                      <a:pt x="172" y="184"/>
                      <a:pt x="172" y="183"/>
                      <a:pt x="172" y="182"/>
                    </a:cubicBezTo>
                    <a:cubicBezTo>
                      <a:pt x="172" y="181"/>
                      <a:pt x="173" y="180"/>
                      <a:pt x="174" y="180"/>
                    </a:cubicBezTo>
                    <a:cubicBezTo>
                      <a:pt x="175" y="179"/>
                      <a:pt x="176" y="179"/>
                      <a:pt x="178" y="179"/>
                    </a:cubicBezTo>
                    <a:cubicBezTo>
                      <a:pt x="178" y="179"/>
                      <a:pt x="179" y="179"/>
                      <a:pt x="179" y="178"/>
                    </a:cubicBezTo>
                    <a:cubicBezTo>
                      <a:pt x="179" y="178"/>
                      <a:pt x="179" y="177"/>
                      <a:pt x="179" y="176"/>
                    </a:cubicBezTo>
                    <a:cubicBezTo>
                      <a:pt x="178" y="176"/>
                      <a:pt x="178" y="176"/>
                      <a:pt x="178" y="176"/>
                    </a:cubicBezTo>
                    <a:cubicBezTo>
                      <a:pt x="172" y="170"/>
                      <a:pt x="166" y="164"/>
                      <a:pt x="161" y="158"/>
                    </a:cubicBezTo>
                    <a:cubicBezTo>
                      <a:pt x="161" y="157"/>
                      <a:pt x="160" y="157"/>
                      <a:pt x="160" y="157"/>
                    </a:cubicBezTo>
                    <a:cubicBezTo>
                      <a:pt x="159" y="157"/>
                      <a:pt x="159" y="156"/>
                      <a:pt x="158" y="156"/>
                    </a:cubicBezTo>
                    <a:cubicBezTo>
                      <a:pt x="158" y="156"/>
                      <a:pt x="157" y="156"/>
                      <a:pt x="156" y="156"/>
                    </a:cubicBezTo>
                    <a:cubicBezTo>
                      <a:pt x="156" y="156"/>
                      <a:pt x="156" y="156"/>
                      <a:pt x="156" y="156"/>
                    </a:cubicBezTo>
                    <a:cubicBezTo>
                      <a:pt x="153" y="156"/>
                      <a:pt x="150" y="156"/>
                      <a:pt x="147" y="156"/>
                    </a:cubicBezTo>
                    <a:cubicBezTo>
                      <a:pt x="144" y="155"/>
                      <a:pt x="141" y="155"/>
                      <a:pt x="138" y="155"/>
                    </a:cubicBezTo>
                    <a:cubicBezTo>
                      <a:pt x="132" y="154"/>
                      <a:pt x="126" y="154"/>
                      <a:pt x="120" y="153"/>
                    </a:cubicBezTo>
                    <a:cubicBezTo>
                      <a:pt x="117" y="153"/>
                      <a:pt x="114" y="153"/>
                      <a:pt x="111" y="152"/>
                    </a:cubicBezTo>
                    <a:cubicBezTo>
                      <a:pt x="107" y="152"/>
                      <a:pt x="103" y="152"/>
                      <a:pt x="98" y="151"/>
                    </a:cubicBezTo>
                    <a:cubicBezTo>
                      <a:pt x="92" y="151"/>
                      <a:pt x="86" y="151"/>
                      <a:pt x="79" y="150"/>
                    </a:cubicBezTo>
                    <a:cubicBezTo>
                      <a:pt x="76" y="150"/>
                      <a:pt x="73" y="150"/>
                      <a:pt x="70" y="150"/>
                    </a:cubicBezTo>
                    <a:cubicBezTo>
                      <a:pt x="68" y="150"/>
                      <a:pt x="67" y="150"/>
                      <a:pt x="65" y="150"/>
                    </a:cubicBezTo>
                    <a:cubicBezTo>
                      <a:pt x="63" y="150"/>
                      <a:pt x="62" y="150"/>
                      <a:pt x="61" y="150"/>
                    </a:cubicBezTo>
                    <a:cubicBezTo>
                      <a:pt x="60" y="150"/>
                      <a:pt x="59" y="150"/>
                      <a:pt x="59" y="151"/>
                    </a:cubicBezTo>
                    <a:cubicBezTo>
                      <a:pt x="59" y="151"/>
                      <a:pt x="58" y="151"/>
                      <a:pt x="58" y="151"/>
                    </a:cubicBezTo>
                    <a:cubicBezTo>
                      <a:pt x="57" y="151"/>
                      <a:pt x="56" y="152"/>
                      <a:pt x="55" y="152"/>
                    </a:cubicBezTo>
                    <a:cubicBezTo>
                      <a:pt x="53" y="152"/>
                      <a:pt x="52" y="152"/>
                      <a:pt x="51" y="152"/>
                    </a:cubicBezTo>
                    <a:cubicBezTo>
                      <a:pt x="50" y="152"/>
                      <a:pt x="48" y="152"/>
                      <a:pt x="47" y="152"/>
                    </a:cubicBezTo>
                    <a:cubicBezTo>
                      <a:pt x="47" y="152"/>
                      <a:pt x="46" y="152"/>
                      <a:pt x="46" y="152"/>
                    </a:cubicBezTo>
                    <a:cubicBezTo>
                      <a:pt x="46" y="153"/>
                      <a:pt x="46" y="153"/>
                      <a:pt x="46" y="153"/>
                    </a:cubicBezTo>
                    <a:cubicBezTo>
                      <a:pt x="46" y="155"/>
                      <a:pt x="45" y="156"/>
                      <a:pt x="44" y="156"/>
                    </a:cubicBezTo>
                    <a:cubicBezTo>
                      <a:pt x="42" y="156"/>
                      <a:pt x="41" y="157"/>
                      <a:pt x="39" y="157"/>
                    </a:cubicBezTo>
                    <a:cubicBezTo>
                      <a:pt x="32" y="157"/>
                      <a:pt x="26" y="158"/>
                      <a:pt x="19" y="157"/>
                    </a:cubicBezTo>
                    <a:cubicBezTo>
                      <a:pt x="16" y="157"/>
                      <a:pt x="13" y="157"/>
                      <a:pt x="10" y="157"/>
                    </a:cubicBezTo>
                    <a:cubicBezTo>
                      <a:pt x="9" y="157"/>
                      <a:pt x="9" y="157"/>
                      <a:pt x="8" y="157"/>
                    </a:cubicBezTo>
                    <a:cubicBezTo>
                      <a:pt x="8" y="157"/>
                      <a:pt x="7" y="156"/>
                      <a:pt x="7" y="156"/>
                    </a:cubicBezTo>
                    <a:cubicBezTo>
                      <a:pt x="7" y="155"/>
                      <a:pt x="8" y="155"/>
                      <a:pt x="8" y="154"/>
                    </a:cubicBezTo>
                    <a:cubicBezTo>
                      <a:pt x="9" y="154"/>
                      <a:pt x="10" y="154"/>
                      <a:pt x="10" y="154"/>
                    </a:cubicBezTo>
                    <a:cubicBezTo>
                      <a:pt x="11" y="154"/>
                      <a:pt x="11" y="154"/>
                      <a:pt x="12" y="154"/>
                    </a:cubicBezTo>
                    <a:cubicBezTo>
                      <a:pt x="12" y="153"/>
                      <a:pt x="13" y="153"/>
                      <a:pt x="13" y="152"/>
                    </a:cubicBezTo>
                    <a:cubicBezTo>
                      <a:pt x="14" y="150"/>
                      <a:pt x="16" y="149"/>
                      <a:pt x="17" y="147"/>
                    </a:cubicBezTo>
                    <a:cubicBezTo>
                      <a:pt x="17" y="147"/>
                      <a:pt x="17" y="146"/>
                      <a:pt x="17" y="146"/>
                    </a:cubicBezTo>
                    <a:cubicBezTo>
                      <a:pt x="17" y="146"/>
                      <a:pt x="17" y="147"/>
                      <a:pt x="16" y="147"/>
                    </a:cubicBezTo>
                    <a:cubicBezTo>
                      <a:pt x="14" y="148"/>
                      <a:pt x="12" y="150"/>
                      <a:pt x="9" y="152"/>
                    </a:cubicBezTo>
                    <a:cubicBezTo>
                      <a:pt x="8" y="152"/>
                      <a:pt x="8" y="152"/>
                      <a:pt x="7" y="152"/>
                    </a:cubicBezTo>
                    <a:cubicBezTo>
                      <a:pt x="6" y="152"/>
                      <a:pt x="5" y="152"/>
                      <a:pt x="5" y="151"/>
                    </a:cubicBezTo>
                    <a:cubicBezTo>
                      <a:pt x="6" y="150"/>
                      <a:pt x="5" y="149"/>
                      <a:pt x="5" y="148"/>
                    </a:cubicBezTo>
                    <a:cubicBezTo>
                      <a:pt x="5" y="148"/>
                      <a:pt x="5" y="148"/>
                      <a:pt x="5" y="147"/>
                    </a:cubicBezTo>
                    <a:cubicBezTo>
                      <a:pt x="5" y="147"/>
                      <a:pt x="5" y="147"/>
                      <a:pt x="5" y="146"/>
                    </a:cubicBezTo>
                    <a:cubicBezTo>
                      <a:pt x="4" y="147"/>
                      <a:pt x="4" y="147"/>
                      <a:pt x="4" y="147"/>
                    </a:cubicBezTo>
                    <a:cubicBezTo>
                      <a:pt x="5" y="149"/>
                      <a:pt x="5" y="151"/>
                      <a:pt x="5" y="152"/>
                    </a:cubicBezTo>
                    <a:cubicBezTo>
                      <a:pt x="6" y="156"/>
                      <a:pt x="7" y="159"/>
                      <a:pt x="9" y="163"/>
                    </a:cubicBezTo>
                    <a:cubicBezTo>
                      <a:pt x="10" y="164"/>
                      <a:pt x="10" y="164"/>
                      <a:pt x="9" y="165"/>
                    </a:cubicBezTo>
                    <a:cubicBezTo>
                      <a:pt x="9" y="166"/>
                      <a:pt x="8" y="167"/>
                      <a:pt x="7" y="167"/>
                    </a:cubicBezTo>
                    <a:cubicBezTo>
                      <a:pt x="6" y="167"/>
                      <a:pt x="5" y="166"/>
                      <a:pt x="5" y="165"/>
                    </a:cubicBezTo>
                    <a:cubicBezTo>
                      <a:pt x="5" y="165"/>
                      <a:pt x="5" y="165"/>
                      <a:pt x="5" y="164"/>
                    </a:cubicBezTo>
                    <a:cubicBezTo>
                      <a:pt x="4" y="165"/>
                      <a:pt x="4" y="166"/>
                      <a:pt x="4" y="166"/>
                    </a:cubicBezTo>
                    <a:cubicBezTo>
                      <a:pt x="4" y="167"/>
                      <a:pt x="3" y="167"/>
                      <a:pt x="2" y="167"/>
                    </a:cubicBezTo>
                    <a:cubicBezTo>
                      <a:pt x="1" y="167"/>
                      <a:pt x="1" y="167"/>
                      <a:pt x="1" y="166"/>
                    </a:cubicBezTo>
                    <a:cubicBezTo>
                      <a:pt x="1" y="165"/>
                      <a:pt x="0" y="164"/>
                      <a:pt x="0" y="163"/>
                    </a:cubicBezTo>
                    <a:cubicBezTo>
                      <a:pt x="0" y="158"/>
                      <a:pt x="0" y="153"/>
                      <a:pt x="1" y="148"/>
                    </a:cubicBezTo>
                    <a:cubicBezTo>
                      <a:pt x="1" y="147"/>
                      <a:pt x="2" y="146"/>
                      <a:pt x="2" y="145"/>
                    </a:cubicBezTo>
                    <a:cubicBezTo>
                      <a:pt x="3" y="144"/>
                      <a:pt x="4" y="144"/>
                      <a:pt x="5" y="144"/>
                    </a:cubicBezTo>
                    <a:cubicBezTo>
                      <a:pt x="6" y="144"/>
                      <a:pt x="8" y="145"/>
                      <a:pt x="8" y="146"/>
                    </a:cubicBezTo>
                    <a:cubicBezTo>
                      <a:pt x="9" y="146"/>
                      <a:pt x="9" y="146"/>
                      <a:pt x="9" y="146"/>
                    </a:cubicBezTo>
                    <a:cubicBezTo>
                      <a:pt x="12" y="144"/>
                      <a:pt x="14" y="142"/>
                      <a:pt x="16" y="140"/>
                    </a:cubicBezTo>
                    <a:cubicBezTo>
                      <a:pt x="26" y="132"/>
                      <a:pt x="34" y="123"/>
                      <a:pt x="41" y="113"/>
                    </a:cubicBezTo>
                    <a:cubicBezTo>
                      <a:pt x="49" y="103"/>
                      <a:pt x="56" y="93"/>
                      <a:pt x="62" y="82"/>
                    </a:cubicBezTo>
                    <a:cubicBezTo>
                      <a:pt x="68" y="71"/>
                      <a:pt x="74" y="61"/>
                      <a:pt x="79" y="50"/>
                    </a:cubicBezTo>
                    <a:cubicBezTo>
                      <a:pt x="82" y="42"/>
                      <a:pt x="86" y="34"/>
                      <a:pt x="89" y="26"/>
                    </a:cubicBezTo>
                    <a:cubicBezTo>
                      <a:pt x="91" y="23"/>
                      <a:pt x="92" y="19"/>
                      <a:pt x="93" y="16"/>
                    </a:cubicBezTo>
                    <a:cubicBezTo>
                      <a:pt x="93" y="15"/>
                      <a:pt x="93" y="13"/>
                      <a:pt x="94" y="12"/>
                    </a:cubicBezTo>
                    <a:cubicBezTo>
                      <a:pt x="94" y="12"/>
                      <a:pt x="94" y="12"/>
                      <a:pt x="94" y="11"/>
                    </a:cubicBezTo>
                    <a:cubicBezTo>
                      <a:pt x="93" y="11"/>
                      <a:pt x="93" y="10"/>
                      <a:pt x="93" y="10"/>
                    </a:cubicBezTo>
                    <a:cubicBezTo>
                      <a:pt x="92" y="9"/>
                      <a:pt x="91" y="8"/>
                      <a:pt x="91" y="6"/>
                    </a:cubicBezTo>
                    <a:cubicBezTo>
                      <a:pt x="91" y="5"/>
                      <a:pt x="92" y="4"/>
                      <a:pt x="92" y="3"/>
                    </a:cubicBezTo>
                    <a:cubicBezTo>
                      <a:pt x="92" y="3"/>
                      <a:pt x="92" y="2"/>
                      <a:pt x="92" y="2"/>
                    </a:cubicBezTo>
                    <a:cubicBezTo>
                      <a:pt x="93" y="0"/>
                      <a:pt x="94" y="0"/>
                      <a:pt x="96" y="1"/>
                    </a:cubicBezTo>
                    <a:cubicBezTo>
                      <a:pt x="96" y="1"/>
                      <a:pt x="96" y="1"/>
                      <a:pt x="96" y="1"/>
                    </a:cubicBezTo>
                    <a:cubicBezTo>
                      <a:pt x="97" y="0"/>
                      <a:pt x="98" y="0"/>
                      <a:pt x="99" y="2"/>
                    </a:cubicBezTo>
                    <a:cubicBezTo>
                      <a:pt x="99" y="2"/>
                      <a:pt x="99" y="2"/>
                      <a:pt x="100" y="3"/>
                    </a:cubicBezTo>
                    <a:cubicBezTo>
                      <a:pt x="100" y="3"/>
                      <a:pt x="100" y="4"/>
                      <a:pt x="101" y="5"/>
                    </a:cubicBezTo>
                    <a:cubicBezTo>
                      <a:pt x="101" y="5"/>
                      <a:pt x="102" y="6"/>
                      <a:pt x="101" y="7"/>
                    </a:cubicBezTo>
                    <a:cubicBezTo>
                      <a:pt x="101" y="8"/>
                      <a:pt x="100" y="9"/>
                      <a:pt x="100" y="10"/>
                    </a:cubicBezTo>
                    <a:cubicBezTo>
                      <a:pt x="101" y="10"/>
                      <a:pt x="101" y="10"/>
                      <a:pt x="102" y="10"/>
                    </a:cubicBezTo>
                    <a:cubicBezTo>
                      <a:pt x="106" y="12"/>
                      <a:pt x="111" y="13"/>
                      <a:pt x="116" y="14"/>
                    </a:cubicBezTo>
                    <a:cubicBezTo>
                      <a:pt x="125" y="15"/>
                      <a:pt x="133" y="16"/>
                      <a:pt x="142" y="18"/>
                    </a:cubicBezTo>
                    <a:cubicBezTo>
                      <a:pt x="149" y="19"/>
                      <a:pt x="155" y="20"/>
                      <a:pt x="162" y="20"/>
                    </a:cubicBezTo>
                    <a:cubicBezTo>
                      <a:pt x="166" y="21"/>
                      <a:pt x="170" y="21"/>
                      <a:pt x="175" y="21"/>
                    </a:cubicBezTo>
                    <a:cubicBezTo>
                      <a:pt x="185" y="22"/>
                      <a:pt x="195" y="22"/>
                      <a:pt x="204" y="22"/>
                    </a:cubicBezTo>
                    <a:cubicBezTo>
                      <a:pt x="210" y="22"/>
                      <a:pt x="215" y="22"/>
                      <a:pt x="220" y="22"/>
                    </a:cubicBezTo>
                    <a:cubicBezTo>
                      <a:pt x="221" y="22"/>
                      <a:pt x="222" y="22"/>
                      <a:pt x="222" y="21"/>
                    </a:cubicBezTo>
                    <a:cubicBezTo>
                      <a:pt x="222" y="21"/>
                      <a:pt x="222" y="21"/>
                      <a:pt x="222" y="20"/>
                    </a:cubicBezTo>
                    <a:cubicBezTo>
                      <a:pt x="223" y="19"/>
                      <a:pt x="224" y="19"/>
                      <a:pt x="225" y="19"/>
                    </a:cubicBezTo>
                    <a:cubicBezTo>
                      <a:pt x="225" y="18"/>
                      <a:pt x="225" y="18"/>
                      <a:pt x="225" y="17"/>
                    </a:cubicBezTo>
                    <a:cubicBezTo>
                      <a:pt x="225" y="13"/>
                      <a:pt x="226" y="10"/>
                      <a:pt x="226" y="6"/>
                    </a:cubicBezTo>
                    <a:cubicBezTo>
                      <a:pt x="226" y="5"/>
                      <a:pt x="226" y="4"/>
                      <a:pt x="227" y="4"/>
                    </a:cubicBezTo>
                    <a:cubicBezTo>
                      <a:pt x="228" y="4"/>
                      <a:pt x="228" y="5"/>
                      <a:pt x="228" y="6"/>
                    </a:cubicBezTo>
                    <a:cubicBezTo>
                      <a:pt x="228" y="8"/>
                      <a:pt x="228" y="10"/>
                      <a:pt x="228" y="12"/>
                    </a:cubicBezTo>
                    <a:cubicBezTo>
                      <a:pt x="228" y="14"/>
                      <a:pt x="229" y="16"/>
                      <a:pt x="229" y="18"/>
                    </a:cubicBezTo>
                    <a:cubicBezTo>
                      <a:pt x="230" y="18"/>
                      <a:pt x="230" y="17"/>
                      <a:pt x="230" y="17"/>
                    </a:cubicBezTo>
                    <a:cubicBezTo>
                      <a:pt x="230" y="16"/>
                      <a:pt x="231" y="15"/>
                      <a:pt x="231" y="14"/>
                    </a:cubicBezTo>
                    <a:cubicBezTo>
                      <a:pt x="231" y="13"/>
                      <a:pt x="231" y="13"/>
                      <a:pt x="231" y="13"/>
                    </a:cubicBezTo>
                    <a:cubicBezTo>
                      <a:pt x="231" y="12"/>
                      <a:pt x="232" y="11"/>
                      <a:pt x="233" y="11"/>
                    </a:cubicBezTo>
                    <a:cubicBezTo>
                      <a:pt x="234" y="12"/>
                      <a:pt x="234" y="12"/>
                      <a:pt x="234" y="13"/>
                    </a:cubicBezTo>
                    <a:cubicBezTo>
                      <a:pt x="234" y="14"/>
                      <a:pt x="234" y="16"/>
                      <a:pt x="235" y="17"/>
                    </a:cubicBezTo>
                    <a:cubicBezTo>
                      <a:pt x="235" y="17"/>
                      <a:pt x="235" y="18"/>
                      <a:pt x="235" y="18"/>
                    </a:cubicBezTo>
                    <a:cubicBezTo>
                      <a:pt x="235" y="18"/>
                      <a:pt x="235" y="18"/>
                      <a:pt x="236" y="19"/>
                    </a:cubicBezTo>
                    <a:cubicBezTo>
                      <a:pt x="237" y="19"/>
                      <a:pt x="237" y="20"/>
                      <a:pt x="237" y="21"/>
                    </a:cubicBezTo>
                    <a:cubicBezTo>
                      <a:pt x="237" y="22"/>
                      <a:pt x="236" y="23"/>
                      <a:pt x="236" y="24"/>
                    </a:cubicBezTo>
                    <a:cubicBezTo>
                      <a:pt x="236" y="26"/>
                      <a:pt x="235" y="27"/>
                      <a:pt x="233" y="26"/>
                    </a:cubicBezTo>
                    <a:cubicBezTo>
                      <a:pt x="233" y="27"/>
                      <a:pt x="233" y="28"/>
                      <a:pt x="233" y="29"/>
                    </a:cubicBezTo>
                    <a:cubicBezTo>
                      <a:pt x="233" y="32"/>
                      <a:pt x="234" y="35"/>
                      <a:pt x="234" y="38"/>
                    </a:cubicBezTo>
                    <a:cubicBezTo>
                      <a:pt x="234" y="44"/>
                      <a:pt x="234" y="49"/>
                      <a:pt x="235" y="54"/>
                    </a:cubicBezTo>
                    <a:cubicBezTo>
                      <a:pt x="236" y="58"/>
                      <a:pt x="237" y="61"/>
                      <a:pt x="238" y="65"/>
                    </a:cubicBezTo>
                    <a:cubicBezTo>
                      <a:pt x="239" y="67"/>
                      <a:pt x="239" y="69"/>
                      <a:pt x="240" y="71"/>
                    </a:cubicBezTo>
                    <a:cubicBezTo>
                      <a:pt x="242" y="79"/>
                      <a:pt x="245" y="85"/>
                      <a:pt x="249" y="92"/>
                    </a:cubicBezTo>
                    <a:cubicBezTo>
                      <a:pt x="252" y="99"/>
                      <a:pt x="256" y="106"/>
                      <a:pt x="260" y="113"/>
                    </a:cubicBezTo>
                    <a:cubicBezTo>
                      <a:pt x="262" y="117"/>
                      <a:pt x="265" y="121"/>
                      <a:pt x="268" y="125"/>
                    </a:cubicBezTo>
                    <a:cubicBezTo>
                      <a:pt x="271" y="129"/>
                      <a:pt x="274" y="133"/>
                      <a:pt x="278" y="137"/>
                    </a:cubicBezTo>
                    <a:cubicBezTo>
                      <a:pt x="280" y="140"/>
                      <a:pt x="282" y="143"/>
                      <a:pt x="284" y="146"/>
                    </a:cubicBezTo>
                    <a:cubicBezTo>
                      <a:pt x="286" y="149"/>
                      <a:pt x="287" y="151"/>
                      <a:pt x="287" y="154"/>
                    </a:cubicBezTo>
                    <a:cubicBezTo>
                      <a:pt x="287" y="155"/>
                      <a:pt x="287" y="155"/>
                      <a:pt x="287" y="156"/>
                    </a:cubicBezTo>
                    <a:cubicBezTo>
                      <a:pt x="287" y="156"/>
                      <a:pt x="287" y="157"/>
                      <a:pt x="287" y="157"/>
                    </a:cubicBezTo>
                    <a:cubicBezTo>
                      <a:pt x="288" y="158"/>
                      <a:pt x="288" y="158"/>
                      <a:pt x="288" y="159"/>
                    </a:cubicBezTo>
                    <a:cubicBezTo>
                      <a:pt x="287" y="159"/>
                      <a:pt x="287" y="160"/>
                      <a:pt x="286" y="159"/>
                    </a:cubicBezTo>
                    <a:cubicBezTo>
                      <a:pt x="285" y="159"/>
                      <a:pt x="284" y="159"/>
                      <a:pt x="283" y="159"/>
                    </a:cubicBezTo>
                    <a:cubicBezTo>
                      <a:pt x="283" y="161"/>
                      <a:pt x="283" y="162"/>
                      <a:pt x="283" y="164"/>
                    </a:cubicBezTo>
                    <a:cubicBezTo>
                      <a:pt x="283" y="164"/>
                      <a:pt x="283" y="165"/>
                      <a:pt x="283" y="166"/>
                    </a:cubicBezTo>
                    <a:cubicBezTo>
                      <a:pt x="282" y="167"/>
                      <a:pt x="281" y="168"/>
                      <a:pt x="279" y="168"/>
                    </a:cubicBezTo>
                    <a:cubicBezTo>
                      <a:pt x="278" y="167"/>
                      <a:pt x="277" y="166"/>
                      <a:pt x="278" y="164"/>
                    </a:cubicBezTo>
                    <a:cubicBezTo>
                      <a:pt x="278" y="163"/>
                      <a:pt x="278" y="162"/>
                      <a:pt x="279" y="161"/>
                    </a:cubicBezTo>
                    <a:cubicBezTo>
                      <a:pt x="279" y="161"/>
                      <a:pt x="279" y="160"/>
                      <a:pt x="279" y="160"/>
                    </a:cubicBezTo>
                    <a:cubicBezTo>
                      <a:pt x="278" y="160"/>
                      <a:pt x="278" y="160"/>
                      <a:pt x="277" y="160"/>
                    </a:cubicBezTo>
                    <a:cubicBezTo>
                      <a:pt x="277" y="161"/>
                      <a:pt x="277" y="162"/>
                      <a:pt x="277" y="162"/>
                    </a:cubicBezTo>
                    <a:cubicBezTo>
                      <a:pt x="277" y="163"/>
                      <a:pt x="276" y="164"/>
                      <a:pt x="275" y="164"/>
                    </a:cubicBezTo>
                    <a:cubicBezTo>
                      <a:pt x="275" y="164"/>
                      <a:pt x="274" y="163"/>
                      <a:pt x="274" y="162"/>
                    </a:cubicBezTo>
                    <a:cubicBezTo>
                      <a:pt x="274" y="162"/>
                      <a:pt x="274" y="161"/>
                      <a:pt x="274" y="161"/>
                    </a:cubicBezTo>
                    <a:cubicBezTo>
                      <a:pt x="273" y="161"/>
                      <a:pt x="272" y="161"/>
                      <a:pt x="271" y="161"/>
                    </a:cubicBezTo>
                    <a:cubicBezTo>
                      <a:pt x="260" y="163"/>
                      <a:pt x="249" y="165"/>
                      <a:pt x="238" y="167"/>
                    </a:cubicBezTo>
                    <a:cubicBezTo>
                      <a:pt x="225" y="170"/>
                      <a:pt x="213" y="173"/>
                      <a:pt x="201" y="176"/>
                    </a:cubicBezTo>
                    <a:cubicBezTo>
                      <a:pt x="196" y="177"/>
                      <a:pt x="192" y="179"/>
                      <a:pt x="188" y="181"/>
                    </a:cubicBezTo>
                    <a:cubicBezTo>
                      <a:pt x="186" y="181"/>
                      <a:pt x="185" y="181"/>
                      <a:pt x="183" y="182"/>
                    </a:cubicBezTo>
                    <a:close/>
                    <a:moveTo>
                      <a:pt x="262" y="139"/>
                    </a:moveTo>
                    <a:cubicBezTo>
                      <a:pt x="261" y="141"/>
                      <a:pt x="260" y="141"/>
                      <a:pt x="258" y="140"/>
                    </a:cubicBezTo>
                    <a:cubicBezTo>
                      <a:pt x="258" y="139"/>
                      <a:pt x="257" y="139"/>
                      <a:pt x="256" y="138"/>
                    </a:cubicBezTo>
                    <a:cubicBezTo>
                      <a:pt x="251" y="134"/>
                      <a:pt x="246" y="130"/>
                      <a:pt x="242" y="125"/>
                    </a:cubicBezTo>
                    <a:cubicBezTo>
                      <a:pt x="238" y="123"/>
                      <a:pt x="235" y="120"/>
                      <a:pt x="232" y="118"/>
                    </a:cubicBezTo>
                    <a:cubicBezTo>
                      <a:pt x="232" y="117"/>
                      <a:pt x="232" y="117"/>
                      <a:pt x="232" y="116"/>
                    </a:cubicBezTo>
                    <a:cubicBezTo>
                      <a:pt x="232" y="115"/>
                      <a:pt x="233" y="115"/>
                      <a:pt x="234" y="115"/>
                    </a:cubicBezTo>
                    <a:cubicBezTo>
                      <a:pt x="234" y="115"/>
                      <a:pt x="235" y="115"/>
                      <a:pt x="235" y="116"/>
                    </a:cubicBezTo>
                    <a:cubicBezTo>
                      <a:pt x="236" y="118"/>
                      <a:pt x="237" y="119"/>
                      <a:pt x="238" y="120"/>
                    </a:cubicBezTo>
                    <a:cubicBezTo>
                      <a:pt x="244" y="126"/>
                      <a:pt x="251" y="131"/>
                      <a:pt x="257" y="137"/>
                    </a:cubicBezTo>
                    <a:cubicBezTo>
                      <a:pt x="257" y="137"/>
                      <a:pt x="258" y="137"/>
                      <a:pt x="259" y="138"/>
                    </a:cubicBezTo>
                    <a:cubicBezTo>
                      <a:pt x="259" y="137"/>
                      <a:pt x="260" y="137"/>
                      <a:pt x="260" y="137"/>
                    </a:cubicBezTo>
                    <a:cubicBezTo>
                      <a:pt x="260" y="136"/>
                      <a:pt x="260" y="136"/>
                      <a:pt x="259" y="135"/>
                    </a:cubicBezTo>
                    <a:cubicBezTo>
                      <a:pt x="256" y="130"/>
                      <a:pt x="253" y="125"/>
                      <a:pt x="251" y="120"/>
                    </a:cubicBezTo>
                    <a:cubicBezTo>
                      <a:pt x="249" y="118"/>
                      <a:pt x="248" y="117"/>
                      <a:pt x="247" y="115"/>
                    </a:cubicBezTo>
                    <a:cubicBezTo>
                      <a:pt x="245" y="116"/>
                      <a:pt x="244" y="115"/>
                      <a:pt x="243" y="115"/>
                    </a:cubicBezTo>
                    <a:cubicBezTo>
                      <a:pt x="243" y="114"/>
                      <a:pt x="242" y="114"/>
                      <a:pt x="241" y="113"/>
                    </a:cubicBezTo>
                    <a:cubicBezTo>
                      <a:pt x="238" y="109"/>
                      <a:pt x="234" y="106"/>
                      <a:pt x="231" y="102"/>
                    </a:cubicBezTo>
                    <a:cubicBezTo>
                      <a:pt x="230" y="101"/>
                      <a:pt x="229" y="100"/>
                      <a:pt x="227" y="99"/>
                    </a:cubicBezTo>
                    <a:cubicBezTo>
                      <a:pt x="227" y="98"/>
                      <a:pt x="226" y="97"/>
                      <a:pt x="227" y="96"/>
                    </a:cubicBezTo>
                    <a:cubicBezTo>
                      <a:pt x="227" y="95"/>
                      <a:pt x="228" y="94"/>
                      <a:pt x="229" y="94"/>
                    </a:cubicBezTo>
                    <a:cubicBezTo>
                      <a:pt x="230" y="94"/>
                      <a:pt x="231" y="95"/>
                      <a:pt x="231" y="96"/>
                    </a:cubicBezTo>
                    <a:cubicBezTo>
                      <a:pt x="231" y="96"/>
                      <a:pt x="232" y="96"/>
                      <a:pt x="232" y="97"/>
                    </a:cubicBezTo>
                    <a:cubicBezTo>
                      <a:pt x="234" y="101"/>
                      <a:pt x="237" y="104"/>
                      <a:pt x="240" y="108"/>
                    </a:cubicBezTo>
                    <a:cubicBezTo>
                      <a:pt x="241" y="109"/>
                      <a:pt x="242" y="110"/>
                      <a:pt x="243" y="111"/>
                    </a:cubicBezTo>
                    <a:cubicBezTo>
                      <a:pt x="243" y="110"/>
                      <a:pt x="242" y="110"/>
                      <a:pt x="242" y="109"/>
                    </a:cubicBezTo>
                    <a:cubicBezTo>
                      <a:pt x="239" y="104"/>
                      <a:pt x="236" y="98"/>
                      <a:pt x="232" y="93"/>
                    </a:cubicBezTo>
                    <a:cubicBezTo>
                      <a:pt x="231" y="92"/>
                      <a:pt x="230" y="92"/>
                      <a:pt x="230" y="91"/>
                    </a:cubicBezTo>
                    <a:cubicBezTo>
                      <a:pt x="228" y="89"/>
                      <a:pt x="227" y="88"/>
                      <a:pt x="226" y="86"/>
                    </a:cubicBezTo>
                    <a:cubicBezTo>
                      <a:pt x="225" y="86"/>
                      <a:pt x="225" y="85"/>
                      <a:pt x="225" y="85"/>
                    </a:cubicBezTo>
                    <a:cubicBezTo>
                      <a:pt x="225" y="84"/>
                      <a:pt x="225" y="84"/>
                      <a:pt x="225" y="83"/>
                    </a:cubicBezTo>
                    <a:cubicBezTo>
                      <a:pt x="226" y="83"/>
                      <a:pt x="226" y="83"/>
                      <a:pt x="227" y="83"/>
                    </a:cubicBezTo>
                    <a:cubicBezTo>
                      <a:pt x="227" y="84"/>
                      <a:pt x="228" y="84"/>
                      <a:pt x="228" y="85"/>
                    </a:cubicBezTo>
                    <a:cubicBezTo>
                      <a:pt x="229" y="85"/>
                      <a:pt x="229" y="86"/>
                      <a:pt x="230" y="87"/>
                    </a:cubicBezTo>
                    <a:cubicBezTo>
                      <a:pt x="230" y="86"/>
                      <a:pt x="230" y="86"/>
                      <a:pt x="230" y="86"/>
                    </a:cubicBezTo>
                    <a:cubicBezTo>
                      <a:pt x="230" y="86"/>
                      <a:pt x="230" y="86"/>
                      <a:pt x="230" y="85"/>
                    </a:cubicBezTo>
                    <a:cubicBezTo>
                      <a:pt x="225" y="74"/>
                      <a:pt x="222" y="62"/>
                      <a:pt x="221" y="50"/>
                    </a:cubicBezTo>
                    <a:cubicBezTo>
                      <a:pt x="221" y="50"/>
                      <a:pt x="221" y="49"/>
                      <a:pt x="221" y="49"/>
                    </a:cubicBezTo>
                    <a:cubicBezTo>
                      <a:pt x="219" y="46"/>
                      <a:pt x="218" y="43"/>
                      <a:pt x="216" y="41"/>
                    </a:cubicBezTo>
                    <a:cubicBezTo>
                      <a:pt x="215" y="39"/>
                      <a:pt x="214" y="37"/>
                      <a:pt x="213" y="36"/>
                    </a:cubicBezTo>
                    <a:cubicBezTo>
                      <a:pt x="213" y="35"/>
                      <a:pt x="213" y="35"/>
                      <a:pt x="213" y="34"/>
                    </a:cubicBezTo>
                    <a:cubicBezTo>
                      <a:pt x="212" y="33"/>
                      <a:pt x="212" y="33"/>
                      <a:pt x="212" y="32"/>
                    </a:cubicBezTo>
                    <a:cubicBezTo>
                      <a:pt x="213" y="31"/>
                      <a:pt x="214" y="30"/>
                      <a:pt x="215" y="31"/>
                    </a:cubicBezTo>
                    <a:cubicBezTo>
                      <a:pt x="216" y="31"/>
                      <a:pt x="217" y="32"/>
                      <a:pt x="217" y="33"/>
                    </a:cubicBezTo>
                    <a:cubicBezTo>
                      <a:pt x="217" y="33"/>
                      <a:pt x="217" y="34"/>
                      <a:pt x="217" y="34"/>
                    </a:cubicBezTo>
                    <a:cubicBezTo>
                      <a:pt x="218" y="37"/>
                      <a:pt x="219" y="39"/>
                      <a:pt x="220" y="41"/>
                    </a:cubicBezTo>
                    <a:cubicBezTo>
                      <a:pt x="220" y="42"/>
                      <a:pt x="220" y="42"/>
                      <a:pt x="220" y="42"/>
                    </a:cubicBezTo>
                    <a:cubicBezTo>
                      <a:pt x="220" y="37"/>
                      <a:pt x="220" y="33"/>
                      <a:pt x="220" y="29"/>
                    </a:cubicBezTo>
                    <a:cubicBezTo>
                      <a:pt x="219" y="29"/>
                      <a:pt x="219" y="29"/>
                      <a:pt x="218" y="29"/>
                    </a:cubicBezTo>
                    <a:cubicBezTo>
                      <a:pt x="215" y="30"/>
                      <a:pt x="211" y="30"/>
                      <a:pt x="208" y="31"/>
                    </a:cubicBezTo>
                    <a:cubicBezTo>
                      <a:pt x="203" y="32"/>
                      <a:pt x="198" y="32"/>
                      <a:pt x="193" y="32"/>
                    </a:cubicBezTo>
                    <a:cubicBezTo>
                      <a:pt x="187" y="32"/>
                      <a:pt x="181" y="33"/>
                      <a:pt x="175" y="32"/>
                    </a:cubicBezTo>
                    <a:cubicBezTo>
                      <a:pt x="170" y="32"/>
                      <a:pt x="166" y="32"/>
                      <a:pt x="161" y="31"/>
                    </a:cubicBezTo>
                    <a:cubicBezTo>
                      <a:pt x="160" y="31"/>
                      <a:pt x="160" y="31"/>
                      <a:pt x="159" y="31"/>
                    </a:cubicBezTo>
                    <a:cubicBezTo>
                      <a:pt x="159" y="33"/>
                      <a:pt x="159" y="35"/>
                      <a:pt x="159" y="37"/>
                    </a:cubicBezTo>
                    <a:cubicBezTo>
                      <a:pt x="160" y="39"/>
                      <a:pt x="161" y="41"/>
                      <a:pt x="162" y="44"/>
                    </a:cubicBezTo>
                    <a:cubicBezTo>
                      <a:pt x="164" y="48"/>
                      <a:pt x="166" y="53"/>
                      <a:pt x="168" y="58"/>
                    </a:cubicBezTo>
                    <a:cubicBezTo>
                      <a:pt x="168" y="58"/>
                      <a:pt x="168" y="58"/>
                      <a:pt x="169" y="59"/>
                    </a:cubicBezTo>
                    <a:cubicBezTo>
                      <a:pt x="169" y="57"/>
                      <a:pt x="169" y="56"/>
                      <a:pt x="169" y="55"/>
                    </a:cubicBezTo>
                    <a:cubicBezTo>
                      <a:pt x="169" y="50"/>
                      <a:pt x="169" y="45"/>
                      <a:pt x="168" y="40"/>
                    </a:cubicBezTo>
                    <a:cubicBezTo>
                      <a:pt x="168" y="38"/>
                      <a:pt x="168" y="37"/>
                      <a:pt x="168" y="36"/>
                    </a:cubicBezTo>
                    <a:cubicBezTo>
                      <a:pt x="168" y="35"/>
                      <a:pt x="168" y="35"/>
                      <a:pt x="168" y="35"/>
                    </a:cubicBezTo>
                    <a:cubicBezTo>
                      <a:pt x="168" y="33"/>
                      <a:pt x="170" y="33"/>
                      <a:pt x="171" y="34"/>
                    </a:cubicBezTo>
                    <a:cubicBezTo>
                      <a:pt x="171" y="34"/>
                      <a:pt x="171" y="34"/>
                      <a:pt x="172" y="35"/>
                    </a:cubicBezTo>
                    <a:cubicBezTo>
                      <a:pt x="172" y="36"/>
                      <a:pt x="173" y="37"/>
                      <a:pt x="174" y="38"/>
                    </a:cubicBezTo>
                    <a:cubicBezTo>
                      <a:pt x="177" y="46"/>
                      <a:pt x="182" y="53"/>
                      <a:pt x="187" y="60"/>
                    </a:cubicBezTo>
                    <a:cubicBezTo>
                      <a:pt x="187" y="61"/>
                      <a:pt x="188" y="61"/>
                      <a:pt x="189" y="62"/>
                    </a:cubicBezTo>
                    <a:cubicBezTo>
                      <a:pt x="189" y="62"/>
                      <a:pt x="189" y="63"/>
                      <a:pt x="189" y="63"/>
                    </a:cubicBezTo>
                    <a:cubicBezTo>
                      <a:pt x="190" y="64"/>
                      <a:pt x="189" y="65"/>
                      <a:pt x="188" y="66"/>
                    </a:cubicBezTo>
                    <a:cubicBezTo>
                      <a:pt x="187" y="66"/>
                      <a:pt x="186" y="66"/>
                      <a:pt x="185" y="65"/>
                    </a:cubicBezTo>
                    <a:cubicBezTo>
                      <a:pt x="184" y="65"/>
                      <a:pt x="184" y="64"/>
                      <a:pt x="183" y="63"/>
                    </a:cubicBezTo>
                    <a:cubicBezTo>
                      <a:pt x="179" y="55"/>
                      <a:pt x="175" y="47"/>
                      <a:pt x="171" y="39"/>
                    </a:cubicBezTo>
                    <a:cubicBezTo>
                      <a:pt x="171" y="39"/>
                      <a:pt x="171" y="38"/>
                      <a:pt x="171" y="38"/>
                    </a:cubicBezTo>
                    <a:cubicBezTo>
                      <a:pt x="171" y="41"/>
                      <a:pt x="171" y="44"/>
                      <a:pt x="171" y="47"/>
                    </a:cubicBezTo>
                    <a:cubicBezTo>
                      <a:pt x="172" y="51"/>
                      <a:pt x="172" y="54"/>
                      <a:pt x="172" y="57"/>
                    </a:cubicBezTo>
                    <a:cubicBezTo>
                      <a:pt x="172" y="58"/>
                      <a:pt x="171" y="60"/>
                      <a:pt x="171" y="61"/>
                    </a:cubicBezTo>
                    <a:cubicBezTo>
                      <a:pt x="170" y="63"/>
                      <a:pt x="169" y="63"/>
                      <a:pt x="168" y="62"/>
                    </a:cubicBezTo>
                    <a:cubicBezTo>
                      <a:pt x="167" y="61"/>
                      <a:pt x="167" y="60"/>
                      <a:pt x="166" y="59"/>
                    </a:cubicBezTo>
                    <a:cubicBezTo>
                      <a:pt x="165" y="56"/>
                      <a:pt x="163" y="53"/>
                      <a:pt x="162" y="50"/>
                    </a:cubicBezTo>
                    <a:cubicBezTo>
                      <a:pt x="160" y="44"/>
                      <a:pt x="157" y="39"/>
                      <a:pt x="154" y="34"/>
                    </a:cubicBezTo>
                    <a:cubicBezTo>
                      <a:pt x="154" y="33"/>
                      <a:pt x="153" y="32"/>
                      <a:pt x="153" y="31"/>
                    </a:cubicBezTo>
                    <a:cubicBezTo>
                      <a:pt x="147" y="30"/>
                      <a:pt x="141" y="30"/>
                      <a:pt x="135" y="29"/>
                    </a:cubicBezTo>
                    <a:cubicBezTo>
                      <a:pt x="135" y="30"/>
                      <a:pt x="136" y="32"/>
                      <a:pt x="136" y="34"/>
                    </a:cubicBezTo>
                    <a:cubicBezTo>
                      <a:pt x="139" y="40"/>
                      <a:pt x="141" y="46"/>
                      <a:pt x="144" y="52"/>
                    </a:cubicBezTo>
                    <a:cubicBezTo>
                      <a:pt x="144" y="52"/>
                      <a:pt x="144" y="53"/>
                      <a:pt x="144" y="53"/>
                    </a:cubicBezTo>
                    <a:cubicBezTo>
                      <a:pt x="144" y="53"/>
                      <a:pt x="145" y="53"/>
                      <a:pt x="145" y="53"/>
                    </a:cubicBezTo>
                    <a:cubicBezTo>
                      <a:pt x="144" y="51"/>
                      <a:pt x="144" y="48"/>
                      <a:pt x="144" y="46"/>
                    </a:cubicBezTo>
                    <a:cubicBezTo>
                      <a:pt x="143" y="42"/>
                      <a:pt x="142" y="38"/>
                      <a:pt x="141" y="34"/>
                    </a:cubicBezTo>
                    <a:cubicBezTo>
                      <a:pt x="141" y="33"/>
                      <a:pt x="141" y="32"/>
                      <a:pt x="141" y="32"/>
                    </a:cubicBezTo>
                    <a:cubicBezTo>
                      <a:pt x="141" y="30"/>
                      <a:pt x="143" y="30"/>
                      <a:pt x="144" y="31"/>
                    </a:cubicBezTo>
                    <a:cubicBezTo>
                      <a:pt x="144" y="31"/>
                      <a:pt x="144" y="32"/>
                      <a:pt x="145" y="32"/>
                    </a:cubicBezTo>
                    <a:cubicBezTo>
                      <a:pt x="147" y="35"/>
                      <a:pt x="149" y="39"/>
                      <a:pt x="151" y="43"/>
                    </a:cubicBezTo>
                    <a:cubicBezTo>
                      <a:pt x="153" y="48"/>
                      <a:pt x="155" y="53"/>
                      <a:pt x="157" y="58"/>
                    </a:cubicBezTo>
                    <a:cubicBezTo>
                      <a:pt x="157" y="59"/>
                      <a:pt x="157" y="59"/>
                      <a:pt x="157" y="59"/>
                    </a:cubicBezTo>
                    <a:cubicBezTo>
                      <a:pt x="157" y="60"/>
                      <a:pt x="156" y="62"/>
                      <a:pt x="155" y="62"/>
                    </a:cubicBezTo>
                    <a:cubicBezTo>
                      <a:pt x="154" y="62"/>
                      <a:pt x="153" y="61"/>
                      <a:pt x="152" y="60"/>
                    </a:cubicBezTo>
                    <a:cubicBezTo>
                      <a:pt x="152" y="59"/>
                      <a:pt x="151" y="58"/>
                      <a:pt x="151" y="56"/>
                    </a:cubicBezTo>
                    <a:cubicBezTo>
                      <a:pt x="149" y="50"/>
                      <a:pt x="147" y="44"/>
                      <a:pt x="145" y="37"/>
                    </a:cubicBezTo>
                    <a:cubicBezTo>
                      <a:pt x="145" y="37"/>
                      <a:pt x="144" y="37"/>
                      <a:pt x="144" y="36"/>
                    </a:cubicBezTo>
                    <a:cubicBezTo>
                      <a:pt x="145" y="39"/>
                      <a:pt x="145" y="41"/>
                      <a:pt x="146" y="44"/>
                    </a:cubicBezTo>
                    <a:cubicBezTo>
                      <a:pt x="147" y="48"/>
                      <a:pt x="147" y="52"/>
                      <a:pt x="147" y="56"/>
                    </a:cubicBezTo>
                    <a:cubicBezTo>
                      <a:pt x="147" y="57"/>
                      <a:pt x="147" y="58"/>
                      <a:pt x="147" y="58"/>
                    </a:cubicBezTo>
                    <a:cubicBezTo>
                      <a:pt x="147" y="59"/>
                      <a:pt x="146" y="60"/>
                      <a:pt x="146" y="60"/>
                    </a:cubicBezTo>
                    <a:cubicBezTo>
                      <a:pt x="145" y="60"/>
                      <a:pt x="144" y="59"/>
                      <a:pt x="144" y="59"/>
                    </a:cubicBezTo>
                    <a:cubicBezTo>
                      <a:pt x="144" y="58"/>
                      <a:pt x="143" y="57"/>
                      <a:pt x="143" y="56"/>
                    </a:cubicBezTo>
                    <a:cubicBezTo>
                      <a:pt x="142" y="53"/>
                      <a:pt x="140" y="49"/>
                      <a:pt x="139" y="45"/>
                    </a:cubicBezTo>
                    <a:cubicBezTo>
                      <a:pt x="136" y="40"/>
                      <a:pt x="134" y="34"/>
                      <a:pt x="131" y="29"/>
                    </a:cubicBezTo>
                    <a:cubicBezTo>
                      <a:pt x="131" y="28"/>
                      <a:pt x="130" y="28"/>
                      <a:pt x="130" y="28"/>
                    </a:cubicBezTo>
                    <a:cubicBezTo>
                      <a:pt x="125" y="27"/>
                      <a:pt x="121" y="25"/>
                      <a:pt x="116" y="24"/>
                    </a:cubicBezTo>
                    <a:cubicBezTo>
                      <a:pt x="116" y="24"/>
                      <a:pt x="115" y="24"/>
                      <a:pt x="115" y="24"/>
                    </a:cubicBezTo>
                    <a:cubicBezTo>
                      <a:pt x="115" y="26"/>
                      <a:pt x="122" y="46"/>
                      <a:pt x="123" y="49"/>
                    </a:cubicBezTo>
                    <a:cubicBezTo>
                      <a:pt x="123" y="47"/>
                      <a:pt x="123" y="46"/>
                      <a:pt x="122" y="45"/>
                    </a:cubicBezTo>
                    <a:cubicBezTo>
                      <a:pt x="121" y="40"/>
                      <a:pt x="120" y="35"/>
                      <a:pt x="118" y="30"/>
                    </a:cubicBezTo>
                    <a:cubicBezTo>
                      <a:pt x="118" y="30"/>
                      <a:pt x="118" y="29"/>
                      <a:pt x="118" y="29"/>
                    </a:cubicBezTo>
                    <a:cubicBezTo>
                      <a:pt x="118" y="28"/>
                      <a:pt x="118" y="27"/>
                      <a:pt x="119" y="27"/>
                    </a:cubicBezTo>
                    <a:cubicBezTo>
                      <a:pt x="119" y="27"/>
                      <a:pt x="120" y="27"/>
                      <a:pt x="120" y="27"/>
                    </a:cubicBezTo>
                    <a:cubicBezTo>
                      <a:pt x="121" y="28"/>
                      <a:pt x="121" y="28"/>
                      <a:pt x="121" y="28"/>
                    </a:cubicBezTo>
                    <a:cubicBezTo>
                      <a:pt x="123" y="31"/>
                      <a:pt x="124" y="33"/>
                      <a:pt x="126" y="36"/>
                    </a:cubicBezTo>
                    <a:cubicBezTo>
                      <a:pt x="130" y="43"/>
                      <a:pt x="133" y="51"/>
                      <a:pt x="137" y="58"/>
                    </a:cubicBezTo>
                    <a:cubicBezTo>
                      <a:pt x="138" y="59"/>
                      <a:pt x="138" y="60"/>
                      <a:pt x="137" y="61"/>
                    </a:cubicBezTo>
                    <a:cubicBezTo>
                      <a:pt x="136" y="62"/>
                      <a:pt x="136" y="62"/>
                      <a:pt x="135" y="62"/>
                    </a:cubicBezTo>
                    <a:cubicBezTo>
                      <a:pt x="134" y="62"/>
                      <a:pt x="133" y="61"/>
                      <a:pt x="133" y="60"/>
                    </a:cubicBezTo>
                    <a:cubicBezTo>
                      <a:pt x="132" y="59"/>
                      <a:pt x="131" y="57"/>
                      <a:pt x="131" y="55"/>
                    </a:cubicBezTo>
                    <a:cubicBezTo>
                      <a:pt x="129" y="49"/>
                      <a:pt x="127" y="43"/>
                      <a:pt x="124" y="37"/>
                    </a:cubicBezTo>
                    <a:cubicBezTo>
                      <a:pt x="123" y="36"/>
                      <a:pt x="123" y="35"/>
                      <a:pt x="122" y="33"/>
                    </a:cubicBezTo>
                    <a:cubicBezTo>
                      <a:pt x="122" y="34"/>
                      <a:pt x="122" y="34"/>
                      <a:pt x="122" y="34"/>
                    </a:cubicBezTo>
                    <a:cubicBezTo>
                      <a:pt x="122" y="34"/>
                      <a:pt x="122" y="34"/>
                      <a:pt x="122" y="35"/>
                    </a:cubicBezTo>
                    <a:cubicBezTo>
                      <a:pt x="125" y="44"/>
                      <a:pt x="127" y="53"/>
                      <a:pt x="128" y="62"/>
                    </a:cubicBezTo>
                    <a:cubicBezTo>
                      <a:pt x="129" y="63"/>
                      <a:pt x="129" y="64"/>
                      <a:pt x="129" y="65"/>
                    </a:cubicBezTo>
                    <a:cubicBezTo>
                      <a:pt x="129" y="65"/>
                      <a:pt x="128" y="66"/>
                      <a:pt x="128" y="66"/>
                    </a:cubicBezTo>
                    <a:cubicBezTo>
                      <a:pt x="127" y="66"/>
                      <a:pt x="126" y="66"/>
                      <a:pt x="126" y="65"/>
                    </a:cubicBezTo>
                    <a:cubicBezTo>
                      <a:pt x="126" y="65"/>
                      <a:pt x="126" y="65"/>
                      <a:pt x="126" y="64"/>
                    </a:cubicBezTo>
                    <a:cubicBezTo>
                      <a:pt x="125" y="63"/>
                      <a:pt x="125" y="62"/>
                      <a:pt x="124" y="60"/>
                    </a:cubicBezTo>
                    <a:cubicBezTo>
                      <a:pt x="122" y="53"/>
                      <a:pt x="119" y="46"/>
                      <a:pt x="117" y="39"/>
                    </a:cubicBezTo>
                    <a:cubicBezTo>
                      <a:pt x="115" y="34"/>
                      <a:pt x="113" y="30"/>
                      <a:pt x="110" y="26"/>
                    </a:cubicBezTo>
                    <a:cubicBezTo>
                      <a:pt x="110" y="25"/>
                      <a:pt x="110" y="25"/>
                      <a:pt x="110" y="24"/>
                    </a:cubicBezTo>
                    <a:cubicBezTo>
                      <a:pt x="110" y="24"/>
                      <a:pt x="110" y="23"/>
                      <a:pt x="111" y="23"/>
                    </a:cubicBezTo>
                    <a:cubicBezTo>
                      <a:pt x="109" y="22"/>
                      <a:pt x="108" y="22"/>
                      <a:pt x="107" y="22"/>
                    </a:cubicBezTo>
                    <a:cubicBezTo>
                      <a:pt x="107" y="22"/>
                      <a:pt x="107" y="22"/>
                      <a:pt x="107" y="23"/>
                    </a:cubicBezTo>
                    <a:cubicBezTo>
                      <a:pt x="107" y="25"/>
                      <a:pt x="107" y="27"/>
                      <a:pt x="108" y="29"/>
                    </a:cubicBezTo>
                    <a:cubicBezTo>
                      <a:pt x="110" y="36"/>
                      <a:pt x="112" y="43"/>
                      <a:pt x="115" y="50"/>
                    </a:cubicBezTo>
                    <a:cubicBezTo>
                      <a:pt x="119" y="59"/>
                      <a:pt x="123" y="68"/>
                      <a:pt x="128" y="77"/>
                    </a:cubicBezTo>
                    <a:cubicBezTo>
                      <a:pt x="134" y="90"/>
                      <a:pt x="142" y="103"/>
                      <a:pt x="149" y="116"/>
                    </a:cubicBezTo>
                    <a:cubicBezTo>
                      <a:pt x="156" y="127"/>
                      <a:pt x="163" y="138"/>
                      <a:pt x="170" y="148"/>
                    </a:cubicBezTo>
                    <a:cubicBezTo>
                      <a:pt x="172" y="153"/>
                      <a:pt x="176" y="156"/>
                      <a:pt x="180" y="160"/>
                    </a:cubicBezTo>
                    <a:cubicBezTo>
                      <a:pt x="180" y="160"/>
                      <a:pt x="180" y="160"/>
                      <a:pt x="180" y="160"/>
                    </a:cubicBezTo>
                    <a:cubicBezTo>
                      <a:pt x="181" y="160"/>
                      <a:pt x="182" y="161"/>
                      <a:pt x="182" y="162"/>
                    </a:cubicBezTo>
                    <a:cubicBezTo>
                      <a:pt x="182" y="162"/>
                      <a:pt x="182" y="163"/>
                      <a:pt x="183" y="163"/>
                    </a:cubicBezTo>
                    <a:cubicBezTo>
                      <a:pt x="184" y="164"/>
                      <a:pt x="185" y="165"/>
                      <a:pt x="185" y="166"/>
                    </a:cubicBezTo>
                    <a:cubicBezTo>
                      <a:pt x="187" y="168"/>
                      <a:pt x="189" y="170"/>
                      <a:pt x="189" y="172"/>
                    </a:cubicBezTo>
                    <a:cubicBezTo>
                      <a:pt x="191" y="172"/>
                      <a:pt x="192" y="172"/>
                      <a:pt x="193" y="171"/>
                    </a:cubicBezTo>
                    <a:cubicBezTo>
                      <a:pt x="193" y="171"/>
                      <a:pt x="192" y="171"/>
                      <a:pt x="192" y="171"/>
                    </a:cubicBezTo>
                    <a:cubicBezTo>
                      <a:pt x="188" y="165"/>
                      <a:pt x="183" y="160"/>
                      <a:pt x="179" y="155"/>
                    </a:cubicBezTo>
                    <a:cubicBezTo>
                      <a:pt x="178" y="154"/>
                      <a:pt x="176" y="153"/>
                      <a:pt x="175" y="151"/>
                    </a:cubicBezTo>
                    <a:cubicBezTo>
                      <a:pt x="175" y="151"/>
                      <a:pt x="175" y="151"/>
                      <a:pt x="175" y="150"/>
                    </a:cubicBezTo>
                    <a:cubicBezTo>
                      <a:pt x="175" y="150"/>
                      <a:pt x="175" y="149"/>
                      <a:pt x="176" y="149"/>
                    </a:cubicBezTo>
                    <a:cubicBezTo>
                      <a:pt x="176" y="150"/>
                      <a:pt x="177" y="150"/>
                      <a:pt x="177" y="150"/>
                    </a:cubicBezTo>
                    <a:cubicBezTo>
                      <a:pt x="177" y="151"/>
                      <a:pt x="178" y="152"/>
                      <a:pt x="178" y="153"/>
                    </a:cubicBezTo>
                    <a:cubicBezTo>
                      <a:pt x="182" y="157"/>
                      <a:pt x="185" y="161"/>
                      <a:pt x="188" y="165"/>
                    </a:cubicBezTo>
                    <a:cubicBezTo>
                      <a:pt x="190" y="167"/>
                      <a:pt x="192" y="168"/>
                      <a:pt x="194" y="170"/>
                    </a:cubicBezTo>
                    <a:cubicBezTo>
                      <a:pt x="195" y="170"/>
                      <a:pt x="196" y="170"/>
                      <a:pt x="196" y="170"/>
                    </a:cubicBezTo>
                    <a:cubicBezTo>
                      <a:pt x="200" y="169"/>
                      <a:pt x="204" y="167"/>
                      <a:pt x="207" y="166"/>
                    </a:cubicBezTo>
                    <a:cubicBezTo>
                      <a:pt x="220" y="161"/>
                      <a:pt x="234" y="158"/>
                      <a:pt x="248" y="156"/>
                    </a:cubicBezTo>
                    <a:cubicBezTo>
                      <a:pt x="249" y="156"/>
                      <a:pt x="251" y="156"/>
                      <a:pt x="253" y="155"/>
                    </a:cubicBezTo>
                    <a:cubicBezTo>
                      <a:pt x="257" y="154"/>
                      <a:pt x="261" y="153"/>
                      <a:pt x="265" y="152"/>
                    </a:cubicBezTo>
                    <a:cubicBezTo>
                      <a:pt x="266" y="152"/>
                      <a:pt x="266" y="152"/>
                      <a:pt x="266" y="151"/>
                    </a:cubicBezTo>
                    <a:cubicBezTo>
                      <a:pt x="267" y="150"/>
                      <a:pt x="267" y="150"/>
                      <a:pt x="268" y="150"/>
                    </a:cubicBezTo>
                    <a:cubicBezTo>
                      <a:pt x="269" y="150"/>
                      <a:pt x="269" y="150"/>
                      <a:pt x="269" y="149"/>
                    </a:cubicBezTo>
                    <a:cubicBezTo>
                      <a:pt x="267" y="146"/>
                      <a:pt x="264" y="143"/>
                      <a:pt x="262" y="139"/>
                    </a:cubicBezTo>
                    <a:close/>
                    <a:moveTo>
                      <a:pt x="73" y="79"/>
                    </a:moveTo>
                    <a:cubicBezTo>
                      <a:pt x="73" y="79"/>
                      <a:pt x="73" y="79"/>
                      <a:pt x="74" y="79"/>
                    </a:cubicBezTo>
                    <a:cubicBezTo>
                      <a:pt x="79" y="78"/>
                      <a:pt x="84" y="76"/>
                      <a:pt x="89" y="74"/>
                    </a:cubicBezTo>
                    <a:cubicBezTo>
                      <a:pt x="90" y="74"/>
                      <a:pt x="92" y="73"/>
                      <a:pt x="93" y="72"/>
                    </a:cubicBezTo>
                    <a:cubicBezTo>
                      <a:pt x="93" y="71"/>
                      <a:pt x="94" y="71"/>
                      <a:pt x="95" y="71"/>
                    </a:cubicBezTo>
                    <a:cubicBezTo>
                      <a:pt x="96" y="72"/>
                      <a:pt x="96" y="72"/>
                      <a:pt x="96" y="73"/>
                    </a:cubicBezTo>
                    <a:cubicBezTo>
                      <a:pt x="95" y="74"/>
                      <a:pt x="95" y="74"/>
                      <a:pt x="94" y="74"/>
                    </a:cubicBezTo>
                    <a:cubicBezTo>
                      <a:pt x="92" y="75"/>
                      <a:pt x="90" y="76"/>
                      <a:pt x="88" y="76"/>
                    </a:cubicBezTo>
                    <a:cubicBezTo>
                      <a:pt x="83" y="78"/>
                      <a:pt x="78" y="80"/>
                      <a:pt x="72" y="81"/>
                    </a:cubicBezTo>
                    <a:cubicBezTo>
                      <a:pt x="72" y="81"/>
                      <a:pt x="71" y="82"/>
                      <a:pt x="71" y="82"/>
                    </a:cubicBezTo>
                    <a:cubicBezTo>
                      <a:pt x="70" y="84"/>
                      <a:pt x="69" y="86"/>
                      <a:pt x="67" y="88"/>
                    </a:cubicBezTo>
                    <a:cubicBezTo>
                      <a:pt x="67" y="89"/>
                      <a:pt x="67" y="89"/>
                      <a:pt x="67" y="89"/>
                    </a:cubicBezTo>
                    <a:cubicBezTo>
                      <a:pt x="75" y="88"/>
                      <a:pt x="82" y="86"/>
                      <a:pt x="89" y="83"/>
                    </a:cubicBezTo>
                    <a:cubicBezTo>
                      <a:pt x="89" y="83"/>
                      <a:pt x="89" y="83"/>
                      <a:pt x="89" y="83"/>
                    </a:cubicBezTo>
                    <a:cubicBezTo>
                      <a:pt x="88" y="81"/>
                      <a:pt x="89" y="80"/>
                      <a:pt x="90" y="80"/>
                    </a:cubicBezTo>
                    <a:cubicBezTo>
                      <a:pt x="91" y="79"/>
                      <a:pt x="92" y="79"/>
                      <a:pt x="93" y="79"/>
                    </a:cubicBezTo>
                    <a:cubicBezTo>
                      <a:pt x="94" y="79"/>
                      <a:pt x="95" y="80"/>
                      <a:pt x="95" y="81"/>
                    </a:cubicBezTo>
                    <a:cubicBezTo>
                      <a:pt x="96" y="82"/>
                      <a:pt x="95" y="83"/>
                      <a:pt x="94" y="83"/>
                    </a:cubicBezTo>
                    <a:cubicBezTo>
                      <a:pt x="88" y="86"/>
                      <a:pt x="83" y="88"/>
                      <a:pt x="77" y="89"/>
                    </a:cubicBezTo>
                    <a:cubicBezTo>
                      <a:pt x="73" y="90"/>
                      <a:pt x="70" y="91"/>
                      <a:pt x="66" y="91"/>
                    </a:cubicBezTo>
                    <a:cubicBezTo>
                      <a:pt x="66" y="91"/>
                      <a:pt x="65" y="91"/>
                      <a:pt x="65" y="92"/>
                    </a:cubicBezTo>
                    <a:cubicBezTo>
                      <a:pt x="64" y="93"/>
                      <a:pt x="63" y="95"/>
                      <a:pt x="62" y="96"/>
                    </a:cubicBezTo>
                    <a:cubicBezTo>
                      <a:pt x="62" y="97"/>
                      <a:pt x="61" y="98"/>
                      <a:pt x="62" y="99"/>
                    </a:cubicBezTo>
                    <a:cubicBezTo>
                      <a:pt x="62" y="99"/>
                      <a:pt x="63" y="99"/>
                      <a:pt x="63" y="99"/>
                    </a:cubicBezTo>
                    <a:cubicBezTo>
                      <a:pt x="68" y="98"/>
                      <a:pt x="73" y="97"/>
                      <a:pt x="78" y="95"/>
                    </a:cubicBezTo>
                    <a:cubicBezTo>
                      <a:pt x="80" y="94"/>
                      <a:pt x="83" y="93"/>
                      <a:pt x="86" y="91"/>
                    </a:cubicBezTo>
                    <a:cubicBezTo>
                      <a:pt x="86" y="90"/>
                      <a:pt x="87" y="90"/>
                      <a:pt x="88" y="91"/>
                    </a:cubicBezTo>
                    <a:cubicBezTo>
                      <a:pt x="88" y="92"/>
                      <a:pt x="88" y="93"/>
                      <a:pt x="87" y="93"/>
                    </a:cubicBezTo>
                    <a:cubicBezTo>
                      <a:pt x="87" y="94"/>
                      <a:pt x="86" y="94"/>
                      <a:pt x="85" y="94"/>
                    </a:cubicBezTo>
                    <a:cubicBezTo>
                      <a:pt x="80" y="96"/>
                      <a:pt x="75" y="97"/>
                      <a:pt x="69" y="99"/>
                    </a:cubicBezTo>
                    <a:cubicBezTo>
                      <a:pt x="66" y="100"/>
                      <a:pt x="63" y="101"/>
                      <a:pt x="60" y="100"/>
                    </a:cubicBezTo>
                    <a:cubicBezTo>
                      <a:pt x="57" y="104"/>
                      <a:pt x="54" y="108"/>
                      <a:pt x="51" y="112"/>
                    </a:cubicBezTo>
                    <a:cubicBezTo>
                      <a:pt x="52" y="112"/>
                      <a:pt x="52" y="112"/>
                      <a:pt x="52" y="112"/>
                    </a:cubicBezTo>
                    <a:cubicBezTo>
                      <a:pt x="55" y="112"/>
                      <a:pt x="59" y="111"/>
                      <a:pt x="62" y="110"/>
                    </a:cubicBezTo>
                    <a:cubicBezTo>
                      <a:pt x="66" y="108"/>
                      <a:pt x="71" y="107"/>
                      <a:pt x="75" y="105"/>
                    </a:cubicBezTo>
                    <a:cubicBezTo>
                      <a:pt x="75" y="104"/>
                      <a:pt x="76" y="104"/>
                      <a:pt x="77" y="103"/>
                    </a:cubicBezTo>
                    <a:cubicBezTo>
                      <a:pt x="77" y="103"/>
                      <a:pt x="78" y="103"/>
                      <a:pt x="79" y="103"/>
                    </a:cubicBezTo>
                    <a:cubicBezTo>
                      <a:pt x="79" y="104"/>
                      <a:pt x="79" y="105"/>
                      <a:pt x="78" y="106"/>
                    </a:cubicBezTo>
                    <a:cubicBezTo>
                      <a:pt x="78" y="106"/>
                      <a:pt x="77" y="106"/>
                      <a:pt x="77" y="106"/>
                    </a:cubicBezTo>
                    <a:cubicBezTo>
                      <a:pt x="74" y="107"/>
                      <a:pt x="72" y="108"/>
                      <a:pt x="69" y="109"/>
                    </a:cubicBezTo>
                    <a:cubicBezTo>
                      <a:pt x="63" y="111"/>
                      <a:pt x="57" y="113"/>
                      <a:pt x="50" y="114"/>
                    </a:cubicBezTo>
                    <a:cubicBezTo>
                      <a:pt x="50" y="114"/>
                      <a:pt x="50" y="114"/>
                      <a:pt x="49" y="114"/>
                    </a:cubicBezTo>
                    <a:cubicBezTo>
                      <a:pt x="48" y="116"/>
                      <a:pt x="46" y="118"/>
                      <a:pt x="45" y="120"/>
                    </a:cubicBezTo>
                    <a:cubicBezTo>
                      <a:pt x="45" y="121"/>
                      <a:pt x="45" y="121"/>
                      <a:pt x="45" y="122"/>
                    </a:cubicBezTo>
                    <a:cubicBezTo>
                      <a:pt x="45" y="122"/>
                      <a:pt x="46" y="122"/>
                      <a:pt x="46" y="122"/>
                    </a:cubicBezTo>
                    <a:cubicBezTo>
                      <a:pt x="52" y="121"/>
                      <a:pt x="57" y="120"/>
                      <a:pt x="63" y="117"/>
                    </a:cubicBezTo>
                    <a:cubicBezTo>
                      <a:pt x="65" y="116"/>
                      <a:pt x="67" y="115"/>
                      <a:pt x="69" y="114"/>
                    </a:cubicBezTo>
                    <a:cubicBezTo>
                      <a:pt x="70" y="114"/>
                      <a:pt x="70" y="114"/>
                      <a:pt x="70" y="114"/>
                    </a:cubicBezTo>
                    <a:cubicBezTo>
                      <a:pt x="71" y="114"/>
                      <a:pt x="71" y="114"/>
                      <a:pt x="72" y="115"/>
                    </a:cubicBezTo>
                    <a:cubicBezTo>
                      <a:pt x="72" y="116"/>
                      <a:pt x="71" y="116"/>
                      <a:pt x="71" y="117"/>
                    </a:cubicBezTo>
                    <a:cubicBezTo>
                      <a:pt x="69" y="117"/>
                      <a:pt x="68" y="118"/>
                      <a:pt x="67" y="118"/>
                    </a:cubicBezTo>
                    <a:cubicBezTo>
                      <a:pt x="64" y="119"/>
                      <a:pt x="61" y="120"/>
                      <a:pt x="58" y="121"/>
                    </a:cubicBezTo>
                    <a:cubicBezTo>
                      <a:pt x="55" y="121"/>
                      <a:pt x="52" y="122"/>
                      <a:pt x="49" y="123"/>
                    </a:cubicBezTo>
                    <a:cubicBezTo>
                      <a:pt x="47" y="123"/>
                      <a:pt x="45" y="124"/>
                      <a:pt x="43" y="123"/>
                    </a:cubicBezTo>
                    <a:cubicBezTo>
                      <a:pt x="40" y="125"/>
                      <a:pt x="38" y="128"/>
                      <a:pt x="36" y="130"/>
                    </a:cubicBezTo>
                    <a:cubicBezTo>
                      <a:pt x="36" y="130"/>
                      <a:pt x="37" y="130"/>
                      <a:pt x="37" y="130"/>
                    </a:cubicBezTo>
                    <a:cubicBezTo>
                      <a:pt x="37" y="131"/>
                      <a:pt x="37" y="131"/>
                      <a:pt x="37" y="131"/>
                    </a:cubicBezTo>
                    <a:cubicBezTo>
                      <a:pt x="39" y="132"/>
                      <a:pt x="40" y="132"/>
                      <a:pt x="42" y="132"/>
                    </a:cubicBezTo>
                    <a:cubicBezTo>
                      <a:pt x="46" y="131"/>
                      <a:pt x="51" y="130"/>
                      <a:pt x="55" y="129"/>
                    </a:cubicBezTo>
                    <a:cubicBezTo>
                      <a:pt x="58" y="129"/>
                      <a:pt x="60" y="128"/>
                      <a:pt x="63" y="126"/>
                    </a:cubicBezTo>
                    <a:cubicBezTo>
                      <a:pt x="63" y="126"/>
                      <a:pt x="64" y="126"/>
                      <a:pt x="64" y="125"/>
                    </a:cubicBezTo>
                    <a:cubicBezTo>
                      <a:pt x="64" y="125"/>
                      <a:pt x="65" y="125"/>
                      <a:pt x="66" y="125"/>
                    </a:cubicBezTo>
                    <a:cubicBezTo>
                      <a:pt x="66" y="125"/>
                      <a:pt x="67" y="125"/>
                      <a:pt x="67" y="126"/>
                    </a:cubicBezTo>
                    <a:cubicBezTo>
                      <a:pt x="67" y="126"/>
                      <a:pt x="67" y="127"/>
                      <a:pt x="66" y="127"/>
                    </a:cubicBezTo>
                    <a:cubicBezTo>
                      <a:pt x="66" y="128"/>
                      <a:pt x="65" y="128"/>
                      <a:pt x="64" y="128"/>
                    </a:cubicBezTo>
                    <a:cubicBezTo>
                      <a:pt x="62" y="129"/>
                      <a:pt x="60" y="130"/>
                      <a:pt x="58" y="130"/>
                    </a:cubicBezTo>
                    <a:cubicBezTo>
                      <a:pt x="53" y="131"/>
                      <a:pt x="47" y="133"/>
                      <a:pt x="41" y="133"/>
                    </a:cubicBezTo>
                    <a:cubicBezTo>
                      <a:pt x="40" y="133"/>
                      <a:pt x="38" y="133"/>
                      <a:pt x="37" y="133"/>
                    </a:cubicBezTo>
                    <a:cubicBezTo>
                      <a:pt x="36" y="133"/>
                      <a:pt x="35" y="133"/>
                      <a:pt x="34" y="132"/>
                    </a:cubicBezTo>
                    <a:cubicBezTo>
                      <a:pt x="32" y="134"/>
                      <a:pt x="30" y="136"/>
                      <a:pt x="28" y="139"/>
                    </a:cubicBezTo>
                    <a:cubicBezTo>
                      <a:pt x="29" y="139"/>
                      <a:pt x="29" y="140"/>
                      <a:pt x="30" y="141"/>
                    </a:cubicBezTo>
                    <a:cubicBezTo>
                      <a:pt x="30" y="141"/>
                      <a:pt x="31" y="141"/>
                      <a:pt x="31" y="141"/>
                    </a:cubicBezTo>
                    <a:cubicBezTo>
                      <a:pt x="36" y="141"/>
                      <a:pt x="41" y="140"/>
                      <a:pt x="45" y="140"/>
                    </a:cubicBezTo>
                    <a:cubicBezTo>
                      <a:pt x="48" y="139"/>
                      <a:pt x="50" y="139"/>
                      <a:pt x="52" y="137"/>
                    </a:cubicBezTo>
                    <a:cubicBezTo>
                      <a:pt x="53" y="137"/>
                      <a:pt x="54" y="137"/>
                      <a:pt x="54" y="136"/>
                    </a:cubicBezTo>
                    <a:cubicBezTo>
                      <a:pt x="55" y="135"/>
                      <a:pt x="56" y="135"/>
                      <a:pt x="56" y="136"/>
                    </a:cubicBezTo>
                    <a:cubicBezTo>
                      <a:pt x="57" y="137"/>
                      <a:pt x="57" y="137"/>
                      <a:pt x="56" y="138"/>
                    </a:cubicBezTo>
                    <a:cubicBezTo>
                      <a:pt x="56" y="138"/>
                      <a:pt x="56" y="139"/>
                      <a:pt x="55" y="139"/>
                    </a:cubicBezTo>
                    <a:cubicBezTo>
                      <a:pt x="55" y="139"/>
                      <a:pt x="54" y="139"/>
                      <a:pt x="53" y="140"/>
                    </a:cubicBezTo>
                    <a:cubicBezTo>
                      <a:pt x="51" y="140"/>
                      <a:pt x="49" y="140"/>
                      <a:pt x="47" y="141"/>
                    </a:cubicBezTo>
                    <a:cubicBezTo>
                      <a:pt x="43" y="141"/>
                      <a:pt x="40" y="142"/>
                      <a:pt x="36" y="142"/>
                    </a:cubicBezTo>
                    <a:cubicBezTo>
                      <a:pt x="33" y="142"/>
                      <a:pt x="31" y="142"/>
                      <a:pt x="28" y="142"/>
                    </a:cubicBezTo>
                    <a:cubicBezTo>
                      <a:pt x="27" y="142"/>
                      <a:pt x="27" y="141"/>
                      <a:pt x="26" y="141"/>
                    </a:cubicBezTo>
                    <a:cubicBezTo>
                      <a:pt x="25" y="142"/>
                      <a:pt x="23" y="144"/>
                      <a:pt x="22" y="146"/>
                    </a:cubicBezTo>
                    <a:cubicBezTo>
                      <a:pt x="22" y="147"/>
                      <a:pt x="23" y="147"/>
                      <a:pt x="24" y="148"/>
                    </a:cubicBezTo>
                    <a:cubicBezTo>
                      <a:pt x="27" y="148"/>
                      <a:pt x="30" y="148"/>
                      <a:pt x="33" y="148"/>
                    </a:cubicBezTo>
                    <a:cubicBezTo>
                      <a:pt x="35" y="148"/>
                      <a:pt x="38" y="147"/>
                      <a:pt x="41" y="147"/>
                    </a:cubicBezTo>
                    <a:cubicBezTo>
                      <a:pt x="41" y="146"/>
                      <a:pt x="41" y="146"/>
                      <a:pt x="42" y="146"/>
                    </a:cubicBezTo>
                    <a:cubicBezTo>
                      <a:pt x="42" y="146"/>
                      <a:pt x="43" y="147"/>
                      <a:pt x="43" y="147"/>
                    </a:cubicBezTo>
                    <a:cubicBezTo>
                      <a:pt x="43" y="148"/>
                      <a:pt x="43" y="148"/>
                      <a:pt x="42" y="148"/>
                    </a:cubicBezTo>
                    <a:cubicBezTo>
                      <a:pt x="42" y="148"/>
                      <a:pt x="42" y="148"/>
                      <a:pt x="41" y="148"/>
                    </a:cubicBezTo>
                    <a:cubicBezTo>
                      <a:pt x="38" y="149"/>
                      <a:pt x="34" y="149"/>
                      <a:pt x="30" y="149"/>
                    </a:cubicBezTo>
                    <a:cubicBezTo>
                      <a:pt x="30" y="149"/>
                      <a:pt x="29" y="149"/>
                      <a:pt x="28" y="149"/>
                    </a:cubicBezTo>
                    <a:cubicBezTo>
                      <a:pt x="26" y="149"/>
                      <a:pt x="24" y="149"/>
                      <a:pt x="22" y="148"/>
                    </a:cubicBezTo>
                    <a:cubicBezTo>
                      <a:pt x="21" y="148"/>
                      <a:pt x="21" y="148"/>
                      <a:pt x="20" y="148"/>
                    </a:cubicBezTo>
                    <a:cubicBezTo>
                      <a:pt x="18" y="150"/>
                      <a:pt x="17" y="152"/>
                      <a:pt x="15" y="154"/>
                    </a:cubicBezTo>
                    <a:cubicBezTo>
                      <a:pt x="16" y="154"/>
                      <a:pt x="16" y="154"/>
                      <a:pt x="17" y="154"/>
                    </a:cubicBezTo>
                    <a:cubicBezTo>
                      <a:pt x="24" y="153"/>
                      <a:pt x="31" y="152"/>
                      <a:pt x="38" y="151"/>
                    </a:cubicBezTo>
                    <a:cubicBezTo>
                      <a:pt x="42" y="151"/>
                      <a:pt x="47" y="150"/>
                      <a:pt x="51" y="149"/>
                    </a:cubicBezTo>
                    <a:cubicBezTo>
                      <a:pt x="52" y="148"/>
                      <a:pt x="52" y="148"/>
                      <a:pt x="53" y="147"/>
                    </a:cubicBezTo>
                    <a:cubicBezTo>
                      <a:pt x="53" y="147"/>
                      <a:pt x="54" y="146"/>
                      <a:pt x="55" y="147"/>
                    </a:cubicBezTo>
                    <a:cubicBezTo>
                      <a:pt x="56" y="147"/>
                      <a:pt x="56" y="146"/>
                      <a:pt x="57" y="146"/>
                    </a:cubicBezTo>
                    <a:cubicBezTo>
                      <a:pt x="57" y="145"/>
                      <a:pt x="58" y="145"/>
                      <a:pt x="58" y="144"/>
                    </a:cubicBezTo>
                    <a:cubicBezTo>
                      <a:pt x="59" y="144"/>
                      <a:pt x="59" y="143"/>
                      <a:pt x="59" y="143"/>
                    </a:cubicBezTo>
                    <a:cubicBezTo>
                      <a:pt x="59" y="142"/>
                      <a:pt x="60" y="141"/>
                      <a:pt x="61" y="141"/>
                    </a:cubicBezTo>
                    <a:cubicBezTo>
                      <a:pt x="62" y="141"/>
                      <a:pt x="62" y="140"/>
                      <a:pt x="62" y="140"/>
                    </a:cubicBezTo>
                    <a:cubicBezTo>
                      <a:pt x="64" y="138"/>
                      <a:pt x="65" y="137"/>
                      <a:pt x="66" y="135"/>
                    </a:cubicBezTo>
                    <a:cubicBezTo>
                      <a:pt x="69" y="130"/>
                      <a:pt x="72" y="126"/>
                      <a:pt x="75" y="121"/>
                    </a:cubicBezTo>
                    <a:cubicBezTo>
                      <a:pt x="80" y="114"/>
                      <a:pt x="84" y="108"/>
                      <a:pt x="88" y="101"/>
                    </a:cubicBezTo>
                    <a:cubicBezTo>
                      <a:pt x="93" y="93"/>
                      <a:pt x="96" y="86"/>
                      <a:pt x="99" y="78"/>
                    </a:cubicBezTo>
                    <a:cubicBezTo>
                      <a:pt x="100" y="74"/>
                      <a:pt x="102" y="71"/>
                      <a:pt x="102" y="67"/>
                    </a:cubicBezTo>
                    <a:cubicBezTo>
                      <a:pt x="102" y="66"/>
                      <a:pt x="102" y="65"/>
                      <a:pt x="102" y="64"/>
                    </a:cubicBezTo>
                    <a:cubicBezTo>
                      <a:pt x="100" y="65"/>
                      <a:pt x="98" y="65"/>
                      <a:pt x="96" y="66"/>
                    </a:cubicBezTo>
                    <a:cubicBezTo>
                      <a:pt x="89" y="68"/>
                      <a:pt x="83" y="70"/>
                      <a:pt x="77" y="73"/>
                    </a:cubicBezTo>
                    <a:cubicBezTo>
                      <a:pt x="76" y="73"/>
                      <a:pt x="76" y="73"/>
                      <a:pt x="75" y="74"/>
                    </a:cubicBezTo>
                    <a:cubicBezTo>
                      <a:pt x="75" y="75"/>
                      <a:pt x="74" y="77"/>
                      <a:pt x="73" y="78"/>
                    </a:cubicBezTo>
                    <a:cubicBezTo>
                      <a:pt x="73" y="79"/>
                      <a:pt x="73" y="79"/>
                      <a:pt x="73" y="79"/>
                    </a:cubicBezTo>
                    <a:close/>
                    <a:moveTo>
                      <a:pt x="100" y="13"/>
                    </a:moveTo>
                    <a:cubicBezTo>
                      <a:pt x="100" y="14"/>
                      <a:pt x="100" y="14"/>
                      <a:pt x="100" y="14"/>
                    </a:cubicBezTo>
                    <a:cubicBezTo>
                      <a:pt x="103" y="16"/>
                      <a:pt x="106" y="17"/>
                      <a:pt x="109" y="18"/>
                    </a:cubicBezTo>
                    <a:cubicBezTo>
                      <a:pt x="115" y="20"/>
                      <a:pt x="122" y="21"/>
                      <a:pt x="128" y="23"/>
                    </a:cubicBezTo>
                    <a:cubicBezTo>
                      <a:pt x="129" y="23"/>
                      <a:pt x="129" y="24"/>
                      <a:pt x="129" y="23"/>
                    </a:cubicBezTo>
                    <a:cubicBezTo>
                      <a:pt x="131" y="21"/>
                      <a:pt x="133" y="22"/>
                      <a:pt x="134" y="25"/>
                    </a:cubicBezTo>
                    <a:cubicBezTo>
                      <a:pt x="134" y="25"/>
                      <a:pt x="134" y="25"/>
                      <a:pt x="134" y="25"/>
                    </a:cubicBezTo>
                    <a:cubicBezTo>
                      <a:pt x="141" y="26"/>
                      <a:pt x="148" y="28"/>
                      <a:pt x="155" y="28"/>
                    </a:cubicBezTo>
                    <a:cubicBezTo>
                      <a:pt x="161" y="29"/>
                      <a:pt x="167" y="29"/>
                      <a:pt x="174" y="29"/>
                    </a:cubicBezTo>
                    <a:cubicBezTo>
                      <a:pt x="183" y="30"/>
                      <a:pt x="192" y="30"/>
                      <a:pt x="200" y="29"/>
                    </a:cubicBezTo>
                    <a:cubicBezTo>
                      <a:pt x="206" y="28"/>
                      <a:pt x="212" y="27"/>
                      <a:pt x="218" y="25"/>
                    </a:cubicBezTo>
                    <a:cubicBezTo>
                      <a:pt x="219" y="25"/>
                      <a:pt x="219" y="25"/>
                      <a:pt x="219" y="25"/>
                    </a:cubicBezTo>
                    <a:cubicBezTo>
                      <a:pt x="215" y="25"/>
                      <a:pt x="211" y="25"/>
                      <a:pt x="207" y="25"/>
                    </a:cubicBezTo>
                    <a:cubicBezTo>
                      <a:pt x="197" y="24"/>
                      <a:pt x="187" y="24"/>
                      <a:pt x="176" y="24"/>
                    </a:cubicBezTo>
                    <a:cubicBezTo>
                      <a:pt x="171" y="24"/>
                      <a:pt x="165" y="23"/>
                      <a:pt x="160" y="23"/>
                    </a:cubicBezTo>
                    <a:cubicBezTo>
                      <a:pt x="153" y="22"/>
                      <a:pt x="147" y="21"/>
                      <a:pt x="141" y="20"/>
                    </a:cubicBezTo>
                    <a:cubicBezTo>
                      <a:pt x="134" y="19"/>
                      <a:pt x="127" y="18"/>
                      <a:pt x="120" y="17"/>
                    </a:cubicBezTo>
                    <a:cubicBezTo>
                      <a:pt x="115" y="16"/>
                      <a:pt x="110" y="15"/>
                      <a:pt x="105" y="14"/>
                    </a:cubicBezTo>
                    <a:cubicBezTo>
                      <a:pt x="103" y="14"/>
                      <a:pt x="102" y="13"/>
                      <a:pt x="100" y="13"/>
                    </a:cubicBezTo>
                    <a:close/>
                    <a:moveTo>
                      <a:pt x="77" y="71"/>
                    </a:moveTo>
                    <a:cubicBezTo>
                      <a:pt x="78" y="71"/>
                      <a:pt x="78" y="71"/>
                      <a:pt x="78" y="71"/>
                    </a:cubicBezTo>
                    <a:cubicBezTo>
                      <a:pt x="80" y="70"/>
                      <a:pt x="81" y="70"/>
                      <a:pt x="82" y="69"/>
                    </a:cubicBezTo>
                    <a:cubicBezTo>
                      <a:pt x="87" y="68"/>
                      <a:pt x="91" y="66"/>
                      <a:pt x="95" y="65"/>
                    </a:cubicBezTo>
                    <a:cubicBezTo>
                      <a:pt x="97" y="64"/>
                      <a:pt x="98" y="63"/>
                      <a:pt x="100" y="62"/>
                    </a:cubicBezTo>
                    <a:cubicBezTo>
                      <a:pt x="101" y="61"/>
                      <a:pt x="101" y="61"/>
                      <a:pt x="102" y="62"/>
                    </a:cubicBezTo>
                    <a:cubicBezTo>
                      <a:pt x="103" y="60"/>
                      <a:pt x="104" y="60"/>
                      <a:pt x="105" y="60"/>
                    </a:cubicBezTo>
                    <a:cubicBezTo>
                      <a:pt x="105" y="59"/>
                      <a:pt x="105" y="59"/>
                      <a:pt x="105" y="58"/>
                    </a:cubicBezTo>
                    <a:cubicBezTo>
                      <a:pt x="106" y="57"/>
                      <a:pt x="106" y="55"/>
                      <a:pt x="106" y="53"/>
                    </a:cubicBezTo>
                    <a:cubicBezTo>
                      <a:pt x="106" y="52"/>
                      <a:pt x="106" y="51"/>
                      <a:pt x="107" y="50"/>
                    </a:cubicBezTo>
                    <a:cubicBezTo>
                      <a:pt x="108" y="50"/>
                      <a:pt x="108" y="50"/>
                      <a:pt x="108" y="50"/>
                    </a:cubicBezTo>
                    <a:cubicBezTo>
                      <a:pt x="107" y="47"/>
                      <a:pt x="106" y="44"/>
                      <a:pt x="105" y="40"/>
                    </a:cubicBezTo>
                    <a:cubicBezTo>
                      <a:pt x="104" y="41"/>
                      <a:pt x="103" y="41"/>
                      <a:pt x="102" y="41"/>
                    </a:cubicBezTo>
                    <a:cubicBezTo>
                      <a:pt x="99" y="43"/>
                      <a:pt x="95" y="44"/>
                      <a:pt x="91" y="46"/>
                    </a:cubicBezTo>
                    <a:cubicBezTo>
                      <a:pt x="90" y="46"/>
                      <a:pt x="89" y="47"/>
                      <a:pt x="88" y="47"/>
                    </a:cubicBezTo>
                    <a:cubicBezTo>
                      <a:pt x="86" y="48"/>
                      <a:pt x="86" y="51"/>
                      <a:pt x="85" y="53"/>
                    </a:cubicBezTo>
                    <a:cubicBezTo>
                      <a:pt x="86" y="52"/>
                      <a:pt x="87" y="52"/>
                      <a:pt x="87" y="52"/>
                    </a:cubicBezTo>
                    <a:cubicBezTo>
                      <a:pt x="90" y="51"/>
                      <a:pt x="93" y="50"/>
                      <a:pt x="96" y="49"/>
                    </a:cubicBezTo>
                    <a:cubicBezTo>
                      <a:pt x="98" y="48"/>
                      <a:pt x="101" y="47"/>
                      <a:pt x="103" y="46"/>
                    </a:cubicBezTo>
                    <a:cubicBezTo>
                      <a:pt x="103" y="46"/>
                      <a:pt x="104" y="45"/>
                      <a:pt x="104" y="45"/>
                    </a:cubicBezTo>
                    <a:cubicBezTo>
                      <a:pt x="105" y="45"/>
                      <a:pt x="106" y="46"/>
                      <a:pt x="106" y="47"/>
                    </a:cubicBezTo>
                    <a:cubicBezTo>
                      <a:pt x="106" y="48"/>
                      <a:pt x="105" y="49"/>
                      <a:pt x="104" y="49"/>
                    </a:cubicBezTo>
                    <a:cubicBezTo>
                      <a:pt x="103" y="49"/>
                      <a:pt x="102" y="49"/>
                      <a:pt x="102" y="49"/>
                    </a:cubicBezTo>
                    <a:cubicBezTo>
                      <a:pt x="101" y="49"/>
                      <a:pt x="100" y="49"/>
                      <a:pt x="100" y="49"/>
                    </a:cubicBezTo>
                    <a:cubicBezTo>
                      <a:pt x="96" y="51"/>
                      <a:pt x="93" y="52"/>
                      <a:pt x="90" y="53"/>
                    </a:cubicBezTo>
                    <a:cubicBezTo>
                      <a:pt x="89" y="54"/>
                      <a:pt x="87" y="54"/>
                      <a:pt x="85" y="54"/>
                    </a:cubicBezTo>
                    <a:cubicBezTo>
                      <a:pt x="85" y="55"/>
                      <a:pt x="84" y="55"/>
                      <a:pt x="84" y="56"/>
                    </a:cubicBezTo>
                    <a:cubicBezTo>
                      <a:pt x="83" y="58"/>
                      <a:pt x="82" y="61"/>
                      <a:pt x="81" y="63"/>
                    </a:cubicBezTo>
                    <a:cubicBezTo>
                      <a:pt x="80" y="64"/>
                      <a:pt x="80" y="64"/>
                      <a:pt x="80" y="64"/>
                    </a:cubicBezTo>
                    <a:cubicBezTo>
                      <a:pt x="80" y="64"/>
                      <a:pt x="81" y="64"/>
                      <a:pt x="81" y="64"/>
                    </a:cubicBezTo>
                    <a:cubicBezTo>
                      <a:pt x="81" y="64"/>
                      <a:pt x="81" y="64"/>
                      <a:pt x="82" y="64"/>
                    </a:cubicBezTo>
                    <a:cubicBezTo>
                      <a:pt x="87" y="62"/>
                      <a:pt x="92" y="60"/>
                      <a:pt x="97" y="58"/>
                    </a:cubicBezTo>
                    <a:cubicBezTo>
                      <a:pt x="98" y="57"/>
                      <a:pt x="100" y="56"/>
                      <a:pt x="101" y="54"/>
                    </a:cubicBezTo>
                    <a:cubicBezTo>
                      <a:pt x="102" y="54"/>
                      <a:pt x="102" y="54"/>
                      <a:pt x="103" y="54"/>
                    </a:cubicBezTo>
                    <a:cubicBezTo>
                      <a:pt x="104" y="54"/>
                      <a:pt x="104" y="55"/>
                      <a:pt x="104" y="55"/>
                    </a:cubicBezTo>
                    <a:cubicBezTo>
                      <a:pt x="104" y="56"/>
                      <a:pt x="104" y="57"/>
                      <a:pt x="103" y="57"/>
                    </a:cubicBezTo>
                    <a:cubicBezTo>
                      <a:pt x="101" y="58"/>
                      <a:pt x="100" y="58"/>
                      <a:pt x="98" y="59"/>
                    </a:cubicBezTo>
                    <a:cubicBezTo>
                      <a:pt x="92" y="62"/>
                      <a:pt x="86" y="64"/>
                      <a:pt x="80" y="66"/>
                    </a:cubicBezTo>
                    <a:cubicBezTo>
                      <a:pt x="79" y="66"/>
                      <a:pt x="79" y="67"/>
                      <a:pt x="79" y="67"/>
                    </a:cubicBezTo>
                    <a:cubicBezTo>
                      <a:pt x="78" y="68"/>
                      <a:pt x="78" y="69"/>
                      <a:pt x="77" y="71"/>
                    </a:cubicBezTo>
                    <a:close/>
                    <a:moveTo>
                      <a:pt x="226" y="50"/>
                    </a:moveTo>
                    <a:cubicBezTo>
                      <a:pt x="226" y="50"/>
                      <a:pt x="226" y="50"/>
                      <a:pt x="226" y="50"/>
                    </a:cubicBezTo>
                    <a:cubicBezTo>
                      <a:pt x="226" y="51"/>
                      <a:pt x="225" y="52"/>
                      <a:pt x="224" y="52"/>
                    </a:cubicBezTo>
                    <a:cubicBezTo>
                      <a:pt x="224" y="52"/>
                      <a:pt x="224" y="52"/>
                      <a:pt x="224" y="53"/>
                    </a:cubicBezTo>
                    <a:cubicBezTo>
                      <a:pt x="224" y="59"/>
                      <a:pt x="226" y="64"/>
                      <a:pt x="227" y="70"/>
                    </a:cubicBezTo>
                    <a:cubicBezTo>
                      <a:pt x="229" y="77"/>
                      <a:pt x="232" y="84"/>
                      <a:pt x="235" y="91"/>
                    </a:cubicBezTo>
                    <a:cubicBezTo>
                      <a:pt x="235" y="92"/>
                      <a:pt x="236" y="93"/>
                      <a:pt x="237" y="93"/>
                    </a:cubicBezTo>
                    <a:cubicBezTo>
                      <a:pt x="237" y="93"/>
                      <a:pt x="237" y="92"/>
                      <a:pt x="237" y="92"/>
                    </a:cubicBezTo>
                    <a:cubicBezTo>
                      <a:pt x="234" y="86"/>
                      <a:pt x="233" y="80"/>
                      <a:pt x="232" y="74"/>
                    </a:cubicBezTo>
                    <a:cubicBezTo>
                      <a:pt x="231" y="74"/>
                      <a:pt x="231" y="73"/>
                      <a:pt x="231" y="73"/>
                    </a:cubicBezTo>
                    <a:cubicBezTo>
                      <a:pt x="231" y="72"/>
                      <a:pt x="231" y="71"/>
                      <a:pt x="231" y="71"/>
                    </a:cubicBezTo>
                    <a:cubicBezTo>
                      <a:pt x="231" y="70"/>
                      <a:pt x="231" y="70"/>
                      <a:pt x="231" y="69"/>
                    </a:cubicBezTo>
                    <a:cubicBezTo>
                      <a:pt x="230" y="65"/>
                      <a:pt x="229" y="60"/>
                      <a:pt x="228" y="56"/>
                    </a:cubicBezTo>
                    <a:cubicBezTo>
                      <a:pt x="227" y="54"/>
                      <a:pt x="227" y="52"/>
                      <a:pt x="226" y="50"/>
                    </a:cubicBezTo>
                    <a:close/>
                    <a:moveTo>
                      <a:pt x="273" y="157"/>
                    </a:moveTo>
                    <a:cubicBezTo>
                      <a:pt x="272" y="157"/>
                      <a:pt x="272" y="157"/>
                      <a:pt x="271" y="157"/>
                    </a:cubicBezTo>
                    <a:cubicBezTo>
                      <a:pt x="265" y="157"/>
                      <a:pt x="259" y="158"/>
                      <a:pt x="254" y="158"/>
                    </a:cubicBezTo>
                    <a:cubicBezTo>
                      <a:pt x="252" y="158"/>
                      <a:pt x="251" y="158"/>
                      <a:pt x="249" y="159"/>
                    </a:cubicBezTo>
                    <a:cubicBezTo>
                      <a:pt x="239" y="162"/>
                      <a:pt x="228" y="166"/>
                      <a:pt x="218" y="169"/>
                    </a:cubicBezTo>
                    <a:cubicBezTo>
                      <a:pt x="218" y="169"/>
                      <a:pt x="217" y="169"/>
                      <a:pt x="217" y="170"/>
                    </a:cubicBezTo>
                    <a:cubicBezTo>
                      <a:pt x="223" y="168"/>
                      <a:pt x="230" y="167"/>
                      <a:pt x="236" y="165"/>
                    </a:cubicBezTo>
                    <a:cubicBezTo>
                      <a:pt x="242" y="164"/>
                      <a:pt x="248" y="163"/>
                      <a:pt x="255" y="161"/>
                    </a:cubicBezTo>
                    <a:cubicBezTo>
                      <a:pt x="261" y="160"/>
                      <a:pt x="267" y="159"/>
                      <a:pt x="274" y="158"/>
                    </a:cubicBezTo>
                    <a:cubicBezTo>
                      <a:pt x="273" y="158"/>
                      <a:pt x="273" y="157"/>
                      <a:pt x="273" y="157"/>
                    </a:cubicBezTo>
                    <a:close/>
                    <a:moveTo>
                      <a:pt x="147" y="125"/>
                    </a:moveTo>
                    <a:cubicBezTo>
                      <a:pt x="147" y="125"/>
                      <a:pt x="147" y="125"/>
                      <a:pt x="147" y="125"/>
                    </a:cubicBezTo>
                    <a:cubicBezTo>
                      <a:pt x="147" y="126"/>
                      <a:pt x="147" y="126"/>
                      <a:pt x="147" y="127"/>
                    </a:cubicBezTo>
                    <a:cubicBezTo>
                      <a:pt x="148" y="129"/>
                      <a:pt x="149" y="132"/>
                      <a:pt x="151" y="135"/>
                    </a:cubicBezTo>
                    <a:cubicBezTo>
                      <a:pt x="152" y="137"/>
                      <a:pt x="153" y="139"/>
                      <a:pt x="154" y="141"/>
                    </a:cubicBezTo>
                    <a:cubicBezTo>
                      <a:pt x="158" y="148"/>
                      <a:pt x="163" y="155"/>
                      <a:pt x="168" y="161"/>
                    </a:cubicBezTo>
                    <a:cubicBezTo>
                      <a:pt x="171" y="165"/>
                      <a:pt x="174" y="168"/>
                      <a:pt x="178" y="172"/>
                    </a:cubicBezTo>
                    <a:cubicBezTo>
                      <a:pt x="178" y="172"/>
                      <a:pt x="179" y="172"/>
                      <a:pt x="179" y="172"/>
                    </a:cubicBezTo>
                    <a:cubicBezTo>
                      <a:pt x="179" y="172"/>
                      <a:pt x="179" y="172"/>
                      <a:pt x="179" y="172"/>
                    </a:cubicBezTo>
                    <a:cubicBezTo>
                      <a:pt x="179" y="171"/>
                      <a:pt x="179" y="171"/>
                      <a:pt x="179" y="170"/>
                    </a:cubicBezTo>
                    <a:cubicBezTo>
                      <a:pt x="179" y="169"/>
                      <a:pt x="179" y="169"/>
                      <a:pt x="178" y="168"/>
                    </a:cubicBezTo>
                    <a:cubicBezTo>
                      <a:pt x="174" y="165"/>
                      <a:pt x="171" y="161"/>
                      <a:pt x="167" y="157"/>
                    </a:cubicBezTo>
                    <a:cubicBezTo>
                      <a:pt x="160" y="147"/>
                      <a:pt x="153" y="137"/>
                      <a:pt x="148" y="127"/>
                    </a:cubicBezTo>
                    <a:cubicBezTo>
                      <a:pt x="147" y="126"/>
                      <a:pt x="147" y="126"/>
                      <a:pt x="147" y="125"/>
                    </a:cubicBezTo>
                    <a:close/>
                    <a:moveTo>
                      <a:pt x="237" y="76"/>
                    </a:moveTo>
                    <a:cubicBezTo>
                      <a:pt x="237" y="77"/>
                      <a:pt x="237" y="78"/>
                      <a:pt x="238" y="79"/>
                    </a:cubicBezTo>
                    <a:cubicBezTo>
                      <a:pt x="239" y="81"/>
                      <a:pt x="239" y="83"/>
                      <a:pt x="240" y="85"/>
                    </a:cubicBezTo>
                    <a:cubicBezTo>
                      <a:pt x="241" y="87"/>
                      <a:pt x="241" y="89"/>
                      <a:pt x="241" y="90"/>
                    </a:cubicBezTo>
                    <a:cubicBezTo>
                      <a:pt x="242" y="92"/>
                      <a:pt x="242" y="93"/>
                      <a:pt x="243" y="95"/>
                    </a:cubicBezTo>
                    <a:cubicBezTo>
                      <a:pt x="243" y="96"/>
                      <a:pt x="243" y="97"/>
                      <a:pt x="244" y="98"/>
                    </a:cubicBezTo>
                    <a:cubicBezTo>
                      <a:pt x="246" y="104"/>
                      <a:pt x="248" y="110"/>
                      <a:pt x="251" y="116"/>
                    </a:cubicBezTo>
                    <a:cubicBezTo>
                      <a:pt x="252" y="119"/>
                      <a:pt x="255" y="121"/>
                      <a:pt x="257" y="123"/>
                    </a:cubicBezTo>
                    <a:cubicBezTo>
                      <a:pt x="257" y="123"/>
                      <a:pt x="257" y="123"/>
                      <a:pt x="258" y="123"/>
                    </a:cubicBezTo>
                    <a:cubicBezTo>
                      <a:pt x="250" y="108"/>
                      <a:pt x="243" y="92"/>
                      <a:pt x="238" y="76"/>
                    </a:cubicBezTo>
                    <a:cubicBezTo>
                      <a:pt x="237" y="76"/>
                      <a:pt x="237" y="76"/>
                      <a:pt x="237" y="76"/>
                    </a:cubicBezTo>
                    <a:close/>
                    <a:moveTo>
                      <a:pt x="101" y="26"/>
                    </a:moveTo>
                    <a:cubicBezTo>
                      <a:pt x="100" y="26"/>
                      <a:pt x="99" y="27"/>
                      <a:pt x="98" y="27"/>
                    </a:cubicBezTo>
                    <a:cubicBezTo>
                      <a:pt x="97" y="27"/>
                      <a:pt x="97" y="28"/>
                      <a:pt x="97" y="29"/>
                    </a:cubicBezTo>
                    <a:cubicBezTo>
                      <a:pt x="97" y="29"/>
                      <a:pt x="97" y="29"/>
                      <a:pt x="96" y="30"/>
                    </a:cubicBezTo>
                    <a:cubicBezTo>
                      <a:pt x="95" y="32"/>
                      <a:pt x="94" y="35"/>
                      <a:pt x="92" y="38"/>
                    </a:cubicBezTo>
                    <a:cubicBezTo>
                      <a:pt x="92" y="38"/>
                      <a:pt x="92" y="38"/>
                      <a:pt x="92" y="39"/>
                    </a:cubicBezTo>
                    <a:cubicBezTo>
                      <a:pt x="96" y="37"/>
                      <a:pt x="100" y="36"/>
                      <a:pt x="103" y="33"/>
                    </a:cubicBezTo>
                    <a:cubicBezTo>
                      <a:pt x="102" y="31"/>
                      <a:pt x="102" y="29"/>
                      <a:pt x="101" y="26"/>
                    </a:cubicBezTo>
                    <a:close/>
                    <a:moveTo>
                      <a:pt x="179" y="166"/>
                    </a:moveTo>
                    <a:cubicBezTo>
                      <a:pt x="179" y="165"/>
                      <a:pt x="179" y="165"/>
                      <a:pt x="179" y="164"/>
                    </a:cubicBezTo>
                    <a:cubicBezTo>
                      <a:pt x="176" y="161"/>
                      <a:pt x="174" y="158"/>
                      <a:pt x="172" y="155"/>
                    </a:cubicBezTo>
                    <a:cubicBezTo>
                      <a:pt x="171" y="155"/>
                      <a:pt x="170" y="154"/>
                      <a:pt x="170" y="153"/>
                    </a:cubicBezTo>
                    <a:cubicBezTo>
                      <a:pt x="164" y="147"/>
                      <a:pt x="159" y="140"/>
                      <a:pt x="154" y="133"/>
                    </a:cubicBezTo>
                    <a:cubicBezTo>
                      <a:pt x="154" y="133"/>
                      <a:pt x="154" y="132"/>
                      <a:pt x="154" y="132"/>
                    </a:cubicBezTo>
                    <a:cubicBezTo>
                      <a:pt x="154" y="132"/>
                      <a:pt x="154" y="133"/>
                      <a:pt x="154" y="133"/>
                    </a:cubicBezTo>
                    <a:cubicBezTo>
                      <a:pt x="158" y="140"/>
                      <a:pt x="162" y="146"/>
                      <a:pt x="166" y="151"/>
                    </a:cubicBezTo>
                    <a:cubicBezTo>
                      <a:pt x="170" y="156"/>
                      <a:pt x="173" y="161"/>
                      <a:pt x="178" y="165"/>
                    </a:cubicBezTo>
                    <a:cubicBezTo>
                      <a:pt x="178" y="165"/>
                      <a:pt x="179" y="165"/>
                      <a:pt x="179" y="166"/>
                    </a:cubicBezTo>
                    <a:close/>
                    <a:moveTo>
                      <a:pt x="269" y="135"/>
                    </a:moveTo>
                    <a:cubicBezTo>
                      <a:pt x="269" y="135"/>
                      <a:pt x="269" y="135"/>
                      <a:pt x="269" y="135"/>
                    </a:cubicBezTo>
                    <a:cubicBezTo>
                      <a:pt x="269" y="135"/>
                      <a:pt x="269" y="135"/>
                      <a:pt x="269" y="135"/>
                    </a:cubicBezTo>
                    <a:cubicBezTo>
                      <a:pt x="267" y="130"/>
                      <a:pt x="264" y="126"/>
                      <a:pt x="262" y="122"/>
                    </a:cubicBezTo>
                    <a:cubicBezTo>
                      <a:pt x="262" y="121"/>
                      <a:pt x="261" y="120"/>
                      <a:pt x="260" y="119"/>
                    </a:cubicBezTo>
                    <a:cubicBezTo>
                      <a:pt x="259" y="117"/>
                      <a:pt x="257" y="114"/>
                      <a:pt x="255" y="112"/>
                    </a:cubicBezTo>
                    <a:cubicBezTo>
                      <a:pt x="255" y="111"/>
                      <a:pt x="255" y="111"/>
                      <a:pt x="255" y="111"/>
                    </a:cubicBezTo>
                    <a:cubicBezTo>
                      <a:pt x="255" y="111"/>
                      <a:pt x="255" y="111"/>
                      <a:pt x="255" y="112"/>
                    </a:cubicBezTo>
                    <a:cubicBezTo>
                      <a:pt x="257" y="116"/>
                      <a:pt x="259" y="121"/>
                      <a:pt x="261" y="125"/>
                    </a:cubicBezTo>
                    <a:cubicBezTo>
                      <a:pt x="263" y="129"/>
                      <a:pt x="263" y="129"/>
                      <a:pt x="266" y="132"/>
                    </a:cubicBezTo>
                    <a:cubicBezTo>
                      <a:pt x="267" y="133"/>
                      <a:pt x="268" y="134"/>
                      <a:pt x="269" y="135"/>
                    </a:cubicBezTo>
                    <a:close/>
                    <a:moveTo>
                      <a:pt x="89" y="45"/>
                    </a:moveTo>
                    <a:cubicBezTo>
                      <a:pt x="89" y="45"/>
                      <a:pt x="90" y="45"/>
                      <a:pt x="90" y="45"/>
                    </a:cubicBezTo>
                    <a:cubicBezTo>
                      <a:pt x="94" y="43"/>
                      <a:pt x="98" y="41"/>
                      <a:pt x="102" y="39"/>
                    </a:cubicBezTo>
                    <a:cubicBezTo>
                      <a:pt x="103" y="39"/>
                      <a:pt x="104" y="38"/>
                      <a:pt x="104" y="38"/>
                    </a:cubicBezTo>
                    <a:cubicBezTo>
                      <a:pt x="104" y="38"/>
                      <a:pt x="104" y="37"/>
                      <a:pt x="104" y="37"/>
                    </a:cubicBezTo>
                    <a:cubicBezTo>
                      <a:pt x="104" y="37"/>
                      <a:pt x="104" y="36"/>
                      <a:pt x="104" y="36"/>
                    </a:cubicBezTo>
                    <a:cubicBezTo>
                      <a:pt x="104" y="36"/>
                      <a:pt x="103" y="36"/>
                      <a:pt x="103" y="36"/>
                    </a:cubicBezTo>
                    <a:cubicBezTo>
                      <a:pt x="99" y="37"/>
                      <a:pt x="95" y="39"/>
                      <a:pt x="91" y="41"/>
                    </a:cubicBezTo>
                    <a:cubicBezTo>
                      <a:pt x="91" y="41"/>
                      <a:pt x="91" y="41"/>
                      <a:pt x="91" y="41"/>
                    </a:cubicBezTo>
                    <a:cubicBezTo>
                      <a:pt x="90" y="42"/>
                      <a:pt x="90" y="43"/>
                      <a:pt x="89" y="45"/>
                    </a:cubicBezTo>
                    <a:close/>
                    <a:moveTo>
                      <a:pt x="115" y="114"/>
                    </a:moveTo>
                    <a:cubicBezTo>
                      <a:pt x="117" y="110"/>
                      <a:pt x="119" y="107"/>
                      <a:pt x="121" y="103"/>
                    </a:cubicBezTo>
                    <a:cubicBezTo>
                      <a:pt x="121" y="103"/>
                      <a:pt x="121" y="103"/>
                      <a:pt x="121" y="103"/>
                    </a:cubicBezTo>
                    <a:cubicBezTo>
                      <a:pt x="120" y="102"/>
                      <a:pt x="120" y="101"/>
                      <a:pt x="120" y="100"/>
                    </a:cubicBezTo>
                    <a:cubicBezTo>
                      <a:pt x="117" y="104"/>
                      <a:pt x="115" y="108"/>
                      <a:pt x="112" y="112"/>
                    </a:cubicBezTo>
                    <a:cubicBezTo>
                      <a:pt x="113" y="112"/>
                      <a:pt x="114" y="113"/>
                      <a:pt x="115" y="114"/>
                    </a:cubicBezTo>
                    <a:close/>
                    <a:moveTo>
                      <a:pt x="88" y="116"/>
                    </a:moveTo>
                    <a:cubicBezTo>
                      <a:pt x="88" y="116"/>
                      <a:pt x="88" y="116"/>
                      <a:pt x="88" y="116"/>
                    </a:cubicBezTo>
                    <a:cubicBezTo>
                      <a:pt x="89" y="116"/>
                      <a:pt x="90" y="116"/>
                      <a:pt x="91" y="115"/>
                    </a:cubicBezTo>
                    <a:cubicBezTo>
                      <a:pt x="91" y="115"/>
                      <a:pt x="92" y="115"/>
                      <a:pt x="92" y="114"/>
                    </a:cubicBezTo>
                    <a:cubicBezTo>
                      <a:pt x="93" y="113"/>
                      <a:pt x="94" y="111"/>
                      <a:pt x="95" y="109"/>
                    </a:cubicBezTo>
                    <a:cubicBezTo>
                      <a:pt x="96" y="109"/>
                      <a:pt x="96" y="108"/>
                      <a:pt x="97" y="107"/>
                    </a:cubicBezTo>
                    <a:cubicBezTo>
                      <a:pt x="96" y="106"/>
                      <a:pt x="95" y="106"/>
                      <a:pt x="95" y="105"/>
                    </a:cubicBezTo>
                    <a:cubicBezTo>
                      <a:pt x="92" y="109"/>
                      <a:pt x="90" y="112"/>
                      <a:pt x="88" y="116"/>
                    </a:cubicBezTo>
                    <a:close/>
                    <a:moveTo>
                      <a:pt x="231" y="162"/>
                    </a:moveTo>
                    <a:cubicBezTo>
                      <a:pt x="231" y="162"/>
                      <a:pt x="231" y="162"/>
                      <a:pt x="231" y="162"/>
                    </a:cubicBezTo>
                    <a:cubicBezTo>
                      <a:pt x="230" y="162"/>
                      <a:pt x="230" y="162"/>
                      <a:pt x="230" y="162"/>
                    </a:cubicBezTo>
                    <a:cubicBezTo>
                      <a:pt x="228" y="163"/>
                      <a:pt x="225" y="164"/>
                      <a:pt x="223" y="164"/>
                    </a:cubicBezTo>
                    <a:cubicBezTo>
                      <a:pt x="214" y="167"/>
                      <a:pt x="205" y="171"/>
                      <a:pt x="196" y="173"/>
                    </a:cubicBezTo>
                    <a:cubicBezTo>
                      <a:pt x="195" y="174"/>
                      <a:pt x="194" y="174"/>
                      <a:pt x="193" y="175"/>
                    </a:cubicBezTo>
                    <a:cubicBezTo>
                      <a:pt x="193" y="176"/>
                      <a:pt x="193" y="176"/>
                      <a:pt x="194" y="176"/>
                    </a:cubicBezTo>
                    <a:cubicBezTo>
                      <a:pt x="195" y="175"/>
                      <a:pt x="196" y="175"/>
                      <a:pt x="197" y="175"/>
                    </a:cubicBezTo>
                    <a:cubicBezTo>
                      <a:pt x="199" y="174"/>
                      <a:pt x="201" y="173"/>
                      <a:pt x="204" y="172"/>
                    </a:cubicBezTo>
                    <a:cubicBezTo>
                      <a:pt x="212" y="169"/>
                      <a:pt x="221" y="166"/>
                      <a:pt x="229" y="163"/>
                    </a:cubicBezTo>
                    <a:cubicBezTo>
                      <a:pt x="230" y="163"/>
                      <a:pt x="230" y="163"/>
                      <a:pt x="231" y="162"/>
                    </a:cubicBezTo>
                    <a:close/>
                    <a:moveTo>
                      <a:pt x="279" y="146"/>
                    </a:moveTo>
                    <a:cubicBezTo>
                      <a:pt x="278" y="146"/>
                      <a:pt x="278" y="146"/>
                      <a:pt x="278" y="147"/>
                    </a:cubicBezTo>
                    <a:cubicBezTo>
                      <a:pt x="278" y="149"/>
                      <a:pt x="277" y="151"/>
                      <a:pt x="277" y="153"/>
                    </a:cubicBezTo>
                    <a:cubicBezTo>
                      <a:pt x="277" y="154"/>
                      <a:pt x="277" y="154"/>
                      <a:pt x="277" y="155"/>
                    </a:cubicBezTo>
                    <a:cubicBezTo>
                      <a:pt x="277" y="156"/>
                      <a:pt x="277" y="157"/>
                      <a:pt x="277" y="158"/>
                    </a:cubicBezTo>
                    <a:cubicBezTo>
                      <a:pt x="278" y="157"/>
                      <a:pt x="279" y="157"/>
                      <a:pt x="280" y="157"/>
                    </a:cubicBezTo>
                    <a:cubicBezTo>
                      <a:pt x="280" y="153"/>
                      <a:pt x="280" y="149"/>
                      <a:pt x="279" y="146"/>
                    </a:cubicBezTo>
                    <a:close/>
                    <a:moveTo>
                      <a:pt x="268" y="137"/>
                    </a:moveTo>
                    <a:cubicBezTo>
                      <a:pt x="268" y="137"/>
                      <a:pt x="268" y="137"/>
                      <a:pt x="267" y="137"/>
                    </a:cubicBezTo>
                    <a:cubicBezTo>
                      <a:pt x="269" y="141"/>
                      <a:pt x="271" y="144"/>
                      <a:pt x="273" y="147"/>
                    </a:cubicBezTo>
                    <a:cubicBezTo>
                      <a:pt x="274" y="147"/>
                      <a:pt x="274" y="147"/>
                      <a:pt x="275" y="147"/>
                    </a:cubicBezTo>
                    <a:cubicBezTo>
                      <a:pt x="275" y="147"/>
                      <a:pt x="275" y="147"/>
                      <a:pt x="276" y="146"/>
                    </a:cubicBezTo>
                    <a:cubicBezTo>
                      <a:pt x="276" y="145"/>
                      <a:pt x="276" y="145"/>
                      <a:pt x="275" y="144"/>
                    </a:cubicBezTo>
                    <a:cubicBezTo>
                      <a:pt x="275" y="144"/>
                      <a:pt x="274" y="144"/>
                      <a:pt x="274" y="143"/>
                    </a:cubicBezTo>
                    <a:cubicBezTo>
                      <a:pt x="272" y="142"/>
                      <a:pt x="271" y="140"/>
                      <a:pt x="270" y="139"/>
                    </a:cubicBezTo>
                    <a:cubicBezTo>
                      <a:pt x="269" y="138"/>
                      <a:pt x="268" y="138"/>
                      <a:pt x="268" y="137"/>
                    </a:cubicBezTo>
                    <a:close/>
                    <a:moveTo>
                      <a:pt x="130" y="94"/>
                    </a:moveTo>
                    <a:cubicBezTo>
                      <a:pt x="133" y="101"/>
                      <a:pt x="136" y="109"/>
                      <a:pt x="140" y="116"/>
                    </a:cubicBezTo>
                    <a:cubicBezTo>
                      <a:pt x="137" y="108"/>
                      <a:pt x="135" y="100"/>
                      <a:pt x="130" y="94"/>
                    </a:cubicBezTo>
                    <a:close/>
                    <a:moveTo>
                      <a:pt x="97" y="101"/>
                    </a:moveTo>
                    <a:cubicBezTo>
                      <a:pt x="98" y="100"/>
                      <a:pt x="99" y="100"/>
                      <a:pt x="100" y="100"/>
                    </a:cubicBezTo>
                    <a:cubicBezTo>
                      <a:pt x="100" y="100"/>
                      <a:pt x="100" y="100"/>
                      <a:pt x="101" y="100"/>
                    </a:cubicBezTo>
                    <a:cubicBezTo>
                      <a:pt x="102" y="98"/>
                      <a:pt x="102" y="96"/>
                      <a:pt x="103" y="94"/>
                    </a:cubicBezTo>
                    <a:cubicBezTo>
                      <a:pt x="103" y="93"/>
                      <a:pt x="102" y="93"/>
                      <a:pt x="102" y="92"/>
                    </a:cubicBezTo>
                    <a:cubicBezTo>
                      <a:pt x="100" y="95"/>
                      <a:pt x="99" y="98"/>
                      <a:pt x="97" y="101"/>
                    </a:cubicBezTo>
                    <a:close/>
                    <a:moveTo>
                      <a:pt x="105" y="109"/>
                    </a:moveTo>
                    <a:cubicBezTo>
                      <a:pt x="105" y="111"/>
                      <a:pt x="104" y="112"/>
                      <a:pt x="103" y="114"/>
                    </a:cubicBezTo>
                    <a:cubicBezTo>
                      <a:pt x="103" y="114"/>
                      <a:pt x="103" y="114"/>
                      <a:pt x="103" y="114"/>
                    </a:cubicBezTo>
                    <a:cubicBezTo>
                      <a:pt x="103" y="115"/>
                      <a:pt x="103" y="116"/>
                      <a:pt x="104" y="117"/>
                    </a:cubicBezTo>
                    <a:cubicBezTo>
                      <a:pt x="104" y="117"/>
                      <a:pt x="105" y="116"/>
                      <a:pt x="106" y="116"/>
                    </a:cubicBezTo>
                    <a:cubicBezTo>
                      <a:pt x="107" y="114"/>
                      <a:pt x="107" y="113"/>
                      <a:pt x="108" y="111"/>
                    </a:cubicBezTo>
                    <a:cubicBezTo>
                      <a:pt x="107" y="111"/>
                      <a:pt x="106" y="110"/>
                      <a:pt x="105" y="109"/>
                    </a:cubicBezTo>
                    <a:close/>
                    <a:moveTo>
                      <a:pt x="110" y="91"/>
                    </a:moveTo>
                    <a:cubicBezTo>
                      <a:pt x="110" y="91"/>
                      <a:pt x="110" y="91"/>
                      <a:pt x="111" y="90"/>
                    </a:cubicBezTo>
                    <a:cubicBezTo>
                      <a:pt x="111" y="88"/>
                      <a:pt x="112" y="86"/>
                      <a:pt x="113" y="84"/>
                    </a:cubicBezTo>
                    <a:cubicBezTo>
                      <a:pt x="113" y="82"/>
                      <a:pt x="113" y="81"/>
                      <a:pt x="112" y="80"/>
                    </a:cubicBezTo>
                    <a:cubicBezTo>
                      <a:pt x="112" y="81"/>
                      <a:pt x="112" y="82"/>
                      <a:pt x="112" y="82"/>
                    </a:cubicBezTo>
                    <a:cubicBezTo>
                      <a:pt x="112" y="83"/>
                      <a:pt x="111" y="84"/>
                      <a:pt x="111" y="84"/>
                    </a:cubicBezTo>
                    <a:cubicBezTo>
                      <a:pt x="110" y="85"/>
                      <a:pt x="110" y="86"/>
                      <a:pt x="110" y="87"/>
                    </a:cubicBezTo>
                    <a:cubicBezTo>
                      <a:pt x="110" y="88"/>
                      <a:pt x="110" y="89"/>
                      <a:pt x="109" y="90"/>
                    </a:cubicBezTo>
                    <a:cubicBezTo>
                      <a:pt x="109" y="90"/>
                      <a:pt x="109" y="91"/>
                      <a:pt x="108" y="91"/>
                    </a:cubicBezTo>
                    <a:cubicBezTo>
                      <a:pt x="108" y="91"/>
                      <a:pt x="108" y="91"/>
                      <a:pt x="107" y="91"/>
                    </a:cubicBezTo>
                    <a:cubicBezTo>
                      <a:pt x="108" y="91"/>
                      <a:pt x="109" y="91"/>
                      <a:pt x="110" y="91"/>
                    </a:cubicBezTo>
                    <a:close/>
                    <a:moveTo>
                      <a:pt x="137" y="150"/>
                    </a:moveTo>
                    <a:cubicBezTo>
                      <a:pt x="137" y="150"/>
                      <a:pt x="136" y="150"/>
                      <a:pt x="136" y="150"/>
                    </a:cubicBezTo>
                    <a:cubicBezTo>
                      <a:pt x="135" y="151"/>
                      <a:pt x="135" y="151"/>
                      <a:pt x="134" y="151"/>
                    </a:cubicBezTo>
                    <a:cubicBezTo>
                      <a:pt x="133" y="151"/>
                      <a:pt x="133" y="151"/>
                      <a:pt x="132" y="151"/>
                    </a:cubicBezTo>
                    <a:cubicBezTo>
                      <a:pt x="129" y="150"/>
                      <a:pt x="125" y="150"/>
                      <a:pt x="122" y="150"/>
                    </a:cubicBezTo>
                    <a:cubicBezTo>
                      <a:pt x="121" y="150"/>
                      <a:pt x="121" y="150"/>
                      <a:pt x="121" y="151"/>
                    </a:cubicBezTo>
                    <a:cubicBezTo>
                      <a:pt x="127" y="151"/>
                      <a:pt x="132" y="152"/>
                      <a:pt x="138" y="152"/>
                    </a:cubicBezTo>
                    <a:cubicBezTo>
                      <a:pt x="137" y="151"/>
                      <a:pt x="137" y="150"/>
                      <a:pt x="137" y="150"/>
                    </a:cubicBezTo>
                    <a:close/>
                    <a:moveTo>
                      <a:pt x="97" y="26"/>
                    </a:moveTo>
                    <a:cubicBezTo>
                      <a:pt x="98" y="25"/>
                      <a:pt x="99" y="25"/>
                      <a:pt x="100" y="24"/>
                    </a:cubicBezTo>
                    <a:cubicBezTo>
                      <a:pt x="100" y="24"/>
                      <a:pt x="100" y="23"/>
                      <a:pt x="99" y="22"/>
                    </a:cubicBezTo>
                    <a:cubicBezTo>
                      <a:pt x="99" y="22"/>
                      <a:pt x="99" y="21"/>
                      <a:pt x="99" y="21"/>
                    </a:cubicBezTo>
                    <a:cubicBezTo>
                      <a:pt x="99" y="21"/>
                      <a:pt x="99" y="20"/>
                      <a:pt x="99" y="20"/>
                    </a:cubicBezTo>
                    <a:cubicBezTo>
                      <a:pt x="98" y="19"/>
                      <a:pt x="98" y="20"/>
                      <a:pt x="98" y="20"/>
                    </a:cubicBezTo>
                    <a:cubicBezTo>
                      <a:pt x="97" y="22"/>
                      <a:pt x="96" y="23"/>
                      <a:pt x="96" y="25"/>
                    </a:cubicBezTo>
                    <a:cubicBezTo>
                      <a:pt x="96" y="25"/>
                      <a:pt x="97" y="25"/>
                      <a:pt x="97" y="26"/>
                    </a:cubicBezTo>
                    <a:close/>
                    <a:moveTo>
                      <a:pt x="223" y="49"/>
                    </a:moveTo>
                    <a:cubicBezTo>
                      <a:pt x="224" y="49"/>
                      <a:pt x="224" y="49"/>
                      <a:pt x="224" y="49"/>
                    </a:cubicBezTo>
                    <a:cubicBezTo>
                      <a:pt x="224" y="48"/>
                      <a:pt x="224" y="48"/>
                      <a:pt x="224" y="48"/>
                    </a:cubicBezTo>
                    <a:cubicBezTo>
                      <a:pt x="224" y="46"/>
                      <a:pt x="224" y="44"/>
                      <a:pt x="224" y="42"/>
                    </a:cubicBezTo>
                    <a:cubicBezTo>
                      <a:pt x="223" y="39"/>
                      <a:pt x="222" y="35"/>
                      <a:pt x="223" y="32"/>
                    </a:cubicBezTo>
                    <a:cubicBezTo>
                      <a:pt x="223" y="31"/>
                      <a:pt x="223" y="31"/>
                      <a:pt x="223" y="30"/>
                    </a:cubicBezTo>
                    <a:cubicBezTo>
                      <a:pt x="222" y="31"/>
                      <a:pt x="222" y="31"/>
                      <a:pt x="222" y="32"/>
                    </a:cubicBezTo>
                    <a:cubicBezTo>
                      <a:pt x="222" y="37"/>
                      <a:pt x="223" y="42"/>
                      <a:pt x="223" y="48"/>
                    </a:cubicBezTo>
                    <a:cubicBezTo>
                      <a:pt x="223" y="48"/>
                      <a:pt x="223" y="48"/>
                      <a:pt x="223" y="49"/>
                    </a:cubicBezTo>
                    <a:close/>
                    <a:moveTo>
                      <a:pt x="104" y="74"/>
                    </a:moveTo>
                    <a:cubicBezTo>
                      <a:pt x="104" y="74"/>
                      <a:pt x="104" y="74"/>
                      <a:pt x="104" y="74"/>
                    </a:cubicBezTo>
                    <a:cubicBezTo>
                      <a:pt x="104" y="74"/>
                      <a:pt x="104" y="74"/>
                      <a:pt x="104" y="74"/>
                    </a:cubicBezTo>
                    <a:cubicBezTo>
                      <a:pt x="105" y="73"/>
                      <a:pt x="105" y="73"/>
                      <a:pt x="105" y="72"/>
                    </a:cubicBezTo>
                    <a:cubicBezTo>
                      <a:pt x="105" y="72"/>
                      <a:pt x="106" y="71"/>
                      <a:pt x="106" y="71"/>
                    </a:cubicBezTo>
                    <a:cubicBezTo>
                      <a:pt x="107" y="71"/>
                      <a:pt x="107" y="71"/>
                      <a:pt x="108" y="71"/>
                    </a:cubicBezTo>
                    <a:cubicBezTo>
                      <a:pt x="108" y="70"/>
                      <a:pt x="108" y="69"/>
                      <a:pt x="108" y="68"/>
                    </a:cubicBezTo>
                    <a:cubicBezTo>
                      <a:pt x="108" y="67"/>
                      <a:pt x="107" y="66"/>
                      <a:pt x="107" y="64"/>
                    </a:cubicBezTo>
                    <a:cubicBezTo>
                      <a:pt x="106" y="68"/>
                      <a:pt x="105" y="71"/>
                      <a:pt x="104" y="74"/>
                    </a:cubicBezTo>
                    <a:close/>
                    <a:moveTo>
                      <a:pt x="90" y="122"/>
                    </a:moveTo>
                    <a:cubicBezTo>
                      <a:pt x="89" y="124"/>
                      <a:pt x="87" y="126"/>
                      <a:pt x="86" y="128"/>
                    </a:cubicBezTo>
                    <a:cubicBezTo>
                      <a:pt x="87" y="128"/>
                      <a:pt x="88" y="128"/>
                      <a:pt x="89" y="128"/>
                    </a:cubicBezTo>
                    <a:cubicBezTo>
                      <a:pt x="89" y="127"/>
                      <a:pt x="90" y="126"/>
                      <a:pt x="90" y="125"/>
                    </a:cubicBezTo>
                    <a:cubicBezTo>
                      <a:pt x="91" y="124"/>
                      <a:pt x="91" y="123"/>
                      <a:pt x="90" y="122"/>
                    </a:cubicBezTo>
                    <a:close/>
                    <a:moveTo>
                      <a:pt x="109" y="103"/>
                    </a:moveTo>
                    <a:cubicBezTo>
                      <a:pt x="108" y="105"/>
                      <a:pt x="108" y="106"/>
                      <a:pt x="107" y="107"/>
                    </a:cubicBezTo>
                    <a:cubicBezTo>
                      <a:pt x="108" y="108"/>
                      <a:pt x="108" y="108"/>
                      <a:pt x="109" y="109"/>
                    </a:cubicBezTo>
                    <a:cubicBezTo>
                      <a:pt x="110" y="107"/>
                      <a:pt x="111" y="106"/>
                      <a:pt x="111" y="104"/>
                    </a:cubicBezTo>
                    <a:cubicBezTo>
                      <a:pt x="111" y="104"/>
                      <a:pt x="110" y="104"/>
                      <a:pt x="109" y="103"/>
                    </a:cubicBezTo>
                    <a:close/>
                    <a:moveTo>
                      <a:pt x="153" y="152"/>
                    </a:moveTo>
                    <a:cubicBezTo>
                      <a:pt x="152" y="150"/>
                      <a:pt x="151" y="147"/>
                      <a:pt x="150" y="147"/>
                    </a:cubicBezTo>
                    <a:cubicBezTo>
                      <a:pt x="150" y="147"/>
                      <a:pt x="150" y="148"/>
                      <a:pt x="149" y="149"/>
                    </a:cubicBezTo>
                    <a:cubicBezTo>
                      <a:pt x="148" y="149"/>
                      <a:pt x="148" y="148"/>
                      <a:pt x="147" y="148"/>
                    </a:cubicBezTo>
                    <a:cubicBezTo>
                      <a:pt x="147" y="149"/>
                      <a:pt x="147" y="149"/>
                      <a:pt x="147" y="149"/>
                    </a:cubicBezTo>
                    <a:cubicBezTo>
                      <a:pt x="149" y="150"/>
                      <a:pt x="150" y="151"/>
                      <a:pt x="152" y="151"/>
                    </a:cubicBezTo>
                    <a:cubicBezTo>
                      <a:pt x="152" y="152"/>
                      <a:pt x="153" y="152"/>
                      <a:pt x="153" y="152"/>
                    </a:cubicBezTo>
                    <a:close/>
                    <a:moveTo>
                      <a:pt x="86" y="41"/>
                    </a:moveTo>
                    <a:cubicBezTo>
                      <a:pt x="86" y="41"/>
                      <a:pt x="87" y="41"/>
                      <a:pt x="87" y="40"/>
                    </a:cubicBezTo>
                    <a:cubicBezTo>
                      <a:pt x="88" y="37"/>
                      <a:pt x="90" y="34"/>
                      <a:pt x="90" y="31"/>
                    </a:cubicBezTo>
                    <a:cubicBezTo>
                      <a:pt x="90" y="31"/>
                      <a:pt x="90" y="30"/>
                      <a:pt x="91" y="30"/>
                    </a:cubicBezTo>
                    <a:cubicBezTo>
                      <a:pt x="90" y="31"/>
                      <a:pt x="86" y="38"/>
                      <a:pt x="86" y="41"/>
                    </a:cubicBezTo>
                    <a:close/>
                    <a:moveTo>
                      <a:pt x="109" y="129"/>
                    </a:moveTo>
                    <a:cubicBezTo>
                      <a:pt x="109" y="129"/>
                      <a:pt x="109" y="130"/>
                      <a:pt x="109" y="130"/>
                    </a:cubicBezTo>
                    <a:cubicBezTo>
                      <a:pt x="110" y="130"/>
                      <a:pt x="112" y="130"/>
                      <a:pt x="113" y="130"/>
                    </a:cubicBezTo>
                    <a:cubicBezTo>
                      <a:pt x="113" y="128"/>
                      <a:pt x="113" y="127"/>
                      <a:pt x="113" y="125"/>
                    </a:cubicBezTo>
                    <a:cubicBezTo>
                      <a:pt x="112" y="125"/>
                      <a:pt x="112" y="125"/>
                      <a:pt x="112" y="125"/>
                    </a:cubicBezTo>
                    <a:cubicBezTo>
                      <a:pt x="111" y="125"/>
                      <a:pt x="111" y="125"/>
                      <a:pt x="111" y="126"/>
                    </a:cubicBezTo>
                    <a:cubicBezTo>
                      <a:pt x="111" y="127"/>
                      <a:pt x="112" y="128"/>
                      <a:pt x="111" y="128"/>
                    </a:cubicBezTo>
                    <a:cubicBezTo>
                      <a:pt x="110" y="129"/>
                      <a:pt x="109" y="129"/>
                      <a:pt x="109" y="129"/>
                    </a:cubicBezTo>
                    <a:close/>
                    <a:moveTo>
                      <a:pt x="86" y="43"/>
                    </a:moveTo>
                    <a:cubicBezTo>
                      <a:pt x="86" y="43"/>
                      <a:pt x="86" y="43"/>
                      <a:pt x="86" y="43"/>
                    </a:cubicBezTo>
                    <a:cubicBezTo>
                      <a:pt x="85" y="43"/>
                      <a:pt x="84" y="44"/>
                      <a:pt x="84" y="45"/>
                    </a:cubicBezTo>
                    <a:cubicBezTo>
                      <a:pt x="83" y="46"/>
                      <a:pt x="83" y="48"/>
                      <a:pt x="82" y="49"/>
                    </a:cubicBezTo>
                    <a:cubicBezTo>
                      <a:pt x="81" y="50"/>
                      <a:pt x="81" y="51"/>
                      <a:pt x="81" y="52"/>
                    </a:cubicBezTo>
                    <a:cubicBezTo>
                      <a:pt x="81" y="52"/>
                      <a:pt x="81" y="52"/>
                      <a:pt x="81" y="52"/>
                    </a:cubicBezTo>
                    <a:cubicBezTo>
                      <a:pt x="81" y="52"/>
                      <a:pt x="82" y="51"/>
                      <a:pt x="82" y="51"/>
                    </a:cubicBezTo>
                    <a:cubicBezTo>
                      <a:pt x="83" y="48"/>
                      <a:pt x="85" y="46"/>
                      <a:pt x="86" y="43"/>
                    </a:cubicBezTo>
                    <a:close/>
                    <a:moveTo>
                      <a:pt x="96" y="127"/>
                    </a:moveTo>
                    <a:cubicBezTo>
                      <a:pt x="96" y="128"/>
                      <a:pt x="96" y="128"/>
                      <a:pt x="97" y="128"/>
                    </a:cubicBezTo>
                    <a:cubicBezTo>
                      <a:pt x="98" y="128"/>
                      <a:pt x="98" y="128"/>
                      <a:pt x="99" y="128"/>
                    </a:cubicBezTo>
                    <a:cubicBezTo>
                      <a:pt x="99" y="128"/>
                      <a:pt x="99" y="127"/>
                      <a:pt x="99" y="127"/>
                    </a:cubicBezTo>
                    <a:cubicBezTo>
                      <a:pt x="100" y="126"/>
                      <a:pt x="101" y="126"/>
                      <a:pt x="101" y="125"/>
                    </a:cubicBezTo>
                    <a:cubicBezTo>
                      <a:pt x="99" y="124"/>
                      <a:pt x="99" y="124"/>
                      <a:pt x="99" y="124"/>
                    </a:cubicBezTo>
                    <a:cubicBezTo>
                      <a:pt x="98" y="125"/>
                      <a:pt x="97" y="126"/>
                      <a:pt x="96" y="127"/>
                    </a:cubicBezTo>
                    <a:close/>
                    <a:moveTo>
                      <a:pt x="123" y="111"/>
                    </a:moveTo>
                    <a:cubicBezTo>
                      <a:pt x="121" y="113"/>
                      <a:pt x="120" y="114"/>
                      <a:pt x="118" y="116"/>
                    </a:cubicBezTo>
                    <a:cubicBezTo>
                      <a:pt x="119" y="117"/>
                      <a:pt x="120" y="117"/>
                      <a:pt x="120" y="118"/>
                    </a:cubicBezTo>
                    <a:cubicBezTo>
                      <a:pt x="121" y="117"/>
                      <a:pt x="121" y="116"/>
                      <a:pt x="121" y="115"/>
                    </a:cubicBezTo>
                    <a:cubicBezTo>
                      <a:pt x="121" y="114"/>
                      <a:pt x="121" y="114"/>
                      <a:pt x="122" y="113"/>
                    </a:cubicBezTo>
                    <a:cubicBezTo>
                      <a:pt x="122" y="113"/>
                      <a:pt x="123" y="113"/>
                      <a:pt x="123" y="112"/>
                    </a:cubicBezTo>
                    <a:cubicBezTo>
                      <a:pt x="123" y="112"/>
                      <a:pt x="123" y="111"/>
                      <a:pt x="123" y="111"/>
                    </a:cubicBezTo>
                    <a:close/>
                    <a:moveTo>
                      <a:pt x="86" y="118"/>
                    </a:moveTo>
                    <a:cubicBezTo>
                      <a:pt x="85" y="119"/>
                      <a:pt x="85" y="120"/>
                      <a:pt x="84" y="121"/>
                    </a:cubicBezTo>
                    <a:cubicBezTo>
                      <a:pt x="84" y="121"/>
                      <a:pt x="84" y="121"/>
                      <a:pt x="84" y="121"/>
                    </a:cubicBezTo>
                    <a:cubicBezTo>
                      <a:pt x="84" y="122"/>
                      <a:pt x="84" y="123"/>
                      <a:pt x="85" y="123"/>
                    </a:cubicBezTo>
                    <a:cubicBezTo>
                      <a:pt x="86" y="122"/>
                      <a:pt x="87" y="121"/>
                      <a:pt x="88" y="120"/>
                    </a:cubicBezTo>
                    <a:cubicBezTo>
                      <a:pt x="87" y="120"/>
                      <a:pt x="86" y="119"/>
                      <a:pt x="86" y="118"/>
                    </a:cubicBezTo>
                    <a:close/>
                    <a:moveTo>
                      <a:pt x="233" y="60"/>
                    </a:moveTo>
                    <a:cubicBezTo>
                      <a:pt x="233" y="60"/>
                      <a:pt x="233" y="60"/>
                      <a:pt x="233" y="61"/>
                    </a:cubicBezTo>
                    <a:cubicBezTo>
                      <a:pt x="234" y="63"/>
                      <a:pt x="234" y="66"/>
                      <a:pt x="235" y="69"/>
                    </a:cubicBezTo>
                    <a:cubicBezTo>
                      <a:pt x="235" y="70"/>
                      <a:pt x="235" y="70"/>
                      <a:pt x="236" y="70"/>
                    </a:cubicBezTo>
                    <a:cubicBezTo>
                      <a:pt x="235" y="67"/>
                      <a:pt x="234" y="63"/>
                      <a:pt x="233" y="60"/>
                    </a:cubicBezTo>
                    <a:close/>
                    <a:moveTo>
                      <a:pt x="117" y="124"/>
                    </a:moveTo>
                    <a:cubicBezTo>
                      <a:pt x="118" y="123"/>
                      <a:pt x="118" y="122"/>
                      <a:pt x="119" y="121"/>
                    </a:cubicBezTo>
                    <a:cubicBezTo>
                      <a:pt x="117" y="121"/>
                      <a:pt x="116" y="121"/>
                      <a:pt x="115" y="121"/>
                    </a:cubicBezTo>
                    <a:cubicBezTo>
                      <a:pt x="116" y="122"/>
                      <a:pt x="115" y="124"/>
                      <a:pt x="117" y="124"/>
                    </a:cubicBezTo>
                    <a:close/>
                    <a:moveTo>
                      <a:pt x="69" y="141"/>
                    </a:moveTo>
                    <a:cubicBezTo>
                      <a:pt x="69" y="141"/>
                      <a:pt x="70" y="141"/>
                      <a:pt x="70" y="140"/>
                    </a:cubicBezTo>
                    <a:cubicBezTo>
                      <a:pt x="71" y="139"/>
                      <a:pt x="72" y="138"/>
                      <a:pt x="74" y="136"/>
                    </a:cubicBezTo>
                    <a:cubicBezTo>
                      <a:pt x="74" y="136"/>
                      <a:pt x="74" y="135"/>
                      <a:pt x="74" y="135"/>
                    </a:cubicBezTo>
                    <a:cubicBezTo>
                      <a:pt x="74" y="135"/>
                      <a:pt x="74" y="135"/>
                      <a:pt x="74" y="135"/>
                    </a:cubicBezTo>
                    <a:cubicBezTo>
                      <a:pt x="72" y="136"/>
                      <a:pt x="71" y="138"/>
                      <a:pt x="70" y="139"/>
                    </a:cubicBezTo>
                    <a:cubicBezTo>
                      <a:pt x="69" y="140"/>
                      <a:pt x="69" y="140"/>
                      <a:pt x="69" y="141"/>
                    </a:cubicBezTo>
                    <a:close/>
                    <a:moveTo>
                      <a:pt x="80" y="53"/>
                    </a:moveTo>
                    <a:cubicBezTo>
                      <a:pt x="79" y="54"/>
                      <a:pt x="75" y="64"/>
                      <a:pt x="75" y="65"/>
                    </a:cubicBezTo>
                    <a:cubicBezTo>
                      <a:pt x="75" y="65"/>
                      <a:pt x="75" y="64"/>
                      <a:pt x="75" y="64"/>
                    </a:cubicBezTo>
                    <a:cubicBezTo>
                      <a:pt x="77" y="61"/>
                      <a:pt x="78" y="58"/>
                      <a:pt x="80" y="55"/>
                    </a:cubicBezTo>
                    <a:cubicBezTo>
                      <a:pt x="80" y="54"/>
                      <a:pt x="80" y="54"/>
                      <a:pt x="80" y="53"/>
                    </a:cubicBezTo>
                    <a:close/>
                    <a:moveTo>
                      <a:pt x="20" y="141"/>
                    </a:moveTo>
                    <a:cubicBezTo>
                      <a:pt x="23" y="139"/>
                      <a:pt x="26" y="136"/>
                      <a:pt x="28" y="133"/>
                    </a:cubicBezTo>
                    <a:cubicBezTo>
                      <a:pt x="26" y="135"/>
                      <a:pt x="23" y="138"/>
                      <a:pt x="20" y="141"/>
                    </a:cubicBezTo>
                    <a:close/>
                    <a:moveTo>
                      <a:pt x="81" y="140"/>
                    </a:moveTo>
                    <a:cubicBezTo>
                      <a:pt x="81" y="140"/>
                      <a:pt x="80" y="139"/>
                      <a:pt x="81" y="139"/>
                    </a:cubicBezTo>
                    <a:cubicBezTo>
                      <a:pt x="81" y="138"/>
                      <a:pt x="81" y="138"/>
                      <a:pt x="82" y="137"/>
                    </a:cubicBezTo>
                    <a:cubicBezTo>
                      <a:pt x="82" y="137"/>
                      <a:pt x="81" y="136"/>
                      <a:pt x="81" y="135"/>
                    </a:cubicBezTo>
                    <a:cubicBezTo>
                      <a:pt x="80" y="136"/>
                      <a:pt x="80" y="137"/>
                      <a:pt x="80" y="137"/>
                    </a:cubicBezTo>
                    <a:cubicBezTo>
                      <a:pt x="80" y="139"/>
                      <a:pt x="79" y="140"/>
                      <a:pt x="78" y="141"/>
                    </a:cubicBezTo>
                    <a:cubicBezTo>
                      <a:pt x="80" y="142"/>
                      <a:pt x="80" y="141"/>
                      <a:pt x="81" y="140"/>
                    </a:cubicBezTo>
                    <a:close/>
                    <a:moveTo>
                      <a:pt x="282" y="148"/>
                    </a:moveTo>
                    <a:cubicBezTo>
                      <a:pt x="283" y="151"/>
                      <a:pt x="283" y="154"/>
                      <a:pt x="284" y="157"/>
                    </a:cubicBezTo>
                    <a:cubicBezTo>
                      <a:pt x="284" y="157"/>
                      <a:pt x="284" y="156"/>
                      <a:pt x="284" y="156"/>
                    </a:cubicBezTo>
                    <a:cubicBezTo>
                      <a:pt x="284" y="155"/>
                      <a:pt x="284" y="153"/>
                      <a:pt x="284" y="152"/>
                    </a:cubicBezTo>
                    <a:cubicBezTo>
                      <a:pt x="284" y="151"/>
                      <a:pt x="283" y="149"/>
                      <a:pt x="282" y="148"/>
                    </a:cubicBezTo>
                    <a:close/>
                    <a:moveTo>
                      <a:pt x="118" y="95"/>
                    </a:moveTo>
                    <a:cubicBezTo>
                      <a:pt x="117" y="96"/>
                      <a:pt x="117" y="97"/>
                      <a:pt x="116" y="98"/>
                    </a:cubicBezTo>
                    <a:cubicBezTo>
                      <a:pt x="116" y="99"/>
                      <a:pt x="116" y="99"/>
                      <a:pt x="117" y="100"/>
                    </a:cubicBezTo>
                    <a:cubicBezTo>
                      <a:pt x="119" y="98"/>
                      <a:pt x="119" y="97"/>
                      <a:pt x="118" y="95"/>
                    </a:cubicBezTo>
                    <a:cubicBezTo>
                      <a:pt x="118" y="95"/>
                      <a:pt x="118" y="95"/>
                      <a:pt x="118" y="95"/>
                    </a:cubicBezTo>
                    <a:close/>
                    <a:moveTo>
                      <a:pt x="111" y="144"/>
                    </a:moveTo>
                    <a:cubicBezTo>
                      <a:pt x="114" y="144"/>
                      <a:pt x="117" y="145"/>
                      <a:pt x="120" y="145"/>
                    </a:cubicBezTo>
                    <a:cubicBezTo>
                      <a:pt x="120" y="145"/>
                      <a:pt x="120" y="145"/>
                      <a:pt x="120" y="145"/>
                    </a:cubicBezTo>
                    <a:cubicBezTo>
                      <a:pt x="118" y="145"/>
                      <a:pt x="116" y="144"/>
                      <a:pt x="114" y="144"/>
                    </a:cubicBezTo>
                    <a:cubicBezTo>
                      <a:pt x="113" y="144"/>
                      <a:pt x="112" y="143"/>
                      <a:pt x="111" y="142"/>
                    </a:cubicBezTo>
                    <a:cubicBezTo>
                      <a:pt x="111" y="142"/>
                      <a:pt x="111" y="142"/>
                      <a:pt x="111" y="142"/>
                    </a:cubicBezTo>
                    <a:cubicBezTo>
                      <a:pt x="111" y="143"/>
                      <a:pt x="111" y="143"/>
                      <a:pt x="111" y="144"/>
                    </a:cubicBezTo>
                    <a:close/>
                    <a:moveTo>
                      <a:pt x="124" y="124"/>
                    </a:moveTo>
                    <a:cubicBezTo>
                      <a:pt x="124" y="124"/>
                      <a:pt x="124" y="124"/>
                      <a:pt x="124" y="124"/>
                    </a:cubicBezTo>
                    <a:cubicBezTo>
                      <a:pt x="124" y="126"/>
                      <a:pt x="125" y="128"/>
                      <a:pt x="125" y="130"/>
                    </a:cubicBezTo>
                    <a:cubicBezTo>
                      <a:pt x="125" y="130"/>
                      <a:pt x="125" y="130"/>
                      <a:pt x="125" y="130"/>
                    </a:cubicBezTo>
                    <a:cubicBezTo>
                      <a:pt x="125" y="130"/>
                      <a:pt x="126" y="129"/>
                      <a:pt x="126" y="129"/>
                    </a:cubicBezTo>
                    <a:cubicBezTo>
                      <a:pt x="126" y="128"/>
                      <a:pt x="126" y="128"/>
                      <a:pt x="126" y="128"/>
                    </a:cubicBezTo>
                    <a:cubicBezTo>
                      <a:pt x="126" y="126"/>
                      <a:pt x="125" y="125"/>
                      <a:pt x="124" y="124"/>
                    </a:cubicBezTo>
                    <a:close/>
                    <a:moveTo>
                      <a:pt x="117" y="139"/>
                    </a:moveTo>
                    <a:cubicBezTo>
                      <a:pt x="118" y="139"/>
                      <a:pt x="119" y="139"/>
                      <a:pt x="120" y="138"/>
                    </a:cubicBezTo>
                    <a:cubicBezTo>
                      <a:pt x="119" y="138"/>
                      <a:pt x="119" y="137"/>
                      <a:pt x="119" y="137"/>
                    </a:cubicBezTo>
                    <a:cubicBezTo>
                      <a:pt x="118" y="137"/>
                      <a:pt x="117" y="137"/>
                      <a:pt x="117" y="137"/>
                    </a:cubicBezTo>
                    <a:cubicBezTo>
                      <a:pt x="117" y="138"/>
                      <a:pt x="117" y="138"/>
                      <a:pt x="117" y="139"/>
                    </a:cubicBezTo>
                    <a:close/>
                    <a:moveTo>
                      <a:pt x="132" y="130"/>
                    </a:moveTo>
                    <a:cubicBezTo>
                      <a:pt x="132" y="130"/>
                      <a:pt x="131" y="131"/>
                      <a:pt x="131" y="132"/>
                    </a:cubicBezTo>
                    <a:cubicBezTo>
                      <a:pt x="131" y="132"/>
                      <a:pt x="131" y="133"/>
                      <a:pt x="131" y="133"/>
                    </a:cubicBezTo>
                    <a:cubicBezTo>
                      <a:pt x="132" y="133"/>
                      <a:pt x="132" y="133"/>
                      <a:pt x="132" y="133"/>
                    </a:cubicBezTo>
                    <a:cubicBezTo>
                      <a:pt x="133" y="132"/>
                      <a:pt x="133" y="132"/>
                      <a:pt x="132" y="130"/>
                    </a:cubicBezTo>
                    <a:close/>
                    <a:moveTo>
                      <a:pt x="134" y="123"/>
                    </a:moveTo>
                    <a:cubicBezTo>
                      <a:pt x="134" y="123"/>
                      <a:pt x="135" y="122"/>
                      <a:pt x="135" y="122"/>
                    </a:cubicBezTo>
                    <a:cubicBezTo>
                      <a:pt x="134" y="121"/>
                      <a:pt x="134" y="119"/>
                      <a:pt x="133" y="118"/>
                    </a:cubicBezTo>
                    <a:cubicBezTo>
                      <a:pt x="132" y="120"/>
                      <a:pt x="133" y="121"/>
                      <a:pt x="134" y="123"/>
                    </a:cubicBezTo>
                    <a:close/>
                    <a:moveTo>
                      <a:pt x="84" y="136"/>
                    </a:moveTo>
                    <a:cubicBezTo>
                      <a:pt x="84" y="136"/>
                      <a:pt x="85" y="135"/>
                      <a:pt x="85" y="135"/>
                    </a:cubicBezTo>
                    <a:cubicBezTo>
                      <a:pt x="85" y="134"/>
                      <a:pt x="85" y="134"/>
                      <a:pt x="84" y="133"/>
                    </a:cubicBezTo>
                    <a:cubicBezTo>
                      <a:pt x="84" y="133"/>
                      <a:pt x="83" y="133"/>
                      <a:pt x="83" y="132"/>
                    </a:cubicBezTo>
                    <a:cubicBezTo>
                      <a:pt x="82" y="134"/>
                      <a:pt x="84" y="135"/>
                      <a:pt x="84" y="136"/>
                    </a:cubicBezTo>
                    <a:close/>
                    <a:moveTo>
                      <a:pt x="81" y="128"/>
                    </a:moveTo>
                    <a:cubicBezTo>
                      <a:pt x="81" y="128"/>
                      <a:pt x="82" y="127"/>
                      <a:pt x="82" y="127"/>
                    </a:cubicBezTo>
                    <a:cubicBezTo>
                      <a:pt x="83" y="126"/>
                      <a:pt x="83" y="126"/>
                      <a:pt x="83" y="126"/>
                    </a:cubicBezTo>
                    <a:cubicBezTo>
                      <a:pt x="82" y="125"/>
                      <a:pt x="82" y="125"/>
                      <a:pt x="82" y="124"/>
                    </a:cubicBezTo>
                    <a:cubicBezTo>
                      <a:pt x="81" y="125"/>
                      <a:pt x="81" y="126"/>
                      <a:pt x="80" y="127"/>
                    </a:cubicBezTo>
                    <a:cubicBezTo>
                      <a:pt x="80" y="128"/>
                      <a:pt x="81" y="128"/>
                      <a:pt x="81" y="128"/>
                    </a:cubicBezTo>
                    <a:close/>
                    <a:moveTo>
                      <a:pt x="124" y="101"/>
                    </a:moveTo>
                    <a:cubicBezTo>
                      <a:pt x="124" y="102"/>
                      <a:pt x="123" y="104"/>
                      <a:pt x="124" y="105"/>
                    </a:cubicBezTo>
                    <a:cubicBezTo>
                      <a:pt x="125" y="104"/>
                      <a:pt x="125" y="104"/>
                      <a:pt x="126" y="103"/>
                    </a:cubicBezTo>
                    <a:cubicBezTo>
                      <a:pt x="125" y="103"/>
                      <a:pt x="125" y="102"/>
                      <a:pt x="124" y="101"/>
                    </a:cubicBezTo>
                    <a:close/>
                    <a:moveTo>
                      <a:pt x="116" y="75"/>
                    </a:moveTo>
                    <a:cubicBezTo>
                      <a:pt x="116" y="73"/>
                      <a:pt x="115" y="72"/>
                      <a:pt x="114" y="71"/>
                    </a:cubicBezTo>
                    <a:cubicBezTo>
                      <a:pt x="114" y="72"/>
                      <a:pt x="114" y="74"/>
                      <a:pt x="113" y="75"/>
                    </a:cubicBezTo>
                    <a:cubicBezTo>
                      <a:pt x="114" y="75"/>
                      <a:pt x="115" y="75"/>
                      <a:pt x="116" y="75"/>
                    </a:cubicBezTo>
                    <a:close/>
                    <a:moveTo>
                      <a:pt x="103" y="90"/>
                    </a:moveTo>
                    <a:cubicBezTo>
                      <a:pt x="103" y="90"/>
                      <a:pt x="104" y="91"/>
                      <a:pt x="105" y="92"/>
                    </a:cubicBezTo>
                    <a:cubicBezTo>
                      <a:pt x="105" y="90"/>
                      <a:pt x="105" y="90"/>
                      <a:pt x="106" y="88"/>
                    </a:cubicBezTo>
                    <a:cubicBezTo>
                      <a:pt x="105" y="89"/>
                      <a:pt x="104" y="89"/>
                      <a:pt x="103" y="90"/>
                    </a:cubicBezTo>
                    <a:close/>
                    <a:moveTo>
                      <a:pt x="128" y="113"/>
                    </a:moveTo>
                    <a:cubicBezTo>
                      <a:pt x="128" y="111"/>
                      <a:pt x="128" y="109"/>
                      <a:pt x="128" y="108"/>
                    </a:cubicBezTo>
                    <a:cubicBezTo>
                      <a:pt x="126" y="110"/>
                      <a:pt x="126" y="111"/>
                      <a:pt x="128" y="113"/>
                    </a:cubicBezTo>
                    <a:close/>
                    <a:moveTo>
                      <a:pt x="108" y="134"/>
                    </a:moveTo>
                    <a:cubicBezTo>
                      <a:pt x="108" y="134"/>
                      <a:pt x="107" y="133"/>
                      <a:pt x="107" y="133"/>
                    </a:cubicBezTo>
                    <a:cubicBezTo>
                      <a:pt x="107" y="132"/>
                      <a:pt x="107" y="132"/>
                      <a:pt x="106" y="133"/>
                    </a:cubicBezTo>
                    <a:cubicBezTo>
                      <a:pt x="105" y="133"/>
                      <a:pt x="105" y="134"/>
                      <a:pt x="105" y="135"/>
                    </a:cubicBezTo>
                    <a:cubicBezTo>
                      <a:pt x="106" y="135"/>
                      <a:pt x="107" y="134"/>
                      <a:pt x="108" y="134"/>
                    </a:cubicBezTo>
                    <a:close/>
                    <a:moveTo>
                      <a:pt x="116" y="91"/>
                    </a:moveTo>
                    <a:cubicBezTo>
                      <a:pt x="116" y="91"/>
                      <a:pt x="116" y="91"/>
                      <a:pt x="116" y="91"/>
                    </a:cubicBezTo>
                    <a:cubicBezTo>
                      <a:pt x="115" y="93"/>
                      <a:pt x="114" y="94"/>
                      <a:pt x="114" y="95"/>
                    </a:cubicBezTo>
                    <a:cubicBezTo>
                      <a:pt x="113" y="96"/>
                      <a:pt x="114" y="96"/>
                      <a:pt x="114" y="97"/>
                    </a:cubicBezTo>
                    <a:cubicBezTo>
                      <a:pt x="115" y="95"/>
                      <a:pt x="116" y="93"/>
                      <a:pt x="116" y="91"/>
                    </a:cubicBezTo>
                    <a:close/>
                    <a:moveTo>
                      <a:pt x="92" y="133"/>
                    </a:moveTo>
                    <a:cubicBezTo>
                      <a:pt x="92" y="132"/>
                      <a:pt x="92" y="131"/>
                      <a:pt x="92" y="130"/>
                    </a:cubicBezTo>
                    <a:cubicBezTo>
                      <a:pt x="91" y="131"/>
                      <a:pt x="91" y="132"/>
                      <a:pt x="90" y="133"/>
                    </a:cubicBezTo>
                    <a:cubicBezTo>
                      <a:pt x="91" y="133"/>
                      <a:pt x="92" y="133"/>
                      <a:pt x="92" y="133"/>
                    </a:cubicBezTo>
                    <a:close/>
                    <a:moveTo>
                      <a:pt x="95" y="117"/>
                    </a:moveTo>
                    <a:cubicBezTo>
                      <a:pt x="94" y="117"/>
                      <a:pt x="93" y="117"/>
                      <a:pt x="92" y="118"/>
                    </a:cubicBezTo>
                    <a:cubicBezTo>
                      <a:pt x="92" y="119"/>
                      <a:pt x="93" y="119"/>
                      <a:pt x="93" y="119"/>
                    </a:cubicBezTo>
                    <a:cubicBezTo>
                      <a:pt x="93" y="120"/>
                      <a:pt x="93" y="119"/>
                      <a:pt x="94" y="119"/>
                    </a:cubicBezTo>
                    <a:cubicBezTo>
                      <a:pt x="94" y="118"/>
                      <a:pt x="94" y="118"/>
                      <a:pt x="95" y="117"/>
                    </a:cubicBezTo>
                    <a:close/>
                    <a:moveTo>
                      <a:pt x="95" y="134"/>
                    </a:moveTo>
                    <a:cubicBezTo>
                      <a:pt x="95" y="134"/>
                      <a:pt x="95" y="134"/>
                      <a:pt x="95" y="134"/>
                    </a:cubicBezTo>
                    <a:cubicBezTo>
                      <a:pt x="95" y="133"/>
                      <a:pt x="96" y="133"/>
                      <a:pt x="96" y="132"/>
                    </a:cubicBezTo>
                    <a:cubicBezTo>
                      <a:pt x="96" y="132"/>
                      <a:pt x="95" y="131"/>
                      <a:pt x="95" y="130"/>
                    </a:cubicBezTo>
                    <a:cubicBezTo>
                      <a:pt x="95" y="131"/>
                      <a:pt x="95" y="133"/>
                      <a:pt x="95" y="134"/>
                    </a:cubicBezTo>
                    <a:close/>
                    <a:moveTo>
                      <a:pt x="100" y="134"/>
                    </a:moveTo>
                    <a:cubicBezTo>
                      <a:pt x="100" y="133"/>
                      <a:pt x="101" y="132"/>
                      <a:pt x="101" y="132"/>
                    </a:cubicBezTo>
                    <a:cubicBezTo>
                      <a:pt x="100" y="131"/>
                      <a:pt x="100" y="131"/>
                      <a:pt x="99" y="133"/>
                    </a:cubicBezTo>
                    <a:cubicBezTo>
                      <a:pt x="99" y="133"/>
                      <a:pt x="100" y="133"/>
                      <a:pt x="100" y="134"/>
                    </a:cubicBezTo>
                    <a:close/>
                    <a:moveTo>
                      <a:pt x="110" y="101"/>
                    </a:moveTo>
                    <a:cubicBezTo>
                      <a:pt x="111" y="101"/>
                      <a:pt x="111" y="101"/>
                      <a:pt x="112" y="101"/>
                    </a:cubicBezTo>
                    <a:cubicBezTo>
                      <a:pt x="112" y="101"/>
                      <a:pt x="112" y="101"/>
                      <a:pt x="112" y="101"/>
                    </a:cubicBezTo>
                    <a:cubicBezTo>
                      <a:pt x="113" y="101"/>
                      <a:pt x="112" y="100"/>
                      <a:pt x="112" y="100"/>
                    </a:cubicBezTo>
                    <a:cubicBezTo>
                      <a:pt x="112" y="100"/>
                      <a:pt x="112" y="100"/>
                      <a:pt x="111" y="99"/>
                    </a:cubicBezTo>
                    <a:cubicBezTo>
                      <a:pt x="111" y="100"/>
                      <a:pt x="111" y="100"/>
                      <a:pt x="110" y="101"/>
                    </a:cubicBezTo>
                    <a:close/>
                    <a:moveTo>
                      <a:pt x="104" y="99"/>
                    </a:moveTo>
                    <a:cubicBezTo>
                      <a:pt x="104" y="99"/>
                      <a:pt x="104" y="99"/>
                      <a:pt x="104" y="99"/>
                    </a:cubicBezTo>
                    <a:cubicBezTo>
                      <a:pt x="105" y="99"/>
                      <a:pt x="105" y="98"/>
                      <a:pt x="106" y="97"/>
                    </a:cubicBezTo>
                    <a:cubicBezTo>
                      <a:pt x="106" y="97"/>
                      <a:pt x="105" y="97"/>
                      <a:pt x="105" y="96"/>
                    </a:cubicBezTo>
                    <a:cubicBezTo>
                      <a:pt x="105" y="97"/>
                      <a:pt x="104" y="98"/>
                      <a:pt x="104" y="99"/>
                    </a:cubicBezTo>
                    <a:close/>
                    <a:moveTo>
                      <a:pt x="115" y="87"/>
                    </a:moveTo>
                    <a:cubicBezTo>
                      <a:pt x="114" y="88"/>
                      <a:pt x="113" y="90"/>
                      <a:pt x="113" y="91"/>
                    </a:cubicBezTo>
                    <a:cubicBezTo>
                      <a:pt x="114" y="90"/>
                      <a:pt x="114" y="89"/>
                      <a:pt x="115" y="88"/>
                    </a:cubicBezTo>
                    <a:cubicBezTo>
                      <a:pt x="115" y="87"/>
                      <a:pt x="115" y="87"/>
                      <a:pt x="115" y="87"/>
                    </a:cubicBezTo>
                    <a:close/>
                    <a:moveTo>
                      <a:pt x="98" y="105"/>
                    </a:moveTo>
                    <a:cubicBezTo>
                      <a:pt x="98" y="104"/>
                      <a:pt x="98" y="104"/>
                      <a:pt x="99" y="103"/>
                    </a:cubicBezTo>
                    <a:cubicBezTo>
                      <a:pt x="98" y="103"/>
                      <a:pt x="97" y="103"/>
                      <a:pt x="96" y="103"/>
                    </a:cubicBezTo>
                    <a:cubicBezTo>
                      <a:pt x="97" y="104"/>
                      <a:pt x="97" y="104"/>
                      <a:pt x="98" y="105"/>
                    </a:cubicBezTo>
                    <a:close/>
                    <a:moveTo>
                      <a:pt x="232" y="21"/>
                    </a:moveTo>
                    <a:cubicBezTo>
                      <a:pt x="232" y="21"/>
                      <a:pt x="232" y="21"/>
                      <a:pt x="232" y="21"/>
                    </a:cubicBezTo>
                    <a:cubicBezTo>
                      <a:pt x="231" y="22"/>
                      <a:pt x="231" y="23"/>
                      <a:pt x="231" y="23"/>
                    </a:cubicBezTo>
                    <a:cubicBezTo>
                      <a:pt x="231" y="24"/>
                      <a:pt x="232" y="24"/>
                      <a:pt x="232" y="24"/>
                    </a:cubicBezTo>
                    <a:cubicBezTo>
                      <a:pt x="232" y="23"/>
                      <a:pt x="232" y="22"/>
                      <a:pt x="232" y="21"/>
                    </a:cubicBezTo>
                    <a:close/>
                    <a:moveTo>
                      <a:pt x="122" y="97"/>
                    </a:moveTo>
                    <a:cubicBezTo>
                      <a:pt x="121" y="98"/>
                      <a:pt x="122" y="98"/>
                      <a:pt x="122" y="99"/>
                    </a:cubicBezTo>
                    <a:cubicBezTo>
                      <a:pt x="123" y="98"/>
                      <a:pt x="123" y="98"/>
                      <a:pt x="122" y="97"/>
                    </a:cubicBezTo>
                    <a:close/>
                    <a:moveTo>
                      <a:pt x="229" y="30"/>
                    </a:moveTo>
                    <a:cubicBezTo>
                      <a:pt x="228" y="31"/>
                      <a:pt x="227" y="31"/>
                      <a:pt x="228" y="33"/>
                    </a:cubicBezTo>
                    <a:cubicBezTo>
                      <a:pt x="228" y="32"/>
                      <a:pt x="229" y="31"/>
                      <a:pt x="229" y="30"/>
                    </a:cubicBezTo>
                    <a:close/>
                    <a:moveTo>
                      <a:pt x="105" y="86"/>
                    </a:moveTo>
                    <a:cubicBezTo>
                      <a:pt x="106" y="86"/>
                      <a:pt x="107" y="86"/>
                      <a:pt x="106" y="83"/>
                    </a:cubicBezTo>
                    <a:cubicBezTo>
                      <a:pt x="106" y="84"/>
                      <a:pt x="106" y="85"/>
                      <a:pt x="105" y="86"/>
                    </a:cubicBezTo>
                    <a:close/>
                    <a:moveTo>
                      <a:pt x="68" y="83"/>
                    </a:moveTo>
                    <a:cubicBezTo>
                      <a:pt x="68" y="83"/>
                      <a:pt x="68" y="83"/>
                      <a:pt x="68" y="82"/>
                    </a:cubicBezTo>
                    <a:cubicBezTo>
                      <a:pt x="67" y="84"/>
                      <a:pt x="66" y="85"/>
                      <a:pt x="65" y="87"/>
                    </a:cubicBezTo>
                    <a:cubicBezTo>
                      <a:pt x="65" y="87"/>
                      <a:pt x="65" y="87"/>
                      <a:pt x="65" y="87"/>
                    </a:cubicBezTo>
                    <a:cubicBezTo>
                      <a:pt x="66" y="86"/>
                      <a:pt x="67" y="84"/>
                      <a:pt x="68" y="83"/>
                    </a:cubicBezTo>
                    <a:close/>
                    <a:moveTo>
                      <a:pt x="238" y="96"/>
                    </a:moveTo>
                    <a:cubicBezTo>
                      <a:pt x="238" y="97"/>
                      <a:pt x="239" y="99"/>
                      <a:pt x="239" y="100"/>
                    </a:cubicBezTo>
                    <a:cubicBezTo>
                      <a:pt x="239" y="97"/>
                      <a:pt x="238" y="96"/>
                      <a:pt x="238" y="96"/>
                    </a:cubicBezTo>
                    <a:close/>
                    <a:moveTo>
                      <a:pt x="60" y="95"/>
                    </a:moveTo>
                    <a:cubicBezTo>
                      <a:pt x="60" y="95"/>
                      <a:pt x="60" y="95"/>
                      <a:pt x="60" y="95"/>
                    </a:cubicBezTo>
                    <a:cubicBezTo>
                      <a:pt x="61" y="94"/>
                      <a:pt x="62" y="92"/>
                      <a:pt x="63" y="91"/>
                    </a:cubicBezTo>
                    <a:cubicBezTo>
                      <a:pt x="63" y="91"/>
                      <a:pt x="63" y="91"/>
                      <a:pt x="63" y="91"/>
                    </a:cubicBezTo>
                    <a:cubicBezTo>
                      <a:pt x="63" y="91"/>
                      <a:pt x="62" y="91"/>
                      <a:pt x="62" y="91"/>
                    </a:cubicBezTo>
                    <a:cubicBezTo>
                      <a:pt x="61" y="92"/>
                      <a:pt x="61" y="94"/>
                      <a:pt x="60" y="95"/>
                    </a:cubicBezTo>
                    <a:close/>
                    <a:moveTo>
                      <a:pt x="111" y="116"/>
                    </a:moveTo>
                    <a:cubicBezTo>
                      <a:pt x="109" y="116"/>
                      <a:pt x="109" y="116"/>
                      <a:pt x="109" y="117"/>
                    </a:cubicBezTo>
                    <a:cubicBezTo>
                      <a:pt x="110" y="117"/>
                      <a:pt x="110" y="117"/>
                      <a:pt x="111" y="116"/>
                    </a:cubicBezTo>
                    <a:close/>
                    <a:moveTo>
                      <a:pt x="98" y="121"/>
                    </a:moveTo>
                    <a:cubicBezTo>
                      <a:pt x="98" y="121"/>
                      <a:pt x="98" y="121"/>
                      <a:pt x="99" y="121"/>
                    </a:cubicBezTo>
                    <a:cubicBezTo>
                      <a:pt x="99" y="121"/>
                      <a:pt x="100" y="120"/>
                      <a:pt x="100" y="120"/>
                    </a:cubicBezTo>
                    <a:cubicBezTo>
                      <a:pt x="100" y="120"/>
                      <a:pt x="100" y="119"/>
                      <a:pt x="99" y="119"/>
                    </a:cubicBezTo>
                    <a:cubicBezTo>
                      <a:pt x="99" y="120"/>
                      <a:pt x="99" y="120"/>
                      <a:pt x="98" y="121"/>
                    </a:cubicBezTo>
                    <a:close/>
                    <a:moveTo>
                      <a:pt x="89" y="137"/>
                    </a:moveTo>
                    <a:cubicBezTo>
                      <a:pt x="89" y="137"/>
                      <a:pt x="88" y="136"/>
                      <a:pt x="88" y="136"/>
                    </a:cubicBezTo>
                    <a:cubicBezTo>
                      <a:pt x="88" y="136"/>
                      <a:pt x="88" y="137"/>
                      <a:pt x="88" y="137"/>
                    </a:cubicBezTo>
                    <a:cubicBezTo>
                      <a:pt x="88" y="137"/>
                      <a:pt x="89" y="137"/>
                      <a:pt x="89" y="137"/>
                    </a:cubicBezTo>
                    <a:close/>
                    <a:moveTo>
                      <a:pt x="229" y="21"/>
                    </a:moveTo>
                    <a:cubicBezTo>
                      <a:pt x="228" y="22"/>
                      <a:pt x="228" y="22"/>
                      <a:pt x="228" y="22"/>
                    </a:cubicBezTo>
                    <a:cubicBezTo>
                      <a:pt x="228" y="22"/>
                      <a:pt x="228" y="22"/>
                      <a:pt x="227" y="22"/>
                    </a:cubicBezTo>
                    <a:cubicBezTo>
                      <a:pt x="228" y="23"/>
                      <a:pt x="228" y="23"/>
                      <a:pt x="229" y="23"/>
                    </a:cubicBezTo>
                    <a:cubicBezTo>
                      <a:pt x="229" y="22"/>
                      <a:pt x="229" y="22"/>
                      <a:pt x="229" y="21"/>
                    </a:cubicBezTo>
                    <a:close/>
                    <a:moveTo>
                      <a:pt x="121" y="109"/>
                    </a:moveTo>
                    <a:cubicBezTo>
                      <a:pt x="123" y="107"/>
                      <a:pt x="123" y="107"/>
                      <a:pt x="122" y="106"/>
                    </a:cubicBezTo>
                    <a:cubicBezTo>
                      <a:pt x="122" y="107"/>
                      <a:pt x="121" y="108"/>
                      <a:pt x="121" y="109"/>
                    </a:cubicBezTo>
                    <a:close/>
                    <a:moveTo>
                      <a:pt x="130" y="126"/>
                    </a:moveTo>
                    <a:cubicBezTo>
                      <a:pt x="130" y="127"/>
                      <a:pt x="130" y="128"/>
                      <a:pt x="130" y="128"/>
                    </a:cubicBezTo>
                    <a:cubicBezTo>
                      <a:pt x="130" y="128"/>
                      <a:pt x="130" y="128"/>
                      <a:pt x="130" y="128"/>
                    </a:cubicBezTo>
                    <a:cubicBezTo>
                      <a:pt x="130" y="128"/>
                      <a:pt x="131" y="128"/>
                      <a:pt x="131" y="127"/>
                    </a:cubicBezTo>
                    <a:cubicBezTo>
                      <a:pt x="131" y="127"/>
                      <a:pt x="130" y="127"/>
                      <a:pt x="130" y="126"/>
                    </a:cubicBezTo>
                    <a:close/>
                    <a:moveTo>
                      <a:pt x="122" y="127"/>
                    </a:moveTo>
                    <a:cubicBezTo>
                      <a:pt x="122" y="126"/>
                      <a:pt x="122" y="126"/>
                      <a:pt x="122" y="125"/>
                    </a:cubicBezTo>
                    <a:cubicBezTo>
                      <a:pt x="122" y="126"/>
                      <a:pt x="121" y="126"/>
                      <a:pt x="121" y="126"/>
                    </a:cubicBezTo>
                    <a:cubicBezTo>
                      <a:pt x="121" y="127"/>
                      <a:pt x="122" y="127"/>
                      <a:pt x="122" y="127"/>
                    </a:cubicBezTo>
                    <a:close/>
                    <a:moveTo>
                      <a:pt x="114" y="139"/>
                    </a:moveTo>
                    <a:cubicBezTo>
                      <a:pt x="114" y="139"/>
                      <a:pt x="114" y="138"/>
                      <a:pt x="114" y="138"/>
                    </a:cubicBezTo>
                    <a:cubicBezTo>
                      <a:pt x="114" y="138"/>
                      <a:pt x="113" y="139"/>
                      <a:pt x="114" y="139"/>
                    </a:cubicBezTo>
                    <a:close/>
                    <a:moveTo>
                      <a:pt x="182" y="171"/>
                    </a:moveTo>
                    <a:cubicBezTo>
                      <a:pt x="182" y="172"/>
                      <a:pt x="182" y="172"/>
                      <a:pt x="183" y="172"/>
                    </a:cubicBezTo>
                    <a:cubicBezTo>
                      <a:pt x="183" y="172"/>
                      <a:pt x="182" y="172"/>
                      <a:pt x="182" y="171"/>
                    </a:cubicBezTo>
                    <a:close/>
                    <a:moveTo>
                      <a:pt x="110" y="121"/>
                    </a:moveTo>
                    <a:cubicBezTo>
                      <a:pt x="111" y="121"/>
                      <a:pt x="111" y="121"/>
                      <a:pt x="111" y="120"/>
                    </a:cubicBezTo>
                    <a:cubicBezTo>
                      <a:pt x="111" y="120"/>
                      <a:pt x="110" y="121"/>
                      <a:pt x="110" y="121"/>
                    </a:cubicBezTo>
                    <a:close/>
                    <a:moveTo>
                      <a:pt x="120" y="94"/>
                    </a:moveTo>
                    <a:cubicBezTo>
                      <a:pt x="120" y="93"/>
                      <a:pt x="120" y="93"/>
                      <a:pt x="120" y="93"/>
                    </a:cubicBezTo>
                    <a:cubicBezTo>
                      <a:pt x="120" y="93"/>
                      <a:pt x="120" y="94"/>
                      <a:pt x="120" y="94"/>
                    </a:cubicBezTo>
                    <a:close/>
                    <a:moveTo>
                      <a:pt x="97" y="113"/>
                    </a:moveTo>
                    <a:cubicBezTo>
                      <a:pt x="98" y="113"/>
                      <a:pt x="98" y="112"/>
                      <a:pt x="98" y="112"/>
                    </a:cubicBezTo>
                    <a:cubicBezTo>
                      <a:pt x="97" y="112"/>
                      <a:pt x="97" y="112"/>
                      <a:pt x="97" y="113"/>
                    </a:cubicBezTo>
                    <a:close/>
                    <a:moveTo>
                      <a:pt x="125" y="117"/>
                    </a:moveTo>
                    <a:cubicBezTo>
                      <a:pt x="125" y="116"/>
                      <a:pt x="125" y="116"/>
                      <a:pt x="124" y="115"/>
                    </a:cubicBezTo>
                    <a:cubicBezTo>
                      <a:pt x="124" y="115"/>
                      <a:pt x="124" y="115"/>
                      <a:pt x="124" y="115"/>
                    </a:cubicBezTo>
                    <a:cubicBezTo>
                      <a:pt x="124" y="116"/>
                      <a:pt x="124" y="116"/>
                      <a:pt x="125" y="117"/>
                    </a:cubicBezTo>
                    <a:close/>
                    <a:moveTo>
                      <a:pt x="64" y="145"/>
                    </a:moveTo>
                    <a:cubicBezTo>
                      <a:pt x="63" y="145"/>
                      <a:pt x="63" y="145"/>
                      <a:pt x="62" y="146"/>
                    </a:cubicBezTo>
                    <a:cubicBezTo>
                      <a:pt x="64" y="145"/>
                      <a:pt x="64" y="145"/>
                      <a:pt x="64" y="145"/>
                    </a:cubicBezTo>
                    <a:close/>
                    <a:moveTo>
                      <a:pt x="92" y="137"/>
                    </a:moveTo>
                    <a:cubicBezTo>
                      <a:pt x="92" y="136"/>
                      <a:pt x="92" y="136"/>
                      <a:pt x="91" y="136"/>
                    </a:cubicBezTo>
                    <a:cubicBezTo>
                      <a:pt x="91" y="136"/>
                      <a:pt x="91" y="136"/>
                      <a:pt x="92" y="137"/>
                    </a:cubicBezTo>
                    <a:close/>
                    <a:moveTo>
                      <a:pt x="112" y="69"/>
                    </a:moveTo>
                    <a:cubicBezTo>
                      <a:pt x="112" y="70"/>
                      <a:pt x="112" y="70"/>
                      <a:pt x="112" y="70"/>
                    </a:cubicBezTo>
                    <a:cubicBezTo>
                      <a:pt x="112" y="70"/>
                      <a:pt x="112" y="69"/>
                      <a:pt x="112" y="69"/>
                    </a:cubicBezTo>
                    <a:close/>
                    <a:moveTo>
                      <a:pt x="157" y="153"/>
                    </a:moveTo>
                    <a:cubicBezTo>
                      <a:pt x="157" y="153"/>
                      <a:pt x="157" y="153"/>
                      <a:pt x="158" y="153"/>
                    </a:cubicBezTo>
                    <a:cubicBezTo>
                      <a:pt x="157" y="153"/>
                      <a:pt x="157" y="153"/>
                      <a:pt x="157" y="153"/>
                    </a:cubicBezTo>
                    <a:close/>
                    <a:moveTo>
                      <a:pt x="261" y="131"/>
                    </a:moveTo>
                    <a:cubicBezTo>
                      <a:pt x="261" y="131"/>
                      <a:pt x="261" y="131"/>
                      <a:pt x="261" y="131"/>
                    </a:cubicBezTo>
                    <a:cubicBezTo>
                      <a:pt x="261" y="131"/>
                      <a:pt x="261" y="131"/>
                      <a:pt x="261" y="132"/>
                    </a:cubicBezTo>
                    <a:cubicBezTo>
                      <a:pt x="261" y="132"/>
                      <a:pt x="262" y="132"/>
                      <a:pt x="262" y="132"/>
                    </a:cubicBezTo>
                    <a:cubicBezTo>
                      <a:pt x="261" y="131"/>
                      <a:pt x="261" y="131"/>
                      <a:pt x="261" y="131"/>
                    </a:cubicBezTo>
                    <a:close/>
                    <a:moveTo>
                      <a:pt x="127" y="132"/>
                    </a:moveTo>
                    <a:cubicBezTo>
                      <a:pt x="128" y="132"/>
                      <a:pt x="128" y="132"/>
                      <a:pt x="128" y="132"/>
                    </a:cubicBezTo>
                    <a:cubicBezTo>
                      <a:pt x="128" y="131"/>
                      <a:pt x="128" y="131"/>
                      <a:pt x="127" y="131"/>
                    </a:cubicBezTo>
                    <a:cubicBezTo>
                      <a:pt x="127" y="132"/>
                      <a:pt x="127" y="132"/>
                      <a:pt x="127" y="132"/>
                    </a:cubicBezTo>
                    <a:close/>
                    <a:moveTo>
                      <a:pt x="108" y="120"/>
                    </a:moveTo>
                    <a:cubicBezTo>
                      <a:pt x="108" y="120"/>
                      <a:pt x="108" y="120"/>
                      <a:pt x="108" y="120"/>
                    </a:cubicBezTo>
                    <a:cubicBezTo>
                      <a:pt x="108" y="120"/>
                      <a:pt x="107" y="120"/>
                      <a:pt x="107" y="120"/>
                    </a:cubicBezTo>
                    <a:cubicBezTo>
                      <a:pt x="107" y="120"/>
                      <a:pt x="107" y="120"/>
                      <a:pt x="107" y="120"/>
                    </a:cubicBezTo>
                    <a:cubicBezTo>
                      <a:pt x="108" y="120"/>
                      <a:pt x="108" y="120"/>
                      <a:pt x="108" y="120"/>
                    </a:cubicBezTo>
                    <a:close/>
                    <a:moveTo>
                      <a:pt x="109" y="124"/>
                    </a:moveTo>
                    <a:cubicBezTo>
                      <a:pt x="108" y="124"/>
                      <a:pt x="108" y="124"/>
                      <a:pt x="108" y="124"/>
                    </a:cubicBezTo>
                    <a:cubicBezTo>
                      <a:pt x="109" y="124"/>
                      <a:pt x="109" y="124"/>
                      <a:pt x="109" y="124"/>
                    </a:cubicBezTo>
                    <a:close/>
                    <a:moveTo>
                      <a:pt x="114" y="105"/>
                    </a:moveTo>
                    <a:cubicBezTo>
                      <a:pt x="114" y="105"/>
                      <a:pt x="114" y="105"/>
                      <a:pt x="114" y="105"/>
                    </a:cubicBezTo>
                    <a:cubicBezTo>
                      <a:pt x="114" y="105"/>
                      <a:pt x="114" y="105"/>
                      <a:pt x="114" y="105"/>
                    </a:cubicBezTo>
                    <a:cubicBezTo>
                      <a:pt x="114" y="104"/>
                      <a:pt x="114" y="104"/>
                      <a:pt x="114" y="104"/>
                    </a:cubicBezTo>
                    <a:cubicBezTo>
                      <a:pt x="114" y="104"/>
                      <a:pt x="114" y="104"/>
                      <a:pt x="114" y="104"/>
                    </a:cubicBezTo>
                    <a:cubicBezTo>
                      <a:pt x="114" y="104"/>
                      <a:pt x="114" y="105"/>
                      <a:pt x="114" y="105"/>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437"/>
              <p:cNvSpPr/>
              <p:nvPr/>
            </p:nvSpPr>
            <p:spPr bwMode="auto">
              <a:xfrm>
                <a:off x="9947275" y="4779963"/>
                <a:ext cx="84138" cy="84138"/>
              </a:xfrm>
              <a:custGeom>
                <a:avLst/>
                <a:gdLst>
                  <a:gd name="T0" fmla="*/ 19 w 35"/>
                  <a:gd name="T1" fmla="*/ 8 h 35"/>
                  <a:gd name="T2" fmla="*/ 20 w 35"/>
                  <a:gd name="T3" fmla="*/ 15 h 35"/>
                  <a:gd name="T4" fmla="*/ 21 w 35"/>
                  <a:gd name="T5" fmla="*/ 27 h 35"/>
                  <a:gd name="T6" fmla="*/ 21 w 35"/>
                  <a:gd name="T7" fmla="*/ 32 h 35"/>
                  <a:gd name="T8" fmla="*/ 21 w 35"/>
                  <a:gd name="T9" fmla="*/ 34 h 35"/>
                  <a:gd name="T10" fmla="*/ 18 w 35"/>
                  <a:gd name="T11" fmla="*/ 34 h 35"/>
                  <a:gd name="T12" fmla="*/ 17 w 35"/>
                  <a:gd name="T13" fmla="*/ 33 h 35"/>
                  <a:gd name="T14" fmla="*/ 15 w 35"/>
                  <a:gd name="T15" fmla="*/ 30 h 35"/>
                  <a:gd name="T16" fmla="*/ 8 w 35"/>
                  <a:gd name="T17" fmla="*/ 15 h 35"/>
                  <a:gd name="T18" fmla="*/ 2 w 35"/>
                  <a:gd name="T19" fmla="*/ 6 h 35"/>
                  <a:gd name="T20" fmla="*/ 1 w 35"/>
                  <a:gd name="T21" fmla="*/ 5 h 35"/>
                  <a:gd name="T22" fmla="*/ 0 w 35"/>
                  <a:gd name="T23" fmla="*/ 2 h 35"/>
                  <a:gd name="T24" fmla="*/ 3 w 35"/>
                  <a:gd name="T25" fmla="*/ 0 h 35"/>
                  <a:gd name="T26" fmla="*/ 5 w 35"/>
                  <a:gd name="T27" fmla="*/ 2 h 35"/>
                  <a:gd name="T28" fmla="*/ 5 w 35"/>
                  <a:gd name="T29" fmla="*/ 3 h 35"/>
                  <a:gd name="T30" fmla="*/ 17 w 35"/>
                  <a:gd name="T31" fmla="*/ 27 h 35"/>
                  <a:gd name="T32" fmla="*/ 19 w 35"/>
                  <a:gd name="T33" fmla="*/ 31 h 35"/>
                  <a:gd name="T34" fmla="*/ 19 w 35"/>
                  <a:gd name="T35" fmla="*/ 30 h 35"/>
                  <a:gd name="T36" fmla="*/ 18 w 35"/>
                  <a:gd name="T37" fmla="*/ 18 h 35"/>
                  <a:gd name="T38" fmla="*/ 17 w 35"/>
                  <a:gd name="T39" fmla="*/ 6 h 35"/>
                  <a:gd name="T40" fmla="*/ 17 w 35"/>
                  <a:gd name="T41" fmla="*/ 4 h 35"/>
                  <a:gd name="T42" fmla="*/ 19 w 35"/>
                  <a:gd name="T43" fmla="*/ 3 h 35"/>
                  <a:gd name="T44" fmla="*/ 21 w 35"/>
                  <a:gd name="T45" fmla="*/ 5 h 35"/>
                  <a:gd name="T46" fmla="*/ 29 w 35"/>
                  <a:gd name="T47" fmla="*/ 19 h 35"/>
                  <a:gd name="T48" fmla="*/ 34 w 35"/>
                  <a:gd name="T49" fmla="*/ 29 h 35"/>
                  <a:gd name="T50" fmla="*/ 34 w 35"/>
                  <a:gd name="T51" fmla="*/ 32 h 35"/>
                  <a:gd name="T52" fmla="*/ 30 w 35"/>
                  <a:gd name="T53" fmla="*/ 31 h 35"/>
                  <a:gd name="T54" fmla="*/ 26 w 35"/>
                  <a:gd name="T55" fmla="*/ 23 h 35"/>
                  <a:gd name="T56" fmla="*/ 20 w 35"/>
                  <a:gd name="T57" fmla="*/ 9 h 35"/>
                  <a:gd name="T58" fmla="*/ 20 w 35"/>
                  <a:gd name="T59" fmla="*/ 8 h 35"/>
                  <a:gd name="T60" fmla="*/ 19 w 35"/>
                  <a:gd name="T61"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35">
                    <a:moveTo>
                      <a:pt x="19" y="8"/>
                    </a:moveTo>
                    <a:cubicBezTo>
                      <a:pt x="20" y="11"/>
                      <a:pt x="20" y="13"/>
                      <a:pt x="20" y="15"/>
                    </a:cubicBezTo>
                    <a:cubicBezTo>
                      <a:pt x="20" y="19"/>
                      <a:pt x="21" y="23"/>
                      <a:pt x="21" y="27"/>
                    </a:cubicBezTo>
                    <a:cubicBezTo>
                      <a:pt x="21" y="29"/>
                      <a:pt x="21" y="30"/>
                      <a:pt x="21" y="32"/>
                    </a:cubicBezTo>
                    <a:cubicBezTo>
                      <a:pt x="21" y="33"/>
                      <a:pt x="21" y="33"/>
                      <a:pt x="21" y="34"/>
                    </a:cubicBezTo>
                    <a:cubicBezTo>
                      <a:pt x="20" y="35"/>
                      <a:pt x="19" y="35"/>
                      <a:pt x="18" y="34"/>
                    </a:cubicBezTo>
                    <a:cubicBezTo>
                      <a:pt x="18" y="34"/>
                      <a:pt x="17" y="34"/>
                      <a:pt x="17" y="33"/>
                    </a:cubicBezTo>
                    <a:cubicBezTo>
                      <a:pt x="17" y="32"/>
                      <a:pt x="16" y="31"/>
                      <a:pt x="15" y="30"/>
                    </a:cubicBezTo>
                    <a:cubicBezTo>
                      <a:pt x="13" y="25"/>
                      <a:pt x="10" y="20"/>
                      <a:pt x="8" y="15"/>
                    </a:cubicBezTo>
                    <a:cubicBezTo>
                      <a:pt x="6" y="11"/>
                      <a:pt x="4" y="8"/>
                      <a:pt x="2" y="6"/>
                    </a:cubicBezTo>
                    <a:cubicBezTo>
                      <a:pt x="2" y="5"/>
                      <a:pt x="1" y="5"/>
                      <a:pt x="1" y="5"/>
                    </a:cubicBezTo>
                    <a:cubicBezTo>
                      <a:pt x="0" y="4"/>
                      <a:pt x="0" y="3"/>
                      <a:pt x="0" y="2"/>
                    </a:cubicBezTo>
                    <a:cubicBezTo>
                      <a:pt x="1" y="1"/>
                      <a:pt x="2" y="0"/>
                      <a:pt x="3" y="0"/>
                    </a:cubicBezTo>
                    <a:cubicBezTo>
                      <a:pt x="4" y="1"/>
                      <a:pt x="5" y="1"/>
                      <a:pt x="5" y="2"/>
                    </a:cubicBezTo>
                    <a:cubicBezTo>
                      <a:pt x="5" y="2"/>
                      <a:pt x="5" y="3"/>
                      <a:pt x="5" y="3"/>
                    </a:cubicBezTo>
                    <a:cubicBezTo>
                      <a:pt x="9" y="11"/>
                      <a:pt x="13" y="19"/>
                      <a:pt x="17" y="27"/>
                    </a:cubicBezTo>
                    <a:cubicBezTo>
                      <a:pt x="17" y="28"/>
                      <a:pt x="18" y="29"/>
                      <a:pt x="19" y="31"/>
                    </a:cubicBezTo>
                    <a:cubicBezTo>
                      <a:pt x="19" y="30"/>
                      <a:pt x="19" y="30"/>
                      <a:pt x="19" y="30"/>
                    </a:cubicBezTo>
                    <a:cubicBezTo>
                      <a:pt x="19" y="26"/>
                      <a:pt x="18" y="22"/>
                      <a:pt x="18" y="18"/>
                    </a:cubicBezTo>
                    <a:cubicBezTo>
                      <a:pt x="18" y="14"/>
                      <a:pt x="17" y="10"/>
                      <a:pt x="17" y="6"/>
                    </a:cubicBezTo>
                    <a:cubicBezTo>
                      <a:pt x="17" y="5"/>
                      <a:pt x="17" y="5"/>
                      <a:pt x="17" y="4"/>
                    </a:cubicBezTo>
                    <a:cubicBezTo>
                      <a:pt x="17" y="3"/>
                      <a:pt x="18" y="2"/>
                      <a:pt x="19" y="3"/>
                    </a:cubicBezTo>
                    <a:cubicBezTo>
                      <a:pt x="20" y="4"/>
                      <a:pt x="20" y="4"/>
                      <a:pt x="21" y="5"/>
                    </a:cubicBezTo>
                    <a:cubicBezTo>
                      <a:pt x="23" y="10"/>
                      <a:pt x="26" y="14"/>
                      <a:pt x="29" y="19"/>
                    </a:cubicBezTo>
                    <a:cubicBezTo>
                      <a:pt x="31" y="22"/>
                      <a:pt x="32" y="25"/>
                      <a:pt x="34" y="29"/>
                    </a:cubicBezTo>
                    <a:cubicBezTo>
                      <a:pt x="35" y="30"/>
                      <a:pt x="35" y="32"/>
                      <a:pt x="34" y="32"/>
                    </a:cubicBezTo>
                    <a:cubicBezTo>
                      <a:pt x="32" y="33"/>
                      <a:pt x="31" y="33"/>
                      <a:pt x="30" y="31"/>
                    </a:cubicBezTo>
                    <a:cubicBezTo>
                      <a:pt x="29" y="28"/>
                      <a:pt x="27" y="26"/>
                      <a:pt x="26" y="23"/>
                    </a:cubicBezTo>
                    <a:cubicBezTo>
                      <a:pt x="24" y="18"/>
                      <a:pt x="22" y="14"/>
                      <a:pt x="20" y="9"/>
                    </a:cubicBezTo>
                    <a:cubicBezTo>
                      <a:pt x="20" y="9"/>
                      <a:pt x="20" y="9"/>
                      <a:pt x="20" y="8"/>
                    </a:cubicBezTo>
                    <a:cubicBezTo>
                      <a:pt x="20" y="8"/>
                      <a:pt x="19" y="8"/>
                      <a:pt x="19" y="8"/>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438"/>
              <p:cNvSpPr/>
              <p:nvPr/>
            </p:nvSpPr>
            <p:spPr bwMode="auto">
              <a:xfrm>
                <a:off x="10012363" y="5000625"/>
                <a:ext cx="119063" cy="73025"/>
              </a:xfrm>
              <a:custGeom>
                <a:avLst/>
                <a:gdLst>
                  <a:gd name="T0" fmla="*/ 26 w 49"/>
                  <a:gd name="T1" fmla="*/ 10 h 30"/>
                  <a:gd name="T2" fmla="*/ 27 w 49"/>
                  <a:gd name="T3" fmla="*/ 12 h 30"/>
                  <a:gd name="T4" fmla="*/ 31 w 49"/>
                  <a:gd name="T5" fmla="*/ 22 h 30"/>
                  <a:gd name="T6" fmla="*/ 31 w 49"/>
                  <a:gd name="T7" fmla="*/ 25 h 30"/>
                  <a:gd name="T8" fmla="*/ 31 w 49"/>
                  <a:gd name="T9" fmla="*/ 28 h 30"/>
                  <a:gd name="T10" fmla="*/ 27 w 49"/>
                  <a:gd name="T11" fmla="*/ 30 h 30"/>
                  <a:gd name="T12" fmla="*/ 25 w 49"/>
                  <a:gd name="T13" fmla="*/ 28 h 30"/>
                  <a:gd name="T14" fmla="*/ 19 w 49"/>
                  <a:gd name="T15" fmla="*/ 24 h 30"/>
                  <a:gd name="T16" fmla="*/ 3 w 49"/>
                  <a:gd name="T17" fmla="*/ 7 h 30"/>
                  <a:gd name="T18" fmla="*/ 0 w 49"/>
                  <a:gd name="T19" fmla="*/ 4 h 30"/>
                  <a:gd name="T20" fmla="*/ 0 w 49"/>
                  <a:gd name="T21" fmla="*/ 1 h 30"/>
                  <a:gd name="T22" fmla="*/ 3 w 49"/>
                  <a:gd name="T23" fmla="*/ 0 h 30"/>
                  <a:gd name="T24" fmla="*/ 5 w 49"/>
                  <a:gd name="T25" fmla="*/ 1 h 30"/>
                  <a:gd name="T26" fmla="*/ 6 w 49"/>
                  <a:gd name="T27" fmla="*/ 5 h 30"/>
                  <a:gd name="T28" fmla="*/ 24 w 49"/>
                  <a:gd name="T29" fmla="*/ 25 h 30"/>
                  <a:gd name="T30" fmla="*/ 27 w 49"/>
                  <a:gd name="T31" fmla="*/ 27 h 30"/>
                  <a:gd name="T32" fmla="*/ 28 w 49"/>
                  <a:gd name="T33" fmla="*/ 27 h 30"/>
                  <a:gd name="T34" fmla="*/ 29 w 49"/>
                  <a:gd name="T35" fmla="*/ 26 h 30"/>
                  <a:gd name="T36" fmla="*/ 28 w 49"/>
                  <a:gd name="T37" fmla="*/ 22 h 30"/>
                  <a:gd name="T38" fmla="*/ 25 w 49"/>
                  <a:gd name="T39" fmla="*/ 14 h 30"/>
                  <a:gd name="T40" fmla="*/ 22 w 49"/>
                  <a:gd name="T41" fmla="*/ 8 h 30"/>
                  <a:gd name="T42" fmla="*/ 21 w 49"/>
                  <a:gd name="T43" fmla="*/ 6 h 30"/>
                  <a:gd name="T44" fmla="*/ 21 w 49"/>
                  <a:gd name="T45" fmla="*/ 5 h 30"/>
                  <a:gd name="T46" fmla="*/ 23 w 49"/>
                  <a:gd name="T47" fmla="*/ 4 h 30"/>
                  <a:gd name="T48" fmla="*/ 25 w 49"/>
                  <a:gd name="T49" fmla="*/ 6 h 30"/>
                  <a:gd name="T50" fmla="*/ 31 w 49"/>
                  <a:gd name="T51" fmla="*/ 12 h 30"/>
                  <a:gd name="T52" fmla="*/ 44 w 49"/>
                  <a:gd name="T53" fmla="*/ 23 h 30"/>
                  <a:gd name="T54" fmla="*/ 47 w 49"/>
                  <a:gd name="T55" fmla="*/ 25 h 30"/>
                  <a:gd name="T56" fmla="*/ 49 w 49"/>
                  <a:gd name="T57" fmla="*/ 27 h 30"/>
                  <a:gd name="T58" fmla="*/ 47 w 49"/>
                  <a:gd name="T59" fmla="*/ 30 h 30"/>
                  <a:gd name="T60" fmla="*/ 44 w 49"/>
                  <a:gd name="T61" fmla="*/ 28 h 30"/>
                  <a:gd name="T62" fmla="*/ 40 w 49"/>
                  <a:gd name="T63" fmla="*/ 24 h 30"/>
                  <a:gd name="T64" fmla="*/ 31 w 49"/>
                  <a:gd name="T65" fmla="*/ 15 h 30"/>
                  <a:gd name="T66" fmla="*/ 26 w 49"/>
                  <a:gd name="T67" fmla="*/ 10 h 30"/>
                  <a:gd name="T68" fmla="*/ 26 w 49"/>
                  <a:gd name="T69"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0">
                    <a:moveTo>
                      <a:pt x="26" y="10"/>
                    </a:moveTo>
                    <a:cubicBezTo>
                      <a:pt x="26" y="11"/>
                      <a:pt x="26" y="11"/>
                      <a:pt x="27" y="12"/>
                    </a:cubicBezTo>
                    <a:cubicBezTo>
                      <a:pt x="28" y="15"/>
                      <a:pt x="30" y="18"/>
                      <a:pt x="31" y="22"/>
                    </a:cubicBezTo>
                    <a:cubicBezTo>
                      <a:pt x="31" y="23"/>
                      <a:pt x="31" y="24"/>
                      <a:pt x="31" y="25"/>
                    </a:cubicBezTo>
                    <a:cubicBezTo>
                      <a:pt x="31" y="26"/>
                      <a:pt x="31" y="27"/>
                      <a:pt x="31" y="28"/>
                    </a:cubicBezTo>
                    <a:cubicBezTo>
                      <a:pt x="30" y="29"/>
                      <a:pt x="29" y="30"/>
                      <a:pt x="27" y="30"/>
                    </a:cubicBezTo>
                    <a:cubicBezTo>
                      <a:pt x="26" y="29"/>
                      <a:pt x="26" y="29"/>
                      <a:pt x="25" y="28"/>
                    </a:cubicBezTo>
                    <a:cubicBezTo>
                      <a:pt x="23" y="27"/>
                      <a:pt x="21" y="26"/>
                      <a:pt x="19" y="24"/>
                    </a:cubicBezTo>
                    <a:cubicBezTo>
                      <a:pt x="13" y="18"/>
                      <a:pt x="8" y="13"/>
                      <a:pt x="3" y="7"/>
                    </a:cubicBezTo>
                    <a:cubicBezTo>
                      <a:pt x="2" y="6"/>
                      <a:pt x="1" y="5"/>
                      <a:pt x="0" y="4"/>
                    </a:cubicBezTo>
                    <a:cubicBezTo>
                      <a:pt x="0" y="3"/>
                      <a:pt x="0" y="2"/>
                      <a:pt x="0" y="1"/>
                    </a:cubicBezTo>
                    <a:cubicBezTo>
                      <a:pt x="1" y="0"/>
                      <a:pt x="2" y="0"/>
                      <a:pt x="3" y="0"/>
                    </a:cubicBezTo>
                    <a:cubicBezTo>
                      <a:pt x="4" y="0"/>
                      <a:pt x="4" y="0"/>
                      <a:pt x="5" y="1"/>
                    </a:cubicBezTo>
                    <a:cubicBezTo>
                      <a:pt x="5" y="3"/>
                      <a:pt x="6" y="4"/>
                      <a:pt x="6" y="5"/>
                    </a:cubicBezTo>
                    <a:cubicBezTo>
                      <a:pt x="11" y="12"/>
                      <a:pt x="17" y="19"/>
                      <a:pt x="24" y="25"/>
                    </a:cubicBezTo>
                    <a:cubicBezTo>
                      <a:pt x="25" y="25"/>
                      <a:pt x="26" y="26"/>
                      <a:pt x="27" y="27"/>
                    </a:cubicBezTo>
                    <a:cubicBezTo>
                      <a:pt x="27" y="27"/>
                      <a:pt x="28" y="27"/>
                      <a:pt x="28" y="27"/>
                    </a:cubicBezTo>
                    <a:cubicBezTo>
                      <a:pt x="29" y="27"/>
                      <a:pt x="29" y="26"/>
                      <a:pt x="29" y="26"/>
                    </a:cubicBezTo>
                    <a:cubicBezTo>
                      <a:pt x="29" y="25"/>
                      <a:pt x="28" y="23"/>
                      <a:pt x="28" y="22"/>
                    </a:cubicBezTo>
                    <a:cubicBezTo>
                      <a:pt x="27" y="19"/>
                      <a:pt x="26" y="16"/>
                      <a:pt x="25" y="14"/>
                    </a:cubicBezTo>
                    <a:cubicBezTo>
                      <a:pt x="24" y="12"/>
                      <a:pt x="23" y="10"/>
                      <a:pt x="22" y="8"/>
                    </a:cubicBezTo>
                    <a:cubicBezTo>
                      <a:pt x="21" y="7"/>
                      <a:pt x="21" y="7"/>
                      <a:pt x="21" y="6"/>
                    </a:cubicBezTo>
                    <a:cubicBezTo>
                      <a:pt x="21" y="6"/>
                      <a:pt x="21" y="5"/>
                      <a:pt x="21" y="5"/>
                    </a:cubicBezTo>
                    <a:cubicBezTo>
                      <a:pt x="22" y="4"/>
                      <a:pt x="22" y="4"/>
                      <a:pt x="23" y="4"/>
                    </a:cubicBezTo>
                    <a:cubicBezTo>
                      <a:pt x="24" y="5"/>
                      <a:pt x="24" y="5"/>
                      <a:pt x="25" y="6"/>
                    </a:cubicBezTo>
                    <a:cubicBezTo>
                      <a:pt x="27" y="8"/>
                      <a:pt x="29" y="10"/>
                      <a:pt x="31" y="12"/>
                    </a:cubicBezTo>
                    <a:cubicBezTo>
                      <a:pt x="36" y="15"/>
                      <a:pt x="40" y="19"/>
                      <a:pt x="44" y="23"/>
                    </a:cubicBezTo>
                    <a:cubicBezTo>
                      <a:pt x="45" y="24"/>
                      <a:pt x="46" y="24"/>
                      <a:pt x="47" y="25"/>
                    </a:cubicBezTo>
                    <a:cubicBezTo>
                      <a:pt x="49" y="25"/>
                      <a:pt x="49" y="26"/>
                      <a:pt x="49" y="27"/>
                    </a:cubicBezTo>
                    <a:cubicBezTo>
                      <a:pt x="49" y="29"/>
                      <a:pt x="48" y="30"/>
                      <a:pt x="47" y="30"/>
                    </a:cubicBezTo>
                    <a:cubicBezTo>
                      <a:pt x="46" y="30"/>
                      <a:pt x="45" y="29"/>
                      <a:pt x="44" y="28"/>
                    </a:cubicBezTo>
                    <a:cubicBezTo>
                      <a:pt x="42" y="27"/>
                      <a:pt x="41" y="26"/>
                      <a:pt x="40" y="24"/>
                    </a:cubicBezTo>
                    <a:cubicBezTo>
                      <a:pt x="37" y="21"/>
                      <a:pt x="34" y="18"/>
                      <a:pt x="31" y="15"/>
                    </a:cubicBezTo>
                    <a:cubicBezTo>
                      <a:pt x="29" y="13"/>
                      <a:pt x="28" y="12"/>
                      <a:pt x="26" y="10"/>
                    </a:cubicBezTo>
                    <a:cubicBezTo>
                      <a:pt x="26" y="10"/>
                      <a:pt x="26" y="10"/>
                      <a:pt x="26" y="10"/>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Freeform 439"/>
              <p:cNvSpPr/>
              <p:nvPr/>
            </p:nvSpPr>
            <p:spPr bwMode="auto">
              <a:xfrm>
                <a:off x="9925050" y="4994275"/>
                <a:ext cx="92075" cy="100013"/>
              </a:xfrm>
              <a:custGeom>
                <a:avLst/>
                <a:gdLst>
                  <a:gd name="T0" fmla="*/ 34 w 38"/>
                  <a:gd name="T1" fmla="*/ 38 h 41"/>
                  <a:gd name="T2" fmla="*/ 34 w 38"/>
                  <a:gd name="T3" fmla="*/ 36 h 41"/>
                  <a:gd name="T4" fmla="*/ 32 w 38"/>
                  <a:gd name="T5" fmla="*/ 32 h 41"/>
                  <a:gd name="T6" fmla="*/ 32 w 38"/>
                  <a:gd name="T7" fmla="*/ 31 h 41"/>
                  <a:gd name="T8" fmla="*/ 33 w 38"/>
                  <a:gd name="T9" fmla="*/ 28 h 41"/>
                  <a:gd name="T10" fmla="*/ 36 w 38"/>
                  <a:gd name="T11" fmla="*/ 30 h 41"/>
                  <a:gd name="T12" fmla="*/ 37 w 38"/>
                  <a:gd name="T13" fmla="*/ 35 h 41"/>
                  <a:gd name="T14" fmla="*/ 38 w 38"/>
                  <a:gd name="T15" fmla="*/ 37 h 41"/>
                  <a:gd name="T16" fmla="*/ 37 w 38"/>
                  <a:gd name="T17" fmla="*/ 38 h 41"/>
                  <a:gd name="T18" fmla="*/ 33 w 38"/>
                  <a:gd name="T19" fmla="*/ 40 h 41"/>
                  <a:gd name="T20" fmla="*/ 30 w 38"/>
                  <a:gd name="T21" fmla="*/ 37 h 41"/>
                  <a:gd name="T22" fmla="*/ 24 w 38"/>
                  <a:gd name="T23" fmla="*/ 30 h 41"/>
                  <a:gd name="T24" fmla="*/ 10 w 38"/>
                  <a:gd name="T25" fmla="*/ 12 h 41"/>
                  <a:gd name="T26" fmla="*/ 2 w 38"/>
                  <a:gd name="T27" fmla="*/ 4 h 41"/>
                  <a:gd name="T28" fmla="*/ 1 w 38"/>
                  <a:gd name="T29" fmla="*/ 4 h 41"/>
                  <a:gd name="T30" fmla="*/ 0 w 38"/>
                  <a:gd name="T31" fmla="*/ 2 h 41"/>
                  <a:gd name="T32" fmla="*/ 2 w 38"/>
                  <a:gd name="T33" fmla="*/ 0 h 41"/>
                  <a:gd name="T34" fmla="*/ 4 w 38"/>
                  <a:gd name="T35" fmla="*/ 1 h 41"/>
                  <a:gd name="T36" fmla="*/ 11 w 38"/>
                  <a:gd name="T37" fmla="*/ 10 h 41"/>
                  <a:gd name="T38" fmla="*/ 27 w 38"/>
                  <a:gd name="T39" fmla="*/ 30 h 41"/>
                  <a:gd name="T40" fmla="*/ 33 w 38"/>
                  <a:gd name="T41" fmla="*/ 37 h 41"/>
                  <a:gd name="T42" fmla="*/ 34 w 38"/>
                  <a:gd name="T43" fmla="*/ 38 h 41"/>
                  <a:gd name="T44" fmla="*/ 34 w 38"/>
                  <a:gd name="T45"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41">
                    <a:moveTo>
                      <a:pt x="34" y="38"/>
                    </a:moveTo>
                    <a:cubicBezTo>
                      <a:pt x="34" y="37"/>
                      <a:pt x="34" y="37"/>
                      <a:pt x="34" y="36"/>
                    </a:cubicBezTo>
                    <a:cubicBezTo>
                      <a:pt x="33" y="35"/>
                      <a:pt x="33" y="34"/>
                      <a:pt x="32" y="32"/>
                    </a:cubicBezTo>
                    <a:cubicBezTo>
                      <a:pt x="32" y="32"/>
                      <a:pt x="32" y="32"/>
                      <a:pt x="32" y="31"/>
                    </a:cubicBezTo>
                    <a:cubicBezTo>
                      <a:pt x="31" y="30"/>
                      <a:pt x="32" y="29"/>
                      <a:pt x="33" y="28"/>
                    </a:cubicBezTo>
                    <a:cubicBezTo>
                      <a:pt x="34" y="28"/>
                      <a:pt x="36" y="28"/>
                      <a:pt x="36" y="30"/>
                    </a:cubicBezTo>
                    <a:cubicBezTo>
                      <a:pt x="36" y="31"/>
                      <a:pt x="37" y="33"/>
                      <a:pt x="37" y="35"/>
                    </a:cubicBezTo>
                    <a:cubicBezTo>
                      <a:pt x="37" y="36"/>
                      <a:pt x="38" y="36"/>
                      <a:pt x="38" y="37"/>
                    </a:cubicBezTo>
                    <a:cubicBezTo>
                      <a:pt x="38" y="37"/>
                      <a:pt x="37" y="38"/>
                      <a:pt x="37" y="38"/>
                    </a:cubicBezTo>
                    <a:cubicBezTo>
                      <a:pt x="37" y="41"/>
                      <a:pt x="35" y="41"/>
                      <a:pt x="33" y="40"/>
                    </a:cubicBezTo>
                    <a:cubicBezTo>
                      <a:pt x="32" y="39"/>
                      <a:pt x="31" y="38"/>
                      <a:pt x="30" y="37"/>
                    </a:cubicBezTo>
                    <a:cubicBezTo>
                      <a:pt x="28" y="35"/>
                      <a:pt x="26" y="32"/>
                      <a:pt x="24" y="30"/>
                    </a:cubicBezTo>
                    <a:cubicBezTo>
                      <a:pt x="19" y="24"/>
                      <a:pt x="15" y="18"/>
                      <a:pt x="10" y="12"/>
                    </a:cubicBezTo>
                    <a:cubicBezTo>
                      <a:pt x="7" y="9"/>
                      <a:pt x="5" y="7"/>
                      <a:pt x="2" y="4"/>
                    </a:cubicBezTo>
                    <a:cubicBezTo>
                      <a:pt x="2" y="4"/>
                      <a:pt x="2" y="4"/>
                      <a:pt x="1" y="4"/>
                    </a:cubicBezTo>
                    <a:cubicBezTo>
                      <a:pt x="0" y="3"/>
                      <a:pt x="0" y="3"/>
                      <a:pt x="0" y="2"/>
                    </a:cubicBezTo>
                    <a:cubicBezTo>
                      <a:pt x="1" y="1"/>
                      <a:pt x="1" y="0"/>
                      <a:pt x="2" y="0"/>
                    </a:cubicBezTo>
                    <a:cubicBezTo>
                      <a:pt x="3" y="0"/>
                      <a:pt x="4" y="0"/>
                      <a:pt x="4" y="1"/>
                    </a:cubicBezTo>
                    <a:cubicBezTo>
                      <a:pt x="6" y="4"/>
                      <a:pt x="8" y="7"/>
                      <a:pt x="11" y="10"/>
                    </a:cubicBezTo>
                    <a:cubicBezTo>
                      <a:pt x="16" y="17"/>
                      <a:pt x="22" y="24"/>
                      <a:pt x="27" y="30"/>
                    </a:cubicBezTo>
                    <a:cubicBezTo>
                      <a:pt x="29" y="33"/>
                      <a:pt x="31" y="35"/>
                      <a:pt x="33" y="37"/>
                    </a:cubicBezTo>
                    <a:cubicBezTo>
                      <a:pt x="34" y="38"/>
                      <a:pt x="34" y="38"/>
                      <a:pt x="34" y="38"/>
                    </a:cubicBezTo>
                    <a:cubicBezTo>
                      <a:pt x="34" y="38"/>
                      <a:pt x="34" y="38"/>
                      <a:pt x="34" y="3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440"/>
              <p:cNvSpPr/>
              <p:nvPr/>
            </p:nvSpPr>
            <p:spPr bwMode="auto">
              <a:xfrm>
                <a:off x="9969500" y="5005388"/>
                <a:ext cx="84138" cy="84138"/>
              </a:xfrm>
              <a:custGeom>
                <a:avLst/>
                <a:gdLst>
                  <a:gd name="T0" fmla="*/ 1 w 35"/>
                  <a:gd name="T1" fmla="*/ 0 h 34"/>
                  <a:gd name="T2" fmla="*/ 3 w 35"/>
                  <a:gd name="T3" fmla="*/ 1 h 34"/>
                  <a:gd name="T4" fmla="*/ 6 w 35"/>
                  <a:gd name="T5" fmla="*/ 6 h 34"/>
                  <a:gd name="T6" fmla="*/ 27 w 35"/>
                  <a:gd name="T7" fmla="*/ 27 h 34"/>
                  <a:gd name="T8" fmla="*/ 31 w 35"/>
                  <a:gd name="T9" fmla="*/ 30 h 34"/>
                  <a:gd name="T10" fmla="*/ 33 w 35"/>
                  <a:gd name="T11" fmla="*/ 31 h 34"/>
                  <a:gd name="T12" fmla="*/ 35 w 35"/>
                  <a:gd name="T13" fmla="*/ 32 h 34"/>
                  <a:gd name="T14" fmla="*/ 33 w 35"/>
                  <a:gd name="T15" fmla="*/ 34 h 34"/>
                  <a:gd name="T16" fmla="*/ 32 w 35"/>
                  <a:gd name="T17" fmla="*/ 33 h 34"/>
                  <a:gd name="T18" fmla="*/ 30 w 35"/>
                  <a:gd name="T19" fmla="*/ 31 h 34"/>
                  <a:gd name="T20" fmla="*/ 23 w 35"/>
                  <a:gd name="T21" fmla="*/ 25 h 34"/>
                  <a:gd name="T22" fmla="*/ 7 w 35"/>
                  <a:gd name="T23" fmla="*/ 9 h 34"/>
                  <a:gd name="T24" fmla="*/ 0 w 35"/>
                  <a:gd name="T25" fmla="*/ 3 h 34"/>
                  <a:gd name="T26" fmla="*/ 0 w 35"/>
                  <a:gd name="T27" fmla="*/ 1 h 34"/>
                  <a:gd name="T28" fmla="*/ 1 w 35"/>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4">
                    <a:moveTo>
                      <a:pt x="1" y="0"/>
                    </a:moveTo>
                    <a:cubicBezTo>
                      <a:pt x="2" y="0"/>
                      <a:pt x="3" y="0"/>
                      <a:pt x="3" y="1"/>
                    </a:cubicBezTo>
                    <a:cubicBezTo>
                      <a:pt x="4" y="3"/>
                      <a:pt x="5" y="5"/>
                      <a:pt x="6" y="6"/>
                    </a:cubicBezTo>
                    <a:cubicBezTo>
                      <a:pt x="13" y="13"/>
                      <a:pt x="20" y="20"/>
                      <a:pt x="27" y="27"/>
                    </a:cubicBezTo>
                    <a:cubicBezTo>
                      <a:pt x="28" y="28"/>
                      <a:pt x="30" y="29"/>
                      <a:pt x="31" y="30"/>
                    </a:cubicBezTo>
                    <a:cubicBezTo>
                      <a:pt x="32" y="30"/>
                      <a:pt x="32" y="31"/>
                      <a:pt x="33" y="31"/>
                    </a:cubicBezTo>
                    <a:cubicBezTo>
                      <a:pt x="34" y="31"/>
                      <a:pt x="35" y="31"/>
                      <a:pt x="35" y="32"/>
                    </a:cubicBezTo>
                    <a:cubicBezTo>
                      <a:pt x="35" y="33"/>
                      <a:pt x="34" y="34"/>
                      <a:pt x="33" y="34"/>
                    </a:cubicBezTo>
                    <a:cubicBezTo>
                      <a:pt x="33" y="34"/>
                      <a:pt x="32" y="34"/>
                      <a:pt x="32" y="33"/>
                    </a:cubicBezTo>
                    <a:cubicBezTo>
                      <a:pt x="31" y="33"/>
                      <a:pt x="30" y="32"/>
                      <a:pt x="30" y="31"/>
                    </a:cubicBezTo>
                    <a:cubicBezTo>
                      <a:pt x="27" y="29"/>
                      <a:pt x="25" y="27"/>
                      <a:pt x="23" y="25"/>
                    </a:cubicBezTo>
                    <a:cubicBezTo>
                      <a:pt x="17" y="20"/>
                      <a:pt x="12" y="14"/>
                      <a:pt x="7" y="9"/>
                    </a:cubicBezTo>
                    <a:cubicBezTo>
                      <a:pt x="5" y="7"/>
                      <a:pt x="2" y="5"/>
                      <a:pt x="0" y="3"/>
                    </a:cubicBezTo>
                    <a:cubicBezTo>
                      <a:pt x="0" y="3"/>
                      <a:pt x="0" y="2"/>
                      <a:pt x="0" y="1"/>
                    </a:cubicBezTo>
                    <a:cubicBezTo>
                      <a:pt x="0" y="1"/>
                      <a:pt x="1" y="0"/>
                      <a:pt x="1" y="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9" name="组合 8"/>
            <p:cNvGrpSpPr/>
            <p:nvPr userDrawn="1"/>
          </p:nvGrpSpPr>
          <p:grpSpPr>
            <a:xfrm>
              <a:off x="11443423" y="5660281"/>
              <a:ext cx="528852" cy="353169"/>
              <a:chOff x="7978125" y="5610220"/>
              <a:chExt cx="931863" cy="622301"/>
            </a:xfrm>
            <a:grpFill/>
          </p:grpSpPr>
          <p:sp>
            <p:nvSpPr>
              <p:cNvPr id="10" name="Freeform 372"/>
              <p:cNvSpPr/>
              <p:nvPr/>
            </p:nvSpPr>
            <p:spPr bwMode="auto">
              <a:xfrm>
                <a:off x="7978125" y="5610220"/>
                <a:ext cx="625475" cy="457200"/>
              </a:xfrm>
              <a:custGeom>
                <a:avLst/>
                <a:gdLst>
                  <a:gd name="T0" fmla="*/ 71 w 133"/>
                  <a:gd name="T1" fmla="*/ 97 h 97"/>
                  <a:gd name="T2" fmla="*/ 57 w 133"/>
                  <a:gd name="T3" fmla="*/ 82 h 97"/>
                  <a:gd name="T4" fmla="*/ 60 w 133"/>
                  <a:gd name="T5" fmla="*/ 73 h 97"/>
                  <a:gd name="T6" fmla="*/ 13 w 133"/>
                  <a:gd name="T7" fmla="*/ 91 h 97"/>
                  <a:gd name="T8" fmla="*/ 1 w 133"/>
                  <a:gd name="T9" fmla="*/ 84 h 97"/>
                  <a:gd name="T10" fmla="*/ 22 w 133"/>
                  <a:gd name="T11" fmla="*/ 56 h 97"/>
                  <a:gd name="T12" fmla="*/ 39 w 133"/>
                  <a:gd name="T13" fmla="*/ 52 h 97"/>
                  <a:gd name="T14" fmla="*/ 16 w 133"/>
                  <a:gd name="T15" fmla="*/ 36 h 97"/>
                  <a:gd name="T16" fmla="*/ 18 w 133"/>
                  <a:gd name="T17" fmla="*/ 30 h 97"/>
                  <a:gd name="T18" fmla="*/ 49 w 133"/>
                  <a:gd name="T19" fmla="*/ 25 h 97"/>
                  <a:gd name="T20" fmla="*/ 62 w 133"/>
                  <a:gd name="T21" fmla="*/ 38 h 97"/>
                  <a:gd name="T22" fmla="*/ 47 w 133"/>
                  <a:gd name="T23" fmla="*/ 29 h 97"/>
                  <a:gd name="T24" fmla="*/ 36 w 133"/>
                  <a:gd name="T25" fmla="*/ 25 h 97"/>
                  <a:gd name="T26" fmla="*/ 20 w 133"/>
                  <a:gd name="T27" fmla="*/ 36 h 97"/>
                  <a:gd name="T28" fmla="*/ 34 w 133"/>
                  <a:gd name="T29" fmla="*/ 46 h 97"/>
                  <a:gd name="T30" fmla="*/ 54 w 133"/>
                  <a:gd name="T31" fmla="*/ 56 h 97"/>
                  <a:gd name="T32" fmla="*/ 24 w 133"/>
                  <a:gd name="T33" fmla="*/ 59 h 97"/>
                  <a:gd name="T34" fmla="*/ 4 w 133"/>
                  <a:gd name="T35" fmla="*/ 78 h 97"/>
                  <a:gd name="T36" fmla="*/ 13 w 133"/>
                  <a:gd name="T37" fmla="*/ 87 h 97"/>
                  <a:gd name="T38" fmla="*/ 41 w 133"/>
                  <a:gd name="T39" fmla="*/ 77 h 97"/>
                  <a:gd name="T40" fmla="*/ 72 w 133"/>
                  <a:gd name="T41" fmla="*/ 62 h 97"/>
                  <a:gd name="T42" fmla="*/ 69 w 133"/>
                  <a:gd name="T43" fmla="*/ 68 h 97"/>
                  <a:gd name="T44" fmla="*/ 61 w 133"/>
                  <a:gd name="T45" fmla="*/ 83 h 97"/>
                  <a:gd name="T46" fmla="*/ 71 w 133"/>
                  <a:gd name="T47" fmla="*/ 93 h 97"/>
                  <a:gd name="T48" fmla="*/ 72 w 133"/>
                  <a:gd name="T49" fmla="*/ 93 h 97"/>
                  <a:gd name="T50" fmla="*/ 86 w 133"/>
                  <a:gd name="T51" fmla="*/ 76 h 97"/>
                  <a:gd name="T52" fmla="*/ 82 w 133"/>
                  <a:gd name="T53" fmla="*/ 62 h 97"/>
                  <a:gd name="T54" fmla="*/ 82 w 133"/>
                  <a:gd name="T55" fmla="*/ 61 h 97"/>
                  <a:gd name="T56" fmla="*/ 82 w 133"/>
                  <a:gd name="T57" fmla="*/ 61 h 97"/>
                  <a:gd name="T58" fmla="*/ 86 w 133"/>
                  <a:gd name="T59" fmla="*/ 60 h 97"/>
                  <a:gd name="T60" fmla="*/ 104 w 133"/>
                  <a:gd name="T61" fmla="*/ 71 h 97"/>
                  <a:gd name="T62" fmla="*/ 126 w 133"/>
                  <a:gd name="T63" fmla="*/ 58 h 97"/>
                  <a:gd name="T64" fmla="*/ 120 w 133"/>
                  <a:gd name="T65" fmla="*/ 53 h 97"/>
                  <a:gd name="T66" fmla="*/ 95 w 133"/>
                  <a:gd name="T67" fmla="*/ 52 h 97"/>
                  <a:gd name="T68" fmla="*/ 89 w 133"/>
                  <a:gd name="T69" fmla="*/ 53 h 97"/>
                  <a:gd name="T70" fmla="*/ 88 w 133"/>
                  <a:gd name="T71" fmla="*/ 49 h 97"/>
                  <a:gd name="T72" fmla="*/ 113 w 133"/>
                  <a:gd name="T73" fmla="*/ 37 h 97"/>
                  <a:gd name="T74" fmla="*/ 129 w 133"/>
                  <a:gd name="T75" fmla="*/ 16 h 97"/>
                  <a:gd name="T76" fmla="*/ 114 w 133"/>
                  <a:gd name="T77" fmla="*/ 7 h 97"/>
                  <a:gd name="T78" fmla="*/ 76 w 133"/>
                  <a:gd name="T79" fmla="*/ 37 h 97"/>
                  <a:gd name="T80" fmla="*/ 76 w 133"/>
                  <a:gd name="T81" fmla="*/ 40 h 97"/>
                  <a:gd name="T82" fmla="*/ 75 w 133"/>
                  <a:gd name="T83" fmla="*/ 40 h 97"/>
                  <a:gd name="T84" fmla="*/ 73 w 133"/>
                  <a:gd name="T85" fmla="*/ 36 h 97"/>
                  <a:gd name="T86" fmla="*/ 79 w 133"/>
                  <a:gd name="T87" fmla="*/ 8 h 97"/>
                  <a:gd name="T88" fmla="*/ 78 w 133"/>
                  <a:gd name="T89" fmla="*/ 4 h 97"/>
                  <a:gd name="T90" fmla="*/ 75 w 133"/>
                  <a:gd name="T91" fmla="*/ 5 h 97"/>
                  <a:gd name="T92" fmla="*/ 68 w 133"/>
                  <a:gd name="T93" fmla="*/ 39 h 97"/>
                  <a:gd name="T94" fmla="*/ 65 w 133"/>
                  <a:gd name="T95" fmla="*/ 41 h 97"/>
                  <a:gd name="T96" fmla="*/ 64 w 133"/>
                  <a:gd name="T97" fmla="*/ 37 h 97"/>
                  <a:gd name="T98" fmla="*/ 73 w 133"/>
                  <a:gd name="T99" fmla="*/ 2 h 97"/>
                  <a:gd name="T100" fmla="*/ 78 w 133"/>
                  <a:gd name="T101" fmla="*/ 0 h 97"/>
                  <a:gd name="T102" fmla="*/ 83 w 133"/>
                  <a:gd name="T103" fmla="*/ 8 h 97"/>
                  <a:gd name="T104" fmla="*/ 81 w 133"/>
                  <a:gd name="T105" fmla="*/ 22 h 97"/>
                  <a:gd name="T106" fmla="*/ 123 w 133"/>
                  <a:gd name="T107" fmla="*/ 4 h 97"/>
                  <a:gd name="T108" fmla="*/ 133 w 133"/>
                  <a:gd name="T109" fmla="*/ 16 h 97"/>
                  <a:gd name="T110" fmla="*/ 105 w 133"/>
                  <a:gd name="T111" fmla="*/ 47 h 97"/>
                  <a:gd name="T112" fmla="*/ 121 w 133"/>
                  <a:gd name="T113" fmla="*/ 49 h 97"/>
                  <a:gd name="T114" fmla="*/ 125 w 133"/>
                  <a:gd name="T115" fmla="*/ 66 h 97"/>
                  <a:gd name="T116" fmla="*/ 104 w 133"/>
                  <a:gd name="T117" fmla="*/ 75 h 97"/>
                  <a:gd name="T118" fmla="*/ 90 w 133"/>
                  <a:gd name="T119" fmla="*/ 76 h 97"/>
                  <a:gd name="T120" fmla="*/ 89 w 133"/>
                  <a:gd name="T121" fmla="*/ 84 h 97"/>
                  <a:gd name="T122" fmla="*/ 72 w 133"/>
                  <a:gd name="T12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 h="97">
                    <a:moveTo>
                      <a:pt x="72" y="97"/>
                    </a:moveTo>
                    <a:cubicBezTo>
                      <a:pt x="72" y="97"/>
                      <a:pt x="72" y="97"/>
                      <a:pt x="71" y="97"/>
                    </a:cubicBezTo>
                    <a:cubicBezTo>
                      <a:pt x="71" y="97"/>
                      <a:pt x="71" y="97"/>
                      <a:pt x="71" y="97"/>
                    </a:cubicBezTo>
                    <a:cubicBezTo>
                      <a:pt x="64" y="97"/>
                      <a:pt x="57" y="94"/>
                      <a:pt x="57" y="86"/>
                    </a:cubicBezTo>
                    <a:cubicBezTo>
                      <a:pt x="57" y="86"/>
                      <a:pt x="57" y="86"/>
                      <a:pt x="57" y="86"/>
                    </a:cubicBezTo>
                    <a:cubicBezTo>
                      <a:pt x="57" y="85"/>
                      <a:pt x="57" y="83"/>
                      <a:pt x="57" y="82"/>
                    </a:cubicBezTo>
                    <a:cubicBezTo>
                      <a:pt x="57" y="82"/>
                      <a:pt x="57" y="82"/>
                      <a:pt x="57" y="82"/>
                    </a:cubicBezTo>
                    <a:cubicBezTo>
                      <a:pt x="58" y="79"/>
                      <a:pt x="59" y="76"/>
                      <a:pt x="60" y="73"/>
                    </a:cubicBezTo>
                    <a:cubicBezTo>
                      <a:pt x="60" y="73"/>
                      <a:pt x="60" y="73"/>
                      <a:pt x="60" y="73"/>
                    </a:cubicBezTo>
                    <a:cubicBezTo>
                      <a:pt x="55" y="76"/>
                      <a:pt x="49" y="78"/>
                      <a:pt x="43" y="81"/>
                    </a:cubicBezTo>
                    <a:cubicBezTo>
                      <a:pt x="43" y="81"/>
                      <a:pt x="43" y="81"/>
                      <a:pt x="43" y="81"/>
                    </a:cubicBezTo>
                    <a:cubicBezTo>
                      <a:pt x="37" y="83"/>
                      <a:pt x="24" y="91"/>
                      <a:pt x="13" y="91"/>
                    </a:cubicBezTo>
                    <a:cubicBezTo>
                      <a:pt x="13" y="91"/>
                      <a:pt x="13" y="91"/>
                      <a:pt x="13" y="91"/>
                    </a:cubicBezTo>
                    <a:cubicBezTo>
                      <a:pt x="8" y="91"/>
                      <a:pt x="4" y="89"/>
                      <a:pt x="1" y="84"/>
                    </a:cubicBezTo>
                    <a:cubicBezTo>
                      <a:pt x="1" y="84"/>
                      <a:pt x="1" y="84"/>
                      <a:pt x="1" y="84"/>
                    </a:cubicBezTo>
                    <a:cubicBezTo>
                      <a:pt x="0" y="82"/>
                      <a:pt x="0" y="80"/>
                      <a:pt x="0" y="78"/>
                    </a:cubicBezTo>
                    <a:cubicBezTo>
                      <a:pt x="0" y="78"/>
                      <a:pt x="0" y="78"/>
                      <a:pt x="0" y="78"/>
                    </a:cubicBezTo>
                    <a:cubicBezTo>
                      <a:pt x="0" y="66"/>
                      <a:pt x="15" y="59"/>
                      <a:pt x="22" y="56"/>
                    </a:cubicBezTo>
                    <a:cubicBezTo>
                      <a:pt x="22" y="56"/>
                      <a:pt x="22" y="56"/>
                      <a:pt x="22" y="56"/>
                    </a:cubicBezTo>
                    <a:cubicBezTo>
                      <a:pt x="28" y="54"/>
                      <a:pt x="33" y="53"/>
                      <a:pt x="39" y="52"/>
                    </a:cubicBezTo>
                    <a:cubicBezTo>
                      <a:pt x="39" y="52"/>
                      <a:pt x="39" y="52"/>
                      <a:pt x="39" y="52"/>
                    </a:cubicBezTo>
                    <a:cubicBezTo>
                      <a:pt x="37" y="51"/>
                      <a:pt x="35" y="51"/>
                      <a:pt x="32" y="50"/>
                    </a:cubicBezTo>
                    <a:cubicBezTo>
                      <a:pt x="32" y="50"/>
                      <a:pt x="32" y="50"/>
                      <a:pt x="32" y="50"/>
                    </a:cubicBezTo>
                    <a:cubicBezTo>
                      <a:pt x="24" y="47"/>
                      <a:pt x="16" y="43"/>
                      <a:pt x="16" y="36"/>
                    </a:cubicBezTo>
                    <a:cubicBezTo>
                      <a:pt x="16" y="36"/>
                      <a:pt x="16" y="36"/>
                      <a:pt x="16" y="36"/>
                    </a:cubicBezTo>
                    <a:cubicBezTo>
                      <a:pt x="16" y="34"/>
                      <a:pt x="17" y="32"/>
                      <a:pt x="18" y="30"/>
                    </a:cubicBezTo>
                    <a:cubicBezTo>
                      <a:pt x="18" y="30"/>
                      <a:pt x="18" y="30"/>
                      <a:pt x="18" y="30"/>
                    </a:cubicBezTo>
                    <a:cubicBezTo>
                      <a:pt x="22" y="24"/>
                      <a:pt x="29" y="21"/>
                      <a:pt x="36" y="21"/>
                    </a:cubicBezTo>
                    <a:cubicBezTo>
                      <a:pt x="36" y="21"/>
                      <a:pt x="36" y="21"/>
                      <a:pt x="36" y="21"/>
                    </a:cubicBezTo>
                    <a:cubicBezTo>
                      <a:pt x="40" y="21"/>
                      <a:pt x="45" y="23"/>
                      <a:pt x="49" y="25"/>
                    </a:cubicBezTo>
                    <a:cubicBezTo>
                      <a:pt x="49" y="25"/>
                      <a:pt x="49" y="25"/>
                      <a:pt x="49" y="25"/>
                    </a:cubicBezTo>
                    <a:cubicBezTo>
                      <a:pt x="55" y="29"/>
                      <a:pt x="58" y="34"/>
                      <a:pt x="62" y="38"/>
                    </a:cubicBezTo>
                    <a:cubicBezTo>
                      <a:pt x="62" y="38"/>
                      <a:pt x="62" y="38"/>
                      <a:pt x="62" y="38"/>
                    </a:cubicBezTo>
                    <a:cubicBezTo>
                      <a:pt x="62" y="38"/>
                      <a:pt x="62" y="38"/>
                      <a:pt x="62" y="38"/>
                    </a:cubicBezTo>
                    <a:cubicBezTo>
                      <a:pt x="59" y="41"/>
                      <a:pt x="59" y="41"/>
                      <a:pt x="59" y="41"/>
                    </a:cubicBezTo>
                    <a:cubicBezTo>
                      <a:pt x="55" y="36"/>
                      <a:pt x="52" y="32"/>
                      <a:pt x="47" y="29"/>
                    </a:cubicBezTo>
                    <a:cubicBezTo>
                      <a:pt x="47" y="29"/>
                      <a:pt x="47" y="29"/>
                      <a:pt x="47" y="29"/>
                    </a:cubicBezTo>
                    <a:cubicBezTo>
                      <a:pt x="44" y="27"/>
                      <a:pt x="40" y="25"/>
                      <a:pt x="36" y="25"/>
                    </a:cubicBezTo>
                    <a:cubicBezTo>
                      <a:pt x="36" y="25"/>
                      <a:pt x="36" y="25"/>
                      <a:pt x="36" y="25"/>
                    </a:cubicBezTo>
                    <a:cubicBezTo>
                      <a:pt x="30" y="26"/>
                      <a:pt x="25" y="28"/>
                      <a:pt x="21" y="32"/>
                    </a:cubicBezTo>
                    <a:cubicBezTo>
                      <a:pt x="21" y="32"/>
                      <a:pt x="21" y="32"/>
                      <a:pt x="21" y="32"/>
                    </a:cubicBezTo>
                    <a:cubicBezTo>
                      <a:pt x="20" y="34"/>
                      <a:pt x="20" y="35"/>
                      <a:pt x="20" y="36"/>
                    </a:cubicBezTo>
                    <a:cubicBezTo>
                      <a:pt x="20" y="36"/>
                      <a:pt x="20" y="36"/>
                      <a:pt x="20" y="36"/>
                    </a:cubicBezTo>
                    <a:cubicBezTo>
                      <a:pt x="20" y="39"/>
                      <a:pt x="26" y="43"/>
                      <a:pt x="34" y="46"/>
                    </a:cubicBezTo>
                    <a:cubicBezTo>
                      <a:pt x="34" y="46"/>
                      <a:pt x="34" y="46"/>
                      <a:pt x="34" y="46"/>
                    </a:cubicBezTo>
                    <a:cubicBezTo>
                      <a:pt x="42" y="49"/>
                      <a:pt x="51" y="51"/>
                      <a:pt x="55" y="53"/>
                    </a:cubicBezTo>
                    <a:cubicBezTo>
                      <a:pt x="55" y="53"/>
                      <a:pt x="55" y="53"/>
                      <a:pt x="55" y="53"/>
                    </a:cubicBezTo>
                    <a:cubicBezTo>
                      <a:pt x="54" y="56"/>
                      <a:pt x="54" y="56"/>
                      <a:pt x="54" y="56"/>
                    </a:cubicBezTo>
                    <a:cubicBezTo>
                      <a:pt x="51" y="56"/>
                      <a:pt x="48" y="56"/>
                      <a:pt x="45" y="56"/>
                    </a:cubicBezTo>
                    <a:cubicBezTo>
                      <a:pt x="45" y="56"/>
                      <a:pt x="45" y="56"/>
                      <a:pt x="45" y="56"/>
                    </a:cubicBezTo>
                    <a:cubicBezTo>
                      <a:pt x="38" y="56"/>
                      <a:pt x="30" y="57"/>
                      <a:pt x="24" y="59"/>
                    </a:cubicBezTo>
                    <a:cubicBezTo>
                      <a:pt x="24" y="59"/>
                      <a:pt x="24" y="59"/>
                      <a:pt x="24" y="59"/>
                    </a:cubicBezTo>
                    <a:cubicBezTo>
                      <a:pt x="17" y="62"/>
                      <a:pt x="3" y="70"/>
                      <a:pt x="4" y="78"/>
                    </a:cubicBezTo>
                    <a:cubicBezTo>
                      <a:pt x="4" y="78"/>
                      <a:pt x="4" y="78"/>
                      <a:pt x="4" y="78"/>
                    </a:cubicBezTo>
                    <a:cubicBezTo>
                      <a:pt x="4" y="80"/>
                      <a:pt x="4" y="81"/>
                      <a:pt x="5" y="82"/>
                    </a:cubicBezTo>
                    <a:cubicBezTo>
                      <a:pt x="5" y="82"/>
                      <a:pt x="5" y="82"/>
                      <a:pt x="5" y="82"/>
                    </a:cubicBezTo>
                    <a:cubicBezTo>
                      <a:pt x="6" y="85"/>
                      <a:pt x="9" y="87"/>
                      <a:pt x="13" y="87"/>
                    </a:cubicBezTo>
                    <a:cubicBezTo>
                      <a:pt x="13" y="87"/>
                      <a:pt x="13" y="87"/>
                      <a:pt x="13" y="87"/>
                    </a:cubicBezTo>
                    <a:cubicBezTo>
                      <a:pt x="22" y="87"/>
                      <a:pt x="36" y="80"/>
                      <a:pt x="41" y="77"/>
                    </a:cubicBezTo>
                    <a:cubicBezTo>
                      <a:pt x="41" y="77"/>
                      <a:pt x="41" y="77"/>
                      <a:pt x="41" y="77"/>
                    </a:cubicBezTo>
                    <a:cubicBezTo>
                      <a:pt x="50" y="74"/>
                      <a:pt x="58" y="70"/>
                      <a:pt x="66" y="65"/>
                    </a:cubicBezTo>
                    <a:cubicBezTo>
                      <a:pt x="66" y="65"/>
                      <a:pt x="66" y="65"/>
                      <a:pt x="66" y="65"/>
                    </a:cubicBezTo>
                    <a:cubicBezTo>
                      <a:pt x="68" y="64"/>
                      <a:pt x="70" y="62"/>
                      <a:pt x="72" y="62"/>
                    </a:cubicBezTo>
                    <a:cubicBezTo>
                      <a:pt x="72" y="62"/>
                      <a:pt x="72" y="62"/>
                      <a:pt x="72" y="62"/>
                    </a:cubicBezTo>
                    <a:cubicBezTo>
                      <a:pt x="74" y="65"/>
                      <a:pt x="74" y="65"/>
                      <a:pt x="74" y="65"/>
                    </a:cubicBezTo>
                    <a:cubicBezTo>
                      <a:pt x="72" y="66"/>
                      <a:pt x="70" y="67"/>
                      <a:pt x="69" y="68"/>
                    </a:cubicBezTo>
                    <a:cubicBezTo>
                      <a:pt x="69" y="68"/>
                      <a:pt x="69" y="68"/>
                      <a:pt x="69" y="68"/>
                    </a:cubicBezTo>
                    <a:cubicBezTo>
                      <a:pt x="65" y="72"/>
                      <a:pt x="62" y="78"/>
                      <a:pt x="61" y="83"/>
                    </a:cubicBezTo>
                    <a:cubicBezTo>
                      <a:pt x="61" y="83"/>
                      <a:pt x="61" y="83"/>
                      <a:pt x="61" y="83"/>
                    </a:cubicBezTo>
                    <a:cubicBezTo>
                      <a:pt x="61" y="84"/>
                      <a:pt x="61" y="85"/>
                      <a:pt x="61" y="86"/>
                    </a:cubicBezTo>
                    <a:cubicBezTo>
                      <a:pt x="61" y="86"/>
                      <a:pt x="61" y="86"/>
                      <a:pt x="61" y="86"/>
                    </a:cubicBezTo>
                    <a:cubicBezTo>
                      <a:pt x="61" y="91"/>
                      <a:pt x="64" y="92"/>
                      <a:pt x="71" y="93"/>
                    </a:cubicBezTo>
                    <a:cubicBezTo>
                      <a:pt x="71" y="93"/>
                      <a:pt x="71" y="93"/>
                      <a:pt x="71" y="93"/>
                    </a:cubicBezTo>
                    <a:cubicBezTo>
                      <a:pt x="72" y="93"/>
                      <a:pt x="72" y="93"/>
                      <a:pt x="72" y="93"/>
                    </a:cubicBezTo>
                    <a:cubicBezTo>
                      <a:pt x="72" y="93"/>
                      <a:pt x="72" y="93"/>
                      <a:pt x="72" y="93"/>
                    </a:cubicBezTo>
                    <a:cubicBezTo>
                      <a:pt x="80" y="92"/>
                      <a:pt x="83" y="91"/>
                      <a:pt x="85" y="84"/>
                    </a:cubicBezTo>
                    <a:cubicBezTo>
                      <a:pt x="85" y="84"/>
                      <a:pt x="85" y="84"/>
                      <a:pt x="85" y="84"/>
                    </a:cubicBezTo>
                    <a:cubicBezTo>
                      <a:pt x="86" y="81"/>
                      <a:pt x="86" y="79"/>
                      <a:pt x="86" y="76"/>
                    </a:cubicBezTo>
                    <a:cubicBezTo>
                      <a:pt x="86" y="76"/>
                      <a:pt x="86" y="76"/>
                      <a:pt x="86" y="76"/>
                    </a:cubicBezTo>
                    <a:cubicBezTo>
                      <a:pt x="86" y="71"/>
                      <a:pt x="85" y="66"/>
                      <a:pt x="82" y="62"/>
                    </a:cubicBezTo>
                    <a:cubicBezTo>
                      <a:pt x="82" y="62"/>
                      <a:pt x="82" y="62"/>
                      <a:pt x="82" y="62"/>
                    </a:cubicBezTo>
                    <a:cubicBezTo>
                      <a:pt x="82" y="62"/>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6" y="59"/>
                      <a:pt x="86" y="59"/>
                      <a:pt x="86" y="59"/>
                    </a:cubicBezTo>
                    <a:cubicBezTo>
                      <a:pt x="86" y="59"/>
                      <a:pt x="86" y="60"/>
                      <a:pt x="86" y="60"/>
                    </a:cubicBezTo>
                    <a:cubicBezTo>
                      <a:pt x="86" y="60"/>
                      <a:pt x="86" y="60"/>
                      <a:pt x="86" y="60"/>
                    </a:cubicBezTo>
                    <a:cubicBezTo>
                      <a:pt x="90" y="67"/>
                      <a:pt x="97" y="71"/>
                      <a:pt x="104" y="71"/>
                    </a:cubicBezTo>
                    <a:cubicBezTo>
                      <a:pt x="104" y="71"/>
                      <a:pt x="104" y="71"/>
                      <a:pt x="104" y="71"/>
                    </a:cubicBezTo>
                    <a:cubicBezTo>
                      <a:pt x="110" y="71"/>
                      <a:pt x="117" y="68"/>
                      <a:pt x="122" y="63"/>
                    </a:cubicBezTo>
                    <a:cubicBezTo>
                      <a:pt x="122" y="63"/>
                      <a:pt x="122" y="63"/>
                      <a:pt x="122" y="63"/>
                    </a:cubicBezTo>
                    <a:cubicBezTo>
                      <a:pt x="125" y="61"/>
                      <a:pt x="126" y="59"/>
                      <a:pt x="126" y="58"/>
                    </a:cubicBezTo>
                    <a:cubicBezTo>
                      <a:pt x="126" y="58"/>
                      <a:pt x="126" y="58"/>
                      <a:pt x="126" y="58"/>
                    </a:cubicBezTo>
                    <a:cubicBezTo>
                      <a:pt x="126" y="56"/>
                      <a:pt x="124" y="54"/>
                      <a:pt x="120" y="53"/>
                    </a:cubicBezTo>
                    <a:cubicBezTo>
                      <a:pt x="120" y="53"/>
                      <a:pt x="120" y="53"/>
                      <a:pt x="120" y="53"/>
                    </a:cubicBezTo>
                    <a:cubicBezTo>
                      <a:pt x="115" y="52"/>
                      <a:pt x="109" y="51"/>
                      <a:pt x="104" y="51"/>
                    </a:cubicBezTo>
                    <a:cubicBezTo>
                      <a:pt x="104" y="51"/>
                      <a:pt x="104" y="51"/>
                      <a:pt x="104" y="51"/>
                    </a:cubicBezTo>
                    <a:cubicBezTo>
                      <a:pt x="101" y="51"/>
                      <a:pt x="98" y="52"/>
                      <a:pt x="95" y="52"/>
                    </a:cubicBezTo>
                    <a:cubicBezTo>
                      <a:pt x="95" y="52"/>
                      <a:pt x="95" y="52"/>
                      <a:pt x="95" y="52"/>
                    </a:cubicBezTo>
                    <a:cubicBezTo>
                      <a:pt x="93" y="52"/>
                      <a:pt x="91" y="53"/>
                      <a:pt x="89" y="53"/>
                    </a:cubicBezTo>
                    <a:cubicBezTo>
                      <a:pt x="89" y="53"/>
                      <a:pt x="89" y="53"/>
                      <a:pt x="89" y="53"/>
                    </a:cubicBezTo>
                    <a:cubicBezTo>
                      <a:pt x="89" y="53"/>
                      <a:pt x="89" y="53"/>
                      <a:pt x="89" y="53"/>
                    </a:cubicBezTo>
                    <a:cubicBezTo>
                      <a:pt x="89" y="53"/>
                      <a:pt x="89" y="53"/>
                      <a:pt x="89" y="53"/>
                    </a:cubicBezTo>
                    <a:cubicBezTo>
                      <a:pt x="88" y="49"/>
                      <a:pt x="88" y="49"/>
                      <a:pt x="88" y="49"/>
                    </a:cubicBezTo>
                    <a:cubicBezTo>
                      <a:pt x="90" y="48"/>
                      <a:pt x="92" y="48"/>
                      <a:pt x="94" y="48"/>
                    </a:cubicBezTo>
                    <a:cubicBezTo>
                      <a:pt x="94" y="48"/>
                      <a:pt x="94" y="48"/>
                      <a:pt x="94" y="48"/>
                    </a:cubicBezTo>
                    <a:cubicBezTo>
                      <a:pt x="100" y="46"/>
                      <a:pt x="107" y="42"/>
                      <a:pt x="113" y="37"/>
                    </a:cubicBezTo>
                    <a:cubicBezTo>
                      <a:pt x="113" y="37"/>
                      <a:pt x="113" y="37"/>
                      <a:pt x="113" y="37"/>
                    </a:cubicBezTo>
                    <a:cubicBezTo>
                      <a:pt x="122" y="30"/>
                      <a:pt x="129" y="21"/>
                      <a:pt x="129" y="16"/>
                    </a:cubicBezTo>
                    <a:cubicBezTo>
                      <a:pt x="129" y="16"/>
                      <a:pt x="129" y="16"/>
                      <a:pt x="129" y="16"/>
                    </a:cubicBezTo>
                    <a:cubicBezTo>
                      <a:pt x="129" y="13"/>
                      <a:pt x="127" y="10"/>
                      <a:pt x="122" y="8"/>
                    </a:cubicBezTo>
                    <a:cubicBezTo>
                      <a:pt x="122" y="8"/>
                      <a:pt x="122" y="8"/>
                      <a:pt x="122" y="8"/>
                    </a:cubicBezTo>
                    <a:cubicBezTo>
                      <a:pt x="119" y="7"/>
                      <a:pt x="117" y="7"/>
                      <a:pt x="114" y="7"/>
                    </a:cubicBezTo>
                    <a:cubicBezTo>
                      <a:pt x="114" y="7"/>
                      <a:pt x="114" y="7"/>
                      <a:pt x="114" y="7"/>
                    </a:cubicBezTo>
                    <a:cubicBezTo>
                      <a:pt x="99" y="7"/>
                      <a:pt x="82" y="23"/>
                      <a:pt x="76" y="37"/>
                    </a:cubicBezTo>
                    <a:cubicBezTo>
                      <a:pt x="76" y="37"/>
                      <a:pt x="76" y="37"/>
                      <a:pt x="76" y="37"/>
                    </a:cubicBezTo>
                    <a:cubicBezTo>
                      <a:pt x="76" y="38"/>
                      <a:pt x="76" y="39"/>
                      <a:pt x="76" y="39"/>
                    </a:cubicBezTo>
                    <a:cubicBezTo>
                      <a:pt x="76" y="39"/>
                      <a:pt x="76" y="39"/>
                      <a:pt x="76" y="39"/>
                    </a:cubicBezTo>
                    <a:cubicBezTo>
                      <a:pt x="76" y="39"/>
                      <a:pt x="76" y="39"/>
                      <a:pt x="76" y="40"/>
                    </a:cubicBezTo>
                    <a:cubicBezTo>
                      <a:pt x="76" y="40"/>
                      <a:pt x="76" y="40"/>
                      <a:pt x="76" y="40"/>
                    </a:cubicBezTo>
                    <a:cubicBezTo>
                      <a:pt x="75" y="40"/>
                      <a:pt x="75" y="40"/>
                      <a:pt x="75" y="40"/>
                    </a:cubicBezTo>
                    <a:cubicBezTo>
                      <a:pt x="75" y="40"/>
                      <a:pt x="75" y="40"/>
                      <a:pt x="75" y="40"/>
                    </a:cubicBezTo>
                    <a:cubicBezTo>
                      <a:pt x="75" y="40"/>
                      <a:pt x="75" y="40"/>
                      <a:pt x="75" y="40"/>
                    </a:cubicBezTo>
                    <a:cubicBezTo>
                      <a:pt x="72" y="38"/>
                      <a:pt x="72" y="38"/>
                      <a:pt x="72" y="38"/>
                    </a:cubicBezTo>
                    <a:cubicBezTo>
                      <a:pt x="72" y="37"/>
                      <a:pt x="72" y="37"/>
                      <a:pt x="73" y="36"/>
                    </a:cubicBezTo>
                    <a:cubicBezTo>
                      <a:pt x="73" y="36"/>
                      <a:pt x="73" y="36"/>
                      <a:pt x="73" y="36"/>
                    </a:cubicBezTo>
                    <a:cubicBezTo>
                      <a:pt x="75" y="30"/>
                      <a:pt x="79" y="16"/>
                      <a:pt x="79" y="8"/>
                    </a:cubicBezTo>
                    <a:cubicBezTo>
                      <a:pt x="79" y="8"/>
                      <a:pt x="79" y="8"/>
                      <a:pt x="79" y="8"/>
                    </a:cubicBezTo>
                    <a:cubicBezTo>
                      <a:pt x="79" y="7"/>
                      <a:pt x="78" y="5"/>
                      <a:pt x="78" y="5"/>
                    </a:cubicBezTo>
                    <a:cubicBezTo>
                      <a:pt x="78" y="5"/>
                      <a:pt x="78" y="5"/>
                      <a:pt x="78" y="5"/>
                    </a:cubicBezTo>
                    <a:cubicBezTo>
                      <a:pt x="78" y="4"/>
                      <a:pt x="78" y="4"/>
                      <a:pt x="78" y="4"/>
                    </a:cubicBezTo>
                    <a:cubicBezTo>
                      <a:pt x="78" y="4"/>
                      <a:pt x="78" y="4"/>
                      <a:pt x="78" y="4"/>
                    </a:cubicBezTo>
                    <a:cubicBezTo>
                      <a:pt x="77" y="4"/>
                      <a:pt x="76" y="4"/>
                      <a:pt x="75" y="5"/>
                    </a:cubicBezTo>
                    <a:cubicBezTo>
                      <a:pt x="75" y="5"/>
                      <a:pt x="75" y="5"/>
                      <a:pt x="75" y="5"/>
                    </a:cubicBezTo>
                    <a:cubicBezTo>
                      <a:pt x="70" y="8"/>
                      <a:pt x="68" y="19"/>
                      <a:pt x="68" y="28"/>
                    </a:cubicBezTo>
                    <a:cubicBezTo>
                      <a:pt x="68" y="28"/>
                      <a:pt x="68" y="28"/>
                      <a:pt x="68" y="28"/>
                    </a:cubicBezTo>
                    <a:cubicBezTo>
                      <a:pt x="68" y="32"/>
                      <a:pt x="68" y="36"/>
                      <a:pt x="68" y="39"/>
                    </a:cubicBezTo>
                    <a:cubicBezTo>
                      <a:pt x="68" y="39"/>
                      <a:pt x="68" y="39"/>
                      <a:pt x="68" y="39"/>
                    </a:cubicBezTo>
                    <a:cubicBezTo>
                      <a:pt x="69" y="45"/>
                      <a:pt x="69" y="45"/>
                      <a:pt x="69" y="45"/>
                    </a:cubicBezTo>
                    <a:cubicBezTo>
                      <a:pt x="65" y="41"/>
                      <a:pt x="65" y="41"/>
                      <a:pt x="65" y="41"/>
                    </a:cubicBezTo>
                    <a:cubicBezTo>
                      <a:pt x="64" y="40"/>
                      <a:pt x="63" y="39"/>
                      <a:pt x="63" y="37"/>
                    </a:cubicBezTo>
                    <a:cubicBezTo>
                      <a:pt x="63" y="37"/>
                      <a:pt x="63" y="37"/>
                      <a:pt x="63" y="37"/>
                    </a:cubicBezTo>
                    <a:cubicBezTo>
                      <a:pt x="64" y="37"/>
                      <a:pt x="64" y="37"/>
                      <a:pt x="64" y="37"/>
                    </a:cubicBezTo>
                    <a:cubicBezTo>
                      <a:pt x="64" y="34"/>
                      <a:pt x="64" y="31"/>
                      <a:pt x="64" y="28"/>
                    </a:cubicBezTo>
                    <a:cubicBezTo>
                      <a:pt x="64" y="28"/>
                      <a:pt x="64" y="28"/>
                      <a:pt x="64" y="28"/>
                    </a:cubicBezTo>
                    <a:cubicBezTo>
                      <a:pt x="64" y="18"/>
                      <a:pt x="65" y="7"/>
                      <a:pt x="73" y="2"/>
                    </a:cubicBezTo>
                    <a:cubicBezTo>
                      <a:pt x="73" y="2"/>
                      <a:pt x="73" y="2"/>
                      <a:pt x="73" y="2"/>
                    </a:cubicBezTo>
                    <a:cubicBezTo>
                      <a:pt x="74" y="1"/>
                      <a:pt x="76" y="0"/>
                      <a:pt x="78" y="0"/>
                    </a:cubicBezTo>
                    <a:cubicBezTo>
                      <a:pt x="78" y="0"/>
                      <a:pt x="78" y="0"/>
                      <a:pt x="78" y="0"/>
                    </a:cubicBezTo>
                    <a:cubicBezTo>
                      <a:pt x="79" y="0"/>
                      <a:pt x="81" y="1"/>
                      <a:pt x="82" y="3"/>
                    </a:cubicBezTo>
                    <a:cubicBezTo>
                      <a:pt x="82" y="3"/>
                      <a:pt x="82" y="3"/>
                      <a:pt x="82" y="3"/>
                    </a:cubicBezTo>
                    <a:cubicBezTo>
                      <a:pt x="82" y="5"/>
                      <a:pt x="83" y="6"/>
                      <a:pt x="83" y="8"/>
                    </a:cubicBezTo>
                    <a:cubicBezTo>
                      <a:pt x="83" y="8"/>
                      <a:pt x="83" y="8"/>
                      <a:pt x="83" y="8"/>
                    </a:cubicBezTo>
                    <a:cubicBezTo>
                      <a:pt x="83" y="12"/>
                      <a:pt x="82" y="17"/>
                      <a:pt x="81" y="22"/>
                    </a:cubicBezTo>
                    <a:cubicBezTo>
                      <a:pt x="81" y="22"/>
                      <a:pt x="81" y="22"/>
                      <a:pt x="81" y="22"/>
                    </a:cubicBezTo>
                    <a:cubicBezTo>
                      <a:pt x="89" y="12"/>
                      <a:pt x="101" y="3"/>
                      <a:pt x="114" y="3"/>
                    </a:cubicBezTo>
                    <a:cubicBezTo>
                      <a:pt x="114" y="3"/>
                      <a:pt x="114" y="3"/>
                      <a:pt x="114" y="3"/>
                    </a:cubicBezTo>
                    <a:cubicBezTo>
                      <a:pt x="117" y="3"/>
                      <a:pt x="120" y="3"/>
                      <a:pt x="123" y="4"/>
                    </a:cubicBezTo>
                    <a:cubicBezTo>
                      <a:pt x="123" y="4"/>
                      <a:pt x="123" y="4"/>
                      <a:pt x="123" y="4"/>
                    </a:cubicBezTo>
                    <a:cubicBezTo>
                      <a:pt x="129" y="7"/>
                      <a:pt x="133" y="11"/>
                      <a:pt x="133" y="16"/>
                    </a:cubicBezTo>
                    <a:cubicBezTo>
                      <a:pt x="133" y="16"/>
                      <a:pt x="133" y="16"/>
                      <a:pt x="133" y="16"/>
                    </a:cubicBezTo>
                    <a:cubicBezTo>
                      <a:pt x="133" y="24"/>
                      <a:pt x="125" y="33"/>
                      <a:pt x="116" y="40"/>
                    </a:cubicBezTo>
                    <a:cubicBezTo>
                      <a:pt x="116" y="40"/>
                      <a:pt x="116" y="40"/>
                      <a:pt x="116" y="40"/>
                    </a:cubicBezTo>
                    <a:cubicBezTo>
                      <a:pt x="112" y="43"/>
                      <a:pt x="108" y="45"/>
                      <a:pt x="105" y="47"/>
                    </a:cubicBezTo>
                    <a:cubicBezTo>
                      <a:pt x="105" y="47"/>
                      <a:pt x="105" y="47"/>
                      <a:pt x="105" y="47"/>
                    </a:cubicBezTo>
                    <a:cubicBezTo>
                      <a:pt x="110" y="47"/>
                      <a:pt x="116" y="48"/>
                      <a:pt x="121" y="49"/>
                    </a:cubicBezTo>
                    <a:cubicBezTo>
                      <a:pt x="121" y="49"/>
                      <a:pt x="121" y="49"/>
                      <a:pt x="121" y="49"/>
                    </a:cubicBezTo>
                    <a:cubicBezTo>
                      <a:pt x="126" y="51"/>
                      <a:pt x="130" y="53"/>
                      <a:pt x="130" y="58"/>
                    </a:cubicBezTo>
                    <a:cubicBezTo>
                      <a:pt x="130" y="58"/>
                      <a:pt x="130" y="58"/>
                      <a:pt x="130" y="58"/>
                    </a:cubicBezTo>
                    <a:cubicBezTo>
                      <a:pt x="130" y="60"/>
                      <a:pt x="128" y="63"/>
                      <a:pt x="125" y="66"/>
                    </a:cubicBezTo>
                    <a:cubicBezTo>
                      <a:pt x="125" y="66"/>
                      <a:pt x="125" y="66"/>
                      <a:pt x="125" y="66"/>
                    </a:cubicBezTo>
                    <a:cubicBezTo>
                      <a:pt x="119" y="72"/>
                      <a:pt x="112" y="75"/>
                      <a:pt x="104" y="75"/>
                    </a:cubicBezTo>
                    <a:cubicBezTo>
                      <a:pt x="104" y="75"/>
                      <a:pt x="104" y="75"/>
                      <a:pt x="104" y="75"/>
                    </a:cubicBezTo>
                    <a:cubicBezTo>
                      <a:pt x="99" y="75"/>
                      <a:pt x="94" y="73"/>
                      <a:pt x="89" y="70"/>
                    </a:cubicBezTo>
                    <a:cubicBezTo>
                      <a:pt x="89" y="70"/>
                      <a:pt x="89" y="70"/>
                      <a:pt x="89" y="70"/>
                    </a:cubicBezTo>
                    <a:cubicBezTo>
                      <a:pt x="90" y="72"/>
                      <a:pt x="90" y="74"/>
                      <a:pt x="90" y="76"/>
                    </a:cubicBezTo>
                    <a:cubicBezTo>
                      <a:pt x="90" y="76"/>
                      <a:pt x="90" y="76"/>
                      <a:pt x="90" y="76"/>
                    </a:cubicBezTo>
                    <a:cubicBezTo>
                      <a:pt x="90" y="79"/>
                      <a:pt x="90" y="82"/>
                      <a:pt x="89" y="84"/>
                    </a:cubicBezTo>
                    <a:cubicBezTo>
                      <a:pt x="89" y="84"/>
                      <a:pt x="89" y="84"/>
                      <a:pt x="89" y="84"/>
                    </a:cubicBezTo>
                    <a:cubicBezTo>
                      <a:pt x="87" y="93"/>
                      <a:pt x="81" y="97"/>
                      <a:pt x="73" y="97"/>
                    </a:cubicBezTo>
                    <a:cubicBezTo>
                      <a:pt x="73" y="97"/>
                      <a:pt x="73" y="97"/>
                      <a:pt x="73" y="97"/>
                    </a:cubicBezTo>
                    <a:cubicBezTo>
                      <a:pt x="73" y="97"/>
                      <a:pt x="73" y="97"/>
                      <a:pt x="72" y="97"/>
                    </a:cubicBezTo>
                    <a:close/>
                  </a:path>
                </a:pathLst>
              </a:custGeom>
              <a:solidFill>
                <a:srgbClr val="F6A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73"/>
              <p:cNvSpPr>
                <a:spLocks noEditPoints="1"/>
              </p:cNvSpPr>
              <p:nvPr/>
            </p:nvSpPr>
            <p:spPr bwMode="auto">
              <a:xfrm>
                <a:off x="8260700" y="5799133"/>
                <a:ext cx="107950" cy="88900"/>
              </a:xfrm>
              <a:custGeom>
                <a:avLst/>
                <a:gdLst>
                  <a:gd name="T0" fmla="*/ 1 w 23"/>
                  <a:gd name="T1" fmla="*/ 15 h 19"/>
                  <a:gd name="T2" fmla="*/ 0 w 23"/>
                  <a:gd name="T3" fmla="*/ 13 h 19"/>
                  <a:gd name="T4" fmla="*/ 0 w 23"/>
                  <a:gd name="T5" fmla="*/ 13 h 19"/>
                  <a:gd name="T6" fmla="*/ 7 w 23"/>
                  <a:gd name="T7" fmla="*/ 5 h 19"/>
                  <a:gd name="T8" fmla="*/ 7 w 23"/>
                  <a:gd name="T9" fmla="*/ 5 h 19"/>
                  <a:gd name="T10" fmla="*/ 15 w 23"/>
                  <a:gd name="T11" fmla="*/ 0 h 19"/>
                  <a:gd name="T12" fmla="*/ 15 w 23"/>
                  <a:gd name="T13" fmla="*/ 0 h 19"/>
                  <a:gd name="T14" fmla="*/ 23 w 23"/>
                  <a:gd name="T15" fmla="*/ 9 h 19"/>
                  <a:gd name="T16" fmla="*/ 23 w 23"/>
                  <a:gd name="T17" fmla="*/ 9 h 19"/>
                  <a:gd name="T18" fmla="*/ 23 w 23"/>
                  <a:gd name="T19" fmla="*/ 9 h 19"/>
                  <a:gd name="T20" fmla="*/ 23 w 23"/>
                  <a:gd name="T21" fmla="*/ 9 h 19"/>
                  <a:gd name="T22" fmla="*/ 17 w 23"/>
                  <a:gd name="T23" fmla="*/ 16 h 19"/>
                  <a:gd name="T24" fmla="*/ 17 w 23"/>
                  <a:gd name="T25" fmla="*/ 16 h 19"/>
                  <a:gd name="T26" fmla="*/ 8 w 23"/>
                  <a:gd name="T27" fmla="*/ 19 h 19"/>
                  <a:gd name="T28" fmla="*/ 8 w 23"/>
                  <a:gd name="T29" fmla="*/ 19 h 19"/>
                  <a:gd name="T30" fmla="*/ 8 w 23"/>
                  <a:gd name="T31" fmla="*/ 19 h 19"/>
                  <a:gd name="T32" fmla="*/ 8 w 23"/>
                  <a:gd name="T33" fmla="*/ 19 h 19"/>
                  <a:gd name="T34" fmla="*/ 1 w 23"/>
                  <a:gd name="T35" fmla="*/ 15 h 19"/>
                  <a:gd name="T36" fmla="*/ 6 w 23"/>
                  <a:gd name="T37" fmla="*/ 10 h 19"/>
                  <a:gd name="T38" fmla="*/ 4 w 23"/>
                  <a:gd name="T39" fmla="*/ 13 h 19"/>
                  <a:gd name="T40" fmla="*/ 4 w 23"/>
                  <a:gd name="T41" fmla="*/ 13 h 19"/>
                  <a:gd name="T42" fmla="*/ 4 w 23"/>
                  <a:gd name="T43" fmla="*/ 13 h 19"/>
                  <a:gd name="T44" fmla="*/ 4 w 23"/>
                  <a:gd name="T45" fmla="*/ 13 h 19"/>
                  <a:gd name="T46" fmla="*/ 8 w 23"/>
                  <a:gd name="T47" fmla="*/ 15 h 19"/>
                  <a:gd name="T48" fmla="*/ 8 w 23"/>
                  <a:gd name="T49" fmla="*/ 15 h 19"/>
                  <a:gd name="T50" fmla="*/ 16 w 23"/>
                  <a:gd name="T51" fmla="*/ 12 h 19"/>
                  <a:gd name="T52" fmla="*/ 16 w 23"/>
                  <a:gd name="T53" fmla="*/ 12 h 19"/>
                  <a:gd name="T54" fmla="*/ 19 w 23"/>
                  <a:gd name="T55" fmla="*/ 9 h 19"/>
                  <a:gd name="T56" fmla="*/ 19 w 23"/>
                  <a:gd name="T57" fmla="*/ 9 h 19"/>
                  <a:gd name="T58" fmla="*/ 19 w 23"/>
                  <a:gd name="T59" fmla="*/ 9 h 19"/>
                  <a:gd name="T60" fmla="*/ 19 w 23"/>
                  <a:gd name="T61" fmla="*/ 9 h 19"/>
                  <a:gd name="T62" fmla="*/ 15 w 23"/>
                  <a:gd name="T63" fmla="*/ 4 h 19"/>
                  <a:gd name="T64" fmla="*/ 15 w 23"/>
                  <a:gd name="T65" fmla="*/ 4 h 19"/>
                  <a:gd name="T66" fmla="*/ 12 w 23"/>
                  <a:gd name="T67" fmla="*/ 5 h 19"/>
                  <a:gd name="T68" fmla="*/ 12 w 23"/>
                  <a:gd name="T69" fmla="*/ 5 h 19"/>
                  <a:gd name="T70" fmla="*/ 13 w 23"/>
                  <a:gd name="T71" fmla="*/ 7 h 19"/>
                  <a:gd name="T72" fmla="*/ 13 w 23"/>
                  <a:gd name="T73" fmla="*/ 7 h 19"/>
                  <a:gd name="T74" fmla="*/ 9 w 23"/>
                  <a:gd name="T75" fmla="*/ 9 h 19"/>
                  <a:gd name="T76" fmla="*/ 9 w 23"/>
                  <a:gd name="T77" fmla="*/ 8 h 19"/>
                  <a:gd name="T78" fmla="*/ 9 w 23"/>
                  <a:gd name="T79" fmla="*/ 8 h 19"/>
                  <a:gd name="T80" fmla="*/ 9 w 23"/>
                  <a:gd name="T81" fmla="*/ 8 h 19"/>
                  <a:gd name="T82" fmla="*/ 9 w 23"/>
                  <a:gd name="T83" fmla="*/ 8 h 19"/>
                  <a:gd name="T84" fmla="*/ 9 w 23"/>
                  <a:gd name="T85" fmla="*/ 8 h 19"/>
                  <a:gd name="T86" fmla="*/ 9 w 23"/>
                  <a:gd name="T87" fmla="*/ 8 h 19"/>
                  <a:gd name="T88" fmla="*/ 6 w 23"/>
                  <a:gd name="T8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 h="19">
                    <a:moveTo>
                      <a:pt x="1" y="15"/>
                    </a:moveTo>
                    <a:cubicBezTo>
                      <a:pt x="0" y="14"/>
                      <a:pt x="0" y="14"/>
                      <a:pt x="0" y="13"/>
                    </a:cubicBezTo>
                    <a:cubicBezTo>
                      <a:pt x="0" y="13"/>
                      <a:pt x="0" y="13"/>
                      <a:pt x="0" y="13"/>
                    </a:cubicBezTo>
                    <a:cubicBezTo>
                      <a:pt x="1" y="9"/>
                      <a:pt x="4" y="6"/>
                      <a:pt x="7" y="5"/>
                    </a:cubicBezTo>
                    <a:cubicBezTo>
                      <a:pt x="7" y="5"/>
                      <a:pt x="7" y="5"/>
                      <a:pt x="7" y="5"/>
                    </a:cubicBezTo>
                    <a:cubicBezTo>
                      <a:pt x="9" y="2"/>
                      <a:pt x="12" y="0"/>
                      <a:pt x="15" y="0"/>
                    </a:cubicBezTo>
                    <a:cubicBezTo>
                      <a:pt x="15" y="0"/>
                      <a:pt x="15" y="0"/>
                      <a:pt x="15" y="0"/>
                    </a:cubicBezTo>
                    <a:cubicBezTo>
                      <a:pt x="19" y="0"/>
                      <a:pt x="23" y="3"/>
                      <a:pt x="23" y="9"/>
                    </a:cubicBezTo>
                    <a:cubicBezTo>
                      <a:pt x="23" y="9"/>
                      <a:pt x="23" y="9"/>
                      <a:pt x="23" y="9"/>
                    </a:cubicBezTo>
                    <a:cubicBezTo>
                      <a:pt x="23" y="9"/>
                      <a:pt x="23" y="9"/>
                      <a:pt x="23" y="9"/>
                    </a:cubicBezTo>
                    <a:cubicBezTo>
                      <a:pt x="23" y="9"/>
                      <a:pt x="23" y="9"/>
                      <a:pt x="23" y="9"/>
                    </a:cubicBezTo>
                    <a:cubicBezTo>
                      <a:pt x="23" y="12"/>
                      <a:pt x="20" y="14"/>
                      <a:pt x="17" y="16"/>
                    </a:cubicBezTo>
                    <a:cubicBezTo>
                      <a:pt x="17" y="16"/>
                      <a:pt x="17" y="16"/>
                      <a:pt x="17" y="16"/>
                    </a:cubicBezTo>
                    <a:cubicBezTo>
                      <a:pt x="15" y="18"/>
                      <a:pt x="11" y="19"/>
                      <a:pt x="8" y="19"/>
                    </a:cubicBezTo>
                    <a:cubicBezTo>
                      <a:pt x="8" y="19"/>
                      <a:pt x="8" y="19"/>
                      <a:pt x="8" y="19"/>
                    </a:cubicBezTo>
                    <a:cubicBezTo>
                      <a:pt x="8" y="19"/>
                      <a:pt x="8" y="19"/>
                      <a:pt x="8" y="19"/>
                    </a:cubicBezTo>
                    <a:cubicBezTo>
                      <a:pt x="8" y="19"/>
                      <a:pt x="8" y="19"/>
                      <a:pt x="8" y="19"/>
                    </a:cubicBezTo>
                    <a:cubicBezTo>
                      <a:pt x="5" y="19"/>
                      <a:pt x="2" y="18"/>
                      <a:pt x="1" y="15"/>
                    </a:cubicBezTo>
                    <a:close/>
                    <a:moveTo>
                      <a:pt x="6" y="10"/>
                    </a:moveTo>
                    <a:cubicBezTo>
                      <a:pt x="5" y="11"/>
                      <a:pt x="4" y="13"/>
                      <a:pt x="4" y="13"/>
                    </a:cubicBezTo>
                    <a:cubicBezTo>
                      <a:pt x="4" y="13"/>
                      <a:pt x="4" y="13"/>
                      <a:pt x="4" y="13"/>
                    </a:cubicBezTo>
                    <a:cubicBezTo>
                      <a:pt x="4" y="13"/>
                      <a:pt x="4" y="13"/>
                      <a:pt x="4" y="13"/>
                    </a:cubicBezTo>
                    <a:cubicBezTo>
                      <a:pt x="4" y="13"/>
                      <a:pt x="4" y="13"/>
                      <a:pt x="4" y="13"/>
                    </a:cubicBezTo>
                    <a:cubicBezTo>
                      <a:pt x="5" y="14"/>
                      <a:pt x="5" y="15"/>
                      <a:pt x="8" y="15"/>
                    </a:cubicBezTo>
                    <a:cubicBezTo>
                      <a:pt x="8" y="15"/>
                      <a:pt x="8" y="15"/>
                      <a:pt x="8" y="15"/>
                    </a:cubicBezTo>
                    <a:cubicBezTo>
                      <a:pt x="10" y="15"/>
                      <a:pt x="13" y="14"/>
                      <a:pt x="16" y="12"/>
                    </a:cubicBezTo>
                    <a:cubicBezTo>
                      <a:pt x="16" y="12"/>
                      <a:pt x="16" y="12"/>
                      <a:pt x="16" y="12"/>
                    </a:cubicBezTo>
                    <a:cubicBezTo>
                      <a:pt x="18" y="11"/>
                      <a:pt x="19" y="9"/>
                      <a:pt x="19" y="9"/>
                    </a:cubicBezTo>
                    <a:cubicBezTo>
                      <a:pt x="19" y="9"/>
                      <a:pt x="19" y="9"/>
                      <a:pt x="19" y="9"/>
                    </a:cubicBezTo>
                    <a:cubicBezTo>
                      <a:pt x="19" y="9"/>
                      <a:pt x="19" y="9"/>
                      <a:pt x="19" y="9"/>
                    </a:cubicBezTo>
                    <a:cubicBezTo>
                      <a:pt x="19" y="9"/>
                      <a:pt x="19" y="9"/>
                      <a:pt x="19" y="9"/>
                    </a:cubicBezTo>
                    <a:cubicBezTo>
                      <a:pt x="19" y="5"/>
                      <a:pt x="17" y="5"/>
                      <a:pt x="15" y="4"/>
                    </a:cubicBezTo>
                    <a:cubicBezTo>
                      <a:pt x="15" y="4"/>
                      <a:pt x="15" y="4"/>
                      <a:pt x="15" y="4"/>
                    </a:cubicBezTo>
                    <a:cubicBezTo>
                      <a:pt x="14" y="4"/>
                      <a:pt x="13" y="5"/>
                      <a:pt x="12" y="5"/>
                    </a:cubicBezTo>
                    <a:cubicBezTo>
                      <a:pt x="12" y="5"/>
                      <a:pt x="12" y="5"/>
                      <a:pt x="12" y="5"/>
                    </a:cubicBezTo>
                    <a:cubicBezTo>
                      <a:pt x="13" y="6"/>
                      <a:pt x="13" y="7"/>
                      <a:pt x="13" y="7"/>
                    </a:cubicBezTo>
                    <a:cubicBezTo>
                      <a:pt x="13" y="7"/>
                      <a:pt x="13" y="7"/>
                      <a:pt x="13" y="7"/>
                    </a:cubicBezTo>
                    <a:cubicBezTo>
                      <a:pt x="9" y="9"/>
                      <a:pt x="9" y="9"/>
                      <a:pt x="9" y="9"/>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7" y="9"/>
                      <a:pt x="6" y="1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74"/>
              <p:cNvSpPr>
                <a:spLocks noEditPoints="1"/>
              </p:cNvSpPr>
              <p:nvPr/>
            </p:nvSpPr>
            <p:spPr bwMode="auto">
              <a:xfrm>
                <a:off x="8457550" y="5926133"/>
                <a:ext cx="452438" cy="306388"/>
              </a:xfrm>
              <a:custGeom>
                <a:avLst/>
                <a:gdLst>
                  <a:gd name="T0" fmla="*/ 10 w 96"/>
                  <a:gd name="T1" fmla="*/ 61 h 65"/>
                  <a:gd name="T2" fmla="*/ 13 w 96"/>
                  <a:gd name="T3" fmla="*/ 60 h 65"/>
                  <a:gd name="T4" fmla="*/ 13 w 96"/>
                  <a:gd name="T5" fmla="*/ 60 h 65"/>
                  <a:gd name="T6" fmla="*/ 0 w 96"/>
                  <a:gd name="T7" fmla="*/ 10 h 65"/>
                  <a:gd name="T8" fmla="*/ 0 w 96"/>
                  <a:gd name="T9" fmla="*/ 10 h 65"/>
                  <a:gd name="T10" fmla="*/ 0 w 96"/>
                  <a:gd name="T11" fmla="*/ 10 h 65"/>
                  <a:gd name="T12" fmla="*/ 3 w 96"/>
                  <a:gd name="T13" fmla="*/ 9 h 65"/>
                  <a:gd name="T14" fmla="*/ 17 w 96"/>
                  <a:gd name="T15" fmla="*/ 57 h 65"/>
                  <a:gd name="T16" fmla="*/ 17 w 96"/>
                  <a:gd name="T17" fmla="*/ 57 h 65"/>
                  <a:gd name="T18" fmla="*/ 79 w 96"/>
                  <a:gd name="T19" fmla="*/ 0 h 65"/>
                  <a:gd name="T20" fmla="*/ 79 w 96"/>
                  <a:gd name="T21" fmla="*/ 0 h 65"/>
                  <a:gd name="T22" fmla="*/ 95 w 96"/>
                  <a:gd name="T23" fmla="*/ 5 h 65"/>
                  <a:gd name="T24" fmla="*/ 95 w 96"/>
                  <a:gd name="T25" fmla="*/ 5 h 65"/>
                  <a:gd name="T26" fmla="*/ 96 w 96"/>
                  <a:gd name="T27" fmla="*/ 5 h 65"/>
                  <a:gd name="T28" fmla="*/ 96 w 96"/>
                  <a:gd name="T29" fmla="*/ 7 h 65"/>
                  <a:gd name="T30" fmla="*/ 60 w 96"/>
                  <a:gd name="T31" fmla="*/ 55 h 65"/>
                  <a:gd name="T32" fmla="*/ 60 w 96"/>
                  <a:gd name="T33" fmla="*/ 55 h 65"/>
                  <a:gd name="T34" fmla="*/ 18 w 96"/>
                  <a:gd name="T35" fmla="*/ 63 h 65"/>
                  <a:gd name="T36" fmla="*/ 18 w 96"/>
                  <a:gd name="T37" fmla="*/ 63 h 65"/>
                  <a:gd name="T38" fmla="*/ 17 w 96"/>
                  <a:gd name="T39" fmla="*/ 65 h 65"/>
                  <a:gd name="T40" fmla="*/ 17 w 96"/>
                  <a:gd name="T41" fmla="*/ 65 h 65"/>
                  <a:gd name="T42" fmla="*/ 14 w 96"/>
                  <a:gd name="T43" fmla="*/ 64 h 65"/>
                  <a:gd name="T44" fmla="*/ 14 w 96"/>
                  <a:gd name="T45" fmla="*/ 64 h 65"/>
                  <a:gd name="T46" fmla="*/ 14 w 96"/>
                  <a:gd name="T47" fmla="*/ 64 h 65"/>
                  <a:gd name="T48" fmla="*/ 12 w 96"/>
                  <a:gd name="T49" fmla="*/ 65 h 65"/>
                  <a:gd name="T50" fmla="*/ 12 w 96"/>
                  <a:gd name="T51" fmla="*/ 65 h 65"/>
                  <a:gd name="T52" fmla="*/ 10 w 96"/>
                  <a:gd name="T53" fmla="*/ 61 h 65"/>
                  <a:gd name="T54" fmla="*/ 20 w 96"/>
                  <a:gd name="T55" fmla="*/ 58 h 65"/>
                  <a:gd name="T56" fmla="*/ 58 w 96"/>
                  <a:gd name="T57" fmla="*/ 52 h 65"/>
                  <a:gd name="T58" fmla="*/ 58 w 96"/>
                  <a:gd name="T59" fmla="*/ 52 h 65"/>
                  <a:gd name="T60" fmla="*/ 91 w 96"/>
                  <a:gd name="T61" fmla="*/ 7 h 65"/>
                  <a:gd name="T62" fmla="*/ 91 w 96"/>
                  <a:gd name="T63" fmla="*/ 7 h 65"/>
                  <a:gd name="T64" fmla="*/ 79 w 96"/>
                  <a:gd name="T65" fmla="*/ 4 h 65"/>
                  <a:gd name="T66" fmla="*/ 79 w 96"/>
                  <a:gd name="T67" fmla="*/ 4 h 65"/>
                  <a:gd name="T68" fmla="*/ 79 w 96"/>
                  <a:gd name="T69" fmla="*/ 4 h 65"/>
                  <a:gd name="T70" fmla="*/ 79 w 96"/>
                  <a:gd name="T71" fmla="*/ 4 h 65"/>
                  <a:gd name="T72" fmla="*/ 20 w 96"/>
                  <a:gd name="T73"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65">
                    <a:moveTo>
                      <a:pt x="10" y="61"/>
                    </a:moveTo>
                    <a:cubicBezTo>
                      <a:pt x="11" y="61"/>
                      <a:pt x="12" y="60"/>
                      <a:pt x="13" y="60"/>
                    </a:cubicBezTo>
                    <a:cubicBezTo>
                      <a:pt x="13" y="60"/>
                      <a:pt x="13" y="60"/>
                      <a:pt x="13" y="60"/>
                    </a:cubicBezTo>
                    <a:cubicBezTo>
                      <a:pt x="11" y="42"/>
                      <a:pt x="7" y="28"/>
                      <a:pt x="0" y="10"/>
                    </a:cubicBezTo>
                    <a:cubicBezTo>
                      <a:pt x="0" y="10"/>
                      <a:pt x="0" y="10"/>
                      <a:pt x="0" y="10"/>
                    </a:cubicBezTo>
                    <a:cubicBezTo>
                      <a:pt x="0" y="10"/>
                      <a:pt x="0" y="10"/>
                      <a:pt x="0" y="10"/>
                    </a:cubicBezTo>
                    <a:cubicBezTo>
                      <a:pt x="3" y="9"/>
                      <a:pt x="3" y="9"/>
                      <a:pt x="3" y="9"/>
                    </a:cubicBezTo>
                    <a:cubicBezTo>
                      <a:pt x="10" y="25"/>
                      <a:pt x="14" y="40"/>
                      <a:pt x="17" y="57"/>
                    </a:cubicBezTo>
                    <a:cubicBezTo>
                      <a:pt x="17" y="57"/>
                      <a:pt x="17" y="57"/>
                      <a:pt x="17" y="57"/>
                    </a:cubicBezTo>
                    <a:cubicBezTo>
                      <a:pt x="27" y="34"/>
                      <a:pt x="52" y="1"/>
                      <a:pt x="79" y="0"/>
                    </a:cubicBezTo>
                    <a:cubicBezTo>
                      <a:pt x="79" y="0"/>
                      <a:pt x="79" y="0"/>
                      <a:pt x="79" y="0"/>
                    </a:cubicBezTo>
                    <a:cubicBezTo>
                      <a:pt x="84" y="0"/>
                      <a:pt x="90" y="2"/>
                      <a:pt x="95" y="5"/>
                    </a:cubicBezTo>
                    <a:cubicBezTo>
                      <a:pt x="95" y="5"/>
                      <a:pt x="95" y="5"/>
                      <a:pt x="95" y="5"/>
                    </a:cubicBezTo>
                    <a:cubicBezTo>
                      <a:pt x="96" y="5"/>
                      <a:pt x="96" y="5"/>
                      <a:pt x="96" y="5"/>
                    </a:cubicBezTo>
                    <a:cubicBezTo>
                      <a:pt x="96" y="7"/>
                      <a:pt x="96" y="7"/>
                      <a:pt x="96" y="7"/>
                    </a:cubicBezTo>
                    <a:cubicBezTo>
                      <a:pt x="92" y="25"/>
                      <a:pt x="77" y="46"/>
                      <a:pt x="60" y="55"/>
                    </a:cubicBezTo>
                    <a:cubicBezTo>
                      <a:pt x="60" y="55"/>
                      <a:pt x="60" y="55"/>
                      <a:pt x="60" y="55"/>
                    </a:cubicBezTo>
                    <a:cubicBezTo>
                      <a:pt x="46" y="63"/>
                      <a:pt x="31" y="60"/>
                      <a:pt x="18" y="63"/>
                    </a:cubicBezTo>
                    <a:cubicBezTo>
                      <a:pt x="18" y="63"/>
                      <a:pt x="18" y="63"/>
                      <a:pt x="18" y="63"/>
                    </a:cubicBezTo>
                    <a:cubicBezTo>
                      <a:pt x="18" y="63"/>
                      <a:pt x="18" y="64"/>
                      <a:pt x="17" y="65"/>
                    </a:cubicBezTo>
                    <a:cubicBezTo>
                      <a:pt x="17" y="65"/>
                      <a:pt x="17" y="65"/>
                      <a:pt x="17" y="65"/>
                    </a:cubicBezTo>
                    <a:cubicBezTo>
                      <a:pt x="14" y="64"/>
                      <a:pt x="14" y="64"/>
                      <a:pt x="14" y="64"/>
                    </a:cubicBezTo>
                    <a:cubicBezTo>
                      <a:pt x="14" y="64"/>
                      <a:pt x="14" y="64"/>
                      <a:pt x="14" y="64"/>
                    </a:cubicBezTo>
                    <a:cubicBezTo>
                      <a:pt x="14" y="64"/>
                      <a:pt x="14" y="64"/>
                      <a:pt x="14" y="64"/>
                    </a:cubicBezTo>
                    <a:cubicBezTo>
                      <a:pt x="13" y="64"/>
                      <a:pt x="12" y="65"/>
                      <a:pt x="12" y="65"/>
                    </a:cubicBezTo>
                    <a:cubicBezTo>
                      <a:pt x="12" y="65"/>
                      <a:pt x="12" y="65"/>
                      <a:pt x="12" y="65"/>
                    </a:cubicBezTo>
                    <a:cubicBezTo>
                      <a:pt x="10" y="61"/>
                      <a:pt x="10" y="61"/>
                      <a:pt x="10" y="61"/>
                    </a:cubicBezTo>
                    <a:close/>
                    <a:moveTo>
                      <a:pt x="20" y="58"/>
                    </a:moveTo>
                    <a:cubicBezTo>
                      <a:pt x="33" y="56"/>
                      <a:pt x="47" y="58"/>
                      <a:pt x="58" y="52"/>
                    </a:cubicBezTo>
                    <a:cubicBezTo>
                      <a:pt x="58" y="52"/>
                      <a:pt x="58" y="52"/>
                      <a:pt x="58" y="52"/>
                    </a:cubicBezTo>
                    <a:cubicBezTo>
                      <a:pt x="73" y="44"/>
                      <a:pt x="88" y="24"/>
                      <a:pt x="91" y="7"/>
                    </a:cubicBezTo>
                    <a:cubicBezTo>
                      <a:pt x="91" y="7"/>
                      <a:pt x="91" y="7"/>
                      <a:pt x="91" y="7"/>
                    </a:cubicBezTo>
                    <a:cubicBezTo>
                      <a:pt x="87" y="5"/>
                      <a:pt x="83" y="4"/>
                      <a:pt x="79" y="4"/>
                    </a:cubicBezTo>
                    <a:cubicBezTo>
                      <a:pt x="79" y="4"/>
                      <a:pt x="79" y="4"/>
                      <a:pt x="79" y="4"/>
                    </a:cubicBezTo>
                    <a:cubicBezTo>
                      <a:pt x="79" y="4"/>
                      <a:pt x="79" y="4"/>
                      <a:pt x="79" y="4"/>
                    </a:cubicBezTo>
                    <a:cubicBezTo>
                      <a:pt x="79" y="4"/>
                      <a:pt x="79" y="4"/>
                      <a:pt x="79" y="4"/>
                    </a:cubicBezTo>
                    <a:cubicBezTo>
                      <a:pt x="56" y="4"/>
                      <a:pt x="30" y="37"/>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 name="TextBox 17"/>
          <p:cNvSpPr txBox="1"/>
          <p:nvPr/>
        </p:nvSpPr>
        <p:spPr>
          <a:xfrm>
            <a:off x="288000" y="288000"/>
            <a:ext cx="534121"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4871">
        <p14:prism/>
      </p:transition>
    </mc:Choice>
    <mc:Fallback>
      <p:transition spd="slow" advTm="48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14" presetClass="entr" presetSubtype="10" fill="hold" nodeType="with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par>
                          <p:cTn id="14" fill="hold">
                            <p:stCondLst>
                              <p:cond delay="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587754" y="2116341"/>
            <a:ext cx="4392391" cy="3442640"/>
            <a:chOff x="1591445" y="2300385"/>
            <a:chExt cx="4446740" cy="3482386"/>
          </a:xfrm>
        </p:grpSpPr>
        <p:sp>
          <p:nvSpPr>
            <p:cNvPr id="27" name="MH_Other_1"/>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bg1">
                    <a:lumMod val="95000"/>
                  </a:schemeClr>
                </a:solidFill>
              </a:endParaRPr>
            </a:p>
          </p:txBody>
        </p:sp>
        <p:sp>
          <p:nvSpPr>
            <p:cNvPr id="28" name="MH_Other_2"/>
            <p:cNvSpPr/>
            <p:nvPr/>
          </p:nvSpPr>
          <p:spPr bwMode="auto">
            <a:xfrm>
              <a:off x="1591445" y="2300385"/>
              <a:ext cx="3442206" cy="1875131"/>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bg1">
                    <a:lumMod val="95000"/>
                  </a:schemeClr>
                </a:solidFill>
              </a:endParaRPr>
            </a:p>
          </p:txBody>
        </p:sp>
        <p:sp>
          <p:nvSpPr>
            <p:cNvPr id="29" name="MH_Other_3"/>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bg1">
                    <a:lumMod val="95000"/>
                  </a:schemeClr>
                </a:solidFill>
              </a:endParaRPr>
            </a:p>
          </p:txBody>
        </p:sp>
        <p:sp>
          <p:nvSpPr>
            <p:cNvPr id="30"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bg1">
                    <a:lumMod val="95000"/>
                  </a:schemeClr>
                </a:solidFill>
              </a:endParaRPr>
            </a:p>
          </p:txBody>
        </p:sp>
        <p:sp>
          <p:nvSpPr>
            <p:cNvPr id="31"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bg1">
                  <a:lumMod val="8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bg1">
                    <a:lumMod val="95000"/>
                  </a:schemeClr>
                </a:solidFill>
              </a:endParaRPr>
            </a:p>
          </p:txBody>
        </p:sp>
      </p:grpSp>
      <p:sp>
        <p:nvSpPr>
          <p:cNvPr id="32" name="MH_Other_6"/>
          <p:cNvSpPr>
            <a:spLocks noChangeArrowheads="1"/>
          </p:cNvSpPr>
          <p:nvPr/>
        </p:nvSpPr>
        <p:spPr bwMode="auto">
          <a:xfrm>
            <a:off x="4680289" y="1742285"/>
            <a:ext cx="696234" cy="696804"/>
          </a:xfrm>
          <a:prstGeom prst="ellipse">
            <a:avLst/>
          </a:prstGeom>
          <a:blipFill>
            <a:blip r:embed="rId1"/>
            <a:stretch>
              <a:fillRect l="-20000" r="-15000"/>
            </a:stretch>
          </a:blip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b="1" dirty="0">
                <a:ln>
                  <a:solidFill>
                    <a:schemeClr val="accent3">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400" b="1" dirty="0">
              <a:ln>
                <a:solidFill>
                  <a:schemeClr val="accent3">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MH_Other_7"/>
          <p:cNvSpPr>
            <a:spLocks noChangeArrowheads="1"/>
          </p:cNvSpPr>
          <p:nvPr/>
        </p:nvSpPr>
        <p:spPr bwMode="auto">
          <a:xfrm>
            <a:off x="5647740" y="2581429"/>
            <a:ext cx="696233" cy="696803"/>
          </a:xfrm>
          <a:prstGeom prst="ellipse">
            <a:avLst/>
          </a:prstGeom>
          <a:blipFill>
            <a:blip r:embed="rId2"/>
            <a:stretch>
              <a:fillRect l="-20000" r="-15000"/>
            </a:stretch>
          </a:blip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b="1" dirty="0">
                <a:ln>
                  <a:solidFill>
                    <a:schemeClr val="accent2">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b="1" dirty="0">
              <a:ln>
                <a:solidFill>
                  <a:schemeClr val="accent2">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MH_Other_8"/>
          <p:cNvSpPr>
            <a:spLocks noChangeArrowheads="1"/>
          </p:cNvSpPr>
          <p:nvPr/>
        </p:nvSpPr>
        <p:spPr bwMode="auto">
          <a:xfrm>
            <a:off x="5153265" y="3486777"/>
            <a:ext cx="696234" cy="698459"/>
          </a:xfrm>
          <a:prstGeom prst="ellipse">
            <a:avLst/>
          </a:prstGeom>
          <a:blipFill>
            <a:blip r:embed="rId1"/>
            <a:stretch>
              <a:fillRect l="-20000" r="-15000"/>
            </a:stretch>
          </a:blip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b="1">
                <a:ln>
                  <a:solidFill>
                    <a:schemeClr val="accent3">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400" b="1">
              <a:ln>
                <a:solidFill>
                  <a:schemeClr val="accent3">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MH_Other_9"/>
          <p:cNvSpPr>
            <a:spLocks noChangeArrowheads="1"/>
          </p:cNvSpPr>
          <p:nvPr/>
        </p:nvSpPr>
        <p:spPr bwMode="auto">
          <a:xfrm>
            <a:off x="5644433" y="4259716"/>
            <a:ext cx="696233" cy="698459"/>
          </a:xfrm>
          <a:prstGeom prst="ellipse">
            <a:avLst/>
          </a:prstGeom>
          <a:blipFill>
            <a:blip r:embed="rId2"/>
            <a:stretch>
              <a:fillRect l="-20000" r="-15000"/>
            </a:stretch>
          </a:blip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b="1">
                <a:ln>
                  <a:solidFill>
                    <a:schemeClr val="accent2">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400" b="1">
              <a:ln>
                <a:solidFill>
                  <a:schemeClr val="accent2">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MH_Other_10"/>
          <p:cNvSpPr>
            <a:spLocks noChangeArrowheads="1"/>
          </p:cNvSpPr>
          <p:nvPr/>
        </p:nvSpPr>
        <p:spPr bwMode="auto">
          <a:xfrm>
            <a:off x="4647214" y="5232924"/>
            <a:ext cx="696234" cy="696803"/>
          </a:xfrm>
          <a:prstGeom prst="ellipse">
            <a:avLst/>
          </a:prstGeom>
          <a:blipFill>
            <a:blip r:embed="rId1"/>
            <a:stretch>
              <a:fillRect l="-20000" r="-15000"/>
            </a:stretch>
          </a:blip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b="1" dirty="0">
                <a:ln>
                  <a:solidFill>
                    <a:schemeClr val="accent3">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rPr>
              <a:t>05</a:t>
            </a:r>
            <a:endParaRPr lang="zh-CN" altLang="en-US" sz="2400" b="1" dirty="0">
              <a:ln>
                <a:solidFill>
                  <a:schemeClr val="accent3">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MH_Title_1"/>
          <p:cNvSpPr>
            <a:spLocks noChangeArrowheads="1"/>
          </p:cNvSpPr>
          <p:nvPr/>
        </p:nvSpPr>
        <p:spPr bwMode="auto">
          <a:xfrm>
            <a:off x="0" y="2742669"/>
            <a:ext cx="1636074" cy="2366397"/>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chemeClr val="accent5">
              <a:lumMod val="60000"/>
              <a:lumOff val="40000"/>
            </a:schemeClr>
          </a:solidFill>
          <a:ln w="28575">
            <a:noFill/>
          </a:ln>
        </p:spPr>
        <p:txBody>
          <a:bodyPr lIns="0" tIns="0" rIns="112481"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3600" b="1" dirty="0">
                <a:ln>
                  <a:solidFill>
                    <a:schemeClr val="accent5">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标</a:t>
            </a:r>
            <a:endParaRPr lang="en-US" altLang="zh-CN" sz="3600" b="1" dirty="0">
              <a:ln>
                <a:solidFill>
                  <a:schemeClr val="accent5">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eaLnBrk="1" latinLnBrk="1" hangingPunct="1"/>
            <a:r>
              <a:rPr lang="zh-CN" altLang="en-US" sz="3600" b="1" dirty="0">
                <a:ln>
                  <a:solidFill>
                    <a:schemeClr val="accent5">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题</a:t>
            </a:r>
            <a:endParaRPr lang="zh-CN" altLang="en-US" sz="3600" b="1" dirty="0">
              <a:ln>
                <a:solidFill>
                  <a:schemeClr val="accent5">
                    <a:lumMod val="60000"/>
                    <a:lumOff val="40000"/>
                  </a:schemeClr>
                </a:solidFill>
              </a:ln>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TextBox 23"/>
          <p:cNvSpPr txBox="1"/>
          <p:nvPr/>
        </p:nvSpPr>
        <p:spPr>
          <a:xfrm>
            <a:off x="6201004" y="1848879"/>
            <a:ext cx="3718637" cy="502035"/>
          </a:xfrm>
          <a:prstGeom prst="rect">
            <a:avLst/>
          </a:prstGeom>
          <a:noFill/>
        </p:spPr>
        <p:txBody>
          <a:bodyPr wrap="square" lIns="90343" tIns="45171" rIns="90343" bIns="45171" rtlCol="0">
            <a:spAutoFit/>
          </a:bodyPr>
          <a:lstStyle/>
          <a:p>
            <a:pPr>
              <a:lnSpc>
                <a:spcPct val="150000"/>
              </a:lnSpc>
            </a:pPr>
            <a:r>
              <a:rPr lang="zh-CN" altLang="en-US" sz="900" dirty="0">
                <a:solidFill>
                  <a:schemeClr val="bg1">
                    <a:lumMod val="9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dirty="0">
              <a:solidFill>
                <a:schemeClr val="bg1">
                  <a:lumMod val="95000"/>
                </a:schemeClr>
              </a:solidFill>
              <a:latin typeface="Arial" panose="020B0604020202020204" pitchFamily="34" charset="0"/>
              <a:ea typeface="微软雅黑" panose="020B0503020204020204" pitchFamily="34" charset="-122"/>
              <a:cs typeface="+mn-ea"/>
              <a:sym typeface="+mn-lt"/>
            </a:endParaRPr>
          </a:p>
        </p:txBody>
      </p:sp>
      <p:sp>
        <p:nvSpPr>
          <p:cNvPr id="39" name="TextBox 24"/>
          <p:cNvSpPr txBox="1"/>
          <p:nvPr/>
        </p:nvSpPr>
        <p:spPr>
          <a:xfrm>
            <a:off x="6201004" y="1572552"/>
            <a:ext cx="1618741" cy="337445"/>
          </a:xfrm>
          <a:prstGeom prst="rect">
            <a:avLst/>
          </a:prstGeom>
          <a:noFill/>
        </p:spPr>
        <p:txBody>
          <a:bodyPr wrap="none" lIns="90343" tIns="45171" rIns="90343" bIns="45171" rtlCol="0">
            <a:spAutoFit/>
          </a:bodyPr>
          <a:lstStyle/>
          <a:p>
            <a:r>
              <a:rPr lang="zh-CN" altLang="en-US" sz="1600" dirty="0">
                <a:solidFill>
                  <a:schemeClr val="bg1">
                    <a:lumMod val="95000"/>
                  </a:schemeClr>
                </a:solidFill>
                <a:ea typeface="微软雅黑" panose="020B0503020204020204" pitchFamily="34" charset="-122"/>
              </a:rPr>
              <a:t>请替换文字内容</a:t>
            </a:r>
            <a:endParaRPr lang="zh-CN" altLang="en-US" sz="1600" dirty="0">
              <a:solidFill>
                <a:schemeClr val="bg1">
                  <a:lumMod val="95000"/>
                </a:schemeClr>
              </a:solidFill>
              <a:ea typeface="微软雅黑" panose="020B0503020204020204" pitchFamily="34" charset="-122"/>
            </a:endParaRPr>
          </a:p>
        </p:txBody>
      </p:sp>
      <p:sp>
        <p:nvSpPr>
          <p:cNvPr id="40" name="TextBox 23"/>
          <p:cNvSpPr txBox="1"/>
          <p:nvPr/>
        </p:nvSpPr>
        <p:spPr>
          <a:xfrm>
            <a:off x="6896866" y="2757258"/>
            <a:ext cx="3718637" cy="502035"/>
          </a:xfrm>
          <a:prstGeom prst="rect">
            <a:avLst/>
          </a:prstGeom>
          <a:noFill/>
        </p:spPr>
        <p:txBody>
          <a:bodyPr wrap="square" lIns="90343" tIns="45171" rIns="90343" bIns="45171" rtlCol="0">
            <a:spAutoFit/>
          </a:bodyPr>
          <a:lstStyle/>
          <a:p>
            <a:pPr>
              <a:lnSpc>
                <a:spcPct val="150000"/>
              </a:lnSpc>
            </a:pPr>
            <a:r>
              <a:rPr lang="zh-CN" altLang="en-US" sz="900" dirty="0">
                <a:solidFill>
                  <a:schemeClr val="bg1">
                    <a:lumMod val="9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dirty="0">
              <a:solidFill>
                <a:schemeClr val="bg1">
                  <a:lumMod val="95000"/>
                </a:schemeClr>
              </a:solidFill>
              <a:latin typeface="Arial" panose="020B0604020202020204" pitchFamily="34" charset="0"/>
              <a:ea typeface="微软雅黑" panose="020B0503020204020204" pitchFamily="34" charset="-122"/>
              <a:cs typeface="+mn-ea"/>
              <a:sym typeface="+mn-lt"/>
            </a:endParaRPr>
          </a:p>
        </p:txBody>
      </p:sp>
      <p:sp>
        <p:nvSpPr>
          <p:cNvPr id="41" name="TextBox 24"/>
          <p:cNvSpPr txBox="1"/>
          <p:nvPr/>
        </p:nvSpPr>
        <p:spPr>
          <a:xfrm>
            <a:off x="6896866" y="2480930"/>
            <a:ext cx="1618741" cy="337445"/>
          </a:xfrm>
          <a:prstGeom prst="rect">
            <a:avLst/>
          </a:prstGeom>
          <a:noFill/>
        </p:spPr>
        <p:txBody>
          <a:bodyPr wrap="none" lIns="90343" tIns="45171" rIns="90343" bIns="45171" rtlCol="0">
            <a:spAutoFit/>
          </a:bodyPr>
          <a:lstStyle/>
          <a:p>
            <a:r>
              <a:rPr lang="zh-CN" altLang="en-US" sz="1600" dirty="0">
                <a:solidFill>
                  <a:schemeClr val="bg1">
                    <a:lumMod val="95000"/>
                  </a:schemeClr>
                </a:solidFill>
                <a:ea typeface="微软雅黑" panose="020B0503020204020204" pitchFamily="34" charset="-122"/>
              </a:rPr>
              <a:t>请替换文字内容</a:t>
            </a:r>
            <a:endParaRPr lang="zh-CN" altLang="en-US" sz="1600" dirty="0">
              <a:solidFill>
                <a:schemeClr val="bg1">
                  <a:lumMod val="95000"/>
                </a:schemeClr>
              </a:solidFill>
              <a:ea typeface="微软雅黑" panose="020B0503020204020204" pitchFamily="34" charset="-122"/>
            </a:endParaRPr>
          </a:p>
        </p:txBody>
      </p:sp>
      <p:sp>
        <p:nvSpPr>
          <p:cNvPr id="42" name="TextBox 23"/>
          <p:cNvSpPr txBox="1"/>
          <p:nvPr/>
        </p:nvSpPr>
        <p:spPr>
          <a:xfrm>
            <a:off x="6595791" y="3715506"/>
            <a:ext cx="3718637" cy="502035"/>
          </a:xfrm>
          <a:prstGeom prst="rect">
            <a:avLst/>
          </a:prstGeom>
          <a:noFill/>
        </p:spPr>
        <p:txBody>
          <a:bodyPr wrap="square" lIns="90343" tIns="45171" rIns="90343" bIns="45171" rtlCol="0">
            <a:spAutoFit/>
          </a:bodyPr>
          <a:lstStyle/>
          <a:p>
            <a:pPr>
              <a:lnSpc>
                <a:spcPct val="150000"/>
              </a:lnSpc>
            </a:pPr>
            <a:r>
              <a:rPr lang="zh-CN" altLang="en-US" sz="900" dirty="0">
                <a:solidFill>
                  <a:schemeClr val="bg1">
                    <a:lumMod val="9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dirty="0">
              <a:solidFill>
                <a:schemeClr val="bg1">
                  <a:lumMod val="95000"/>
                </a:schemeClr>
              </a:solidFill>
              <a:latin typeface="Arial" panose="020B0604020202020204" pitchFamily="34" charset="0"/>
              <a:ea typeface="微软雅黑" panose="020B0503020204020204" pitchFamily="34" charset="-122"/>
              <a:cs typeface="+mn-ea"/>
              <a:sym typeface="+mn-lt"/>
            </a:endParaRPr>
          </a:p>
        </p:txBody>
      </p:sp>
      <p:sp>
        <p:nvSpPr>
          <p:cNvPr id="43" name="TextBox 24"/>
          <p:cNvSpPr txBox="1"/>
          <p:nvPr/>
        </p:nvSpPr>
        <p:spPr>
          <a:xfrm>
            <a:off x="6595791" y="3439179"/>
            <a:ext cx="1618741" cy="337445"/>
          </a:xfrm>
          <a:prstGeom prst="rect">
            <a:avLst/>
          </a:prstGeom>
          <a:noFill/>
        </p:spPr>
        <p:txBody>
          <a:bodyPr wrap="none" lIns="90343" tIns="45171" rIns="90343" bIns="45171" rtlCol="0">
            <a:spAutoFit/>
          </a:bodyPr>
          <a:lstStyle/>
          <a:p>
            <a:r>
              <a:rPr lang="zh-CN" altLang="en-US" sz="1600" dirty="0">
                <a:solidFill>
                  <a:schemeClr val="bg1">
                    <a:lumMod val="95000"/>
                  </a:schemeClr>
                </a:solidFill>
                <a:ea typeface="微软雅黑" panose="020B0503020204020204" pitchFamily="34" charset="-122"/>
              </a:rPr>
              <a:t>请替换文字内容</a:t>
            </a:r>
            <a:endParaRPr lang="zh-CN" altLang="en-US" sz="1600" dirty="0">
              <a:solidFill>
                <a:schemeClr val="bg1">
                  <a:lumMod val="95000"/>
                </a:schemeClr>
              </a:solidFill>
              <a:ea typeface="微软雅黑" panose="020B0503020204020204" pitchFamily="34" charset="-122"/>
            </a:endParaRPr>
          </a:p>
        </p:txBody>
      </p:sp>
      <p:sp>
        <p:nvSpPr>
          <p:cNvPr id="44" name="TextBox 23"/>
          <p:cNvSpPr txBox="1"/>
          <p:nvPr/>
        </p:nvSpPr>
        <p:spPr>
          <a:xfrm>
            <a:off x="6906274" y="4600637"/>
            <a:ext cx="3718637" cy="502035"/>
          </a:xfrm>
          <a:prstGeom prst="rect">
            <a:avLst/>
          </a:prstGeom>
          <a:noFill/>
        </p:spPr>
        <p:txBody>
          <a:bodyPr wrap="square" lIns="90343" tIns="45171" rIns="90343" bIns="45171" rtlCol="0">
            <a:spAutoFit/>
          </a:bodyPr>
          <a:lstStyle/>
          <a:p>
            <a:pPr>
              <a:lnSpc>
                <a:spcPct val="150000"/>
              </a:lnSpc>
            </a:pPr>
            <a:r>
              <a:rPr lang="zh-CN" altLang="en-US" sz="900" dirty="0">
                <a:solidFill>
                  <a:schemeClr val="bg1">
                    <a:lumMod val="9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dirty="0">
              <a:solidFill>
                <a:schemeClr val="bg1">
                  <a:lumMod val="95000"/>
                </a:schemeClr>
              </a:solidFill>
              <a:latin typeface="Arial" panose="020B0604020202020204" pitchFamily="34" charset="0"/>
              <a:ea typeface="微软雅黑" panose="020B0503020204020204" pitchFamily="34" charset="-122"/>
              <a:cs typeface="+mn-ea"/>
              <a:sym typeface="+mn-lt"/>
            </a:endParaRPr>
          </a:p>
        </p:txBody>
      </p:sp>
      <p:sp>
        <p:nvSpPr>
          <p:cNvPr id="45" name="TextBox 24"/>
          <p:cNvSpPr txBox="1"/>
          <p:nvPr/>
        </p:nvSpPr>
        <p:spPr>
          <a:xfrm>
            <a:off x="6906275" y="4324310"/>
            <a:ext cx="1618741" cy="337445"/>
          </a:xfrm>
          <a:prstGeom prst="rect">
            <a:avLst/>
          </a:prstGeom>
          <a:noFill/>
        </p:spPr>
        <p:txBody>
          <a:bodyPr wrap="none" lIns="90343" tIns="45171" rIns="90343" bIns="45171" rtlCol="0">
            <a:spAutoFit/>
          </a:bodyPr>
          <a:lstStyle/>
          <a:p>
            <a:r>
              <a:rPr lang="zh-CN" altLang="en-US" sz="1600" dirty="0">
                <a:solidFill>
                  <a:schemeClr val="bg1">
                    <a:lumMod val="95000"/>
                  </a:schemeClr>
                </a:solidFill>
                <a:ea typeface="微软雅黑" panose="020B0503020204020204" pitchFamily="34" charset="-122"/>
              </a:rPr>
              <a:t>请替换文字内容</a:t>
            </a:r>
            <a:endParaRPr lang="zh-CN" altLang="en-US" sz="1600" dirty="0">
              <a:solidFill>
                <a:schemeClr val="bg1">
                  <a:lumMod val="95000"/>
                </a:schemeClr>
              </a:solidFill>
              <a:ea typeface="微软雅黑" panose="020B0503020204020204" pitchFamily="34" charset="-122"/>
            </a:endParaRPr>
          </a:p>
        </p:txBody>
      </p:sp>
      <p:sp>
        <p:nvSpPr>
          <p:cNvPr id="46" name="TextBox 23"/>
          <p:cNvSpPr txBox="1"/>
          <p:nvPr/>
        </p:nvSpPr>
        <p:spPr>
          <a:xfrm>
            <a:off x="5918746" y="5593295"/>
            <a:ext cx="3718637" cy="502035"/>
          </a:xfrm>
          <a:prstGeom prst="rect">
            <a:avLst/>
          </a:prstGeom>
          <a:noFill/>
        </p:spPr>
        <p:txBody>
          <a:bodyPr wrap="square" lIns="90343" tIns="45171" rIns="90343" bIns="45171" rtlCol="0">
            <a:spAutoFit/>
          </a:bodyPr>
          <a:lstStyle/>
          <a:p>
            <a:pPr>
              <a:lnSpc>
                <a:spcPct val="150000"/>
              </a:lnSpc>
            </a:pPr>
            <a:r>
              <a:rPr lang="zh-CN" altLang="en-US" sz="900" dirty="0">
                <a:solidFill>
                  <a:schemeClr val="bg1">
                    <a:lumMod val="9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900" dirty="0">
              <a:solidFill>
                <a:schemeClr val="bg1">
                  <a:lumMod val="95000"/>
                </a:schemeClr>
              </a:solidFill>
              <a:latin typeface="Arial" panose="020B0604020202020204" pitchFamily="34" charset="0"/>
              <a:ea typeface="微软雅黑" panose="020B0503020204020204" pitchFamily="34" charset="-122"/>
              <a:cs typeface="+mn-ea"/>
              <a:sym typeface="+mn-lt"/>
            </a:endParaRPr>
          </a:p>
        </p:txBody>
      </p:sp>
      <p:sp>
        <p:nvSpPr>
          <p:cNvPr id="47" name="TextBox 24"/>
          <p:cNvSpPr txBox="1"/>
          <p:nvPr/>
        </p:nvSpPr>
        <p:spPr>
          <a:xfrm>
            <a:off x="5918747" y="5316968"/>
            <a:ext cx="1618741" cy="337445"/>
          </a:xfrm>
          <a:prstGeom prst="rect">
            <a:avLst/>
          </a:prstGeom>
          <a:noFill/>
        </p:spPr>
        <p:txBody>
          <a:bodyPr wrap="none" lIns="90343" tIns="45171" rIns="90343" bIns="45171" rtlCol="0">
            <a:spAutoFit/>
          </a:bodyPr>
          <a:lstStyle/>
          <a:p>
            <a:r>
              <a:rPr lang="zh-CN" altLang="en-US" sz="1600" dirty="0">
                <a:solidFill>
                  <a:schemeClr val="bg1">
                    <a:lumMod val="95000"/>
                  </a:schemeClr>
                </a:solidFill>
                <a:ea typeface="微软雅黑" panose="020B0503020204020204" pitchFamily="34" charset="-122"/>
              </a:rPr>
              <a:t>请替换文字内容</a:t>
            </a:r>
            <a:endParaRPr lang="zh-CN" altLang="en-US" sz="1600" dirty="0">
              <a:solidFill>
                <a:schemeClr val="bg1">
                  <a:lumMod val="95000"/>
                </a:schemeClr>
              </a:solidFill>
              <a:ea typeface="微软雅黑" panose="020B0503020204020204" pitchFamily="34" charset="-122"/>
            </a:endParaRPr>
          </a:p>
        </p:txBody>
      </p:sp>
      <p:sp>
        <p:nvSpPr>
          <p:cNvPr id="48" name="TextBox 47"/>
          <p:cNvSpPr txBox="1"/>
          <p:nvPr/>
        </p:nvSpPr>
        <p:spPr>
          <a:xfrm>
            <a:off x="288000" y="288000"/>
            <a:ext cx="534121"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6435">
        <p14:prism/>
      </p:transition>
    </mc:Choice>
    <mc:Fallback>
      <p:transition spd="slow" advTm="64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fill="hold"/>
                                        <p:tgtEl>
                                          <p:spTgt spid="37"/>
                                        </p:tgtEl>
                                        <p:attrNameLst>
                                          <p:attrName>ppt_x</p:attrName>
                                        </p:attrNameLst>
                                      </p:cBhvr>
                                      <p:tavLst>
                                        <p:tav tm="0">
                                          <p:val>
                                            <p:strVal val="0-#ppt_w/2"/>
                                          </p:val>
                                        </p:tav>
                                        <p:tav tm="100000">
                                          <p:val>
                                            <p:strVal val="#ppt_x"/>
                                          </p:val>
                                        </p:tav>
                                      </p:tavLst>
                                    </p:anim>
                                    <p:anim calcmode="lin" valueType="num">
                                      <p:cBhvr additive="base">
                                        <p:cTn id="15" dur="500" fill="hold"/>
                                        <p:tgtEl>
                                          <p:spTgt spid="3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p:tgtEl>
                                          <p:spTgt spid="39"/>
                                        </p:tgtEl>
                                        <p:attrNameLst>
                                          <p:attrName>ppt_y</p:attrName>
                                        </p:attrNameLst>
                                      </p:cBhvr>
                                      <p:tavLst>
                                        <p:tav tm="0">
                                          <p:val>
                                            <p:strVal val="#ppt_y-#ppt_h*1.125000"/>
                                          </p:val>
                                        </p:tav>
                                        <p:tav tm="100000">
                                          <p:val>
                                            <p:strVal val="#ppt_y"/>
                                          </p:val>
                                        </p:tav>
                                      </p:tavLst>
                                    </p:anim>
                                    <p:animEffect transition="in" filter="wipe(down)">
                                      <p:cBhvr>
                                        <p:cTn id="39" dur="500"/>
                                        <p:tgtEl>
                                          <p:spTgt spid="39"/>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2000"/>
                            </p:stCondLst>
                            <p:childTnLst>
                              <p:par>
                                <p:cTn id="46" presetID="12" presetClass="entr" presetSubtype="4"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p:tgtEl>
                                          <p:spTgt spid="40"/>
                                        </p:tgtEl>
                                        <p:attrNameLst>
                                          <p:attrName>ppt_y</p:attrName>
                                        </p:attrNameLst>
                                      </p:cBhvr>
                                      <p:tavLst>
                                        <p:tav tm="0">
                                          <p:val>
                                            <p:strVal val="#ppt_y+#ppt_h*1.125000"/>
                                          </p:val>
                                        </p:tav>
                                        <p:tav tm="100000">
                                          <p:val>
                                            <p:strVal val="#ppt_y"/>
                                          </p:val>
                                        </p:tav>
                                      </p:tavLst>
                                    </p:anim>
                                    <p:animEffect transition="in" filter="wipe(up)">
                                      <p:cBhvr>
                                        <p:cTn id="49" dur="500"/>
                                        <p:tgtEl>
                                          <p:spTgt spid="40"/>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p:tgtEl>
                                          <p:spTgt spid="41"/>
                                        </p:tgtEl>
                                        <p:attrNameLst>
                                          <p:attrName>ppt_y</p:attrName>
                                        </p:attrNameLst>
                                      </p:cBhvr>
                                      <p:tavLst>
                                        <p:tav tm="0">
                                          <p:val>
                                            <p:strVal val="#ppt_y-#ppt_h*1.125000"/>
                                          </p:val>
                                        </p:tav>
                                        <p:tav tm="100000">
                                          <p:val>
                                            <p:strVal val="#ppt_y"/>
                                          </p:val>
                                        </p:tav>
                                      </p:tavLst>
                                    </p:anim>
                                    <p:animEffect transition="in" filter="wipe(down)">
                                      <p:cBhvr>
                                        <p:cTn id="53" dur="500"/>
                                        <p:tgtEl>
                                          <p:spTgt spid="41"/>
                                        </p:tgtEl>
                                      </p:cBhvr>
                                    </p:animEffect>
                                  </p:childTnLst>
                                </p:cTn>
                              </p:par>
                            </p:childTnLst>
                          </p:cTn>
                        </p:par>
                        <p:par>
                          <p:cTn id="54" fill="hold">
                            <p:stCondLst>
                              <p:cond delay="2500"/>
                            </p:stCondLst>
                            <p:childTnLst>
                              <p:par>
                                <p:cTn id="55" presetID="12" presetClass="entr" presetSubtype="4"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p:tgtEl>
                                          <p:spTgt spid="42"/>
                                        </p:tgtEl>
                                        <p:attrNameLst>
                                          <p:attrName>ppt_y</p:attrName>
                                        </p:attrNameLst>
                                      </p:cBhvr>
                                      <p:tavLst>
                                        <p:tav tm="0">
                                          <p:val>
                                            <p:strVal val="#ppt_y+#ppt_h*1.125000"/>
                                          </p:val>
                                        </p:tav>
                                        <p:tav tm="100000">
                                          <p:val>
                                            <p:strVal val="#ppt_y"/>
                                          </p:val>
                                        </p:tav>
                                      </p:tavLst>
                                    </p:anim>
                                    <p:animEffect transition="in" filter="wipe(up)">
                                      <p:cBhvr>
                                        <p:cTn id="58" dur="500"/>
                                        <p:tgtEl>
                                          <p:spTgt spid="42"/>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p:tgtEl>
                                          <p:spTgt spid="43"/>
                                        </p:tgtEl>
                                        <p:attrNameLst>
                                          <p:attrName>ppt_y</p:attrName>
                                        </p:attrNameLst>
                                      </p:cBhvr>
                                      <p:tavLst>
                                        <p:tav tm="0">
                                          <p:val>
                                            <p:strVal val="#ppt_y-#ppt_h*1.125000"/>
                                          </p:val>
                                        </p:tav>
                                        <p:tav tm="100000">
                                          <p:val>
                                            <p:strVal val="#ppt_y"/>
                                          </p:val>
                                        </p:tav>
                                      </p:tavLst>
                                    </p:anim>
                                    <p:animEffect transition="in" filter="wipe(down)">
                                      <p:cBhvr>
                                        <p:cTn id="62" dur="500"/>
                                        <p:tgtEl>
                                          <p:spTgt spid="43"/>
                                        </p:tgtEl>
                                      </p:cBhvr>
                                    </p:animEffect>
                                  </p:childTnLst>
                                </p:cTn>
                              </p:par>
                            </p:childTnLst>
                          </p:cTn>
                        </p:par>
                        <p:par>
                          <p:cTn id="63" fill="hold">
                            <p:stCondLst>
                              <p:cond delay="3000"/>
                            </p:stCondLst>
                            <p:childTnLst>
                              <p:par>
                                <p:cTn id="64" presetID="1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p:tgtEl>
                                          <p:spTgt spid="44"/>
                                        </p:tgtEl>
                                        <p:attrNameLst>
                                          <p:attrName>ppt_y</p:attrName>
                                        </p:attrNameLst>
                                      </p:cBhvr>
                                      <p:tavLst>
                                        <p:tav tm="0">
                                          <p:val>
                                            <p:strVal val="#ppt_y+#ppt_h*1.125000"/>
                                          </p:val>
                                        </p:tav>
                                        <p:tav tm="100000">
                                          <p:val>
                                            <p:strVal val="#ppt_y"/>
                                          </p:val>
                                        </p:tav>
                                      </p:tavLst>
                                    </p:anim>
                                    <p:animEffect transition="in" filter="wipe(up)">
                                      <p:cBhvr>
                                        <p:cTn id="67" dur="500"/>
                                        <p:tgtEl>
                                          <p:spTgt spid="44"/>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p:tgtEl>
                                          <p:spTgt spid="45"/>
                                        </p:tgtEl>
                                        <p:attrNameLst>
                                          <p:attrName>ppt_y</p:attrName>
                                        </p:attrNameLst>
                                      </p:cBhvr>
                                      <p:tavLst>
                                        <p:tav tm="0">
                                          <p:val>
                                            <p:strVal val="#ppt_y-#ppt_h*1.125000"/>
                                          </p:val>
                                        </p:tav>
                                        <p:tav tm="100000">
                                          <p:val>
                                            <p:strVal val="#ppt_y"/>
                                          </p:val>
                                        </p:tav>
                                      </p:tavLst>
                                    </p:anim>
                                    <p:animEffect transition="in" filter="wipe(down)">
                                      <p:cBhvr>
                                        <p:cTn id="71" dur="500"/>
                                        <p:tgtEl>
                                          <p:spTgt spid="45"/>
                                        </p:tgtEl>
                                      </p:cBhvr>
                                    </p:animEffect>
                                  </p:childTnLst>
                                </p:cTn>
                              </p:par>
                            </p:childTnLst>
                          </p:cTn>
                        </p:par>
                        <p:par>
                          <p:cTn id="72" fill="hold">
                            <p:stCondLst>
                              <p:cond delay="3500"/>
                            </p:stCondLst>
                            <p:childTnLst>
                              <p:par>
                                <p:cTn id="73" presetID="12" presetClass="entr" presetSubtype="4"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p:tgtEl>
                                          <p:spTgt spid="46"/>
                                        </p:tgtEl>
                                        <p:attrNameLst>
                                          <p:attrName>ppt_y</p:attrName>
                                        </p:attrNameLst>
                                      </p:cBhvr>
                                      <p:tavLst>
                                        <p:tav tm="0">
                                          <p:val>
                                            <p:strVal val="#ppt_y+#ppt_h*1.125000"/>
                                          </p:val>
                                        </p:tav>
                                        <p:tav tm="100000">
                                          <p:val>
                                            <p:strVal val="#ppt_y"/>
                                          </p:val>
                                        </p:tav>
                                      </p:tavLst>
                                    </p:anim>
                                    <p:animEffect transition="in" filter="wipe(up)">
                                      <p:cBhvr>
                                        <p:cTn id="76" dur="500"/>
                                        <p:tgtEl>
                                          <p:spTgt spid="46"/>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p:tgtEl>
                                          <p:spTgt spid="47"/>
                                        </p:tgtEl>
                                        <p:attrNameLst>
                                          <p:attrName>ppt_y</p:attrName>
                                        </p:attrNameLst>
                                      </p:cBhvr>
                                      <p:tavLst>
                                        <p:tav tm="0">
                                          <p:val>
                                            <p:strVal val="#ppt_y-#ppt_h*1.125000"/>
                                          </p:val>
                                        </p:tav>
                                        <p:tav tm="100000">
                                          <p:val>
                                            <p:strVal val="#ppt_y"/>
                                          </p:val>
                                        </p:tav>
                                      </p:tavLst>
                                    </p:anim>
                                    <p:animEffect transition="in" filter="wipe(down)">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组合 194"/>
          <p:cNvGrpSpPr>
            <a:grpSpLocks noChangeAspect="1"/>
          </p:cNvGrpSpPr>
          <p:nvPr/>
        </p:nvGrpSpPr>
        <p:grpSpPr>
          <a:xfrm>
            <a:off x="8439026" y="972000"/>
            <a:ext cx="3600000" cy="5037094"/>
            <a:chOff x="1238226" y="806034"/>
            <a:chExt cx="3420000" cy="4785240"/>
          </a:xfrm>
        </p:grpSpPr>
        <p:sp>
          <p:nvSpPr>
            <p:cNvPr id="196" name="矩形 195"/>
            <p:cNvSpPr/>
            <p:nvPr/>
          </p:nvSpPr>
          <p:spPr>
            <a:xfrm rot="-480000">
              <a:off x="1514858" y="2043453"/>
              <a:ext cx="2880000" cy="3312000"/>
            </a:xfrm>
            <a:prstGeom prst="rect">
              <a:avLst/>
            </a:prstGeom>
            <a:blipFill dpi="0" rotWithShape="1">
              <a:blip r:embed="rId1"/>
              <a:srcRect/>
              <a:stretch>
                <a:fillRect r="-3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7" name="组合 196"/>
            <p:cNvGrpSpPr/>
            <p:nvPr/>
          </p:nvGrpSpPr>
          <p:grpSpPr>
            <a:xfrm>
              <a:off x="1238226" y="806034"/>
              <a:ext cx="3420000" cy="4785240"/>
              <a:chOff x="1238226" y="806034"/>
              <a:chExt cx="3420000" cy="4785240"/>
            </a:xfrm>
          </p:grpSpPr>
          <p:grpSp>
            <p:nvGrpSpPr>
              <p:cNvPr id="198" name="组合 197"/>
              <p:cNvGrpSpPr>
                <a:grpSpLocks noChangeAspect="1"/>
              </p:cNvGrpSpPr>
              <p:nvPr/>
            </p:nvGrpSpPr>
            <p:grpSpPr>
              <a:xfrm>
                <a:off x="1238226" y="806034"/>
                <a:ext cx="3420000" cy="4785240"/>
                <a:chOff x="4268788" y="465138"/>
                <a:chExt cx="4330701" cy="6059488"/>
              </a:xfrm>
            </p:grpSpPr>
            <p:sp>
              <p:nvSpPr>
                <p:cNvPr id="202" name="Freeform 16"/>
                <p:cNvSpPr/>
                <p:nvPr/>
              </p:nvSpPr>
              <p:spPr bwMode="auto">
                <a:xfrm>
                  <a:off x="6218238" y="1563688"/>
                  <a:ext cx="134938" cy="434975"/>
                </a:xfrm>
                <a:custGeom>
                  <a:avLst/>
                  <a:gdLst>
                    <a:gd name="T0" fmla="*/ 5 w 36"/>
                    <a:gd name="T1" fmla="*/ 0 h 116"/>
                    <a:gd name="T2" fmla="*/ 4 w 36"/>
                    <a:gd name="T3" fmla="*/ 0 h 116"/>
                    <a:gd name="T4" fmla="*/ 2 w 36"/>
                    <a:gd name="T5" fmla="*/ 1 h 116"/>
                    <a:gd name="T6" fmla="*/ 2 w 36"/>
                    <a:gd name="T7" fmla="*/ 1 h 116"/>
                    <a:gd name="T8" fmla="*/ 2 w 36"/>
                    <a:gd name="T9" fmla="*/ 1 h 116"/>
                    <a:gd name="T10" fmla="*/ 2 w 36"/>
                    <a:gd name="T11" fmla="*/ 1 h 116"/>
                    <a:gd name="T12" fmla="*/ 0 w 36"/>
                    <a:gd name="T13" fmla="*/ 3 h 116"/>
                    <a:gd name="T14" fmla="*/ 0 w 36"/>
                    <a:gd name="T15" fmla="*/ 3 h 116"/>
                    <a:gd name="T16" fmla="*/ 0 w 36"/>
                    <a:gd name="T17" fmla="*/ 3 h 116"/>
                    <a:gd name="T18" fmla="*/ 0 w 36"/>
                    <a:gd name="T19" fmla="*/ 5 h 116"/>
                    <a:gd name="T20" fmla="*/ 0 w 36"/>
                    <a:gd name="T21" fmla="*/ 6 h 116"/>
                    <a:gd name="T22" fmla="*/ 0 w 36"/>
                    <a:gd name="T23" fmla="*/ 6 h 116"/>
                    <a:gd name="T24" fmla="*/ 17 w 36"/>
                    <a:gd name="T25" fmla="*/ 74 h 116"/>
                    <a:gd name="T26" fmla="*/ 27 w 36"/>
                    <a:gd name="T27" fmla="*/ 112 h 116"/>
                    <a:gd name="T28" fmla="*/ 31 w 36"/>
                    <a:gd name="T29" fmla="*/ 116 h 116"/>
                    <a:gd name="T30" fmla="*/ 32 w 36"/>
                    <a:gd name="T31" fmla="*/ 116 h 116"/>
                    <a:gd name="T32" fmla="*/ 36 w 36"/>
                    <a:gd name="T33" fmla="*/ 110 h 116"/>
                    <a:gd name="T34" fmla="*/ 27 w 36"/>
                    <a:gd name="T35" fmla="*/ 73 h 116"/>
                    <a:gd name="T36" fmla="*/ 10 w 36"/>
                    <a:gd name="T37" fmla="*/ 7 h 116"/>
                    <a:gd name="T38" fmla="*/ 9 w 36"/>
                    <a:gd name="T39" fmla="*/ 4 h 116"/>
                    <a:gd name="T40" fmla="*/ 5 w 36"/>
                    <a:gd name="T4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16">
                      <a:moveTo>
                        <a:pt x="5" y="0"/>
                      </a:moveTo>
                      <a:cubicBezTo>
                        <a:pt x="4" y="0"/>
                        <a:pt x="4" y="0"/>
                        <a:pt x="4" y="0"/>
                      </a:cubicBezTo>
                      <a:cubicBezTo>
                        <a:pt x="3" y="0"/>
                        <a:pt x="3" y="1"/>
                        <a:pt x="2" y="1"/>
                      </a:cubicBezTo>
                      <a:cubicBezTo>
                        <a:pt x="2" y="1"/>
                        <a:pt x="2" y="1"/>
                        <a:pt x="2" y="1"/>
                      </a:cubicBezTo>
                      <a:cubicBezTo>
                        <a:pt x="2" y="1"/>
                        <a:pt x="2" y="1"/>
                        <a:pt x="2" y="1"/>
                      </a:cubicBezTo>
                      <a:cubicBezTo>
                        <a:pt x="2" y="1"/>
                        <a:pt x="2" y="1"/>
                        <a:pt x="2" y="1"/>
                      </a:cubicBezTo>
                      <a:cubicBezTo>
                        <a:pt x="1" y="2"/>
                        <a:pt x="1" y="2"/>
                        <a:pt x="0" y="3"/>
                      </a:cubicBezTo>
                      <a:cubicBezTo>
                        <a:pt x="0" y="3"/>
                        <a:pt x="0" y="3"/>
                        <a:pt x="0" y="3"/>
                      </a:cubicBezTo>
                      <a:cubicBezTo>
                        <a:pt x="0" y="3"/>
                        <a:pt x="0" y="3"/>
                        <a:pt x="0" y="3"/>
                      </a:cubicBezTo>
                      <a:cubicBezTo>
                        <a:pt x="0" y="4"/>
                        <a:pt x="0" y="4"/>
                        <a:pt x="0" y="5"/>
                      </a:cubicBezTo>
                      <a:cubicBezTo>
                        <a:pt x="0" y="5"/>
                        <a:pt x="0" y="6"/>
                        <a:pt x="0" y="6"/>
                      </a:cubicBezTo>
                      <a:cubicBezTo>
                        <a:pt x="0" y="6"/>
                        <a:pt x="0" y="6"/>
                        <a:pt x="0" y="6"/>
                      </a:cubicBezTo>
                      <a:cubicBezTo>
                        <a:pt x="17" y="74"/>
                        <a:pt x="17" y="74"/>
                        <a:pt x="17" y="74"/>
                      </a:cubicBezTo>
                      <a:cubicBezTo>
                        <a:pt x="27" y="112"/>
                        <a:pt x="27" y="112"/>
                        <a:pt x="27" y="112"/>
                      </a:cubicBezTo>
                      <a:cubicBezTo>
                        <a:pt x="27" y="114"/>
                        <a:pt x="29" y="116"/>
                        <a:pt x="31" y="116"/>
                      </a:cubicBezTo>
                      <a:cubicBezTo>
                        <a:pt x="31" y="116"/>
                        <a:pt x="32" y="116"/>
                        <a:pt x="32" y="116"/>
                      </a:cubicBezTo>
                      <a:cubicBezTo>
                        <a:pt x="35" y="115"/>
                        <a:pt x="36" y="112"/>
                        <a:pt x="36" y="110"/>
                      </a:cubicBezTo>
                      <a:cubicBezTo>
                        <a:pt x="27" y="73"/>
                        <a:pt x="27" y="73"/>
                        <a:pt x="27" y="73"/>
                      </a:cubicBezTo>
                      <a:cubicBezTo>
                        <a:pt x="10" y="7"/>
                        <a:pt x="10" y="7"/>
                        <a:pt x="10" y="7"/>
                      </a:cubicBezTo>
                      <a:cubicBezTo>
                        <a:pt x="9" y="4"/>
                        <a:pt x="9" y="4"/>
                        <a:pt x="9" y="4"/>
                      </a:cubicBezTo>
                      <a:cubicBezTo>
                        <a:pt x="9" y="2"/>
                        <a:pt x="7" y="0"/>
                        <a:pt x="5" y="0"/>
                      </a:cubicBezTo>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203" name="Freeform 12"/>
                <p:cNvSpPr/>
                <p:nvPr/>
              </p:nvSpPr>
              <p:spPr bwMode="auto">
                <a:xfrm>
                  <a:off x="6138863" y="479426"/>
                  <a:ext cx="34925" cy="938213"/>
                </a:xfrm>
                <a:custGeom>
                  <a:avLst/>
                  <a:gdLst>
                    <a:gd name="T0" fmla="*/ 9 w 9"/>
                    <a:gd name="T1" fmla="*/ 0 h 250"/>
                    <a:gd name="T2" fmla="*/ 0 w 9"/>
                    <a:gd name="T3" fmla="*/ 0 h 250"/>
                    <a:gd name="T4" fmla="*/ 0 w 9"/>
                    <a:gd name="T5" fmla="*/ 250 h 250"/>
                    <a:gd name="T6" fmla="*/ 5 w 9"/>
                    <a:gd name="T7" fmla="*/ 249 h 250"/>
                    <a:gd name="T8" fmla="*/ 9 w 9"/>
                    <a:gd name="T9" fmla="*/ 248 h 250"/>
                    <a:gd name="T10" fmla="*/ 9 w 9"/>
                    <a:gd name="T11" fmla="*/ 0 h 250"/>
                  </a:gdLst>
                  <a:ahLst/>
                  <a:cxnLst>
                    <a:cxn ang="0">
                      <a:pos x="T0" y="T1"/>
                    </a:cxn>
                    <a:cxn ang="0">
                      <a:pos x="T2" y="T3"/>
                    </a:cxn>
                    <a:cxn ang="0">
                      <a:pos x="T4" y="T5"/>
                    </a:cxn>
                    <a:cxn ang="0">
                      <a:pos x="T6" y="T7"/>
                    </a:cxn>
                    <a:cxn ang="0">
                      <a:pos x="T8" y="T9"/>
                    </a:cxn>
                    <a:cxn ang="0">
                      <a:pos x="T10" y="T11"/>
                    </a:cxn>
                  </a:cxnLst>
                  <a:rect l="0" t="0" r="r" b="b"/>
                  <a:pathLst>
                    <a:path w="9" h="250">
                      <a:moveTo>
                        <a:pt x="9" y="0"/>
                      </a:moveTo>
                      <a:cubicBezTo>
                        <a:pt x="0" y="0"/>
                        <a:pt x="0" y="0"/>
                        <a:pt x="0" y="0"/>
                      </a:cubicBezTo>
                      <a:cubicBezTo>
                        <a:pt x="0" y="250"/>
                        <a:pt x="0" y="250"/>
                        <a:pt x="0" y="250"/>
                      </a:cubicBezTo>
                      <a:cubicBezTo>
                        <a:pt x="1" y="249"/>
                        <a:pt x="3" y="249"/>
                        <a:pt x="5" y="249"/>
                      </a:cubicBezTo>
                      <a:cubicBezTo>
                        <a:pt x="6" y="249"/>
                        <a:pt x="8" y="249"/>
                        <a:pt x="9" y="248"/>
                      </a:cubicBezTo>
                      <a:cubicBezTo>
                        <a:pt x="9" y="0"/>
                        <a:pt x="9" y="0"/>
                        <a:pt x="9" y="0"/>
                      </a:cubicBezTo>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204" name="Freeform 14"/>
                <p:cNvSpPr>
                  <a:spLocks noEditPoints="1"/>
                </p:cNvSpPr>
                <p:nvPr/>
              </p:nvSpPr>
              <p:spPr bwMode="auto">
                <a:xfrm>
                  <a:off x="6045201" y="1409701"/>
                  <a:ext cx="252413" cy="198438"/>
                </a:xfrm>
                <a:custGeom>
                  <a:avLst/>
                  <a:gdLst>
                    <a:gd name="T0" fmla="*/ 46 w 67"/>
                    <a:gd name="T1" fmla="*/ 46 h 53"/>
                    <a:gd name="T2" fmla="*/ 46 w 67"/>
                    <a:gd name="T3" fmla="*/ 47 h 53"/>
                    <a:gd name="T4" fmla="*/ 46 w 67"/>
                    <a:gd name="T5" fmla="*/ 47 h 53"/>
                    <a:gd name="T6" fmla="*/ 46 w 67"/>
                    <a:gd name="T7" fmla="*/ 46 h 53"/>
                    <a:gd name="T8" fmla="*/ 46 w 67"/>
                    <a:gd name="T9" fmla="*/ 44 h 53"/>
                    <a:gd name="T10" fmla="*/ 46 w 67"/>
                    <a:gd name="T11" fmla="*/ 44 h 53"/>
                    <a:gd name="T12" fmla="*/ 46 w 67"/>
                    <a:gd name="T13" fmla="*/ 44 h 53"/>
                    <a:gd name="T14" fmla="*/ 48 w 67"/>
                    <a:gd name="T15" fmla="*/ 42 h 53"/>
                    <a:gd name="T16" fmla="*/ 46 w 67"/>
                    <a:gd name="T17" fmla="*/ 44 h 53"/>
                    <a:gd name="T18" fmla="*/ 48 w 67"/>
                    <a:gd name="T19" fmla="*/ 42 h 53"/>
                    <a:gd name="T20" fmla="*/ 48 w 67"/>
                    <a:gd name="T21" fmla="*/ 42 h 53"/>
                    <a:gd name="T22" fmla="*/ 48 w 67"/>
                    <a:gd name="T23" fmla="*/ 42 h 53"/>
                    <a:gd name="T24" fmla="*/ 48 w 67"/>
                    <a:gd name="T25" fmla="*/ 42 h 53"/>
                    <a:gd name="T26" fmla="*/ 17 w 67"/>
                    <a:gd name="T27" fmla="*/ 42 h 53"/>
                    <a:gd name="T28" fmla="*/ 10 w 67"/>
                    <a:gd name="T29" fmla="*/ 48 h 53"/>
                    <a:gd name="T30" fmla="*/ 17 w 67"/>
                    <a:gd name="T31" fmla="*/ 53 h 53"/>
                    <a:gd name="T32" fmla="*/ 17 w 67"/>
                    <a:gd name="T33" fmla="*/ 50 h 53"/>
                    <a:gd name="T34" fmla="*/ 21 w 67"/>
                    <a:gd name="T35" fmla="*/ 45 h 53"/>
                    <a:gd name="T36" fmla="*/ 22 w 67"/>
                    <a:gd name="T37" fmla="*/ 45 h 53"/>
                    <a:gd name="T38" fmla="*/ 26 w 67"/>
                    <a:gd name="T39" fmla="*/ 50 h 53"/>
                    <a:gd name="T40" fmla="*/ 26 w 67"/>
                    <a:gd name="T41" fmla="*/ 50 h 53"/>
                    <a:gd name="T42" fmla="*/ 23 w 67"/>
                    <a:gd name="T43" fmla="*/ 45 h 53"/>
                    <a:gd name="T44" fmla="*/ 17 w 67"/>
                    <a:gd name="T45" fmla="*/ 42 h 53"/>
                    <a:gd name="T46" fmla="*/ 51 w 67"/>
                    <a:gd name="T47" fmla="*/ 40 h 53"/>
                    <a:gd name="T48" fmla="*/ 48 w 67"/>
                    <a:gd name="T49" fmla="*/ 42 h 53"/>
                    <a:gd name="T50" fmla="*/ 50 w 67"/>
                    <a:gd name="T51" fmla="*/ 41 h 53"/>
                    <a:gd name="T52" fmla="*/ 51 w 67"/>
                    <a:gd name="T53" fmla="*/ 41 h 53"/>
                    <a:gd name="T54" fmla="*/ 55 w 67"/>
                    <a:gd name="T55" fmla="*/ 45 h 53"/>
                    <a:gd name="T56" fmla="*/ 56 w 67"/>
                    <a:gd name="T57" fmla="*/ 48 h 53"/>
                    <a:gd name="T58" fmla="*/ 60 w 67"/>
                    <a:gd name="T59" fmla="*/ 44 h 53"/>
                    <a:gd name="T60" fmla="*/ 51 w 67"/>
                    <a:gd name="T61" fmla="*/ 40 h 53"/>
                    <a:gd name="T62" fmla="*/ 2 w 67"/>
                    <a:gd name="T63" fmla="*/ 22 h 53"/>
                    <a:gd name="T64" fmla="*/ 1 w 67"/>
                    <a:gd name="T65" fmla="*/ 33 h 53"/>
                    <a:gd name="T66" fmla="*/ 2 w 67"/>
                    <a:gd name="T67" fmla="*/ 39 h 53"/>
                    <a:gd name="T68" fmla="*/ 10 w 67"/>
                    <a:gd name="T69" fmla="*/ 32 h 53"/>
                    <a:gd name="T70" fmla="*/ 10 w 67"/>
                    <a:gd name="T71" fmla="*/ 31 h 53"/>
                    <a:gd name="T72" fmla="*/ 11 w 67"/>
                    <a:gd name="T73" fmla="*/ 24 h 53"/>
                    <a:gd name="T74" fmla="*/ 2 w 67"/>
                    <a:gd name="T75" fmla="*/ 22 h 53"/>
                    <a:gd name="T76" fmla="*/ 58 w 67"/>
                    <a:gd name="T77" fmla="*/ 8 h 53"/>
                    <a:gd name="T78" fmla="*/ 49 w 67"/>
                    <a:gd name="T79" fmla="*/ 13 h 53"/>
                    <a:gd name="T80" fmla="*/ 58 w 67"/>
                    <a:gd name="T81" fmla="*/ 25 h 53"/>
                    <a:gd name="T82" fmla="*/ 57 w 67"/>
                    <a:gd name="T83" fmla="*/ 30 h 53"/>
                    <a:gd name="T84" fmla="*/ 66 w 67"/>
                    <a:gd name="T85" fmla="*/ 34 h 53"/>
                    <a:gd name="T86" fmla="*/ 67 w 67"/>
                    <a:gd name="T87" fmla="*/ 24 h 53"/>
                    <a:gd name="T88" fmla="*/ 58 w 67"/>
                    <a:gd name="T89" fmla="*/ 8 h 53"/>
                    <a:gd name="T90" fmla="*/ 35 w 67"/>
                    <a:gd name="T91" fmla="*/ 0 h 53"/>
                    <a:gd name="T92" fmla="*/ 34 w 67"/>
                    <a:gd name="T93" fmla="*/ 0 h 53"/>
                    <a:gd name="T94" fmla="*/ 30 w 67"/>
                    <a:gd name="T95" fmla="*/ 1 h 53"/>
                    <a:gd name="T96" fmla="*/ 25 w 67"/>
                    <a:gd name="T97" fmla="*/ 2 h 53"/>
                    <a:gd name="T98" fmla="*/ 9 w 67"/>
                    <a:gd name="T99" fmla="*/ 11 h 53"/>
                    <a:gd name="T100" fmla="*/ 19 w 67"/>
                    <a:gd name="T101" fmla="*/ 14 h 53"/>
                    <a:gd name="T102" fmla="*/ 31 w 67"/>
                    <a:gd name="T103" fmla="*/ 10 h 53"/>
                    <a:gd name="T104" fmla="*/ 33 w 67"/>
                    <a:gd name="T105" fmla="*/ 10 h 53"/>
                    <a:gd name="T106" fmla="*/ 45 w 67"/>
                    <a:gd name="T107" fmla="*/ 2 h 53"/>
                    <a:gd name="T108" fmla="*/ 35 w 67"/>
                    <a:gd name="T10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53">
                      <a:moveTo>
                        <a:pt x="46" y="46"/>
                      </a:moveTo>
                      <a:cubicBezTo>
                        <a:pt x="46" y="46"/>
                        <a:pt x="46" y="47"/>
                        <a:pt x="46" y="47"/>
                      </a:cubicBezTo>
                      <a:cubicBezTo>
                        <a:pt x="46" y="47"/>
                        <a:pt x="46" y="47"/>
                        <a:pt x="46" y="47"/>
                      </a:cubicBezTo>
                      <a:cubicBezTo>
                        <a:pt x="46" y="47"/>
                        <a:pt x="46" y="46"/>
                        <a:pt x="46" y="46"/>
                      </a:cubicBezTo>
                      <a:moveTo>
                        <a:pt x="46" y="44"/>
                      </a:moveTo>
                      <a:cubicBezTo>
                        <a:pt x="46" y="44"/>
                        <a:pt x="46" y="44"/>
                        <a:pt x="46" y="44"/>
                      </a:cubicBezTo>
                      <a:cubicBezTo>
                        <a:pt x="46" y="44"/>
                        <a:pt x="46" y="44"/>
                        <a:pt x="46" y="44"/>
                      </a:cubicBezTo>
                      <a:moveTo>
                        <a:pt x="48" y="42"/>
                      </a:moveTo>
                      <a:cubicBezTo>
                        <a:pt x="47" y="43"/>
                        <a:pt x="47" y="43"/>
                        <a:pt x="46" y="44"/>
                      </a:cubicBezTo>
                      <a:cubicBezTo>
                        <a:pt x="47" y="43"/>
                        <a:pt x="47" y="43"/>
                        <a:pt x="48" y="42"/>
                      </a:cubicBezTo>
                      <a:moveTo>
                        <a:pt x="48" y="42"/>
                      </a:moveTo>
                      <a:cubicBezTo>
                        <a:pt x="48" y="42"/>
                        <a:pt x="48" y="42"/>
                        <a:pt x="48" y="42"/>
                      </a:cubicBezTo>
                      <a:cubicBezTo>
                        <a:pt x="48" y="42"/>
                        <a:pt x="48" y="42"/>
                        <a:pt x="48" y="42"/>
                      </a:cubicBezTo>
                      <a:moveTo>
                        <a:pt x="17" y="42"/>
                      </a:moveTo>
                      <a:cubicBezTo>
                        <a:pt x="14" y="44"/>
                        <a:pt x="12" y="46"/>
                        <a:pt x="10" y="48"/>
                      </a:cubicBezTo>
                      <a:cubicBezTo>
                        <a:pt x="12" y="50"/>
                        <a:pt x="14" y="52"/>
                        <a:pt x="17" y="53"/>
                      </a:cubicBezTo>
                      <a:cubicBezTo>
                        <a:pt x="17" y="50"/>
                        <a:pt x="17" y="50"/>
                        <a:pt x="17" y="50"/>
                      </a:cubicBezTo>
                      <a:cubicBezTo>
                        <a:pt x="17" y="47"/>
                        <a:pt x="19" y="45"/>
                        <a:pt x="21" y="45"/>
                      </a:cubicBezTo>
                      <a:cubicBezTo>
                        <a:pt x="21" y="45"/>
                        <a:pt x="21" y="45"/>
                        <a:pt x="22" y="45"/>
                      </a:cubicBezTo>
                      <a:cubicBezTo>
                        <a:pt x="24" y="45"/>
                        <a:pt x="26" y="47"/>
                        <a:pt x="26" y="50"/>
                      </a:cubicBezTo>
                      <a:cubicBezTo>
                        <a:pt x="26" y="50"/>
                        <a:pt x="26" y="50"/>
                        <a:pt x="26" y="50"/>
                      </a:cubicBezTo>
                      <a:cubicBezTo>
                        <a:pt x="26" y="48"/>
                        <a:pt x="25" y="46"/>
                        <a:pt x="23" y="45"/>
                      </a:cubicBezTo>
                      <a:cubicBezTo>
                        <a:pt x="21" y="44"/>
                        <a:pt x="18" y="43"/>
                        <a:pt x="17" y="42"/>
                      </a:cubicBezTo>
                      <a:moveTo>
                        <a:pt x="51" y="40"/>
                      </a:moveTo>
                      <a:cubicBezTo>
                        <a:pt x="50" y="41"/>
                        <a:pt x="49" y="41"/>
                        <a:pt x="48" y="42"/>
                      </a:cubicBezTo>
                      <a:cubicBezTo>
                        <a:pt x="49" y="42"/>
                        <a:pt x="49" y="41"/>
                        <a:pt x="50" y="41"/>
                      </a:cubicBezTo>
                      <a:cubicBezTo>
                        <a:pt x="50" y="41"/>
                        <a:pt x="50" y="41"/>
                        <a:pt x="51" y="41"/>
                      </a:cubicBezTo>
                      <a:cubicBezTo>
                        <a:pt x="53" y="41"/>
                        <a:pt x="55" y="43"/>
                        <a:pt x="55" y="45"/>
                      </a:cubicBezTo>
                      <a:cubicBezTo>
                        <a:pt x="56" y="48"/>
                        <a:pt x="56" y="48"/>
                        <a:pt x="56" y="48"/>
                      </a:cubicBezTo>
                      <a:cubicBezTo>
                        <a:pt x="58" y="47"/>
                        <a:pt x="59" y="46"/>
                        <a:pt x="60" y="44"/>
                      </a:cubicBezTo>
                      <a:cubicBezTo>
                        <a:pt x="57" y="43"/>
                        <a:pt x="54" y="41"/>
                        <a:pt x="51" y="40"/>
                      </a:cubicBezTo>
                      <a:moveTo>
                        <a:pt x="2" y="22"/>
                      </a:moveTo>
                      <a:cubicBezTo>
                        <a:pt x="1" y="25"/>
                        <a:pt x="0" y="29"/>
                        <a:pt x="1" y="33"/>
                      </a:cubicBezTo>
                      <a:cubicBezTo>
                        <a:pt x="1" y="35"/>
                        <a:pt x="1" y="37"/>
                        <a:pt x="2" y="39"/>
                      </a:cubicBezTo>
                      <a:cubicBezTo>
                        <a:pt x="5" y="36"/>
                        <a:pt x="8" y="34"/>
                        <a:pt x="10" y="32"/>
                      </a:cubicBezTo>
                      <a:cubicBezTo>
                        <a:pt x="10" y="32"/>
                        <a:pt x="10" y="31"/>
                        <a:pt x="10" y="31"/>
                      </a:cubicBezTo>
                      <a:cubicBezTo>
                        <a:pt x="10" y="29"/>
                        <a:pt x="10" y="27"/>
                        <a:pt x="11" y="24"/>
                      </a:cubicBezTo>
                      <a:cubicBezTo>
                        <a:pt x="8" y="23"/>
                        <a:pt x="5" y="22"/>
                        <a:pt x="2" y="22"/>
                      </a:cubicBezTo>
                      <a:moveTo>
                        <a:pt x="58" y="8"/>
                      </a:moveTo>
                      <a:cubicBezTo>
                        <a:pt x="55" y="10"/>
                        <a:pt x="52" y="11"/>
                        <a:pt x="49" y="13"/>
                      </a:cubicBezTo>
                      <a:cubicBezTo>
                        <a:pt x="54" y="16"/>
                        <a:pt x="57" y="20"/>
                        <a:pt x="58" y="25"/>
                      </a:cubicBezTo>
                      <a:cubicBezTo>
                        <a:pt x="58" y="27"/>
                        <a:pt x="58" y="28"/>
                        <a:pt x="57" y="30"/>
                      </a:cubicBezTo>
                      <a:cubicBezTo>
                        <a:pt x="60" y="31"/>
                        <a:pt x="63" y="32"/>
                        <a:pt x="66" y="34"/>
                      </a:cubicBezTo>
                      <a:cubicBezTo>
                        <a:pt x="67" y="31"/>
                        <a:pt x="67" y="27"/>
                        <a:pt x="67" y="24"/>
                      </a:cubicBezTo>
                      <a:cubicBezTo>
                        <a:pt x="66" y="18"/>
                        <a:pt x="63" y="12"/>
                        <a:pt x="58" y="8"/>
                      </a:cubicBezTo>
                      <a:moveTo>
                        <a:pt x="35" y="0"/>
                      </a:moveTo>
                      <a:cubicBezTo>
                        <a:pt x="35" y="0"/>
                        <a:pt x="35" y="0"/>
                        <a:pt x="34" y="0"/>
                      </a:cubicBezTo>
                      <a:cubicBezTo>
                        <a:pt x="33" y="1"/>
                        <a:pt x="31" y="1"/>
                        <a:pt x="30" y="1"/>
                      </a:cubicBezTo>
                      <a:cubicBezTo>
                        <a:pt x="28" y="1"/>
                        <a:pt x="26" y="1"/>
                        <a:pt x="25" y="2"/>
                      </a:cubicBezTo>
                      <a:cubicBezTo>
                        <a:pt x="18" y="4"/>
                        <a:pt x="13" y="7"/>
                        <a:pt x="9" y="11"/>
                      </a:cubicBezTo>
                      <a:cubicBezTo>
                        <a:pt x="12" y="12"/>
                        <a:pt x="16" y="13"/>
                        <a:pt x="19" y="14"/>
                      </a:cubicBezTo>
                      <a:cubicBezTo>
                        <a:pt x="23" y="12"/>
                        <a:pt x="27" y="11"/>
                        <a:pt x="31" y="10"/>
                      </a:cubicBezTo>
                      <a:cubicBezTo>
                        <a:pt x="32" y="10"/>
                        <a:pt x="32" y="10"/>
                        <a:pt x="33" y="10"/>
                      </a:cubicBezTo>
                      <a:cubicBezTo>
                        <a:pt x="37" y="7"/>
                        <a:pt x="41" y="4"/>
                        <a:pt x="45" y="2"/>
                      </a:cubicBezTo>
                      <a:cubicBezTo>
                        <a:pt x="42" y="1"/>
                        <a:pt x="39" y="0"/>
                        <a:pt x="35" y="0"/>
                      </a:cubicBezTo>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205" name="Freeform 15"/>
                <p:cNvSpPr/>
                <p:nvPr/>
              </p:nvSpPr>
              <p:spPr bwMode="auto">
                <a:xfrm>
                  <a:off x="6110288" y="1577976"/>
                  <a:ext cx="41275" cy="446088"/>
                </a:xfrm>
                <a:custGeom>
                  <a:avLst/>
                  <a:gdLst>
                    <a:gd name="T0" fmla="*/ 5 w 11"/>
                    <a:gd name="T1" fmla="*/ 0 h 119"/>
                    <a:gd name="T2" fmla="*/ 4 w 11"/>
                    <a:gd name="T3" fmla="*/ 0 h 119"/>
                    <a:gd name="T4" fmla="*/ 0 w 11"/>
                    <a:gd name="T5" fmla="*/ 5 h 119"/>
                    <a:gd name="T6" fmla="*/ 0 w 11"/>
                    <a:gd name="T7" fmla="*/ 8 h 119"/>
                    <a:gd name="T8" fmla="*/ 1 w 11"/>
                    <a:gd name="T9" fmla="*/ 76 h 119"/>
                    <a:gd name="T10" fmla="*/ 2 w 11"/>
                    <a:gd name="T11" fmla="*/ 115 h 119"/>
                    <a:gd name="T12" fmla="*/ 7 w 11"/>
                    <a:gd name="T13" fmla="*/ 119 h 119"/>
                    <a:gd name="T14" fmla="*/ 7 w 11"/>
                    <a:gd name="T15" fmla="*/ 119 h 119"/>
                    <a:gd name="T16" fmla="*/ 11 w 11"/>
                    <a:gd name="T17" fmla="*/ 115 h 119"/>
                    <a:gd name="T18" fmla="*/ 11 w 11"/>
                    <a:gd name="T19" fmla="*/ 75 h 119"/>
                    <a:gd name="T20" fmla="*/ 9 w 11"/>
                    <a:gd name="T21" fmla="*/ 5 h 119"/>
                    <a:gd name="T22" fmla="*/ 9 w 11"/>
                    <a:gd name="T23" fmla="*/ 5 h 119"/>
                    <a:gd name="T24" fmla="*/ 5 w 11"/>
                    <a:gd name="T2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9">
                      <a:moveTo>
                        <a:pt x="5" y="0"/>
                      </a:moveTo>
                      <a:cubicBezTo>
                        <a:pt x="4" y="0"/>
                        <a:pt x="4" y="0"/>
                        <a:pt x="4" y="0"/>
                      </a:cubicBezTo>
                      <a:cubicBezTo>
                        <a:pt x="2" y="0"/>
                        <a:pt x="0" y="2"/>
                        <a:pt x="0" y="5"/>
                      </a:cubicBezTo>
                      <a:cubicBezTo>
                        <a:pt x="0" y="8"/>
                        <a:pt x="0" y="8"/>
                        <a:pt x="0" y="8"/>
                      </a:cubicBezTo>
                      <a:cubicBezTo>
                        <a:pt x="1" y="76"/>
                        <a:pt x="1" y="76"/>
                        <a:pt x="1" y="76"/>
                      </a:cubicBezTo>
                      <a:cubicBezTo>
                        <a:pt x="2" y="115"/>
                        <a:pt x="2" y="115"/>
                        <a:pt x="2" y="115"/>
                      </a:cubicBezTo>
                      <a:cubicBezTo>
                        <a:pt x="2" y="117"/>
                        <a:pt x="4" y="119"/>
                        <a:pt x="7" y="119"/>
                      </a:cubicBezTo>
                      <a:cubicBezTo>
                        <a:pt x="7" y="119"/>
                        <a:pt x="7" y="119"/>
                        <a:pt x="7" y="119"/>
                      </a:cubicBezTo>
                      <a:cubicBezTo>
                        <a:pt x="9" y="119"/>
                        <a:pt x="11" y="117"/>
                        <a:pt x="11" y="115"/>
                      </a:cubicBezTo>
                      <a:cubicBezTo>
                        <a:pt x="11" y="75"/>
                        <a:pt x="11" y="75"/>
                        <a:pt x="11" y="75"/>
                      </a:cubicBezTo>
                      <a:cubicBezTo>
                        <a:pt x="9" y="5"/>
                        <a:pt x="9" y="5"/>
                        <a:pt x="9" y="5"/>
                      </a:cubicBezTo>
                      <a:cubicBezTo>
                        <a:pt x="9" y="5"/>
                        <a:pt x="9" y="5"/>
                        <a:pt x="9" y="5"/>
                      </a:cubicBezTo>
                      <a:cubicBezTo>
                        <a:pt x="9" y="2"/>
                        <a:pt x="7" y="0"/>
                        <a:pt x="5" y="0"/>
                      </a:cubicBezTo>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206" name="Freeform 17"/>
                <p:cNvSpPr>
                  <a:spLocks noEditPoints="1"/>
                </p:cNvSpPr>
                <p:nvPr/>
              </p:nvSpPr>
              <p:spPr bwMode="auto">
                <a:xfrm>
                  <a:off x="5880101" y="1357313"/>
                  <a:ext cx="638175" cy="300038"/>
                </a:xfrm>
                <a:custGeom>
                  <a:avLst/>
                  <a:gdLst>
                    <a:gd name="T0" fmla="*/ 21 w 170"/>
                    <a:gd name="T1" fmla="*/ 68 h 80"/>
                    <a:gd name="T2" fmla="*/ 16 w 170"/>
                    <a:gd name="T3" fmla="*/ 63 h 80"/>
                    <a:gd name="T4" fmla="*/ 12 w 170"/>
                    <a:gd name="T5" fmla="*/ 39 h 80"/>
                    <a:gd name="T6" fmla="*/ 23 w 170"/>
                    <a:gd name="T7" fmla="*/ 32 h 80"/>
                    <a:gd name="T8" fmla="*/ 46 w 170"/>
                    <a:gd name="T9" fmla="*/ 36 h 80"/>
                    <a:gd name="T10" fmla="*/ 55 w 170"/>
                    <a:gd name="T11" fmla="*/ 38 h 80"/>
                    <a:gd name="T12" fmla="*/ 60 w 170"/>
                    <a:gd name="T13" fmla="*/ 40 h 80"/>
                    <a:gd name="T14" fmla="*/ 54 w 170"/>
                    <a:gd name="T15" fmla="*/ 46 h 80"/>
                    <a:gd name="T16" fmla="*/ 46 w 170"/>
                    <a:gd name="T17" fmla="*/ 53 h 80"/>
                    <a:gd name="T18" fmla="*/ 21 w 170"/>
                    <a:gd name="T19" fmla="*/ 68 h 80"/>
                    <a:gd name="T20" fmla="*/ 102 w 170"/>
                    <a:gd name="T21" fmla="*/ 22 h 80"/>
                    <a:gd name="T22" fmla="*/ 133 w 170"/>
                    <a:gd name="T23" fmla="*/ 12 h 80"/>
                    <a:gd name="T24" fmla="*/ 152 w 170"/>
                    <a:gd name="T25" fmla="*/ 22 h 80"/>
                    <a:gd name="T26" fmla="*/ 152 w 170"/>
                    <a:gd name="T27" fmla="*/ 49 h 80"/>
                    <a:gd name="T28" fmla="*/ 138 w 170"/>
                    <a:gd name="T29" fmla="*/ 58 h 80"/>
                    <a:gd name="T30" fmla="*/ 138 w 170"/>
                    <a:gd name="T31" fmla="*/ 58 h 80"/>
                    <a:gd name="T32" fmla="*/ 126 w 170"/>
                    <a:gd name="T33" fmla="*/ 55 h 80"/>
                    <a:gd name="T34" fmla="*/ 110 w 170"/>
                    <a:gd name="T35" fmla="*/ 48 h 80"/>
                    <a:gd name="T36" fmla="*/ 101 w 170"/>
                    <a:gd name="T37" fmla="*/ 44 h 80"/>
                    <a:gd name="T38" fmla="*/ 82 w 170"/>
                    <a:gd name="T39" fmla="*/ 35 h 80"/>
                    <a:gd name="T40" fmla="*/ 82 w 170"/>
                    <a:gd name="T41" fmla="*/ 35 h 80"/>
                    <a:gd name="T42" fmla="*/ 93 w 170"/>
                    <a:gd name="T43" fmla="*/ 27 h 80"/>
                    <a:gd name="T44" fmla="*/ 102 w 170"/>
                    <a:gd name="T45" fmla="*/ 22 h 80"/>
                    <a:gd name="T46" fmla="*/ 133 w 170"/>
                    <a:gd name="T47" fmla="*/ 0 h 80"/>
                    <a:gd name="T48" fmla="*/ 89 w 170"/>
                    <a:gd name="T49" fmla="*/ 16 h 80"/>
                    <a:gd name="T50" fmla="*/ 77 w 170"/>
                    <a:gd name="T51" fmla="*/ 24 h 80"/>
                    <a:gd name="T52" fmla="*/ 75 w 170"/>
                    <a:gd name="T53" fmla="*/ 26 h 80"/>
                    <a:gd name="T54" fmla="*/ 69 w 170"/>
                    <a:gd name="T55" fmla="*/ 31 h 80"/>
                    <a:gd name="T56" fmla="*/ 63 w 170"/>
                    <a:gd name="T57" fmla="*/ 28 h 80"/>
                    <a:gd name="T58" fmla="*/ 53 w 170"/>
                    <a:gd name="T59" fmla="*/ 25 h 80"/>
                    <a:gd name="T60" fmla="*/ 23 w 170"/>
                    <a:gd name="T61" fmla="*/ 19 h 80"/>
                    <a:gd name="T62" fmla="*/ 0 w 170"/>
                    <a:gd name="T63" fmla="*/ 39 h 80"/>
                    <a:gd name="T64" fmla="*/ 5 w 170"/>
                    <a:gd name="T65" fmla="*/ 69 h 80"/>
                    <a:gd name="T66" fmla="*/ 21 w 170"/>
                    <a:gd name="T67" fmla="*/ 80 h 80"/>
                    <a:gd name="T68" fmla="*/ 54 w 170"/>
                    <a:gd name="T69" fmla="*/ 62 h 80"/>
                    <a:gd name="T70" fmla="*/ 61 w 170"/>
                    <a:gd name="T71" fmla="*/ 56 h 80"/>
                    <a:gd name="T72" fmla="*/ 71 w 170"/>
                    <a:gd name="T73" fmla="*/ 45 h 80"/>
                    <a:gd name="T74" fmla="*/ 72 w 170"/>
                    <a:gd name="T75" fmla="*/ 45 h 80"/>
                    <a:gd name="T76" fmla="*/ 95 w 170"/>
                    <a:gd name="T77" fmla="*/ 54 h 80"/>
                    <a:gd name="T78" fmla="*/ 104 w 170"/>
                    <a:gd name="T79" fmla="*/ 58 h 80"/>
                    <a:gd name="T80" fmla="*/ 121 w 170"/>
                    <a:gd name="T81" fmla="*/ 66 h 80"/>
                    <a:gd name="T82" fmla="*/ 138 w 170"/>
                    <a:gd name="T83" fmla="*/ 70 h 80"/>
                    <a:gd name="T84" fmla="*/ 138 w 170"/>
                    <a:gd name="T85" fmla="*/ 70 h 80"/>
                    <a:gd name="T86" fmla="*/ 163 w 170"/>
                    <a:gd name="T87" fmla="*/ 55 h 80"/>
                    <a:gd name="T88" fmla="*/ 163 w 170"/>
                    <a:gd name="T89" fmla="*/ 16 h 80"/>
                    <a:gd name="T90" fmla="*/ 133 w 170"/>
                    <a:gd name="T9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80">
                      <a:moveTo>
                        <a:pt x="21" y="68"/>
                      </a:moveTo>
                      <a:cubicBezTo>
                        <a:pt x="20" y="68"/>
                        <a:pt x="18" y="67"/>
                        <a:pt x="16" y="63"/>
                      </a:cubicBezTo>
                      <a:cubicBezTo>
                        <a:pt x="14" y="60"/>
                        <a:pt x="12" y="53"/>
                        <a:pt x="12" y="39"/>
                      </a:cubicBezTo>
                      <a:cubicBezTo>
                        <a:pt x="12" y="36"/>
                        <a:pt x="12" y="32"/>
                        <a:pt x="23" y="32"/>
                      </a:cubicBezTo>
                      <a:cubicBezTo>
                        <a:pt x="29" y="32"/>
                        <a:pt x="36" y="33"/>
                        <a:pt x="46" y="36"/>
                      </a:cubicBezTo>
                      <a:cubicBezTo>
                        <a:pt x="49" y="36"/>
                        <a:pt x="52" y="37"/>
                        <a:pt x="55" y="38"/>
                      </a:cubicBezTo>
                      <a:cubicBezTo>
                        <a:pt x="56" y="39"/>
                        <a:pt x="58" y="39"/>
                        <a:pt x="60" y="40"/>
                      </a:cubicBezTo>
                      <a:cubicBezTo>
                        <a:pt x="58" y="42"/>
                        <a:pt x="56" y="44"/>
                        <a:pt x="54" y="46"/>
                      </a:cubicBezTo>
                      <a:cubicBezTo>
                        <a:pt x="52" y="48"/>
                        <a:pt x="49" y="50"/>
                        <a:pt x="46" y="53"/>
                      </a:cubicBezTo>
                      <a:cubicBezTo>
                        <a:pt x="37" y="61"/>
                        <a:pt x="28" y="68"/>
                        <a:pt x="21" y="68"/>
                      </a:cubicBezTo>
                      <a:moveTo>
                        <a:pt x="102" y="22"/>
                      </a:moveTo>
                      <a:cubicBezTo>
                        <a:pt x="116" y="14"/>
                        <a:pt x="126" y="12"/>
                        <a:pt x="133" y="12"/>
                      </a:cubicBezTo>
                      <a:cubicBezTo>
                        <a:pt x="144" y="12"/>
                        <a:pt x="150" y="17"/>
                        <a:pt x="152" y="22"/>
                      </a:cubicBezTo>
                      <a:cubicBezTo>
                        <a:pt x="157" y="30"/>
                        <a:pt x="157" y="41"/>
                        <a:pt x="152" y="49"/>
                      </a:cubicBezTo>
                      <a:cubicBezTo>
                        <a:pt x="150" y="53"/>
                        <a:pt x="146" y="58"/>
                        <a:pt x="138" y="58"/>
                      </a:cubicBezTo>
                      <a:cubicBezTo>
                        <a:pt x="138" y="58"/>
                        <a:pt x="138" y="58"/>
                        <a:pt x="138" y="58"/>
                      </a:cubicBezTo>
                      <a:cubicBezTo>
                        <a:pt x="134" y="58"/>
                        <a:pt x="130" y="57"/>
                        <a:pt x="126" y="55"/>
                      </a:cubicBezTo>
                      <a:cubicBezTo>
                        <a:pt x="121" y="53"/>
                        <a:pt x="116" y="50"/>
                        <a:pt x="110" y="48"/>
                      </a:cubicBezTo>
                      <a:cubicBezTo>
                        <a:pt x="107" y="46"/>
                        <a:pt x="104" y="45"/>
                        <a:pt x="101" y="44"/>
                      </a:cubicBezTo>
                      <a:cubicBezTo>
                        <a:pt x="95" y="41"/>
                        <a:pt x="88" y="38"/>
                        <a:pt x="82" y="35"/>
                      </a:cubicBezTo>
                      <a:cubicBezTo>
                        <a:pt x="82" y="35"/>
                        <a:pt x="82" y="35"/>
                        <a:pt x="82" y="35"/>
                      </a:cubicBezTo>
                      <a:cubicBezTo>
                        <a:pt x="86" y="32"/>
                        <a:pt x="90" y="30"/>
                        <a:pt x="93" y="27"/>
                      </a:cubicBezTo>
                      <a:cubicBezTo>
                        <a:pt x="96" y="25"/>
                        <a:pt x="99" y="24"/>
                        <a:pt x="102" y="22"/>
                      </a:cubicBezTo>
                      <a:moveTo>
                        <a:pt x="133" y="0"/>
                      </a:moveTo>
                      <a:cubicBezTo>
                        <a:pt x="120" y="0"/>
                        <a:pt x="105" y="5"/>
                        <a:pt x="89" y="16"/>
                      </a:cubicBezTo>
                      <a:cubicBezTo>
                        <a:pt x="85" y="18"/>
                        <a:pt x="81" y="21"/>
                        <a:pt x="77" y="24"/>
                      </a:cubicBezTo>
                      <a:cubicBezTo>
                        <a:pt x="76" y="25"/>
                        <a:pt x="75" y="25"/>
                        <a:pt x="75" y="26"/>
                      </a:cubicBezTo>
                      <a:cubicBezTo>
                        <a:pt x="73" y="27"/>
                        <a:pt x="71" y="29"/>
                        <a:pt x="69" y="31"/>
                      </a:cubicBezTo>
                      <a:cubicBezTo>
                        <a:pt x="67" y="30"/>
                        <a:pt x="65" y="29"/>
                        <a:pt x="63" y="28"/>
                      </a:cubicBezTo>
                      <a:cubicBezTo>
                        <a:pt x="60" y="27"/>
                        <a:pt x="56" y="26"/>
                        <a:pt x="53" y="25"/>
                      </a:cubicBezTo>
                      <a:cubicBezTo>
                        <a:pt x="40" y="21"/>
                        <a:pt x="30" y="19"/>
                        <a:pt x="23" y="19"/>
                      </a:cubicBezTo>
                      <a:cubicBezTo>
                        <a:pt x="2" y="19"/>
                        <a:pt x="0" y="33"/>
                        <a:pt x="0" y="39"/>
                      </a:cubicBezTo>
                      <a:cubicBezTo>
                        <a:pt x="0" y="52"/>
                        <a:pt x="1" y="62"/>
                        <a:pt x="5" y="69"/>
                      </a:cubicBezTo>
                      <a:cubicBezTo>
                        <a:pt x="9" y="78"/>
                        <a:pt x="16" y="80"/>
                        <a:pt x="21" y="80"/>
                      </a:cubicBezTo>
                      <a:cubicBezTo>
                        <a:pt x="31" y="80"/>
                        <a:pt x="43" y="72"/>
                        <a:pt x="54" y="62"/>
                      </a:cubicBezTo>
                      <a:cubicBezTo>
                        <a:pt x="56" y="60"/>
                        <a:pt x="58" y="58"/>
                        <a:pt x="61" y="56"/>
                      </a:cubicBezTo>
                      <a:cubicBezTo>
                        <a:pt x="64" y="52"/>
                        <a:pt x="68" y="49"/>
                        <a:pt x="71" y="45"/>
                      </a:cubicBezTo>
                      <a:cubicBezTo>
                        <a:pt x="72" y="45"/>
                        <a:pt x="72" y="45"/>
                        <a:pt x="72" y="45"/>
                      </a:cubicBezTo>
                      <a:cubicBezTo>
                        <a:pt x="80" y="48"/>
                        <a:pt x="87" y="51"/>
                        <a:pt x="95" y="54"/>
                      </a:cubicBezTo>
                      <a:cubicBezTo>
                        <a:pt x="98" y="55"/>
                        <a:pt x="101" y="57"/>
                        <a:pt x="104" y="58"/>
                      </a:cubicBezTo>
                      <a:cubicBezTo>
                        <a:pt x="110" y="61"/>
                        <a:pt x="115" y="63"/>
                        <a:pt x="121" y="66"/>
                      </a:cubicBezTo>
                      <a:cubicBezTo>
                        <a:pt x="127" y="69"/>
                        <a:pt x="132" y="70"/>
                        <a:pt x="138" y="70"/>
                      </a:cubicBezTo>
                      <a:cubicBezTo>
                        <a:pt x="138" y="70"/>
                        <a:pt x="138" y="70"/>
                        <a:pt x="138" y="70"/>
                      </a:cubicBezTo>
                      <a:cubicBezTo>
                        <a:pt x="148" y="70"/>
                        <a:pt x="157" y="65"/>
                        <a:pt x="163" y="55"/>
                      </a:cubicBezTo>
                      <a:cubicBezTo>
                        <a:pt x="170" y="44"/>
                        <a:pt x="170" y="28"/>
                        <a:pt x="163" y="16"/>
                      </a:cubicBezTo>
                      <a:cubicBezTo>
                        <a:pt x="157" y="6"/>
                        <a:pt x="146" y="0"/>
                        <a:pt x="133" y="0"/>
                      </a:cubicBezTo>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207" name="Freeform 109"/>
                <p:cNvSpPr/>
                <p:nvPr/>
              </p:nvSpPr>
              <p:spPr bwMode="auto">
                <a:xfrm>
                  <a:off x="6049963" y="465138"/>
                  <a:ext cx="30163" cy="1109663"/>
                </a:xfrm>
                <a:custGeom>
                  <a:avLst/>
                  <a:gdLst>
                    <a:gd name="T0" fmla="*/ 8 w 8"/>
                    <a:gd name="T1" fmla="*/ 292 h 296"/>
                    <a:gd name="T2" fmla="*/ 8 w 8"/>
                    <a:gd name="T3" fmla="*/ 4 h 296"/>
                    <a:gd name="T4" fmla="*/ 4 w 8"/>
                    <a:gd name="T5" fmla="*/ 0 h 296"/>
                    <a:gd name="T6" fmla="*/ 0 w 8"/>
                    <a:gd name="T7" fmla="*/ 4 h 296"/>
                    <a:gd name="T8" fmla="*/ 0 w 8"/>
                    <a:gd name="T9" fmla="*/ 292 h 296"/>
                    <a:gd name="T10" fmla="*/ 4 w 8"/>
                    <a:gd name="T11" fmla="*/ 296 h 296"/>
                    <a:gd name="T12" fmla="*/ 8 w 8"/>
                    <a:gd name="T13" fmla="*/ 292 h 296"/>
                  </a:gdLst>
                  <a:ahLst/>
                  <a:cxnLst>
                    <a:cxn ang="0">
                      <a:pos x="T0" y="T1"/>
                    </a:cxn>
                    <a:cxn ang="0">
                      <a:pos x="T2" y="T3"/>
                    </a:cxn>
                    <a:cxn ang="0">
                      <a:pos x="T4" y="T5"/>
                    </a:cxn>
                    <a:cxn ang="0">
                      <a:pos x="T6" y="T7"/>
                    </a:cxn>
                    <a:cxn ang="0">
                      <a:pos x="T8" y="T9"/>
                    </a:cxn>
                    <a:cxn ang="0">
                      <a:pos x="T10" y="T11"/>
                    </a:cxn>
                    <a:cxn ang="0">
                      <a:pos x="T12" y="T13"/>
                    </a:cxn>
                  </a:cxnLst>
                  <a:rect l="0" t="0" r="r" b="b"/>
                  <a:pathLst>
                    <a:path w="8" h="296">
                      <a:moveTo>
                        <a:pt x="8" y="292"/>
                      </a:moveTo>
                      <a:cubicBezTo>
                        <a:pt x="8" y="4"/>
                        <a:pt x="8" y="4"/>
                        <a:pt x="8" y="4"/>
                      </a:cubicBezTo>
                      <a:cubicBezTo>
                        <a:pt x="8" y="2"/>
                        <a:pt x="7" y="0"/>
                        <a:pt x="4" y="0"/>
                      </a:cubicBezTo>
                      <a:cubicBezTo>
                        <a:pt x="2" y="0"/>
                        <a:pt x="0" y="2"/>
                        <a:pt x="0" y="4"/>
                      </a:cubicBezTo>
                      <a:cubicBezTo>
                        <a:pt x="0" y="292"/>
                        <a:pt x="0" y="292"/>
                        <a:pt x="0" y="292"/>
                      </a:cubicBezTo>
                      <a:cubicBezTo>
                        <a:pt x="0" y="294"/>
                        <a:pt x="2" y="296"/>
                        <a:pt x="4" y="296"/>
                      </a:cubicBezTo>
                      <a:cubicBezTo>
                        <a:pt x="7" y="296"/>
                        <a:pt x="8" y="294"/>
                        <a:pt x="8" y="292"/>
                      </a:cubicBezTo>
                    </a:path>
                  </a:pathLst>
                </a:custGeom>
                <a:solidFill>
                  <a:srgbClr val="DED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12"/>
                <p:cNvSpPr/>
                <p:nvPr/>
              </p:nvSpPr>
              <p:spPr bwMode="auto">
                <a:xfrm>
                  <a:off x="5956301" y="1484313"/>
                  <a:ext cx="250825" cy="206375"/>
                </a:xfrm>
                <a:custGeom>
                  <a:avLst/>
                  <a:gdLst>
                    <a:gd name="T0" fmla="*/ 23 w 67"/>
                    <a:gd name="T1" fmla="*/ 45 h 55"/>
                    <a:gd name="T2" fmla="*/ 14 w 67"/>
                    <a:gd name="T3" fmla="*/ 40 h 55"/>
                    <a:gd name="T4" fmla="*/ 10 w 67"/>
                    <a:gd name="T5" fmla="*/ 31 h 55"/>
                    <a:gd name="T6" fmla="*/ 10 w 67"/>
                    <a:gd name="T7" fmla="*/ 30 h 55"/>
                    <a:gd name="T8" fmla="*/ 16 w 67"/>
                    <a:gd name="T9" fmla="*/ 17 h 55"/>
                    <a:gd name="T10" fmla="*/ 31 w 67"/>
                    <a:gd name="T11" fmla="*/ 10 h 55"/>
                    <a:gd name="T12" fmla="*/ 35 w 67"/>
                    <a:gd name="T13" fmla="*/ 10 h 55"/>
                    <a:gd name="T14" fmla="*/ 51 w 67"/>
                    <a:gd name="T15" fmla="*/ 14 h 55"/>
                    <a:gd name="T16" fmla="*/ 58 w 67"/>
                    <a:gd name="T17" fmla="*/ 25 h 55"/>
                    <a:gd name="T18" fmla="*/ 58 w 67"/>
                    <a:gd name="T19" fmla="*/ 27 h 55"/>
                    <a:gd name="T20" fmla="*/ 55 w 67"/>
                    <a:gd name="T21" fmla="*/ 35 h 55"/>
                    <a:gd name="T22" fmla="*/ 48 w 67"/>
                    <a:gd name="T23" fmla="*/ 42 h 55"/>
                    <a:gd name="T24" fmla="*/ 47 w 67"/>
                    <a:gd name="T25" fmla="*/ 48 h 55"/>
                    <a:gd name="T26" fmla="*/ 53 w 67"/>
                    <a:gd name="T27" fmla="*/ 50 h 55"/>
                    <a:gd name="T28" fmla="*/ 63 w 67"/>
                    <a:gd name="T29" fmla="*/ 40 h 55"/>
                    <a:gd name="T30" fmla="*/ 67 w 67"/>
                    <a:gd name="T31" fmla="*/ 27 h 55"/>
                    <a:gd name="T32" fmla="*/ 67 w 67"/>
                    <a:gd name="T33" fmla="*/ 24 h 55"/>
                    <a:gd name="T34" fmla="*/ 56 w 67"/>
                    <a:gd name="T35" fmla="*/ 7 h 55"/>
                    <a:gd name="T36" fmla="*/ 35 w 67"/>
                    <a:gd name="T37" fmla="*/ 0 h 55"/>
                    <a:gd name="T38" fmla="*/ 30 w 67"/>
                    <a:gd name="T39" fmla="*/ 1 h 55"/>
                    <a:gd name="T40" fmla="*/ 9 w 67"/>
                    <a:gd name="T41" fmla="*/ 10 h 55"/>
                    <a:gd name="T42" fmla="*/ 0 w 67"/>
                    <a:gd name="T43" fmla="*/ 30 h 55"/>
                    <a:gd name="T44" fmla="*/ 1 w 67"/>
                    <a:gd name="T45" fmla="*/ 33 h 55"/>
                    <a:gd name="T46" fmla="*/ 7 w 67"/>
                    <a:gd name="T47" fmla="*/ 46 h 55"/>
                    <a:gd name="T48" fmla="*/ 20 w 67"/>
                    <a:gd name="T49" fmla="*/ 54 h 55"/>
                    <a:gd name="T50" fmla="*/ 26 w 67"/>
                    <a:gd name="T51" fmla="*/ 51 h 55"/>
                    <a:gd name="T52" fmla="*/ 23 w 67"/>
                    <a:gd name="T53"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55">
                      <a:moveTo>
                        <a:pt x="23" y="45"/>
                      </a:moveTo>
                      <a:cubicBezTo>
                        <a:pt x="19" y="44"/>
                        <a:pt x="16" y="42"/>
                        <a:pt x="14" y="40"/>
                      </a:cubicBezTo>
                      <a:cubicBezTo>
                        <a:pt x="12" y="37"/>
                        <a:pt x="10" y="34"/>
                        <a:pt x="10" y="31"/>
                      </a:cubicBezTo>
                      <a:cubicBezTo>
                        <a:pt x="10" y="31"/>
                        <a:pt x="10" y="30"/>
                        <a:pt x="10" y="30"/>
                      </a:cubicBezTo>
                      <a:cubicBezTo>
                        <a:pt x="10" y="25"/>
                        <a:pt x="12" y="21"/>
                        <a:pt x="16" y="17"/>
                      </a:cubicBezTo>
                      <a:cubicBezTo>
                        <a:pt x="19" y="14"/>
                        <a:pt x="25" y="11"/>
                        <a:pt x="31" y="10"/>
                      </a:cubicBezTo>
                      <a:cubicBezTo>
                        <a:pt x="33" y="10"/>
                        <a:pt x="34" y="10"/>
                        <a:pt x="35" y="10"/>
                      </a:cubicBezTo>
                      <a:cubicBezTo>
                        <a:pt x="41" y="10"/>
                        <a:pt x="47" y="12"/>
                        <a:pt x="51" y="14"/>
                      </a:cubicBezTo>
                      <a:cubicBezTo>
                        <a:pt x="55" y="17"/>
                        <a:pt x="57" y="21"/>
                        <a:pt x="58" y="25"/>
                      </a:cubicBezTo>
                      <a:cubicBezTo>
                        <a:pt x="58" y="26"/>
                        <a:pt x="58" y="26"/>
                        <a:pt x="58" y="27"/>
                      </a:cubicBezTo>
                      <a:cubicBezTo>
                        <a:pt x="58" y="30"/>
                        <a:pt x="57" y="32"/>
                        <a:pt x="55" y="35"/>
                      </a:cubicBezTo>
                      <a:cubicBezTo>
                        <a:pt x="54" y="38"/>
                        <a:pt x="51" y="40"/>
                        <a:pt x="48" y="42"/>
                      </a:cubicBezTo>
                      <a:cubicBezTo>
                        <a:pt x="46" y="43"/>
                        <a:pt x="45" y="46"/>
                        <a:pt x="47" y="48"/>
                      </a:cubicBezTo>
                      <a:cubicBezTo>
                        <a:pt x="48" y="51"/>
                        <a:pt x="51" y="51"/>
                        <a:pt x="53" y="50"/>
                      </a:cubicBezTo>
                      <a:cubicBezTo>
                        <a:pt x="57" y="47"/>
                        <a:pt x="61" y="44"/>
                        <a:pt x="63" y="40"/>
                      </a:cubicBezTo>
                      <a:cubicBezTo>
                        <a:pt x="66" y="36"/>
                        <a:pt x="67" y="32"/>
                        <a:pt x="67" y="27"/>
                      </a:cubicBezTo>
                      <a:cubicBezTo>
                        <a:pt x="67" y="26"/>
                        <a:pt x="67" y="25"/>
                        <a:pt x="67" y="24"/>
                      </a:cubicBezTo>
                      <a:cubicBezTo>
                        <a:pt x="66" y="17"/>
                        <a:pt x="62" y="11"/>
                        <a:pt x="56" y="7"/>
                      </a:cubicBezTo>
                      <a:cubicBezTo>
                        <a:pt x="50" y="3"/>
                        <a:pt x="43" y="0"/>
                        <a:pt x="35" y="0"/>
                      </a:cubicBezTo>
                      <a:cubicBezTo>
                        <a:pt x="34" y="0"/>
                        <a:pt x="32" y="1"/>
                        <a:pt x="30" y="1"/>
                      </a:cubicBezTo>
                      <a:cubicBezTo>
                        <a:pt x="22" y="2"/>
                        <a:pt x="14" y="5"/>
                        <a:pt x="9" y="10"/>
                      </a:cubicBezTo>
                      <a:cubicBezTo>
                        <a:pt x="4" y="16"/>
                        <a:pt x="0" y="22"/>
                        <a:pt x="0" y="30"/>
                      </a:cubicBezTo>
                      <a:cubicBezTo>
                        <a:pt x="0" y="31"/>
                        <a:pt x="0" y="32"/>
                        <a:pt x="1" y="33"/>
                      </a:cubicBezTo>
                      <a:cubicBezTo>
                        <a:pt x="1" y="38"/>
                        <a:pt x="4" y="42"/>
                        <a:pt x="7" y="46"/>
                      </a:cubicBezTo>
                      <a:cubicBezTo>
                        <a:pt x="11" y="50"/>
                        <a:pt x="15" y="52"/>
                        <a:pt x="20" y="54"/>
                      </a:cubicBezTo>
                      <a:cubicBezTo>
                        <a:pt x="22" y="55"/>
                        <a:pt x="25" y="54"/>
                        <a:pt x="26" y="51"/>
                      </a:cubicBezTo>
                      <a:cubicBezTo>
                        <a:pt x="27" y="49"/>
                        <a:pt x="25" y="46"/>
                        <a:pt x="23" y="4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15"/>
                <p:cNvSpPr/>
                <p:nvPr/>
              </p:nvSpPr>
              <p:spPr bwMode="auto">
                <a:xfrm>
                  <a:off x="5797551" y="1439863"/>
                  <a:ext cx="615950" cy="284163"/>
                </a:xfrm>
                <a:custGeom>
                  <a:avLst/>
                  <a:gdLst>
                    <a:gd name="T0" fmla="*/ 76 w 164"/>
                    <a:gd name="T1" fmla="*/ 28 h 76"/>
                    <a:gd name="T2" fmla="*/ 74 w 164"/>
                    <a:gd name="T3" fmla="*/ 25 h 76"/>
                    <a:gd name="T4" fmla="*/ 63 w 164"/>
                    <a:gd name="T5" fmla="*/ 36 h 76"/>
                    <a:gd name="T6" fmla="*/ 40 w 164"/>
                    <a:gd name="T7" fmla="*/ 57 h 76"/>
                    <a:gd name="T8" fmla="*/ 29 w 164"/>
                    <a:gd name="T9" fmla="*/ 65 h 76"/>
                    <a:gd name="T10" fmla="*/ 19 w 164"/>
                    <a:gd name="T11" fmla="*/ 68 h 76"/>
                    <a:gd name="T12" fmla="*/ 15 w 164"/>
                    <a:gd name="T13" fmla="*/ 66 h 76"/>
                    <a:gd name="T14" fmla="*/ 10 w 164"/>
                    <a:gd name="T15" fmla="*/ 58 h 76"/>
                    <a:gd name="T16" fmla="*/ 8 w 164"/>
                    <a:gd name="T17" fmla="*/ 37 h 76"/>
                    <a:gd name="T18" fmla="*/ 9 w 164"/>
                    <a:gd name="T19" fmla="*/ 32 h 76"/>
                    <a:gd name="T20" fmla="*/ 12 w 164"/>
                    <a:gd name="T21" fmla="*/ 29 h 76"/>
                    <a:gd name="T22" fmla="*/ 21 w 164"/>
                    <a:gd name="T23" fmla="*/ 27 h 76"/>
                    <a:gd name="T24" fmla="*/ 42 w 164"/>
                    <a:gd name="T25" fmla="*/ 31 h 76"/>
                    <a:gd name="T26" fmla="*/ 120 w 164"/>
                    <a:gd name="T27" fmla="*/ 62 h 76"/>
                    <a:gd name="T28" fmla="*/ 136 w 164"/>
                    <a:gd name="T29" fmla="*/ 66 h 76"/>
                    <a:gd name="T30" fmla="*/ 148 w 164"/>
                    <a:gd name="T31" fmla="*/ 63 h 76"/>
                    <a:gd name="T32" fmla="*/ 160 w 164"/>
                    <a:gd name="T33" fmla="*/ 51 h 76"/>
                    <a:gd name="T34" fmla="*/ 164 w 164"/>
                    <a:gd name="T35" fmla="*/ 34 h 76"/>
                    <a:gd name="T36" fmla="*/ 156 w 164"/>
                    <a:gd name="T37" fmla="*/ 11 h 76"/>
                    <a:gd name="T38" fmla="*/ 131 w 164"/>
                    <a:gd name="T39" fmla="*/ 0 h 76"/>
                    <a:gd name="T40" fmla="*/ 74 w 164"/>
                    <a:gd name="T41" fmla="*/ 25 h 76"/>
                    <a:gd name="T42" fmla="*/ 76 w 164"/>
                    <a:gd name="T43" fmla="*/ 28 h 76"/>
                    <a:gd name="T44" fmla="*/ 79 w 164"/>
                    <a:gd name="T45" fmla="*/ 32 h 76"/>
                    <a:gd name="T46" fmla="*/ 131 w 164"/>
                    <a:gd name="T47" fmla="*/ 8 h 76"/>
                    <a:gd name="T48" fmla="*/ 150 w 164"/>
                    <a:gd name="T49" fmla="*/ 16 h 76"/>
                    <a:gd name="T50" fmla="*/ 156 w 164"/>
                    <a:gd name="T51" fmla="*/ 34 h 76"/>
                    <a:gd name="T52" fmla="*/ 150 w 164"/>
                    <a:gd name="T53" fmla="*/ 51 h 76"/>
                    <a:gd name="T54" fmla="*/ 144 w 164"/>
                    <a:gd name="T55" fmla="*/ 56 h 76"/>
                    <a:gd name="T56" fmla="*/ 136 w 164"/>
                    <a:gd name="T57" fmla="*/ 58 h 76"/>
                    <a:gd name="T58" fmla="*/ 123 w 164"/>
                    <a:gd name="T59" fmla="*/ 55 h 76"/>
                    <a:gd name="T60" fmla="*/ 71 w 164"/>
                    <a:gd name="T61" fmla="*/ 32 h 76"/>
                    <a:gd name="T62" fmla="*/ 44 w 164"/>
                    <a:gd name="T63" fmla="*/ 23 h 76"/>
                    <a:gd name="T64" fmla="*/ 21 w 164"/>
                    <a:gd name="T65" fmla="*/ 19 h 76"/>
                    <a:gd name="T66" fmla="*/ 6 w 164"/>
                    <a:gd name="T67" fmla="*/ 23 h 76"/>
                    <a:gd name="T68" fmla="*/ 1 w 164"/>
                    <a:gd name="T69" fmla="*/ 29 h 76"/>
                    <a:gd name="T70" fmla="*/ 0 w 164"/>
                    <a:gd name="T71" fmla="*/ 37 h 76"/>
                    <a:gd name="T72" fmla="*/ 5 w 164"/>
                    <a:gd name="T73" fmla="*/ 66 h 76"/>
                    <a:gd name="T74" fmla="*/ 11 w 164"/>
                    <a:gd name="T75" fmla="*/ 73 h 76"/>
                    <a:gd name="T76" fmla="*/ 19 w 164"/>
                    <a:gd name="T77" fmla="*/ 76 h 76"/>
                    <a:gd name="T78" fmla="*/ 37 w 164"/>
                    <a:gd name="T79" fmla="*/ 69 h 76"/>
                    <a:gd name="T80" fmla="*/ 62 w 164"/>
                    <a:gd name="T81" fmla="*/ 48 h 76"/>
                    <a:gd name="T82" fmla="*/ 72 w 164"/>
                    <a:gd name="T83" fmla="*/ 38 h 76"/>
                    <a:gd name="T84" fmla="*/ 79 w 164"/>
                    <a:gd name="T85" fmla="*/ 32 h 76"/>
                    <a:gd name="T86" fmla="*/ 76 w 164"/>
                    <a:gd name="T87"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76">
                      <a:moveTo>
                        <a:pt x="76" y="28"/>
                      </a:moveTo>
                      <a:cubicBezTo>
                        <a:pt x="74" y="25"/>
                        <a:pt x="74" y="25"/>
                        <a:pt x="74" y="25"/>
                      </a:cubicBezTo>
                      <a:cubicBezTo>
                        <a:pt x="71" y="28"/>
                        <a:pt x="67" y="31"/>
                        <a:pt x="63" y="36"/>
                      </a:cubicBezTo>
                      <a:cubicBezTo>
                        <a:pt x="56" y="42"/>
                        <a:pt x="48" y="50"/>
                        <a:pt x="40" y="57"/>
                      </a:cubicBezTo>
                      <a:cubicBezTo>
                        <a:pt x="36" y="60"/>
                        <a:pt x="32" y="63"/>
                        <a:pt x="29" y="65"/>
                      </a:cubicBezTo>
                      <a:cubicBezTo>
                        <a:pt x="25" y="67"/>
                        <a:pt x="22" y="68"/>
                        <a:pt x="19" y="68"/>
                      </a:cubicBezTo>
                      <a:cubicBezTo>
                        <a:pt x="18" y="68"/>
                        <a:pt x="17" y="67"/>
                        <a:pt x="15" y="66"/>
                      </a:cubicBezTo>
                      <a:cubicBezTo>
                        <a:pt x="14" y="65"/>
                        <a:pt x="12" y="63"/>
                        <a:pt x="10" y="58"/>
                      </a:cubicBezTo>
                      <a:cubicBezTo>
                        <a:pt x="9" y="53"/>
                        <a:pt x="8" y="46"/>
                        <a:pt x="8" y="37"/>
                      </a:cubicBezTo>
                      <a:cubicBezTo>
                        <a:pt x="8" y="35"/>
                        <a:pt x="8" y="33"/>
                        <a:pt x="9" y="32"/>
                      </a:cubicBezTo>
                      <a:cubicBezTo>
                        <a:pt x="9" y="31"/>
                        <a:pt x="10" y="30"/>
                        <a:pt x="12" y="29"/>
                      </a:cubicBezTo>
                      <a:cubicBezTo>
                        <a:pt x="14" y="28"/>
                        <a:pt x="17" y="27"/>
                        <a:pt x="21" y="27"/>
                      </a:cubicBezTo>
                      <a:cubicBezTo>
                        <a:pt x="26" y="27"/>
                        <a:pt x="34" y="29"/>
                        <a:pt x="42" y="31"/>
                      </a:cubicBezTo>
                      <a:cubicBezTo>
                        <a:pt x="66" y="37"/>
                        <a:pt x="97" y="52"/>
                        <a:pt x="120" y="62"/>
                      </a:cubicBezTo>
                      <a:cubicBezTo>
                        <a:pt x="125" y="65"/>
                        <a:pt x="131" y="66"/>
                        <a:pt x="136" y="66"/>
                      </a:cubicBezTo>
                      <a:cubicBezTo>
                        <a:pt x="140" y="66"/>
                        <a:pt x="144" y="65"/>
                        <a:pt x="148" y="63"/>
                      </a:cubicBezTo>
                      <a:cubicBezTo>
                        <a:pt x="153" y="60"/>
                        <a:pt x="157" y="56"/>
                        <a:pt x="160" y="51"/>
                      </a:cubicBezTo>
                      <a:cubicBezTo>
                        <a:pt x="163" y="46"/>
                        <a:pt x="164" y="40"/>
                        <a:pt x="164" y="34"/>
                      </a:cubicBezTo>
                      <a:cubicBezTo>
                        <a:pt x="164" y="25"/>
                        <a:pt x="161" y="17"/>
                        <a:pt x="156" y="11"/>
                      </a:cubicBezTo>
                      <a:cubicBezTo>
                        <a:pt x="150" y="4"/>
                        <a:pt x="142" y="0"/>
                        <a:pt x="131" y="0"/>
                      </a:cubicBezTo>
                      <a:cubicBezTo>
                        <a:pt x="116" y="0"/>
                        <a:pt x="98" y="7"/>
                        <a:pt x="74" y="25"/>
                      </a:cubicBezTo>
                      <a:cubicBezTo>
                        <a:pt x="76" y="28"/>
                        <a:pt x="76" y="28"/>
                        <a:pt x="76" y="28"/>
                      </a:cubicBezTo>
                      <a:cubicBezTo>
                        <a:pt x="79" y="32"/>
                        <a:pt x="79" y="32"/>
                        <a:pt x="79" y="32"/>
                      </a:cubicBezTo>
                      <a:cubicBezTo>
                        <a:pt x="102" y="14"/>
                        <a:pt x="119" y="8"/>
                        <a:pt x="131" y="8"/>
                      </a:cubicBezTo>
                      <a:cubicBezTo>
                        <a:pt x="140" y="8"/>
                        <a:pt x="146" y="11"/>
                        <a:pt x="150" y="16"/>
                      </a:cubicBezTo>
                      <a:cubicBezTo>
                        <a:pt x="154" y="20"/>
                        <a:pt x="156" y="27"/>
                        <a:pt x="156" y="34"/>
                      </a:cubicBezTo>
                      <a:cubicBezTo>
                        <a:pt x="156" y="40"/>
                        <a:pt x="154" y="46"/>
                        <a:pt x="150" y="51"/>
                      </a:cubicBezTo>
                      <a:cubicBezTo>
                        <a:pt x="149" y="53"/>
                        <a:pt x="147" y="55"/>
                        <a:pt x="144" y="56"/>
                      </a:cubicBezTo>
                      <a:cubicBezTo>
                        <a:pt x="142" y="57"/>
                        <a:pt x="139" y="58"/>
                        <a:pt x="136" y="58"/>
                      </a:cubicBezTo>
                      <a:cubicBezTo>
                        <a:pt x="132" y="58"/>
                        <a:pt x="128" y="57"/>
                        <a:pt x="123" y="55"/>
                      </a:cubicBezTo>
                      <a:cubicBezTo>
                        <a:pt x="108" y="48"/>
                        <a:pt x="89" y="39"/>
                        <a:pt x="71" y="32"/>
                      </a:cubicBezTo>
                      <a:cubicBezTo>
                        <a:pt x="61" y="29"/>
                        <a:pt x="52" y="25"/>
                        <a:pt x="44" y="23"/>
                      </a:cubicBezTo>
                      <a:cubicBezTo>
                        <a:pt x="35" y="21"/>
                        <a:pt x="27" y="19"/>
                        <a:pt x="21" y="19"/>
                      </a:cubicBezTo>
                      <a:cubicBezTo>
                        <a:pt x="15" y="19"/>
                        <a:pt x="10" y="20"/>
                        <a:pt x="6" y="23"/>
                      </a:cubicBezTo>
                      <a:cubicBezTo>
                        <a:pt x="4" y="25"/>
                        <a:pt x="2" y="27"/>
                        <a:pt x="1" y="29"/>
                      </a:cubicBezTo>
                      <a:cubicBezTo>
                        <a:pt x="0" y="31"/>
                        <a:pt x="0" y="34"/>
                        <a:pt x="0" y="37"/>
                      </a:cubicBezTo>
                      <a:cubicBezTo>
                        <a:pt x="0" y="50"/>
                        <a:pt x="1" y="59"/>
                        <a:pt x="5" y="66"/>
                      </a:cubicBezTo>
                      <a:cubicBezTo>
                        <a:pt x="6" y="69"/>
                        <a:pt x="8" y="71"/>
                        <a:pt x="11" y="73"/>
                      </a:cubicBezTo>
                      <a:cubicBezTo>
                        <a:pt x="14" y="75"/>
                        <a:pt x="17" y="76"/>
                        <a:pt x="19" y="76"/>
                      </a:cubicBezTo>
                      <a:cubicBezTo>
                        <a:pt x="25" y="76"/>
                        <a:pt x="31" y="73"/>
                        <a:pt x="37" y="69"/>
                      </a:cubicBezTo>
                      <a:cubicBezTo>
                        <a:pt x="45" y="64"/>
                        <a:pt x="54" y="56"/>
                        <a:pt x="62" y="48"/>
                      </a:cubicBezTo>
                      <a:cubicBezTo>
                        <a:pt x="65" y="45"/>
                        <a:pt x="69" y="41"/>
                        <a:pt x="72" y="38"/>
                      </a:cubicBezTo>
                      <a:cubicBezTo>
                        <a:pt x="75" y="35"/>
                        <a:pt x="77" y="33"/>
                        <a:pt x="79" y="32"/>
                      </a:cubicBezTo>
                      <a:lnTo>
                        <a:pt x="76" y="28"/>
                      </a:lnTo>
                      <a:close/>
                    </a:path>
                  </a:pathLst>
                </a:custGeom>
                <a:solidFill>
                  <a:srgbClr val="DED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10" name="组合 209"/>
                <p:cNvGrpSpPr/>
                <p:nvPr/>
              </p:nvGrpSpPr>
              <p:grpSpPr>
                <a:xfrm>
                  <a:off x="4268788" y="1709738"/>
                  <a:ext cx="4330701" cy="4814888"/>
                  <a:chOff x="4268788" y="1709738"/>
                  <a:chExt cx="4330701" cy="4814888"/>
                </a:xfrm>
                <a:effectLst>
                  <a:outerShdw blurRad="50800" dist="38100" dir="10800000" algn="r" rotWithShape="0">
                    <a:prstClr val="black">
                      <a:alpha val="40000"/>
                    </a:prstClr>
                  </a:outerShdw>
                </a:effectLst>
              </p:grpSpPr>
              <p:sp>
                <p:nvSpPr>
                  <p:cNvPr id="211" name="Freeform 145"/>
                  <p:cNvSpPr/>
                  <p:nvPr/>
                </p:nvSpPr>
                <p:spPr bwMode="auto">
                  <a:xfrm>
                    <a:off x="6989763" y="2208214"/>
                    <a:ext cx="790575" cy="746125"/>
                  </a:xfrm>
                  <a:custGeom>
                    <a:avLst/>
                    <a:gdLst>
                      <a:gd name="T0" fmla="*/ 50 w 211"/>
                      <a:gd name="T1" fmla="*/ 21 h 199"/>
                      <a:gd name="T2" fmla="*/ 90 w 211"/>
                      <a:gd name="T3" fmla="*/ 49 h 199"/>
                      <a:gd name="T4" fmla="*/ 95 w 211"/>
                      <a:gd name="T5" fmla="*/ 49 h 199"/>
                      <a:gd name="T6" fmla="*/ 157 w 211"/>
                      <a:gd name="T7" fmla="*/ 5 h 199"/>
                      <a:gd name="T8" fmla="*/ 206 w 211"/>
                      <a:gd name="T9" fmla="*/ 73 h 199"/>
                      <a:gd name="T10" fmla="*/ 86 w 211"/>
                      <a:gd name="T11" fmla="*/ 199 h 199"/>
                      <a:gd name="T12" fmla="*/ 82 w 211"/>
                      <a:gd name="T13" fmla="*/ 196 h 199"/>
                      <a:gd name="T14" fmla="*/ 32 w 211"/>
                      <a:gd name="T15" fmla="*/ 119 h 199"/>
                      <a:gd name="T16" fmla="*/ 3 w 211"/>
                      <a:gd name="T17" fmla="*/ 64 h 199"/>
                      <a:gd name="T18" fmla="*/ 50 w 211"/>
                      <a:gd name="T19" fmla="*/ 2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99">
                        <a:moveTo>
                          <a:pt x="50" y="21"/>
                        </a:moveTo>
                        <a:cubicBezTo>
                          <a:pt x="62" y="22"/>
                          <a:pt x="80" y="27"/>
                          <a:pt x="90" y="49"/>
                        </a:cubicBezTo>
                        <a:cubicBezTo>
                          <a:pt x="91" y="51"/>
                          <a:pt x="94" y="51"/>
                          <a:pt x="95" y="49"/>
                        </a:cubicBezTo>
                        <a:cubicBezTo>
                          <a:pt x="102" y="33"/>
                          <a:pt x="120" y="0"/>
                          <a:pt x="157" y="5"/>
                        </a:cubicBezTo>
                        <a:cubicBezTo>
                          <a:pt x="189" y="10"/>
                          <a:pt x="211" y="41"/>
                          <a:pt x="206" y="73"/>
                        </a:cubicBezTo>
                        <a:cubicBezTo>
                          <a:pt x="206" y="73"/>
                          <a:pt x="197" y="148"/>
                          <a:pt x="86" y="199"/>
                        </a:cubicBezTo>
                        <a:cubicBezTo>
                          <a:pt x="84" y="199"/>
                          <a:pt x="82" y="198"/>
                          <a:pt x="82" y="196"/>
                        </a:cubicBezTo>
                        <a:cubicBezTo>
                          <a:pt x="84" y="184"/>
                          <a:pt x="75" y="150"/>
                          <a:pt x="32" y="119"/>
                        </a:cubicBezTo>
                        <a:cubicBezTo>
                          <a:pt x="16" y="107"/>
                          <a:pt x="0" y="88"/>
                          <a:pt x="3" y="64"/>
                        </a:cubicBezTo>
                        <a:cubicBezTo>
                          <a:pt x="6" y="39"/>
                          <a:pt x="27" y="20"/>
                          <a:pt x="50" y="21"/>
                        </a:cubicBezTo>
                        <a:close/>
                      </a:path>
                    </a:pathLst>
                  </a:custGeom>
                  <a:solidFill>
                    <a:srgbClr val="E87379"/>
                  </a:solidFill>
                  <a:ln w="25400">
                    <a:solidFill>
                      <a:schemeClr val="bg1"/>
                    </a:solidFill>
                    <a:round/>
                  </a:ln>
                </p:spPr>
                <p:txBody>
                  <a:bodyPr vert="horz" wrap="square" lIns="91440" tIns="45720" rIns="91440" bIns="45720" numCol="1" anchor="t" anchorCtr="0" compatLnSpc="1"/>
                  <a:lstStyle/>
                  <a:p>
                    <a:endParaRPr lang="zh-CN" altLang="en-US"/>
                  </a:p>
                </p:txBody>
              </p:sp>
              <p:sp>
                <p:nvSpPr>
                  <p:cNvPr id="212" name="Freeform 13"/>
                  <p:cNvSpPr/>
                  <p:nvPr/>
                </p:nvSpPr>
                <p:spPr bwMode="auto">
                  <a:xfrm>
                    <a:off x="5970588" y="1817688"/>
                    <a:ext cx="517525" cy="241300"/>
                  </a:xfrm>
                  <a:custGeom>
                    <a:avLst/>
                    <a:gdLst>
                      <a:gd name="T0" fmla="*/ 132 w 138"/>
                      <a:gd name="T1" fmla="*/ 0 h 64"/>
                      <a:gd name="T2" fmla="*/ 93 w 138"/>
                      <a:gd name="T3" fmla="*/ 5 h 64"/>
                      <a:gd name="T4" fmla="*/ 102 w 138"/>
                      <a:gd name="T5" fmla="*/ 42 h 64"/>
                      <a:gd name="T6" fmla="*/ 98 w 138"/>
                      <a:gd name="T7" fmla="*/ 48 h 64"/>
                      <a:gd name="T8" fmla="*/ 97 w 138"/>
                      <a:gd name="T9" fmla="*/ 48 h 64"/>
                      <a:gd name="T10" fmla="*/ 93 w 138"/>
                      <a:gd name="T11" fmla="*/ 44 h 64"/>
                      <a:gd name="T12" fmla="*/ 83 w 138"/>
                      <a:gd name="T13" fmla="*/ 6 h 64"/>
                      <a:gd name="T14" fmla="*/ 48 w 138"/>
                      <a:gd name="T15" fmla="*/ 11 h 64"/>
                      <a:gd name="T16" fmla="*/ 48 w 138"/>
                      <a:gd name="T17" fmla="*/ 51 h 64"/>
                      <a:gd name="T18" fmla="*/ 44 w 138"/>
                      <a:gd name="T19" fmla="*/ 55 h 64"/>
                      <a:gd name="T20" fmla="*/ 44 w 138"/>
                      <a:gd name="T21" fmla="*/ 55 h 64"/>
                      <a:gd name="T22" fmla="*/ 39 w 138"/>
                      <a:gd name="T23" fmla="*/ 51 h 64"/>
                      <a:gd name="T24" fmla="*/ 38 w 138"/>
                      <a:gd name="T25" fmla="*/ 12 h 64"/>
                      <a:gd name="T26" fmla="*/ 0 w 138"/>
                      <a:gd name="T27" fmla="*/ 17 h 64"/>
                      <a:gd name="T28" fmla="*/ 6 w 138"/>
                      <a:gd name="T29" fmla="*/ 64 h 64"/>
                      <a:gd name="T30" fmla="*/ 138 w 138"/>
                      <a:gd name="T31" fmla="*/ 46 h 64"/>
                      <a:gd name="T32" fmla="*/ 132 w 138"/>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64">
                        <a:moveTo>
                          <a:pt x="132" y="0"/>
                        </a:moveTo>
                        <a:cubicBezTo>
                          <a:pt x="93" y="5"/>
                          <a:pt x="93" y="5"/>
                          <a:pt x="93" y="5"/>
                        </a:cubicBezTo>
                        <a:cubicBezTo>
                          <a:pt x="102" y="42"/>
                          <a:pt x="102" y="42"/>
                          <a:pt x="102" y="42"/>
                        </a:cubicBezTo>
                        <a:cubicBezTo>
                          <a:pt x="102" y="44"/>
                          <a:pt x="101" y="47"/>
                          <a:pt x="98" y="48"/>
                        </a:cubicBezTo>
                        <a:cubicBezTo>
                          <a:pt x="98" y="48"/>
                          <a:pt x="97" y="48"/>
                          <a:pt x="97" y="48"/>
                        </a:cubicBezTo>
                        <a:cubicBezTo>
                          <a:pt x="95" y="48"/>
                          <a:pt x="93" y="46"/>
                          <a:pt x="93" y="44"/>
                        </a:cubicBezTo>
                        <a:cubicBezTo>
                          <a:pt x="83" y="6"/>
                          <a:pt x="83" y="6"/>
                          <a:pt x="83" y="6"/>
                        </a:cubicBezTo>
                        <a:cubicBezTo>
                          <a:pt x="48" y="11"/>
                          <a:pt x="48" y="11"/>
                          <a:pt x="48" y="11"/>
                        </a:cubicBezTo>
                        <a:cubicBezTo>
                          <a:pt x="48" y="51"/>
                          <a:pt x="48" y="51"/>
                          <a:pt x="48" y="51"/>
                        </a:cubicBezTo>
                        <a:cubicBezTo>
                          <a:pt x="48" y="53"/>
                          <a:pt x="46" y="55"/>
                          <a:pt x="44" y="55"/>
                        </a:cubicBezTo>
                        <a:cubicBezTo>
                          <a:pt x="44" y="55"/>
                          <a:pt x="44" y="55"/>
                          <a:pt x="44" y="55"/>
                        </a:cubicBezTo>
                        <a:cubicBezTo>
                          <a:pt x="41" y="55"/>
                          <a:pt x="39" y="53"/>
                          <a:pt x="39" y="51"/>
                        </a:cubicBezTo>
                        <a:cubicBezTo>
                          <a:pt x="38" y="12"/>
                          <a:pt x="38" y="12"/>
                          <a:pt x="38" y="12"/>
                        </a:cubicBezTo>
                        <a:cubicBezTo>
                          <a:pt x="0" y="17"/>
                          <a:pt x="0" y="17"/>
                          <a:pt x="0" y="17"/>
                        </a:cubicBezTo>
                        <a:cubicBezTo>
                          <a:pt x="6" y="64"/>
                          <a:pt x="6" y="64"/>
                          <a:pt x="6" y="64"/>
                        </a:cubicBezTo>
                        <a:cubicBezTo>
                          <a:pt x="138" y="46"/>
                          <a:pt x="138" y="46"/>
                          <a:pt x="138" y="46"/>
                        </a:cubicBezTo>
                        <a:cubicBezTo>
                          <a:pt x="132" y="0"/>
                          <a:pt x="132" y="0"/>
                          <a:pt x="132" y="0"/>
                        </a:cubicBezTo>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213" name="Freeform 49"/>
                  <p:cNvSpPr/>
                  <p:nvPr/>
                </p:nvSpPr>
                <p:spPr bwMode="auto">
                  <a:xfrm>
                    <a:off x="4414838" y="2676526"/>
                    <a:ext cx="322263" cy="2386013"/>
                  </a:xfrm>
                  <a:custGeom>
                    <a:avLst/>
                    <a:gdLst>
                      <a:gd name="T0" fmla="*/ 0 w 86"/>
                      <a:gd name="T1" fmla="*/ 0 h 636"/>
                      <a:gd name="T2" fmla="*/ 0 w 86"/>
                      <a:gd name="T3" fmla="*/ 10 h 636"/>
                      <a:gd name="T4" fmla="*/ 83 w 86"/>
                      <a:gd name="T5" fmla="*/ 636 h 636"/>
                      <a:gd name="T6" fmla="*/ 86 w 86"/>
                      <a:gd name="T7" fmla="*/ 636 h 636"/>
                      <a:gd name="T8" fmla="*/ 0 w 86"/>
                      <a:gd name="T9" fmla="*/ 0 h 636"/>
                    </a:gdLst>
                    <a:ahLst/>
                    <a:cxnLst>
                      <a:cxn ang="0">
                        <a:pos x="T0" y="T1"/>
                      </a:cxn>
                      <a:cxn ang="0">
                        <a:pos x="T2" y="T3"/>
                      </a:cxn>
                      <a:cxn ang="0">
                        <a:pos x="T4" y="T5"/>
                      </a:cxn>
                      <a:cxn ang="0">
                        <a:pos x="T6" y="T7"/>
                      </a:cxn>
                      <a:cxn ang="0">
                        <a:pos x="T8" y="T9"/>
                      </a:cxn>
                    </a:cxnLst>
                    <a:rect l="0" t="0" r="r" b="b"/>
                    <a:pathLst>
                      <a:path w="86" h="636">
                        <a:moveTo>
                          <a:pt x="0" y="0"/>
                        </a:moveTo>
                        <a:cubicBezTo>
                          <a:pt x="0" y="3"/>
                          <a:pt x="0" y="6"/>
                          <a:pt x="0" y="10"/>
                        </a:cubicBezTo>
                        <a:cubicBezTo>
                          <a:pt x="83" y="636"/>
                          <a:pt x="83" y="636"/>
                          <a:pt x="83" y="636"/>
                        </a:cubicBezTo>
                        <a:cubicBezTo>
                          <a:pt x="86" y="636"/>
                          <a:pt x="86" y="636"/>
                          <a:pt x="86" y="636"/>
                        </a:cubicBezTo>
                        <a:cubicBezTo>
                          <a:pt x="0" y="0"/>
                          <a:pt x="0" y="0"/>
                          <a:pt x="0" y="0"/>
                        </a:cubicBezTo>
                      </a:path>
                    </a:pathLst>
                  </a:custGeom>
                  <a:solidFill>
                    <a:srgbClr val="C7B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0"/>
                  <p:cNvSpPr/>
                  <p:nvPr/>
                </p:nvSpPr>
                <p:spPr bwMode="auto">
                  <a:xfrm>
                    <a:off x="7916863" y="1765301"/>
                    <a:ext cx="153988" cy="288925"/>
                  </a:xfrm>
                  <a:custGeom>
                    <a:avLst/>
                    <a:gdLst>
                      <a:gd name="T0" fmla="*/ 26 w 41"/>
                      <a:gd name="T1" fmla="*/ 74 h 77"/>
                      <a:gd name="T2" fmla="*/ 32 w 41"/>
                      <a:gd name="T3" fmla="*/ 60 h 77"/>
                      <a:gd name="T4" fmla="*/ 41 w 41"/>
                      <a:gd name="T5" fmla="*/ 48 h 77"/>
                      <a:gd name="T6" fmla="*/ 41 w 41"/>
                      <a:gd name="T7" fmla="*/ 48 h 77"/>
                      <a:gd name="T8" fmla="*/ 41 w 41"/>
                      <a:gd name="T9" fmla="*/ 48 h 77"/>
                      <a:gd name="T10" fmla="*/ 31 w 41"/>
                      <a:gd name="T11" fmla="*/ 42 h 77"/>
                      <a:gd name="T12" fmla="*/ 37 w 41"/>
                      <a:gd name="T13" fmla="*/ 36 h 77"/>
                      <a:gd name="T14" fmla="*/ 37 w 41"/>
                      <a:gd name="T15" fmla="*/ 35 h 77"/>
                      <a:gd name="T16" fmla="*/ 37 w 41"/>
                      <a:gd name="T17" fmla="*/ 35 h 77"/>
                      <a:gd name="T18" fmla="*/ 29 w 41"/>
                      <a:gd name="T19" fmla="*/ 30 h 77"/>
                      <a:gd name="T20" fmla="*/ 37 w 41"/>
                      <a:gd name="T21" fmla="*/ 23 h 77"/>
                      <a:gd name="T22" fmla="*/ 37 w 41"/>
                      <a:gd name="T23" fmla="*/ 23 h 77"/>
                      <a:gd name="T24" fmla="*/ 37 w 41"/>
                      <a:gd name="T25" fmla="*/ 23 h 77"/>
                      <a:gd name="T26" fmla="*/ 25 w 41"/>
                      <a:gd name="T27" fmla="*/ 13 h 77"/>
                      <a:gd name="T28" fmla="*/ 16 w 41"/>
                      <a:gd name="T29" fmla="*/ 1 h 77"/>
                      <a:gd name="T30" fmla="*/ 16 w 41"/>
                      <a:gd name="T31" fmla="*/ 0 h 77"/>
                      <a:gd name="T32" fmla="*/ 0 w 41"/>
                      <a:gd name="T33" fmla="*/ 2 h 77"/>
                      <a:gd name="T34" fmla="*/ 1 w 41"/>
                      <a:gd name="T35" fmla="*/ 15 h 77"/>
                      <a:gd name="T36" fmla="*/ 8 w 41"/>
                      <a:gd name="T37" fmla="*/ 65 h 77"/>
                      <a:gd name="T38" fmla="*/ 10 w 41"/>
                      <a:gd name="T39" fmla="*/ 77 h 77"/>
                      <a:gd name="T40" fmla="*/ 26 w 41"/>
                      <a:gd name="T41" fmla="*/ 75 h 77"/>
                      <a:gd name="T42" fmla="*/ 26 w 41"/>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77">
                        <a:moveTo>
                          <a:pt x="26" y="74"/>
                        </a:moveTo>
                        <a:cubicBezTo>
                          <a:pt x="25" y="68"/>
                          <a:pt x="28" y="63"/>
                          <a:pt x="32" y="60"/>
                        </a:cubicBezTo>
                        <a:cubicBezTo>
                          <a:pt x="36" y="57"/>
                          <a:pt x="41" y="52"/>
                          <a:pt x="41" y="48"/>
                        </a:cubicBezTo>
                        <a:cubicBezTo>
                          <a:pt x="41" y="48"/>
                          <a:pt x="41" y="48"/>
                          <a:pt x="41" y="48"/>
                        </a:cubicBezTo>
                        <a:cubicBezTo>
                          <a:pt x="41" y="48"/>
                          <a:pt x="41" y="48"/>
                          <a:pt x="41" y="48"/>
                        </a:cubicBezTo>
                        <a:cubicBezTo>
                          <a:pt x="40" y="44"/>
                          <a:pt x="36" y="44"/>
                          <a:pt x="31" y="42"/>
                        </a:cubicBezTo>
                        <a:cubicBezTo>
                          <a:pt x="35" y="41"/>
                          <a:pt x="38" y="38"/>
                          <a:pt x="37" y="36"/>
                        </a:cubicBezTo>
                        <a:cubicBezTo>
                          <a:pt x="37" y="35"/>
                          <a:pt x="37" y="35"/>
                          <a:pt x="37" y="35"/>
                        </a:cubicBezTo>
                        <a:cubicBezTo>
                          <a:pt x="37" y="35"/>
                          <a:pt x="37" y="35"/>
                          <a:pt x="37" y="35"/>
                        </a:cubicBezTo>
                        <a:cubicBezTo>
                          <a:pt x="37" y="33"/>
                          <a:pt x="34" y="31"/>
                          <a:pt x="29" y="30"/>
                        </a:cubicBezTo>
                        <a:cubicBezTo>
                          <a:pt x="33" y="28"/>
                          <a:pt x="38" y="26"/>
                          <a:pt x="37" y="23"/>
                        </a:cubicBezTo>
                        <a:cubicBezTo>
                          <a:pt x="37" y="23"/>
                          <a:pt x="37" y="23"/>
                          <a:pt x="37" y="23"/>
                        </a:cubicBezTo>
                        <a:cubicBezTo>
                          <a:pt x="37" y="23"/>
                          <a:pt x="37" y="23"/>
                          <a:pt x="37" y="23"/>
                        </a:cubicBezTo>
                        <a:cubicBezTo>
                          <a:pt x="37" y="19"/>
                          <a:pt x="30" y="15"/>
                          <a:pt x="25" y="13"/>
                        </a:cubicBezTo>
                        <a:cubicBezTo>
                          <a:pt x="21" y="11"/>
                          <a:pt x="17" y="7"/>
                          <a:pt x="16" y="1"/>
                        </a:cubicBezTo>
                        <a:cubicBezTo>
                          <a:pt x="16" y="0"/>
                          <a:pt x="16" y="0"/>
                          <a:pt x="16" y="0"/>
                        </a:cubicBezTo>
                        <a:cubicBezTo>
                          <a:pt x="0" y="2"/>
                          <a:pt x="0" y="2"/>
                          <a:pt x="0" y="2"/>
                        </a:cubicBezTo>
                        <a:cubicBezTo>
                          <a:pt x="1" y="15"/>
                          <a:pt x="1" y="15"/>
                          <a:pt x="1" y="15"/>
                        </a:cubicBezTo>
                        <a:cubicBezTo>
                          <a:pt x="8" y="65"/>
                          <a:pt x="8" y="65"/>
                          <a:pt x="8" y="65"/>
                        </a:cubicBezTo>
                        <a:cubicBezTo>
                          <a:pt x="10" y="77"/>
                          <a:pt x="10" y="77"/>
                          <a:pt x="10" y="77"/>
                        </a:cubicBezTo>
                        <a:cubicBezTo>
                          <a:pt x="26" y="75"/>
                          <a:pt x="26" y="75"/>
                          <a:pt x="26" y="75"/>
                        </a:cubicBezTo>
                        <a:lnTo>
                          <a:pt x="26"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1"/>
                  <p:cNvSpPr/>
                  <p:nvPr/>
                </p:nvSpPr>
                <p:spPr bwMode="auto">
                  <a:xfrm>
                    <a:off x="7954963" y="2046288"/>
                    <a:ext cx="153988" cy="288925"/>
                  </a:xfrm>
                  <a:custGeom>
                    <a:avLst/>
                    <a:gdLst>
                      <a:gd name="T0" fmla="*/ 26 w 41"/>
                      <a:gd name="T1" fmla="*/ 74 h 77"/>
                      <a:gd name="T2" fmla="*/ 32 w 41"/>
                      <a:gd name="T3" fmla="*/ 60 h 77"/>
                      <a:gd name="T4" fmla="*/ 41 w 41"/>
                      <a:gd name="T5" fmla="*/ 48 h 77"/>
                      <a:gd name="T6" fmla="*/ 41 w 41"/>
                      <a:gd name="T7" fmla="*/ 48 h 77"/>
                      <a:gd name="T8" fmla="*/ 41 w 41"/>
                      <a:gd name="T9" fmla="*/ 48 h 77"/>
                      <a:gd name="T10" fmla="*/ 31 w 41"/>
                      <a:gd name="T11" fmla="*/ 42 h 77"/>
                      <a:gd name="T12" fmla="*/ 37 w 41"/>
                      <a:gd name="T13" fmla="*/ 35 h 77"/>
                      <a:gd name="T14" fmla="*/ 37 w 41"/>
                      <a:gd name="T15" fmla="*/ 35 h 77"/>
                      <a:gd name="T16" fmla="*/ 37 w 41"/>
                      <a:gd name="T17" fmla="*/ 35 h 77"/>
                      <a:gd name="T18" fmla="*/ 30 w 41"/>
                      <a:gd name="T19" fmla="*/ 30 h 77"/>
                      <a:gd name="T20" fmla="*/ 38 w 41"/>
                      <a:gd name="T21" fmla="*/ 23 h 77"/>
                      <a:gd name="T22" fmla="*/ 37 w 41"/>
                      <a:gd name="T23" fmla="*/ 23 h 77"/>
                      <a:gd name="T24" fmla="*/ 37 w 41"/>
                      <a:gd name="T25" fmla="*/ 22 h 77"/>
                      <a:gd name="T26" fmla="*/ 25 w 41"/>
                      <a:gd name="T27" fmla="*/ 13 h 77"/>
                      <a:gd name="T28" fmla="*/ 16 w 41"/>
                      <a:gd name="T29" fmla="*/ 1 h 77"/>
                      <a:gd name="T30" fmla="*/ 16 w 41"/>
                      <a:gd name="T31" fmla="*/ 0 h 77"/>
                      <a:gd name="T32" fmla="*/ 0 w 41"/>
                      <a:gd name="T33" fmla="*/ 2 h 77"/>
                      <a:gd name="T34" fmla="*/ 1 w 41"/>
                      <a:gd name="T35" fmla="*/ 15 h 77"/>
                      <a:gd name="T36" fmla="*/ 8 w 41"/>
                      <a:gd name="T37" fmla="*/ 65 h 77"/>
                      <a:gd name="T38" fmla="*/ 10 w 41"/>
                      <a:gd name="T39" fmla="*/ 77 h 77"/>
                      <a:gd name="T40" fmla="*/ 26 w 41"/>
                      <a:gd name="T41" fmla="*/ 75 h 77"/>
                      <a:gd name="T42" fmla="*/ 26 w 41"/>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77">
                        <a:moveTo>
                          <a:pt x="26" y="74"/>
                        </a:moveTo>
                        <a:cubicBezTo>
                          <a:pt x="25" y="68"/>
                          <a:pt x="28" y="63"/>
                          <a:pt x="32" y="60"/>
                        </a:cubicBezTo>
                        <a:cubicBezTo>
                          <a:pt x="36" y="57"/>
                          <a:pt x="41" y="52"/>
                          <a:pt x="41" y="48"/>
                        </a:cubicBezTo>
                        <a:cubicBezTo>
                          <a:pt x="41" y="48"/>
                          <a:pt x="41" y="48"/>
                          <a:pt x="41" y="48"/>
                        </a:cubicBezTo>
                        <a:cubicBezTo>
                          <a:pt x="41" y="48"/>
                          <a:pt x="41" y="48"/>
                          <a:pt x="41" y="48"/>
                        </a:cubicBezTo>
                        <a:cubicBezTo>
                          <a:pt x="40" y="44"/>
                          <a:pt x="36" y="44"/>
                          <a:pt x="31" y="42"/>
                        </a:cubicBezTo>
                        <a:cubicBezTo>
                          <a:pt x="35" y="40"/>
                          <a:pt x="38" y="38"/>
                          <a:pt x="37" y="35"/>
                        </a:cubicBezTo>
                        <a:cubicBezTo>
                          <a:pt x="37" y="35"/>
                          <a:pt x="37" y="35"/>
                          <a:pt x="37" y="35"/>
                        </a:cubicBezTo>
                        <a:cubicBezTo>
                          <a:pt x="37" y="35"/>
                          <a:pt x="37" y="35"/>
                          <a:pt x="37" y="35"/>
                        </a:cubicBezTo>
                        <a:cubicBezTo>
                          <a:pt x="37" y="33"/>
                          <a:pt x="34" y="31"/>
                          <a:pt x="30" y="30"/>
                        </a:cubicBezTo>
                        <a:cubicBezTo>
                          <a:pt x="33" y="28"/>
                          <a:pt x="38" y="26"/>
                          <a:pt x="38" y="23"/>
                        </a:cubicBezTo>
                        <a:cubicBezTo>
                          <a:pt x="37" y="23"/>
                          <a:pt x="37" y="23"/>
                          <a:pt x="37" y="23"/>
                        </a:cubicBezTo>
                        <a:cubicBezTo>
                          <a:pt x="37" y="22"/>
                          <a:pt x="37" y="22"/>
                          <a:pt x="37" y="22"/>
                        </a:cubicBezTo>
                        <a:cubicBezTo>
                          <a:pt x="37" y="19"/>
                          <a:pt x="31" y="15"/>
                          <a:pt x="25" y="13"/>
                        </a:cubicBezTo>
                        <a:cubicBezTo>
                          <a:pt x="21" y="11"/>
                          <a:pt x="17" y="7"/>
                          <a:pt x="16" y="1"/>
                        </a:cubicBezTo>
                        <a:cubicBezTo>
                          <a:pt x="16" y="0"/>
                          <a:pt x="16" y="0"/>
                          <a:pt x="16" y="0"/>
                        </a:cubicBezTo>
                        <a:cubicBezTo>
                          <a:pt x="0" y="2"/>
                          <a:pt x="0" y="2"/>
                          <a:pt x="0" y="2"/>
                        </a:cubicBezTo>
                        <a:cubicBezTo>
                          <a:pt x="1" y="15"/>
                          <a:pt x="1" y="15"/>
                          <a:pt x="1" y="15"/>
                        </a:cubicBezTo>
                        <a:cubicBezTo>
                          <a:pt x="8" y="65"/>
                          <a:pt x="8" y="65"/>
                          <a:pt x="8" y="65"/>
                        </a:cubicBezTo>
                        <a:cubicBezTo>
                          <a:pt x="10" y="77"/>
                          <a:pt x="10" y="77"/>
                          <a:pt x="10" y="77"/>
                        </a:cubicBezTo>
                        <a:cubicBezTo>
                          <a:pt x="26" y="75"/>
                          <a:pt x="26" y="75"/>
                          <a:pt x="26" y="75"/>
                        </a:cubicBezTo>
                        <a:lnTo>
                          <a:pt x="26"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2"/>
                  <p:cNvSpPr/>
                  <p:nvPr/>
                </p:nvSpPr>
                <p:spPr bwMode="auto">
                  <a:xfrm>
                    <a:off x="7993063" y="2328863"/>
                    <a:ext cx="152400" cy="288925"/>
                  </a:xfrm>
                  <a:custGeom>
                    <a:avLst/>
                    <a:gdLst>
                      <a:gd name="T0" fmla="*/ 26 w 41"/>
                      <a:gd name="T1" fmla="*/ 74 h 77"/>
                      <a:gd name="T2" fmla="*/ 32 w 41"/>
                      <a:gd name="T3" fmla="*/ 60 h 77"/>
                      <a:gd name="T4" fmla="*/ 41 w 41"/>
                      <a:gd name="T5" fmla="*/ 48 h 77"/>
                      <a:gd name="T6" fmla="*/ 41 w 41"/>
                      <a:gd name="T7" fmla="*/ 48 h 77"/>
                      <a:gd name="T8" fmla="*/ 41 w 41"/>
                      <a:gd name="T9" fmla="*/ 48 h 77"/>
                      <a:gd name="T10" fmla="*/ 31 w 41"/>
                      <a:gd name="T11" fmla="*/ 42 h 77"/>
                      <a:gd name="T12" fmla="*/ 37 w 41"/>
                      <a:gd name="T13" fmla="*/ 35 h 77"/>
                      <a:gd name="T14" fmla="*/ 37 w 41"/>
                      <a:gd name="T15" fmla="*/ 35 h 77"/>
                      <a:gd name="T16" fmla="*/ 37 w 41"/>
                      <a:gd name="T17" fmla="*/ 35 h 77"/>
                      <a:gd name="T18" fmla="*/ 30 w 41"/>
                      <a:gd name="T19" fmla="*/ 30 h 77"/>
                      <a:gd name="T20" fmla="*/ 38 w 41"/>
                      <a:gd name="T21" fmla="*/ 23 h 77"/>
                      <a:gd name="T22" fmla="*/ 38 w 41"/>
                      <a:gd name="T23" fmla="*/ 22 h 77"/>
                      <a:gd name="T24" fmla="*/ 38 w 41"/>
                      <a:gd name="T25" fmla="*/ 22 h 77"/>
                      <a:gd name="T26" fmla="*/ 25 w 41"/>
                      <a:gd name="T27" fmla="*/ 13 h 77"/>
                      <a:gd name="T28" fmla="*/ 16 w 41"/>
                      <a:gd name="T29" fmla="*/ 1 h 77"/>
                      <a:gd name="T30" fmla="*/ 16 w 41"/>
                      <a:gd name="T31" fmla="*/ 0 h 77"/>
                      <a:gd name="T32" fmla="*/ 0 w 41"/>
                      <a:gd name="T33" fmla="*/ 2 h 77"/>
                      <a:gd name="T34" fmla="*/ 1 w 41"/>
                      <a:gd name="T35" fmla="*/ 15 h 77"/>
                      <a:gd name="T36" fmla="*/ 8 w 41"/>
                      <a:gd name="T37" fmla="*/ 64 h 77"/>
                      <a:gd name="T38" fmla="*/ 10 w 41"/>
                      <a:gd name="T39" fmla="*/ 77 h 77"/>
                      <a:gd name="T40" fmla="*/ 26 w 41"/>
                      <a:gd name="T41" fmla="*/ 75 h 77"/>
                      <a:gd name="T42" fmla="*/ 26 w 41"/>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77">
                        <a:moveTo>
                          <a:pt x="26" y="74"/>
                        </a:moveTo>
                        <a:cubicBezTo>
                          <a:pt x="25" y="68"/>
                          <a:pt x="28" y="63"/>
                          <a:pt x="32" y="60"/>
                        </a:cubicBezTo>
                        <a:cubicBezTo>
                          <a:pt x="36" y="57"/>
                          <a:pt x="41" y="52"/>
                          <a:pt x="41" y="48"/>
                        </a:cubicBezTo>
                        <a:cubicBezTo>
                          <a:pt x="41" y="48"/>
                          <a:pt x="41" y="48"/>
                          <a:pt x="41" y="48"/>
                        </a:cubicBezTo>
                        <a:cubicBezTo>
                          <a:pt x="41" y="48"/>
                          <a:pt x="41" y="48"/>
                          <a:pt x="41" y="48"/>
                        </a:cubicBezTo>
                        <a:cubicBezTo>
                          <a:pt x="40" y="44"/>
                          <a:pt x="36" y="44"/>
                          <a:pt x="31" y="42"/>
                        </a:cubicBezTo>
                        <a:cubicBezTo>
                          <a:pt x="35" y="40"/>
                          <a:pt x="38" y="38"/>
                          <a:pt x="37" y="35"/>
                        </a:cubicBezTo>
                        <a:cubicBezTo>
                          <a:pt x="37" y="35"/>
                          <a:pt x="37" y="35"/>
                          <a:pt x="37" y="35"/>
                        </a:cubicBezTo>
                        <a:cubicBezTo>
                          <a:pt x="37" y="35"/>
                          <a:pt x="37" y="35"/>
                          <a:pt x="37" y="35"/>
                        </a:cubicBezTo>
                        <a:cubicBezTo>
                          <a:pt x="37" y="33"/>
                          <a:pt x="34" y="31"/>
                          <a:pt x="30" y="30"/>
                        </a:cubicBezTo>
                        <a:cubicBezTo>
                          <a:pt x="34" y="28"/>
                          <a:pt x="38" y="26"/>
                          <a:pt x="38" y="23"/>
                        </a:cubicBezTo>
                        <a:cubicBezTo>
                          <a:pt x="38" y="22"/>
                          <a:pt x="38" y="22"/>
                          <a:pt x="38" y="22"/>
                        </a:cubicBezTo>
                        <a:cubicBezTo>
                          <a:pt x="38" y="22"/>
                          <a:pt x="38" y="22"/>
                          <a:pt x="38" y="22"/>
                        </a:cubicBezTo>
                        <a:cubicBezTo>
                          <a:pt x="37" y="18"/>
                          <a:pt x="31" y="15"/>
                          <a:pt x="25" y="13"/>
                        </a:cubicBezTo>
                        <a:cubicBezTo>
                          <a:pt x="21" y="11"/>
                          <a:pt x="17" y="7"/>
                          <a:pt x="16" y="1"/>
                        </a:cubicBezTo>
                        <a:cubicBezTo>
                          <a:pt x="16" y="0"/>
                          <a:pt x="16" y="0"/>
                          <a:pt x="16" y="0"/>
                        </a:cubicBezTo>
                        <a:cubicBezTo>
                          <a:pt x="0" y="2"/>
                          <a:pt x="0" y="2"/>
                          <a:pt x="0" y="2"/>
                        </a:cubicBezTo>
                        <a:cubicBezTo>
                          <a:pt x="1" y="15"/>
                          <a:pt x="1" y="15"/>
                          <a:pt x="1" y="15"/>
                        </a:cubicBezTo>
                        <a:cubicBezTo>
                          <a:pt x="8" y="64"/>
                          <a:pt x="8" y="64"/>
                          <a:pt x="8" y="64"/>
                        </a:cubicBezTo>
                        <a:cubicBezTo>
                          <a:pt x="10" y="77"/>
                          <a:pt x="10" y="77"/>
                          <a:pt x="10" y="77"/>
                        </a:cubicBezTo>
                        <a:cubicBezTo>
                          <a:pt x="26" y="75"/>
                          <a:pt x="26" y="75"/>
                          <a:pt x="26" y="75"/>
                        </a:cubicBezTo>
                        <a:lnTo>
                          <a:pt x="26"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3"/>
                  <p:cNvSpPr/>
                  <p:nvPr/>
                </p:nvSpPr>
                <p:spPr bwMode="auto">
                  <a:xfrm>
                    <a:off x="8029576" y="2609851"/>
                    <a:ext cx="157163" cy="288925"/>
                  </a:xfrm>
                  <a:custGeom>
                    <a:avLst/>
                    <a:gdLst>
                      <a:gd name="T0" fmla="*/ 26 w 42"/>
                      <a:gd name="T1" fmla="*/ 74 h 77"/>
                      <a:gd name="T2" fmla="*/ 32 w 42"/>
                      <a:gd name="T3" fmla="*/ 60 h 77"/>
                      <a:gd name="T4" fmla="*/ 41 w 42"/>
                      <a:gd name="T5" fmla="*/ 48 h 77"/>
                      <a:gd name="T6" fmla="*/ 41 w 42"/>
                      <a:gd name="T7" fmla="*/ 48 h 77"/>
                      <a:gd name="T8" fmla="*/ 41 w 42"/>
                      <a:gd name="T9" fmla="*/ 47 h 77"/>
                      <a:gd name="T10" fmla="*/ 31 w 42"/>
                      <a:gd name="T11" fmla="*/ 42 h 77"/>
                      <a:gd name="T12" fmla="*/ 37 w 42"/>
                      <a:gd name="T13" fmla="*/ 35 h 77"/>
                      <a:gd name="T14" fmla="*/ 37 w 42"/>
                      <a:gd name="T15" fmla="*/ 35 h 77"/>
                      <a:gd name="T16" fmla="*/ 37 w 42"/>
                      <a:gd name="T17" fmla="*/ 35 h 77"/>
                      <a:gd name="T18" fmla="*/ 30 w 42"/>
                      <a:gd name="T19" fmla="*/ 30 h 77"/>
                      <a:gd name="T20" fmla="*/ 38 w 42"/>
                      <a:gd name="T21" fmla="*/ 22 h 77"/>
                      <a:gd name="T22" fmla="*/ 38 w 42"/>
                      <a:gd name="T23" fmla="*/ 22 h 77"/>
                      <a:gd name="T24" fmla="*/ 38 w 42"/>
                      <a:gd name="T25" fmla="*/ 22 h 77"/>
                      <a:gd name="T26" fmla="*/ 25 w 42"/>
                      <a:gd name="T27" fmla="*/ 13 h 77"/>
                      <a:gd name="T28" fmla="*/ 16 w 42"/>
                      <a:gd name="T29" fmla="*/ 1 h 77"/>
                      <a:gd name="T30" fmla="*/ 16 w 42"/>
                      <a:gd name="T31" fmla="*/ 0 h 77"/>
                      <a:gd name="T32" fmla="*/ 0 w 42"/>
                      <a:gd name="T33" fmla="*/ 2 h 77"/>
                      <a:gd name="T34" fmla="*/ 1 w 42"/>
                      <a:gd name="T35" fmla="*/ 15 h 77"/>
                      <a:gd name="T36" fmla="*/ 8 w 42"/>
                      <a:gd name="T37" fmla="*/ 64 h 77"/>
                      <a:gd name="T38" fmla="*/ 10 w 42"/>
                      <a:gd name="T39" fmla="*/ 77 h 77"/>
                      <a:gd name="T40" fmla="*/ 26 w 42"/>
                      <a:gd name="T41" fmla="*/ 75 h 77"/>
                      <a:gd name="T42" fmla="*/ 26 w 42"/>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6" y="74"/>
                        </a:moveTo>
                        <a:cubicBezTo>
                          <a:pt x="25" y="68"/>
                          <a:pt x="28" y="63"/>
                          <a:pt x="32" y="60"/>
                        </a:cubicBezTo>
                        <a:cubicBezTo>
                          <a:pt x="36" y="56"/>
                          <a:pt x="42" y="52"/>
                          <a:pt x="41" y="48"/>
                        </a:cubicBezTo>
                        <a:cubicBezTo>
                          <a:pt x="41" y="48"/>
                          <a:pt x="41" y="48"/>
                          <a:pt x="41" y="48"/>
                        </a:cubicBezTo>
                        <a:cubicBezTo>
                          <a:pt x="41" y="47"/>
                          <a:pt x="41" y="47"/>
                          <a:pt x="41" y="47"/>
                        </a:cubicBezTo>
                        <a:cubicBezTo>
                          <a:pt x="41" y="44"/>
                          <a:pt x="36" y="43"/>
                          <a:pt x="31" y="42"/>
                        </a:cubicBezTo>
                        <a:cubicBezTo>
                          <a:pt x="35" y="40"/>
                          <a:pt x="38" y="38"/>
                          <a:pt x="37" y="35"/>
                        </a:cubicBezTo>
                        <a:cubicBezTo>
                          <a:pt x="37" y="35"/>
                          <a:pt x="37" y="35"/>
                          <a:pt x="37" y="35"/>
                        </a:cubicBezTo>
                        <a:cubicBezTo>
                          <a:pt x="37" y="35"/>
                          <a:pt x="37" y="35"/>
                          <a:pt x="37" y="35"/>
                        </a:cubicBezTo>
                        <a:cubicBezTo>
                          <a:pt x="37" y="33"/>
                          <a:pt x="34" y="31"/>
                          <a:pt x="30" y="30"/>
                        </a:cubicBezTo>
                        <a:cubicBezTo>
                          <a:pt x="34" y="28"/>
                          <a:pt x="38" y="26"/>
                          <a:pt x="38" y="22"/>
                        </a:cubicBezTo>
                        <a:cubicBezTo>
                          <a:pt x="38" y="22"/>
                          <a:pt x="38" y="22"/>
                          <a:pt x="38" y="22"/>
                        </a:cubicBezTo>
                        <a:cubicBezTo>
                          <a:pt x="38" y="22"/>
                          <a:pt x="38" y="22"/>
                          <a:pt x="38" y="22"/>
                        </a:cubicBezTo>
                        <a:cubicBezTo>
                          <a:pt x="37" y="18"/>
                          <a:pt x="31" y="15"/>
                          <a:pt x="25" y="13"/>
                        </a:cubicBezTo>
                        <a:cubicBezTo>
                          <a:pt x="21" y="11"/>
                          <a:pt x="17" y="7"/>
                          <a:pt x="16" y="1"/>
                        </a:cubicBezTo>
                        <a:cubicBezTo>
                          <a:pt x="16" y="0"/>
                          <a:pt x="16" y="0"/>
                          <a:pt x="16" y="0"/>
                        </a:cubicBezTo>
                        <a:cubicBezTo>
                          <a:pt x="0" y="2"/>
                          <a:pt x="0" y="2"/>
                          <a:pt x="0" y="2"/>
                        </a:cubicBezTo>
                        <a:cubicBezTo>
                          <a:pt x="1" y="15"/>
                          <a:pt x="1" y="15"/>
                          <a:pt x="1" y="15"/>
                        </a:cubicBezTo>
                        <a:cubicBezTo>
                          <a:pt x="8" y="64"/>
                          <a:pt x="8" y="64"/>
                          <a:pt x="8" y="64"/>
                        </a:cubicBezTo>
                        <a:cubicBezTo>
                          <a:pt x="10" y="77"/>
                          <a:pt x="10" y="77"/>
                          <a:pt x="10" y="77"/>
                        </a:cubicBezTo>
                        <a:cubicBezTo>
                          <a:pt x="26" y="75"/>
                          <a:pt x="26" y="75"/>
                          <a:pt x="26" y="75"/>
                        </a:cubicBezTo>
                        <a:lnTo>
                          <a:pt x="26"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4"/>
                  <p:cNvSpPr/>
                  <p:nvPr/>
                </p:nvSpPr>
                <p:spPr bwMode="auto">
                  <a:xfrm>
                    <a:off x="8067676" y="2890838"/>
                    <a:ext cx="157163" cy="288925"/>
                  </a:xfrm>
                  <a:custGeom>
                    <a:avLst/>
                    <a:gdLst>
                      <a:gd name="T0" fmla="*/ 26 w 42"/>
                      <a:gd name="T1" fmla="*/ 74 h 77"/>
                      <a:gd name="T2" fmla="*/ 32 w 42"/>
                      <a:gd name="T3" fmla="*/ 60 h 77"/>
                      <a:gd name="T4" fmla="*/ 41 w 42"/>
                      <a:gd name="T5" fmla="*/ 47 h 77"/>
                      <a:gd name="T6" fmla="*/ 41 w 42"/>
                      <a:gd name="T7" fmla="*/ 47 h 77"/>
                      <a:gd name="T8" fmla="*/ 41 w 42"/>
                      <a:gd name="T9" fmla="*/ 47 h 77"/>
                      <a:gd name="T10" fmla="*/ 31 w 42"/>
                      <a:gd name="T11" fmla="*/ 42 h 77"/>
                      <a:gd name="T12" fmla="*/ 37 w 42"/>
                      <a:gd name="T13" fmla="*/ 35 h 77"/>
                      <a:gd name="T14" fmla="*/ 37 w 42"/>
                      <a:gd name="T15" fmla="*/ 35 h 77"/>
                      <a:gd name="T16" fmla="*/ 37 w 42"/>
                      <a:gd name="T17" fmla="*/ 35 h 77"/>
                      <a:gd name="T18" fmla="*/ 30 w 42"/>
                      <a:gd name="T19" fmla="*/ 30 h 77"/>
                      <a:gd name="T20" fmla="*/ 38 w 42"/>
                      <a:gd name="T21" fmla="*/ 22 h 77"/>
                      <a:gd name="T22" fmla="*/ 38 w 42"/>
                      <a:gd name="T23" fmla="*/ 22 h 77"/>
                      <a:gd name="T24" fmla="*/ 38 w 42"/>
                      <a:gd name="T25" fmla="*/ 22 h 77"/>
                      <a:gd name="T26" fmla="*/ 25 w 42"/>
                      <a:gd name="T27" fmla="*/ 13 h 77"/>
                      <a:gd name="T28" fmla="*/ 16 w 42"/>
                      <a:gd name="T29" fmla="*/ 1 h 77"/>
                      <a:gd name="T30" fmla="*/ 16 w 42"/>
                      <a:gd name="T31" fmla="*/ 0 h 77"/>
                      <a:gd name="T32" fmla="*/ 0 w 42"/>
                      <a:gd name="T33" fmla="*/ 2 h 77"/>
                      <a:gd name="T34" fmla="*/ 2 w 42"/>
                      <a:gd name="T35" fmla="*/ 15 h 77"/>
                      <a:gd name="T36" fmla="*/ 8 w 42"/>
                      <a:gd name="T37" fmla="*/ 64 h 77"/>
                      <a:gd name="T38" fmla="*/ 10 w 42"/>
                      <a:gd name="T39" fmla="*/ 77 h 77"/>
                      <a:gd name="T40" fmla="*/ 26 w 42"/>
                      <a:gd name="T41" fmla="*/ 75 h 77"/>
                      <a:gd name="T42" fmla="*/ 26 w 42"/>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6" y="74"/>
                        </a:moveTo>
                        <a:cubicBezTo>
                          <a:pt x="25" y="68"/>
                          <a:pt x="28" y="63"/>
                          <a:pt x="32" y="60"/>
                        </a:cubicBezTo>
                        <a:cubicBezTo>
                          <a:pt x="36" y="56"/>
                          <a:pt x="42" y="51"/>
                          <a:pt x="41" y="47"/>
                        </a:cubicBezTo>
                        <a:cubicBezTo>
                          <a:pt x="41" y="47"/>
                          <a:pt x="41" y="47"/>
                          <a:pt x="41" y="47"/>
                        </a:cubicBezTo>
                        <a:cubicBezTo>
                          <a:pt x="41" y="47"/>
                          <a:pt x="41" y="47"/>
                          <a:pt x="41" y="47"/>
                        </a:cubicBezTo>
                        <a:cubicBezTo>
                          <a:pt x="41" y="44"/>
                          <a:pt x="36" y="43"/>
                          <a:pt x="31" y="42"/>
                        </a:cubicBezTo>
                        <a:cubicBezTo>
                          <a:pt x="35" y="40"/>
                          <a:pt x="38" y="38"/>
                          <a:pt x="37" y="35"/>
                        </a:cubicBezTo>
                        <a:cubicBezTo>
                          <a:pt x="37" y="35"/>
                          <a:pt x="37" y="35"/>
                          <a:pt x="37" y="35"/>
                        </a:cubicBezTo>
                        <a:cubicBezTo>
                          <a:pt x="37" y="35"/>
                          <a:pt x="37" y="35"/>
                          <a:pt x="37" y="35"/>
                        </a:cubicBezTo>
                        <a:cubicBezTo>
                          <a:pt x="37" y="33"/>
                          <a:pt x="34" y="31"/>
                          <a:pt x="30" y="30"/>
                        </a:cubicBezTo>
                        <a:cubicBezTo>
                          <a:pt x="34" y="28"/>
                          <a:pt x="38" y="26"/>
                          <a:pt x="38" y="22"/>
                        </a:cubicBezTo>
                        <a:cubicBezTo>
                          <a:pt x="38" y="22"/>
                          <a:pt x="38" y="22"/>
                          <a:pt x="38" y="22"/>
                        </a:cubicBezTo>
                        <a:cubicBezTo>
                          <a:pt x="38" y="22"/>
                          <a:pt x="38" y="22"/>
                          <a:pt x="38" y="22"/>
                        </a:cubicBezTo>
                        <a:cubicBezTo>
                          <a:pt x="37" y="18"/>
                          <a:pt x="31" y="15"/>
                          <a:pt x="25" y="13"/>
                        </a:cubicBezTo>
                        <a:cubicBezTo>
                          <a:pt x="21" y="11"/>
                          <a:pt x="17" y="7"/>
                          <a:pt x="16" y="1"/>
                        </a:cubicBezTo>
                        <a:cubicBezTo>
                          <a:pt x="16" y="0"/>
                          <a:pt x="16" y="0"/>
                          <a:pt x="16" y="0"/>
                        </a:cubicBezTo>
                        <a:cubicBezTo>
                          <a:pt x="0" y="2"/>
                          <a:pt x="0" y="2"/>
                          <a:pt x="0" y="2"/>
                        </a:cubicBezTo>
                        <a:cubicBezTo>
                          <a:pt x="2" y="15"/>
                          <a:pt x="2" y="15"/>
                          <a:pt x="2" y="15"/>
                        </a:cubicBezTo>
                        <a:cubicBezTo>
                          <a:pt x="8" y="64"/>
                          <a:pt x="8" y="64"/>
                          <a:pt x="8" y="64"/>
                        </a:cubicBezTo>
                        <a:cubicBezTo>
                          <a:pt x="10" y="77"/>
                          <a:pt x="10" y="77"/>
                          <a:pt x="10" y="77"/>
                        </a:cubicBezTo>
                        <a:cubicBezTo>
                          <a:pt x="26" y="75"/>
                          <a:pt x="26" y="75"/>
                          <a:pt x="26" y="75"/>
                        </a:cubicBezTo>
                        <a:lnTo>
                          <a:pt x="26"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5"/>
                  <p:cNvSpPr/>
                  <p:nvPr/>
                </p:nvSpPr>
                <p:spPr bwMode="auto">
                  <a:xfrm>
                    <a:off x="8104188" y="3171826"/>
                    <a:ext cx="158750" cy="288925"/>
                  </a:xfrm>
                  <a:custGeom>
                    <a:avLst/>
                    <a:gdLst>
                      <a:gd name="T0" fmla="*/ 26 w 42"/>
                      <a:gd name="T1" fmla="*/ 74 h 77"/>
                      <a:gd name="T2" fmla="*/ 32 w 42"/>
                      <a:gd name="T3" fmla="*/ 60 h 77"/>
                      <a:gd name="T4" fmla="*/ 41 w 42"/>
                      <a:gd name="T5" fmla="*/ 47 h 77"/>
                      <a:gd name="T6" fmla="*/ 41 w 42"/>
                      <a:gd name="T7" fmla="*/ 47 h 77"/>
                      <a:gd name="T8" fmla="*/ 41 w 42"/>
                      <a:gd name="T9" fmla="*/ 47 h 77"/>
                      <a:gd name="T10" fmla="*/ 31 w 42"/>
                      <a:gd name="T11" fmla="*/ 42 h 77"/>
                      <a:gd name="T12" fmla="*/ 38 w 42"/>
                      <a:gd name="T13" fmla="*/ 35 h 77"/>
                      <a:gd name="T14" fmla="*/ 38 w 42"/>
                      <a:gd name="T15" fmla="*/ 35 h 77"/>
                      <a:gd name="T16" fmla="*/ 38 w 42"/>
                      <a:gd name="T17" fmla="*/ 35 h 77"/>
                      <a:gd name="T18" fmla="*/ 30 w 42"/>
                      <a:gd name="T19" fmla="*/ 30 h 77"/>
                      <a:gd name="T20" fmla="*/ 38 w 42"/>
                      <a:gd name="T21" fmla="*/ 22 h 77"/>
                      <a:gd name="T22" fmla="*/ 38 w 42"/>
                      <a:gd name="T23" fmla="*/ 22 h 77"/>
                      <a:gd name="T24" fmla="*/ 38 w 42"/>
                      <a:gd name="T25" fmla="*/ 22 h 77"/>
                      <a:gd name="T26" fmla="*/ 25 w 42"/>
                      <a:gd name="T27" fmla="*/ 13 h 77"/>
                      <a:gd name="T28" fmla="*/ 16 w 42"/>
                      <a:gd name="T29" fmla="*/ 0 h 77"/>
                      <a:gd name="T30" fmla="*/ 16 w 42"/>
                      <a:gd name="T31" fmla="*/ 0 h 77"/>
                      <a:gd name="T32" fmla="*/ 0 w 42"/>
                      <a:gd name="T33" fmla="*/ 2 h 77"/>
                      <a:gd name="T34" fmla="*/ 2 w 42"/>
                      <a:gd name="T35" fmla="*/ 15 h 77"/>
                      <a:gd name="T36" fmla="*/ 8 w 42"/>
                      <a:gd name="T37" fmla="*/ 64 h 77"/>
                      <a:gd name="T38" fmla="*/ 10 w 42"/>
                      <a:gd name="T39" fmla="*/ 77 h 77"/>
                      <a:gd name="T40" fmla="*/ 26 w 42"/>
                      <a:gd name="T41" fmla="*/ 75 h 77"/>
                      <a:gd name="T42" fmla="*/ 26 w 42"/>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6" y="74"/>
                        </a:moveTo>
                        <a:cubicBezTo>
                          <a:pt x="25" y="68"/>
                          <a:pt x="28" y="63"/>
                          <a:pt x="32" y="60"/>
                        </a:cubicBezTo>
                        <a:cubicBezTo>
                          <a:pt x="36" y="56"/>
                          <a:pt x="42" y="51"/>
                          <a:pt x="41" y="47"/>
                        </a:cubicBezTo>
                        <a:cubicBezTo>
                          <a:pt x="41" y="47"/>
                          <a:pt x="41" y="47"/>
                          <a:pt x="41" y="47"/>
                        </a:cubicBezTo>
                        <a:cubicBezTo>
                          <a:pt x="41" y="47"/>
                          <a:pt x="41" y="47"/>
                          <a:pt x="41" y="47"/>
                        </a:cubicBezTo>
                        <a:cubicBezTo>
                          <a:pt x="41" y="44"/>
                          <a:pt x="36" y="43"/>
                          <a:pt x="31" y="42"/>
                        </a:cubicBezTo>
                        <a:cubicBezTo>
                          <a:pt x="35" y="40"/>
                          <a:pt x="38" y="38"/>
                          <a:pt x="38" y="35"/>
                        </a:cubicBezTo>
                        <a:cubicBezTo>
                          <a:pt x="38" y="35"/>
                          <a:pt x="38" y="35"/>
                          <a:pt x="38" y="35"/>
                        </a:cubicBezTo>
                        <a:cubicBezTo>
                          <a:pt x="38" y="35"/>
                          <a:pt x="38" y="35"/>
                          <a:pt x="38" y="35"/>
                        </a:cubicBezTo>
                        <a:cubicBezTo>
                          <a:pt x="37" y="32"/>
                          <a:pt x="34" y="31"/>
                          <a:pt x="30" y="30"/>
                        </a:cubicBezTo>
                        <a:cubicBezTo>
                          <a:pt x="34" y="27"/>
                          <a:pt x="38" y="26"/>
                          <a:pt x="38" y="22"/>
                        </a:cubicBezTo>
                        <a:cubicBezTo>
                          <a:pt x="38" y="22"/>
                          <a:pt x="38" y="22"/>
                          <a:pt x="38" y="22"/>
                        </a:cubicBezTo>
                        <a:cubicBezTo>
                          <a:pt x="38" y="22"/>
                          <a:pt x="38" y="22"/>
                          <a:pt x="38" y="22"/>
                        </a:cubicBezTo>
                        <a:cubicBezTo>
                          <a:pt x="37" y="18"/>
                          <a:pt x="31" y="15"/>
                          <a:pt x="25" y="13"/>
                        </a:cubicBezTo>
                        <a:cubicBezTo>
                          <a:pt x="21" y="11"/>
                          <a:pt x="17" y="6"/>
                          <a:pt x="16" y="0"/>
                        </a:cubicBezTo>
                        <a:cubicBezTo>
                          <a:pt x="16" y="0"/>
                          <a:pt x="16" y="0"/>
                          <a:pt x="16" y="0"/>
                        </a:cubicBezTo>
                        <a:cubicBezTo>
                          <a:pt x="0" y="2"/>
                          <a:pt x="0" y="2"/>
                          <a:pt x="0" y="2"/>
                        </a:cubicBezTo>
                        <a:cubicBezTo>
                          <a:pt x="2" y="15"/>
                          <a:pt x="2" y="15"/>
                          <a:pt x="2" y="15"/>
                        </a:cubicBezTo>
                        <a:cubicBezTo>
                          <a:pt x="8" y="64"/>
                          <a:pt x="8" y="64"/>
                          <a:pt x="8" y="64"/>
                        </a:cubicBezTo>
                        <a:cubicBezTo>
                          <a:pt x="10" y="77"/>
                          <a:pt x="10" y="77"/>
                          <a:pt x="10" y="77"/>
                        </a:cubicBezTo>
                        <a:cubicBezTo>
                          <a:pt x="26" y="75"/>
                          <a:pt x="26" y="75"/>
                          <a:pt x="26" y="75"/>
                        </a:cubicBezTo>
                        <a:lnTo>
                          <a:pt x="26"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6"/>
                  <p:cNvSpPr/>
                  <p:nvPr/>
                </p:nvSpPr>
                <p:spPr bwMode="auto">
                  <a:xfrm>
                    <a:off x="8142288" y="3452813"/>
                    <a:ext cx="157163" cy="288925"/>
                  </a:xfrm>
                  <a:custGeom>
                    <a:avLst/>
                    <a:gdLst>
                      <a:gd name="T0" fmla="*/ 26 w 42"/>
                      <a:gd name="T1" fmla="*/ 74 h 77"/>
                      <a:gd name="T2" fmla="*/ 32 w 42"/>
                      <a:gd name="T3" fmla="*/ 60 h 77"/>
                      <a:gd name="T4" fmla="*/ 41 w 42"/>
                      <a:gd name="T5" fmla="*/ 47 h 77"/>
                      <a:gd name="T6" fmla="*/ 41 w 42"/>
                      <a:gd name="T7" fmla="*/ 47 h 77"/>
                      <a:gd name="T8" fmla="*/ 41 w 42"/>
                      <a:gd name="T9" fmla="*/ 47 h 77"/>
                      <a:gd name="T10" fmla="*/ 31 w 42"/>
                      <a:gd name="T11" fmla="*/ 42 h 77"/>
                      <a:gd name="T12" fmla="*/ 38 w 42"/>
                      <a:gd name="T13" fmla="*/ 35 h 77"/>
                      <a:gd name="T14" fmla="*/ 38 w 42"/>
                      <a:gd name="T15" fmla="*/ 35 h 77"/>
                      <a:gd name="T16" fmla="*/ 38 w 42"/>
                      <a:gd name="T17" fmla="*/ 35 h 77"/>
                      <a:gd name="T18" fmla="*/ 30 w 42"/>
                      <a:gd name="T19" fmla="*/ 30 h 77"/>
                      <a:gd name="T20" fmla="*/ 38 w 42"/>
                      <a:gd name="T21" fmla="*/ 22 h 77"/>
                      <a:gd name="T22" fmla="*/ 38 w 42"/>
                      <a:gd name="T23" fmla="*/ 22 h 77"/>
                      <a:gd name="T24" fmla="*/ 38 w 42"/>
                      <a:gd name="T25" fmla="*/ 22 h 77"/>
                      <a:gd name="T26" fmla="*/ 26 w 42"/>
                      <a:gd name="T27" fmla="*/ 12 h 77"/>
                      <a:gd name="T28" fmla="*/ 16 w 42"/>
                      <a:gd name="T29" fmla="*/ 0 h 77"/>
                      <a:gd name="T30" fmla="*/ 16 w 42"/>
                      <a:gd name="T31" fmla="*/ 0 h 77"/>
                      <a:gd name="T32" fmla="*/ 0 w 42"/>
                      <a:gd name="T33" fmla="*/ 2 h 77"/>
                      <a:gd name="T34" fmla="*/ 2 w 42"/>
                      <a:gd name="T35" fmla="*/ 15 h 77"/>
                      <a:gd name="T36" fmla="*/ 8 w 42"/>
                      <a:gd name="T37" fmla="*/ 64 h 77"/>
                      <a:gd name="T38" fmla="*/ 10 w 42"/>
                      <a:gd name="T39" fmla="*/ 77 h 77"/>
                      <a:gd name="T40" fmla="*/ 26 w 42"/>
                      <a:gd name="T41" fmla="*/ 75 h 77"/>
                      <a:gd name="T42" fmla="*/ 26 w 42"/>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6" y="74"/>
                        </a:moveTo>
                        <a:cubicBezTo>
                          <a:pt x="25" y="68"/>
                          <a:pt x="28" y="63"/>
                          <a:pt x="32" y="60"/>
                        </a:cubicBezTo>
                        <a:cubicBezTo>
                          <a:pt x="37" y="56"/>
                          <a:pt x="42" y="51"/>
                          <a:pt x="41" y="47"/>
                        </a:cubicBezTo>
                        <a:cubicBezTo>
                          <a:pt x="41" y="47"/>
                          <a:pt x="41" y="47"/>
                          <a:pt x="41" y="47"/>
                        </a:cubicBezTo>
                        <a:cubicBezTo>
                          <a:pt x="41" y="47"/>
                          <a:pt x="41" y="47"/>
                          <a:pt x="41" y="47"/>
                        </a:cubicBezTo>
                        <a:cubicBezTo>
                          <a:pt x="41" y="44"/>
                          <a:pt x="36" y="43"/>
                          <a:pt x="31" y="42"/>
                        </a:cubicBezTo>
                        <a:cubicBezTo>
                          <a:pt x="35" y="40"/>
                          <a:pt x="38" y="37"/>
                          <a:pt x="38" y="35"/>
                        </a:cubicBezTo>
                        <a:cubicBezTo>
                          <a:pt x="38" y="35"/>
                          <a:pt x="38" y="35"/>
                          <a:pt x="38" y="35"/>
                        </a:cubicBezTo>
                        <a:cubicBezTo>
                          <a:pt x="38" y="35"/>
                          <a:pt x="38" y="35"/>
                          <a:pt x="38" y="35"/>
                        </a:cubicBezTo>
                        <a:cubicBezTo>
                          <a:pt x="37" y="32"/>
                          <a:pt x="34" y="31"/>
                          <a:pt x="30" y="30"/>
                        </a:cubicBezTo>
                        <a:cubicBezTo>
                          <a:pt x="34" y="27"/>
                          <a:pt x="38" y="26"/>
                          <a:pt x="38" y="22"/>
                        </a:cubicBezTo>
                        <a:cubicBezTo>
                          <a:pt x="38" y="22"/>
                          <a:pt x="38" y="22"/>
                          <a:pt x="38" y="22"/>
                        </a:cubicBezTo>
                        <a:cubicBezTo>
                          <a:pt x="38" y="22"/>
                          <a:pt x="38" y="22"/>
                          <a:pt x="38" y="22"/>
                        </a:cubicBezTo>
                        <a:cubicBezTo>
                          <a:pt x="37" y="18"/>
                          <a:pt x="31" y="15"/>
                          <a:pt x="26" y="12"/>
                        </a:cubicBezTo>
                        <a:cubicBezTo>
                          <a:pt x="21" y="11"/>
                          <a:pt x="17" y="6"/>
                          <a:pt x="16" y="0"/>
                        </a:cubicBezTo>
                        <a:cubicBezTo>
                          <a:pt x="16" y="0"/>
                          <a:pt x="16" y="0"/>
                          <a:pt x="16" y="0"/>
                        </a:cubicBezTo>
                        <a:cubicBezTo>
                          <a:pt x="0" y="2"/>
                          <a:pt x="0" y="2"/>
                          <a:pt x="0" y="2"/>
                        </a:cubicBezTo>
                        <a:cubicBezTo>
                          <a:pt x="2" y="15"/>
                          <a:pt x="2" y="15"/>
                          <a:pt x="2" y="15"/>
                        </a:cubicBezTo>
                        <a:cubicBezTo>
                          <a:pt x="8" y="64"/>
                          <a:pt x="8" y="64"/>
                          <a:pt x="8" y="64"/>
                        </a:cubicBezTo>
                        <a:cubicBezTo>
                          <a:pt x="10" y="77"/>
                          <a:pt x="10" y="77"/>
                          <a:pt x="10" y="77"/>
                        </a:cubicBezTo>
                        <a:cubicBezTo>
                          <a:pt x="26" y="75"/>
                          <a:pt x="26" y="75"/>
                          <a:pt x="26" y="75"/>
                        </a:cubicBezTo>
                        <a:lnTo>
                          <a:pt x="26"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57"/>
                  <p:cNvSpPr/>
                  <p:nvPr/>
                </p:nvSpPr>
                <p:spPr bwMode="auto">
                  <a:xfrm>
                    <a:off x="8180388" y="3733801"/>
                    <a:ext cx="157163" cy="288925"/>
                  </a:xfrm>
                  <a:custGeom>
                    <a:avLst/>
                    <a:gdLst>
                      <a:gd name="T0" fmla="*/ 26 w 42"/>
                      <a:gd name="T1" fmla="*/ 74 h 77"/>
                      <a:gd name="T2" fmla="*/ 32 w 42"/>
                      <a:gd name="T3" fmla="*/ 60 h 77"/>
                      <a:gd name="T4" fmla="*/ 41 w 42"/>
                      <a:gd name="T5" fmla="*/ 47 h 77"/>
                      <a:gd name="T6" fmla="*/ 41 w 42"/>
                      <a:gd name="T7" fmla="*/ 47 h 77"/>
                      <a:gd name="T8" fmla="*/ 41 w 42"/>
                      <a:gd name="T9" fmla="*/ 47 h 77"/>
                      <a:gd name="T10" fmla="*/ 32 w 42"/>
                      <a:gd name="T11" fmla="*/ 42 h 77"/>
                      <a:gd name="T12" fmla="*/ 38 w 42"/>
                      <a:gd name="T13" fmla="*/ 35 h 77"/>
                      <a:gd name="T14" fmla="*/ 38 w 42"/>
                      <a:gd name="T15" fmla="*/ 35 h 77"/>
                      <a:gd name="T16" fmla="*/ 38 w 42"/>
                      <a:gd name="T17" fmla="*/ 35 h 77"/>
                      <a:gd name="T18" fmla="*/ 30 w 42"/>
                      <a:gd name="T19" fmla="*/ 30 h 77"/>
                      <a:gd name="T20" fmla="*/ 38 w 42"/>
                      <a:gd name="T21" fmla="*/ 22 h 77"/>
                      <a:gd name="T22" fmla="*/ 38 w 42"/>
                      <a:gd name="T23" fmla="*/ 22 h 77"/>
                      <a:gd name="T24" fmla="*/ 38 w 42"/>
                      <a:gd name="T25" fmla="*/ 22 h 77"/>
                      <a:gd name="T26" fmla="*/ 26 w 42"/>
                      <a:gd name="T27" fmla="*/ 12 h 77"/>
                      <a:gd name="T28" fmla="*/ 16 w 42"/>
                      <a:gd name="T29" fmla="*/ 0 h 77"/>
                      <a:gd name="T30" fmla="*/ 16 w 42"/>
                      <a:gd name="T31" fmla="*/ 0 h 77"/>
                      <a:gd name="T32" fmla="*/ 0 w 42"/>
                      <a:gd name="T33" fmla="*/ 2 h 77"/>
                      <a:gd name="T34" fmla="*/ 2 w 42"/>
                      <a:gd name="T35" fmla="*/ 14 h 77"/>
                      <a:gd name="T36" fmla="*/ 8 w 42"/>
                      <a:gd name="T37" fmla="*/ 64 h 77"/>
                      <a:gd name="T38" fmla="*/ 10 w 42"/>
                      <a:gd name="T39" fmla="*/ 77 h 77"/>
                      <a:gd name="T40" fmla="*/ 26 w 42"/>
                      <a:gd name="T4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7">
                        <a:moveTo>
                          <a:pt x="26" y="74"/>
                        </a:moveTo>
                        <a:cubicBezTo>
                          <a:pt x="25" y="68"/>
                          <a:pt x="28" y="63"/>
                          <a:pt x="32" y="60"/>
                        </a:cubicBezTo>
                        <a:cubicBezTo>
                          <a:pt x="37" y="56"/>
                          <a:pt x="42" y="51"/>
                          <a:pt x="41" y="47"/>
                        </a:cubicBezTo>
                        <a:cubicBezTo>
                          <a:pt x="41" y="47"/>
                          <a:pt x="41" y="47"/>
                          <a:pt x="41" y="47"/>
                        </a:cubicBezTo>
                        <a:cubicBezTo>
                          <a:pt x="41" y="47"/>
                          <a:pt x="41" y="47"/>
                          <a:pt x="41" y="47"/>
                        </a:cubicBezTo>
                        <a:cubicBezTo>
                          <a:pt x="41" y="44"/>
                          <a:pt x="36" y="43"/>
                          <a:pt x="32" y="42"/>
                        </a:cubicBezTo>
                        <a:cubicBezTo>
                          <a:pt x="36" y="40"/>
                          <a:pt x="38" y="37"/>
                          <a:pt x="38" y="35"/>
                        </a:cubicBezTo>
                        <a:cubicBezTo>
                          <a:pt x="38" y="35"/>
                          <a:pt x="38" y="35"/>
                          <a:pt x="38" y="35"/>
                        </a:cubicBezTo>
                        <a:cubicBezTo>
                          <a:pt x="38" y="35"/>
                          <a:pt x="38" y="35"/>
                          <a:pt x="38" y="35"/>
                        </a:cubicBezTo>
                        <a:cubicBezTo>
                          <a:pt x="37" y="32"/>
                          <a:pt x="34" y="30"/>
                          <a:pt x="30" y="30"/>
                        </a:cubicBezTo>
                        <a:cubicBezTo>
                          <a:pt x="34" y="27"/>
                          <a:pt x="38" y="25"/>
                          <a:pt x="38" y="22"/>
                        </a:cubicBezTo>
                        <a:cubicBezTo>
                          <a:pt x="38" y="22"/>
                          <a:pt x="38" y="22"/>
                          <a:pt x="38" y="22"/>
                        </a:cubicBezTo>
                        <a:cubicBezTo>
                          <a:pt x="38" y="22"/>
                          <a:pt x="38" y="22"/>
                          <a:pt x="38" y="22"/>
                        </a:cubicBezTo>
                        <a:cubicBezTo>
                          <a:pt x="37" y="18"/>
                          <a:pt x="31" y="14"/>
                          <a:pt x="26" y="12"/>
                        </a:cubicBezTo>
                        <a:cubicBezTo>
                          <a:pt x="21" y="11"/>
                          <a:pt x="17" y="6"/>
                          <a:pt x="16" y="0"/>
                        </a:cubicBezTo>
                        <a:cubicBezTo>
                          <a:pt x="16" y="0"/>
                          <a:pt x="16" y="0"/>
                          <a:pt x="16" y="0"/>
                        </a:cubicBezTo>
                        <a:cubicBezTo>
                          <a:pt x="0" y="2"/>
                          <a:pt x="0" y="2"/>
                          <a:pt x="0" y="2"/>
                        </a:cubicBezTo>
                        <a:cubicBezTo>
                          <a:pt x="2" y="14"/>
                          <a:pt x="2" y="14"/>
                          <a:pt x="2" y="14"/>
                        </a:cubicBezTo>
                        <a:cubicBezTo>
                          <a:pt x="8" y="64"/>
                          <a:pt x="8" y="64"/>
                          <a:pt x="8" y="64"/>
                        </a:cubicBezTo>
                        <a:cubicBezTo>
                          <a:pt x="10" y="77"/>
                          <a:pt x="10" y="77"/>
                          <a:pt x="10" y="77"/>
                        </a:cubicBezTo>
                        <a:cubicBezTo>
                          <a:pt x="26" y="74"/>
                          <a:pt x="26" y="74"/>
                          <a:pt x="26" y="74"/>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58"/>
                  <p:cNvSpPr/>
                  <p:nvPr/>
                </p:nvSpPr>
                <p:spPr bwMode="auto">
                  <a:xfrm>
                    <a:off x="8216901" y="4011613"/>
                    <a:ext cx="158750" cy="293688"/>
                  </a:xfrm>
                  <a:custGeom>
                    <a:avLst/>
                    <a:gdLst>
                      <a:gd name="T0" fmla="*/ 26 w 42"/>
                      <a:gd name="T1" fmla="*/ 75 h 78"/>
                      <a:gd name="T2" fmla="*/ 32 w 42"/>
                      <a:gd name="T3" fmla="*/ 61 h 78"/>
                      <a:gd name="T4" fmla="*/ 41 w 42"/>
                      <a:gd name="T5" fmla="*/ 48 h 78"/>
                      <a:gd name="T6" fmla="*/ 41 w 42"/>
                      <a:gd name="T7" fmla="*/ 48 h 78"/>
                      <a:gd name="T8" fmla="*/ 41 w 42"/>
                      <a:gd name="T9" fmla="*/ 48 h 78"/>
                      <a:gd name="T10" fmla="*/ 32 w 42"/>
                      <a:gd name="T11" fmla="*/ 43 h 78"/>
                      <a:gd name="T12" fmla="*/ 38 w 42"/>
                      <a:gd name="T13" fmla="*/ 36 h 78"/>
                      <a:gd name="T14" fmla="*/ 38 w 42"/>
                      <a:gd name="T15" fmla="*/ 36 h 78"/>
                      <a:gd name="T16" fmla="*/ 38 w 42"/>
                      <a:gd name="T17" fmla="*/ 36 h 78"/>
                      <a:gd name="T18" fmla="*/ 30 w 42"/>
                      <a:gd name="T19" fmla="*/ 31 h 78"/>
                      <a:gd name="T20" fmla="*/ 38 w 42"/>
                      <a:gd name="T21" fmla="*/ 23 h 78"/>
                      <a:gd name="T22" fmla="*/ 38 w 42"/>
                      <a:gd name="T23" fmla="*/ 23 h 78"/>
                      <a:gd name="T24" fmla="*/ 38 w 42"/>
                      <a:gd name="T25" fmla="*/ 23 h 78"/>
                      <a:gd name="T26" fmla="*/ 26 w 42"/>
                      <a:gd name="T27" fmla="*/ 13 h 78"/>
                      <a:gd name="T28" fmla="*/ 16 w 42"/>
                      <a:gd name="T29" fmla="*/ 1 h 78"/>
                      <a:gd name="T30" fmla="*/ 16 w 42"/>
                      <a:gd name="T31" fmla="*/ 0 h 78"/>
                      <a:gd name="T32" fmla="*/ 0 w 42"/>
                      <a:gd name="T33" fmla="*/ 3 h 78"/>
                      <a:gd name="T34" fmla="*/ 2 w 42"/>
                      <a:gd name="T35" fmla="*/ 15 h 78"/>
                      <a:gd name="T36" fmla="*/ 8 w 42"/>
                      <a:gd name="T37" fmla="*/ 65 h 78"/>
                      <a:gd name="T38" fmla="*/ 10 w 42"/>
                      <a:gd name="T39" fmla="*/ 78 h 78"/>
                      <a:gd name="T40" fmla="*/ 26 w 42"/>
                      <a:gd name="T41"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26" y="75"/>
                        </a:moveTo>
                        <a:cubicBezTo>
                          <a:pt x="26" y="69"/>
                          <a:pt x="28" y="63"/>
                          <a:pt x="32" y="61"/>
                        </a:cubicBezTo>
                        <a:cubicBezTo>
                          <a:pt x="37" y="57"/>
                          <a:pt x="42" y="52"/>
                          <a:pt x="41" y="48"/>
                        </a:cubicBezTo>
                        <a:cubicBezTo>
                          <a:pt x="41" y="48"/>
                          <a:pt x="41" y="48"/>
                          <a:pt x="41" y="48"/>
                        </a:cubicBezTo>
                        <a:cubicBezTo>
                          <a:pt x="41" y="48"/>
                          <a:pt x="41" y="48"/>
                          <a:pt x="41" y="48"/>
                        </a:cubicBezTo>
                        <a:cubicBezTo>
                          <a:pt x="41" y="45"/>
                          <a:pt x="36" y="44"/>
                          <a:pt x="32" y="43"/>
                        </a:cubicBezTo>
                        <a:cubicBezTo>
                          <a:pt x="36" y="41"/>
                          <a:pt x="38" y="38"/>
                          <a:pt x="38" y="36"/>
                        </a:cubicBezTo>
                        <a:cubicBezTo>
                          <a:pt x="38" y="36"/>
                          <a:pt x="38" y="36"/>
                          <a:pt x="38" y="36"/>
                        </a:cubicBezTo>
                        <a:cubicBezTo>
                          <a:pt x="38" y="36"/>
                          <a:pt x="38" y="36"/>
                          <a:pt x="38" y="36"/>
                        </a:cubicBezTo>
                        <a:cubicBezTo>
                          <a:pt x="37" y="33"/>
                          <a:pt x="34" y="31"/>
                          <a:pt x="30" y="31"/>
                        </a:cubicBezTo>
                        <a:cubicBezTo>
                          <a:pt x="34" y="28"/>
                          <a:pt x="38" y="26"/>
                          <a:pt x="38" y="23"/>
                        </a:cubicBezTo>
                        <a:cubicBezTo>
                          <a:pt x="38" y="23"/>
                          <a:pt x="38" y="23"/>
                          <a:pt x="38" y="23"/>
                        </a:cubicBezTo>
                        <a:cubicBezTo>
                          <a:pt x="38" y="23"/>
                          <a:pt x="38" y="23"/>
                          <a:pt x="38" y="23"/>
                        </a:cubicBezTo>
                        <a:cubicBezTo>
                          <a:pt x="37" y="19"/>
                          <a:pt x="31" y="15"/>
                          <a:pt x="26" y="13"/>
                        </a:cubicBezTo>
                        <a:cubicBezTo>
                          <a:pt x="21" y="11"/>
                          <a:pt x="17" y="7"/>
                          <a:pt x="16" y="1"/>
                        </a:cubicBezTo>
                        <a:cubicBezTo>
                          <a:pt x="16" y="0"/>
                          <a:pt x="16" y="0"/>
                          <a:pt x="16" y="0"/>
                        </a:cubicBezTo>
                        <a:cubicBezTo>
                          <a:pt x="0" y="3"/>
                          <a:pt x="0" y="3"/>
                          <a:pt x="0" y="3"/>
                        </a:cubicBezTo>
                        <a:cubicBezTo>
                          <a:pt x="2" y="15"/>
                          <a:pt x="2" y="15"/>
                          <a:pt x="2" y="15"/>
                        </a:cubicBezTo>
                        <a:cubicBezTo>
                          <a:pt x="8" y="65"/>
                          <a:pt x="8" y="65"/>
                          <a:pt x="8" y="65"/>
                        </a:cubicBezTo>
                        <a:cubicBezTo>
                          <a:pt x="10" y="78"/>
                          <a:pt x="10" y="78"/>
                          <a:pt x="10" y="78"/>
                        </a:cubicBezTo>
                        <a:cubicBezTo>
                          <a:pt x="26" y="75"/>
                          <a:pt x="26" y="75"/>
                          <a:pt x="26" y="75"/>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59"/>
                  <p:cNvSpPr/>
                  <p:nvPr/>
                </p:nvSpPr>
                <p:spPr bwMode="auto">
                  <a:xfrm>
                    <a:off x="8255001" y="4292601"/>
                    <a:ext cx="157163" cy="288925"/>
                  </a:xfrm>
                  <a:custGeom>
                    <a:avLst/>
                    <a:gdLst>
                      <a:gd name="T0" fmla="*/ 26 w 42"/>
                      <a:gd name="T1" fmla="*/ 75 h 77"/>
                      <a:gd name="T2" fmla="*/ 32 w 42"/>
                      <a:gd name="T3" fmla="*/ 60 h 77"/>
                      <a:gd name="T4" fmla="*/ 41 w 42"/>
                      <a:gd name="T5" fmla="*/ 48 h 77"/>
                      <a:gd name="T6" fmla="*/ 41 w 42"/>
                      <a:gd name="T7" fmla="*/ 48 h 77"/>
                      <a:gd name="T8" fmla="*/ 41 w 42"/>
                      <a:gd name="T9" fmla="*/ 48 h 77"/>
                      <a:gd name="T10" fmla="*/ 32 w 42"/>
                      <a:gd name="T11" fmla="*/ 43 h 77"/>
                      <a:gd name="T12" fmla="*/ 38 w 42"/>
                      <a:gd name="T13" fmla="*/ 36 h 77"/>
                      <a:gd name="T14" fmla="*/ 38 w 42"/>
                      <a:gd name="T15" fmla="*/ 36 h 77"/>
                      <a:gd name="T16" fmla="*/ 38 w 42"/>
                      <a:gd name="T17" fmla="*/ 36 h 77"/>
                      <a:gd name="T18" fmla="*/ 30 w 42"/>
                      <a:gd name="T19" fmla="*/ 30 h 77"/>
                      <a:gd name="T20" fmla="*/ 38 w 42"/>
                      <a:gd name="T21" fmla="*/ 23 h 77"/>
                      <a:gd name="T22" fmla="*/ 38 w 42"/>
                      <a:gd name="T23" fmla="*/ 23 h 77"/>
                      <a:gd name="T24" fmla="*/ 38 w 42"/>
                      <a:gd name="T25" fmla="*/ 23 h 77"/>
                      <a:gd name="T26" fmla="*/ 26 w 42"/>
                      <a:gd name="T27" fmla="*/ 13 h 77"/>
                      <a:gd name="T28" fmla="*/ 17 w 42"/>
                      <a:gd name="T29" fmla="*/ 1 h 77"/>
                      <a:gd name="T30" fmla="*/ 16 w 42"/>
                      <a:gd name="T31" fmla="*/ 0 h 77"/>
                      <a:gd name="T32" fmla="*/ 0 w 42"/>
                      <a:gd name="T33" fmla="*/ 3 h 77"/>
                      <a:gd name="T34" fmla="*/ 2 w 42"/>
                      <a:gd name="T35" fmla="*/ 15 h 77"/>
                      <a:gd name="T36" fmla="*/ 9 w 42"/>
                      <a:gd name="T37" fmla="*/ 65 h 77"/>
                      <a:gd name="T38" fmla="*/ 10 w 42"/>
                      <a:gd name="T39" fmla="*/ 77 h 77"/>
                      <a:gd name="T40" fmla="*/ 27 w 42"/>
                      <a:gd name="T41" fmla="*/ 75 h 77"/>
                      <a:gd name="T42" fmla="*/ 26 w 42"/>
                      <a:gd name="T43"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6" y="75"/>
                        </a:moveTo>
                        <a:cubicBezTo>
                          <a:pt x="26" y="69"/>
                          <a:pt x="28" y="63"/>
                          <a:pt x="32" y="60"/>
                        </a:cubicBezTo>
                        <a:cubicBezTo>
                          <a:pt x="37" y="57"/>
                          <a:pt x="42" y="52"/>
                          <a:pt x="41" y="48"/>
                        </a:cubicBezTo>
                        <a:cubicBezTo>
                          <a:pt x="41" y="48"/>
                          <a:pt x="41" y="48"/>
                          <a:pt x="41" y="48"/>
                        </a:cubicBezTo>
                        <a:cubicBezTo>
                          <a:pt x="41" y="48"/>
                          <a:pt x="41" y="48"/>
                          <a:pt x="41" y="48"/>
                        </a:cubicBezTo>
                        <a:cubicBezTo>
                          <a:pt x="41" y="44"/>
                          <a:pt x="36" y="44"/>
                          <a:pt x="32" y="43"/>
                        </a:cubicBezTo>
                        <a:cubicBezTo>
                          <a:pt x="36" y="41"/>
                          <a:pt x="38" y="38"/>
                          <a:pt x="38" y="36"/>
                        </a:cubicBezTo>
                        <a:cubicBezTo>
                          <a:pt x="38" y="36"/>
                          <a:pt x="38" y="36"/>
                          <a:pt x="38" y="36"/>
                        </a:cubicBezTo>
                        <a:cubicBezTo>
                          <a:pt x="38" y="36"/>
                          <a:pt x="38" y="36"/>
                          <a:pt x="38" y="36"/>
                        </a:cubicBezTo>
                        <a:cubicBezTo>
                          <a:pt x="37" y="33"/>
                          <a:pt x="34" y="31"/>
                          <a:pt x="30" y="30"/>
                        </a:cubicBezTo>
                        <a:cubicBezTo>
                          <a:pt x="34" y="28"/>
                          <a:pt x="38" y="26"/>
                          <a:pt x="38" y="23"/>
                        </a:cubicBezTo>
                        <a:cubicBezTo>
                          <a:pt x="38" y="23"/>
                          <a:pt x="38" y="23"/>
                          <a:pt x="38" y="23"/>
                        </a:cubicBezTo>
                        <a:cubicBezTo>
                          <a:pt x="38" y="23"/>
                          <a:pt x="38" y="23"/>
                          <a:pt x="38" y="23"/>
                        </a:cubicBezTo>
                        <a:cubicBezTo>
                          <a:pt x="37" y="19"/>
                          <a:pt x="31" y="15"/>
                          <a:pt x="26" y="13"/>
                        </a:cubicBezTo>
                        <a:cubicBezTo>
                          <a:pt x="21" y="11"/>
                          <a:pt x="17" y="7"/>
                          <a:pt x="17" y="1"/>
                        </a:cubicBezTo>
                        <a:cubicBezTo>
                          <a:pt x="16" y="0"/>
                          <a:pt x="16" y="0"/>
                          <a:pt x="16" y="0"/>
                        </a:cubicBezTo>
                        <a:cubicBezTo>
                          <a:pt x="0" y="3"/>
                          <a:pt x="0" y="3"/>
                          <a:pt x="0" y="3"/>
                        </a:cubicBezTo>
                        <a:cubicBezTo>
                          <a:pt x="2" y="15"/>
                          <a:pt x="2" y="15"/>
                          <a:pt x="2" y="15"/>
                        </a:cubicBezTo>
                        <a:cubicBezTo>
                          <a:pt x="9" y="65"/>
                          <a:pt x="9" y="65"/>
                          <a:pt x="9" y="65"/>
                        </a:cubicBezTo>
                        <a:cubicBezTo>
                          <a:pt x="10" y="77"/>
                          <a:pt x="10" y="77"/>
                          <a:pt x="10" y="77"/>
                        </a:cubicBezTo>
                        <a:cubicBezTo>
                          <a:pt x="27" y="75"/>
                          <a:pt x="27" y="75"/>
                          <a:pt x="27" y="75"/>
                        </a:cubicBezTo>
                        <a:lnTo>
                          <a:pt x="26" y="75"/>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60"/>
                  <p:cNvSpPr/>
                  <p:nvPr/>
                </p:nvSpPr>
                <p:spPr bwMode="auto">
                  <a:xfrm>
                    <a:off x="8293101" y="4575176"/>
                    <a:ext cx="157163" cy="288925"/>
                  </a:xfrm>
                  <a:custGeom>
                    <a:avLst/>
                    <a:gdLst>
                      <a:gd name="T0" fmla="*/ 26 w 42"/>
                      <a:gd name="T1" fmla="*/ 74 h 77"/>
                      <a:gd name="T2" fmla="*/ 32 w 42"/>
                      <a:gd name="T3" fmla="*/ 60 h 77"/>
                      <a:gd name="T4" fmla="*/ 41 w 42"/>
                      <a:gd name="T5" fmla="*/ 48 h 77"/>
                      <a:gd name="T6" fmla="*/ 41 w 42"/>
                      <a:gd name="T7" fmla="*/ 48 h 77"/>
                      <a:gd name="T8" fmla="*/ 41 w 42"/>
                      <a:gd name="T9" fmla="*/ 48 h 77"/>
                      <a:gd name="T10" fmla="*/ 32 w 42"/>
                      <a:gd name="T11" fmla="*/ 43 h 77"/>
                      <a:gd name="T12" fmla="*/ 38 w 42"/>
                      <a:gd name="T13" fmla="*/ 36 h 77"/>
                      <a:gd name="T14" fmla="*/ 38 w 42"/>
                      <a:gd name="T15" fmla="*/ 36 h 77"/>
                      <a:gd name="T16" fmla="*/ 38 w 42"/>
                      <a:gd name="T17" fmla="*/ 35 h 77"/>
                      <a:gd name="T18" fmla="*/ 30 w 42"/>
                      <a:gd name="T19" fmla="*/ 30 h 77"/>
                      <a:gd name="T20" fmla="*/ 38 w 42"/>
                      <a:gd name="T21" fmla="*/ 23 h 77"/>
                      <a:gd name="T22" fmla="*/ 38 w 42"/>
                      <a:gd name="T23" fmla="*/ 23 h 77"/>
                      <a:gd name="T24" fmla="*/ 38 w 42"/>
                      <a:gd name="T25" fmla="*/ 23 h 77"/>
                      <a:gd name="T26" fmla="*/ 26 w 42"/>
                      <a:gd name="T27" fmla="*/ 13 h 77"/>
                      <a:gd name="T28" fmla="*/ 17 w 42"/>
                      <a:gd name="T29" fmla="*/ 1 h 77"/>
                      <a:gd name="T30" fmla="*/ 17 w 42"/>
                      <a:gd name="T31" fmla="*/ 0 h 77"/>
                      <a:gd name="T32" fmla="*/ 0 w 42"/>
                      <a:gd name="T33" fmla="*/ 2 h 77"/>
                      <a:gd name="T34" fmla="*/ 2 w 42"/>
                      <a:gd name="T35" fmla="*/ 15 h 77"/>
                      <a:gd name="T36" fmla="*/ 9 w 42"/>
                      <a:gd name="T37" fmla="*/ 65 h 77"/>
                      <a:gd name="T38" fmla="*/ 10 w 42"/>
                      <a:gd name="T39" fmla="*/ 77 h 77"/>
                      <a:gd name="T40" fmla="*/ 27 w 42"/>
                      <a:gd name="T41" fmla="*/ 75 h 77"/>
                      <a:gd name="T42" fmla="*/ 26 w 42"/>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6" y="74"/>
                        </a:moveTo>
                        <a:cubicBezTo>
                          <a:pt x="26" y="68"/>
                          <a:pt x="28" y="63"/>
                          <a:pt x="32" y="60"/>
                        </a:cubicBezTo>
                        <a:cubicBezTo>
                          <a:pt x="37" y="57"/>
                          <a:pt x="42" y="52"/>
                          <a:pt x="41" y="48"/>
                        </a:cubicBezTo>
                        <a:cubicBezTo>
                          <a:pt x="41" y="48"/>
                          <a:pt x="41" y="48"/>
                          <a:pt x="41" y="48"/>
                        </a:cubicBezTo>
                        <a:cubicBezTo>
                          <a:pt x="41" y="48"/>
                          <a:pt x="41" y="48"/>
                          <a:pt x="41" y="48"/>
                        </a:cubicBezTo>
                        <a:cubicBezTo>
                          <a:pt x="41" y="44"/>
                          <a:pt x="36" y="44"/>
                          <a:pt x="32" y="43"/>
                        </a:cubicBezTo>
                        <a:cubicBezTo>
                          <a:pt x="36" y="41"/>
                          <a:pt x="38" y="38"/>
                          <a:pt x="38" y="36"/>
                        </a:cubicBezTo>
                        <a:cubicBezTo>
                          <a:pt x="38" y="36"/>
                          <a:pt x="38" y="36"/>
                          <a:pt x="38" y="36"/>
                        </a:cubicBezTo>
                        <a:cubicBezTo>
                          <a:pt x="38" y="35"/>
                          <a:pt x="38" y="35"/>
                          <a:pt x="38" y="35"/>
                        </a:cubicBezTo>
                        <a:cubicBezTo>
                          <a:pt x="38" y="33"/>
                          <a:pt x="34" y="31"/>
                          <a:pt x="30" y="30"/>
                        </a:cubicBezTo>
                        <a:cubicBezTo>
                          <a:pt x="34" y="28"/>
                          <a:pt x="39" y="26"/>
                          <a:pt x="38" y="23"/>
                        </a:cubicBezTo>
                        <a:cubicBezTo>
                          <a:pt x="38" y="23"/>
                          <a:pt x="38" y="23"/>
                          <a:pt x="38" y="23"/>
                        </a:cubicBezTo>
                        <a:cubicBezTo>
                          <a:pt x="38" y="23"/>
                          <a:pt x="38" y="23"/>
                          <a:pt x="38" y="23"/>
                        </a:cubicBezTo>
                        <a:cubicBezTo>
                          <a:pt x="38" y="19"/>
                          <a:pt x="31" y="15"/>
                          <a:pt x="26" y="13"/>
                        </a:cubicBezTo>
                        <a:cubicBezTo>
                          <a:pt x="21" y="11"/>
                          <a:pt x="17" y="7"/>
                          <a:pt x="17" y="1"/>
                        </a:cubicBezTo>
                        <a:cubicBezTo>
                          <a:pt x="17" y="0"/>
                          <a:pt x="17" y="0"/>
                          <a:pt x="17" y="0"/>
                        </a:cubicBezTo>
                        <a:cubicBezTo>
                          <a:pt x="0" y="2"/>
                          <a:pt x="0" y="2"/>
                          <a:pt x="0" y="2"/>
                        </a:cubicBezTo>
                        <a:cubicBezTo>
                          <a:pt x="2" y="15"/>
                          <a:pt x="2" y="15"/>
                          <a:pt x="2" y="15"/>
                        </a:cubicBezTo>
                        <a:cubicBezTo>
                          <a:pt x="9" y="65"/>
                          <a:pt x="9" y="65"/>
                          <a:pt x="9" y="65"/>
                        </a:cubicBezTo>
                        <a:cubicBezTo>
                          <a:pt x="10" y="77"/>
                          <a:pt x="10" y="77"/>
                          <a:pt x="10" y="77"/>
                        </a:cubicBezTo>
                        <a:cubicBezTo>
                          <a:pt x="27" y="75"/>
                          <a:pt x="27" y="75"/>
                          <a:pt x="27" y="75"/>
                        </a:cubicBezTo>
                        <a:lnTo>
                          <a:pt x="26"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61"/>
                  <p:cNvSpPr/>
                  <p:nvPr/>
                </p:nvSpPr>
                <p:spPr bwMode="auto">
                  <a:xfrm>
                    <a:off x="8329613" y="4856163"/>
                    <a:ext cx="157163" cy="288925"/>
                  </a:xfrm>
                  <a:custGeom>
                    <a:avLst/>
                    <a:gdLst>
                      <a:gd name="T0" fmla="*/ 27 w 42"/>
                      <a:gd name="T1" fmla="*/ 74 h 77"/>
                      <a:gd name="T2" fmla="*/ 32 w 42"/>
                      <a:gd name="T3" fmla="*/ 60 h 77"/>
                      <a:gd name="T4" fmla="*/ 42 w 42"/>
                      <a:gd name="T5" fmla="*/ 48 h 77"/>
                      <a:gd name="T6" fmla="*/ 41 w 42"/>
                      <a:gd name="T7" fmla="*/ 48 h 77"/>
                      <a:gd name="T8" fmla="*/ 41 w 42"/>
                      <a:gd name="T9" fmla="*/ 48 h 77"/>
                      <a:gd name="T10" fmla="*/ 32 w 42"/>
                      <a:gd name="T11" fmla="*/ 42 h 77"/>
                      <a:gd name="T12" fmla="*/ 38 w 42"/>
                      <a:gd name="T13" fmla="*/ 35 h 77"/>
                      <a:gd name="T14" fmla="*/ 38 w 42"/>
                      <a:gd name="T15" fmla="*/ 35 h 77"/>
                      <a:gd name="T16" fmla="*/ 38 w 42"/>
                      <a:gd name="T17" fmla="*/ 35 h 77"/>
                      <a:gd name="T18" fmla="*/ 30 w 42"/>
                      <a:gd name="T19" fmla="*/ 30 h 77"/>
                      <a:gd name="T20" fmla="*/ 38 w 42"/>
                      <a:gd name="T21" fmla="*/ 23 h 77"/>
                      <a:gd name="T22" fmla="*/ 38 w 42"/>
                      <a:gd name="T23" fmla="*/ 23 h 77"/>
                      <a:gd name="T24" fmla="*/ 38 w 42"/>
                      <a:gd name="T25" fmla="*/ 23 h 77"/>
                      <a:gd name="T26" fmla="*/ 26 w 42"/>
                      <a:gd name="T27" fmla="*/ 13 h 77"/>
                      <a:gd name="T28" fmla="*/ 17 w 42"/>
                      <a:gd name="T29" fmla="*/ 1 h 77"/>
                      <a:gd name="T30" fmla="*/ 17 w 42"/>
                      <a:gd name="T31" fmla="*/ 0 h 77"/>
                      <a:gd name="T32" fmla="*/ 0 w 42"/>
                      <a:gd name="T33" fmla="*/ 2 h 77"/>
                      <a:gd name="T34" fmla="*/ 2 w 42"/>
                      <a:gd name="T35" fmla="*/ 15 h 77"/>
                      <a:gd name="T36" fmla="*/ 9 w 42"/>
                      <a:gd name="T37" fmla="*/ 65 h 77"/>
                      <a:gd name="T38" fmla="*/ 10 w 42"/>
                      <a:gd name="T39" fmla="*/ 77 h 77"/>
                      <a:gd name="T40" fmla="*/ 27 w 42"/>
                      <a:gd name="T41" fmla="*/ 75 h 77"/>
                      <a:gd name="T42" fmla="*/ 27 w 42"/>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7" y="74"/>
                        </a:moveTo>
                        <a:cubicBezTo>
                          <a:pt x="26" y="68"/>
                          <a:pt x="28" y="63"/>
                          <a:pt x="32" y="60"/>
                        </a:cubicBezTo>
                        <a:cubicBezTo>
                          <a:pt x="37" y="57"/>
                          <a:pt x="42" y="52"/>
                          <a:pt x="42" y="48"/>
                        </a:cubicBezTo>
                        <a:cubicBezTo>
                          <a:pt x="41" y="48"/>
                          <a:pt x="41" y="48"/>
                          <a:pt x="41" y="48"/>
                        </a:cubicBezTo>
                        <a:cubicBezTo>
                          <a:pt x="41" y="48"/>
                          <a:pt x="41" y="48"/>
                          <a:pt x="41" y="48"/>
                        </a:cubicBezTo>
                        <a:cubicBezTo>
                          <a:pt x="41" y="44"/>
                          <a:pt x="36" y="44"/>
                          <a:pt x="32" y="42"/>
                        </a:cubicBezTo>
                        <a:cubicBezTo>
                          <a:pt x="36" y="41"/>
                          <a:pt x="38" y="38"/>
                          <a:pt x="38" y="35"/>
                        </a:cubicBezTo>
                        <a:cubicBezTo>
                          <a:pt x="38" y="35"/>
                          <a:pt x="38" y="35"/>
                          <a:pt x="38" y="35"/>
                        </a:cubicBezTo>
                        <a:cubicBezTo>
                          <a:pt x="38" y="35"/>
                          <a:pt x="38" y="35"/>
                          <a:pt x="38" y="35"/>
                        </a:cubicBezTo>
                        <a:cubicBezTo>
                          <a:pt x="38" y="33"/>
                          <a:pt x="35" y="31"/>
                          <a:pt x="30" y="30"/>
                        </a:cubicBezTo>
                        <a:cubicBezTo>
                          <a:pt x="34" y="28"/>
                          <a:pt x="39" y="26"/>
                          <a:pt x="38" y="23"/>
                        </a:cubicBezTo>
                        <a:cubicBezTo>
                          <a:pt x="38" y="23"/>
                          <a:pt x="38" y="23"/>
                          <a:pt x="38" y="23"/>
                        </a:cubicBezTo>
                        <a:cubicBezTo>
                          <a:pt x="38" y="23"/>
                          <a:pt x="38" y="23"/>
                          <a:pt x="38" y="23"/>
                        </a:cubicBezTo>
                        <a:cubicBezTo>
                          <a:pt x="38" y="19"/>
                          <a:pt x="31" y="15"/>
                          <a:pt x="26" y="13"/>
                        </a:cubicBezTo>
                        <a:cubicBezTo>
                          <a:pt x="21" y="11"/>
                          <a:pt x="17" y="7"/>
                          <a:pt x="17" y="1"/>
                        </a:cubicBezTo>
                        <a:cubicBezTo>
                          <a:pt x="17" y="0"/>
                          <a:pt x="17" y="0"/>
                          <a:pt x="17" y="0"/>
                        </a:cubicBezTo>
                        <a:cubicBezTo>
                          <a:pt x="0" y="2"/>
                          <a:pt x="0" y="2"/>
                          <a:pt x="0" y="2"/>
                        </a:cubicBezTo>
                        <a:cubicBezTo>
                          <a:pt x="2" y="15"/>
                          <a:pt x="2" y="15"/>
                          <a:pt x="2" y="15"/>
                        </a:cubicBezTo>
                        <a:cubicBezTo>
                          <a:pt x="9" y="65"/>
                          <a:pt x="9" y="65"/>
                          <a:pt x="9" y="65"/>
                        </a:cubicBezTo>
                        <a:cubicBezTo>
                          <a:pt x="10" y="77"/>
                          <a:pt x="10" y="77"/>
                          <a:pt x="10" y="77"/>
                        </a:cubicBezTo>
                        <a:cubicBezTo>
                          <a:pt x="27" y="75"/>
                          <a:pt x="27" y="75"/>
                          <a:pt x="27" y="75"/>
                        </a:cubicBezTo>
                        <a:lnTo>
                          <a:pt x="27"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62"/>
                  <p:cNvSpPr/>
                  <p:nvPr/>
                </p:nvSpPr>
                <p:spPr bwMode="auto">
                  <a:xfrm>
                    <a:off x="8367713" y="5137151"/>
                    <a:ext cx="157163" cy="288925"/>
                  </a:xfrm>
                  <a:custGeom>
                    <a:avLst/>
                    <a:gdLst>
                      <a:gd name="T0" fmla="*/ 27 w 42"/>
                      <a:gd name="T1" fmla="*/ 74 h 77"/>
                      <a:gd name="T2" fmla="*/ 32 w 42"/>
                      <a:gd name="T3" fmla="*/ 60 h 77"/>
                      <a:gd name="T4" fmla="*/ 42 w 42"/>
                      <a:gd name="T5" fmla="*/ 48 h 77"/>
                      <a:gd name="T6" fmla="*/ 42 w 42"/>
                      <a:gd name="T7" fmla="*/ 48 h 77"/>
                      <a:gd name="T8" fmla="*/ 42 w 42"/>
                      <a:gd name="T9" fmla="*/ 48 h 77"/>
                      <a:gd name="T10" fmla="*/ 32 w 42"/>
                      <a:gd name="T11" fmla="*/ 42 h 77"/>
                      <a:gd name="T12" fmla="*/ 38 w 42"/>
                      <a:gd name="T13" fmla="*/ 35 h 77"/>
                      <a:gd name="T14" fmla="*/ 38 w 42"/>
                      <a:gd name="T15" fmla="*/ 35 h 77"/>
                      <a:gd name="T16" fmla="*/ 38 w 42"/>
                      <a:gd name="T17" fmla="*/ 35 h 77"/>
                      <a:gd name="T18" fmla="*/ 30 w 42"/>
                      <a:gd name="T19" fmla="*/ 30 h 77"/>
                      <a:gd name="T20" fmla="*/ 38 w 42"/>
                      <a:gd name="T21" fmla="*/ 23 h 77"/>
                      <a:gd name="T22" fmla="*/ 38 w 42"/>
                      <a:gd name="T23" fmla="*/ 22 h 77"/>
                      <a:gd name="T24" fmla="*/ 38 w 42"/>
                      <a:gd name="T25" fmla="*/ 22 h 77"/>
                      <a:gd name="T26" fmla="*/ 26 w 42"/>
                      <a:gd name="T27" fmla="*/ 13 h 77"/>
                      <a:gd name="T28" fmla="*/ 17 w 42"/>
                      <a:gd name="T29" fmla="*/ 1 h 77"/>
                      <a:gd name="T30" fmla="*/ 17 w 42"/>
                      <a:gd name="T31" fmla="*/ 0 h 77"/>
                      <a:gd name="T32" fmla="*/ 0 w 42"/>
                      <a:gd name="T33" fmla="*/ 2 h 77"/>
                      <a:gd name="T34" fmla="*/ 2 w 42"/>
                      <a:gd name="T35" fmla="*/ 15 h 77"/>
                      <a:gd name="T36" fmla="*/ 9 w 42"/>
                      <a:gd name="T37" fmla="*/ 64 h 77"/>
                      <a:gd name="T38" fmla="*/ 10 w 42"/>
                      <a:gd name="T39" fmla="*/ 77 h 77"/>
                      <a:gd name="T40" fmla="*/ 27 w 42"/>
                      <a:gd name="T41" fmla="*/ 75 h 77"/>
                      <a:gd name="T42" fmla="*/ 27 w 42"/>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7" y="74"/>
                        </a:moveTo>
                        <a:cubicBezTo>
                          <a:pt x="26" y="68"/>
                          <a:pt x="28" y="63"/>
                          <a:pt x="32" y="60"/>
                        </a:cubicBezTo>
                        <a:cubicBezTo>
                          <a:pt x="37" y="57"/>
                          <a:pt x="42" y="52"/>
                          <a:pt x="42" y="48"/>
                        </a:cubicBezTo>
                        <a:cubicBezTo>
                          <a:pt x="42" y="48"/>
                          <a:pt x="42" y="48"/>
                          <a:pt x="42" y="48"/>
                        </a:cubicBezTo>
                        <a:cubicBezTo>
                          <a:pt x="42" y="48"/>
                          <a:pt x="42" y="48"/>
                          <a:pt x="42" y="48"/>
                        </a:cubicBezTo>
                        <a:cubicBezTo>
                          <a:pt x="41" y="44"/>
                          <a:pt x="36" y="44"/>
                          <a:pt x="32" y="42"/>
                        </a:cubicBezTo>
                        <a:cubicBezTo>
                          <a:pt x="36" y="40"/>
                          <a:pt x="38" y="38"/>
                          <a:pt x="38" y="35"/>
                        </a:cubicBezTo>
                        <a:cubicBezTo>
                          <a:pt x="38" y="35"/>
                          <a:pt x="38" y="35"/>
                          <a:pt x="38" y="35"/>
                        </a:cubicBezTo>
                        <a:cubicBezTo>
                          <a:pt x="38" y="35"/>
                          <a:pt x="38" y="35"/>
                          <a:pt x="38" y="35"/>
                        </a:cubicBezTo>
                        <a:cubicBezTo>
                          <a:pt x="38" y="33"/>
                          <a:pt x="35" y="31"/>
                          <a:pt x="30" y="30"/>
                        </a:cubicBezTo>
                        <a:cubicBezTo>
                          <a:pt x="34" y="28"/>
                          <a:pt x="39" y="26"/>
                          <a:pt x="38" y="23"/>
                        </a:cubicBezTo>
                        <a:cubicBezTo>
                          <a:pt x="38" y="22"/>
                          <a:pt x="38" y="22"/>
                          <a:pt x="38" y="22"/>
                        </a:cubicBezTo>
                        <a:cubicBezTo>
                          <a:pt x="38" y="22"/>
                          <a:pt x="38" y="22"/>
                          <a:pt x="38" y="22"/>
                        </a:cubicBezTo>
                        <a:cubicBezTo>
                          <a:pt x="38" y="18"/>
                          <a:pt x="31" y="15"/>
                          <a:pt x="26" y="13"/>
                        </a:cubicBezTo>
                        <a:cubicBezTo>
                          <a:pt x="21" y="11"/>
                          <a:pt x="18" y="7"/>
                          <a:pt x="17" y="1"/>
                        </a:cubicBezTo>
                        <a:cubicBezTo>
                          <a:pt x="17" y="0"/>
                          <a:pt x="17" y="0"/>
                          <a:pt x="17" y="0"/>
                        </a:cubicBezTo>
                        <a:cubicBezTo>
                          <a:pt x="0" y="2"/>
                          <a:pt x="0" y="2"/>
                          <a:pt x="0" y="2"/>
                        </a:cubicBezTo>
                        <a:cubicBezTo>
                          <a:pt x="2" y="15"/>
                          <a:pt x="2" y="15"/>
                          <a:pt x="2" y="15"/>
                        </a:cubicBezTo>
                        <a:cubicBezTo>
                          <a:pt x="9" y="64"/>
                          <a:pt x="9" y="64"/>
                          <a:pt x="9" y="64"/>
                        </a:cubicBezTo>
                        <a:cubicBezTo>
                          <a:pt x="10" y="77"/>
                          <a:pt x="10" y="77"/>
                          <a:pt x="10" y="77"/>
                        </a:cubicBezTo>
                        <a:cubicBezTo>
                          <a:pt x="27" y="75"/>
                          <a:pt x="27" y="75"/>
                          <a:pt x="27" y="75"/>
                        </a:cubicBezTo>
                        <a:lnTo>
                          <a:pt x="27"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63"/>
                  <p:cNvSpPr/>
                  <p:nvPr/>
                </p:nvSpPr>
                <p:spPr bwMode="auto">
                  <a:xfrm>
                    <a:off x="8404226" y="5418138"/>
                    <a:ext cx="158750" cy="288925"/>
                  </a:xfrm>
                  <a:custGeom>
                    <a:avLst/>
                    <a:gdLst>
                      <a:gd name="T0" fmla="*/ 27 w 42"/>
                      <a:gd name="T1" fmla="*/ 74 h 77"/>
                      <a:gd name="T2" fmla="*/ 32 w 42"/>
                      <a:gd name="T3" fmla="*/ 60 h 77"/>
                      <a:gd name="T4" fmla="*/ 42 w 42"/>
                      <a:gd name="T5" fmla="*/ 48 h 77"/>
                      <a:gd name="T6" fmla="*/ 42 w 42"/>
                      <a:gd name="T7" fmla="*/ 48 h 77"/>
                      <a:gd name="T8" fmla="*/ 42 w 42"/>
                      <a:gd name="T9" fmla="*/ 47 h 77"/>
                      <a:gd name="T10" fmla="*/ 32 w 42"/>
                      <a:gd name="T11" fmla="*/ 42 h 77"/>
                      <a:gd name="T12" fmla="*/ 38 w 42"/>
                      <a:gd name="T13" fmla="*/ 35 h 77"/>
                      <a:gd name="T14" fmla="*/ 38 w 42"/>
                      <a:gd name="T15" fmla="*/ 35 h 77"/>
                      <a:gd name="T16" fmla="*/ 38 w 42"/>
                      <a:gd name="T17" fmla="*/ 35 h 77"/>
                      <a:gd name="T18" fmla="*/ 30 w 42"/>
                      <a:gd name="T19" fmla="*/ 30 h 77"/>
                      <a:gd name="T20" fmla="*/ 38 w 42"/>
                      <a:gd name="T21" fmla="*/ 22 h 77"/>
                      <a:gd name="T22" fmla="*/ 38 w 42"/>
                      <a:gd name="T23" fmla="*/ 22 h 77"/>
                      <a:gd name="T24" fmla="*/ 38 w 42"/>
                      <a:gd name="T25" fmla="*/ 22 h 77"/>
                      <a:gd name="T26" fmla="*/ 26 w 42"/>
                      <a:gd name="T27" fmla="*/ 13 h 77"/>
                      <a:gd name="T28" fmla="*/ 17 w 42"/>
                      <a:gd name="T29" fmla="*/ 1 h 77"/>
                      <a:gd name="T30" fmla="*/ 17 w 42"/>
                      <a:gd name="T31" fmla="*/ 0 h 77"/>
                      <a:gd name="T32" fmla="*/ 0 w 42"/>
                      <a:gd name="T33" fmla="*/ 2 h 77"/>
                      <a:gd name="T34" fmla="*/ 2 w 42"/>
                      <a:gd name="T35" fmla="*/ 15 h 77"/>
                      <a:gd name="T36" fmla="*/ 9 w 42"/>
                      <a:gd name="T37" fmla="*/ 64 h 77"/>
                      <a:gd name="T38" fmla="*/ 10 w 42"/>
                      <a:gd name="T39" fmla="*/ 77 h 77"/>
                      <a:gd name="T40" fmla="*/ 27 w 42"/>
                      <a:gd name="T41" fmla="*/ 75 h 77"/>
                      <a:gd name="T42" fmla="*/ 27 w 42"/>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7" y="74"/>
                        </a:moveTo>
                        <a:cubicBezTo>
                          <a:pt x="26" y="68"/>
                          <a:pt x="28" y="63"/>
                          <a:pt x="32" y="60"/>
                        </a:cubicBezTo>
                        <a:cubicBezTo>
                          <a:pt x="37" y="57"/>
                          <a:pt x="42" y="52"/>
                          <a:pt x="42" y="48"/>
                        </a:cubicBezTo>
                        <a:cubicBezTo>
                          <a:pt x="42" y="48"/>
                          <a:pt x="42" y="48"/>
                          <a:pt x="42" y="48"/>
                        </a:cubicBezTo>
                        <a:cubicBezTo>
                          <a:pt x="42" y="47"/>
                          <a:pt x="42" y="47"/>
                          <a:pt x="42" y="47"/>
                        </a:cubicBezTo>
                        <a:cubicBezTo>
                          <a:pt x="41" y="44"/>
                          <a:pt x="36" y="44"/>
                          <a:pt x="32" y="42"/>
                        </a:cubicBezTo>
                        <a:cubicBezTo>
                          <a:pt x="36" y="40"/>
                          <a:pt x="38" y="38"/>
                          <a:pt x="38" y="35"/>
                        </a:cubicBezTo>
                        <a:cubicBezTo>
                          <a:pt x="38" y="35"/>
                          <a:pt x="38" y="35"/>
                          <a:pt x="38" y="35"/>
                        </a:cubicBezTo>
                        <a:cubicBezTo>
                          <a:pt x="38" y="35"/>
                          <a:pt x="38" y="35"/>
                          <a:pt x="38" y="35"/>
                        </a:cubicBezTo>
                        <a:cubicBezTo>
                          <a:pt x="38" y="33"/>
                          <a:pt x="35" y="31"/>
                          <a:pt x="30" y="30"/>
                        </a:cubicBezTo>
                        <a:cubicBezTo>
                          <a:pt x="34" y="28"/>
                          <a:pt x="39" y="26"/>
                          <a:pt x="38" y="22"/>
                        </a:cubicBezTo>
                        <a:cubicBezTo>
                          <a:pt x="38" y="22"/>
                          <a:pt x="38" y="22"/>
                          <a:pt x="38" y="22"/>
                        </a:cubicBezTo>
                        <a:cubicBezTo>
                          <a:pt x="38" y="22"/>
                          <a:pt x="38" y="22"/>
                          <a:pt x="38" y="22"/>
                        </a:cubicBezTo>
                        <a:cubicBezTo>
                          <a:pt x="38" y="18"/>
                          <a:pt x="31" y="15"/>
                          <a:pt x="26" y="13"/>
                        </a:cubicBezTo>
                        <a:cubicBezTo>
                          <a:pt x="21" y="11"/>
                          <a:pt x="18" y="7"/>
                          <a:pt x="17" y="1"/>
                        </a:cubicBezTo>
                        <a:cubicBezTo>
                          <a:pt x="17" y="0"/>
                          <a:pt x="17" y="0"/>
                          <a:pt x="17" y="0"/>
                        </a:cubicBezTo>
                        <a:cubicBezTo>
                          <a:pt x="0" y="2"/>
                          <a:pt x="0" y="2"/>
                          <a:pt x="0" y="2"/>
                        </a:cubicBezTo>
                        <a:cubicBezTo>
                          <a:pt x="2" y="15"/>
                          <a:pt x="2" y="15"/>
                          <a:pt x="2" y="15"/>
                        </a:cubicBezTo>
                        <a:cubicBezTo>
                          <a:pt x="9" y="64"/>
                          <a:pt x="9" y="64"/>
                          <a:pt x="9" y="64"/>
                        </a:cubicBezTo>
                        <a:cubicBezTo>
                          <a:pt x="10" y="77"/>
                          <a:pt x="10" y="77"/>
                          <a:pt x="10" y="77"/>
                        </a:cubicBezTo>
                        <a:cubicBezTo>
                          <a:pt x="27" y="75"/>
                          <a:pt x="27" y="75"/>
                          <a:pt x="27" y="75"/>
                        </a:cubicBezTo>
                        <a:lnTo>
                          <a:pt x="27"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64"/>
                  <p:cNvSpPr/>
                  <p:nvPr/>
                </p:nvSpPr>
                <p:spPr bwMode="auto">
                  <a:xfrm>
                    <a:off x="8442326" y="5699126"/>
                    <a:ext cx="157163" cy="288925"/>
                  </a:xfrm>
                  <a:custGeom>
                    <a:avLst/>
                    <a:gdLst>
                      <a:gd name="T0" fmla="*/ 27 w 42"/>
                      <a:gd name="T1" fmla="*/ 74 h 77"/>
                      <a:gd name="T2" fmla="*/ 32 w 42"/>
                      <a:gd name="T3" fmla="*/ 60 h 77"/>
                      <a:gd name="T4" fmla="*/ 42 w 42"/>
                      <a:gd name="T5" fmla="*/ 48 h 77"/>
                      <a:gd name="T6" fmla="*/ 42 w 42"/>
                      <a:gd name="T7" fmla="*/ 47 h 77"/>
                      <a:gd name="T8" fmla="*/ 42 w 42"/>
                      <a:gd name="T9" fmla="*/ 47 h 77"/>
                      <a:gd name="T10" fmla="*/ 32 w 42"/>
                      <a:gd name="T11" fmla="*/ 42 h 77"/>
                      <a:gd name="T12" fmla="*/ 38 w 42"/>
                      <a:gd name="T13" fmla="*/ 35 h 77"/>
                      <a:gd name="T14" fmla="*/ 38 w 42"/>
                      <a:gd name="T15" fmla="*/ 35 h 77"/>
                      <a:gd name="T16" fmla="*/ 38 w 42"/>
                      <a:gd name="T17" fmla="*/ 35 h 77"/>
                      <a:gd name="T18" fmla="*/ 30 w 42"/>
                      <a:gd name="T19" fmla="*/ 30 h 77"/>
                      <a:gd name="T20" fmla="*/ 38 w 42"/>
                      <a:gd name="T21" fmla="*/ 22 h 77"/>
                      <a:gd name="T22" fmla="*/ 38 w 42"/>
                      <a:gd name="T23" fmla="*/ 22 h 77"/>
                      <a:gd name="T24" fmla="*/ 38 w 42"/>
                      <a:gd name="T25" fmla="*/ 22 h 77"/>
                      <a:gd name="T26" fmla="*/ 26 w 42"/>
                      <a:gd name="T27" fmla="*/ 13 h 77"/>
                      <a:gd name="T28" fmla="*/ 17 w 42"/>
                      <a:gd name="T29" fmla="*/ 1 h 77"/>
                      <a:gd name="T30" fmla="*/ 17 w 42"/>
                      <a:gd name="T31" fmla="*/ 0 h 77"/>
                      <a:gd name="T32" fmla="*/ 0 w 42"/>
                      <a:gd name="T33" fmla="*/ 2 h 77"/>
                      <a:gd name="T34" fmla="*/ 2 w 42"/>
                      <a:gd name="T35" fmla="*/ 15 h 77"/>
                      <a:gd name="T36" fmla="*/ 9 w 42"/>
                      <a:gd name="T37" fmla="*/ 64 h 77"/>
                      <a:gd name="T38" fmla="*/ 11 w 42"/>
                      <a:gd name="T39" fmla="*/ 77 h 77"/>
                      <a:gd name="T40" fmla="*/ 27 w 42"/>
                      <a:gd name="T41" fmla="*/ 75 h 77"/>
                      <a:gd name="T42" fmla="*/ 27 w 42"/>
                      <a:gd name="T43"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27" y="74"/>
                        </a:moveTo>
                        <a:cubicBezTo>
                          <a:pt x="26" y="68"/>
                          <a:pt x="28" y="63"/>
                          <a:pt x="32" y="60"/>
                        </a:cubicBezTo>
                        <a:cubicBezTo>
                          <a:pt x="37" y="56"/>
                          <a:pt x="42" y="51"/>
                          <a:pt x="42" y="48"/>
                        </a:cubicBezTo>
                        <a:cubicBezTo>
                          <a:pt x="42" y="47"/>
                          <a:pt x="42" y="47"/>
                          <a:pt x="42" y="47"/>
                        </a:cubicBezTo>
                        <a:cubicBezTo>
                          <a:pt x="42" y="47"/>
                          <a:pt x="42" y="47"/>
                          <a:pt x="42" y="47"/>
                        </a:cubicBezTo>
                        <a:cubicBezTo>
                          <a:pt x="41" y="44"/>
                          <a:pt x="36" y="43"/>
                          <a:pt x="32" y="42"/>
                        </a:cubicBezTo>
                        <a:cubicBezTo>
                          <a:pt x="36" y="40"/>
                          <a:pt x="38" y="38"/>
                          <a:pt x="38" y="35"/>
                        </a:cubicBezTo>
                        <a:cubicBezTo>
                          <a:pt x="38" y="35"/>
                          <a:pt x="38" y="35"/>
                          <a:pt x="38" y="35"/>
                        </a:cubicBezTo>
                        <a:cubicBezTo>
                          <a:pt x="38" y="35"/>
                          <a:pt x="38" y="35"/>
                          <a:pt x="38" y="35"/>
                        </a:cubicBezTo>
                        <a:cubicBezTo>
                          <a:pt x="38" y="33"/>
                          <a:pt x="35" y="31"/>
                          <a:pt x="30" y="30"/>
                        </a:cubicBezTo>
                        <a:cubicBezTo>
                          <a:pt x="34" y="28"/>
                          <a:pt x="39" y="26"/>
                          <a:pt x="38" y="22"/>
                        </a:cubicBezTo>
                        <a:cubicBezTo>
                          <a:pt x="38" y="22"/>
                          <a:pt x="38" y="22"/>
                          <a:pt x="38" y="22"/>
                        </a:cubicBezTo>
                        <a:cubicBezTo>
                          <a:pt x="38" y="22"/>
                          <a:pt x="38" y="22"/>
                          <a:pt x="38" y="22"/>
                        </a:cubicBezTo>
                        <a:cubicBezTo>
                          <a:pt x="38" y="18"/>
                          <a:pt x="31" y="15"/>
                          <a:pt x="26" y="13"/>
                        </a:cubicBezTo>
                        <a:cubicBezTo>
                          <a:pt x="22" y="11"/>
                          <a:pt x="18" y="7"/>
                          <a:pt x="17" y="1"/>
                        </a:cubicBezTo>
                        <a:cubicBezTo>
                          <a:pt x="17" y="0"/>
                          <a:pt x="17" y="0"/>
                          <a:pt x="17" y="0"/>
                        </a:cubicBezTo>
                        <a:cubicBezTo>
                          <a:pt x="0" y="2"/>
                          <a:pt x="0" y="2"/>
                          <a:pt x="0" y="2"/>
                        </a:cubicBezTo>
                        <a:cubicBezTo>
                          <a:pt x="2" y="15"/>
                          <a:pt x="2" y="15"/>
                          <a:pt x="2" y="15"/>
                        </a:cubicBezTo>
                        <a:cubicBezTo>
                          <a:pt x="9" y="64"/>
                          <a:pt x="9" y="64"/>
                          <a:pt x="9" y="64"/>
                        </a:cubicBezTo>
                        <a:cubicBezTo>
                          <a:pt x="11" y="77"/>
                          <a:pt x="11" y="77"/>
                          <a:pt x="11" y="77"/>
                        </a:cubicBezTo>
                        <a:cubicBezTo>
                          <a:pt x="27" y="75"/>
                          <a:pt x="27" y="75"/>
                          <a:pt x="27" y="75"/>
                        </a:cubicBezTo>
                        <a:lnTo>
                          <a:pt x="27" y="74"/>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65"/>
                  <p:cNvSpPr/>
                  <p:nvPr/>
                </p:nvSpPr>
                <p:spPr bwMode="auto">
                  <a:xfrm>
                    <a:off x="8251826" y="5916613"/>
                    <a:ext cx="287338" cy="153988"/>
                  </a:xfrm>
                  <a:custGeom>
                    <a:avLst/>
                    <a:gdLst>
                      <a:gd name="T0" fmla="*/ 2 w 77"/>
                      <a:gd name="T1" fmla="*/ 26 h 41"/>
                      <a:gd name="T2" fmla="*/ 17 w 77"/>
                      <a:gd name="T3" fmla="*/ 32 h 41"/>
                      <a:gd name="T4" fmla="*/ 29 w 77"/>
                      <a:gd name="T5" fmla="*/ 41 h 41"/>
                      <a:gd name="T6" fmla="*/ 29 w 77"/>
                      <a:gd name="T7" fmla="*/ 41 h 41"/>
                      <a:gd name="T8" fmla="*/ 29 w 77"/>
                      <a:gd name="T9" fmla="*/ 41 h 41"/>
                      <a:gd name="T10" fmla="*/ 34 w 77"/>
                      <a:gd name="T11" fmla="*/ 31 h 41"/>
                      <a:gd name="T12" fmla="*/ 41 w 77"/>
                      <a:gd name="T13" fmla="*/ 37 h 41"/>
                      <a:gd name="T14" fmla="*/ 41 w 77"/>
                      <a:gd name="T15" fmla="*/ 37 h 41"/>
                      <a:gd name="T16" fmla="*/ 41 w 77"/>
                      <a:gd name="T17" fmla="*/ 37 h 41"/>
                      <a:gd name="T18" fmla="*/ 46 w 77"/>
                      <a:gd name="T19" fmla="*/ 30 h 41"/>
                      <a:gd name="T20" fmla="*/ 54 w 77"/>
                      <a:gd name="T21" fmla="*/ 38 h 41"/>
                      <a:gd name="T22" fmla="*/ 54 w 77"/>
                      <a:gd name="T23" fmla="*/ 38 h 41"/>
                      <a:gd name="T24" fmla="*/ 54 w 77"/>
                      <a:gd name="T25" fmla="*/ 38 h 41"/>
                      <a:gd name="T26" fmla="*/ 64 w 77"/>
                      <a:gd name="T27" fmla="*/ 25 h 41"/>
                      <a:gd name="T28" fmla="*/ 76 w 77"/>
                      <a:gd name="T29" fmla="*/ 16 h 41"/>
                      <a:gd name="T30" fmla="*/ 77 w 77"/>
                      <a:gd name="T31" fmla="*/ 16 h 41"/>
                      <a:gd name="T32" fmla="*/ 74 w 77"/>
                      <a:gd name="T33" fmla="*/ 0 h 41"/>
                      <a:gd name="T34" fmla="*/ 62 w 77"/>
                      <a:gd name="T35" fmla="*/ 1 h 41"/>
                      <a:gd name="T36" fmla="*/ 12 w 77"/>
                      <a:gd name="T37" fmla="*/ 8 h 41"/>
                      <a:gd name="T38" fmla="*/ 0 w 77"/>
                      <a:gd name="T39" fmla="*/ 10 h 41"/>
                      <a:gd name="T40" fmla="*/ 2 w 77"/>
                      <a:gd name="T4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41">
                        <a:moveTo>
                          <a:pt x="2" y="26"/>
                        </a:moveTo>
                        <a:cubicBezTo>
                          <a:pt x="8" y="25"/>
                          <a:pt x="14" y="28"/>
                          <a:pt x="17" y="32"/>
                        </a:cubicBezTo>
                        <a:cubicBezTo>
                          <a:pt x="20" y="36"/>
                          <a:pt x="25" y="41"/>
                          <a:pt x="29" y="41"/>
                        </a:cubicBezTo>
                        <a:cubicBezTo>
                          <a:pt x="29" y="41"/>
                          <a:pt x="29" y="41"/>
                          <a:pt x="29" y="41"/>
                        </a:cubicBezTo>
                        <a:cubicBezTo>
                          <a:pt x="29" y="41"/>
                          <a:pt x="29" y="41"/>
                          <a:pt x="29" y="41"/>
                        </a:cubicBezTo>
                        <a:cubicBezTo>
                          <a:pt x="33" y="40"/>
                          <a:pt x="33" y="36"/>
                          <a:pt x="34" y="31"/>
                        </a:cubicBezTo>
                        <a:cubicBezTo>
                          <a:pt x="36" y="35"/>
                          <a:pt x="39" y="38"/>
                          <a:pt x="41" y="37"/>
                        </a:cubicBezTo>
                        <a:cubicBezTo>
                          <a:pt x="41" y="37"/>
                          <a:pt x="41" y="37"/>
                          <a:pt x="41" y="37"/>
                        </a:cubicBezTo>
                        <a:cubicBezTo>
                          <a:pt x="41" y="37"/>
                          <a:pt x="41" y="37"/>
                          <a:pt x="41" y="37"/>
                        </a:cubicBezTo>
                        <a:cubicBezTo>
                          <a:pt x="44" y="37"/>
                          <a:pt x="46" y="34"/>
                          <a:pt x="46" y="30"/>
                        </a:cubicBezTo>
                        <a:cubicBezTo>
                          <a:pt x="49" y="33"/>
                          <a:pt x="51" y="38"/>
                          <a:pt x="54" y="38"/>
                        </a:cubicBezTo>
                        <a:cubicBezTo>
                          <a:pt x="54" y="38"/>
                          <a:pt x="54" y="38"/>
                          <a:pt x="54" y="38"/>
                        </a:cubicBezTo>
                        <a:cubicBezTo>
                          <a:pt x="54" y="38"/>
                          <a:pt x="54" y="38"/>
                          <a:pt x="54" y="38"/>
                        </a:cubicBezTo>
                        <a:cubicBezTo>
                          <a:pt x="58" y="37"/>
                          <a:pt x="62" y="31"/>
                          <a:pt x="64" y="25"/>
                        </a:cubicBezTo>
                        <a:cubicBezTo>
                          <a:pt x="66" y="21"/>
                          <a:pt x="70" y="17"/>
                          <a:pt x="76" y="16"/>
                        </a:cubicBezTo>
                        <a:cubicBezTo>
                          <a:pt x="77" y="16"/>
                          <a:pt x="77" y="16"/>
                          <a:pt x="77" y="16"/>
                        </a:cubicBezTo>
                        <a:cubicBezTo>
                          <a:pt x="74" y="0"/>
                          <a:pt x="74" y="0"/>
                          <a:pt x="74" y="0"/>
                        </a:cubicBezTo>
                        <a:cubicBezTo>
                          <a:pt x="62" y="1"/>
                          <a:pt x="62" y="1"/>
                          <a:pt x="62" y="1"/>
                        </a:cubicBezTo>
                        <a:cubicBezTo>
                          <a:pt x="12" y="8"/>
                          <a:pt x="12" y="8"/>
                          <a:pt x="12" y="8"/>
                        </a:cubicBezTo>
                        <a:cubicBezTo>
                          <a:pt x="0" y="10"/>
                          <a:pt x="0" y="10"/>
                          <a:pt x="0" y="10"/>
                        </a:cubicBezTo>
                        <a:cubicBezTo>
                          <a:pt x="2" y="26"/>
                          <a:pt x="2" y="26"/>
                          <a:pt x="2" y="26"/>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66"/>
                  <p:cNvSpPr/>
                  <p:nvPr/>
                </p:nvSpPr>
                <p:spPr bwMode="auto">
                  <a:xfrm>
                    <a:off x="7969251" y="5954713"/>
                    <a:ext cx="288925" cy="153988"/>
                  </a:xfrm>
                  <a:custGeom>
                    <a:avLst/>
                    <a:gdLst>
                      <a:gd name="T0" fmla="*/ 3 w 77"/>
                      <a:gd name="T1" fmla="*/ 26 h 41"/>
                      <a:gd name="T2" fmla="*/ 17 w 77"/>
                      <a:gd name="T3" fmla="*/ 32 h 41"/>
                      <a:gd name="T4" fmla="*/ 29 w 77"/>
                      <a:gd name="T5" fmla="*/ 41 h 41"/>
                      <a:gd name="T6" fmla="*/ 29 w 77"/>
                      <a:gd name="T7" fmla="*/ 41 h 41"/>
                      <a:gd name="T8" fmla="*/ 29 w 77"/>
                      <a:gd name="T9" fmla="*/ 41 h 41"/>
                      <a:gd name="T10" fmla="*/ 34 w 77"/>
                      <a:gd name="T11" fmla="*/ 31 h 41"/>
                      <a:gd name="T12" fmla="*/ 41 w 77"/>
                      <a:gd name="T13" fmla="*/ 37 h 41"/>
                      <a:gd name="T14" fmla="*/ 41 w 77"/>
                      <a:gd name="T15" fmla="*/ 37 h 41"/>
                      <a:gd name="T16" fmla="*/ 41 w 77"/>
                      <a:gd name="T17" fmla="*/ 37 h 41"/>
                      <a:gd name="T18" fmla="*/ 47 w 77"/>
                      <a:gd name="T19" fmla="*/ 30 h 41"/>
                      <a:gd name="T20" fmla="*/ 54 w 77"/>
                      <a:gd name="T21" fmla="*/ 38 h 41"/>
                      <a:gd name="T22" fmla="*/ 54 w 77"/>
                      <a:gd name="T23" fmla="*/ 38 h 41"/>
                      <a:gd name="T24" fmla="*/ 54 w 77"/>
                      <a:gd name="T25" fmla="*/ 38 h 41"/>
                      <a:gd name="T26" fmla="*/ 64 w 77"/>
                      <a:gd name="T27" fmla="*/ 25 h 41"/>
                      <a:gd name="T28" fmla="*/ 76 w 77"/>
                      <a:gd name="T29" fmla="*/ 16 h 41"/>
                      <a:gd name="T30" fmla="*/ 77 w 77"/>
                      <a:gd name="T31" fmla="*/ 16 h 41"/>
                      <a:gd name="T32" fmla="*/ 75 w 77"/>
                      <a:gd name="T33" fmla="*/ 0 h 41"/>
                      <a:gd name="T34" fmla="*/ 62 w 77"/>
                      <a:gd name="T35" fmla="*/ 1 h 41"/>
                      <a:gd name="T36" fmla="*/ 12 w 77"/>
                      <a:gd name="T37" fmla="*/ 8 h 41"/>
                      <a:gd name="T38" fmla="*/ 0 w 77"/>
                      <a:gd name="T39" fmla="*/ 10 h 41"/>
                      <a:gd name="T40" fmla="*/ 2 w 77"/>
                      <a:gd name="T41" fmla="*/ 26 h 41"/>
                      <a:gd name="T42" fmla="*/ 3 w 77"/>
                      <a:gd name="T43"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1">
                        <a:moveTo>
                          <a:pt x="3" y="26"/>
                        </a:moveTo>
                        <a:cubicBezTo>
                          <a:pt x="8" y="25"/>
                          <a:pt x="14" y="28"/>
                          <a:pt x="17" y="32"/>
                        </a:cubicBezTo>
                        <a:cubicBezTo>
                          <a:pt x="20" y="36"/>
                          <a:pt x="25" y="41"/>
                          <a:pt x="29" y="41"/>
                        </a:cubicBezTo>
                        <a:cubicBezTo>
                          <a:pt x="29" y="41"/>
                          <a:pt x="29" y="41"/>
                          <a:pt x="29" y="41"/>
                        </a:cubicBezTo>
                        <a:cubicBezTo>
                          <a:pt x="29" y="41"/>
                          <a:pt x="29" y="41"/>
                          <a:pt x="29" y="41"/>
                        </a:cubicBezTo>
                        <a:cubicBezTo>
                          <a:pt x="33" y="40"/>
                          <a:pt x="33" y="36"/>
                          <a:pt x="34" y="31"/>
                        </a:cubicBezTo>
                        <a:cubicBezTo>
                          <a:pt x="36" y="35"/>
                          <a:pt x="39" y="38"/>
                          <a:pt x="41" y="37"/>
                        </a:cubicBezTo>
                        <a:cubicBezTo>
                          <a:pt x="41" y="37"/>
                          <a:pt x="41" y="37"/>
                          <a:pt x="41" y="37"/>
                        </a:cubicBezTo>
                        <a:cubicBezTo>
                          <a:pt x="41" y="37"/>
                          <a:pt x="41" y="37"/>
                          <a:pt x="41" y="37"/>
                        </a:cubicBezTo>
                        <a:cubicBezTo>
                          <a:pt x="44" y="37"/>
                          <a:pt x="46" y="34"/>
                          <a:pt x="47" y="30"/>
                        </a:cubicBezTo>
                        <a:cubicBezTo>
                          <a:pt x="49" y="34"/>
                          <a:pt x="51" y="38"/>
                          <a:pt x="54" y="38"/>
                        </a:cubicBezTo>
                        <a:cubicBezTo>
                          <a:pt x="54" y="38"/>
                          <a:pt x="54" y="38"/>
                          <a:pt x="54" y="38"/>
                        </a:cubicBezTo>
                        <a:cubicBezTo>
                          <a:pt x="54" y="38"/>
                          <a:pt x="54" y="38"/>
                          <a:pt x="54" y="38"/>
                        </a:cubicBezTo>
                        <a:cubicBezTo>
                          <a:pt x="58" y="37"/>
                          <a:pt x="62" y="31"/>
                          <a:pt x="64" y="25"/>
                        </a:cubicBezTo>
                        <a:cubicBezTo>
                          <a:pt x="66" y="21"/>
                          <a:pt x="70" y="17"/>
                          <a:pt x="76" y="16"/>
                        </a:cubicBezTo>
                        <a:cubicBezTo>
                          <a:pt x="77" y="16"/>
                          <a:pt x="77" y="16"/>
                          <a:pt x="77" y="16"/>
                        </a:cubicBezTo>
                        <a:cubicBezTo>
                          <a:pt x="75" y="0"/>
                          <a:pt x="75" y="0"/>
                          <a:pt x="75" y="0"/>
                        </a:cubicBezTo>
                        <a:cubicBezTo>
                          <a:pt x="62" y="1"/>
                          <a:pt x="62" y="1"/>
                          <a:pt x="62" y="1"/>
                        </a:cubicBezTo>
                        <a:cubicBezTo>
                          <a:pt x="12" y="8"/>
                          <a:pt x="12" y="8"/>
                          <a:pt x="12" y="8"/>
                        </a:cubicBezTo>
                        <a:cubicBezTo>
                          <a:pt x="0" y="10"/>
                          <a:pt x="0" y="10"/>
                          <a:pt x="0" y="10"/>
                        </a:cubicBezTo>
                        <a:cubicBezTo>
                          <a:pt x="2" y="26"/>
                          <a:pt x="2" y="26"/>
                          <a:pt x="2" y="26"/>
                        </a:cubicBezTo>
                        <a:lnTo>
                          <a:pt x="3" y="2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67"/>
                  <p:cNvSpPr/>
                  <p:nvPr/>
                </p:nvSpPr>
                <p:spPr bwMode="auto">
                  <a:xfrm>
                    <a:off x="7688263" y="5992813"/>
                    <a:ext cx="288925" cy="157163"/>
                  </a:xfrm>
                  <a:custGeom>
                    <a:avLst/>
                    <a:gdLst>
                      <a:gd name="T0" fmla="*/ 3 w 77"/>
                      <a:gd name="T1" fmla="*/ 26 h 42"/>
                      <a:gd name="T2" fmla="*/ 17 w 77"/>
                      <a:gd name="T3" fmla="*/ 32 h 42"/>
                      <a:gd name="T4" fmla="*/ 29 w 77"/>
                      <a:gd name="T5" fmla="*/ 41 h 42"/>
                      <a:gd name="T6" fmla="*/ 29 w 77"/>
                      <a:gd name="T7" fmla="*/ 41 h 42"/>
                      <a:gd name="T8" fmla="*/ 29 w 77"/>
                      <a:gd name="T9" fmla="*/ 41 h 42"/>
                      <a:gd name="T10" fmla="*/ 35 w 77"/>
                      <a:gd name="T11" fmla="*/ 31 h 42"/>
                      <a:gd name="T12" fmla="*/ 41 w 77"/>
                      <a:gd name="T13" fmla="*/ 37 h 42"/>
                      <a:gd name="T14" fmla="*/ 42 w 77"/>
                      <a:gd name="T15" fmla="*/ 37 h 42"/>
                      <a:gd name="T16" fmla="*/ 42 w 77"/>
                      <a:gd name="T17" fmla="*/ 37 h 42"/>
                      <a:gd name="T18" fmla="*/ 47 w 77"/>
                      <a:gd name="T19" fmla="*/ 30 h 42"/>
                      <a:gd name="T20" fmla="*/ 54 w 77"/>
                      <a:gd name="T21" fmla="*/ 38 h 42"/>
                      <a:gd name="T22" fmla="*/ 54 w 77"/>
                      <a:gd name="T23" fmla="*/ 38 h 42"/>
                      <a:gd name="T24" fmla="*/ 54 w 77"/>
                      <a:gd name="T25" fmla="*/ 38 h 42"/>
                      <a:gd name="T26" fmla="*/ 64 w 77"/>
                      <a:gd name="T27" fmla="*/ 25 h 42"/>
                      <a:gd name="T28" fmla="*/ 76 w 77"/>
                      <a:gd name="T29" fmla="*/ 16 h 42"/>
                      <a:gd name="T30" fmla="*/ 77 w 77"/>
                      <a:gd name="T31" fmla="*/ 16 h 42"/>
                      <a:gd name="T32" fmla="*/ 75 w 77"/>
                      <a:gd name="T33" fmla="*/ 0 h 42"/>
                      <a:gd name="T34" fmla="*/ 62 w 77"/>
                      <a:gd name="T35" fmla="*/ 1 h 42"/>
                      <a:gd name="T36" fmla="*/ 12 w 77"/>
                      <a:gd name="T37" fmla="*/ 8 h 42"/>
                      <a:gd name="T38" fmla="*/ 0 w 77"/>
                      <a:gd name="T39" fmla="*/ 10 h 42"/>
                      <a:gd name="T40" fmla="*/ 2 w 77"/>
                      <a:gd name="T41" fmla="*/ 26 h 42"/>
                      <a:gd name="T42" fmla="*/ 3 w 77"/>
                      <a:gd name="T43"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3" y="26"/>
                        </a:moveTo>
                        <a:cubicBezTo>
                          <a:pt x="9" y="25"/>
                          <a:pt x="14" y="28"/>
                          <a:pt x="17" y="32"/>
                        </a:cubicBezTo>
                        <a:cubicBezTo>
                          <a:pt x="20" y="36"/>
                          <a:pt x="25" y="42"/>
                          <a:pt x="29" y="41"/>
                        </a:cubicBezTo>
                        <a:cubicBezTo>
                          <a:pt x="29" y="41"/>
                          <a:pt x="29" y="41"/>
                          <a:pt x="29" y="41"/>
                        </a:cubicBezTo>
                        <a:cubicBezTo>
                          <a:pt x="29" y="41"/>
                          <a:pt x="29" y="41"/>
                          <a:pt x="29" y="41"/>
                        </a:cubicBezTo>
                        <a:cubicBezTo>
                          <a:pt x="33" y="41"/>
                          <a:pt x="33" y="36"/>
                          <a:pt x="35" y="31"/>
                        </a:cubicBezTo>
                        <a:cubicBezTo>
                          <a:pt x="36" y="35"/>
                          <a:pt x="39" y="38"/>
                          <a:pt x="41" y="37"/>
                        </a:cubicBezTo>
                        <a:cubicBezTo>
                          <a:pt x="42" y="37"/>
                          <a:pt x="42" y="37"/>
                          <a:pt x="42" y="37"/>
                        </a:cubicBezTo>
                        <a:cubicBezTo>
                          <a:pt x="42" y="37"/>
                          <a:pt x="42" y="37"/>
                          <a:pt x="42" y="37"/>
                        </a:cubicBezTo>
                        <a:cubicBezTo>
                          <a:pt x="44" y="37"/>
                          <a:pt x="46" y="34"/>
                          <a:pt x="47" y="30"/>
                        </a:cubicBezTo>
                        <a:cubicBezTo>
                          <a:pt x="49" y="34"/>
                          <a:pt x="51" y="38"/>
                          <a:pt x="54" y="38"/>
                        </a:cubicBezTo>
                        <a:cubicBezTo>
                          <a:pt x="54" y="38"/>
                          <a:pt x="54" y="38"/>
                          <a:pt x="54" y="38"/>
                        </a:cubicBezTo>
                        <a:cubicBezTo>
                          <a:pt x="54" y="38"/>
                          <a:pt x="54" y="38"/>
                          <a:pt x="54" y="38"/>
                        </a:cubicBezTo>
                        <a:cubicBezTo>
                          <a:pt x="58" y="37"/>
                          <a:pt x="62" y="31"/>
                          <a:pt x="64" y="25"/>
                        </a:cubicBezTo>
                        <a:cubicBezTo>
                          <a:pt x="66" y="21"/>
                          <a:pt x="70" y="17"/>
                          <a:pt x="76" y="16"/>
                        </a:cubicBezTo>
                        <a:cubicBezTo>
                          <a:pt x="77" y="16"/>
                          <a:pt x="77" y="16"/>
                          <a:pt x="77" y="16"/>
                        </a:cubicBezTo>
                        <a:cubicBezTo>
                          <a:pt x="75" y="0"/>
                          <a:pt x="75" y="0"/>
                          <a:pt x="75" y="0"/>
                        </a:cubicBezTo>
                        <a:cubicBezTo>
                          <a:pt x="62" y="1"/>
                          <a:pt x="62" y="1"/>
                          <a:pt x="62" y="1"/>
                        </a:cubicBezTo>
                        <a:cubicBezTo>
                          <a:pt x="12" y="8"/>
                          <a:pt x="12" y="8"/>
                          <a:pt x="12" y="8"/>
                        </a:cubicBezTo>
                        <a:cubicBezTo>
                          <a:pt x="0" y="10"/>
                          <a:pt x="0" y="10"/>
                          <a:pt x="0" y="10"/>
                        </a:cubicBezTo>
                        <a:cubicBezTo>
                          <a:pt x="2" y="26"/>
                          <a:pt x="2" y="26"/>
                          <a:pt x="2" y="26"/>
                        </a:cubicBezTo>
                        <a:lnTo>
                          <a:pt x="3" y="2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68"/>
                  <p:cNvSpPr/>
                  <p:nvPr/>
                </p:nvSpPr>
                <p:spPr bwMode="auto">
                  <a:xfrm>
                    <a:off x="7407276" y="6029326"/>
                    <a:ext cx="288925" cy="157163"/>
                  </a:xfrm>
                  <a:custGeom>
                    <a:avLst/>
                    <a:gdLst>
                      <a:gd name="T0" fmla="*/ 3 w 77"/>
                      <a:gd name="T1" fmla="*/ 26 h 42"/>
                      <a:gd name="T2" fmla="*/ 17 w 77"/>
                      <a:gd name="T3" fmla="*/ 32 h 42"/>
                      <a:gd name="T4" fmla="*/ 29 w 77"/>
                      <a:gd name="T5" fmla="*/ 41 h 42"/>
                      <a:gd name="T6" fmla="*/ 29 w 77"/>
                      <a:gd name="T7" fmla="*/ 41 h 42"/>
                      <a:gd name="T8" fmla="*/ 29 w 77"/>
                      <a:gd name="T9" fmla="*/ 41 h 42"/>
                      <a:gd name="T10" fmla="*/ 35 w 77"/>
                      <a:gd name="T11" fmla="*/ 31 h 42"/>
                      <a:gd name="T12" fmla="*/ 42 w 77"/>
                      <a:gd name="T13" fmla="*/ 37 h 42"/>
                      <a:gd name="T14" fmla="*/ 42 w 77"/>
                      <a:gd name="T15" fmla="*/ 37 h 42"/>
                      <a:gd name="T16" fmla="*/ 42 w 77"/>
                      <a:gd name="T17" fmla="*/ 37 h 42"/>
                      <a:gd name="T18" fmla="*/ 47 w 77"/>
                      <a:gd name="T19" fmla="*/ 30 h 42"/>
                      <a:gd name="T20" fmla="*/ 54 w 77"/>
                      <a:gd name="T21" fmla="*/ 38 h 42"/>
                      <a:gd name="T22" fmla="*/ 54 w 77"/>
                      <a:gd name="T23" fmla="*/ 38 h 42"/>
                      <a:gd name="T24" fmla="*/ 55 w 77"/>
                      <a:gd name="T25" fmla="*/ 38 h 42"/>
                      <a:gd name="T26" fmla="*/ 64 w 77"/>
                      <a:gd name="T27" fmla="*/ 25 h 42"/>
                      <a:gd name="T28" fmla="*/ 76 w 77"/>
                      <a:gd name="T29" fmla="*/ 16 h 42"/>
                      <a:gd name="T30" fmla="*/ 77 w 77"/>
                      <a:gd name="T31" fmla="*/ 16 h 42"/>
                      <a:gd name="T32" fmla="*/ 75 w 77"/>
                      <a:gd name="T33" fmla="*/ 0 h 42"/>
                      <a:gd name="T34" fmla="*/ 62 w 77"/>
                      <a:gd name="T35" fmla="*/ 2 h 42"/>
                      <a:gd name="T36" fmla="*/ 12 w 77"/>
                      <a:gd name="T37" fmla="*/ 8 h 42"/>
                      <a:gd name="T38" fmla="*/ 0 w 77"/>
                      <a:gd name="T39" fmla="*/ 10 h 42"/>
                      <a:gd name="T40" fmla="*/ 2 w 77"/>
                      <a:gd name="T41" fmla="*/ 26 h 42"/>
                      <a:gd name="T42" fmla="*/ 3 w 77"/>
                      <a:gd name="T43"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3" y="26"/>
                        </a:moveTo>
                        <a:cubicBezTo>
                          <a:pt x="9" y="25"/>
                          <a:pt x="14" y="28"/>
                          <a:pt x="17" y="32"/>
                        </a:cubicBezTo>
                        <a:cubicBezTo>
                          <a:pt x="20" y="36"/>
                          <a:pt x="25" y="42"/>
                          <a:pt x="29" y="41"/>
                        </a:cubicBezTo>
                        <a:cubicBezTo>
                          <a:pt x="29" y="41"/>
                          <a:pt x="29" y="41"/>
                          <a:pt x="29" y="41"/>
                        </a:cubicBezTo>
                        <a:cubicBezTo>
                          <a:pt x="29" y="41"/>
                          <a:pt x="29" y="41"/>
                          <a:pt x="29" y="41"/>
                        </a:cubicBezTo>
                        <a:cubicBezTo>
                          <a:pt x="33" y="41"/>
                          <a:pt x="33" y="36"/>
                          <a:pt x="35" y="31"/>
                        </a:cubicBezTo>
                        <a:cubicBezTo>
                          <a:pt x="37" y="35"/>
                          <a:pt x="39" y="38"/>
                          <a:pt x="42" y="37"/>
                        </a:cubicBezTo>
                        <a:cubicBezTo>
                          <a:pt x="42" y="37"/>
                          <a:pt x="42" y="37"/>
                          <a:pt x="42" y="37"/>
                        </a:cubicBezTo>
                        <a:cubicBezTo>
                          <a:pt x="42" y="37"/>
                          <a:pt x="42" y="37"/>
                          <a:pt x="42" y="37"/>
                        </a:cubicBezTo>
                        <a:cubicBezTo>
                          <a:pt x="44" y="37"/>
                          <a:pt x="46" y="34"/>
                          <a:pt x="47" y="30"/>
                        </a:cubicBezTo>
                        <a:cubicBezTo>
                          <a:pt x="49" y="34"/>
                          <a:pt x="51" y="38"/>
                          <a:pt x="54" y="38"/>
                        </a:cubicBezTo>
                        <a:cubicBezTo>
                          <a:pt x="54" y="38"/>
                          <a:pt x="54" y="38"/>
                          <a:pt x="54" y="38"/>
                        </a:cubicBezTo>
                        <a:cubicBezTo>
                          <a:pt x="55" y="38"/>
                          <a:pt x="55" y="38"/>
                          <a:pt x="55" y="38"/>
                        </a:cubicBezTo>
                        <a:cubicBezTo>
                          <a:pt x="58" y="37"/>
                          <a:pt x="62" y="31"/>
                          <a:pt x="64" y="25"/>
                        </a:cubicBezTo>
                        <a:cubicBezTo>
                          <a:pt x="66" y="21"/>
                          <a:pt x="70" y="17"/>
                          <a:pt x="76" y="16"/>
                        </a:cubicBezTo>
                        <a:cubicBezTo>
                          <a:pt x="77" y="16"/>
                          <a:pt x="77" y="16"/>
                          <a:pt x="77" y="16"/>
                        </a:cubicBezTo>
                        <a:cubicBezTo>
                          <a:pt x="75" y="0"/>
                          <a:pt x="75" y="0"/>
                          <a:pt x="75" y="0"/>
                        </a:cubicBezTo>
                        <a:cubicBezTo>
                          <a:pt x="62" y="2"/>
                          <a:pt x="62" y="2"/>
                          <a:pt x="62" y="2"/>
                        </a:cubicBezTo>
                        <a:cubicBezTo>
                          <a:pt x="12" y="8"/>
                          <a:pt x="12" y="8"/>
                          <a:pt x="12" y="8"/>
                        </a:cubicBezTo>
                        <a:cubicBezTo>
                          <a:pt x="0" y="10"/>
                          <a:pt x="0" y="10"/>
                          <a:pt x="0" y="10"/>
                        </a:cubicBezTo>
                        <a:cubicBezTo>
                          <a:pt x="2" y="26"/>
                          <a:pt x="2" y="26"/>
                          <a:pt x="2" y="26"/>
                        </a:cubicBezTo>
                        <a:lnTo>
                          <a:pt x="3" y="2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69"/>
                  <p:cNvSpPr/>
                  <p:nvPr/>
                </p:nvSpPr>
                <p:spPr bwMode="auto">
                  <a:xfrm>
                    <a:off x="7126288" y="6067426"/>
                    <a:ext cx="288925" cy="157163"/>
                  </a:xfrm>
                  <a:custGeom>
                    <a:avLst/>
                    <a:gdLst>
                      <a:gd name="T0" fmla="*/ 3 w 77"/>
                      <a:gd name="T1" fmla="*/ 26 h 42"/>
                      <a:gd name="T2" fmla="*/ 17 w 77"/>
                      <a:gd name="T3" fmla="*/ 32 h 42"/>
                      <a:gd name="T4" fmla="*/ 29 w 77"/>
                      <a:gd name="T5" fmla="*/ 41 h 42"/>
                      <a:gd name="T6" fmla="*/ 29 w 77"/>
                      <a:gd name="T7" fmla="*/ 41 h 42"/>
                      <a:gd name="T8" fmla="*/ 29 w 77"/>
                      <a:gd name="T9" fmla="*/ 41 h 42"/>
                      <a:gd name="T10" fmla="*/ 35 w 77"/>
                      <a:gd name="T11" fmla="*/ 31 h 42"/>
                      <a:gd name="T12" fmla="*/ 42 w 77"/>
                      <a:gd name="T13" fmla="*/ 38 h 42"/>
                      <a:gd name="T14" fmla="*/ 42 w 77"/>
                      <a:gd name="T15" fmla="*/ 38 h 42"/>
                      <a:gd name="T16" fmla="*/ 42 w 77"/>
                      <a:gd name="T17" fmla="*/ 38 h 42"/>
                      <a:gd name="T18" fmla="*/ 47 w 77"/>
                      <a:gd name="T19" fmla="*/ 30 h 42"/>
                      <a:gd name="T20" fmla="*/ 54 w 77"/>
                      <a:gd name="T21" fmla="*/ 38 h 42"/>
                      <a:gd name="T22" fmla="*/ 55 w 77"/>
                      <a:gd name="T23" fmla="*/ 38 h 42"/>
                      <a:gd name="T24" fmla="*/ 55 w 77"/>
                      <a:gd name="T25" fmla="*/ 38 h 42"/>
                      <a:gd name="T26" fmla="*/ 64 w 77"/>
                      <a:gd name="T27" fmla="*/ 25 h 42"/>
                      <a:gd name="T28" fmla="*/ 76 w 77"/>
                      <a:gd name="T29" fmla="*/ 16 h 42"/>
                      <a:gd name="T30" fmla="*/ 77 w 77"/>
                      <a:gd name="T31" fmla="*/ 16 h 42"/>
                      <a:gd name="T32" fmla="*/ 75 w 77"/>
                      <a:gd name="T33" fmla="*/ 0 h 42"/>
                      <a:gd name="T34" fmla="*/ 62 w 77"/>
                      <a:gd name="T35" fmla="*/ 2 h 42"/>
                      <a:gd name="T36" fmla="*/ 13 w 77"/>
                      <a:gd name="T37" fmla="*/ 8 h 42"/>
                      <a:gd name="T38" fmla="*/ 0 w 77"/>
                      <a:gd name="T39" fmla="*/ 10 h 42"/>
                      <a:gd name="T40" fmla="*/ 2 w 77"/>
                      <a:gd name="T41" fmla="*/ 26 h 42"/>
                      <a:gd name="T42" fmla="*/ 3 w 77"/>
                      <a:gd name="T43"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3" y="26"/>
                        </a:moveTo>
                        <a:cubicBezTo>
                          <a:pt x="9" y="25"/>
                          <a:pt x="14" y="28"/>
                          <a:pt x="17" y="32"/>
                        </a:cubicBezTo>
                        <a:cubicBezTo>
                          <a:pt x="20" y="36"/>
                          <a:pt x="25" y="42"/>
                          <a:pt x="29" y="41"/>
                        </a:cubicBezTo>
                        <a:cubicBezTo>
                          <a:pt x="29" y="41"/>
                          <a:pt x="29" y="41"/>
                          <a:pt x="29" y="41"/>
                        </a:cubicBezTo>
                        <a:cubicBezTo>
                          <a:pt x="29" y="41"/>
                          <a:pt x="29" y="41"/>
                          <a:pt x="29" y="41"/>
                        </a:cubicBezTo>
                        <a:cubicBezTo>
                          <a:pt x="33" y="41"/>
                          <a:pt x="33" y="36"/>
                          <a:pt x="35" y="31"/>
                        </a:cubicBezTo>
                        <a:cubicBezTo>
                          <a:pt x="37" y="35"/>
                          <a:pt x="39" y="38"/>
                          <a:pt x="42" y="38"/>
                        </a:cubicBezTo>
                        <a:cubicBezTo>
                          <a:pt x="42" y="38"/>
                          <a:pt x="42" y="38"/>
                          <a:pt x="42" y="38"/>
                        </a:cubicBezTo>
                        <a:cubicBezTo>
                          <a:pt x="42" y="38"/>
                          <a:pt x="42" y="38"/>
                          <a:pt x="42" y="38"/>
                        </a:cubicBezTo>
                        <a:cubicBezTo>
                          <a:pt x="44" y="37"/>
                          <a:pt x="46" y="34"/>
                          <a:pt x="47" y="30"/>
                        </a:cubicBezTo>
                        <a:cubicBezTo>
                          <a:pt x="49" y="34"/>
                          <a:pt x="51" y="38"/>
                          <a:pt x="54" y="38"/>
                        </a:cubicBezTo>
                        <a:cubicBezTo>
                          <a:pt x="55" y="38"/>
                          <a:pt x="55" y="38"/>
                          <a:pt x="55" y="38"/>
                        </a:cubicBezTo>
                        <a:cubicBezTo>
                          <a:pt x="55" y="38"/>
                          <a:pt x="55" y="38"/>
                          <a:pt x="55" y="38"/>
                        </a:cubicBezTo>
                        <a:cubicBezTo>
                          <a:pt x="59" y="37"/>
                          <a:pt x="62" y="31"/>
                          <a:pt x="64" y="25"/>
                        </a:cubicBezTo>
                        <a:cubicBezTo>
                          <a:pt x="66" y="21"/>
                          <a:pt x="70" y="17"/>
                          <a:pt x="76" y="16"/>
                        </a:cubicBezTo>
                        <a:cubicBezTo>
                          <a:pt x="77" y="16"/>
                          <a:pt x="77" y="16"/>
                          <a:pt x="77" y="16"/>
                        </a:cubicBezTo>
                        <a:cubicBezTo>
                          <a:pt x="75" y="0"/>
                          <a:pt x="75" y="0"/>
                          <a:pt x="75" y="0"/>
                        </a:cubicBezTo>
                        <a:cubicBezTo>
                          <a:pt x="62" y="2"/>
                          <a:pt x="62" y="2"/>
                          <a:pt x="62" y="2"/>
                        </a:cubicBezTo>
                        <a:cubicBezTo>
                          <a:pt x="13" y="8"/>
                          <a:pt x="13" y="8"/>
                          <a:pt x="13" y="8"/>
                        </a:cubicBezTo>
                        <a:cubicBezTo>
                          <a:pt x="0" y="10"/>
                          <a:pt x="0" y="10"/>
                          <a:pt x="0" y="10"/>
                        </a:cubicBezTo>
                        <a:cubicBezTo>
                          <a:pt x="2" y="26"/>
                          <a:pt x="2" y="26"/>
                          <a:pt x="2" y="26"/>
                        </a:cubicBezTo>
                        <a:lnTo>
                          <a:pt x="3" y="2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70"/>
                  <p:cNvSpPr/>
                  <p:nvPr/>
                </p:nvSpPr>
                <p:spPr bwMode="auto">
                  <a:xfrm>
                    <a:off x="6845301" y="6103938"/>
                    <a:ext cx="288925" cy="158750"/>
                  </a:xfrm>
                  <a:custGeom>
                    <a:avLst/>
                    <a:gdLst>
                      <a:gd name="T0" fmla="*/ 3 w 77"/>
                      <a:gd name="T1" fmla="*/ 26 h 42"/>
                      <a:gd name="T2" fmla="*/ 17 w 77"/>
                      <a:gd name="T3" fmla="*/ 32 h 42"/>
                      <a:gd name="T4" fmla="*/ 29 w 77"/>
                      <a:gd name="T5" fmla="*/ 41 h 42"/>
                      <a:gd name="T6" fmla="*/ 29 w 77"/>
                      <a:gd name="T7" fmla="*/ 41 h 42"/>
                      <a:gd name="T8" fmla="*/ 30 w 77"/>
                      <a:gd name="T9" fmla="*/ 41 h 42"/>
                      <a:gd name="T10" fmla="*/ 35 w 77"/>
                      <a:gd name="T11" fmla="*/ 31 h 42"/>
                      <a:gd name="T12" fmla="*/ 42 w 77"/>
                      <a:gd name="T13" fmla="*/ 38 h 42"/>
                      <a:gd name="T14" fmla="*/ 42 w 77"/>
                      <a:gd name="T15" fmla="*/ 38 h 42"/>
                      <a:gd name="T16" fmla="*/ 42 w 77"/>
                      <a:gd name="T17" fmla="*/ 38 h 42"/>
                      <a:gd name="T18" fmla="*/ 47 w 77"/>
                      <a:gd name="T19" fmla="*/ 30 h 42"/>
                      <a:gd name="T20" fmla="*/ 55 w 77"/>
                      <a:gd name="T21" fmla="*/ 38 h 42"/>
                      <a:gd name="T22" fmla="*/ 55 w 77"/>
                      <a:gd name="T23" fmla="*/ 38 h 42"/>
                      <a:gd name="T24" fmla="*/ 55 w 77"/>
                      <a:gd name="T25" fmla="*/ 38 h 42"/>
                      <a:gd name="T26" fmla="*/ 64 w 77"/>
                      <a:gd name="T27" fmla="*/ 26 h 42"/>
                      <a:gd name="T28" fmla="*/ 76 w 77"/>
                      <a:gd name="T29" fmla="*/ 16 h 42"/>
                      <a:gd name="T30" fmla="*/ 77 w 77"/>
                      <a:gd name="T31" fmla="*/ 16 h 42"/>
                      <a:gd name="T32" fmla="*/ 75 w 77"/>
                      <a:gd name="T33" fmla="*/ 0 h 42"/>
                      <a:gd name="T34" fmla="*/ 62 w 77"/>
                      <a:gd name="T35" fmla="*/ 2 h 42"/>
                      <a:gd name="T36" fmla="*/ 13 w 77"/>
                      <a:gd name="T37" fmla="*/ 8 h 42"/>
                      <a:gd name="T38" fmla="*/ 0 w 77"/>
                      <a:gd name="T39" fmla="*/ 10 h 42"/>
                      <a:gd name="T40" fmla="*/ 2 w 77"/>
                      <a:gd name="T41" fmla="*/ 26 h 42"/>
                      <a:gd name="T42" fmla="*/ 3 w 77"/>
                      <a:gd name="T43"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3" y="26"/>
                        </a:moveTo>
                        <a:cubicBezTo>
                          <a:pt x="9" y="25"/>
                          <a:pt x="14" y="28"/>
                          <a:pt x="17" y="32"/>
                        </a:cubicBezTo>
                        <a:cubicBezTo>
                          <a:pt x="21" y="37"/>
                          <a:pt x="25" y="42"/>
                          <a:pt x="29" y="41"/>
                        </a:cubicBezTo>
                        <a:cubicBezTo>
                          <a:pt x="29" y="41"/>
                          <a:pt x="29" y="41"/>
                          <a:pt x="29" y="41"/>
                        </a:cubicBezTo>
                        <a:cubicBezTo>
                          <a:pt x="30" y="41"/>
                          <a:pt x="30" y="41"/>
                          <a:pt x="30" y="41"/>
                        </a:cubicBezTo>
                        <a:cubicBezTo>
                          <a:pt x="33" y="41"/>
                          <a:pt x="34" y="36"/>
                          <a:pt x="35" y="31"/>
                        </a:cubicBezTo>
                        <a:cubicBezTo>
                          <a:pt x="37" y="36"/>
                          <a:pt x="39" y="38"/>
                          <a:pt x="42" y="38"/>
                        </a:cubicBezTo>
                        <a:cubicBezTo>
                          <a:pt x="42" y="38"/>
                          <a:pt x="42" y="38"/>
                          <a:pt x="42" y="38"/>
                        </a:cubicBezTo>
                        <a:cubicBezTo>
                          <a:pt x="42" y="38"/>
                          <a:pt x="42" y="38"/>
                          <a:pt x="42" y="38"/>
                        </a:cubicBezTo>
                        <a:cubicBezTo>
                          <a:pt x="44" y="37"/>
                          <a:pt x="46" y="34"/>
                          <a:pt x="47" y="30"/>
                        </a:cubicBezTo>
                        <a:cubicBezTo>
                          <a:pt x="49" y="34"/>
                          <a:pt x="51" y="38"/>
                          <a:pt x="55" y="38"/>
                        </a:cubicBezTo>
                        <a:cubicBezTo>
                          <a:pt x="55" y="38"/>
                          <a:pt x="55" y="38"/>
                          <a:pt x="55" y="38"/>
                        </a:cubicBezTo>
                        <a:cubicBezTo>
                          <a:pt x="55" y="38"/>
                          <a:pt x="55" y="38"/>
                          <a:pt x="55" y="38"/>
                        </a:cubicBezTo>
                        <a:cubicBezTo>
                          <a:pt x="59" y="37"/>
                          <a:pt x="62" y="31"/>
                          <a:pt x="64" y="26"/>
                        </a:cubicBezTo>
                        <a:cubicBezTo>
                          <a:pt x="66" y="21"/>
                          <a:pt x="70" y="17"/>
                          <a:pt x="76" y="16"/>
                        </a:cubicBezTo>
                        <a:cubicBezTo>
                          <a:pt x="77" y="16"/>
                          <a:pt x="77" y="16"/>
                          <a:pt x="77" y="16"/>
                        </a:cubicBezTo>
                        <a:cubicBezTo>
                          <a:pt x="75" y="0"/>
                          <a:pt x="75" y="0"/>
                          <a:pt x="75" y="0"/>
                        </a:cubicBezTo>
                        <a:cubicBezTo>
                          <a:pt x="62" y="2"/>
                          <a:pt x="62" y="2"/>
                          <a:pt x="62" y="2"/>
                        </a:cubicBezTo>
                        <a:cubicBezTo>
                          <a:pt x="13" y="8"/>
                          <a:pt x="13" y="8"/>
                          <a:pt x="13" y="8"/>
                        </a:cubicBezTo>
                        <a:cubicBezTo>
                          <a:pt x="0" y="10"/>
                          <a:pt x="0" y="10"/>
                          <a:pt x="0" y="10"/>
                        </a:cubicBezTo>
                        <a:cubicBezTo>
                          <a:pt x="2" y="26"/>
                          <a:pt x="2" y="26"/>
                          <a:pt x="2" y="26"/>
                        </a:cubicBezTo>
                        <a:lnTo>
                          <a:pt x="3" y="2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71"/>
                  <p:cNvSpPr/>
                  <p:nvPr/>
                </p:nvSpPr>
                <p:spPr bwMode="auto">
                  <a:xfrm>
                    <a:off x="6562726" y="6142038"/>
                    <a:ext cx="288925" cy="157163"/>
                  </a:xfrm>
                  <a:custGeom>
                    <a:avLst/>
                    <a:gdLst>
                      <a:gd name="T0" fmla="*/ 3 w 77"/>
                      <a:gd name="T1" fmla="*/ 26 h 42"/>
                      <a:gd name="T2" fmla="*/ 17 w 77"/>
                      <a:gd name="T3" fmla="*/ 32 h 42"/>
                      <a:gd name="T4" fmla="*/ 30 w 77"/>
                      <a:gd name="T5" fmla="*/ 41 h 42"/>
                      <a:gd name="T6" fmla="*/ 30 w 77"/>
                      <a:gd name="T7" fmla="*/ 41 h 42"/>
                      <a:gd name="T8" fmla="*/ 30 w 77"/>
                      <a:gd name="T9" fmla="*/ 41 h 42"/>
                      <a:gd name="T10" fmla="*/ 35 w 77"/>
                      <a:gd name="T11" fmla="*/ 32 h 42"/>
                      <a:gd name="T12" fmla="*/ 42 w 77"/>
                      <a:gd name="T13" fmla="*/ 38 h 42"/>
                      <a:gd name="T14" fmla="*/ 42 w 77"/>
                      <a:gd name="T15" fmla="*/ 38 h 42"/>
                      <a:gd name="T16" fmla="*/ 42 w 77"/>
                      <a:gd name="T17" fmla="*/ 38 h 42"/>
                      <a:gd name="T18" fmla="*/ 47 w 77"/>
                      <a:gd name="T19" fmla="*/ 30 h 42"/>
                      <a:gd name="T20" fmla="*/ 55 w 77"/>
                      <a:gd name="T21" fmla="*/ 38 h 42"/>
                      <a:gd name="T22" fmla="*/ 55 w 77"/>
                      <a:gd name="T23" fmla="*/ 38 h 42"/>
                      <a:gd name="T24" fmla="*/ 55 w 77"/>
                      <a:gd name="T25" fmla="*/ 38 h 42"/>
                      <a:gd name="T26" fmla="*/ 64 w 77"/>
                      <a:gd name="T27" fmla="*/ 26 h 42"/>
                      <a:gd name="T28" fmla="*/ 76 w 77"/>
                      <a:gd name="T29" fmla="*/ 16 h 42"/>
                      <a:gd name="T30" fmla="*/ 77 w 77"/>
                      <a:gd name="T31" fmla="*/ 16 h 42"/>
                      <a:gd name="T32" fmla="*/ 75 w 77"/>
                      <a:gd name="T33" fmla="*/ 0 h 42"/>
                      <a:gd name="T34" fmla="*/ 62 w 77"/>
                      <a:gd name="T35" fmla="*/ 2 h 42"/>
                      <a:gd name="T36" fmla="*/ 13 w 77"/>
                      <a:gd name="T37" fmla="*/ 8 h 42"/>
                      <a:gd name="T38" fmla="*/ 0 w 77"/>
                      <a:gd name="T39" fmla="*/ 10 h 42"/>
                      <a:gd name="T40" fmla="*/ 2 w 77"/>
                      <a:gd name="T41" fmla="*/ 26 h 42"/>
                      <a:gd name="T42" fmla="*/ 3 w 77"/>
                      <a:gd name="T43"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3" y="26"/>
                        </a:moveTo>
                        <a:cubicBezTo>
                          <a:pt x="9" y="26"/>
                          <a:pt x="14" y="28"/>
                          <a:pt x="17" y="32"/>
                        </a:cubicBezTo>
                        <a:cubicBezTo>
                          <a:pt x="21" y="37"/>
                          <a:pt x="26" y="42"/>
                          <a:pt x="30" y="41"/>
                        </a:cubicBezTo>
                        <a:cubicBezTo>
                          <a:pt x="30" y="41"/>
                          <a:pt x="30" y="41"/>
                          <a:pt x="30" y="41"/>
                        </a:cubicBezTo>
                        <a:cubicBezTo>
                          <a:pt x="30" y="41"/>
                          <a:pt x="30" y="41"/>
                          <a:pt x="30" y="41"/>
                        </a:cubicBezTo>
                        <a:cubicBezTo>
                          <a:pt x="33" y="41"/>
                          <a:pt x="34" y="36"/>
                          <a:pt x="35" y="32"/>
                        </a:cubicBezTo>
                        <a:cubicBezTo>
                          <a:pt x="37" y="36"/>
                          <a:pt x="39" y="38"/>
                          <a:pt x="42" y="38"/>
                        </a:cubicBezTo>
                        <a:cubicBezTo>
                          <a:pt x="42" y="38"/>
                          <a:pt x="42" y="38"/>
                          <a:pt x="42" y="38"/>
                        </a:cubicBezTo>
                        <a:cubicBezTo>
                          <a:pt x="42" y="38"/>
                          <a:pt x="42" y="38"/>
                          <a:pt x="42" y="38"/>
                        </a:cubicBezTo>
                        <a:cubicBezTo>
                          <a:pt x="44" y="37"/>
                          <a:pt x="46" y="34"/>
                          <a:pt x="47" y="30"/>
                        </a:cubicBezTo>
                        <a:cubicBezTo>
                          <a:pt x="49" y="34"/>
                          <a:pt x="51" y="38"/>
                          <a:pt x="55" y="38"/>
                        </a:cubicBezTo>
                        <a:cubicBezTo>
                          <a:pt x="55" y="38"/>
                          <a:pt x="55" y="38"/>
                          <a:pt x="55" y="38"/>
                        </a:cubicBezTo>
                        <a:cubicBezTo>
                          <a:pt x="55" y="38"/>
                          <a:pt x="55" y="38"/>
                          <a:pt x="55" y="38"/>
                        </a:cubicBezTo>
                        <a:cubicBezTo>
                          <a:pt x="59" y="37"/>
                          <a:pt x="62" y="31"/>
                          <a:pt x="64" y="26"/>
                        </a:cubicBezTo>
                        <a:cubicBezTo>
                          <a:pt x="66" y="21"/>
                          <a:pt x="70" y="17"/>
                          <a:pt x="76" y="16"/>
                        </a:cubicBezTo>
                        <a:cubicBezTo>
                          <a:pt x="77" y="16"/>
                          <a:pt x="77" y="16"/>
                          <a:pt x="77" y="16"/>
                        </a:cubicBezTo>
                        <a:cubicBezTo>
                          <a:pt x="75" y="0"/>
                          <a:pt x="75" y="0"/>
                          <a:pt x="75" y="0"/>
                        </a:cubicBezTo>
                        <a:cubicBezTo>
                          <a:pt x="62" y="2"/>
                          <a:pt x="62" y="2"/>
                          <a:pt x="62" y="2"/>
                        </a:cubicBezTo>
                        <a:cubicBezTo>
                          <a:pt x="13" y="8"/>
                          <a:pt x="13" y="8"/>
                          <a:pt x="13" y="8"/>
                        </a:cubicBezTo>
                        <a:cubicBezTo>
                          <a:pt x="0" y="10"/>
                          <a:pt x="0" y="10"/>
                          <a:pt x="0" y="10"/>
                        </a:cubicBezTo>
                        <a:cubicBezTo>
                          <a:pt x="2" y="26"/>
                          <a:pt x="2" y="26"/>
                          <a:pt x="2" y="26"/>
                        </a:cubicBezTo>
                        <a:lnTo>
                          <a:pt x="3" y="2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72"/>
                  <p:cNvSpPr/>
                  <p:nvPr/>
                </p:nvSpPr>
                <p:spPr bwMode="auto">
                  <a:xfrm>
                    <a:off x="6281738" y="6180138"/>
                    <a:ext cx="288925" cy="157163"/>
                  </a:xfrm>
                  <a:custGeom>
                    <a:avLst/>
                    <a:gdLst>
                      <a:gd name="T0" fmla="*/ 3 w 77"/>
                      <a:gd name="T1" fmla="*/ 26 h 42"/>
                      <a:gd name="T2" fmla="*/ 17 w 77"/>
                      <a:gd name="T3" fmla="*/ 32 h 42"/>
                      <a:gd name="T4" fmla="*/ 30 w 77"/>
                      <a:gd name="T5" fmla="*/ 41 h 42"/>
                      <a:gd name="T6" fmla="*/ 30 w 77"/>
                      <a:gd name="T7" fmla="*/ 41 h 42"/>
                      <a:gd name="T8" fmla="*/ 30 w 77"/>
                      <a:gd name="T9" fmla="*/ 41 h 42"/>
                      <a:gd name="T10" fmla="*/ 35 w 77"/>
                      <a:gd name="T11" fmla="*/ 32 h 42"/>
                      <a:gd name="T12" fmla="*/ 42 w 77"/>
                      <a:gd name="T13" fmla="*/ 38 h 42"/>
                      <a:gd name="T14" fmla="*/ 42 w 77"/>
                      <a:gd name="T15" fmla="*/ 38 h 42"/>
                      <a:gd name="T16" fmla="*/ 42 w 77"/>
                      <a:gd name="T17" fmla="*/ 38 h 42"/>
                      <a:gd name="T18" fmla="*/ 47 w 77"/>
                      <a:gd name="T19" fmla="*/ 30 h 42"/>
                      <a:gd name="T20" fmla="*/ 55 w 77"/>
                      <a:gd name="T21" fmla="*/ 38 h 42"/>
                      <a:gd name="T22" fmla="*/ 55 w 77"/>
                      <a:gd name="T23" fmla="*/ 38 h 42"/>
                      <a:gd name="T24" fmla="*/ 55 w 77"/>
                      <a:gd name="T25" fmla="*/ 38 h 42"/>
                      <a:gd name="T26" fmla="*/ 64 w 77"/>
                      <a:gd name="T27" fmla="*/ 26 h 42"/>
                      <a:gd name="T28" fmla="*/ 77 w 77"/>
                      <a:gd name="T29" fmla="*/ 16 h 42"/>
                      <a:gd name="T30" fmla="*/ 77 w 77"/>
                      <a:gd name="T31" fmla="*/ 16 h 42"/>
                      <a:gd name="T32" fmla="*/ 75 w 77"/>
                      <a:gd name="T33" fmla="*/ 0 h 42"/>
                      <a:gd name="T34" fmla="*/ 62 w 77"/>
                      <a:gd name="T35" fmla="*/ 2 h 42"/>
                      <a:gd name="T36" fmla="*/ 13 w 77"/>
                      <a:gd name="T37" fmla="*/ 8 h 42"/>
                      <a:gd name="T38" fmla="*/ 0 w 77"/>
                      <a:gd name="T39" fmla="*/ 10 h 42"/>
                      <a:gd name="T40" fmla="*/ 2 w 77"/>
                      <a:gd name="T41" fmla="*/ 26 h 42"/>
                      <a:gd name="T42" fmla="*/ 3 w 77"/>
                      <a:gd name="T43"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3" y="26"/>
                        </a:moveTo>
                        <a:cubicBezTo>
                          <a:pt x="9" y="26"/>
                          <a:pt x="14" y="28"/>
                          <a:pt x="17" y="32"/>
                        </a:cubicBezTo>
                        <a:cubicBezTo>
                          <a:pt x="21" y="37"/>
                          <a:pt x="26" y="42"/>
                          <a:pt x="30" y="41"/>
                        </a:cubicBezTo>
                        <a:cubicBezTo>
                          <a:pt x="30" y="41"/>
                          <a:pt x="30" y="41"/>
                          <a:pt x="30" y="41"/>
                        </a:cubicBezTo>
                        <a:cubicBezTo>
                          <a:pt x="30" y="41"/>
                          <a:pt x="30" y="41"/>
                          <a:pt x="30" y="41"/>
                        </a:cubicBezTo>
                        <a:cubicBezTo>
                          <a:pt x="33" y="41"/>
                          <a:pt x="34" y="36"/>
                          <a:pt x="35" y="32"/>
                        </a:cubicBezTo>
                        <a:cubicBezTo>
                          <a:pt x="37" y="36"/>
                          <a:pt x="39" y="38"/>
                          <a:pt x="42" y="38"/>
                        </a:cubicBezTo>
                        <a:cubicBezTo>
                          <a:pt x="42" y="38"/>
                          <a:pt x="42" y="38"/>
                          <a:pt x="42" y="38"/>
                        </a:cubicBezTo>
                        <a:cubicBezTo>
                          <a:pt x="42" y="38"/>
                          <a:pt x="42" y="38"/>
                          <a:pt x="42" y="38"/>
                        </a:cubicBezTo>
                        <a:cubicBezTo>
                          <a:pt x="45" y="37"/>
                          <a:pt x="46" y="34"/>
                          <a:pt x="47" y="30"/>
                        </a:cubicBezTo>
                        <a:cubicBezTo>
                          <a:pt x="50" y="34"/>
                          <a:pt x="51" y="38"/>
                          <a:pt x="55" y="38"/>
                        </a:cubicBezTo>
                        <a:cubicBezTo>
                          <a:pt x="55" y="38"/>
                          <a:pt x="55" y="38"/>
                          <a:pt x="55" y="38"/>
                        </a:cubicBezTo>
                        <a:cubicBezTo>
                          <a:pt x="55" y="38"/>
                          <a:pt x="55" y="38"/>
                          <a:pt x="55" y="38"/>
                        </a:cubicBezTo>
                        <a:cubicBezTo>
                          <a:pt x="59" y="37"/>
                          <a:pt x="62" y="31"/>
                          <a:pt x="64" y="26"/>
                        </a:cubicBezTo>
                        <a:cubicBezTo>
                          <a:pt x="66" y="21"/>
                          <a:pt x="71" y="17"/>
                          <a:pt x="77" y="16"/>
                        </a:cubicBezTo>
                        <a:cubicBezTo>
                          <a:pt x="77" y="16"/>
                          <a:pt x="77" y="16"/>
                          <a:pt x="77" y="16"/>
                        </a:cubicBezTo>
                        <a:cubicBezTo>
                          <a:pt x="75" y="0"/>
                          <a:pt x="75" y="0"/>
                          <a:pt x="75" y="0"/>
                        </a:cubicBezTo>
                        <a:cubicBezTo>
                          <a:pt x="62" y="2"/>
                          <a:pt x="62" y="2"/>
                          <a:pt x="62" y="2"/>
                        </a:cubicBezTo>
                        <a:cubicBezTo>
                          <a:pt x="13" y="8"/>
                          <a:pt x="13" y="8"/>
                          <a:pt x="13" y="8"/>
                        </a:cubicBezTo>
                        <a:cubicBezTo>
                          <a:pt x="0" y="10"/>
                          <a:pt x="0" y="10"/>
                          <a:pt x="0" y="10"/>
                        </a:cubicBezTo>
                        <a:cubicBezTo>
                          <a:pt x="2" y="26"/>
                          <a:pt x="2" y="26"/>
                          <a:pt x="2" y="26"/>
                        </a:cubicBezTo>
                        <a:lnTo>
                          <a:pt x="3" y="2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73"/>
                  <p:cNvSpPr/>
                  <p:nvPr/>
                </p:nvSpPr>
                <p:spPr bwMode="auto">
                  <a:xfrm>
                    <a:off x="6000751" y="6216651"/>
                    <a:ext cx="288925" cy="158750"/>
                  </a:xfrm>
                  <a:custGeom>
                    <a:avLst/>
                    <a:gdLst>
                      <a:gd name="T0" fmla="*/ 3 w 77"/>
                      <a:gd name="T1" fmla="*/ 26 h 42"/>
                      <a:gd name="T2" fmla="*/ 17 w 77"/>
                      <a:gd name="T3" fmla="*/ 32 h 42"/>
                      <a:gd name="T4" fmla="*/ 30 w 77"/>
                      <a:gd name="T5" fmla="*/ 41 h 42"/>
                      <a:gd name="T6" fmla="*/ 30 w 77"/>
                      <a:gd name="T7" fmla="*/ 41 h 42"/>
                      <a:gd name="T8" fmla="*/ 30 w 77"/>
                      <a:gd name="T9" fmla="*/ 41 h 42"/>
                      <a:gd name="T10" fmla="*/ 35 w 77"/>
                      <a:gd name="T11" fmla="*/ 32 h 42"/>
                      <a:gd name="T12" fmla="*/ 42 w 77"/>
                      <a:gd name="T13" fmla="*/ 38 h 42"/>
                      <a:gd name="T14" fmla="*/ 42 w 77"/>
                      <a:gd name="T15" fmla="*/ 38 h 42"/>
                      <a:gd name="T16" fmla="*/ 42 w 77"/>
                      <a:gd name="T17" fmla="*/ 38 h 42"/>
                      <a:gd name="T18" fmla="*/ 47 w 77"/>
                      <a:gd name="T19" fmla="*/ 30 h 42"/>
                      <a:gd name="T20" fmla="*/ 55 w 77"/>
                      <a:gd name="T21" fmla="*/ 38 h 42"/>
                      <a:gd name="T22" fmla="*/ 55 w 77"/>
                      <a:gd name="T23" fmla="*/ 38 h 42"/>
                      <a:gd name="T24" fmla="*/ 55 w 77"/>
                      <a:gd name="T25" fmla="*/ 38 h 42"/>
                      <a:gd name="T26" fmla="*/ 65 w 77"/>
                      <a:gd name="T27" fmla="*/ 26 h 42"/>
                      <a:gd name="T28" fmla="*/ 77 w 77"/>
                      <a:gd name="T29" fmla="*/ 17 h 42"/>
                      <a:gd name="T30" fmla="*/ 77 w 77"/>
                      <a:gd name="T31" fmla="*/ 16 h 42"/>
                      <a:gd name="T32" fmla="*/ 75 w 77"/>
                      <a:gd name="T33" fmla="*/ 0 h 42"/>
                      <a:gd name="T34" fmla="*/ 62 w 77"/>
                      <a:gd name="T35" fmla="*/ 2 h 42"/>
                      <a:gd name="T36" fmla="*/ 13 w 77"/>
                      <a:gd name="T37" fmla="*/ 9 h 42"/>
                      <a:gd name="T38" fmla="*/ 0 w 77"/>
                      <a:gd name="T39" fmla="*/ 10 h 42"/>
                      <a:gd name="T40" fmla="*/ 2 w 77"/>
                      <a:gd name="T41" fmla="*/ 27 h 42"/>
                      <a:gd name="T42" fmla="*/ 3 w 77"/>
                      <a:gd name="T43"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3" y="26"/>
                        </a:moveTo>
                        <a:cubicBezTo>
                          <a:pt x="9" y="26"/>
                          <a:pt x="14" y="28"/>
                          <a:pt x="17" y="32"/>
                        </a:cubicBezTo>
                        <a:cubicBezTo>
                          <a:pt x="21" y="37"/>
                          <a:pt x="26" y="42"/>
                          <a:pt x="30" y="41"/>
                        </a:cubicBezTo>
                        <a:cubicBezTo>
                          <a:pt x="30" y="41"/>
                          <a:pt x="30" y="41"/>
                          <a:pt x="30" y="41"/>
                        </a:cubicBezTo>
                        <a:cubicBezTo>
                          <a:pt x="30" y="41"/>
                          <a:pt x="30" y="41"/>
                          <a:pt x="30" y="41"/>
                        </a:cubicBezTo>
                        <a:cubicBezTo>
                          <a:pt x="33" y="41"/>
                          <a:pt x="34" y="36"/>
                          <a:pt x="35" y="32"/>
                        </a:cubicBezTo>
                        <a:cubicBezTo>
                          <a:pt x="37" y="36"/>
                          <a:pt x="40" y="38"/>
                          <a:pt x="42" y="38"/>
                        </a:cubicBezTo>
                        <a:cubicBezTo>
                          <a:pt x="42" y="38"/>
                          <a:pt x="42" y="38"/>
                          <a:pt x="42" y="38"/>
                        </a:cubicBezTo>
                        <a:cubicBezTo>
                          <a:pt x="42" y="38"/>
                          <a:pt x="42" y="38"/>
                          <a:pt x="42" y="38"/>
                        </a:cubicBezTo>
                        <a:cubicBezTo>
                          <a:pt x="45" y="37"/>
                          <a:pt x="46" y="34"/>
                          <a:pt x="47" y="30"/>
                        </a:cubicBezTo>
                        <a:cubicBezTo>
                          <a:pt x="50" y="34"/>
                          <a:pt x="51" y="38"/>
                          <a:pt x="55" y="38"/>
                        </a:cubicBezTo>
                        <a:cubicBezTo>
                          <a:pt x="55" y="38"/>
                          <a:pt x="55" y="38"/>
                          <a:pt x="55" y="38"/>
                        </a:cubicBezTo>
                        <a:cubicBezTo>
                          <a:pt x="55" y="38"/>
                          <a:pt x="55" y="38"/>
                          <a:pt x="55" y="38"/>
                        </a:cubicBezTo>
                        <a:cubicBezTo>
                          <a:pt x="59" y="37"/>
                          <a:pt x="62" y="31"/>
                          <a:pt x="65" y="26"/>
                        </a:cubicBezTo>
                        <a:cubicBezTo>
                          <a:pt x="66" y="21"/>
                          <a:pt x="71" y="17"/>
                          <a:pt x="77" y="17"/>
                        </a:cubicBezTo>
                        <a:cubicBezTo>
                          <a:pt x="77" y="16"/>
                          <a:pt x="77" y="16"/>
                          <a:pt x="77" y="16"/>
                        </a:cubicBezTo>
                        <a:cubicBezTo>
                          <a:pt x="75" y="0"/>
                          <a:pt x="75" y="0"/>
                          <a:pt x="75" y="0"/>
                        </a:cubicBezTo>
                        <a:cubicBezTo>
                          <a:pt x="62" y="2"/>
                          <a:pt x="62" y="2"/>
                          <a:pt x="62" y="2"/>
                        </a:cubicBezTo>
                        <a:cubicBezTo>
                          <a:pt x="13" y="9"/>
                          <a:pt x="13" y="9"/>
                          <a:pt x="13" y="9"/>
                        </a:cubicBezTo>
                        <a:cubicBezTo>
                          <a:pt x="0" y="10"/>
                          <a:pt x="0" y="10"/>
                          <a:pt x="0" y="10"/>
                        </a:cubicBezTo>
                        <a:cubicBezTo>
                          <a:pt x="2" y="27"/>
                          <a:pt x="2" y="27"/>
                          <a:pt x="2" y="27"/>
                        </a:cubicBezTo>
                        <a:lnTo>
                          <a:pt x="3" y="2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74"/>
                  <p:cNvSpPr/>
                  <p:nvPr/>
                </p:nvSpPr>
                <p:spPr bwMode="auto">
                  <a:xfrm>
                    <a:off x="5719763" y="6254751"/>
                    <a:ext cx="288925" cy="157163"/>
                  </a:xfrm>
                  <a:custGeom>
                    <a:avLst/>
                    <a:gdLst>
                      <a:gd name="T0" fmla="*/ 3 w 77"/>
                      <a:gd name="T1" fmla="*/ 26 h 42"/>
                      <a:gd name="T2" fmla="*/ 17 w 77"/>
                      <a:gd name="T3" fmla="*/ 32 h 42"/>
                      <a:gd name="T4" fmla="*/ 30 w 77"/>
                      <a:gd name="T5" fmla="*/ 41 h 42"/>
                      <a:gd name="T6" fmla="*/ 30 w 77"/>
                      <a:gd name="T7" fmla="*/ 41 h 42"/>
                      <a:gd name="T8" fmla="*/ 30 w 77"/>
                      <a:gd name="T9" fmla="*/ 41 h 42"/>
                      <a:gd name="T10" fmla="*/ 35 w 77"/>
                      <a:gd name="T11" fmla="*/ 32 h 42"/>
                      <a:gd name="T12" fmla="*/ 42 w 77"/>
                      <a:gd name="T13" fmla="*/ 38 h 42"/>
                      <a:gd name="T14" fmla="*/ 42 w 77"/>
                      <a:gd name="T15" fmla="*/ 38 h 42"/>
                      <a:gd name="T16" fmla="*/ 42 w 77"/>
                      <a:gd name="T17" fmla="*/ 38 h 42"/>
                      <a:gd name="T18" fmla="*/ 47 w 77"/>
                      <a:gd name="T19" fmla="*/ 30 h 42"/>
                      <a:gd name="T20" fmla="*/ 55 w 77"/>
                      <a:gd name="T21" fmla="*/ 38 h 42"/>
                      <a:gd name="T22" fmla="*/ 55 w 77"/>
                      <a:gd name="T23" fmla="*/ 38 h 42"/>
                      <a:gd name="T24" fmla="*/ 55 w 77"/>
                      <a:gd name="T25" fmla="*/ 38 h 42"/>
                      <a:gd name="T26" fmla="*/ 65 w 77"/>
                      <a:gd name="T27" fmla="*/ 26 h 42"/>
                      <a:gd name="T28" fmla="*/ 77 w 77"/>
                      <a:gd name="T29" fmla="*/ 17 h 42"/>
                      <a:gd name="T30" fmla="*/ 77 w 77"/>
                      <a:gd name="T31" fmla="*/ 17 h 42"/>
                      <a:gd name="T32" fmla="*/ 75 w 77"/>
                      <a:gd name="T33" fmla="*/ 0 h 42"/>
                      <a:gd name="T34" fmla="*/ 63 w 77"/>
                      <a:gd name="T35" fmla="*/ 2 h 42"/>
                      <a:gd name="T36" fmla="*/ 13 w 77"/>
                      <a:gd name="T37" fmla="*/ 9 h 42"/>
                      <a:gd name="T38" fmla="*/ 0 w 77"/>
                      <a:gd name="T39" fmla="*/ 10 h 42"/>
                      <a:gd name="T40" fmla="*/ 3 w 77"/>
                      <a:gd name="T41" fmla="*/ 27 h 42"/>
                      <a:gd name="T42" fmla="*/ 3 w 77"/>
                      <a:gd name="T43"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3" y="26"/>
                        </a:moveTo>
                        <a:cubicBezTo>
                          <a:pt x="9" y="26"/>
                          <a:pt x="14" y="28"/>
                          <a:pt x="17" y="32"/>
                        </a:cubicBezTo>
                        <a:cubicBezTo>
                          <a:pt x="21" y="37"/>
                          <a:pt x="26" y="42"/>
                          <a:pt x="30" y="41"/>
                        </a:cubicBezTo>
                        <a:cubicBezTo>
                          <a:pt x="30" y="41"/>
                          <a:pt x="30" y="41"/>
                          <a:pt x="30" y="41"/>
                        </a:cubicBezTo>
                        <a:cubicBezTo>
                          <a:pt x="30" y="41"/>
                          <a:pt x="30" y="41"/>
                          <a:pt x="30" y="41"/>
                        </a:cubicBezTo>
                        <a:cubicBezTo>
                          <a:pt x="33" y="41"/>
                          <a:pt x="34" y="36"/>
                          <a:pt x="35" y="32"/>
                        </a:cubicBezTo>
                        <a:cubicBezTo>
                          <a:pt x="37" y="36"/>
                          <a:pt x="40" y="38"/>
                          <a:pt x="42" y="38"/>
                        </a:cubicBezTo>
                        <a:cubicBezTo>
                          <a:pt x="42" y="38"/>
                          <a:pt x="42" y="38"/>
                          <a:pt x="42" y="38"/>
                        </a:cubicBezTo>
                        <a:cubicBezTo>
                          <a:pt x="42" y="38"/>
                          <a:pt x="42" y="38"/>
                          <a:pt x="42" y="38"/>
                        </a:cubicBezTo>
                        <a:cubicBezTo>
                          <a:pt x="45" y="38"/>
                          <a:pt x="47" y="34"/>
                          <a:pt x="47" y="30"/>
                        </a:cubicBezTo>
                        <a:cubicBezTo>
                          <a:pt x="50" y="34"/>
                          <a:pt x="52" y="39"/>
                          <a:pt x="55" y="38"/>
                        </a:cubicBezTo>
                        <a:cubicBezTo>
                          <a:pt x="55" y="38"/>
                          <a:pt x="55" y="38"/>
                          <a:pt x="55" y="38"/>
                        </a:cubicBezTo>
                        <a:cubicBezTo>
                          <a:pt x="55" y="38"/>
                          <a:pt x="55" y="38"/>
                          <a:pt x="55" y="38"/>
                        </a:cubicBezTo>
                        <a:cubicBezTo>
                          <a:pt x="59" y="38"/>
                          <a:pt x="63" y="31"/>
                          <a:pt x="65" y="26"/>
                        </a:cubicBezTo>
                        <a:cubicBezTo>
                          <a:pt x="66" y="21"/>
                          <a:pt x="71" y="17"/>
                          <a:pt x="77" y="17"/>
                        </a:cubicBezTo>
                        <a:cubicBezTo>
                          <a:pt x="77" y="17"/>
                          <a:pt x="77" y="17"/>
                          <a:pt x="77" y="17"/>
                        </a:cubicBezTo>
                        <a:cubicBezTo>
                          <a:pt x="75" y="0"/>
                          <a:pt x="75" y="0"/>
                          <a:pt x="75" y="0"/>
                        </a:cubicBezTo>
                        <a:cubicBezTo>
                          <a:pt x="63" y="2"/>
                          <a:pt x="63" y="2"/>
                          <a:pt x="63" y="2"/>
                        </a:cubicBezTo>
                        <a:cubicBezTo>
                          <a:pt x="13" y="9"/>
                          <a:pt x="13" y="9"/>
                          <a:pt x="13" y="9"/>
                        </a:cubicBezTo>
                        <a:cubicBezTo>
                          <a:pt x="0" y="10"/>
                          <a:pt x="0" y="10"/>
                          <a:pt x="0" y="10"/>
                        </a:cubicBezTo>
                        <a:cubicBezTo>
                          <a:pt x="3" y="27"/>
                          <a:pt x="3" y="27"/>
                          <a:pt x="3" y="27"/>
                        </a:cubicBezTo>
                        <a:lnTo>
                          <a:pt x="3" y="2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75"/>
                  <p:cNvSpPr/>
                  <p:nvPr/>
                </p:nvSpPr>
                <p:spPr bwMode="auto">
                  <a:xfrm>
                    <a:off x="5438776" y="6292851"/>
                    <a:ext cx="292100" cy="157163"/>
                  </a:xfrm>
                  <a:custGeom>
                    <a:avLst/>
                    <a:gdLst>
                      <a:gd name="T0" fmla="*/ 3 w 78"/>
                      <a:gd name="T1" fmla="*/ 27 h 42"/>
                      <a:gd name="T2" fmla="*/ 17 w 78"/>
                      <a:gd name="T3" fmla="*/ 32 h 42"/>
                      <a:gd name="T4" fmla="*/ 30 w 78"/>
                      <a:gd name="T5" fmla="*/ 42 h 42"/>
                      <a:gd name="T6" fmla="*/ 30 w 78"/>
                      <a:gd name="T7" fmla="*/ 42 h 42"/>
                      <a:gd name="T8" fmla="*/ 30 w 78"/>
                      <a:gd name="T9" fmla="*/ 42 h 42"/>
                      <a:gd name="T10" fmla="*/ 35 w 78"/>
                      <a:gd name="T11" fmla="*/ 32 h 42"/>
                      <a:gd name="T12" fmla="*/ 42 w 78"/>
                      <a:gd name="T13" fmla="*/ 38 h 42"/>
                      <a:gd name="T14" fmla="*/ 42 w 78"/>
                      <a:gd name="T15" fmla="*/ 38 h 42"/>
                      <a:gd name="T16" fmla="*/ 42 w 78"/>
                      <a:gd name="T17" fmla="*/ 38 h 42"/>
                      <a:gd name="T18" fmla="*/ 47 w 78"/>
                      <a:gd name="T19" fmla="*/ 30 h 42"/>
                      <a:gd name="T20" fmla="*/ 55 w 78"/>
                      <a:gd name="T21" fmla="*/ 38 h 42"/>
                      <a:gd name="T22" fmla="*/ 55 w 78"/>
                      <a:gd name="T23" fmla="*/ 38 h 42"/>
                      <a:gd name="T24" fmla="*/ 55 w 78"/>
                      <a:gd name="T25" fmla="*/ 38 h 42"/>
                      <a:gd name="T26" fmla="*/ 65 w 78"/>
                      <a:gd name="T27" fmla="*/ 26 h 42"/>
                      <a:gd name="T28" fmla="*/ 77 w 78"/>
                      <a:gd name="T29" fmla="*/ 17 h 42"/>
                      <a:gd name="T30" fmla="*/ 78 w 78"/>
                      <a:gd name="T31" fmla="*/ 17 h 42"/>
                      <a:gd name="T32" fmla="*/ 75 w 78"/>
                      <a:gd name="T33" fmla="*/ 0 h 42"/>
                      <a:gd name="T34" fmla="*/ 63 w 78"/>
                      <a:gd name="T35" fmla="*/ 2 h 42"/>
                      <a:gd name="T36" fmla="*/ 13 w 78"/>
                      <a:gd name="T37" fmla="*/ 9 h 42"/>
                      <a:gd name="T38" fmla="*/ 0 w 78"/>
                      <a:gd name="T39" fmla="*/ 10 h 42"/>
                      <a:gd name="T40" fmla="*/ 3 w 78"/>
                      <a:gd name="T4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2">
                        <a:moveTo>
                          <a:pt x="3" y="27"/>
                        </a:moveTo>
                        <a:cubicBezTo>
                          <a:pt x="9" y="26"/>
                          <a:pt x="15" y="28"/>
                          <a:pt x="17" y="32"/>
                        </a:cubicBezTo>
                        <a:cubicBezTo>
                          <a:pt x="21" y="37"/>
                          <a:pt x="26" y="42"/>
                          <a:pt x="30" y="42"/>
                        </a:cubicBezTo>
                        <a:cubicBezTo>
                          <a:pt x="30" y="42"/>
                          <a:pt x="30" y="42"/>
                          <a:pt x="30" y="42"/>
                        </a:cubicBezTo>
                        <a:cubicBezTo>
                          <a:pt x="30" y="42"/>
                          <a:pt x="30" y="42"/>
                          <a:pt x="30" y="42"/>
                        </a:cubicBezTo>
                        <a:cubicBezTo>
                          <a:pt x="33" y="41"/>
                          <a:pt x="34" y="36"/>
                          <a:pt x="35" y="32"/>
                        </a:cubicBezTo>
                        <a:cubicBezTo>
                          <a:pt x="37" y="36"/>
                          <a:pt x="40" y="38"/>
                          <a:pt x="42" y="38"/>
                        </a:cubicBezTo>
                        <a:cubicBezTo>
                          <a:pt x="42" y="38"/>
                          <a:pt x="42" y="38"/>
                          <a:pt x="42" y="38"/>
                        </a:cubicBezTo>
                        <a:cubicBezTo>
                          <a:pt x="42" y="38"/>
                          <a:pt x="42" y="38"/>
                          <a:pt x="42" y="38"/>
                        </a:cubicBezTo>
                        <a:cubicBezTo>
                          <a:pt x="45" y="38"/>
                          <a:pt x="47" y="35"/>
                          <a:pt x="47" y="30"/>
                        </a:cubicBezTo>
                        <a:cubicBezTo>
                          <a:pt x="50" y="34"/>
                          <a:pt x="52" y="39"/>
                          <a:pt x="55" y="38"/>
                        </a:cubicBezTo>
                        <a:cubicBezTo>
                          <a:pt x="55" y="38"/>
                          <a:pt x="55" y="38"/>
                          <a:pt x="55" y="38"/>
                        </a:cubicBezTo>
                        <a:cubicBezTo>
                          <a:pt x="55" y="38"/>
                          <a:pt x="55" y="38"/>
                          <a:pt x="55" y="38"/>
                        </a:cubicBezTo>
                        <a:cubicBezTo>
                          <a:pt x="59" y="38"/>
                          <a:pt x="63" y="31"/>
                          <a:pt x="65" y="26"/>
                        </a:cubicBezTo>
                        <a:cubicBezTo>
                          <a:pt x="67" y="21"/>
                          <a:pt x="71" y="17"/>
                          <a:pt x="77" y="17"/>
                        </a:cubicBezTo>
                        <a:cubicBezTo>
                          <a:pt x="78" y="17"/>
                          <a:pt x="78" y="17"/>
                          <a:pt x="78" y="17"/>
                        </a:cubicBezTo>
                        <a:cubicBezTo>
                          <a:pt x="75" y="0"/>
                          <a:pt x="75" y="0"/>
                          <a:pt x="75" y="0"/>
                        </a:cubicBezTo>
                        <a:cubicBezTo>
                          <a:pt x="63" y="2"/>
                          <a:pt x="63" y="2"/>
                          <a:pt x="63" y="2"/>
                        </a:cubicBezTo>
                        <a:cubicBezTo>
                          <a:pt x="13" y="9"/>
                          <a:pt x="13" y="9"/>
                          <a:pt x="13" y="9"/>
                        </a:cubicBezTo>
                        <a:cubicBezTo>
                          <a:pt x="0" y="10"/>
                          <a:pt x="0" y="10"/>
                          <a:pt x="0" y="10"/>
                        </a:cubicBezTo>
                        <a:cubicBezTo>
                          <a:pt x="3" y="27"/>
                          <a:pt x="3" y="27"/>
                          <a:pt x="3" y="27"/>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6"/>
                  <p:cNvSpPr/>
                  <p:nvPr/>
                </p:nvSpPr>
                <p:spPr bwMode="auto">
                  <a:xfrm>
                    <a:off x="5160963" y="6329363"/>
                    <a:ext cx="288925" cy="157163"/>
                  </a:xfrm>
                  <a:custGeom>
                    <a:avLst/>
                    <a:gdLst>
                      <a:gd name="T0" fmla="*/ 2 w 77"/>
                      <a:gd name="T1" fmla="*/ 27 h 42"/>
                      <a:gd name="T2" fmla="*/ 17 w 77"/>
                      <a:gd name="T3" fmla="*/ 32 h 42"/>
                      <a:gd name="T4" fmla="*/ 29 w 77"/>
                      <a:gd name="T5" fmla="*/ 42 h 42"/>
                      <a:gd name="T6" fmla="*/ 29 w 77"/>
                      <a:gd name="T7" fmla="*/ 42 h 42"/>
                      <a:gd name="T8" fmla="*/ 29 w 77"/>
                      <a:gd name="T9" fmla="*/ 42 h 42"/>
                      <a:gd name="T10" fmla="*/ 34 w 77"/>
                      <a:gd name="T11" fmla="*/ 32 h 42"/>
                      <a:gd name="T12" fmla="*/ 41 w 77"/>
                      <a:gd name="T13" fmla="*/ 38 h 42"/>
                      <a:gd name="T14" fmla="*/ 41 w 77"/>
                      <a:gd name="T15" fmla="*/ 38 h 42"/>
                      <a:gd name="T16" fmla="*/ 41 w 77"/>
                      <a:gd name="T17" fmla="*/ 38 h 42"/>
                      <a:gd name="T18" fmla="*/ 47 w 77"/>
                      <a:gd name="T19" fmla="*/ 30 h 42"/>
                      <a:gd name="T20" fmla="*/ 54 w 77"/>
                      <a:gd name="T21" fmla="*/ 38 h 42"/>
                      <a:gd name="T22" fmla="*/ 54 w 77"/>
                      <a:gd name="T23" fmla="*/ 38 h 42"/>
                      <a:gd name="T24" fmla="*/ 54 w 77"/>
                      <a:gd name="T25" fmla="*/ 38 h 42"/>
                      <a:gd name="T26" fmla="*/ 64 w 77"/>
                      <a:gd name="T27" fmla="*/ 26 h 42"/>
                      <a:gd name="T28" fmla="*/ 76 w 77"/>
                      <a:gd name="T29" fmla="*/ 17 h 42"/>
                      <a:gd name="T30" fmla="*/ 77 w 77"/>
                      <a:gd name="T31" fmla="*/ 17 h 42"/>
                      <a:gd name="T32" fmla="*/ 74 w 77"/>
                      <a:gd name="T33" fmla="*/ 0 h 42"/>
                      <a:gd name="T34" fmla="*/ 62 w 77"/>
                      <a:gd name="T35" fmla="*/ 2 h 42"/>
                      <a:gd name="T36" fmla="*/ 12 w 77"/>
                      <a:gd name="T37" fmla="*/ 9 h 42"/>
                      <a:gd name="T38" fmla="*/ 0 w 77"/>
                      <a:gd name="T39" fmla="*/ 10 h 42"/>
                      <a:gd name="T40" fmla="*/ 2 w 77"/>
                      <a:gd name="T4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42">
                        <a:moveTo>
                          <a:pt x="2" y="27"/>
                        </a:moveTo>
                        <a:cubicBezTo>
                          <a:pt x="8" y="26"/>
                          <a:pt x="14" y="28"/>
                          <a:pt x="17" y="32"/>
                        </a:cubicBezTo>
                        <a:cubicBezTo>
                          <a:pt x="20" y="37"/>
                          <a:pt x="25" y="42"/>
                          <a:pt x="29" y="42"/>
                        </a:cubicBezTo>
                        <a:cubicBezTo>
                          <a:pt x="29" y="42"/>
                          <a:pt x="29" y="42"/>
                          <a:pt x="29" y="42"/>
                        </a:cubicBezTo>
                        <a:cubicBezTo>
                          <a:pt x="29" y="42"/>
                          <a:pt x="29" y="42"/>
                          <a:pt x="29" y="42"/>
                        </a:cubicBezTo>
                        <a:cubicBezTo>
                          <a:pt x="33" y="41"/>
                          <a:pt x="33" y="36"/>
                          <a:pt x="34" y="32"/>
                        </a:cubicBezTo>
                        <a:cubicBezTo>
                          <a:pt x="36" y="36"/>
                          <a:pt x="39" y="38"/>
                          <a:pt x="41" y="38"/>
                        </a:cubicBezTo>
                        <a:cubicBezTo>
                          <a:pt x="41" y="38"/>
                          <a:pt x="41" y="38"/>
                          <a:pt x="41" y="38"/>
                        </a:cubicBezTo>
                        <a:cubicBezTo>
                          <a:pt x="41" y="38"/>
                          <a:pt x="41" y="38"/>
                          <a:pt x="41" y="38"/>
                        </a:cubicBezTo>
                        <a:cubicBezTo>
                          <a:pt x="44" y="38"/>
                          <a:pt x="46" y="35"/>
                          <a:pt x="47" y="30"/>
                        </a:cubicBezTo>
                        <a:cubicBezTo>
                          <a:pt x="49" y="34"/>
                          <a:pt x="51" y="39"/>
                          <a:pt x="54" y="38"/>
                        </a:cubicBezTo>
                        <a:cubicBezTo>
                          <a:pt x="54" y="38"/>
                          <a:pt x="54" y="38"/>
                          <a:pt x="54" y="38"/>
                        </a:cubicBezTo>
                        <a:cubicBezTo>
                          <a:pt x="54" y="38"/>
                          <a:pt x="54" y="38"/>
                          <a:pt x="54" y="38"/>
                        </a:cubicBezTo>
                        <a:cubicBezTo>
                          <a:pt x="58" y="38"/>
                          <a:pt x="62" y="31"/>
                          <a:pt x="64" y="26"/>
                        </a:cubicBezTo>
                        <a:cubicBezTo>
                          <a:pt x="66" y="21"/>
                          <a:pt x="70" y="18"/>
                          <a:pt x="76" y="17"/>
                        </a:cubicBezTo>
                        <a:cubicBezTo>
                          <a:pt x="77" y="17"/>
                          <a:pt x="77" y="17"/>
                          <a:pt x="77" y="17"/>
                        </a:cubicBezTo>
                        <a:cubicBezTo>
                          <a:pt x="74" y="0"/>
                          <a:pt x="74" y="0"/>
                          <a:pt x="74" y="0"/>
                        </a:cubicBezTo>
                        <a:cubicBezTo>
                          <a:pt x="62" y="2"/>
                          <a:pt x="62" y="2"/>
                          <a:pt x="62" y="2"/>
                        </a:cubicBezTo>
                        <a:cubicBezTo>
                          <a:pt x="12" y="9"/>
                          <a:pt x="12" y="9"/>
                          <a:pt x="12" y="9"/>
                        </a:cubicBezTo>
                        <a:cubicBezTo>
                          <a:pt x="0" y="10"/>
                          <a:pt x="0" y="10"/>
                          <a:pt x="0" y="10"/>
                        </a:cubicBezTo>
                        <a:cubicBezTo>
                          <a:pt x="2" y="27"/>
                          <a:pt x="2" y="27"/>
                          <a:pt x="2" y="27"/>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77"/>
                  <p:cNvSpPr/>
                  <p:nvPr/>
                </p:nvSpPr>
                <p:spPr bwMode="auto">
                  <a:xfrm>
                    <a:off x="4879976" y="6367463"/>
                    <a:ext cx="288925" cy="157163"/>
                  </a:xfrm>
                  <a:custGeom>
                    <a:avLst/>
                    <a:gdLst>
                      <a:gd name="T0" fmla="*/ 3 w 77"/>
                      <a:gd name="T1" fmla="*/ 27 h 42"/>
                      <a:gd name="T2" fmla="*/ 17 w 77"/>
                      <a:gd name="T3" fmla="*/ 32 h 42"/>
                      <a:gd name="T4" fmla="*/ 29 w 77"/>
                      <a:gd name="T5" fmla="*/ 42 h 42"/>
                      <a:gd name="T6" fmla="*/ 29 w 77"/>
                      <a:gd name="T7" fmla="*/ 42 h 42"/>
                      <a:gd name="T8" fmla="*/ 29 w 77"/>
                      <a:gd name="T9" fmla="*/ 42 h 42"/>
                      <a:gd name="T10" fmla="*/ 34 w 77"/>
                      <a:gd name="T11" fmla="*/ 32 h 42"/>
                      <a:gd name="T12" fmla="*/ 41 w 77"/>
                      <a:gd name="T13" fmla="*/ 38 h 42"/>
                      <a:gd name="T14" fmla="*/ 41 w 77"/>
                      <a:gd name="T15" fmla="*/ 38 h 42"/>
                      <a:gd name="T16" fmla="*/ 42 w 77"/>
                      <a:gd name="T17" fmla="*/ 38 h 42"/>
                      <a:gd name="T18" fmla="*/ 47 w 77"/>
                      <a:gd name="T19" fmla="*/ 30 h 42"/>
                      <a:gd name="T20" fmla="*/ 54 w 77"/>
                      <a:gd name="T21" fmla="*/ 38 h 42"/>
                      <a:gd name="T22" fmla="*/ 54 w 77"/>
                      <a:gd name="T23" fmla="*/ 38 h 42"/>
                      <a:gd name="T24" fmla="*/ 54 w 77"/>
                      <a:gd name="T25" fmla="*/ 38 h 42"/>
                      <a:gd name="T26" fmla="*/ 64 w 77"/>
                      <a:gd name="T27" fmla="*/ 26 h 42"/>
                      <a:gd name="T28" fmla="*/ 76 w 77"/>
                      <a:gd name="T29" fmla="*/ 17 h 42"/>
                      <a:gd name="T30" fmla="*/ 77 w 77"/>
                      <a:gd name="T31" fmla="*/ 17 h 42"/>
                      <a:gd name="T32" fmla="*/ 75 w 77"/>
                      <a:gd name="T33" fmla="*/ 0 h 42"/>
                      <a:gd name="T34" fmla="*/ 62 w 77"/>
                      <a:gd name="T35" fmla="*/ 2 h 42"/>
                      <a:gd name="T36" fmla="*/ 12 w 77"/>
                      <a:gd name="T37" fmla="*/ 9 h 42"/>
                      <a:gd name="T38" fmla="*/ 0 w 77"/>
                      <a:gd name="T39" fmla="*/ 10 h 42"/>
                      <a:gd name="T40" fmla="*/ 2 w 77"/>
                      <a:gd name="T41" fmla="*/ 27 h 42"/>
                      <a:gd name="T42" fmla="*/ 3 w 77"/>
                      <a:gd name="T43"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3" y="27"/>
                        </a:moveTo>
                        <a:cubicBezTo>
                          <a:pt x="9" y="26"/>
                          <a:pt x="14" y="28"/>
                          <a:pt x="17" y="32"/>
                        </a:cubicBezTo>
                        <a:cubicBezTo>
                          <a:pt x="20" y="37"/>
                          <a:pt x="25" y="42"/>
                          <a:pt x="29" y="42"/>
                        </a:cubicBezTo>
                        <a:cubicBezTo>
                          <a:pt x="29" y="42"/>
                          <a:pt x="29" y="42"/>
                          <a:pt x="29" y="42"/>
                        </a:cubicBezTo>
                        <a:cubicBezTo>
                          <a:pt x="29" y="42"/>
                          <a:pt x="29" y="42"/>
                          <a:pt x="29" y="42"/>
                        </a:cubicBezTo>
                        <a:cubicBezTo>
                          <a:pt x="33" y="41"/>
                          <a:pt x="33" y="36"/>
                          <a:pt x="34" y="32"/>
                        </a:cubicBezTo>
                        <a:cubicBezTo>
                          <a:pt x="36" y="36"/>
                          <a:pt x="39" y="38"/>
                          <a:pt x="41" y="38"/>
                        </a:cubicBezTo>
                        <a:cubicBezTo>
                          <a:pt x="41" y="38"/>
                          <a:pt x="41" y="38"/>
                          <a:pt x="41" y="38"/>
                        </a:cubicBezTo>
                        <a:cubicBezTo>
                          <a:pt x="42" y="38"/>
                          <a:pt x="42" y="38"/>
                          <a:pt x="42" y="38"/>
                        </a:cubicBezTo>
                        <a:cubicBezTo>
                          <a:pt x="44" y="38"/>
                          <a:pt x="46" y="35"/>
                          <a:pt x="47" y="30"/>
                        </a:cubicBezTo>
                        <a:cubicBezTo>
                          <a:pt x="49" y="34"/>
                          <a:pt x="51" y="39"/>
                          <a:pt x="54" y="38"/>
                        </a:cubicBezTo>
                        <a:cubicBezTo>
                          <a:pt x="54" y="38"/>
                          <a:pt x="54" y="38"/>
                          <a:pt x="54" y="38"/>
                        </a:cubicBezTo>
                        <a:cubicBezTo>
                          <a:pt x="54" y="38"/>
                          <a:pt x="54" y="38"/>
                          <a:pt x="54" y="38"/>
                        </a:cubicBezTo>
                        <a:cubicBezTo>
                          <a:pt x="58" y="38"/>
                          <a:pt x="62" y="31"/>
                          <a:pt x="64" y="26"/>
                        </a:cubicBezTo>
                        <a:cubicBezTo>
                          <a:pt x="66" y="21"/>
                          <a:pt x="70" y="18"/>
                          <a:pt x="76" y="17"/>
                        </a:cubicBezTo>
                        <a:cubicBezTo>
                          <a:pt x="77" y="17"/>
                          <a:pt x="77" y="17"/>
                          <a:pt x="77" y="17"/>
                        </a:cubicBezTo>
                        <a:cubicBezTo>
                          <a:pt x="75" y="0"/>
                          <a:pt x="75" y="0"/>
                          <a:pt x="75" y="0"/>
                        </a:cubicBezTo>
                        <a:cubicBezTo>
                          <a:pt x="62" y="2"/>
                          <a:pt x="62" y="2"/>
                          <a:pt x="62" y="2"/>
                        </a:cubicBezTo>
                        <a:cubicBezTo>
                          <a:pt x="12" y="9"/>
                          <a:pt x="12" y="9"/>
                          <a:pt x="12" y="9"/>
                        </a:cubicBezTo>
                        <a:cubicBezTo>
                          <a:pt x="0" y="10"/>
                          <a:pt x="0" y="10"/>
                          <a:pt x="0" y="10"/>
                        </a:cubicBezTo>
                        <a:cubicBezTo>
                          <a:pt x="2" y="27"/>
                          <a:pt x="2" y="27"/>
                          <a:pt x="2" y="27"/>
                        </a:cubicBezTo>
                        <a:lnTo>
                          <a:pt x="3" y="27"/>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78"/>
                  <p:cNvSpPr/>
                  <p:nvPr/>
                </p:nvSpPr>
                <p:spPr bwMode="auto">
                  <a:xfrm>
                    <a:off x="4792663" y="6180138"/>
                    <a:ext cx="158750" cy="288925"/>
                  </a:xfrm>
                  <a:custGeom>
                    <a:avLst/>
                    <a:gdLst>
                      <a:gd name="T0" fmla="*/ 16 w 42"/>
                      <a:gd name="T1" fmla="*/ 3 h 77"/>
                      <a:gd name="T2" fmla="*/ 10 w 42"/>
                      <a:gd name="T3" fmla="*/ 17 h 77"/>
                      <a:gd name="T4" fmla="*/ 1 w 42"/>
                      <a:gd name="T5" fmla="*/ 30 h 77"/>
                      <a:gd name="T6" fmla="*/ 1 w 42"/>
                      <a:gd name="T7" fmla="*/ 30 h 77"/>
                      <a:gd name="T8" fmla="*/ 1 w 42"/>
                      <a:gd name="T9" fmla="*/ 30 h 77"/>
                      <a:gd name="T10" fmla="*/ 11 w 42"/>
                      <a:gd name="T11" fmla="*/ 35 h 77"/>
                      <a:gd name="T12" fmla="*/ 5 w 42"/>
                      <a:gd name="T13" fmla="*/ 42 h 77"/>
                      <a:gd name="T14" fmla="*/ 5 w 42"/>
                      <a:gd name="T15" fmla="*/ 42 h 77"/>
                      <a:gd name="T16" fmla="*/ 5 w 42"/>
                      <a:gd name="T17" fmla="*/ 42 h 77"/>
                      <a:gd name="T18" fmla="*/ 12 w 42"/>
                      <a:gd name="T19" fmla="*/ 47 h 77"/>
                      <a:gd name="T20" fmla="*/ 4 w 42"/>
                      <a:gd name="T21" fmla="*/ 55 h 77"/>
                      <a:gd name="T22" fmla="*/ 4 w 42"/>
                      <a:gd name="T23" fmla="*/ 55 h 77"/>
                      <a:gd name="T24" fmla="*/ 4 w 42"/>
                      <a:gd name="T25" fmla="*/ 55 h 77"/>
                      <a:gd name="T26" fmla="*/ 17 w 42"/>
                      <a:gd name="T27" fmla="*/ 65 h 77"/>
                      <a:gd name="T28" fmla="*/ 26 w 42"/>
                      <a:gd name="T29" fmla="*/ 77 h 77"/>
                      <a:gd name="T30" fmla="*/ 26 w 42"/>
                      <a:gd name="T31" fmla="*/ 77 h 77"/>
                      <a:gd name="T32" fmla="*/ 42 w 42"/>
                      <a:gd name="T33" fmla="*/ 75 h 77"/>
                      <a:gd name="T34" fmla="*/ 40 w 42"/>
                      <a:gd name="T35" fmla="*/ 63 h 77"/>
                      <a:gd name="T36" fmla="*/ 34 w 42"/>
                      <a:gd name="T37" fmla="*/ 13 h 77"/>
                      <a:gd name="T38" fmla="*/ 32 w 42"/>
                      <a:gd name="T39" fmla="*/ 0 h 77"/>
                      <a:gd name="T40" fmla="*/ 16 w 42"/>
                      <a:gd name="T41" fmla="*/ 3 h 77"/>
                      <a:gd name="T42" fmla="*/ 16 w 42"/>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6" y="3"/>
                        </a:moveTo>
                        <a:cubicBezTo>
                          <a:pt x="17" y="9"/>
                          <a:pt x="14" y="14"/>
                          <a:pt x="10" y="17"/>
                        </a:cubicBezTo>
                        <a:cubicBezTo>
                          <a:pt x="6" y="21"/>
                          <a:pt x="0" y="26"/>
                          <a:pt x="1" y="30"/>
                        </a:cubicBezTo>
                        <a:cubicBezTo>
                          <a:pt x="1" y="30"/>
                          <a:pt x="1" y="30"/>
                          <a:pt x="1" y="30"/>
                        </a:cubicBezTo>
                        <a:cubicBezTo>
                          <a:pt x="1" y="30"/>
                          <a:pt x="1" y="30"/>
                          <a:pt x="1" y="30"/>
                        </a:cubicBezTo>
                        <a:cubicBezTo>
                          <a:pt x="1" y="33"/>
                          <a:pt x="6" y="34"/>
                          <a:pt x="11" y="35"/>
                        </a:cubicBezTo>
                        <a:cubicBezTo>
                          <a:pt x="7" y="37"/>
                          <a:pt x="4" y="40"/>
                          <a:pt x="5" y="42"/>
                        </a:cubicBezTo>
                        <a:cubicBezTo>
                          <a:pt x="5" y="42"/>
                          <a:pt x="5" y="42"/>
                          <a:pt x="5" y="42"/>
                        </a:cubicBezTo>
                        <a:cubicBezTo>
                          <a:pt x="5" y="42"/>
                          <a:pt x="5" y="42"/>
                          <a:pt x="5" y="42"/>
                        </a:cubicBezTo>
                        <a:cubicBezTo>
                          <a:pt x="5" y="45"/>
                          <a:pt x="8" y="47"/>
                          <a:pt x="12" y="47"/>
                        </a:cubicBezTo>
                        <a:cubicBezTo>
                          <a:pt x="8" y="50"/>
                          <a:pt x="4" y="51"/>
                          <a:pt x="4" y="55"/>
                        </a:cubicBezTo>
                        <a:cubicBezTo>
                          <a:pt x="4" y="55"/>
                          <a:pt x="4" y="55"/>
                          <a:pt x="4" y="55"/>
                        </a:cubicBezTo>
                        <a:cubicBezTo>
                          <a:pt x="4" y="55"/>
                          <a:pt x="4" y="55"/>
                          <a:pt x="4" y="55"/>
                        </a:cubicBezTo>
                        <a:cubicBezTo>
                          <a:pt x="5" y="59"/>
                          <a:pt x="11" y="62"/>
                          <a:pt x="17" y="65"/>
                        </a:cubicBezTo>
                        <a:cubicBezTo>
                          <a:pt x="21" y="66"/>
                          <a:pt x="25" y="71"/>
                          <a:pt x="26" y="77"/>
                        </a:cubicBezTo>
                        <a:cubicBezTo>
                          <a:pt x="26" y="77"/>
                          <a:pt x="26" y="77"/>
                          <a:pt x="26" y="77"/>
                        </a:cubicBezTo>
                        <a:cubicBezTo>
                          <a:pt x="42" y="75"/>
                          <a:pt x="42" y="75"/>
                          <a:pt x="42" y="75"/>
                        </a:cubicBezTo>
                        <a:cubicBezTo>
                          <a:pt x="40" y="63"/>
                          <a:pt x="40" y="63"/>
                          <a:pt x="40" y="63"/>
                        </a:cubicBezTo>
                        <a:cubicBezTo>
                          <a:pt x="34" y="13"/>
                          <a:pt x="34" y="13"/>
                          <a:pt x="34" y="13"/>
                        </a:cubicBezTo>
                        <a:cubicBezTo>
                          <a:pt x="32" y="0"/>
                          <a:pt x="32" y="0"/>
                          <a:pt x="32" y="0"/>
                        </a:cubicBezTo>
                        <a:cubicBezTo>
                          <a:pt x="16" y="3"/>
                          <a:pt x="16" y="3"/>
                          <a:pt x="16" y="3"/>
                        </a:cubicBezTo>
                        <a:cubicBezTo>
                          <a:pt x="16" y="3"/>
                          <a:pt x="16" y="3"/>
                          <a:pt x="16" y="3"/>
                        </a:cubicBezTo>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79"/>
                  <p:cNvSpPr/>
                  <p:nvPr/>
                </p:nvSpPr>
                <p:spPr bwMode="auto">
                  <a:xfrm>
                    <a:off x="4756151" y="5899151"/>
                    <a:ext cx="157163" cy="292100"/>
                  </a:xfrm>
                  <a:custGeom>
                    <a:avLst/>
                    <a:gdLst>
                      <a:gd name="T0" fmla="*/ 16 w 42"/>
                      <a:gd name="T1" fmla="*/ 3 h 78"/>
                      <a:gd name="T2" fmla="*/ 10 w 42"/>
                      <a:gd name="T3" fmla="*/ 17 h 78"/>
                      <a:gd name="T4" fmla="*/ 1 w 42"/>
                      <a:gd name="T5" fmla="*/ 30 h 78"/>
                      <a:gd name="T6" fmla="*/ 1 w 42"/>
                      <a:gd name="T7" fmla="*/ 30 h 78"/>
                      <a:gd name="T8" fmla="*/ 1 w 42"/>
                      <a:gd name="T9" fmla="*/ 30 h 78"/>
                      <a:gd name="T10" fmla="*/ 11 w 42"/>
                      <a:gd name="T11" fmla="*/ 35 h 78"/>
                      <a:gd name="T12" fmla="*/ 4 w 42"/>
                      <a:gd name="T13" fmla="*/ 42 h 78"/>
                      <a:gd name="T14" fmla="*/ 5 w 42"/>
                      <a:gd name="T15" fmla="*/ 42 h 78"/>
                      <a:gd name="T16" fmla="*/ 5 w 42"/>
                      <a:gd name="T17" fmla="*/ 42 h 78"/>
                      <a:gd name="T18" fmla="*/ 12 w 42"/>
                      <a:gd name="T19" fmla="*/ 47 h 78"/>
                      <a:gd name="T20" fmla="*/ 4 w 42"/>
                      <a:gd name="T21" fmla="*/ 55 h 78"/>
                      <a:gd name="T22" fmla="*/ 4 w 42"/>
                      <a:gd name="T23" fmla="*/ 55 h 78"/>
                      <a:gd name="T24" fmla="*/ 4 w 42"/>
                      <a:gd name="T25" fmla="*/ 55 h 78"/>
                      <a:gd name="T26" fmla="*/ 17 w 42"/>
                      <a:gd name="T27" fmla="*/ 65 h 78"/>
                      <a:gd name="T28" fmla="*/ 26 w 42"/>
                      <a:gd name="T29" fmla="*/ 77 h 78"/>
                      <a:gd name="T30" fmla="*/ 26 w 42"/>
                      <a:gd name="T31" fmla="*/ 78 h 78"/>
                      <a:gd name="T32" fmla="*/ 42 w 42"/>
                      <a:gd name="T33" fmla="*/ 75 h 78"/>
                      <a:gd name="T34" fmla="*/ 40 w 42"/>
                      <a:gd name="T35" fmla="*/ 63 h 78"/>
                      <a:gd name="T36" fmla="*/ 34 w 42"/>
                      <a:gd name="T37" fmla="*/ 13 h 78"/>
                      <a:gd name="T38" fmla="*/ 32 w 42"/>
                      <a:gd name="T39" fmla="*/ 0 h 78"/>
                      <a:gd name="T40" fmla="*/ 16 w 42"/>
                      <a:gd name="T41" fmla="*/ 3 h 78"/>
                      <a:gd name="T42" fmla="*/ 16 w 42"/>
                      <a:gd name="T43"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8">
                        <a:moveTo>
                          <a:pt x="16" y="3"/>
                        </a:moveTo>
                        <a:cubicBezTo>
                          <a:pt x="17" y="9"/>
                          <a:pt x="14" y="14"/>
                          <a:pt x="10" y="17"/>
                        </a:cubicBezTo>
                        <a:cubicBezTo>
                          <a:pt x="6" y="21"/>
                          <a:pt x="0" y="26"/>
                          <a:pt x="1" y="30"/>
                        </a:cubicBezTo>
                        <a:cubicBezTo>
                          <a:pt x="1" y="30"/>
                          <a:pt x="1" y="30"/>
                          <a:pt x="1" y="30"/>
                        </a:cubicBezTo>
                        <a:cubicBezTo>
                          <a:pt x="1" y="30"/>
                          <a:pt x="1" y="30"/>
                          <a:pt x="1" y="30"/>
                        </a:cubicBezTo>
                        <a:cubicBezTo>
                          <a:pt x="1" y="33"/>
                          <a:pt x="6" y="34"/>
                          <a:pt x="11" y="35"/>
                        </a:cubicBezTo>
                        <a:cubicBezTo>
                          <a:pt x="7" y="37"/>
                          <a:pt x="4" y="40"/>
                          <a:pt x="4" y="42"/>
                        </a:cubicBezTo>
                        <a:cubicBezTo>
                          <a:pt x="5" y="42"/>
                          <a:pt x="5" y="42"/>
                          <a:pt x="5" y="42"/>
                        </a:cubicBezTo>
                        <a:cubicBezTo>
                          <a:pt x="5" y="42"/>
                          <a:pt x="5" y="42"/>
                          <a:pt x="5" y="42"/>
                        </a:cubicBezTo>
                        <a:cubicBezTo>
                          <a:pt x="5" y="45"/>
                          <a:pt x="8" y="47"/>
                          <a:pt x="12" y="47"/>
                        </a:cubicBezTo>
                        <a:cubicBezTo>
                          <a:pt x="8" y="50"/>
                          <a:pt x="4" y="52"/>
                          <a:pt x="4" y="55"/>
                        </a:cubicBezTo>
                        <a:cubicBezTo>
                          <a:pt x="4" y="55"/>
                          <a:pt x="4" y="55"/>
                          <a:pt x="4" y="55"/>
                        </a:cubicBezTo>
                        <a:cubicBezTo>
                          <a:pt x="4" y="55"/>
                          <a:pt x="4" y="55"/>
                          <a:pt x="4" y="55"/>
                        </a:cubicBezTo>
                        <a:cubicBezTo>
                          <a:pt x="5" y="59"/>
                          <a:pt x="11" y="63"/>
                          <a:pt x="17" y="65"/>
                        </a:cubicBezTo>
                        <a:cubicBezTo>
                          <a:pt x="21" y="66"/>
                          <a:pt x="25" y="71"/>
                          <a:pt x="26" y="77"/>
                        </a:cubicBezTo>
                        <a:cubicBezTo>
                          <a:pt x="26" y="78"/>
                          <a:pt x="26" y="78"/>
                          <a:pt x="26" y="78"/>
                        </a:cubicBezTo>
                        <a:cubicBezTo>
                          <a:pt x="42" y="75"/>
                          <a:pt x="42" y="75"/>
                          <a:pt x="42" y="75"/>
                        </a:cubicBezTo>
                        <a:cubicBezTo>
                          <a:pt x="40" y="63"/>
                          <a:pt x="40" y="63"/>
                          <a:pt x="40" y="63"/>
                        </a:cubicBezTo>
                        <a:cubicBezTo>
                          <a:pt x="34" y="13"/>
                          <a:pt x="34" y="13"/>
                          <a:pt x="34" y="13"/>
                        </a:cubicBezTo>
                        <a:cubicBezTo>
                          <a:pt x="32" y="0"/>
                          <a:pt x="32" y="0"/>
                          <a:pt x="32" y="0"/>
                        </a:cubicBezTo>
                        <a:cubicBezTo>
                          <a:pt x="16" y="3"/>
                          <a:pt x="16" y="3"/>
                          <a:pt x="16" y="3"/>
                        </a:cubicBezTo>
                        <a:cubicBezTo>
                          <a:pt x="16" y="3"/>
                          <a:pt x="16" y="3"/>
                          <a:pt x="16" y="3"/>
                        </a:cubicBezTo>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80"/>
                  <p:cNvSpPr/>
                  <p:nvPr/>
                </p:nvSpPr>
                <p:spPr bwMode="auto">
                  <a:xfrm>
                    <a:off x="4718051" y="5621338"/>
                    <a:ext cx="157163" cy="288925"/>
                  </a:xfrm>
                  <a:custGeom>
                    <a:avLst/>
                    <a:gdLst>
                      <a:gd name="T0" fmla="*/ 16 w 42"/>
                      <a:gd name="T1" fmla="*/ 2 h 77"/>
                      <a:gd name="T2" fmla="*/ 10 w 42"/>
                      <a:gd name="T3" fmla="*/ 17 h 77"/>
                      <a:gd name="T4" fmla="*/ 1 w 42"/>
                      <a:gd name="T5" fmla="*/ 29 h 77"/>
                      <a:gd name="T6" fmla="*/ 1 w 42"/>
                      <a:gd name="T7" fmla="*/ 29 h 77"/>
                      <a:gd name="T8" fmla="*/ 1 w 42"/>
                      <a:gd name="T9" fmla="*/ 29 h 77"/>
                      <a:gd name="T10" fmla="*/ 11 w 42"/>
                      <a:gd name="T11" fmla="*/ 34 h 77"/>
                      <a:gd name="T12" fmla="*/ 4 w 42"/>
                      <a:gd name="T13" fmla="*/ 41 h 77"/>
                      <a:gd name="T14" fmla="*/ 4 w 42"/>
                      <a:gd name="T15" fmla="*/ 41 h 77"/>
                      <a:gd name="T16" fmla="*/ 4 w 42"/>
                      <a:gd name="T17" fmla="*/ 41 h 77"/>
                      <a:gd name="T18" fmla="*/ 12 w 42"/>
                      <a:gd name="T19" fmla="*/ 46 h 77"/>
                      <a:gd name="T20" fmla="*/ 4 w 42"/>
                      <a:gd name="T21" fmla="*/ 54 h 77"/>
                      <a:gd name="T22" fmla="*/ 4 w 42"/>
                      <a:gd name="T23" fmla="*/ 54 h 77"/>
                      <a:gd name="T24" fmla="*/ 4 w 42"/>
                      <a:gd name="T25" fmla="*/ 54 h 77"/>
                      <a:gd name="T26" fmla="*/ 17 w 42"/>
                      <a:gd name="T27" fmla="*/ 64 h 77"/>
                      <a:gd name="T28" fmla="*/ 26 w 42"/>
                      <a:gd name="T29" fmla="*/ 76 h 77"/>
                      <a:gd name="T30" fmla="*/ 26 w 42"/>
                      <a:gd name="T31" fmla="*/ 77 h 77"/>
                      <a:gd name="T32" fmla="*/ 42 w 42"/>
                      <a:gd name="T33" fmla="*/ 74 h 77"/>
                      <a:gd name="T34" fmla="*/ 40 w 42"/>
                      <a:gd name="T35" fmla="*/ 62 h 77"/>
                      <a:gd name="T36" fmla="*/ 34 w 42"/>
                      <a:gd name="T37" fmla="*/ 12 h 77"/>
                      <a:gd name="T38" fmla="*/ 32 w 42"/>
                      <a:gd name="T39" fmla="*/ 0 h 77"/>
                      <a:gd name="T40" fmla="*/ 16 w 42"/>
                      <a:gd name="T41" fmla="*/ 2 h 77"/>
                      <a:gd name="T42" fmla="*/ 16 w 42"/>
                      <a:gd name="T43"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6" y="2"/>
                        </a:moveTo>
                        <a:cubicBezTo>
                          <a:pt x="17" y="8"/>
                          <a:pt x="14" y="14"/>
                          <a:pt x="10" y="17"/>
                        </a:cubicBezTo>
                        <a:cubicBezTo>
                          <a:pt x="5" y="20"/>
                          <a:pt x="0" y="25"/>
                          <a:pt x="1" y="29"/>
                        </a:cubicBezTo>
                        <a:cubicBezTo>
                          <a:pt x="1" y="29"/>
                          <a:pt x="1" y="29"/>
                          <a:pt x="1" y="29"/>
                        </a:cubicBezTo>
                        <a:cubicBezTo>
                          <a:pt x="1" y="29"/>
                          <a:pt x="1" y="29"/>
                          <a:pt x="1" y="29"/>
                        </a:cubicBezTo>
                        <a:cubicBezTo>
                          <a:pt x="1" y="33"/>
                          <a:pt x="6" y="33"/>
                          <a:pt x="11" y="34"/>
                        </a:cubicBezTo>
                        <a:cubicBezTo>
                          <a:pt x="7" y="36"/>
                          <a:pt x="4" y="39"/>
                          <a:pt x="4" y="41"/>
                        </a:cubicBezTo>
                        <a:cubicBezTo>
                          <a:pt x="4" y="41"/>
                          <a:pt x="4" y="41"/>
                          <a:pt x="4" y="41"/>
                        </a:cubicBezTo>
                        <a:cubicBezTo>
                          <a:pt x="4" y="41"/>
                          <a:pt x="4" y="41"/>
                          <a:pt x="4" y="41"/>
                        </a:cubicBezTo>
                        <a:cubicBezTo>
                          <a:pt x="5" y="44"/>
                          <a:pt x="8" y="46"/>
                          <a:pt x="12" y="46"/>
                        </a:cubicBezTo>
                        <a:cubicBezTo>
                          <a:pt x="8" y="49"/>
                          <a:pt x="4" y="51"/>
                          <a:pt x="4" y="54"/>
                        </a:cubicBezTo>
                        <a:cubicBezTo>
                          <a:pt x="4" y="54"/>
                          <a:pt x="4" y="54"/>
                          <a:pt x="4" y="54"/>
                        </a:cubicBezTo>
                        <a:cubicBezTo>
                          <a:pt x="4" y="54"/>
                          <a:pt x="4" y="54"/>
                          <a:pt x="4" y="54"/>
                        </a:cubicBezTo>
                        <a:cubicBezTo>
                          <a:pt x="5" y="58"/>
                          <a:pt x="11" y="62"/>
                          <a:pt x="17" y="64"/>
                        </a:cubicBezTo>
                        <a:cubicBezTo>
                          <a:pt x="21" y="66"/>
                          <a:pt x="25" y="70"/>
                          <a:pt x="26" y="76"/>
                        </a:cubicBezTo>
                        <a:cubicBezTo>
                          <a:pt x="26" y="77"/>
                          <a:pt x="26" y="77"/>
                          <a:pt x="26" y="77"/>
                        </a:cubicBezTo>
                        <a:cubicBezTo>
                          <a:pt x="42" y="74"/>
                          <a:pt x="42" y="74"/>
                          <a:pt x="42" y="74"/>
                        </a:cubicBezTo>
                        <a:cubicBezTo>
                          <a:pt x="40" y="62"/>
                          <a:pt x="40" y="62"/>
                          <a:pt x="40" y="62"/>
                        </a:cubicBezTo>
                        <a:cubicBezTo>
                          <a:pt x="34" y="12"/>
                          <a:pt x="34" y="12"/>
                          <a:pt x="34" y="12"/>
                        </a:cubicBezTo>
                        <a:cubicBezTo>
                          <a:pt x="32" y="0"/>
                          <a:pt x="32" y="0"/>
                          <a:pt x="32" y="0"/>
                        </a:cubicBezTo>
                        <a:cubicBezTo>
                          <a:pt x="16" y="2"/>
                          <a:pt x="16" y="2"/>
                          <a:pt x="16" y="2"/>
                        </a:cubicBezTo>
                        <a:cubicBezTo>
                          <a:pt x="16" y="2"/>
                          <a:pt x="16" y="2"/>
                          <a:pt x="16" y="2"/>
                        </a:cubicBezTo>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81"/>
                  <p:cNvSpPr/>
                  <p:nvPr/>
                </p:nvSpPr>
                <p:spPr bwMode="auto">
                  <a:xfrm>
                    <a:off x="4679951" y="5340351"/>
                    <a:ext cx="158750" cy="287338"/>
                  </a:xfrm>
                  <a:custGeom>
                    <a:avLst/>
                    <a:gdLst>
                      <a:gd name="T0" fmla="*/ 16 w 42"/>
                      <a:gd name="T1" fmla="*/ 3 h 77"/>
                      <a:gd name="T2" fmla="*/ 10 w 42"/>
                      <a:gd name="T3" fmla="*/ 17 h 77"/>
                      <a:gd name="T4" fmla="*/ 1 w 42"/>
                      <a:gd name="T5" fmla="*/ 29 h 77"/>
                      <a:gd name="T6" fmla="*/ 1 w 42"/>
                      <a:gd name="T7" fmla="*/ 29 h 77"/>
                      <a:gd name="T8" fmla="*/ 1 w 42"/>
                      <a:gd name="T9" fmla="*/ 29 h 77"/>
                      <a:gd name="T10" fmla="*/ 11 w 42"/>
                      <a:gd name="T11" fmla="*/ 34 h 77"/>
                      <a:gd name="T12" fmla="*/ 4 w 42"/>
                      <a:gd name="T13" fmla="*/ 41 h 77"/>
                      <a:gd name="T14" fmla="*/ 4 w 42"/>
                      <a:gd name="T15" fmla="*/ 41 h 77"/>
                      <a:gd name="T16" fmla="*/ 4 w 42"/>
                      <a:gd name="T17" fmla="*/ 42 h 77"/>
                      <a:gd name="T18" fmla="*/ 12 w 42"/>
                      <a:gd name="T19" fmla="*/ 47 h 77"/>
                      <a:gd name="T20" fmla="*/ 4 w 42"/>
                      <a:gd name="T21" fmla="*/ 54 h 77"/>
                      <a:gd name="T22" fmla="*/ 4 w 42"/>
                      <a:gd name="T23" fmla="*/ 54 h 77"/>
                      <a:gd name="T24" fmla="*/ 4 w 42"/>
                      <a:gd name="T25" fmla="*/ 54 h 77"/>
                      <a:gd name="T26" fmla="*/ 16 w 42"/>
                      <a:gd name="T27" fmla="*/ 64 h 77"/>
                      <a:gd name="T28" fmla="*/ 26 w 42"/>
                      <a:gd name="T29" fmla="*/ 76 h 77"/>
                      <a:gd name="T30" fmla="*/ 26 w 42"/>
                      <a:gd name="T31" fmla="*/ 77 h 77"/>
                      <a:gd name="T32" fmla="*/ 42 w 42"/>
                      <a:gd name="T33" fmla="*/ 75 h 77"/>
                      <a:gd name="T34" fmla="*/ 40 w 42"/>
                      <a:gd name="T35" fmla="*/ 62 h 77"/>
                      <a:gd name="T36" fmla="*/ 34 w 42"/>
                      <a:gd name="T37" fmla="*/ 12 h 77"/>
                      <a:gd name="T38" fmla="*/ 32 w 42"/>
                      <a:gd name="T39" fmla="*/ 0 h 77"/>
                      <a:gd name="T40" fmla="*/ 16 w 42"/>
                      <a:gd name="T41" fmla="*/ 2 h 77"/>
                      <a:gd name="T42" fmla="*/ 16 w 42"/>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6" y="3"/>
                        </a:moveTo>
                        <a:cubicBezTo>
                          <a:pt x="17" y="8"/>
                          <a:pt x="14" y="14"/>
                          <a:pt x="10" y="17"/>
                        </a:cubicBezTo>
                        <a:cubicBezTo>
                          <a:pt x="5" y="20"/>
                          <a:pt x="0" y="25"/>
                          <a:pt x="1" y="29"/>
                        </a:cubicBezTo>
                        <a:cubicBezTo>
                          <a:pt x="1" y="29"/>
                          <a:pt x="1" y="29"/>
                          <a:pt x="1" y="29"/>
                        </a:cubicBezTo>
                        <a:cubicBezTo>
                          <a:pt x="1" y="29"/>
                          <a:pt x="1" y="29"/>
                          <a:pt x="1" y="29"/>
                        </a:cubicBezTo>
                        <a:cubicBezTo>
                          <a:pt x="1" y="33"/>
                          <a:pt x="6" y="33"/>
                          <a:pt x="11" y="34"/>
                        </a:cubicBezTo>
                        <a:cubicBezTo>
                          <a:pt x="6" y="36"/>
                          <a:pt x="4" y="39"/>
                          <a:pt x="4" y="41"/>
                        </a:cubicBezTo>
                        <a:cubicBezTo>
                          <a:pt x="4" y="41"/>
                          <a:pt x="4" y="41"/>
                          <a:pt x="4" y="41"/>
                        </a:cubicBezTo>
                        <a:cubicBezTo>
                          <a:pt x="4" y="42"/>
                          <a:pt x="4" y="42"/>
                          <a:pt x="4" y="42"/>
                        </a:cubicBezTo>
                        <a:cubicBezTo>
                          <a:pt x="5" y="44"/>
                          <a:pt x="8" y="46"/>
                          <a:pt x="12" y="47"/>
                        </a:cubicBezTo>
                        <a:cubicBezTo>
                          <a:pt x="8" y="49"/>
                          <a:pt x="4" y="51"/>
                          <a:pt x="4" y="54"/>
                        </a:cubicBezTo>
                        <a:cubicBezTo>
                          <a:pt x="4" y="54"/>
                          <a:pt x="4" y="54"/>
                          <a:pt x="4" y="54"/>
                        </a:cubicBezTo>
                        <a:cubicBezTo>
                          <a:pt x="4" y="54"/>
                          <a:pt x="4" y="54"/>
                          <a:pt x="4" y="54"/>
                        </a:cubicBezTo>
                        <a:cubicBezTo>
                          <a:pt x="5" y="58"/>
                          <a:pt x="11" y="62"/>
                          <a:pt x="16" y="64"/>
                        </a:cubicBezTo>
                        <a:cubicBezTo>
                          <a:pt x="21" y="66"/>
                          <a:pt x="25" y="70"/>
                          <a:pt x="26" y="76"/>
                        </a:cubicBezTo>
                        <a:cubicBezTo>
                          <a:pt x="26" y="77"/>
                          <a:pt x="26" y="77"/>
                          <a:pt x="26" y="77"/>
                        </a:cubicBezTo>
                        <a:cubicBezTo>
                          <a:pt x="42" y="75"/>
                          <a:pt x="42" y="75"/>
                          <a:pt x="42" y="75"/>
                        </a:cubicBezTo>
                        <a:cubicBezTo>
                          <a:pt x="40" y="62"/>
                          <a:pt x="40" y="62"/>
                          <a:pt x="40" y="62"/>
                        </a:cubicBezTo>
                        <a:cubicBezTo>
                          <a:pt x="34" y="12"/>
                          <a:pt x="34" y="12"/>
                          <a:pt x="34" y="12"/>
                        </a:cubicBezTo>
                        <a:cubicBezTo>
                          <a:pt x="32" y="0"/>
                          <a:pt x="32" y="0"/>
                          <a:pt x="32" y="0"/>
                        </a:cubicBezTo>
                        <a:cubicBezTo>
                          <a:pt x="16" y="2"/>
                          <a:pt x="16" y="2"/>
                          <a:pt x="16" y="2"/>
                        </a:cubicBezTo>
                        <a:cubicBezTo>
                          <a:pt x="16" y="3"/>
                          <a:pt x="16" y="3"/>
                          <a:pt x="16" y="3"/>
                        </a:cubicBezTo>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82"/>
                  <p:cNvSpPr/>
                  <p:nvPr/>
                </p:nvSpPr>
                <p:spPr bwMode="auto">
                  <a:xfrm>
                    <a:off x="4643438" y="5057776"/>
                    <a:ext cx="157163" cy="288925"/>
                  </a:xfrm>
                  <a:custGeom>
                    <a:avLst/>
                    <a:gdLst>
                      <a:gd name="T0" fmla="*/ 16 w 42"/>
                      <a:gd name="T1" fmla="*/ 3 h 77"/>
                      <a:gd name="T2" fmla="*/ 10 w 42"/>
                      <a:gd name="T3" fmla="*/ 17 h 77"/>
                      <a:gd name="T4" fmla="*/ 1 w 42"/>
                      <a:gd name="T5" fmla="*/ 29 h 77"/>
                      <a:gd name="T6" fmla="*/ 1 w 42"/>
                      <a:gd name="T7" fmla="*/ 29 h 77"/>
                      <a:gd name="T8" fmla="*/ 1 w 42"/>
                      <a:gd name="T9" fmla="*/ 29 h 77"/>
                      <a:gd name="T10" fmla="*/ 10 w 42"/>
                      <a:gd name="T11" fmla="*/ 35 h 77"/>
                      <a:gd name="T12" fmla="*/ 4 w 42"/>
                      <a:gd name="T13" fmla="*/ 41 h 77"/>
                      <a:gd name="T14" fmla="*/ 4 w 42"/>
                      <a:gd name="T15" fmla="*/ 42 h 77"/>
                      <a:gd name="T16" fmla="*/ 4 w 42"/>
                      <a:gd name="T17" fmla="*/ 42 h 77"/>
                      <a:gd name="T18" fmla="*/ 12 w 42"/>
                      <a:gd name="T19" fmla="*/ 47 h 77"/>
                      <a:gd name="T20" fmla="*/ 4 w 42"/>
                      <a:gd name="T21" fmla="*/ 54 h 77"/>
                      <a:gd name="T22" fmla="*/ 4 w 42"/>
                      <a:gd name="T23" fmla="*/ 54 h 77"/>
                      <a:gd name="T24" fmla="*/ 4 w 42"/>
                      <a:gd name="T25" fmla="*/ 54 h 77"/>
                      <a:gd name="T26" fmla="*/ 16 w 42"/>
                      <a:gd name="T27" fmla="*/ 64 h 77"/>
                      <a:gd name="T28" fmla="*/ 26 w 42"/>
                      <a:gd name="T29" fmla="*/ 76 h 77"/>
                      <a:gd name="T30" fmla="*/ 26 w 42"/>
                      <a:gd name="T31" fmla="*/ 77 h 77"/>
                      <a:gd name="T32" fmla="*/ 42 w 42"/>
                      <a:gd name="T33" fmla="*/ 75 h 77"/>
                      <a:gd name="T34" fmla="*/ 40 w 42"/>
                      <a:gd name="T35" fmla="*/ 62 h 77"/>
                      <a:gd name="T36" fmla="*/ 34 w 42"/>
                      <a:gd name="T37" fmla="*/ 12 h 77"/>
                      <a:gd name="T38" fmla="*/ 32 w 42"/>
                      <a:gd name="T39" fmla="*/ 0 h 77"/>
                      <a:gd name="T40" fmla="*/ 16 w 42"/>
                      <a:gd name="T41" fmla="*/ 2 h 77"/>
                      <a:gd name="T42" fmla="*/ 16 w 42"/>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6" y="3"/>
                        </a:moveTo>
                        <a:cubicBezTo>
                          <a:pt x="16" y="9"/>
                          <a:pt x="14" y="14"/>
                          <a:pt x="10" y="17"/>
                        </a:cubicBezTo>
                        <a:cubicBezTo>
                          <a:pt x="5" y="20"/>
                          <a:pt x="0" y="25"/>
                          <a:pt x="1" y="29"/>
                        </a:cubicBezTo>
                        <a:cubicBezTo>
                          <a:pt x="1" y="29"/>
                          <a:pt x="1" y="29"/>
                          <a:pt x="1" y="29"/>
                        </a:cubicBezTo>
                        <a:cubicBezTo>
                          <a:pt x="1" y="29"/>
                          <a:pt x="1" y="29"/>
                          <a:pt x="1" y="29"/>
                        </a:cubicBezTo>
                        <a:cubicBezTo>
                          <a:pt x="1" y="33"/>
                          <a:pt x="6" y="33"/>
                          <a:pt x="10" y="35"/>
                        </a:cubicBezTo>
                        <a:cubicBezTo>
                          <a:pt x="6" y="36"/>
                          <a:pt x="4" y="39"/>
                          <a:pt x="4" y="41"/>
                        </a:cubicBezTo>
                        <a:cubicBezTo>
                          <a:pt x="4" y="42"/>
                          <a:pt x="4" y="42"/>
                          <a:pt x="4" y="42"/>
                        </a:cubicBezTo>
                        <a:cubicBezTo>
                          <a:pt x="4" y="42"/>
                          <a:pt x="4" y="42"/>
                          <a:pt x="4" y="42"/>
                        </a:cubicBezTo>
                        <a:cubicBezTo>
                          <a:pt x="5" y="44"/>
                          <a:pt x="8" y="46"/>
                          <a:pt x="12" y="47"/>
                        </a:cubicBezTo>
                        <a:cubicBezTo>
                          <a:pt x="8" y="49"/>
                          <a:pt x="4" y="51"/>
                          <a:pt x="4" y="54"/>
                        </a:cubicBezTo>
                        <a:cubicBezTo>
                          <a:pt x="4" y="54"/>
                          <a:pt x="4" y="54"/>
                          <a:pt x="4" y="54"/>
                        </a:cubicBezTo>
                        <a:cubicBezTo>
                          <a:pt x="4" y="54"/>
                          <a:pt x="4" y="54"/>
                          <a:pt x="4" y="54"/>
                        </a:cubicBezTo>
                        <a:cubicBezTo>
                          <a:pt x="5" y="58"/>
                          <a:pt x="11" y="62"/>
                          <a:pt x="16" y="64"/>
                        </a:cubicBezTo>
                        <a:cubicBezTo>
                          <a:pt x="21" y="66"/>
                          <a:pt x="25" y="70"/>
                          <a:pt x="26" y="76"/>
                        </a:cubicBezTo>
                        <a:cubicBezTo>
                          <a:pt x="26" y="77"/>
                          <a:pt x="26" y="77"/>
                          <a:pt x="26" y="77"/>
                        </a:cubicBezTo>
                        <a:cubicBezTo>
                          <a:pt x="42" y="75"/>
                          <a:pt x="42" y="75"/>
                          <a:pt x="42" y="75"/>
                        </a:cubicBezTo>
                        <a:cubicBezTo>
                          <a:pt x="40" y="62"/>
                          <a:pt x="40" y="62"/>
                          <a:pt x="40" y="62"/>
                        </a:cubicBezTo>
                        <a:cubicBezTo>
                          <a:pt x="34" y="12"/>
                          <a:pt x="34" y="12"/>
                          <a:pt x="34" y="12"/>
                        </a:cubicBezTo>
                        <a:cubicBezTo>
                          <a:pt x="32" y="0"/>
                          <a:pt x="32" y="0"/>
                          <a:pt x="32" y="0"/>
                        </a:cubicBezTo>
                        <a:cubicBezTo>
                          <a:pt x="16" y="2"/>
                          <a:pt x="16" y="2"/>
                          <a:pt x="16" y="2"/>
                        </a:cubicBezTo>
                        <a:cubicBezTo>
                          <a:pt x="16" y="3"/>
                          <a:pt x="16" y="3"/>
                          <a:pt x="16" y="3"/>
                        </a:cubicBezTo>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83"/>
                  <p:cNvSpPr/>
                  <p:nvPr/>
                </p:nvSpPr>
                <p:spPr bwMode="auto">
                  <a:xfrm>
                    <a:off x="4605338" y="4776788"/>
                    <a:ext cx="157163" cy="288925"/>
                  </a:xfrm>
                  <a:custGeom>
                    <a:avLst/>
                    <a:gdLst>
                      <a:gd name="T0" fmla="*/ 16 w 42"/>
                      <a:gd name="T1" fmla="*/ 3 h 77"/>
                      <a:gd name="T2" fmla="*/ 10 w 42"/>
                      <a:gd name="T3" fmla="*/ 17 h 77"/>
                      <a:gd name="T4" fmla="*/ 1 w 42"/>
                      <a:gd name="T5" fmla="*/ 29 h 77"/>
                      <a:gd name="T6" fmla="*/ 1 w 42"/>
                      <a:gd name="T7" fmla="*/ 29 h 77"/>
                      <a:gd name="T8" fmla="*/ 1 w 42"/>
                      <a:gd name="T9" fmla="*/ 29 h 77"/>
                      <a:gd name="T10" fmla="*/ 10 w 42"/>
                      <a:gd name="T11" fmla="*/ 35 h 77"/>
                      <a:gd name="T12" fmla="*/ 4 w 42"/>
                      <a:gd name="T13" fmla="*/ 42 h 77"/>
                      <a:gd name="T14" fmla="*/ 4 w 42"/>
                      <a:gd name="T15" fmla="*/ 42 h 77"/>
                      <a:gd name="T16" fmla="*/ 4 w 42"/>
                      <a:gd name="T17" fmla="*/ 42 h 77"/>
                      <a:gd name="T18" fmla="*/ 12 w 42"/>
                      <a:gd name="T19" fmla="*/ 47 h 77"/>
                      <a:gd name="T20" fmla="*/ 4 w 42"/>
                      <a:gd name="T21" fmla="*/ 54 h 77"/>
                      <a:gd name="T22" fmla="*/ 4 w 42"/>
                      <a:gd name="T23" fmla="*/ 54 h 77"/>
                      <a:gd name="T24" fmla="*/ 4 w 42"/>
                      <a:gd name="T25" fmla="*/ 55 h 77"/>
                      <a:gd name="T26" fmla="*/ 16 w 42"/>
                      <a:gd name="T27" fmla="*/ 64 h 77"/>
                      <a:gd name="T28" fmla="*/ 25 w 42"/>
                      <a:gd name="T29" fmla="*/ 76 h 77"/>
                      <a:gd name="T30" fmla="*/ 26 w 42"/>
                      <a:gd name="T31" fmla="*/ 77 h 77"/>
                      <a:gd name="T32" fmla="*/ 42 w 42"/>
                      <a:gd name="T33" fmla="*/ 75 h 77"/>
                      <a:gd name="T34" fmla="*/ 40 w 42"/>
                      <a:gd name="T35" fmla="*/ 62 h 77"/>
                      <a:gd name="T36" fmla="*/ 34 w 42"/>
                      <a:gd name="T37" fmla="*/ 13 h 77"/>
                      <a:gd name="T38" fmla="*/ 32 w 42"/>
                      <a:gd name="T39" fmla="*/ 0 h 77"/>
                      <a:gd name="T40" fmla="*/ 16 w 42"/>
                      <a:gd name="T41" fmla="*/ 2 h 77"/>
                      <a:gd name="T42" fmla="*/ 16 w 42"/>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6" y="3"/>
                        </a:moveTo>
                        <a:cubicBezTo>
                          <a:pt x="16" y="9"/>
                          <a:pt x="14" y="14"/>
                          <a:pt x="10" y="17"/>
                        </a:cubicBezTo>
                        <a:cubicBezTo>
                          <a:pt x="5" y="20"/>
                          <a:pt x="0" y="25"/>
                          <a:pt x="1" y="29"/>
                        </a:cubicBezTo>
                        <a:cubicBezTo>
                          <a:pt x="1" y="29"/>
                          <a:pt x="1" y="29"/>
                          <a:pt x="1" y="29"/>
                        </a:cubicBezTo>
                        <a:cubicBezTo>
                          <a:pt x="1" y="29"/>
                          <a:pt x="1" y="29"/>
                          <a:pt x="1" y="29"/>
                        </a:cubicBezTo>
                        <a:cubicBezTo>
                          <a:pt x="1" y="33"/>
                          <a:pt x="6" y="33"/>
                          <a:pt x="10" y="35"/>
                        </a:cubicBezTo>
                        <a:cubicBezTo>
                          <a:pt x="6" y="37"/>
                          <a:pt x="4" y="39"/>
                          <a:pt x="4" y="42"/>
                        </a:cubicBezTo>
                        <a:cubicBezTo>
                          <a:pt x="4" y="42"/>
                          <a:pt x="4" y="42"/>
                          <a:pt x="4" y="42"/>
                        </a:cubicBezTo>
                        <a:cubicBezTo>
                          <a:pt x="4" y="42"/>
                          <a:pt x="4" y="42"/>
                          <a:pt x="4" y="42"/>
                        </a:cubicBezTo>
                        <a:cubicBezTo>
                          <a:pt x="5" y="44"/>
                          <a:pt x="8" y="46"/>
                          <a:pt x="12" y="47"/>
                        </a:cubicBezTo>
                        <a:cubicBezTo>
                          <a:pt x="8" y="49"/>
                          <a:pt x="4" y="51"/>
                          <a:pt x="4" y="54"/>
                        </a:cubicBezTo>
                        <a:cubicBezTo>
                          <a:pt x="4" y="54"/>
                          <a:pt x="4" y="54"/>
                          <a:pt x="4" y="54"/>
                        </a:cubicBezTo>
                        <a:cubicBezTo>
                          <a:pt x="4" y="55"/>
                          <a:pt x="4" y="55"/>
                          <a:pt x="4" y="55"/>
                        </a:cubicBezTo>
                        <a:cubicBezTo>
                          <a:pt x="5" y="58"/>
                          <a:pt x="11" y="62"/>
                          <a:pt x="16" y="64"/>
                        </a:cubicBezTo>
                        <a:cubicBezTo>
                          <a:pt x="21" y="66"/>
                          <a:pt x="25" y="70"/>
                          <a:pt x="25" y="76"/>
                        </a:cubicBezTo>
                        <a:cubicBezTo>
                          <a:pt x="26" y="77"/>
                          <a:pt x="26" y="77"/>
                          <a:pt x="26" y="77"/>
                        </a:cubicBezTo>
                        <a:cubicBezTo>
                          <a:pt x="42" y="75"/>
                          <a:pt x="42" y="75"/>
                          <a:pt x="42" y="75"/>
                        </a:cubicBezTo>
                        <a:cubicBezTo>
                          <a:pt x="40" y="62"/>
                          <a:pt x="40" y="62"/>
                          <a:pt x="40" y="62"/>
                        </a:cubicBezTo>
                        <a:cubicBezTo>
                          <a:pt x="34" y="13"/>
                          <a:pt x="34" y="13"/>
                          <a:pt x="34" y="13"/>
                        </a:cubicBezTo>
                        <a:cubicBezTo>
                          <a:pt x="32" y="0"/>
                          <a:pt x="32" y="0"/>
                          <a:pt x="32" y="0"/>
                        </a:cubicBezTo>
                        <a:cubicBezTo>
                          <a:pt x="16" y="2"/>
                          <a:pt x="16" y="2"/>
                          <a:pt x="16" y="2"/>
                        </a:cubicBezTo>
                        <a:lnTo>
                          <a:pt x="16" y="3"/>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84"/>
                  <p:cNvSpPr/>
                  <p:nvPr/>
                </p:nvSpPr>
                <p:spPr bwMode="auto">
                  <a:xfrm>
                    <a:off x="4568826" y="4495801"/>
                    <a:ext cx="157163" cy="288925"/>
                  </a:xfrm>
                  <a:custGeom>
                    <a:avLst/>
                    <a:gdLst>
                      <a:gd name="T0" fmla="*/ 16 w 42"/>
                      <a:gd name="T1" fmla="*/ 3 h 77"/>
                      <a:gd name="T2" fmla="*/ 10 w 42"/>
                      <a:gd name="T3" fmla="*/ 17 h 77"/>
                      <a:gd name="T4" fmla="*/ 1 w 42"/>
                      <a:gd name="T5" fmla="*/ 29 h 77"/>
                      <a:gd name="T6" fmla="*/ 1 w 42"/>
                      <a:gd name="T7" fmla="*/ 29 h 77"/>
                      <a:gd name="T8" fmla="*/ 1 w 42"/>
                      <a:gd name="T9" fmla="*/ 29 h 77"/>
                      <a:gd name="T10" fmla="*/ 10 w 42"/>
                      <a:gd name="T11" fmla="*/ 35 h 77"/>
                      <a:gd name="T12" fmla="*/ 4 w 42"/>
                      <a:gd name="T13" fmla="*/ 42 h 77"/>
                      <a:gd name="T14" fmla="*/ 4 w 42"/>
                      <a:gd name="T15" fmla="*/ 42 h 77"/>
                      <a:gd name="T16" fmla="*/ 4 w 42"/>
                      <a:gd name="T17" fmla="*/ 42 h 77"/>
                      <a:gd name="T18" fmla="*/ 12 w 42"/>
                      <a:gd name="T19" fmla="*/ 47 h 77"/>
                      <a:gd name="T20" fmla="*/ 4 w 42"/>
                      <a:gd name="T21" fmla="*/ 55 h 77"/>
                      <a:gd name="T22" fmla="*/ 4 w 42"/>
                      <a:gd name="T23" fmla="*/ 55 h 77"/>
                      <a:gd name="T24" fmla="*/ 4 w 42"/>
                      <a:gd name="T25" fmla="*/ 55 h 77"/>
                      <a:gd name="T26" fmla="*/ 16 w 42"/>
                      <a:gd name="T27" fmla="*/ 64 h 77"/>
                      <a:gd name="T28" fmla="*/ 25 w 42"/>
                      <a:gd name="T29" fmla="*/ 76 h 77"/>
                      <a:gd name="T30" fmla="*/ 26 w 42"/>
                      <a:gd name="T31" fmla="*/ 77 h 77"/>
                      <a:gd name="T32" fmla="*/ 42 w 42"/>
                      <a:gd name="T33" fmla="*/ 75 h 77"/>
                      <a:gd name="T34" fmla="*/ 40 w 42"/>
                      <a:gd name="T35" fmla="*/ 62 h 77"/>
                      <a:gd name="T36" fmla="*/ 33 w 42"/>
                      <a:gd name="T37" fmla="*/ 13 h 77"/>
                      <a:gd name="T38" fmla="*/ 32 w 42"/>
                      <a:gd name="T39" fmla="*/ 0 h 77"/>
                      <a:gd name="T40" fmla="*/ 15 w 42"/>
                      <a:gd name="T41" fmla="*/ 2 h 77"/>
                      <a:gd name="T42" fmla="*/ 16 w 42"/>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6" y="3"/>
                        </a:moveTo>
                        <a:cubicBezTo>
                          <a:pt x="16" y="9"/>
                          <a:pt x="14" y="14"/>
                          <a:pt x="10" y="17"/>
                        </a:cubicBezTo>
                        <a:cubicBezTo>
                          <a:pt x="5" y="20"/>
                          <a:pt x="0" y="25"/>
                          <a:pt x="1" y="29"/>
                        </a:cubicBezTo>
                        <a:cubicBezTo>
                          <a:pt x="1" y="29"/>
                          <a:pt x="1" y="29"/>
                          <a:pt x="1" y="29"/>
                        </a:cubicBezTo>
                        <a:cubicBezTo>
                          <a:pt x="1" y="29"/>
                          <a:pt x="1" y="29"/>
                          <a:pt x="1" y="29"/>
                        </a:cubicBezTo>
                        <a:cubicBezTo>
                          <a:pt x="1" y="33"/>
                          <a:pt x="6" y="33"/>
                          <a:pt x="10" y="35"/>
                        </a:cubicBezTo>
                        <a:cubicBezTo>
                          <a:pt x="6" y="37"/>
                          <a:pt x="4" y="39"/>
                          <a:pt x="4" y="42"/>
                        </a:cubicBezTo>
                        <a:cubicBezTo>
                          <a:pt x="4" y="42"/>
                          <a:pt x="4" y="42"/>
                          <a:pt x="4" y="42"/>
                        </a:cubicBezTo>
                        <a:cubicBezTo>
                          <a:pt x="4" y="42"/>
                          <a:pt x="4" y="42"/>
                          <a:pt x="4" y="42"/>
                        </a:cubicBezTo>
                        <a:cubicBezTo>
                          <a:pt x="5" y="44"/>
                          <a:pt x="8" y="46"/>
                          <a:pt x="12" y="47"/>
                        </a:cubicBezTo>
                        <a:cubicBezTo>
                          <a:pt x="8" y="49"/>
                          <a:pt x="4" y="51"/>
                          <a:pt x="4" y="55"/>
                        </a:cubicBezTo>
                        <a:cubicBezTo>
                          <a:pt x="4" y="55"/>
                          <a:pt x="4" y="55"/>
                          <a:pt x="4" y="55"/>
                        </a:cubicBezTo>
                        <a:cubicBezTo>
                          <a:pt x="4" y="55"/>
                          <a:pt x="4" y="55"/>
                          <a:pt x="4" y="55"/>
                        </a:cubicBezTo>
                        <a:cubicBezTo>
                          <a:pt x="5" y="59"/>
                          <a:pt x="11" y="62"/>
                          <a:pt x="16" y="64"/>
                        </a:cubicBezTo>
                        <a:cubicBezTo>
                          <a:pt x="21" y="66"/>
                          <a:pt x="25" y="70"/>
                          <a:pt x="25" y="76"/>
                        </a:cubicBezTo>
                        <a:cubicBezTo>
                          <a:pt x="26" y="77"/>
                          <a:pt x="26" y="77"/>
                          <a:pt x="26" y="77"/>
                        </a:cubicBezTo>
                        <a:cubicBezTo>
                          <a:pt x="42" y="75"/>
                          <a:pt x="42" y="75"/>
                          <a:pt x="42" y="75"/>
                        </a:cubicBezTo>
                        <a:cubicBezTo>
                          <a:pt x="40" y="62"/>
                          <a:pt x="40" y="62"/>
                          <a:pt x="40" y="62"/>
                        </a:cubicBezTo>
                        <a:cubicBezTo>
                          <a:pt x="33" y="13"/>
                          <a:pt x="33" y="13"/>
                          <a:pt x="33" y="13"/>
                        </a:cubicBezTo>
                        <a:cubicBezTo>
                          <a:pt x="32" y="0"/>
                          <a:pt x="32" y="0"/>
                          <a:pt x="32" y="0"/>
                        </a:cubicBezTo>
                        <a:cubicBezTo>
                          <a:pt x="15" y="2"/>
                          <a:pt x="15" y="2"/>
                          <a:pt x="15" y="2"/>
                        </a:cubicBezTo>
                        <a:lnTo>
                          <a:pt x="16" y="3"/>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5"/>
                  <p:cNvSpPr/>
                  <p:nvPr/>
                </p:nvSpPr>
                <p:spPr bwMode="auto">
                  <a:xfrm>
                    <a:off x="4530726" y="4214813"/>
                    <a:ext cx="157163" cy="288925"/>
                  </a:xfrm>
                  <a:custGeom>
                    <a:avLst/>
                    <a:gdLst>
                      <a:gd name="T0" fmla="*/ 16 w 42"/>
                      <a:gd name="T1" fmla="*/ 3 h 77"/>
                      <a:gd name="T2" fmla="*/ 10 w 42"/>
                      <a:gd name="T3" fmla="*/ 17 h 77"/>
                      <a:gd name="T4" fmla="*/ 1 w 42"/>
                      <a:gd name="T5" fmla="*/ 29 h 77"/>
                      <a:gd name="T6" fmla="*/ 1 w 42"/>
                      <a:gd name="T7" fmla="*/ 30 h 77"/>
                      <a:gd name="T8" fmla="*/ 1 w 42"/>
                      <a:gd name="T9" fmla="*/ 30 h 77"/>
                      <a:gd name="T10" fmla="*/ 10 w 42"/>
                      <a:gd name="T11" fmla="*/ 35 h 77"/>
                      <a:gd name="T12" fmla="*/ 4 w 42"/>
                      <a:gd name="T13" fmla="*/ 42 h 77"/>
                      <a:gd name="T14" fmla="*/ 4 w 42"/>
                      <a:gd name="T15" fmla="*/ 42 h 77"/>
                      <a:gd name="T16" fmla="*/ 4 w 42"/>
                      <a:gd name="T17" fmla="*/ 42 h 77"/>
                      <a:gd name="T18" fmla="*/ 12 w 42"/>
                      <a:gd name="T19" fmla="*/ 47 h 77"/>
                      <a:gd name="T20" fmla="*/ 4 w 42"/>
                      <a:gd name="T21" fmla="*/ 55 h 77"/>
                      <a:gd name="T22" fmla="*/ 4 w 42"/>
                      <a:gd name="T23" fmla="*/ 55 h 77"/>
                      <a:gd name="T24" fmla="*/ 4 w 42"/>
                      <a:gd name="T25" fmla="*/ 55 h 77"/>
                      <a:gd name="T26" fmla="*/ 16 w 42"/>
                      <a:gd name="T27" fmla="*/ 64 h 77"/>
                      <a:gd name="T28" fmla="*/ 25 w 42"/>
                      <a:gd name="T29" fmla="*/ 76 h 77"/>
                      <a:gd name="T30" fmla="*/ 25 w 42"/>
                      <a:gd name="T31" fmla="*/ 77 h 77"/>
                      <a:gd name="T32" fmla="*/ 42 w 42"/>
                      <a:gd name="T33" fmla="*/ 75 h 77"/>
                      <a:gd name="T34" fmla="*/ 40 w 42"/>
                      <a:gd name="T35" fmla="*/ 62 h 77"/>
                      <a:gd name="T36" fmla="*/ 33 w 42"/>
                      <a:gd name="T37" fmla="*/ 13 h 77"/>
                      <a:gd name="T38" fmla="*/ 32 w 42"/>
                      <a:gd name="T39" fmla="*/ 0 h 77"/>
                      <a:gd name="T40" fmla="*/ 15 w 42"/>
                      <a:gd name="T41" fmla="*/ 2 h 77"/>
                      <a:gd name="T42" fmla="*/ 16 w 42"/>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6" y="3"/>
                        </a:moveTo>
                        <a:cubicBezTo>
                          <a:pt x="16" y="9"/>
                          <a:pt x="14" y="14"/>
                          <a:pt x="10" y="17"/>
                        </a:cubicBezTo>
                        <a:cubicBezTo>
                          <a:pt x="5" y="21"/>
                          <a:pt x="0" y="25"/>
                          <a:pt x="1" y="29"/>
                        </a:cubicBezTo>
                        <a:cubicBezTo>
                          <a:pt x="1" y="30"/>
                          <a:pt x="1" y="30"/>
                          <a:pt x="1" y="30"/>
                        </a:cubicBezTo>
                        <a:cubicBezTo>
                          <a:pt x="1" y="30"/>
                          <a:pt x="1" y="30"/>
                          <a:pt x="1" y="30"/>
                        </a:cubicBezTo>
                        <a:cubicBezTo>
                          <a:pt x="1" y="33"/>
                          <a:pt x="6" y="34"/>
                          <a:pt x="10" y="35"/>
                        </a:cubicBezTo>
                        <a:cubicBezTo>
                          <a:pt x="6" y="37"/>
                          <a:pt x="4" y="39"/>
                          <a:pt x="4" y="42"/>
                        </a:cubicBezTo>
                        <a:cubicBezTo>
                          <a:pt x="4" y="42"/>
                          <a:pt x="4" y="42"/>
                          <a:pt x="4" y="42"/>
                        </a:cubicBezTo>
                        <a:cubicBezTo>
                          <a:pt x="4" y="42"/>
                          <a:pt x="4" y="42"/>
                          <a:pt x="4" y="42"/>
                        </a:cubicBezTo>
                        <a:cubicBezTo>
                          <a:pt x="4" y="44"/>
                          <a:pt x="8" y="46"/>
                          <a:pt x="12" y="47"/>
                        </a:cubicBezTo>
                        <a:cubicBezTo>
                          <a:pt x="8" y="49"/>
                          <a:pt x="3" y="51"/>
                          <a:pt x="4" y="55"/>
                        </a:cubicBezTo>
                        <a:cubicBezTo>
                          <a:pt x="4" y="55"/>
                          <a:pt x="4" y="55"/>
                          <a:pt x="4" y="55"/>
                        </a:cubicBezTo>
                        <a:cubicBezTo>
                          <a:pt x="4" y="55"/>
                          <a:pt x="4" y="55"/>
                          <a:pt x="4" y="55"/>
                        </a:cubicBezTo>
                        <a:cubicBezTo>
                          <a:pt x="4" y="59"/>
                          <a:pt x="11" y="62"/>
                          <a:pt x="16" y="64"/>
                        </a:cubicBezTo>
                        <a:cubicBezTo>
                          <a:pt x="21" y="66"/>
                          <a:pt x="25" y="70"/>
                          <a:pt x="25" y="76"/>
                        </a:cubicBezTo>
                        <a:cubicBezTo>
                          <a:pt x="25" y="77"/>
                          <a:pt x="25" y="77"/>
                          <a:pt x="25" y="77"/>
                        </a:cubicBezTo>
                        <a:cubicBezTo>
                          <a:pt x="42" y="75"/>
                          <a:pt x="42" y="75"/>
                          <a:pt x="42" y="75"/>
                        </a:cubicBezTo>
                        <a:cubicBezTo>
                          <a:pt x="40" y="62"/>
                          <a:pt x="40" y="62"/>
                          <a:pt x="40" y="62"/>
                        </a:cubicBezTo>
                        <a:cubicBezTo>
                          <a:pt x="33" y="13"/>
                          <a:pt x="33" y="13"/>
                          <a:pt x="33" y="13"/>
                        </a:cubicBezTo>
                        <a:cubicBezTo>
                          <a:pt x="32" y="0"/>
                          <a:pt x="32" y="0"/>
                          <a:pt x="32" y="0"/>
                        </a:cubicBezTo>
                        <a:cubicBezTo>
                          <a:pt x="15" y="2"/>
                          <a:pt x="15" y="2"/>
                          <a:pt x="15" y="2"/>
                        </a:cubicBezTo>
                        <a:lnTo>
                          <a:pt x="16" y="3"/>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6"/>
                  <p:cNvSpPr/>
                  <p:nvPr/>
                </p:nvSpPr>
                <p:spPr bwMode="auto">
                  <a:xfrm>
                    <a:off x="4492626" y="3933826"/>
                    <a:ext cx="158750" cy="288925"/>
                  </a:xfrm>
                  <a:custGeom>
                    <a:avLst/>
                    <a:gdLst>
                      <a:gd name="T0" fmla="*/ 15 w 42"/>
                      <a:gd name="T1" fmla="*/ 3 h 77"/>
                      <a:gd name="T2" fmla="*/ 10 w 42"/>
                      <a:gd name="T3" fmla="*/ 17 h 77"/>
                      <a:gd name="T4" fmla="*/ 0 w 42"/>
                      <a:gd name="T5" fmla="*/ 30 h 77"/>
                      <a:gd name="T6" fmla="*/ 0 w 42"/>
                      <a:gd name="T7" fmla="*/ 30 h 77"/>
                      <a:gd name="T8" fmla="*/ 0 w 42"/>
                      <a:gd name="T9" fmla="*/ 30 h 77"/>
                      <a:gd name="T10" fmla="*/ 10 w 42"/>
                      <a:gd name="T11" fmla="*/ 35 h 77"/>
                      <a:gd name="T12" fmla="*/ 4 w 42"/>
                      <a:gd name="T13" fmla="*/ 42 h 77"/>
                      <a:gd name="T14" fmla="*/ 4 w 42"/>
                      <a:gd name="T15" fmla="*/ 42 h 77"/>
                      <a:gd name="T16" fmla="*/ 4 w 42"/>
                      <a:gd name="T17" fmla="*/ 42 h 77"/>
                      <a:gd name="T18" fmla="*/ 12 w 42"/>
                      <a:gd name="T19" fmla="*/ 47 h 77"/>
                      <a:gd name="T20" fmla="*/ 4 w 42"/>
                      <a:gd name="T21" fmla="*/ 55 h 77"/>
                      <a:gd name="T22" fmla="*/ 4 w 42"/>
                      <a:gd name="T23" fmla="*/ 55 h 77"/>
                      <a:gd name="T24" fmla="*/ 4 w 42"/>
                      <a:gd name="T25" fmla="*/ 55 h 77"/>
                      <a:gd name="T26" fmla="*/ 16 w 42"/>
                      <a:gd name="T27" fmla="*/ 64 h 77"/>
                      <a:gd name="T28" fmla="*/ 25 w 42"/>
                      <a:gd name="T29" fmla="*/ 76 h 77"/>
                      <a:gd name="T30" fmla="*/ 25 w 42"/>
                      <a:gd name="T31" fmla="*/ 77 h 77"/>
                      <a:gd name="T32" fmla="*/ 42 w 42"/>
                      <a:gd name="T33" fmla="*/ 75 h 77"/>
                      <a:gd name="T34" fmla="*/ 40 w 42"/>
                      <a:gd name="T35" fmla="*/ 62 h 77"/>
                      <a:gd name="T36" fmla="*/ 33 w 42"/>
                      <a:gd name="T37" fmla="*/ 13 h 77"/>
                      <a:gd name="T38" fmla="*/ 32 w 42"/>
                      <a:gd name="T39" fmla="*/ 0 h 77"/>
                      <a:gd name="T40" fmla="*/ 15 w 42"/>
                      <a:gd name="T41" fmla="*/ 2 h 77"/>
                      <a:gd name="T42" fmla="*/ 15 w 42"/>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5" y="3"/>
                        </a:moveTo>
                        <a:cubicBezTo>
                          <a:pt x="16" y="9"/>
                          <a:pt x="14" y="14"/>
                          <a:pt x="10" y="17"/>
                        </a:cubicBezTo>
                        <a:cubicBezTo>
                          <a:pt x="5" y="21"/>
                          <a:pt x="0" y="26"/>
                          <a:pt x="0" y="30"/>
                        </a:cubicBezTo>
                        <a:cubicBezTo>
                          <a:pt x="0" y="30"/>
                          <a:pt x="0" y="30"/>
                          <a:pt x="0" y="30"/>
                        </a:cubicBezTo>
                        <a:cubicBezTo>
                          <a:pt x="0" y="30"/>
                          <a:pt x="0" y="30"/>
                          <a:pt x="0" y="30"/>
                        </a:cubicBezTo>
                        <a:cubicBezTo>
                          <a:pt x="1" y="33"/>
                          <a:pt x="6" y="34"/>
                          <a:pt x="10" y="35"/>
                        </a:cubicBezTo>
                        <a:cubicBezTo>
                          <a:pt x="6" y="37"/>
                          <a:pt x="4" y="39"/>
                          <a:pt x="4" y="42"/>
                        </a:cubicBezTo>
                        <a:cubicBezTo>
                          <a:pt x="4" y="42"/>
                          <a:pt x="4" y="42"/>
                          <a:pt x="4" y="42"/>
                        </a:cubicBezTo>
                        <a:cubicBezTo>
                          <a:pt x="4" y="42"/>
                          <a:pt x="4" y="42"/>
                          <a:pt x="4" y="42"/>
                        </a:cubicBezTo>
                        <a:cubicBezTo>
                          <a:pt x="4" y="44"/>
                          <a:pt x="7" y="46"/>
                          <a:pt x="12" y="47"/>
                        </a:cubicBezTo>
                        <a:cubicBezTo>
                          <a:pt x="8" y="49"/>
                          <a:pt x="3" y="51"/>
                          <a:pt x="4" y="55"/>
                        </a:cubicBezTo>
                        <a:cubicBezTo>
                          <a:pt x="4" y="55"/>
                          <a:pt x="4" y="55"/>
                          <a:pt x="4" y="55"/>
                        </a:cubicBezTo>
                        <a:cubicBezTo>
                          <a:pt x="4" y="55"/>
                          <a:pt x="4" y="55"/>
                          <a:pt x="4" y="55"/>
                        </a:cubicBezTo>
                        <a:cubicBezTo>
                          <a:pt x="4" y="59"/>
                          <a:pt x="11" y="62"/>
                          <a:pt x="16" y="64"/>
                        </a:cubicBezTo>
                        <a:cubicBezTo>
                          <a:pt x="21" y="66"/>
                          <a:pt x="25" y="70"/>
                          <a:pt x="25" y="76"/>
                        </a:cubicBezTo>
                        <a:cubicBezTo>
                          <a:pt x="25" y="77"/>
                          <a:pt x="25" y="77"/>
                          <a:pt x="25" y="77"/>
                        </a:cubicBezTo>
                        <a:cubicBezTo>
                          <a:pt x="42" y="75"/>
                          <a:pt x="42" y="75"/>
                          <a:pt x="42" y="75"/>
                        </a:cubicBezTo>
                        <a:cubicBezTo>
                          <a:pt x="40" y="62"/>
                          <a:pt x="40" y="62"/>
                          <a:pt x="40" y="62"/>
                        </a:cubicBezTo>
                        <a:cubicBezTo>
                          <a:pt x="33" y="13"/>
                          <a:pt x="33" y="13"/>
                          <a:pt x="33" y="13"/>
                        </a:cubicBezTo>
                        <a:cubicBezTo>
                          <a:pt x="32" y="0"/>
                          <a:pt x="32" y="0"/>
                          <a:pt x="32" y="0"/>
                        </a:cubicBezTo>
                        <a:cubicBezTo>
                          <a:pt x="15" y="2"/>
                          <a:pt x="15" y="2"/>
                          <a:pt x="15" y="2"/>
                        </a:cubicBezTo>
                        <a:lnTo>
                          <a:pt x="15" y="3"/>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7"/>
                  <p:cNvSpPr/>
                  <p:nvPr/>
                </p:nvSpPr>
                <p:spPr bwMode="auto">
                  <a:xfrm>
                    <a:off x="4456113" y="3652838"/>
                    <a:ext cx="157163" cy="287338"/>
                  </a:xfrm>
                  <a:custGeom>
                    <a:avLst/>
                    <a:gdLst>
                      <a:gd name="T0" fmla="*/ 15 w 42"/>
                      <a:gd name="T1" fmla="*/ 3 h 77"/>
                      <a:gd name="T2" fmla="*/ 10 w 42"/>
                      <a:gd name="T3" fmla="*/ 17 h 77"/>
                      <a:gd name="T4" fmla="*/ 0 w 42"/>
                      <a:gd name="T5" fmla="*/ 30 h 77"/>
                      <a:gd name="T6" fmla="*/ 0 w 42"/>
                      <a:gd name="T7" fmla="*/ 30 h 77"/>
                      <a:gd name="T8" fmla="*/ 0 w 42"/>
                      <a:gd name="T9" fmla="*/ 30 h 77"/>
                      <a:gd name="T10" fmla="*/ 10 w 42"/>
                      <a:gd name="T11" fmla="*/ 35 h 77"/>
                      <a:gd name="T12" fmla="*/ 4 w 42"/>
                      <a:gd name="T13" fmla="*/ 42 h 77"/>
                      <a:gd name="T14" fmla="*/ 4 w 42"/>
                      <a:gd name="T15" fmla="*/ 42 h 77"/>
                      <a:gd name="T16" fmla="*/ 4 w 42"/>
                      <a:gd name="T17" fmla="*/ 42 h 77"/>
                      <a:gd name="T18" fmla="*/ 12 w 42"/>
                      <a:gd name="T19" fmla="*/ 47 h 77"/>
                      <a:gd name="T20" fmla="*/ 4 w 42"/>
                      <a:gd name="T21" fmla="*/ 55 h 77"/>
                      <a:gd name="T22" fmla="*/ 4 w 42"/>
                      <a:gd name="T23" fmla="*/ 55 h 77"/>
                      <a:gd name="T24" fmla="*/ 4 w 42"/>
                      <a:gd name="T25" fmla="*/ 55 h 77"/>
                      <a:gd name="T26" fmla="*/ 16 w 42"/>
                      <a:gd name="T27" fmla="*/ 64 h 77"/>
                      <a:gd name="T28" fmla="*/ 25 w 42"/>
                      <a:gd name="T29" fmla="*/ 77 h 77"/>
                      <a:gd name="T30" fmla="*/ 25 w 42"/>
                      <a:gd name="T31" fmla="*/ 77 h 77"/>
                      <a:gd name="T32" fmla="*/ 42 w 42"/>
                      <a:gd name="T33" fmla="*/ 75 h 77"/>
                      <a:gd name="T34" fmla="*/ 40 w 42"/>
                      <a:gd name="T35" fmla="*/ 62 h 77"/>
                      <a:gd name="T36" fmla="*/ 33 w 42"/>
                      <a:gd name="T37" fmla="*/ 13 h 77"/>
                      <a:gd name="T38" fmla="*/ 32 w 42"/>
                      <a:gd name="T39" fmla="*/ 0 h 77"/>
                      <a:gd name="T40" fmla="*/ 15 w 42"/>
                      <a:gd name="T41" fmla="*/ 2 h 77"/>
                      <a:gd name="T42" fmla="*/ 15 w 42"/>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5" y="3"/>
                        </a:moveTo>
                        <a:cubicBezTo>
                          <a:pt x="16" y="9"/>
                          <a:pt x="14" y="14"/>
                          <a:pt x="10" y="17"/>
                        </a:cubicBezTo>
                        <a:cubicBezTo>
                          <a:pt x="5" y="21"/>
                          <a:pt x="0" y="26"/>
                          <a:pt x="0" y="30"/>
                        </a:cubicBezTo>
                        <a:cubicBezTo>
                          <a:pt x="0" y="30"/>
                          <a:pt x="0" y="30"/>
                          <a:pt x="0" y="30"/>
                        </a:cubicBezTo>
                        <a:cubicBezTo>
                          <a:pt x="0" y="30"/>
                          <a:pt x="0" y="30"/>
                          <a:pt x="0" y="30"/>
                        </a:cubicBezTo>
                        <a:cubicBezTo>
                          <a:pt x="1" y="33"/>
                          <a:pt x="6" y="34"/>
                          <a:pt x="10" y="35"/>
                        </a:cubicBezTo>
                        <a:cubicBezTo>
                          <a:pt x="6" y="37"/>
                          <a:pt x="4" y="39"/>
                          <a:pt x="4" y="42"/>
                        </a:cubicBezTo>
                        <a:cubicBezTo>
                          <a:pt x="4" y="42"/>
                          <a:pt x="4" y="42"/>
                          <a:pt x="4" y="42"/>
                        </a:cubicBezTo>
                        <a:cubicBezTo>
                          <a:pt x="4" y="42"/>
                          <a:pt x="4" y="42"/>
                          <a:pt x="4" y="42"/>
                        </a:cubicBezTo>
                        <a:cubicBezTo>
                          <a:pt x="4" y="45"/>
                          <a:pt x="7" y="46"/>
                          <a:pt x="12" y="47"/>
                        </a:cubicBezTo>
                        <a:cubicBezTo>
                          <a:pt x="8" y="50"/>
                          <a:pt x="3" y="51"/>
                          <a:pt x="4" y="55"/>
                        </a:cubicBezTo>
                        <a:cubicBezTo>
                          <a:pt x="4" y="55"/>
                          <a:pt x="4" y="55"/>
                          <a:pt x="4" y="55"/>
                        </a:cubicBezTo>
                        <a:cubicBezTo>
                          <a:pt x="4" y="55"/>
                          <a:pt x="4" y="55"/>
                          <a:pt x="4" y="55"/>
                        </a:cubicBezTo>
                        <a:cubicBezTo>
                          <a:pt x="4" y="59"/>
                          <a:pt x="11" y="62"/>
                          <a:pt x="16" y="64"/>
                        </a:cubicBezTo>
                        <a:cubicBezTo>
                          <a:pt x="21" y="66"/>
                          <a:pt x="24" y="71"/>
                          <a:pt x="25" y="77"/>
                        </a:cubicBezTo>
                        <a:cubicBezTo>
                          <a:pt x="25" y="77"/>
                          <a:pt x="25" y="77"/>
                          <a:pt x="25" y="77"/>
                        </a:cubicBezTo>
                        <a:cubicBezTo>
                          <a:pt x="42" y="75"/>
                          <a:pt x="42" y="75"/>
                          <a:pt x="42" y="75"/>
                        </a:cubicBezTo>
                        <a:cubicBezTo>
                          <a:pt x="40" y="62"/>
                          <a:pt x="40" y="62"/>
                          <a:pt x="40" y="62"/>
                        </a:cubicBezTo>
                        <a:cubicBezTo>
                          <a:pt x="33" y="13"/>
                          <a:pt x="33" y="13"/>
                          <a:pt x="33" y="13"/>
                        </a:cubicBezTo>
                        <a:cubicBezTo>
                          <a:pt x="32" y="0"/>
                          <a:pt x="32" y="0"/>
                          <a:pt x="32" y="0"/>
                        </a:cubicBezTo>
                        <a:cubicBezTo>
                          <a:pt x="15" y="2"/>
                          <a:pt x="15" y="2"/>
                          <a:pt x="15" y="2"/>
                        </a:cubicBezTo>
                        <a:lnTo>
                          <a:pt x="15" y="3"/>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8"/>
                  <p:cNvSpPr/>
                  <p:nvPr/>
                </p:nvSpPr>
                <p:spPr bwMode="auto">
                  <a:xfrm>
                    <a:off x="4418013" y="3370263"/>
                    <a:ext cx="157163" cy="288925"/>
                  </a:xfrm>
                  <a:custGeom>
                    <a:avLst/>
                    <a:gdLst>
                      <a:gd name="T0" fmla="*/ 15 w 42"/>
                      <a:gd name="T1" fmla="*/ 3 h 77"/>
                      <a:gd name="T2" fmla="*/ 10 w 42"/>
                      <a:gd name="T3" fmla="*/ 17 h 77"/>
                      <a:gd name="T4" fmla="*/ 0 w 42"/>
                      <a:gd name="T5" fmla="*/ 30 h 77"/>
                      <a:gd name="T6" fmla="*/ 0 w 42"/>
                      <a:gd name="T7" fmla="*/ 30 h 77"/>
                      <a:gd name="T8" fmla="*/ 0 w 42"/>
                      <a:gd name="T9" fmla="*/ 30 h 77"/>
                      <a:gd name="T10" fmla="*/ 10 w 42"/>
                      <a:gd name="T11" fmla="*/ 35 h 77"/>
                      <a:gd name="T12" fmla="*/ 4 w 42"/>
                      <a:gd name="T13" fmla="*/ 42 h 77"/>
                      <a:gd name="T14" fmla="*/ 4 w 42"/>
                      <a:gd name="T15" fmla="*/ 42 h 77"/>
                      <a:gd name="T16" fmla="*/ 4 w 42"/>
                      <a:gd name="T17" fmla="*/ 42 h 77"/>
                      <a:gd name="T18" fmla="*/ 12 w 42"/>
                      <a:gd name="T19" fmla="*/ 47 h 77"/>
                      <a:gd name="T20" fmla="*/ 4 w 42"/>
                      <a:gd name="T21" fmla="*/ 55 h 77"/>
                      <a:gd name="T22" fmla="*/ 4 w 42"/>
                      <a:gd name="T23" fmla="*/ 55 h 77"/>
                      <a:gd name="T24" fmla="*/ 4 w 42"/>
                      <a:gd name="T25" fmla="*/ 55 h 77"/>
                      <a:gd name="T26" fmla="*/ 16 w 42"/>
                      <a:gd name="T27" fmla="*/ 65 h 77"/>
                      <a:gd name="T28" fmla="*/ 25 w 42"/>
                      <a:gd name="T29" fmla="*/ 77 h 77"/>
                      <a:gd name="T30" fmla="*/ 25 w 42"/>
                      <a:gd name="T31" fmla="*/ 77 h 77"/>
                      <a:gd name="T32" fmla="*/ 42 w 42"/>
                      <a:gd name="T33" fmla="*/ 75 h 77"/>
                      <a:gd name="T34" fmla="*/ 40 w 42"/>
                      <a:gd name="T35" fmla="*/ 62 h 77"/>
                      <a:gd name="T36" fmla="*/ 33 w 42"/>
                      <a:gd name="T37" fmla="*/ 13 h 77"/>
                      <a:gd name="T38" fmla="*/ 32 w 42"/>
                      <a:gd name="T39" fmla="*/ 0 h 77"/>
                      <a:gd name="T40" fmla="*/ 15 w 42"/>
                      <a:gd name="T41" fmla="*/ 2 h 77"/>
                      <a:gd name="T42" fmla="*/ 15 w 42"/>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77">
                        <a:moveTo>
                          <a:pt x="15" y="3"/>
                        </a:moveTo>
                        <a:cubicBezTo>
                          <a:pt x="16" y="9"/>
                          <a:pt x="14" y="14"/>
                          <a:pt x="10" y="17"/>
                        </a:cubicBezTo>
                        <a:cubicBezTo>
                          <a:pt x="5" y="21"/>
                          <a:pt x="0" y="26"/>
                          <a:pt x="0" y="30"/>
                        </a:cubicBezTo>
                        <a:cubicBezTo>
                          <a:pt x="0" y="30"/>
                          <a:pt x="0" y="30"/>
                          <a:pt x="0" y="30"/>
                        </a:cubicBezTo>
                        <a:cubicBezTo>
                          <a:pt x="0" y="30"/>
                          <a:pt x="0" y="30"/>
                          <a:pt x="0" y="30"/>
                        </a:cubicBezTo>
                        <a:cubicBezTo>
                          <a:pt x="1" y="33"/>
                          <a:pt x="6" y="34"/>
                          <a:pt x="10" y="35"/>
                        </a:cubicBezTo>
                        <a:cubicBezTo>
                          <a:pt x="6" y="37"/>
                          <a:pt x="4" y="40"/>
                          <a:pt x="4" y="42"/>
                        </a:cubicBezTo>
                        <a:cubicBezTo>
                          <a:pt x="4" y="42"/>
                          <a:pt x="4" y="42"/>
                          <a:pt x="4" y="42"/>
                        </a:cubicBezTo>
                        <a:cubicBezTo>
                          <a:pt x="4" y="42"/>
                          <a:pt x="4" y="42"/>
                          <a:pt x="4" y="42"/>
                        </a:cubicBezTo>
                        <a:cubicBezTo>
                          <a:pt x="4" y="45"/>
                          <a:pt x="7" y="46"/>
                          <a:pt x="12" y="47"/>
                        </a:cubicBezTo>
                        <a:cubicBezTo>
                          <a:pt x="8" y="50"/>
                          <a:pt x="3" y="51"/>
                          <a:pt x="4" y="55"/>
                        </a:cubicBezTo>
                        <a:cubicBezTo>
                          <a:pt x="4" y="55"/>
                          <a:pt x="4" y="55"/>
                          <a:pt x="4" y="55"/>
                        </a:cubicBezTo>
                        <a:cubicBezTo>
                          <a:pt x="4" y="55"/>
                          <a:pt x="4" y="55"/>
                          <a:pt x="4" y="55"/>
                        </a:cubicBezTo>
                        <a:cubicBezTo>
                          <a:pt x="4" y="59"/>
                          <a:pt x="11" y="62"/>
                          <a:pt x="16" y="65"/>
                        </a:cubicBezTo>
                        <a:cubicBezTo>
                          <a:pt x="21" y="66"/>
                          <a:pt x="24" y="71"/>
                          <a:pt x="25" y="77"/>
                        </a:cubicBezTo>
                        <a:cubicBezTo>
                          <a:pt x="25" y="77"/>
                          <a:pt x="25" y="77"/>
                          <a:pt x="25" y="77"/>
                        </a:cubicBezTo>
                        <a:cubicBezTo>
                          <a:pt x="42" y="75"/>
                          <a:pt x="42" y="75"/>
                          <a:pt x="42" y="75"/>
                        </a:cubicBezTo>
                        <a:cubicBezTo>
                          <a:pt x="40" y="62"/>
                          <a:pt x="40" y="62"/>
                          <a:pt x="40" y="62"/>
                        </a:cubicBezTo>
                        <a:cubicBezTo>
                          <a:pt x="33" y="13"/>
                          <a:pt x="33" y="13"/>
                          <a:pt x="33" y="13"/>
                        </a:cubicBezTo>
                        <a:cubicBezTo>
                          <a:pt x="32" y="0"/>
                          <a:pt x="32" y="0"/>
                          <a:pt x="32" y="0"/>
                        </a:cubicBezTo>
                        <a:cubicBezTo>
                          <a:pt x="15" y="2"/>
                          <a:pt x="15" y="2"/>
                          <a:pt x="15" y="2"/>
                        </a:cubicBezTo>
                        <a:lnTo>
                          <a:pt x="15" y="3"/>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9"/>
                  <p:cNvSpPr/>
                  <p:nvPr/>
                </p:nvSpPr>
                <p:spPr bwMode="auto">
                  <a:xfrm>
                    <a:off x="4379913" y="3089276"/>
                    <a:ext cx="158750" cy="288925"/>
                  </a:xfrm>
                  <a:custGeom>
                    <a:avLst/>
                    <a:gdLst>
                      <a:gd name="T0" fmla="*/ 15 w 42"/>
                      <a:gd name="T1" fmla="*/ 3 h 77"/>
                      <a:gd name="T2" fmla="*/ 10 w 42"/>
                      <a:gd name="T3" fmla="*/ 17 h 77"/>
                      <a:gd name="T4" fmla="*/ 0 w 42"/>
                      <a:gd name="T5" fmla="*/ 30 h 77"/>
                      <a:gd name="T6" fmla="*/ 0 w 42"/>
                      <a:gd name="T7" fmla="*/ 30 h 77"/>
                      <a:gd name="T8" fmla="*/ 0 w 42"/>
                      <a:gd name="T9" fmla="*/ 30 h 77"/>
                      <a:gd name="T10" fmla="*/ 10 w 42"/>
                      <a:gd name="T11" fmla="*/ 35 h 77"/>
                      <a:gd name="T12" fmla="*/ 4 w 42"/>
                      <a:gd name="T13" fmla="*/ 42 h 77"/>
                      <a:gd name="T14" fmla="*/ 4 w 42"/>
                      <a:gd name="T15" fmla="*/ 42 h 77"/>
                      <a:gd name="T16" fmla="*/ 4 w 42"/>
                      <a:gd name="T17" fmla="*/ 42 h 77"/>
                      <a:gd name="T18" fmla="*/ 12 w 42"/>
                      <a:gd name="T19" fmla="*/ 47 h 77"/>
                      <a:gd name="T20" fmla="*/ 4 w 42"/>
                      <a:gd name="T21" fmla="*/ 55 h 77"/>
                      <a:gd name="T22" fmla="*/ 4 w 42"/>
                      <a:gd name="T23" fmla="*/ 55 h 77"/>
                      <a:gd name="T24" fmla="*/ 4 w 42"/>
                      <a:gd name="T25" fmla="*/ 55 h 77"/>
                      <a:gd name="T26" fmla="*/ 16 w 42"/>
                      <a:gd name="T27" fmla="*/ 65 h 77"/>
                      <a:gd name="T28" fmla="*/ 25 w 42"/>
                      <a:gd name="T29" fmla="*/ 77 h 77"/>
                      <a:gd name="T30" fmla="*/ 25 w 42"/>
                      <a:gd name="T31" fmla="*/ 77 h 77"/>
                      <a:gd name="T32" fmla="*/ 42 w 42"/>
                      <a:gd name="T33" fmla="*/ 75 h 77"/>
                      <a:gd name="T34" fmla="*/ 40 w 42"/>
                      <a:gd name="T35" fmla="*/ 63 h 77"/>
                      <a:gd name="T36" fmla="*/ 33 w 42"/>
                      <a:gd name="T37" fmla="*/ 13 h 77"/>
                      <a:gd name="T38" fmla="*/ 31 w 42"/>
                      <a:gd name="T39" fmla="*/ 0 h 77"/>
                      <a:gd name="T40" fmla="*/ 15 w 42"/>
                      <a:gd name="T4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7">
                        <a:moveTo>
                          <a:pt x="15" y="3"/>
                        </a:moveTo>
                        <a:cubicBezTo>
                          <a:pt x="16" y="9"/>
                          <a:pt x="13" y="14"/>
                          <a:pt x="10" y="17"/>
                        </a:cubicBezTo>
                        <a:cubicBezTo>
                          <a:pt x="5" y="21"/>
                          <a:pt x="0" y="26"/>
                          <a:pt x="0" y="30"/>
                        </a:cubicBezTo>
                        <a:cubicBezTo>
                          <a:pt x="0" y="30"/>
                          <a:pt x="0" y="30"/>
                          <a:pt x="0" y="30"/>
                        </a:cubicBezTo>
                        <a:cubicBezTo>
                          <a:pt x="0" y="30"/>
                          <a:pt x="0" y="30"/>
                          <a:pt x="0" y="30"/>
                        </a:cubicBezTo>
                        <a:cubicBezTo>
                          <a:pt x="1" y="33"/>
                          <a:pt x="6" y="34"/>
                          <a:pt x="10" y="35"/>
                        </a:cubicBezTo>
                        <a:cubicBezTo>
                          <a:pt x="6" y="37"/>
                          <a:pt x="4" y="40"/>
                          <a:pt x="4" y="42"/>
                        </a:cubicBezTo>
                        <a:cubicBezTo>
                          <a:pt x="4" y="42"/>
                          <a:pt x="4" y="42"/>
                          <a:pt x="4" y="42"/>
                        </a:cubicBezTo>
                        <a:cubicBezTo>
                          <a:pt x="4" y="42"/>
                          <a:pt x="4" y="42"/>
                          <a:pt x="4" y="42"/>
                        </a:cubicBezTo>
                        <a:cubicBezTo>
                          <a:pt x="4" y="45"/>
                          <a:pt x="7" y="47"/>
                          <a:pt x="12" y="47"/>
                        </a:cubicBezTo>
                        <a:cubicBezTo>
                          <a:pt x="8" y="50"/>
                          <a:pt x="3" y="52"/>
                          <a:pt x="4" y="55"/>
                        </a:cubicBezTo>
                        <a:cubicBezTo>
                          <a:pt x="4" y="55"/>
                          <a:pt x="4" y="55"/>
                          <a:pt x="4" y="55"/>
                        </a:cubicBezTo>
                        <a:cubicBezTo>
                          <a:pt x="4" y="55"/>
                          <a:pt x="4" y="55"/>
                          <a:pt x="4" y="55"/>
                        </a:cubicBezTo>
                        <a:cubicBezTo>
                          <a:pt x="4" y="59"/>
                          <a:pt x="11" y="63"/>
                          <a:pt x="16" y="65"/>
                        </a:cubicBezTo>
                        <a:cubicBezTo>
                          <a:pt x="20" y="66"/>
                          <a:pt x="24" y="71"/>
                          <a:pt x="25" y="77"/>
                        </a:cubicBezTo>
                        <a:cubicBezTo>
                          <a:pt x="25" y="77"/>
                          <a:pt x="25" y="77"/>
                          <a:pt x="25" y="77"/>
                        </a:cubicBezTo>
                        <a:cubicBezTo>
                          <a:pt x="42" y="75"/>
                          <a:pt x="42" y="75"/>
                          <a:pt x="42" y="75"/>
                        </a:cubicBezTo>
                        <a:cubicBezTo>
                          <a:pt x="40" y="63"/>
                          <a:pt x="40" y="63"/>
                          <a:pt x="40" y="63"/>
                        </a:cubicBezTo>
                        <a:cubicBezTo>
                          <a:pt x="33" y="13"/>
                          <a:pt x="33" y="13"/>
                          <a:pt x="33" y="13"/>
                        </a:cubicBezTo>
                        <a:cubicBezTo>
                          <a:pt x="31" y="0"/>
                          <a:pt x="31" y="0"/>
                          <a:pt x="31" y="0"/>
                        </a:cubicBezTo>
                        <a:cubicBezTo>
                          <a:pt x="15" y="3"/>
                          <a:pt x="15" y="3"/>
                          <a:pt x="15" y="3"/>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90"/>
                  <p:cNvSpPr/>
                  <p:nvPr/>
                </p:nvSpPr>
                <p:spPr bwMode="auto">
                  <a:xfrm>
                    <a:off x="4343401" y="2808288"/>
                    <a:ext cx="153988" cy="292100"/>
                  </a:xfrm>
                  <a:custGeom>
                    <a:avLst/>
                    <a:gdLst>
                      <a:gd name="T0" fmla="*/ 15 w 41"/>
                      <a:gd name="T1" fmla="*/ 3 h 78"/>
                      <a:gd name="T2" fmla="*/ 10 w 41"/>
                      <a:gd name="T3" fmla="*/ 17 h 78"/>
                      <a:gd name="T4" fmla="*/ 0 w 41"/>
                      <a:gd name="T5" fmla="*/ 30 h 78"/>
                      <a:gd name="T6" fmla="*/ 0 w 41"/>
                      <a:gd name="T7" fmla="*/ 30 h 78"/>
                      <a:gd name="T8" fmla="*/ 0 w 41"/>
                      <a:gd name="T9" fmla="*/ 30 h 78"/>
                      <a:gd name="T10" fmla="*/ 10 w 41"/>
                      <a:gd name="T11" fmla="*/ 35 h 78"/>
                      <a:gd name="T12" fmla="*/ 4 w 41"/>
                      <a:gd name="T13" fmla="*/ 42 h 78"/>
                      <a:gd name="T14" fmla="*/ 4 w 41"/>
                      <a:gd name="T15" fmla="*/ 42 h 78"/>
                      <a:gd name="T16" fmla="*/ 4 w 41"/>
                      <a:gd name="T17" fmla="*/ 42 h 78"/>
                      <a:gd name="T18" fmla="*/ 12 w 41"/>
                      <a:gd name="T19" fmla="*/ 47 h 78"/>
                      <a:gd name="T20" fmla="*/ 4 w 41"/>
                      <a:gd name="T21" fmla="*/ 55 h 78"/>
                      <a:gd name="T22" fmla="*/ 4 w 41"/>
                      <a:gd name="T23" fmla="*/ 55 h 78"/>
                      <a:gd name="T24" fmla="*/ 4 w 41"/>
                      <a:gd name="T25" fmla="*/ 55 h 78"/>
                      <a:gd name="T26" fmla="*/ 16 w 41"/>
                      <a:gd name="T27" fmla="*/ 65 h 78"/>
                      <a:gd name="T28" fmla="*/ 25 w 41"/>
                      <a:gd name="T29" fmla="*/ 77 h 78"/>
                      <a:gd name="T30" fmla="*/ 25 w 41"/>
                      <a:gd name="T31" fmla="*/ 78 h 78"/>
                      <a:gd name="T32" fmla="*/ 41 w 41"/>
                      <a:gd name="T33" fmla="*/ 75 h 78"/>
                      <a:gd name="T34" fmla="*/ 40 w 41"/>
                      <a:gd name="T35" fmla="*/ 63 h 78"/>
                      <a:gd name="T36" fmla="*/ 33 w 41"/>
                      <a:gd name="T37" fmla="*/ 13 h 78"/>
                      <a:gd name="T38" fmla="*/ 31 w 41"/>
                      <a:gd name="T39" fmla="*/ 0 h 78"/>
                      <a:gd name="T40" fmla="*/ 15 w 41"/>
                      <a:gd name="T41"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8">
                        <a:moveTo>
                          <a:pt x="15" y="3"/>
                        </a:moveTo>
                        <a:cubicBezTo>
                          <a:pt x="16" y="9"/>
                          <a:pt x="13" y="15"/>
                          <a:pt x="10" y="17"/>
                        </a:cubicBezTo>
                        <a:cubicBezTo>
                          <a:pt x="5" y="21"/>
                          <a:pt x="0" y="26"/>
                          <a:pt x="0" y="30"/>
                        </a:cubicBezTo>
                        <a:cubicBezTo>
                          <a:pt x="0" y="30"/>
                          <a:pt x="0" y="30"/>
                          <a:pt x="0" y="30"/>
                        </a:cubicBezTo>
                        <a:cubicBezTo>
                          <a:pt x="0" y="30"/>
                          <a:pt x="0" y="30"/>
                          <a:pt x="0" y="30"/>
                        </a:cubicBezTo>
                        <a:cubicBezTo>
                          <a:pt x="1" y="33"/>
                          <a:pt x="6" y="34"/>
                          <a:pt x="10" y="35"/>
                        </a:cubicBezTo>
                        <a:cubicBezTo>
                          <a:pt x="6" y="37"/>
                          <a:pt x="3" y="40"/>
                          <a:pt x="4" y="42"/>
                        </a:cubicBezTo>
                        <a:cubicBezTo>
                          <a:pt x="4" y="42"/>
                          <a:pt x="4" y="42"/>
                          <a:pt x="4" y="42"/>
                        </a:cubicBezTo>
                        <a:cubicBezTo>
                          <a:pt x="4" y="42"/>
                          <a:pt x="4" y="42"/>
                          <a:pt x="4" y="42"/>
                        </a:cubicBezTo>
                        <a:cubicBezTo>
                          <a:pt x="4" y="45"/>
                          <a:pt x="7" y="47"/>
                          <a:pt x="12" y="47"/>
                        </a:cubicBezTo>
                        <a:cubicBezTo>
                          <a:pt x="8" y="50"/>
                          <a:pt x="3" y="52"/>
                          <a:pt x="4" y="55"/>
                        </a:cubicBezTo>
                        <a:cubicBezTo>
                          <a:pt x="4" y="55"/>
                          <a:pt x="4" y="55"/>
                          <a:pt x="4" y="55"/>
                        </a:cubicBezTo>
                        <a:cubicBezTo>
                          <a:pt x="4" y="55"/>
                          <a:pt x="4" y="55"/>
                          <a:pt x="4" y="55"/>
                        </a:cubicBezTo>
                        <a:cubicBezTo>
                          <a:pt x="4" y="59"/>
                          <a:pt x="11" y="63"/>
                          <a:pt x="16" y="65"/>
                        </a:cubicBezTo>
                        <a:cubicBezTo>
                          <a:pt x="20" y="67"/>
                          <a:pt x="24" y="71"/>
                          <a:pt x="25" y="77"/>
                        </a:cubicBezTo>
                        <a:cubicBezTo>
                          <a:pt x="25" y="78"/>
                          <a:pt x="25" y="78"/>
                          <a:pt x="25" y="78"/>
                        </a:cubicBezTo>
                        <a:cubicBezTo>
                          <a:pt x="41" y="75"/>
                          <a:pt x="41" y="75"/>
                          <a:pt x="41" y="75"/>
                        </a:cubicBezTo>
                        <a:cubicBezTo>
                          <a:pt x="40" y="63"/>
                          <a:pt x="40" y="63"/>
                          <a:pt x="40" y="63"/>
                        </a:cubicBezTo>
                        <a:cubicBezTo>
                          <a:pt x="33" y="13"/>
                          <a:pt x="33" y="13"/>
                          <a:pt x="33" y="13"/>
                        </a:cubicBezTo>
                        <a:cubicBezTo>
                          <a:pt x="31" y="0"/>
                          <a:pt x="31" y="0"/>
                          <a:pt x="31" y="0"/>
                        </a:cubicBezTo>
                        <a:cubicBezTo>
                          <a:pt x="15" y="3"/>
                          <a:pt x="15" y="3"/>
                          <a:pt x="15" y="3"/>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91"/>
                  <p:cNvSpPr/>
                  <p:nvPr/>
                </p:nvSpPr>
                <p:spPr bwMode="auto">
                  <a:xfrm>
                    <a:off x="4305301" y="2530476"/>
                    <a:ext cx="153988" cy="288925"/>
                  </a:xfrm>
                  <a:custGeom>
                    <a:avLst/>
                    <a:gdLst>
                      <a:gd name="T0" fmla="*/ 15 w 41"/>
                      <a:gd name="T1" fmla="*/ 2 h 77"/>
                      <a:gd name="T2" fmla="*/ 9 w 41"/>
                      <a:gd name="T3" fmla="*/ 17 h 77"/>
                      <a:gd name="T4" fmla="*/ 0 w 41"/>
                      <a:gd name="T5" fmla="*/ 29 h 77"/>
                      <a:gd name="T6" fmla="*/ 0 w 41"/>
                      <a:gd name="T7" fmla="*/ 29 h 77"/>
                      <a:gd name="T8" fmla="*/ 0 w 41"/>
                      <a:gd name="T9" fmla="*/ 29 h 77"/>
                      <a:gd name="T10" fmla="*/ 10 w 41"/>
                      <a:gd name="T11" fmla="*/ 34 h 77"/>
                      <a:gd name="T12" fmla="*/ 4 w 41"/>
                      <a:gd name="T13" fmla="*/ 41 h 77"/>
                      <a:gd name="T14" fmla="*/ 4 w 41"/>
                      <a:gd name="T15" fmla="*/ 41 h 77"/>
                      <a:gd name="T16" fmla="*/ 4 w 41"/>
                      <a:gd name="T17" fmla="*/ 41 h 77"/>
                      <a:gd name="T18" fmla="*/ 12 w 41"/>
                      <a:gd name="T19" fmla="*/ 47 h 77"/>
                      <a:gd name="T20" fmla="*/ 4 w 41"/>
                      <a:gd name="T21" fmla="*/ 54 h 77"/>
                      <a:gd name="T22" fmla="*/ 4 w 41"/>
                      <a:gd name="T23" fmla="*/ 54 h 77"/>
                      <a:gd name="T24" fmla="*/ 4 w 41"/>
                      <a:gd name="T25" fmla="*/ 54 h 77"/>
                      <a:gd name="T26" fmla="*/ 16 w 41"/>
                      <a:gd name="T27" fmla="*/ 64 h 77"/>
                      <a:gd name="T28" fmla="*/ 25 w 41"/>
                      <a:gd name="T29" fmla="*/ 76 h 77"/>
                      <a:gd name="T30" fmla="*/ 25 w 41"/>
                      <a:gd name="T31" fmla="*/ 77 h 77"/>
                      <a:gd name="T32" fmla="*/ 41 w 41"/>
                      <a:gd name="T33" fmla="*/ 74 h 77"/>
                      <a:gd name="T34" fmla="*/ 40 w 41"/>
                      <a:gd name="T35" fmla="*/ 62 h 77"/>
                      <a:gd name="T36" fmla="*/ 33 w 41"/>
                      <a:gd name="T37" fmla="*/ 12 h 77"/>
                      <a:gd name="T38" fmla="*/ 31 w 41"/>
                      <a:gd name="T39" fmla="*/ 0 h 77"/>
                      <a:gd name="T40" fmla="*/ 15 w 41"/>
                      <a:gd name="T4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7">
                        <a:moveTo>
                          <a:pt x="15" y="2"/>
                        </a:moveTo>
                        <a:cubicBezTo>
                          <a:pt x="16" y="8"/>
                          <a:pt x="13" y="14"/>
                          <a:pt x="9" y="17"/>
                        </a:cubicBezTo>
                        <a:cubicBezTo>
                          <a:pt x="5" y="20"/>
                          <a:pt x="0" y="25"/>
                          <a:pt x="0" y="29"/>
                        </a:cubicBezTo>
                        <a:cubicBezTo>
                          <a:pt x="0" y="29"/>
                          <a:pt x="0" y="29"/>
                          <a:pt x="0" y="29"/>
                        </a:cubicBezTo>
                        <a:cubicBezTo>
                          <a:pt x="0" y="29"/>
                          <a:pt x="0" y="29"/>
                          <a:pt x="0" y="29"/>
                        </a:cubicBezTo>
                        <a:cubicBezTo>
                          <a:pt x="1" y="33"/>
                          <a:pt x="5" y="33"/>
                          <a:pt x="10" y="34"/>
                        </a:cubicBezTo>
                        <a:cubicBezTo>
                          <a:pt x="6" y="36"/>
                          <a:pt x="3" y="39"/>
                          <a:pt x="4" y="41"/>
                        </a:cubicBezTo>
                        <a:cubicBezTo>
                          <a:pt x="4" y="41"/>
                          <a:pt x="4" y="41"/>
                          <a:pt x="4" y="41"/>
                        </a:cubicBezTo>
                        <a:cubicBezTo>
                          <a:pt x="4" y="41"/>
                          <a:pt x="4" y="41"/>
                          <a:pt x="4" y="41"/>
                        </a:cubicBezTo>
                        <a:cubicBezTo>
                          <a:pt x="4" y="44"/>
                          <a:pt x="7" y="46"/>
                          <a:pt x="12" y="47"/>
                        </a:cubicBezTo>
                        <a:cubicBezTo>
                          <a:pt x="8" y="49"/>
                          <a:pt x="3" y="51"/>
                          <a:pt x="4" y="54"/>
                        </a:cubicBezTo>
                        <a:cubicBezTo>
                          <a:pt x="4" y="54"/>
                          <a:pt x="4" y="54"/>
                          <a:pt x="4" y="54"/>
                        </a:cubicBezTo>
                        <a:cubicBezTo>
                          <a:pt x="4" y="54"/>
                          <a:pt x="4" y="54"/>
                          <a:pt x="4" y="54"/>
                        </a:cubicBezTo>
                        <a:cubicBezTo>
                          <a:pt x="4" y="58"/>
                          <a:pt x="11" y="62"/>
                          <a:pt x="16" y="64"/>
                        </a:cubicBezTo>
                        <a:cubicBezTo>
                          <a:pt x="20" y="66"/>
                          <a:pt x="24" y="70"/>
                          <a:pt x="25" y="76"/>
                        </a:cubicBezTo>
                        <a:cubicBezTo>
                          <a:pt x="25" y="77"/>
                          <a:pt x="25" y="77"/>
                          <a:pt x="25" y="77"/>
                        </a:cubicBezTo>
                        <a:cubicBezTo>
                          <a:pt x="41" y="74"/>
                          <a:pt x="41" y="74"/>
                          <a:pt x="41" y="74"/>
                        </a:cubicBezTo>
                        <a:cubicBezTo>
                          <a:pt x="40" y="62"/>
                          <a:pt x="40" y="62"/>
                          <a:pt x="40" y="62"/>
                        </a:cubicBezTo>
                        <a:cubicBezTo>
                          <a:pt x="33" y="12"/>
                          <a:pt x="33" y="12"/>
                          <a:pt x="33" y="12"/>
                        </a:cubicBezTo>
                        <a:cubicBezTo>
                          <a:pt x="31" y="0"/>
                          <a:pt x="31" y="0"/>
                          <a:pt x="31" y="0"/>
                        </a:cubicBezTo>
                        <a:cubicBezTo>
                          <a:pt x="15" y="2"/>
                          <a:pt x="15" y="2"/>
                          <a:pt x="15" y="2"/>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92"/>
                  <p:cNvSpPr/>
                  <p:nvPr/>
                </p:nvSpPr>
                <p:spPr bwMode="auto">
                  <a:xfrm>
                    <a:off x="4268788" y="2249488"/>
                    <a:ext cx="152400" cy="288925"/>
                  </a:xfrm>
                  <a:custGeom>
                    <a:avLst/>
                    <a:gdLst>
                      <a:gd name="T0" fmla="*/ 15 w 41"/>
                      <a:gd name="T1" fmla="*/ 3 h 77"/>
                      <a:gd name="T2" fmla="*/ 9 w 41"/>
                      <a:gd name="T3" fmla="*/ 17 h 77"/>
                      <a:gd name="T4" fmla="*/ 0 w 41"/>
                      <a:gd name="T5" fmla="*/ 29 h 77"/>
                      <a:gd name="T6" fmla="*/ 0 w 41"/>
                      <a:gd name="T7" fmla="*/ 29 h 77"/>
                      <a:gd name="T8" fmla="*/ 0 w 41"/>
                      <a:gd name="T9" fmla="*/ 29 h 77"/>
                      <a:gd name="T10" fmla="*/ 10 w 41"/>
                      <a:gd name="T11" fmla="*/ 34 h 77"/>
                      <a:gd name="T12" fmla="*/ 4 w 41"/>
                      <a:gd name="T13" fmla="*/ 41 h 77"/>
                      <a:gd name="T14" fmla="*/ 4 w 41"/>
                      <a:gd name="T15" fmla="*/ 42 h 77"/>
                      <a:gd name="T16" fmla="*/ 4 w 41"/>
                      <a:gd name="T17" fmla="*/ 42 h 77"/>
                      <a:gd name="T18" fmla="*/ 11 w 41"/>
                      <a:gd name="T19" fmla="*/ 47 h 77"/>
                      <a:gd name="T20" fmla="*/ 3 w 41"/>
                      <a:gd name="T21" fmla="*/ 54 h 77"/>
                      <a:gd name="T22" fmla="*/ 3 w 41"/>
                      <a:gd name="T23" fmla="*/ 54 h 77"/>
                      <a:gd name="T24" fmla="*/ 3 w 41"/>
                      <a:gd name="T25" fmla="*/ 54 h 77"/>
                      <a:gd name="T26" fmla="*/ 16 w 41"/>
                      <a:gd name="T27" fmla="*/ 64 h 77"/>
                      <a:gd name="T28" fmla="*/ 25 w 41"/>
                      <a:gd name="T29" fmla="*/ 76 h 77"/>
                      <a:gd name="T30" fmla="*/ 25 w 41"/>
                      <a:gd name="T31" fmla="*/ 77 h 77"/>
                      <a:gd name="T32" fmla="*/ 41 w 41"/>
                      <a:gd name="T33" fmla="*/ 75 h 77"/>
                      <a:gd name="T34" fmla="*/ 40 w 41"/>
                      <a:gd name="T35" fmla="*/ 62 h 77"/>
                      <a:gd name="T36" fmla="*/ 33 w 41"/>
                      <a:gd name="T37" fmla="*/ 12 h 77"/>
                      <a:gd name="T38" fmla="*/ 31 w 41"/>
                      <a:gd name="T39" fmla="*/ 0 h 77"/>
                      <a:gd name="T40" fmla="*/ 15 w 41"/>
                      <a:gd name="T41" fmla="*/ 2 h 77"/>
                      <a:gd name="T42" fmla="*/ 15 w 41"/>
                      <a:gd name="T43"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77">
                        <a:moveTo>
                          <a:pt x="15" y="3"/>
                        </a:moveTo>
                        <a:cubicBezTo>
                          <a:pt x="16" y="9"/>
                          <a:pt x="13" y="14"/>
                          <a:pt x="9" y="17"/>
                        </a:cubicBezTo>
                        <a:cubicBezTo>
                          <a:pt x="5" y="20"/>
                          <a:pt x="0" y="25"/>
                          <a:pt x="0" y="29"/>
                        </a:cubicBezTo>
                        <a:cubicBezTo>
                          <a:pt x="0" y="29"/>
                          <a:pt x="0" y="29"/>
                          <a:pt x="0" y="29"/>
                        </a:cubicBezTo>
                        <a:cubicBezTo>
                          <a:pt x="0" y="29"/>
                          <a:pt x="0" y="29"/>
                          <a:pt x="0" y="29"/>
                        </a:cubicBezTo>
                        <a:cubicBezTo>
                          <a:pt x="1" y="33"/>
                          <a:pt x="5" y="33"/>
                          <a:pt x="10" y="34"/>
                        </a:cubicBezTo>
                        <a:cubicBezTo>
                          <a:pt x="6" y="36"/>
                          <a:pt x="3" y="39"/>
                          <a:pt x="4" y="41"/>
                        </a:cubicBezTo>
                        <a:cubicBezTo>
                          <a:pt x="4" y="42"/>
                          <a:pt x="4" y="42"/>
                          <a:pt x="4" y="42"/>
                        </a:cubicBezTo>
                        <a:cubicBezTo>
                          <a:pt x="4" y="42"/>
                          <a:pt x="4" y="42"/>
                          <a:pt x="4" y="42"/>
                        </a:cubicBezTo>
                        <a:cubicBezTo>
                          <a:pt x="4" y="44"/>
                          <a:pt x="7" y="46"/>
                          <a:pt x="11" y="47"/>
                        </a:cubicBezTo>
                        <a:cubicBezTo>
                          <a:pt x="8" y="49"/>
                          <a:pt x="3" y="51"/>
                          <a:pt x="3" y="54"/>
                        </a:cubicBezTo>
                        <a:cubicBezTo>
                          <a:pt x="3" y="54"/>
                          <a:pt x="3" y="54"/>
                          <a:pt x="3" y="54"/>
                        </a:cubicBezTo>
                        <a:cubicBezTo>
                          <a:pt x="3" y="54"/>
                          <a:pt x="3" y="54"/>
                          <a:pt x="3" y="54"/>
                        </a:cubicBezTo>
                        <a:cubicBezTo>
                          <a:pt x="4" y="58"/>
                          <a:pt x="10" y="62"/>
                          <a:pt x="16" y="64"/>
                        </a:cubicBezTo>
                        <a:cubicBezTo>
                          <a:pt x="20" y="66"/>
                          <a:pt x="24" y="70"/>
                          <a:pt x="25" y="76"/>
                        </a:cubicBezTo>
                        <a:cubicBezTo>
                          <a:pt x="25" y="77"/>
                          <a:pt x="25" y="77"/>
                          <a:pt x="25" y="77"/>
                        </a:cubicBezTo>
                        <a:cubicBezTo>
                          <a:pt x="41" y="75"/>
                          <a:pt x="41" y="75"/>
                          <a:pt x="41" y="75"/>
                        </a:cubicBezTo>
                        <a:cubicBezTo>
                          <a:pt x="40" y="62"/>
                          <a:pt x="40" y="62"/>
                          <a:pt x="40" y="62"/>
                        </a:cubicBezTo>
                        <a:cubicBezTo>
                          <a:pt x="33" y="12"/>
                          <a:pt x="33" y="12"/>
                          <a:pt x="33" y="12"/>
                        </a:cubicBezTo>
                        <a:cubicBezTo>
                          <a:pt x="31" y="0"/>
                          <a:pt x="31" y="0"/>
                          <a:pt x="31" y="0"/>
                        </a:cubicBezTo>
                        <a:cubicBezTo>
                          <a:pt x="15" y="2"/>
                          <a:pt x="15" y="2"/>
                          <a:pt x="15" y="2"/>
                        </a:cubicBezTo>
                        <a:lnTo>
                          <a:pt x="15" y="3"/>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93"/>
                  <p:cNvSpPr/>
                  <p:nvPr/>
                </p:nvSpPr>
                <p:spPr bwMode="auto">
                  <a:xfrm>
                    <a:off x="4327526" y="2163763"/>
                    <a:ext cx="288925" cy="157163"/>
                  </a:xfrm>
                  <a:custGeom>
                    <a:avLst/>
                    <a:gdLst>
                      <a:gd name="T0" fmla="*/ 74 w 77"/>
                      <a:gd name="T1" fmla="*/ 16 h 42"/>
                      <a:gd name="T2" fmla="*/ 60 w 77"/>
                      <a:gd name="T3" fmla="*/ 10 h 42"/>
                      <a:gd name="T4" fmla="*/ 48 w 77"/>
                      <a:gd name="T5" fmla="*/ 1 h 42"/>
                      <a:gd name="T6" fmla="*/ 48 w 77"/>
                      <a:gd name="T7" fmla="*/ 1 h 42"/>
                      <a:gd name="T8" fmla="*/ 48 w 77"/>
                      <a:gd name="T9" fmla="*/ 1 h 42"/>
                      <a:gd name="T10" fmla="*/ 42 w 77"/>
                      <a:gd name="T11" fmla="*/ 10 h 42"/>
                      <a:gd name="T12" fmla="*/ 36 w 77"/>
                      <a:gd name="T13" fmla="*/ 4 h 42"/>
                      <a:gd name="T14" fmla="*/ 35 w 77"/>
                      <a:gd name="T15" fmla="*/ 4 h 42"/>
                      <a:gd name="T16" fmla="*/ 35 w 77"/>
                      <a:gd name="T17" fmla="*/ 4 h 42"/>
                      <a:gd name="T18" fmla="*/ 30 w 77"/>
                      <a:gd name="T19" fmla="*/ 12 h 42"/>
                      <a:gd name="T20" fmla="*/ 23 w 77"/>
                      <a:gd name="T21" fmla="*/ 4 h 42"/>
                      <a:gd name="T22" fmla="*/ 23 w 77"/>
                      <a:gd name="T23" fmla="*/ 4 h 42"/>
                      <a:gd name="T24" fmla="*/ 23 w 77"/>
                      <a:gd name="T25" fmla="*/ 4 h 42"/>
                      <a:gd name="T26" fmla="*/ 13 w 77"/>
                      <a:gd name="T27" fmla="*/ 16 h 42"/>
                      <a:gd name="T28" fmla="*/ 1 w 77"/>
                      <a:gd name="T29" fmla="*/ 26 h 42"/>
                      <a:gd name="T30" fmla="*/ 0 w 77"/>
                      <a:gd name="T31" fmla="*/ 26 h 42"/>
                      <a:gd name="T32" fmla="*/ 2 w 77"/>
                      <a:gd name="T33" fmla="*/ 42 h 42"/>
                      <a:gd name="T34" fmla="*/ 15 w 77"/>
                      <a:gd name="T35" fmla="*/ 40 h 42"/>
                      <a:gd name="T36" fmla="*/ 65 w 77"/>
                      <a:gd name="T37" fmla="*/ 34 h 42"/>
                      <a:gd name="T38" fmla="*/ 77 w 77"/>
                      <a:gd name="T39" fmla="*/ 32 h 42"/>
                      <a:gd name="T40" fmla="*/ 75 w 77"/>
                      <a:gd name="T41" fmla="*/ 16 h 42"/>
                      <a:gd name="T42" fmla="*/ 74 w 77"/>
                      <a:gd name="T43"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74" y="16"/>
                        </a:moveTo>
                        <a:cubicBezTo>
                          <a:pt x="68" y="16"/>
                          <a:pt x="63" y="14"/>
                          <a:pt x="60" y="10"/>
                        </a:cubicBezTo>
                        <a:cubicBezTo>
                          <a:pt x="57" y="5"/>
                          <a:pt x="52" y="0"/>
                          <a:pt x="48" y="1"/>
                        </a:cubicBezTo>
                        <a:cubicBezTo>
                          <a:pt x="48" y="1"/>
                          <a:pt x="48" y="1"/>
                          <a:pt x="48" y="1"/>
                        </a:cubicBezTo>
                        <a:cubicBezTo>
                          <a:pt x="48" y="1"/>
                          <a:pt x="48" y="1"/>
                          <a:pt x="48" y="1"/>
                        </a:cubicBezTo>
                        <a:cubicBezTo>
                          <a:pt x="44" y="1"/>
                          <a:pt x="44" y="6"/>
                          <a:pt x="42" y="10"/>
                        </a:cubicBezTo>
                        <a:cubicBezTo>
                          <a:pt x="41" y="6"/>
                          <a:pt x="38" y="4"/>
                          <a:pt x="36" y="4"/>
                        </a:cubicBezTo>
                        <a:cubicBezTo>
                          <a:pt x="35" y="4"/>
                          <a:pt x="35" y="4"/>
                          <a:pt x="35" y="4"/>
                        </a:cubicBezTo>
                        <a:cubicBezTo>
                          <a:pt x="35" y="4"/>
                          <a:pt x="35" y="4"/>
                          <a:pt x="35" y="4"/>
                        </a:cubicBezTo>
                        <a:cubicBezTo>
                          <a:pt x="33" y="5"/>
                          <a:pt x="31" y="8"/>
                          <a:pt x="30" y="12"/>
                        </a:cubicBezTo>
                        <a:cubicBezTo>
                          <a:pt x="28" y="8"/>
                          <a:pt x="26" y="4"/>
                          <a:pt x="23" y="4"/>
                        </a:cubicBezTo>
                        <a:cubicBezTo>
                          <a:pt x="23" y="4"/>
                          <a:pt x="23" y="4"/>
                          <a:pt x="23" y="4"/>
                        </a:cubicBezTo>
                        <a:cubicBezTo>
                          <a:pt x="23" y="4"/>
                          <a:pt x="23" y="4"/>
                          <a:pt x="23" y="4"/>
                        </a:cubicBezTo>
                        <a:cubicBezTo>
                          <a:pt x="19" y="5"/>
                          <a:pt x="15" y="11"/>
                          <a:pt x="13" y="16"/>
                        </a:cubicBezTo>
                        <a:cubicBezTo>
                          <a:pt x="11" y="21"/>
                          <a:pt x="7" y="25"/>
                          <a:pt x="1" y="26"/>
                        </a:cubicBezTo>
                        <a:cubicBezTo>
                          <a:pt x="0" y="26"/>
                          <a:pt x="0" y="26"/>
                          <a:pt x="0" y="26"/>
                        </a:cubicBezTo>
                        <a:cubicBezTo>
                          <a:pt x="2" y="42"/>
                          <a:pt x="2" y="42"/>
                          <a:pt x="2" y="42"/>
                        </a:cubicBezTo>
                        <a:cubicBezTo>
                          <a:pt x="15" y="40"/>
                          <a:pt x="15" y="40"/>
                          <a:pt x="15" y="40"/>
                        </a:cubicBezTo>
                        <a:cubicBezTo>
                          <a:pt x="65" y="34"/>
                          <a:pt x="65" y="34"/>
                          <a:pt x="65" y="34"/>
                        </a:cubicBezTo>
                        <a:cubicBezTo>
                          <a:pt x="77" y="32"/>
                          <a:pt x="77" y="32"/>
                          <a:pt x="77" y="32"/>
                        </a:cubicBezTo>
                        <a:cubicBezTo>
                          <a:pt x="75" y="16"/>
                          <a:pt x="75" y="16"/>
                          <a:pt x="75" y="16"/>
                        </a:cubicBezTo>
                        <a:lnTo>
                          <a:pt x="74" y="1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94"/>
                  <p:cNvSpPr/>
                  <p:nvPr/>
                </p:nvSpPr>
                <p:spPr bwMode="auto">
                  <a:xfrm>
                    <a:off x="4610101" y="2125663"/>
                    <a:ext cx="287338" cy="157163"/>
                  </a:xfrm>
                  <a:custGeom>
                    <a:avLst/>
                    <a:gdLst>
                      <a:gd name="T0" fmla="*/ 74 w 77"/>
                      <a:gd name="T1" fmla="*/ 16 h 42"/>
                      <a:gd name="T2" fmla="*/ 60 w 77"/>
                      <a:gd name="T3" fmla="*/ 10 h 42"/>
                      <a:gd name="T4" fmla="*/ 48 w 77"/>
                      <a:gd name="T5" fmla="*/ 1 h 42"/>
                      <a:gd name="T6" fmla="*/ 48 w 77"/>
                      <a:gd name="T7" fmla="*/ 1 h 42"/>
                      <a:gd name="T8" fmla="*/ 48 w 77"/>
                      <a:gd name="T9" fmla="*/ 1 h 42"/>
                      <a:gd name="T10" fmla="*/ 42 w 77"/>
                      <a:gd name="T11" fmla="*/ 10 h 42"/>
                      <a:gd name="T12" fmla="*/ 35 w 77"/>
                      <a:gd name="T13" fmla="*/ 4 h 42"/>
                      <a:gd name="T14" fmla="*/ 35 w 77"/>
                      <a:gd name="T15" fmla="*/ 4 h 42"/>
                      <a:gd name="T16" fmla="*/ 35 w 77"/>
                      <a:gd name="T17" fmla="*/ 4 h 42"/>
                      <a:gd name="T18" fmla="*/ 30 w 77"/>
                      <a:gd name="T19" fmla="*/ 12 h 42"/>
                      <a:gd name="T20" fmla="*/ 23 w 77"/>
                      <a:gd name="T21" fmla="*/ 4 h 42"/>
                      <a:gd name="T22" fmla="*/ 23 w 77"/>
                      <a:gd name="T23" fmla="*/ 4 h 42"/>
                      <a:gd name="T24" fmla="*/ 22 w 77"/>
                      <a:gd name="T25" fmla="*/ 4 h 42"/>
                      <a:gd name="T26" fmla="*/ 13 w 77"/>
                      <a:gd name="T27" fmla="*/ 16 h 42"/>
                      <a:gd name="T28" fmla="*/ 1 w 77"/>
                      <a:gd name="T29" fmla="*/ 26 h 42"/>
                      <a:gd name="T30" fmla="*/ 0 w 77"/>
                      <a:gd name="T31" fmla="*/ 26 h 42"/>
                      <a:gd name="T32" fmla="*/ 2 w 77"/>
                      <a:gd name="T33" fmla="*/ 42 h 42"/>
                      <a:gd name="T34" fmla="*/ 15 w 77"/>
                      <a:gd name="T35" fmla="*/ 40 h 42"/>
                      <a:gd name="T36" fmla="*/ 64 w 77"/>
                      <a:gd name="T37" fmla="*/ 34 h 42"/>
                      <a:gd name="T38" fmla="*/ 77 w 77"/>
                      <a:gd name="T39" fmla="*/ 32 h 42"/>
                      <a:gd name="T40" fmla="*/ 75 w 77"/>
                      <a:gd name="T41" fmla="*/ 16 h 42"/>
                      <a:gd name="T42" fmla="*/ 74 w 77"/>
                      <a:gd name="T43"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74" y="16"/>
                        </a:moveTo>
                        <a:cubicBezTo>
                          <a:pt x="68" y="16"/>
                          <a:pt x="63" y="14"/>
                          <a:pt x="60" y="10"/>
                        </a:cubicBezTo>
                        <a:cubicBezTo>
                          <a:pt x="57" y="5"/>
                          <a:pt x="52" y="0"/>
                          <a:pt x="48" y="1"/>
                        </a:cubicBezTo>
                        <a:cubicBezTo>
                          <a:pt x="48" y="1"/>
                          <a:pt x="48" y="1"/>
                          <a:pt x="48" y="1"/>
                        </a:cubicBezTo>
                        <a:cubicBezTo>
                          <a:pt x="48" y="1"/>
                          <a:pt x="48" y="1"/>
                          <a:pt x="48" y="1"/>
                        </a:cubicBezTo>
                        <a:cubicBezTo>
                          <a:pt x="44" y="1"/>
                          <a:pt x="44" y="6"/>
                          <a:pt x="42" y="10"/>
                        </a:cubicBezTo>
                        <a:cubicBezTo>
                          <a:pt x="40" y="6"/>
                          <a:pt x="38" y="4"/>
                          <a:pt x="35" y="4"/>
                        </a:cubicBezTo>
                        <a:cubicBezTo>
                          <a:pt x="35" y="4"/>
                          <a:pt x="35" y="4"/>
                          <a:pt x="35" y="4"/>
                        </a:cubicBezTo>
                        <a:cubicBezTo>
                          <a:pt x="35" y="4"/>
                          <a:pt x="35" y="4"/>
                          <a:pt x="35" y="4"/>
                        </a:cubicBezTo>
                        <a:cubicBezTo>
                          <a:pt x="33" y="5"/>
                          <a:pt x="31" y="8"/>
                          <a:pt x="30" y="12"/>
                        </a:cubicBezTo>
                        <a:cubicBezTo>
                          <a:pt x="28" y="8"/>
                          <a:pt x="26" y="4"/>
                          <a:pt x="23" y="4"/>
                        </a:cubicBezTo>
                        <a:cubicBezTo>
                          <a:pt x="23" y="4"/>
                          <a:pt x="23" y="4"/>
                          <a:pt x="23" y="4"/>
                        </a:cubicBezTo>
                        <a:cubicBezTo>
                          <a:pt x="22" y="4"/>
                          <a:pt x="22" y="4"/>
                          <a:pt x="22" y="4"/>
                        </a:cubicBezTo>
                        <a:cubicBezTo>
                          <a:pt x="19" y="5"/>
                          <a:pt x="15" y="11"/>
                          <a:pt x="13" y="16"/>
                        </a:cubicBezTo>
                        <a:cubicBezTo>
                          <a:pt x="11" y="21"/>
                          <a:pt x="7" y="25"/>
                          <a:pt x="1" y="26"/>
                        </a:cubicBezTo>
                        <a:cubicBezTo>
                          <a:pt x="0" y="26"/>
                          <a:pt x="0" y="26"/>
                          <a:pt x="0" y="26"/>
                        </a:cubicBezTo>
                        <a:cubicBezTo>
                          <a:pt x="2" y="42"/>
                          <a:pt x="2" y="42"/>
                          <a:pt x="2" y="42"/>
                        </a:cubicBezTo>
                        <a:cubicBezTo>
                          <a:pt x="15" y="40"/>
                          <a:pt x="15" y="40"/>
                          <a:pt x="15" y="40"/>
                        </a:cubicBezTo>
                        <a:cubicBezTo>
                          <a:pt x="64" y="34"/>
                          <a:pt x="64" y="34"/>
                          <a:pt x="64" y="34"/>
                        </a:cubicBezTo>
                        <a:cubicBezTo>
                          <a:pt x="77" y="32"/>
                          <a:pt x="77" y="32"/>
                          <a:pt x="77" y="32"/>
                        </a:cubicBezTo>
                        <a:cubicBezTo>
                          <a:pt x="75" y="16"/>
                          <a:pt x="75" y="16"/>
                          <a:pt x="75" y="16"/>
                        </a:cubicBezTo>
                        <a:lnTo>
                          <a:pt x="74" y="1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95"/>
                  <p:cNvSpPr/>
                  <p:nvPr/>
                </p:nvSpPr>
                <p:spPr bwMode="auto">
                  <a:xfrm>
                    <a:off x="4891088" y="2087563"/>
                    <a:ext cx="288925" cy="158750"/>
                  </a:xfrm>
                  <a:custGeom>
                    <a:avLst/>
                    <a:gdLst>
                      <a:gd name="T0" fmla="*/ 74 w 77"/>
                      <a:gd name="T1" fmla="*/ 16 h 42"/>
                      <a:gd name="T2" fmla="*/ 60 w 77"/>
                      <a:gd name="T3" fmla="*/ 10 h 42"/>
                      <a:gd name="T4" fmla="*/ 48 w 77"/>
                      <a:gd name="T5" fmla="*/ 1 h 42"/>
                      <a:gd name="T6" fmla="*/ 48 w 77"/>
                      <a:gd name="T7" fmla="*/ 1 h 42"/>
                      <a:gd name="T8" fmla="*/ 48 w 77"/>
                      <a:gd name="T9" fmla="*/ 1 h 42"/>
                      <a:gd name="T10" fmla="*/ 42 w 77"/>
                      <a:gd name="T11" fmla="*/ 10 h 42"/>
                      <a:gd name="T12" fmla="*/ 35 w 77"/>
                      <a:gd name="T13" fmla="*/ 4 h 42"/>
                      <a:gd name="T14" fmla="*/ 35 w 77"/>
                      <a:gd name="T15" fmla="*/ 4 h 42"/>
                      <a:gd name="T16" fmla="*/ 35 w 77"/>
                      <a:gd name="T17" fmla="*/ 4 h 42"/>
                      <a:gd name="T18" fmla="*/ 30 w 77"/>
                      <a:gd name="T19" fmla="*/ 12 h 42"/>
                      <a:gd name="T20" fmla="*/ 22 w 77"/>
                      <a:gd name="T21" fmla="*/ 4 h 42"/>
                      <a:gd name="T22" fmla="*/ 22 w 77"/>
                      <a:gd name="T23" fmla="*/ 4 h 42"/>
                      <a:gd name="T24" fmla="*/ 22 w 77"/>
                      <a:gd name="T25" fmla="*/ 4 h 42"/>
                      <a:gd name="T26" fmla="*/ 13 w 77"/>
                      <a:gd name="T27" fmla="*/ 16 h 42"/>
                      <a:gd name="T28" fmla="*/ 1 w 77"/>
                      <a:gd name="T29" fmla="*/ 25 h 42"/>
                      <a:gd name="T30" fmla="*/ 0 w 77"/>
                      <a:gd name="T31" fmla="*/ 26 h 42"/>
                      <a:gd name="T32" fmla="*/ 2 w 77"/>
                      <a:gd name="T33" fmla="*/ 42 h 42"/>
                      <a:gd name="T34" fmla="*/ 15 w 77"/>
                      <a:gd name="T35" fmla="*/ 40 h 42"/>
                      <a:gd name="T36" fmla="*/ 64 w 77"/>
                      <a:gd name="T37" fmla="*/ 33 h 42"/>
                      <a:gd name="T38" fmla="*/ 77 w 77"/>
                      <a:gd name="T39" fmla="*/ 32 h 42"/>
                      <a:gd name="T40" fmla="*/ 75 w 77"/>
                      <a:gd name="T41" fmla="*/ 15 h 42"/>
                      <a:gd name="T42" fmla="*/ 74 w 77"/>
                      <a:gd name="T43"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74" y="16"/>
                        </a:moveTo>
                        <a:cubicBezTo>
                          <a:pt x="68" y="16"/>
                          <a:pt x="63" y="14"/>
                          <a:pt x="60" y="10"/>
                        </a:cubicBezTo>
                        <a:cubicBezTo>
                          <a:pt x="57" y="5"/>
                          <a:pt x="52" y="0"/>
                          <a:pt x="48" y="1"/>
                        </a:cubicBezTo>
                        <a:cubicBezTo>
                          <a:pt x="48" y="1"/>
                          <a:pt x="48" y="1"/>
                          <a:pt x="48" y="1"/>
                        </a:cubicBezTo>
                        <a:cubicBezTo>
                          <a:pt x="48" y="1"/>
                          <a:pt x="48" y="1"/>
                          <a:pt x="48" y="1"/>
                        </a:cubicBezTo>
                        <a:cubicBezTo>
                          <a:pt x="44" y="1"/>
                          <a:pt x="44" y="6"/>
                          <a:pt x="42" y="10"/>
                        </a:cubicBezTo>
                        <a:cubicBezTo>
                          <a:pt x="40" y="6"/>
                          <a:pt x="38" y="4"/>
                          <a:pt x="35" y="4"/>
                        </a:cubicBezTo>
                        <a:cubicBezTo>
                          <a:pt x="35" y="4"/>
                          <a:pt x="35" y="4"/>
                          <a:pt x="35" y="4"/>
                        </a:cubicBezTo>
                        <a:cubicBezTo>
                          <a:pt x="35" y="4"/>
                          <a:pt x="35" y="4"/>
                          <a:pt x="35" y="4"/>
                        </a:cubicBezTo>
                        <a:cubicBezTo>
                          <a:pt x="33" y="5"/>
                          <a:pt x="31" y="8"/>
                          <a:pt x="30" y="12"/>
                        </a:cubicBezTo>
                        <a:cubicBezTo>
                          <a:pt x="28" y="8"/>
                          <a:pt x="26" y="4"/>
                          <a:pt x="22" y="4"/>
                        </a:cubicBezTo>
                        <a:cubicBezTo>
                          <a:pt x="22" y="4"/>
                          <a:pt x="22" y="4"/>
                          <a:pt x="22" y="4"/>
                        </a:cubicBezTo>
                        <a:cubicBezTo>
                          <a:pt x="22" y="4"/>
                          <a:pt x="22" y="4"/>
                          <a:pt x="22" y="4"/>
                        </a:cubicBezTo>
                        <a:cubicBezTo>
                          <a:pt x="18" y="5"/>
                          <a:pt x="15" y="11"/>
                          <a:pt x="13" y="16"/>
                        </a:cubicBezTo>
                        <a:cubicBezTo>
                          <a:pt x="11" y="21"/>
                          <a:pt x="7" y="25"/>
                          <a:pt x="1" y="25"/>
                        </a:cubicBezTo>
                        <a:cubicBezTo>
                          <a:pt x="0" y="26"/>
                          <a:pt x="0" y="26"/>
                          <a:pt x="0" y="26"/>
                        </a:cubicBezTo>
                        <a:cubicBezTo>
                          <a:pt x="2" y="42"/>
                          <a:pt x="2" y="42"/>
                          <a:pt x="2" y="42"/>
                        </a:cubicBezTo>
                        <a:cubicBezTo>
                          <a:pt x="15" y="40"/>
                          <a:pt x="15" y="40"/>
                          <a:pt x="15" y="40"/>
                        </a:cubicBezTo>
                        <a:cubicBezTo>
                          <a:pt x="64" y="33"/>
                          <a:pt x="64" y="33"/>
                          <a:pt x="64" y="33"/>
                        </a:cubicBezTo>
                        <a:cubicBezTo>
                          <a:pt x="77" y="32"/>
                          <a:pt x="77" y="32"/>
                          <a:pt x="77" y="32"/>
                        </a:cubicBezTo>
                        <a:cubicBezTo>
                          <a:pt x="75" y="15"/>
                          <a:pt x="75" y="15"/>
                          <a:pt x="75" y="15"/>
                        </a:cubicBezTo>
                        <a:lnTo>
                          <a:pt x="74" y="1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96"/>
                  <p:cNvSpPr/>
                  <p:nvPr/>
                </p:nvSpPr>
                <p:spPr bwMode="auto">
                  <a:xfrm>
                    <a:off x="5172076" y="2051051"/>
                    <a:ext cx="288925" cy="157163"/>
                  </a:xfrm>
                  <a:custGeom>
                    <a:avLst/>
                    <a:gdLst>
                      <a:gd name="T0" fmla="*/ 74 w 77"/>
                      <a:gd name="T1" fmla="*/ 16 h 42"/>
                      <a:gd name="T2" fmla="*/ 60 w 77"/>
                      <a:gd name="T3" fmla="*/ 10 h 42"/>
                      <a:gd name="T4" fmla="*/ 48 w 77"/>
                      <a:gd name="T5" fmla="*/ 1 h 42"/>
                      <a:gd name="T6" fmla="*/ 48 w 77"/>
                      <a:gd name="T7" fmla="*/ 1 h 42"/>
                      <a:gd name="T8" fmla="*/ 47 w 77"/>
                      <a:gd name="T9" fmla="*/ 1 h 42"/>
                      <a:gd name="T10" fmla="*/ 42 w 77"/>
                      <a:gd name="T11" fmla="*/ 10 h 42"/>
                      <a:gd name="T12" fmla="*/ 35 w 77"/>
                      <a:gd name="T13" fmla="*/ 4 h 42"/>
                      <a:gd name="T14" fmla="*/ 35 w 77"/>
                      <a:gd name="T15" fmla="*/ 4 h 42"/>
                      <a:gd name="T16" fmla="*/ 35 w 77"/>
                      <a:gd name="T17" fmla="*/ 4 h 42"/>
                      <a:gd name="T18" fmla="*/ 30 w 77"/>
                      <a:gd name="T19" fmla="*/ 12 h 42"/>
                      <a:gd name="T20" fmla="*/ 22 w 77"/>
                      <a:gd name="T21" fmla="*/ 4 h 42"/>
                      <a:gd name="T22" fmla="*/ 22 w 77"/>
                      <a:gd name="T23" fmla="*/ 4 h 42"/>
                      <a:gd name="T24" fmla="*/ 22 w 77"/>
                      <a:gd name="T25" fmla="*/ 4 h 42"/>
                      <a:gd name="T26" fmla="*/ 13 w 77"/>
                      <a:gd name="T27" fmla="*/ 16 h 42"/>
                      <a:gd name="T28" fmla="*/ 1 w 77"/>
                      <a:gd name="T29" fmla="*/ 25 h 42"/>
                      <a:gd name="T30" fmla="*/ 0 w 77"/>
                      <a:gd name="T31" fmla="*/ 25 h 42"/>
                      <a:gd name="T32" fmla="*/ 2 w 77"/>
                      <a:gd name="T33" fmla="*/ 42 h 42"/>
                      <a:gd name="T34" fmla="*/ 15 w 77"/>
                      <a:gd name="T35" fmla="*/ 40 h 42"/>
                      <a:gd name="T36" fmla="*/ 64 w 77"/>
                      <a:gd name="T37" fmla="*/ 33 h 42"/>
                      <a:gd name="T38" fmla="*/ 77 w 77"/>
                      <a:gd name="T39" fmla="*/ 32 h 42"/>
                      <a:gd name="T40" fmla="*/ 75 w 77"/>
                      <a:gd name="T41" fmla="*/ 15 h 42"/>
                      <a:gd name="T42" fmla="*/ 74 w 77"/>
                      <a:gd name="T43"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74" y="16"/>
                        </a:moveTo>
                        <a:cubicBezTo>
                          <a:pt x="68" y="16"/>
                          <a:pt x="63" y="14"/>
                          <a:pt x="60" y="10"/>
                        </a:cubicBezTo>
                        <a:cubicBezTo>
                          <a:pt x="56" y="5"/>
                          <a:pt x="52" y="0"/>
                          <a:pt x="48" y="1"/>
                        </a:cubicBezTo>
                        <a:cubicBezTo>
                          <a:pt x="48" y="1"/>
                          <a:pt x="48" y="1"/>
                          <a:pt x="48" y="1"/>
                        </a:cubicBezTo>
                        <a:cubicBezTo>
                          <a:pt x="47" y="1"/>
                          <a:pt x="47" y="1"/>
                          <a:pt x="47" y="1"/>
                        </a:cubicBezTo>
                        <a:cubicBezTo>
                          <a:pt x="44" y="1"/>
                          <a:pt x="43" y="6"/>
                          <a:pt x="42" y="10"/>
                        </a:cubicBezTo>
                        <a:cubicBezTo>
                          <a:pt x="40" y="6"/>
                          <a:pt x="38" y="4"/>
                          <a:pt x="35" y="4"/>
                        </a:cubicBezTo>
                        <a:cubicBezTo>
                          <a:pt x="35" y="4"/>
                          <a:pt x="35" y="4"/>
                          <a:pt x="35" y="4"/>
                        </a:cubicBezTo>
                        <a:cubicBezTo>
                          <a:pt x="35" y="4"/>
                          <a:pt x="35" y="4"/>
                          <a:pt x="35" y="4"/>
                        </a:cubicBezTo>
                        <a:cubicBezTo>
                          <a:pt x="33" y="4"/>
                          <a:pt x="31" y="8"/>
                          <a:pt x="30" y="12"/>
                        </a:cubicBezTo>
                        <a:cubicBezTo>
                          <a:pt x="28" y="8"/>
                          <a:pt x="26" y="3"/>
                          <a:pt x="22" y="4"/>
                        </a:cubicBezTo>
                        <a:cubicBezTo>
                          <a:pt x="22" y="4"/>
                          <a:pt x="22" y="4"/>
                          <a:pt x="22" y="4"/>
                        </a:cubicBezTo>
                        <a:cubicBezTo>
                          <a:pt x="22" y="4"/>
                          <a:pt x="22" y="4"/>
                          <a:pt x="22" y="4"/>
                        </a:cubicBezTo>
                        <a:cubicBezTo>
                          <a:pt x="18" y="4"/>
                          <a:pt x="15" y="11"/>
                          <a:pt x="13" y="16"/>
                        </a:cubicBezTo>
                        <a:cubicBezTo>
                          <a:pt x="11" y="21"/>
                          <a:pt x="7" y="25"/>
                          <a:pt x="1" y="25"/>
                        </a:cubicBezTo>
                        <a:cubicBezTo>
                          <a:pt x="0" y="25"/>
                          <a:pt x="0" y="25"/>
                          <a:pt x="0" y="25"/>
                        </a:cubicBezTo>
                        <a:cubicBezTo>
                          <a:pt x="2" y="42"/>
                          <a:pt x="2" y="42"/>
                          <a:pt x="2" y="42"/>
                        </a:cubicBezTo>
                        <a:cubicBezTo>
                          <a:pt x="15" y="40"/>
                          <a:pt x="15" y="40"/>
                          <a:pt x="15" y="40"/>
                        </a:cubicBezTo>
                        <a:cubicBezTo>
                          <a:pt x="64" y="33"/>
                          <a:pt x="64" y="33"/>
                          <a:pt x="64" y="33"/>
                        </a:cubicBezTo>
                        <a:cubicBezTo>
                          <a:pt x="77" y="32"/>
                          <a:pt x="77" y="32"/>
                          <a:pt x="77" y="32"/>
                        </a:cubicBezTo>
                        <a:cubicBezTo>
                          <a:pt x="75" y="15"/>
                          <a:pt x="75" y="15"/>
                          <a:pt x="75" y="15"/>
                        </a:cubicBezTo>
                        <a:lnTo>
                          <a:pt x="74" y="1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97"/>
                  <p:cNvSpPr/>
                  <p:nvPr/>
                </p:nvSpPr>
                <p:spPr bwMode="auto">
                  <a:xfrm>
                    <a:off x="5453063" y="2012951"/>
                    <a:ext cx="288925" cy="157163"/>
                  </a:xfrm>
                  <a:custGeom>
                    <a:avLst/>
                    <a:gdLst>
                      <a:gd name="T0" fmla="*/ 74 w 77"/>
                      <a:gd name="T1" fmla="*/ 15 h 42"/>
                      <a:gd name="T2" fmla="*/ 60 w 77"/>
                      <a:gd name="T3" fmla="*/ 10 h 42"/>
                      <a:gd name="T4" fmla="*/ 47 w 77"/>
                      <a:gd name="T5" fmla="*/ 0 h 42"/>
                      <a:gd name="T6" fmla="*/ 47 w 77"/>
                      <a:gd name="T7" fmla="*/ 0 h 42"/>
                      <a:gd name="T8" fmla="*/ 47 w 77"/>
                      <a:gd name="T9" fmla="*/ 0 h 42"/>
                      <a:gd name="T10" fmla="*/ 42 w 77"/>
                      <a:gd name="T11" fmla="*/ 10 h 42"/>
                      <a:gd name="T12" fmla="*/ 35 w 77"/>
                      <a:gd name="T13" fmla="*/ 4 h 42"/>
                      <a:gd name="T14" fmla="*/ 35 w 77"/>
                      <a:gd name="T15" fmla="*/ 4 h 42"/>
                      <a:gd name="T16" fmla="*/ 35 w 77"/>
                      <a:gd name="T17" fmla="*/ 4 h 42"/>
                      <a:gd name="T18" fmla="*/ 30 w 77"/>
                      <a:gd name="T19" fmla="*/ 12 h 42"/>
                      <a:gd name="T20" fmla="*/ 22 w 77"/>
                      <a:gd name="T21" fmla="*/ 4 h 42"/>
                      <a:gd name="T22" fmla="*/ 22 w 77"/>
                      <a:gd name="T23" fmla="*/ 4 h 42"/>
                      <a:gd name="T24" fmla="*/ 22 w 77"/>
                      <a:gd name="T25" fmla="*/ 4 h 42"/>
                      <a:gd name="T26" fmla="*/ 13 w 77"/>
                      <a:gd name="T27" fmla="*/ 16 h 42"/>
                      <a:gd name="T28" fmla="*/ 1 w 77"/>
                      <a:gd name="T29" fmla="*/ 25 h 42"/>
                      <a:gd name="T30" fmla="*/ 0 w 77"/>
                      <a:gd name="T31" fmla="*/ 25 h 42"/>
                      <a:gd name="T32" fmla="*/ 2 w 77"/>
                      <a:gd name="T33" fmla="*/ 42 h 42"/>
                      <a:gd name="T34" fmla="*/ 15 w 77"/>
                      <a:gd name="T35" fmla="*/ 40 h 42"/>
                      <a:gd name="T36" fmla="*/ 64 w 77"/>
                      <a:gd name="T37" fmla="*/ 33 h 42"/>
                      <a:gd name="T38" fmla="*/ 77 w 77"/>
                      <a:gd name="T39" fmla="*/ 32 h 42"/>
                      <a:gd name="T40" fmla="*/ 75 w 77"/>
                      <a:gd name="T41" fmla="*/ 15 h 42"/>
                      <a:gd name="T42" fmla="*/ 74 w 77"/>
                      <a:gd name="T43"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74" y="15"/>
                        </a:moveTo>
                        <a:cubicBezTo>
                          <a:pt x="68" y="16"/>
                          <a:pt x="63" y="14"/>
                          <a:pt x="60" y="10"/>
                        </a:cubicBezTo>
                        <a:cubicBezTo>
                          <a:pt x="56" y="5"/>
                          <a:pt x="51" y="0"/>
                          <a:pt x="47" y="0"/>
                        </a:cubicBezTo>
                        <a:cubicBezTo>
                          <a:pt x="47" y="0"/>
                          <a:pt x="47" y="0"/>
                          <a:pt x="47" y="0"/>
                        </a:cubicBezTo>
                        <a:cubicBezTo>
                          <a:pt x="47" y="0"/>
                          <a:pt x="47" y="0"/>
                          <a:pt x="47" y="0"/>
                        </a:cubicBezTo>
                        <a:cubicBezTo>
                          <a:pt x="44" y="1"/>
                          <a:pt x="43" y="6"/>
                          <a:pt x="42" y="10"/>
                        </a:cubicBezTo>
                        <a:cubicBezTo>
                          <a:pt x="40" y="6"/>
                          <a:pt x="38" y="4"/>
                          <a:pt x="35" y="4"/>
                        </a:cubicBezTo>
                        <a:cubicBezTo>
                          <a:pt x="35" y="4"/>
                          <a:pt x="35" y="4"/>
                          <a:pt x="35" y="4"/>
                        </a:cubicBezTo>
                        <a:cubicBezTo>
                          <a:pt x="35" y="4"/>
                          <a:pt x="35" y="4"/>
                          <a:pt x="35" y="4"/>
                        </a:cubicBezTo>
                        <a:cubicBezTo>
                          <a:pt x="33" y="4"/>
                          <a:pt x="31" y="7"/>
                          <a:pt x="30" y="12"/>
                        </a:cubicBezTo>
                        <a:cubicBezTo>
                          <a:pt x="28" y="8"/>
                          <a:pt x="26" y="3"/>
                          <a:pt x="22" y="4"/>
                        </a:cubicBezTo>
                        <a:cubicBezTo>
                          <a:pt x="22" y="4"/>
                          <a:pt x="22" y="4"/>
                          <a:pt x="22" y="4"/>
                        </a:cubicBezTo>
                        <a:cubicBezTo>
                          <a:pt x="22" y="4"/>
                          <a:pt x="22" y="4"/>
                          <a:pt x="22" y="4"/>
                        </a:cubicBezTo>
                        <a:cubicBezTo>
                          <a:pt x="18" y="4"/>
                          <a:pt x="15" y="11"/>
                          <a:pt x="13" y="16"/>
                        </a:cubicBezTo>
                        <a:cubicBezTo>
                          <a:pt x="11" y="21"/>
                          <a:pt x="7" y="25"/>
                          <a:pt x="1" y="25"/>
                        </a:cubicBezTo>
                        <a:cubicBezTo>
                          <a:pt x="0" y="25"/>
                          <a:pt x="0" y="25"/>
                          <a:pt x="0" y="25"/>
                        </a:cubicBezTo>
                        <a:cubicBezTo>
                          <a:pt x="2" y="42"/>
                          <a:pt x="2" y="42"/>
                          <a:pt x="2" y="42"/>
                        </a:cubicBezTo>
                        <a:cubicBezTo>
                          <a:pt x="15" y="40"/>
                          <a:pt x="15" y="40"/>
                          <a:pt x="15" y="40"/>
                        </a:cubicBezTo>
                        <a:cubicBezTo>
                          <a:pt x="64" y="33"/>
                          <a:pt x="64" y="33"/>
                          <a:pt x="64" y="33"/>
                        </a:cubicBezTo>
                        <a:cubicBezTo>
                          <a:pt x="77" y="32"/>
                          <a:pt x="77" y="32"/>
                          <a:pt x="77" y="32"/>
                        </a:cubicBezTo>
                        <a:cubicBezTo>
                          <a:pt x="75" y="15"/>
                          <a:pt x="75" y="15"/>
                          <a:pt x="75" y="15"/>
                        </a:cubicBezTo>
                        <a:lnTo>
                          <a:pt x="74" y="15"/>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98"/>
                  <p:cNvSpPr/>
                  <p:nvPr/>
                </p:nvSpPr>
                <p:spPr bwMode="auto">
                  <a:xfrm>
                    <a:off x="5734051" y="1976438"/>
                    <a:ext cx="288925" cy="157163"/>
                  </a:xfrm>
                  <a:custGeom>
                    <a:avLst/>
                    <a:gdLst>
                      <a:gd name="T0" fmla="*/ 74 w 77"/>
                      <a:gd name="T1" fmla="*/ 15 h 42"/>
                      <a:gd name="T2" fmla="*/ 60 w 77"/>
                      <a:gd name="T3" fmla="*/ 10 h 42"/>
                      <a:gd name="T4" fmla="*/ 47 w 77"/>
                      <a:gd name="T5" fmla="*/ 0 h 42"/>
                      <a:gd name="T6" fmla="*/ 47 w 77"/>
                      <a:gd name="T7" fmla="*/ 0 h 42"/>
                      <a:gd name="T8" fmla="*/ 47 w 77"/>
                      <a:gd name="T9" fmla="*/ 0 h 42"/>
                      <a:gd name="T10" fmla="*/ 42 w 77"/>
                      <a:gd name="T11" fmla="*/ 10 h 42"/>
                      <a:gd name="T12" fmla="*/ 35 w 77"/>
                      <a:gd name="T13" fmla="*/ 4 h 42"/>
                      <a:gd name="T14" fmla="*/ 35 w 77"/>
                      <a:gd name="T15" fmla="*/ 4 h 42"/>
                      <a:gd name="T16" fmla="*/ 35 w 77"/>
                      <a:gd name="T17" fmla="*/ 4 h 42"/>
                      <a:gd name="T18" fmla="*/ 30 w 77"/>
                      <a:gd name="T19" fmla="*/ 12 h 42"/>
                      <a:gd name="T20" fmla="*/ 22 w 77"/>
                      <a:gd name="T21" fmla="*/ 4 h 42"/>
                      <a:gd name="T22" fmla="*/ 22 w 77"/>
                      <a:gd name="T23" fmla="*/ 4 h 42"/>
                      <a:gd name="T24" fmla="*/ 22 w 77"/>
                      <a:gd name="T25" fmla="*/ 4 h 42"/>
                      <a:gd name="T26" fmla="*/ 13 w 77"/>
                      <a:gd name="T27" fmla="*/ 16 h 42"/>
                      <a:gd name="T28" fmla="*/ 0 w 77"/>
                      <a:gd name="T29" fmla="*/ 25 h 42"/>
                      <a:gd name="T30" fmla="*/ 0 w 77"/>
                      <a:gd name="T31" fmla="*/ 25 h 42"/>
                      <a:gd name="T32" fmla="*/ 2 w 77"/>
                      <a:gd name="T33" fmla="*/ 42 h 42"/>
                      <a:gd name="T34" fmla="*/ 15 w 77"/>
                      <a:gd name="T35" fmla="*/ 40 h 42"/>
                      <a:gd name="T36" fmla="*/ 64 w 77"/>
                      <a:gd name="T37" fmla="*/ 33 h 42"/>
                      <a:gd name="T38" fmla="*/ 77 w 77"/>
                      <a:gd name="T39" fmla="*/ 32 h 42"/>
                      <a:gd name="T40" fmla="*/ 75 w 77"/>
                      <a:gd name="T41" fmla="*/ 15 h 42"/>
                      <a:gd name="T42" fmla="*/ 74 w 77"/>
                      <a:gd name="T43"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74" y="15"/>
                        </a:moveTo>
                        <a:cubicBezTo>
                          <a:pt x="68" y="16"/>
                          <a:pt x="63" y="14"/>
                          <a:pt x="60" y="10"/>
                        </a:cubicBezTo>
                        <a:cubicBezTo>
                          <a:pt x="56" y="5"/>
                          <a:pt x="51" y="0"/>
                          <a:pt x="47" y="0"/>
                        </a:cubicBezTo>
                        <a:cubicBezTo>
                          <a:pt x="47" y="0"/>
                          <a:pt x="47" y="0"/>
                          <a:pt x="47" y="0"/>
                        </a:cubicBezTo>
                        <a:cubicBezTo>
                          <a:pt x="47" y="0"/>
                          <a:pt x="47" y="0"/>
                          <a:pt x="47" y="0"/>
                        </a:cubicBezTo>
                        <a:cubicBezTo>
                          <a:pt x="44" y="1"/>
                          <a:pt x="43" y="6"/>
                          <a:pt x="42" y="10"/>
                        </a:cubicBezTo>
                        <a:cubicBezTo>
                          <a:pt x="40" y="6"/>
                          <a:pt x="38" y="4"/>
                          <a:pt x="35" y="4"/>
                        </a:cubicBezTo>
                        <a:cubicBezTo>
                          <a:pt x="35" y="4"/>
                          <a:pt x="35" y="4"/>
                          <a:pt x="35" y="4"/>
                        </a:cubicBezTo>
                        <a:cubicBezTo>
                          <a:pt x="35" y="4"/>
                          <a:pt x="35" y="4"/>
                          <a:pt x="35" y="4"/>
                        </a:cubicBezTo>
                        <a:cubicBezTo>
                          <a:pt x="32" y="4"/>
                          <a:pt x="31" y="7"/>
                          <a:pt x="30" y="12"/>
                        </a:cubicBezTo>
                        <a:cubicBezTo>
                          <a:pt x="27" y="8"/>
                          <a:pt x="26" y="3"/>
                          <a:pt x="22" y="4"/>
                        </a:cubicBezTo>
                        <a:cubicBezTo>
                          <a:pt x="22" y="4"/>
                          <a:pt x="22" y="4"/>
                          <a:pt x="22" y="4"/>
                        </a:cubicBezTo>
                        <a:cubicBezTo>
                          <a:pt x="22" y="4"/>
                          <a:pt x="22" y="4"/>
                          <a:pt x="22" y="4"/>
                        </a:cubicBezTo>
                        <a:cubicBezTo>
                          <a:pt x="18" y="4"/>
                          <a:pt x="15" y="11"/>
                          <a:pt x="13" y="16"/>
                        </a:cubicBezTo>
                        <a:cubicBezTo>
                          <a:pt x="11" y="21"/>
                          <a:pt x="6" y="24"/>
                          <a:pt x="0" y="25"/>
                        </a:cubicBezTo>
                        <a:cubicBezTo>
                          <a:pt x="0" y="25"/>
                          <a:pt x="0" y="25"/>
                          <a:pt x="0" y="25"/>
                        </a:cubicBezTo>
                        <a:cubicBezTo>
                          <a:pt x="2" y="42"/>
                          <a:pt x="2" y="42"/>
                          <a:pt x="2" y="42"/>
                        </a:cubicBezTo>
                        <a:cubicBezTo>
                          <a:pt x="15" y="40"/>
                          <a:pt x="15" y="40"/>
                          <a:pt x="15" y="40"/>
                        </a:cubicBezTo>
                        <a:cubicBezTo>
                          <a:pt x="64" y="33"/>
                          <a:pt x="64" y="33"/>
                          <a:pt x="64" y="33"/>
                        </a:cubicBezTo>
                        <a:cubicBezTo>
                          <a:pt x="77" y="32"/>
                          <a:pt x="77" y="32"/>
                          <a:pt x="77" y="32"/>
                        </a:cubicBezTo>
                        <a:cubicBezTo>
                          <a:pt x="75" y="15"/>
                          <a:pt x="75" y="15"/>
                          <a:pt x="75" y="15"/>
                        </a:cubicBezTo>
                        <a:lnTo>
                          <a:pt x="74" y="15"/>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99"/>
                  <p:cNvSpPr/>
                  <p:nvPr/>
                </p:nvSpPr>
                <p:spPr bwMode="auto">
                  <a:xfrm>
                    <a:off x="6016626" y="1938338"/>
                    <a:ext cx="287338" cy="157163"/>
                  </a:xfrm>
                  <a:custGeom>
                    <a:avLst/>
                    <a:gdLst>
                      <a:gd name="T0" fmla="*/ 74 w 77"/>
                      <a:gd name="T1" fmla="*/ 15 h 42"/>
                      <a:gd name="T2" fmla="*/ 60 w 77"/>
                      <a:gd name="T3" fmla="*/ 10 h 42"/>
                      <a:gd name="T4" fmla="*/ 47 w 77"/>
                      <a:gd name="T5" fmla="*/ 0 h 42"/>
                      <a:gd name="T6" fmla="*/ 47 w 77"/>
                      <a:gd name="T7" fmla="*/ 0 h 42"/>
                      <a:gd name="T8" fmla="*/ 47 w 77"/>
                      <a:gd name="T9" fmla="*/ 0 h 42"/>
                      <a:gd name="T10" fmla="*/ 42 w 77"/>
                      <a:gd name="T11" fmla="*/ 10 h 42"/>
                      <a:gd name="T12" fmla="*/ 35 w 77"/>
                      <a:gd name="T13" fmla="*/ 4 h 42"/>
                      <a:gd name="T14" fmla="*/ 35 w 77"/>
                      <a:gd name="T15" fmla="*/ 4 h 42"/>
                      <a:gd name="T16" fmla="*/ 35 w 77"/>
                      <a:gd name="T17" fmla="*/ 4 h 42"/>
                      <a:gd name="T18" fmla="*/ 30 w 77"/>
                      <a:gd name="T19" fmla="*/ 12 h 42"/>
                      <a:gd name="T20" fmla="*/ 22 w 77"/>
                      <a:gd name="T21" fmla="*/ 4 h 42"/>
                      <a:gd name="T22" fmla="*/ 22 w 77"/>
                      <a:gd name="T23" fmla="*/ 4 h 42"/>
                      <a:gd name="T24" fmla="*/ 22 w 77"/>
                      <a:gd name="T25" fmla="*/ 4 h 42"/>
                      <a:gd name="T26" fmla="*/ 12 w 77"/>
                      <a:gd name="T27" fmla="*/ 16 h 42"/>
                      <a:gd name="T28" fmla="*/ 0 w 77"/>
                      <a:gd name="T29" fmla="*/ 25 h 42"/>
                      <a:gd name="T30" fmla="*/ 0 w 77"/>
                      <a:gd name="T31" fmla="*/ 25 h 42"/>
                      <a:gd name="T32" fmla="*/ 2 w 77"/>
                      <a:gd name="T33" fmla="*/ 42 h 42"/>
                      <a:gd name="T34" fmla="*/ 15 w 77"/>
                      <a:gd name="T35" fmla="*/ 40 h 42"/>
                      <a:gd name="T36" fmla="*/ 64 w 77"/>
                      <a:gd name="T37" fmla="*/ 33 h 42"/>
                      <a:gd name="T38" fmla="*/ 77 w 77"/>
                      <a:gd name="T39" fmla="*/ 32 h 42"/>
                      <a:gd name="T40" fmla="*/ 75 w 77"/>
                      <a:gd name="T41" fmla="*/ 15 h 42"/>
                      <a:gd name="T42" fmla="*/ 74 w 77"/>
                      <a:gd name="T43"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74" y="15"/>
                        </a:moveTo>
                        <a:cubicBezTo>
                          <a:pt x="68" y="16"/>
                          <a:pt x="63" y="14"/>
                          <a:pt x="60" y="10"/>
                        </a:cubicBezTo>
                        <a:cubicBezTo>
                          <a:pt x="56" y="5"/>
                          <a:pt x="51" y="0"/>
                          <a:pt x="47" y="0"/>
                        </a:cubicBezTo>
                        <a:cubicBezTo>
                          <a:pt x="47" y="0"/>
                          <a:pt x="47" y="0"/>
                          <a:pt x="47" y="0"/>
                        </a:cubicBezTo>
                        <a:cubicBezTo>
                          <a:pt x="47" y="0"/>
                          <a:pt x="47" y="0"/>
                          <a:pt x="47" y="0"/>
                        </a:cubicBezTo>
                        <a:cubicBezTo>
                          <a:pt x="44" y="1"/>
                          <a:pt x="43" y="6"/>
                          <a:pt x="42" y="10"/>
                        </a:cubicBezTo>
                        <a:cubicBezTo>
                          <a:pt x="40" y="6"/>
                          <a:pt x="37" y="4"/>
                          <a:pt x="35" y="4"/>
                        </a:cubicBezTo>
                        <a:cubicBezTo>
                          <a:pt x="35" y="4"/>
                          <a:pt x="35" y="4"/>
                          <a:pt x="35" y="4"/>
                        </a:cubicBezTo>
                        <a:cubicBezTo>
                          <a:pt x="35" y="4"/>
                          <a:pt x="35" y="4"/>
                          <a:pt x="35" y="4"/>
                        </a:cubicBezTo>
                        <a:cubicBezTo>
                          <a:pt x="32" y="4"/>
                          <a:pt x="31" y="7"/>
                          <a:pt x="30" y="12"/>
                        </a:cubicBezTo>
                        <a:cubicBezTo>
                          <a:pt x="27" y="8"/>
                          <a:pt x="26" y="3"/>
                          <a:pt x="22" y="4"/>
                        </a:cubicBezTo>
                        <a:cubicBezTo>
                          <a:pt x="22" y="4"/>
                          <a:pt x="22" y="4"/>
                          <a:pt x="22" y="4"/>
                        </a:cubicBezTo>
                        <a:cubicBezTo>
                          <a:pt x="22" y="4"/>
                          <a:pt x="22" y="4"/>
                          <a:pt x="22" y="4"/>
                        </a:cubicBezTo>
                        <a:cubicBezTo>
                          <a:pt x="18" y="4"/>
                          <a:pt x="15" y="11"/>
                          <a:pt x="12" y="16"/>
                        </a:cubicBezTo>
                        <a:cubicBezTo>
                          <a:pt x="11" y="21"/>
                          <a:pt x="6" y="24"/>
                          <a:pt x="0" y="25"/>
                        </a:cubicBezTo>
                        <a:cubicBezTo>
                          <a:pt x="0" y="25"/>
                          <a:pt x="0" y="25"/>
                          <a:pt x="0" y="25"/>
                        </a:cubicBezTo>
                        <a:cubicBezTo>
                          <a:pt x="2" y="42"/>
                          <a:pt x="2" y="42"/>
                          <a:pt x="2" y="42"/>
                        </a:cubicBezTo>
                        <a:cubicBezTo>
                          <a:pt x="15" y="40"/>
                          <a:pt x="15" y="40"/>
                          <a:pt x="15" y="40"/>
                        </a:cubicBezTo>
                        <a:cubicBezTo>
                          <a:pt x="64" y="33"/>
                          <a:pt x="64" y="33"/>
                          <a:pt x="64" y="33"/>
                        </a:cubicBezTo>
                        <a:cubicBezTo>
                          <a:pt x="77" y="32"/>
                          <a:pt x="77" y="32"/>
                          <a:pt x="77" y="32"/>
                        </a:cubicBezTo>
                        <a:cubicBezTo>
                          <a:pt x="75" y="15"/>
                          <a:pt x="75" y="15"/>
                          <a:pt x="75" y="15"/>
                        </a:cubicBezTo>
                        <a:lnTo>
                          <a:pt x="74" y="15"/>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00"/>
                  <p:cNvSpPr/>
                  <p:nvPr/>
                </p:nvSpPr>
                <p:spPr bwMode="auto">
                  <a:xfrm>
                    <a:off x="6297613" y="1900238"/>
                    <a:ext cx="288925" cy="158750"/>
                  </a:xfrm>
                  <a:custGeom>
                    <a:avLst/>
                    <a:gdLst>
                      <a:gd name="T0" fmla="*/ 74 w 77"/>
                      <a:gd name="T1" fmla="*/ 15 h 42"/>
                      <a:gd name="T2" fmla="*/ 60 w 77"/>
                      <a:gd name="T3" fmla="*/ 10 h 42"/>
                      <a:gd name="T4" fmla="*/ 47 w 77"/>
                      <a:gd name="T5" fmla="*/ 0 h 42"/>
                      <a:gd name="T6" fmla="*/ 47 w 77"/>
                      <a:gd name="T7" fmla="*/ 0 h 42"/>
                      <a:gd name="T8" fmla="*/ 47 w 77"/>
                      <a:gd name="T9" fmla="*/ 0 h 42"/>
                      <a:gd name="T10" fmla="*/ 42 w 77"/>
                      <a:gd name="T11" fmla="*/ 10 h 42"/>
                      <a:gd name="T12" fmla="*/ 35 w 77"/>
                      <a:gd name="T13" fmla="*/ 4 h 42"/>
                      <a:gd name="T14" fmla="*/ 35 w 77"/>
                      <a:gd name="T15" fmla="*/ 4 h 42"/>
                      <a:gd name="T16" fmla="*/ 35 w 77"/>
                      <a:gd name="T17" fmla="*/ 4 h 42"/>
                      <a:gd name="T18" fmla="*/ 30 w 77"/>
                      <a:gd name="T19" fmla="*/ 12 h 42"/>
                      <a:gd name="T20" fmla="*/ 22 w 77"/>
                      <a:gd name="T21" fmla="*/ 4 h 42"/>
                      <a:gd name="T22" fmla="*/ 22 w 77"/>
                      <a:gd name="T23" fmla="*/ 4 h 42"/>
                      <a:gd name="T24" fmla="*/ 22 w 77"/>
                      <a:gd name="T25" fmla="*/ 4 h 42"/>
                      <a:gd name="T26" fmla="*/ 12 w 77"/>
                      <a:gd name="T27" fmla="*/ 16 h 42"/>
                      <a:gd name="T28" fmla="*/ 0 w 77"/>
                      <a:gd name="T29" fmla="*/ 25 h 42"/>
                      <a:gd name="T30" fmla="*/ 0 w 77"/>
                      <a:gd name="T31" fmla="*/ 25 h 42"/>
                      <a:gd name="T32" fmla="*/ 2 w 77"/>
                      <a:gd name="T33" fmla="*/ 42 h 42"/>
                      <a:gd name="T34" fmla="*/ 14 w 77"/>
                      <a:gd name="T35" fmla="*/ 40 h 42"/>
                      <a:gd name="T36" fmla="*/ 64 w 77"/>
                      <a:gd name="T37" fmla="*/ 33 h 42"/>
                      <a:gd name="T38" fmla="*/ 77 w 77"/>
                      <a:gd name="T39" fmla="*/ 31 h 42"/>
                      <a:gd name="T40" fmla="*/ 74 w 77"/>
                      <a:gd name="T41"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42">
                        <a:moveTo>
                          <a:pt x="74" y="15"/>
                        </a:moveTo>
                        <a:cubicBezTo>
                          <a:pt x="68" y="16"/>
                          <a:pt x="63" y="13"/>
                          <a:pt x="60" y="10"/>
                        </a:cubicBezTo>
                        <a:cubicBezTo>
                          <a:pt x="56" y="5"/>
                          <a:pt x="51" y="0"/>
                          <a:pt x="47" y="0"/>
                        </a:cubicBezTo>
                        <a:cubicBezTo>
                          <a:pt x="47" y="0"/>
                          <a:pt x="47" y="0"/>
                          <a:pt x="47" y="0"/>
                        </a:cubicBezTo>
                        <a:cubicBezTo>
                          <a:pt x="47" y="0"/>
                          <a:pt x="47" y="0"/>
                          <a:pt x="47" y="0"/>
                        </a:cubicBezTo>
                        <a:cubicBezTo>
                          <a:pt x="44" y="1"/>
                          <a:pt x="43" y="6"/>
                          <a:pt x="42" y="10"/>
                        </a:cubicBezTo>
                        <a:cubicBezTo>
                          <a:pt x="40" y="6"/>
                          <a:pt x="37" y="4"/>
                          <a:pt x="35" y="4"/>
                        </a:cubicBezTo>
                        <a:cubicBezTo>
                          <a:pt x="35" y="4"/>
                          <a:pt x="35" y="4"/>
                          <a:pt x="35" y="4"/>
                        </a:cubicBezTo>
                        <a:cubicBezTo>
                          <a:pt x="35" y="4"/>
                          <a:pt x="35" y="4"/>
                          <a:pt x="35" y="4"/>
                        </a:cubicBezTo>
                        <a:cubicBezTo>
                          <a:pt x="32" y="4"/>
                          <a:pt x="30" y="7"/>
                          <a:pt x="30" y="12"/>
                        </a:cubicBezTo>
                        <a:cubicBezTo>
                          <a:pt x="27" y="8"/>
                          <a:pt x="25" y="3"/>
                          <a:pt x="22" y="4"/>
                        </a:cubicBezTo>
                        <a:cubicBezTo>
                          <a:pt x="22" y="4"/>
                          <a:pt x="22" y="4"/>
                          <a:pt x="22" y="4"/>
                        </a:cubicBezTo>
                        <a:cubicBezTo>
                          <a:pt x="22" y="4"/>
                          <a:pt x="22" y="4"/>
                          <a:pt x="22" y="4"/>
                        </a:cubicBezTo>
                        <a:cubicBezTo>
                          <a:pt x="18" y="4"/>
                          <a:pt x="14" y="11"/>
                          <a:pt x="12" y="16"/>
                        </a:cubicBezTo>
                        <a:cubicBezTo>
                          <a:pt x="11" y="20"/>
                          <a:pt x="6" y="24"/>
                          <a:pt x="0" y="25"/>
                        </a:cubicBezTo>
                        <a:cubicBezTo>
                          <a:pt x="0" y="25"/>
                          <a:pt x="0" y="25"/>
                          <a:pt x="0" y="25"/>
                        </a:cubicBezTo>
                        <a:cubicBezTo>
                          <a:pt x="2" y="42"/>
                          <a:pt x="2" y="42"/>
                          <a:pt x="2" y="42"/>
                        </a:cubicBezTo>
                        <a:cubicBezTo>
                          <a:pt x="14" y="40"/>
                          <a:pt x="14" y="40"/>
                          <a:pt x="14" y="40"/>
                        </a:cubicBezTo>
                        <a:cubicBezTo>
                          <a:pt x="64" y="33"/>
                          <a:pt x="64" y="33"/>
                          <a:pt x="64" y="33"/>
                        </a:cubicBezTo>
                        <a:cubicBezTo>
                          <a:pt x="77" y="31"/>
                          <a:pt x="77" y="31"/>
                          <a:pt x="77" y="31"/>
                        </a:cubicBezTo>
                        <a:cubicBezTo>
                          <a:pt x="74" y="15"/>
                          <a:pt x="74" y="15"/>
                          <a:pt x="74" y="15"/>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01"/>
                  <p:cNvSpPr/>
                  <p:nvPr/>
                </p:nvSpPr>
                <p:spPr bwMode="auto">
                  <a:xfrm>
                    <a:off x="6575426" y="1863726"/>
                    <a:ext cx="292100" cy="153988"/>
                  </a:xfrm>
                  <a:custGeom>
                    <a:avLst/>
                    <a:gdLst>
                      <a:gd name="T0" fmla="*/ 75 w 78"/>
                      <a:gd name="T1" fmla="*/ 15 h 41"/>
                      <a:gd name="T2" fmla="*/ 61 w 78"/>
                      <a:gd name="T3" fmla="*/ 10 h 41"/>
                      <a:gd name="T4" fmla="*/ 48 w 78"/>
                      <a:gd name="T5" fmla="*/ 0 h 41"/>
                      <a:gd name="T6" fmla="*/ 48 w 78"/>
                      <a:gd name="T7" fmla="*/ 0 h 41"/>
                      <a:gd name="T8" fmla="*/ 48 w 78"/>
                      <a:gd name="T9" fmla="*/ 0 h 41"/>
                      <a:gd name="T10" fmla="*/ 43 w 78"/>
                      <a:gd name="T11" fmla="*/ 10 h 41"/>
                      <a:gd name="T12" fmla="*/ 36 w 78"/>
                      <a:gd name="T13" fmla="*/ 4 h 41"/>
                      <a:gd name="T14" fmla="*/ 36 w 78"/>
                      <a:gd name="T15" fmla="*/ 4 h 41"/>
                      <a:gd name="T16" fmla="*/ 36 w 78"/>
                      <a:gd name="T17" fmla="*/ 4 h 41"/>
                      <a:gd name="T18" fmla="*/ 31 w 78"/>
                      <a:gd name="T19" fmla="*/ 12 h 41"/>
                      <a:gd name="T20" fmla="*/ 23 w 78"/>
                      <a:gd name="T21" fmla="*/ 4 h 41"/>
                      <a:gd name="T22" fmla="*/ 23 w 78"/>
                      <a:gd name="T23" fmla="*/ 4 h 41"/>
                      <a:gd name="T24" fmla="*/ 23 w 78"/>
                      <a:gd name="T25" fmla="*/ 4 h 41"/>
                      <a:gd name="T26" fmla="*/ 13 w 78"/>
                      <a:gd name="T27" fmla="*/ 16 h 41"/>
                      <a:gd name="T28" fmla="*/ 1 w 78"/>
                      <a:gd name="T29" fmla="*/ 25 h 41"/>
                      <a:gd name="T30" fmla="*/ 0 w 78"/>
                      <a:gd name="T31" fmla="*/ 25 h 41"/>
                      <a:gd name="T32" fmla="*/ 3 w 78"/>
                      <a:gd name="T33" fmla="*/ 41 h 41"/>
                      <a:gd name="T34" fmla="*/ 15 w 78"/>
                      <a:gd name="T35" fmla="*/ 40 h 41"/>
                      <a:gd name="T36" fmla="*/ 65 w 78"/>
                      <a:gd name="T37" fmla="*/ 33 h 41"/>
                      <a:gd name="T38" fmla="*/ 78 w 78"/>
                      <a:gd name="T39" fmla="*/ 31 h 41"/>
                      <a:gd name="T40" fmla="*/ 75 w 78"/>
                      <a:gd name="T4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1">
                        <a:moveTo>
                          <a:pt x="75" y="15"/>
                        </a:moveTo>
                        <a:cubicBezTo>
                          <a:pt x="69" y="16"/>
                          <a:pt x="63" y="13"/>
                          <a:pt x="61" y="10"/>
                        </a:cubicBezTo>
                        <a:cubicBezTo>
                          <a:pt x="57" y="5"/>
                          <a:pt x="52" y="0"/>
                          <a:pt x="48" y="0"/>
                        </a:cubicBezTo>
                        <a:cubicBezTo>
                          <a:pt x="48" y="0"/>
                          <a:pt x="48" y="0"/>
                          <a:pt x="48" y="0"/>
                        </a:cubicBezTo>
                        <a:cubicBezTo>
                          <a:pt x="48" y="0"/>
                          <a:pt x="48" y="0"/>
                          <a:pt x="48" y="0"/>
                        </a:cubicBezTo>
                        <a:cubicBezTo>
                          <a:pt x="45" y="1"/>
                          <a:pt x="44" y="6"/>
                          <a:pt x="43" y="10"/>
                        </a:cubicBezTo>
                        <a:cubicBezTo>
                          <a:pt x="41" y="6"/>
                          <a:pt x="38" y="3"/>
                          <a:pt x="36" y="4"/>
                        </a:cubicBezTo>
                        <a:cubicBezTo>
                          <a:pt x="36" y="4"/>
                          <a:pt x="36" y="4"/>
                          <a:pt x="36" y="4"/>
                        </a:cubicBezTo>
                        <a:cubicBezTo>
                          <a:pt x="36" y="4"/>
                          <a:pt x="36" y="4"/>
                          <a:pt x="36" y="4"/>
                        </a:cubicBezTo>
                        <a:cubicBezTo>
                          <a:pt x="33" y="4"/>
                          <a:pt x="31" y="7"/>
                          <a:pt x="31" y="12"/>
                        </a:cubicBezTo>
                        <a:cubicBezTo>
                          <a:pt x="28" y="8"/>
                          <a:pt x="26" y="3"/>
                          <a:pt x="23" y="4"/>
                        </a:cubicBezTo>
                        <a:cubicBezTo>
                          <a:pt x="23" y="4"/>
                          <a:pt x="23" y="4"/>
                          <a:pt x="23" y="4"/>
                        </a:cubicBezTo>
                        <a:cubicBezTo>
                          <a:pt x="23" y="4"/>
                          <a:pt x="23" y="4"/>
                          <a:pt x="23" y="4"/>
                        </a:cubicBezTo>
                        <a:cubicBezTo>
                          <a:pt x="19" y="4"/>
                          <a:pt x="15" y="11"/>
                          <a:pt x="13" y="16"/>
                        </a:cubicBezTo>
                        <a:cubicBezTo>
                          <a:pt x="11" y="20"/>
                          <a:pt x="7" y="24"/>
                          <a:pt x="1" y="25"/>
                        </a:cubicBezTo>
                        <a:cubicBezTo>
                          <a:pt x="0" y="25"/>
                          <a:pt x="0" y="25"/>
                          <a:pt x="0" y="25"/>
                        </a:cubicBezTo>
                        <a:cubicBezTo>
                          <a:pt x="3" y="41"/>
                          <a:pt x="3" y="41"/>
                          <a:pt x="3" y="41"/>
                        </a:cubicBezTo>
                        <a:cubicBezTo>
                          <a:pt x="15" y="40"/>
                          <a:pt x="15" y="40"/>
                          <a:pt x="15" y="40"/>
                        </a:cubicBezTo>
                        <a:cubicBezTo>
                          <a:pt x="65" y="33"/>
                          <a:pt x="65" y="33"/>
                          <a:pt x="65" y="33"/>
                        </a:cubicBezTo>
                        <a:cubicBezTo>
                          <a:pt x="78" y="31"/>
                          <a:pt x="78" y="31"/>
                          <a:pt x="78" y="31"/>
                        </a:cubicBezTo>
                        <a:cubicBezTo>
                          <a:pt x="75" y="15"/>
                          <a:pt x="75" y="15"/>
                          <a:pt x="75" y="15"/>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02"/>
                  <p:cNvSpPr/>
                  <p:nvPr/>
                </p:nvSpPr>
                <p:spPr bwMode="auto">
                  <a:xfrm>
                    <a:off x="6856413" y="1825626"/>
                    <a:ext cx="288925" cy="153988"/>
                  </a:xfrm>
                  <a:custGeom>
                    <a:avLst/>
                    <a:gdLst>
                      <a:gd name="T0" fmla="*/ 75 w 77"/>
                      <a:gd name="T1" fmla="*/ 15 h 41"/>
                      <a:gd name="T2" fmla="*/ 60 w 77"/>
                      <a:gd name="T3" fmla="*/ 9 h 41"/>
                      <a:gd name="T4" fmla="*/ 48 w 77"/>
                      <a:gd name="T5" fmla="*/ 0 h 41"/>
                      <a:gd name="T6" fmla="*/ 48 w 77"/>
                      <a:gd name="T7" fmla="*/ 0 h 41"/>
                      <a:gd name="T8" fmla="*/ 48 w 77"/>
                      <a:gd name="T9" fmla="*/ 0 h 41"/>
                      <a:gd name="T10" fmla="*/ 43 w 77"/>
                      <a:gd name="T11" fmla="*/ 10 h 41"/>
                      <a:gd name="T12" fmla="*/ 36 w 77"/>
                      <a:gd name="T13" fmla="*/ 4 h 41"/>
                      <a:gd name="T14" fmla="*/ 36 w 77"/>
                      <a:gd name="T15" fmla="*/ 4 h 41"/>
                      <a:gd name="T16" fmla="*/ 36 w 77"/>
                      <a:gd name="T17" fmla="*/ 4 h 41"/>
                      <a:gd name="T18" fmla="*/ 30 w 77"/>
                      <a:gd name="T19" fmla="*/ 12 h 41"/>
                      <a:gd name="T20" fmla="*/ 23 w 77"/>
                      <a:gd name="T21" fmla="*/ 4 h 41"/>
                      <a:gd name="T22" fmla="*/ 23 w 77"/>
                      <a:gd name="T23" fmla="*/ 4 h 41"/>
                      <a:gd name="T24" fmla="*/ 23 w 77"/>
                      <a:gd name="T25" fmla="*/ 4 h 41"/>
                      <a:gd name="T26" fmla="*/ 13 w 77"/>
                      <a:gd name="T27" fmla="*/ 16 h 41"/>
                      <a:gd name="T28" fmla="*/ 1 w 77"/>
                      <a:gd name="T29" fmla="*/ 25 h 41"/>
                      <a:gd name="T30" fmla="*/ 0 w 77"/>
                      <a:gd name="T31" fmla="*/ 25 h 41"/>
                      <a:gd name="T32" fmla="*/ 3 w 77"/>
                      <a:gd name="T33" fmla="*/ 41 h 41"/>
                      <a:gd name="T34" fmla="*/ 15 w 77"/>
                      <a:gd name="T35" fmla="*/ 40 h 41"/>
                      <a:gd name="T36" fmla="*/ 65 w 77"/>
                      <a:gd name="T37" fmla="*/ 33 h 41"/>
                      <a:gd name="T38" fmla="*/ 77 w 77"/>
                      <a:gd name="T39" fmla="*/ 31 h 41"/>
                      <a:gd name="T40" fmla="*/ 75 w 77"/>
                      <a:gd name="T4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41">
                        <a:moveTo>
                          <a:pt x="75" y="15"/>
                        </a:moveTo>
                        <a:cubicBezTo>
                          <a:pt x="69" y="16"/>
                          <a:pt x="63" y="13"/>
                          <a:pt x="60" y="9"/>
                        </a:cubicBezTo>
                        <a:cubicBezTo>
                          <a:pt x="57" y="5"/>
                          <a:pt x="52" y="0"/>
                          <a:pt x="48" y="0"/>
                        </a:cubicBezTo>
                        <a:cubicBezTo>
                          <a:pt x="48" y="0"/>
                          <a:pt x="48" y="0"/>
                          <a:pt x="48" y="0"/>
                        </a:cubicBezTo>
                        <a:cubicBezTo>
                          <a:pt x="48" y="0"/>
                          <a:pt x="48" y="0"/>
                          <a:pt x="48" y="0"/>
                        </a:cubicBezTo>
                        <a:cubicBezTo>
                          <a:pt x="44" y="1"/>
                          <a:pt x="44" y="5"/>
                          <a:pt x="43" y="10"/>
                        </a:cubicBezTo>
                        <a:cubicBezTo>
                          <a:pt x="41" y="6"/>
                          <a:pt x="38" y="3"/>
                          <a:pt x="36" y="4"/>
                        </a:cubicBezTo>
                        <a:cubicBezTo>
                          <a:pt x="36" y="4"/>
                          <a:pt x="36" y="4"/>
                          <a:pt x="36" y="4"/>
                        </a:cubicBezTo>
                        <a:cubicBezTo>
                          <a:pt x="36" y="4"/>
                          <a:pt x="36" y="4"/>
                          <a:pt x="36" y="4"/>
                        </a:cubicBezTo>
                        <a:cubicBezTo>
                          <a:pt x="33" y="4"/>
                          <a:pt x="31" y="7"/>
                          <a:pt x="30" y="12"/>
                        </a:cubicBezTo>
                        <a:cubicBezTo>
                          <a:pt x="28" y="8"/>
                          <a:pt x="26" y="3"/>
                          <a:pt x="23" y="4"/>
                        </a:cubicBezTo>
                        <a:cubicBezTo>
                          <a:pt x="23" y="4"/>
                          <a:pt x="23" y="4"/>
                          <a:pt x="23" y="4"/>
                        </a:cubicBezTo>
                        <a:cubicBezTo>
                          <a:pt x="23" y="4"/>
                          <a:pt x="23" y="4"/>
                          <a:pt x="23" y="4"/>
                        </a:cubicBezTo>
                        <a:cubicBezTo>
                          <a:pt x="19" y="4"/>
                          <a:pt x="15" y="11"/>
                          <a:pt x="13" y="16"/>
                        </a:cubicBezTo>
                        <a:cubicBezTo>
                          <a:pt x="11" y="20"/>
                          <a:pt x="7" y="24"/>
                          <a:pt x="1" y="25"/>
                        </a:cubicBezTo>
                        <a:cubicBezTo>
                          <a:pt x="0" y="25"/>
                          <a:pt x="0" y="25"/>
                          <a:pt x="0" y="25"/>
                        </a:cubicBezTo>
                        <a:cubicBezTo>
                          <a:pt x="3" y="41"/>
                          <a:pt x="3" y="41"/>
                          <a:pt x="3" y="41"/>
                        </a:cubicBezTo>
                        <a:cubicBezTo>
                          <a:pt x="15" y="40"/>
                          <a:pt x="15" y="40"/>
                          <a:pt x="15" y="40"/>
                        </a:cubicBezTo>
                        <a:cubicBezTo>
                          <a:pt x="65" y="33"/>
                          <a:pt x="65" y="33"/>
                          <a:pt x="65" y="33"/>
                        </a:cubicBezTo>
                        <a:cubicBezTo>
                          <a:pt x="77" y="31"/>
                          <a:pt x="77" y="31"/>
                          <a:pt x="77" y="31"/>
                        </a:cubicBezTo>
                        <a:cubicBezTo>
                          <a:pt x="75" y="15"/>
                          <a:pt x="75" y="15"/>
                          <a:pt x="75" y="15"/>
                        </a:cubicBez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03"/>
                  <p:cNvSpPr/>
                  <p:nvPr/>
                </p:nvSpPr>
                <p:spPr bwMode="auto">
                  <a:xfrm>
                    <a:off x="7137401" y="1787526"/>
                    <a:ext cx="288925" cy="153988"/>
                  </a:xfrm>
                  <a:custGeom>
                    <a:avLst/>
                    <a:gdLst>
                      <a:gd name="T0" fmla="*/ 74 w 77"/>
                      <a:gd name="T1" fmla="*/ 15 h 41"/>
                      <a:gd name="T2" fmla="*/ 60 w 77"/>
                      <a:gd name="T3" fmla="*/ 9 h 41"/>
                      <a:gd name="T4" fmla="*/ 48 w 77"/>
                      <a:gd name="T5" fmla="*/ 0 h 41"/>
                      <a:gd name="T6" fmla="*/ 48 w 77"/>
                      <a:gd name="T7" fmla="*/ 0 h 41"/>
                      <a:gd name="T8" fmla="*/ 48 w 77"/>
                      <a:gd name="T9" fmla="*/ 0 h 41"/>
                      <a:gd name="T10" fmla="*/ 43 w 77"/>
                      <a:gd name="T11" fmla="*/ 10 h 41"/>
                      <a:gd name="T12" fmla="*/ 36 w 77"/>
                      <a:gd name="T13" fmla="*/ 4 h 41"/>
                      <a:gd name="T14" fmla="*/ 36 w 77"/>
                      <a:gd name="T15" fmla="*/ 4 h 41"/>
                      <a:gd name="T16" fmla="*/ 35 w 77"/>
                      <a:gd name="T17" fmla="*/ 4 h 41"/>
                      <a:gd name="T18" fmla="*/ 30 w 77"/>
                      <a:gd name="T19" fmla="*/ 11 h 41"/>
                      <a:gd name="T20" fmla="*/ 23 w 77"/>
                      <a:gd name="T21" fmla="*/ 3 h 41"/>
                      <a:gd name="T22" fmla="*/ 23 w 77"/>
                      <a:gd name="T23" fmla="*/ 4 h 41"/>
                      <a:gd name="T24" fmla="*/ 23 w 77"/>
                      <a:gd name="T25" fmla="*/ 4 h 41"/>
                      <a:gd name="T26" fmla="*/ 13 w 77"/>
                      <a:gd name="T27" fmla="*/ 16 h 41"/>
                      <a:gd name="T28" fmla="*/ 1 w 77"/>
                      <a:gd name="T29" fmla="*/ 25 h 41"/>
                      <a:gd name="T30" fmla="*/ 0 w 77"/>
                      <a:gd name="T31" fmla="*/ 25 h 41"/>
                      <a:gd name="T32" fmla="*/ 2 w 77"/>
                      <a:gd name="T33" fmla="*/ 41 h 41"/>
                      <a:gd name="T34" fmla="*/ 15 w 77"/>
                      <a:gd name="T35" fmla="*/ 40 h 41"/>
                      <a:gd name="T36" fmla="*/ 65 w 77"/>
                      <a:gd name="T37" fmla="*/ 33 h 41"/>
                      <a:gd name="T38" fmla="*/ 77 w 77"/>
                      <a:gd name="T39" fmla="*/ 31 h 41"/>
                      <a:gd name="T40" fmla="*/ 75 w 77"/>
                      <a:gd name="T41" fmla="*/ 15 h 41"/>
                      <a:gd name="T42" fmla="*/ 74 w 77"/>
                      <a:gd name="T4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1">
                        <a:moveTo>
                          <a:pt x="74" y="15"/>
                        </a:moveTo>
                        <a:cubicBezTo>
                          <a:pt x="68" y="16"/>
                          <a:pt x="63" y="13"/>
                          <a:pt x="60" y="9"/>
                        </a:cubicBezTo>
                        <a:cubicBezTo>
                          <a:pt x="57" y="5"/>
                          <a:pt x="52" y="0"/>
                          <a:pt x="48" y="0"/>
                        </a:cubicBezTo>
                        <a:cubicBezTo>
                          <a:pt x="48" y="0"/>
                          <a:pt x="48" y="0"/>
                          <a:pt x="48" y="0"/>
                        </a:cubicBezTo>
                        <a:cubicBezTo>
                          <a:pt x="48" y="0"/>
                          <a:pt x="48" y="0"/>
                          <a:pt x="48" y="0"/>
                        </a:cubicBezTo>
                        <a:cubicBezTo>
                          <a:pt x="44" y="1"/>
                          <a:pt x="44" y="5"/>
                          <a:pt x="43" y="10"/>
                        </a:cubicBezTo>
                        <a:cubicBezTo>
                          <a:pt x="41" y="6"/>
                          <a:pt x="38" y="3"/>
                          <a:pt x="36" y="4"/>
                        </a:cubicBezTo>
                        <a:cubicBezTo>
                          <a:pt x="36" y="4"/>
                          <a:pt x="36" y="4"/>
                          <a:pt x="36" y="4"/>
                        </a:cubicBezTo>
                        <a:cubicBezTo>
                          <a:pt x="35" y="4"/>
                          <a:pt x="35" y="4"/>
                          <a:pt x="35" y="4"/>
                        </a:cubicBezTo>
                        <a:cubicBezTo>
                          <a:pt x="33" y="4"/>
                          <a:pt x="31" y="7"/>
                          <a:pt x="30" y="11"/>
                        </a:cubicBezTo>
                        <a:cubicBezTo>
                          <a:pt x="28" y="8"/>
                          <a:pt x="26" y="3"/>
                          <a:pt x="23" y="3"/>
                        </a:cubicBezTo>
                        <a:cubicBezTo>
                          <a:pt x="23" y="4"/>
                          <a:pt x="23" y="4"/>
                          <a:pt x="23" y="4"/>
                        </a:cubicBezTo>
                        <a:cubicBezTo>
                          <a:pt x="23" y="4"/>
                          <a:pt x="23" y="4"/>
                          <a:pt x="23" y="4"/>
                        </a:cubicBezTo>
                        <a:cubicBezTo>
                          <a:pt x="19" y="4"/>
                          <a:pt x="15" y="10"/>
                          <a:pt x="13" y="16"/>
                        </a:cubicBezTo>
                        <a:cubicBezTo>
                          <a:pt x="11" y="20"/>
                          <a:pt x="7" y="24"/>
                          <a:pt x="1" y="25"/>
                        </a:cubicBezTo>
                        <a:cubicBezTo>
                          <a:pt x="0" y="25"/>
                          <a:pt x="0" y="25"/>
                          <a:pt x="0" y="25"/>
                        </a:cubicBezTo>
                        <a:cubicBezTo>
                          <a:pt x="2" y="41"/>
                          <a:pt x="2" y="41"/>
                          <a:pt x="2" y="41"/>
                        </a:cubicBezTo>
                        <a:cubicBezTo>
                          <a:pt x="15" y="40"/>
                          <a:pt x="15" y="40"/>
                          <a:pt x="15" y="40"/>
                        </a:cubicBezTo>
                        <a:cubicBezTo>
                          <a:pt x="65" y="33"/>
                          <a:pt x="65" y="33"/>
                          <a:pt x="65" y="33"/>
                        </a:cubicBezTo>
                        <a:cubicBezTo>
                          <a:pt x="77" y="31"/>
                          <a:pt x="77" y="31"/>
                          <a:pt x="77" y="31"/>
                        </a:cubicBezTo>
                        <a:cubicBezTo>
                          <a:pt x="75" y="15"/>
                          <a:pt x="75" y="15"/>
                          <a:pt x="75" y="15"/>
                        </a:cubicBezTo>
                        <a:lnTo>
                          <a:pt x="74" y="15"/>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04"/>
                  <p:cNvSpPr/>
                  <p:nvPr/>
                </p:nvSpPr>
                <p:spPr bwMode="auto">
                  <a:xfrm>
                    <a:off x="7418388" y="1751013"/>
                    <a:ext cx="288925" cy="153988"/>
                  </a:xfrm>
                  <a:custGeom>
                    <a:avLst/>
                    <a:gdLst>
                      <a:gd name="T0" fmla="*/ 74 w 77"/>
                      <a:gd name="T1" fmla="*/ 15 h 41"/>
                      <a:gd name="T2" fmla="*/ 60 w 77"/>
                      <a:gd name="T3" fmla="*/ 9 h 41"/>
                      <a:gd name="T4" fmla="*/ 48 w 77"/>
                      <a:gd name="T5" fmla="*/ 0 h 41"/>
                      <a:gd name="T6" fmla="*/ 48 w 77"/>
                      <a:gd name="T7" fmla="*/ 0 h 41"/>
                      <a:gd name="T8" fmla="*/ 48 w 77"/>
                      <a:gd name="T9" fmla="*/ 0 h 41"/>
                      <a:gd name="T10" fmla="*/ 42 w 77"/>
                      <a:gd name="T11" fmla="*/ 10 h 41"/>
                      <a:gd name="T12" fmla="*/ 35 w 77"/>
                      <a:gd name="T13" fmla="*/ 4 h 41"/>
                      <a:gd name="T14" fmla="*/ 35 w 77"/>
                      <a:gd name="T15" fmla="*/ 4 h 41"/>
                      <a:gd name="T16" fmla="*/ 35 w 77"/>
                      <a:gd name="T17" fmla="*/ 4 h 41"/>
                      <a:gd name="T18" fmla="*/ 30 w 77"/>
                      <a:gd name="T19" fmla="*/ 11 h 41"/>
                      <a:gd name="T20" fmla="*/ 23 w 77"/>
                      <a:gd name="T21" fmla="*/ 3 h 41"/>
                      <a:gd name="T22" fmla="*/ 23 w 77"/>
                      <a:gd name="T23" fmla="*/ 3 h 41"/>
                      <a:gd name="T24" fmla="*/ 23 w 77"/>
                      <a:gd name="T25" fmla="*/ 3 h 41"/>
                      <a:gd name="T26" fmla="*/ 13 w 77"/>
                      <a:gd name="T27" fmla="*/ 16 h 41"/>
                      <a:gd name="T28" fmla="*/ 1 w 77"/>
                      <a:gd name="T29" fmla="*/ 25 h 41"/>
                      <a:gd name="T30" fmla="*/ 0 w 77"/>
                      <a:gd name="T31" fmla="*/ 25 h 41"/>
                      <a:gd name="T32" fmla="*/ 2 w 77"/>
                      <a:gd name="T33" fmla="*/ 41 h 41"/>
                      <a:gd name="T34" fmla="*/ 15 w 77"/>
                      <a:gd name="T35" fmla="*/ 40 h 41"/>
                      <a:gd name="T36" fmla="*/ 65 w 77"/>
                      <a:gd name="T37" fmla="*/ 33 h 41"/>
                      <a:gd name="T38" fmla="*/ 77 w 77"/>
                      <a:gd name="T39" fmla="*/ 31 h 41"/>
                      <a:gd name="T40" fmla="*/ 75 w 77"/>
                      <a:gd name="T41" fmla="*/ 15 h 41"/>
                      <a:gd name="T42" fmla="*/ 74 w 77"/>
                      <a:gd name="T4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1">
                        <a:moveTo>
                          <a:pt x="74" y="15"/>
                        </a:moveTo>
                        <a:cubicBezTo>
                          <a:pt x="68" y="16"/>
                          <a:pt x="63" y="13"/>
                          <a:pt x="60" y="9"/>
                        </a:cubicBezTo>
                        <a:cubicBezTo>
                          <a:pt x="57" y="5"/>
                          <a:pt x="52" y="0"/>
                          <a:pt x="48" y="0"/>
                        </a:cubicBezTo>
                        <a:cubicBezTo>
                          <a:pt x="48" y="0"/>
                          <a:pt x="48" y="0"/>
                          <a:pt x="48" y="0"/>
                        </a:cubicBezTo>
                        <a:cubicBezTo>
                          <a:pt x="48" y="0"/>
                          <a:pt x="48" y="0"/>
                          <a:pt x="48" y="0"/>
                        </a:cubicBezTo>
                        <a:cubicBezTo>
                          <a:pt x="44" y="1"/>
                          <a:pt x="44" y="5"/>
                          <a:pt x="42" y="10"/>
                        </a:cubicBezTo>
                        <a:cubicBezTo>
                          <a:pt x="41" y="6"/>
                          <a:pt x="38" y="3"/>
                          <a:pt x="35" y="4"/>
                        </a:cubicBezTo>
                        <a:cubicBezTo>
                          <a:pt x="35" y="4"/>
                          <a:pt x="35" y="4"/>
                          <a:pt x="35" y="4"/>
                        </a:cubicBezTo>
                        <a:cubicBezTo>
                          <a:pt x="35" y="4"/>
                          <a:pt x="35" y="4"/>
                          <a:pt x="35" y="4"/>
                        </a:cubicBezTo>
                        <a:cubicBezTo>
                          <a:pt x="33" y="4"/>
                          <a:pt x="31" y="7"/>
                          <a:pt x="30" y="11"/>
                        </a:cubicBezTo>
                        <a:cubicBezTo>
                          <a:pt x="28" y="7"/>
                          <a:pt x="26" y="3"/>
                          <a:pt x="23" y="3"/>
                        </a:cubicBezTo>
                        <a:cubicBezTo>
                          <a:pt x="23" y="3"/>
                          <a:pt x="23" y="3"/>
                          <a:pt x="23" y="3"/>
                        </a:cubicBezTo>
                        <a:cubicBezTo>
                          <a:pt x="23" y="3"/>
                          <a:pt x="23" y="3"/>
                          <a:pt x="23" y="3"/>
                        </a:cubicBezTo>
                        <a:cubicBezTo>
                          <a:pt x="19" y="4"/>
                          <a:pt x="15" y="10"/>
                          <a:pt x="13" y="16"/>
                        </a:cubicBezTo>
                        <a:cubicBezTo>
                          <a:pt x="11" y="20"/>
                          <a:pt x="7" y="24"/>
                          <a:pt x="1" y="25"/>
                        </a:cubicBezTo>
                        <a:cubicBezTo>
                          <a:pt x="0" y="25"/>
                          <a:pt x="0" y="25"/>
                          <a:pt x="0" y="25"/>
                        </a:cubicBezTo>
                        <a:cubicBezTo>
                          <a:pt x="2" y="41"/>
                          <a:pt x="2" y="41"/>
                          <a:pt x="2" y="41"/>
                        </a:cubicBezTo>
                        <a:cubicBezTo>
                          <a:pt x="15" y="40"/>
                          <a:pt x="15" y="40"/>
                          <a:pt x="15" y="40"/>
                        </a:cubicBezTo>
                        <a:cubicBezTo>
                          <a:pt x="65" y="33"/>
                          <a:pt x="65" y="33"/>
                          <a:pt x="65" y="33"/>
                        </a:cubicBezTo>
                        <a:cubicBezTo>
                          <a:pt x="77" y="31"/>
                          <a:pt x="77" y="31"/>
                          <a:pt x="77" y="31"/>
                        </a:cubicBezTo>
                        <a:cubicBezTo>
                          <a:pt x="75" y="15"/>
                          <a:pt x="75" y="15"/>
                          <a:pt x="75" y="15"/>
                        </a:cubicBezTo>
                        <a:lnTo>
                          <a:pt x="74" y="15"/>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05"/>
                  <p:cNvSpPr/>
                  <p:nvPr/>
                </p:nvSpPr>
                <p:spPr bwMode="auto">
                  <a:xfrm>
                    <a:off x="7699376" y="1709738"/>
                    <a:ext cx="288925" cy="157163"/>
                  </a:xfrm>
                  <a:custGeom>
                    <a:avLst/>
                    <a:gdLst>
                      <a:gd name="T0" fmla="*/ 74 w 77"/>
                      <a:gd name="T1" fmla="*/ 16 h 42"/>
                      <a:gd name="T2" fmla="*/ 60 w 77"/>
                      <a:gd name="T3" fmla="*/ 10 h 42"/>
                      <a:gd name="T4" fmla="*/ 48 w 77"/>
                      <a:gd name="T5" fmla="*/ 1 h 42"/>
                      <a:gd name="T6" fmla="*/ 48 w 77"/>
                      <a:gd name="T7" fmla="*/ 1 h 42"/>
                      <a:gd name="T8" fmla="*/ 48 w 77"/>
                      <a:gd name="T9" fmla="*/ 1 h 42"/>
                      <a:gd name="T10" fmla="*/ 42 w 77"/>
                      <a:gd name="T11" fmla="*/ 11 h 42"/>
                      <a:gd name="T12" fmla="*/ 35 w 77"/>
                      <a:gd name="T13" fmla="*/ 5 h 42"/>
                      <a:gd name="T14" fmla="*/ 35 w 77"/>
                      <a:gd name="T15" fmla="*/ 5 h 42"/>
                      <a:gd name="T16" fmla="*/ 35 w 77"/>
                      <a:gd name="T17" fmla="*/ 5 h 42"/>
                      <a:gd name="T18" fmla="*/ 30 w 77"/>
                      <a:gd name="T19" fmla="*/ 12 h 42"/>
                      <a:gd name="T20" fmla="*/ 23 w 77"/>
                      <a:gd name="T21" fmla="*/ 4 h 42"/>
                      <a:gd name="T22" fmla="*/ 22 w 77"/>
                      <a:gd name="T23" fmla="*/ 4 h 42"/>
                      <a:gd name="T24" fmla="*/ 22 w 77"/>
                      <a:gd name="T25" fmla="*/ 4 h 42"/>
                      <a:gd name="T26" fmla="*/ 13 w 77"/>
                      <a:gd name="T27" fmla="*/ 17 h 42"/>
                      <a:gd name="T28" fmla="*/ 1 w 77"/>
                      <a:gd name="T29" fmla="*/ 26 h 42"/>
                      <a:gd name="T30" fmla="*/ 0 w 77"/>
                      <a:gd name="T31" fmla="*/ 26 h 42"/>
                      <a:gd name="T32" fmla="*/ 2 w 77"/>
                      <a:gd name="T33" fmla="*/ 42 h 42"/>
                      <a:gd name="T34" fmla="*/ 15 w 77"/>
                      <a:gd name="T35" fmla="*/ 41 h 42"/>
                      <a:gd name="T36" fmla="*/ 64 w 77"/>
                      <a:gd name="T37" fmla="*/ 34 h 42"/>
                      <a:gd name="T38" fmla="*/ 77 w 77"/>
                      <a:gd name="T39" fmla="*/ 32 h 42"/>
                      <a:gd name="T40" fmla="*/ 75 w 77"/>
                      <a:gd name="T41" fmla="*/ 16 h 42"/>
                      <a:gd name="T42" fmla="*/ 74 w 77"/>
                      <a:gd name="T43"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42">
                        <a:moveTo>
                          <a:pt x="74" y="16"/>
                        </a:moveTo>
                        <a:cubicBezTo>
                          <a:pt x="68" y="17"/>
                          <a:pt x="63" y="14"/>
                          <a:pt x="60" y="10"/>
                        </a:cubicBezTo>
                        <a:cubicBezTo>
                          <a:pt x="57" y="6"/>
                          <a:pt x="52" y="0"/>
                          <a:pt x="48" y="1"/>
                        </a:cubicBezTo>
                        <a:cubicBezTo>
                          <a:pt x="48" y="1"/>
                          <a:pt x="48" y="1"/>
                          <a:pt x="48" y="1"/>
                        </a:cubicBezTo>
                        <a:cubicBezTo>
                          <a:pt x="48" y="1"/>
                          <a:pt x="48" y="1"/>
                          <a:pt x="48" y="1"/>
                        </a:cubicBezTo>
                        <a:cubicBezTo>
                          <a:pt x="44" y="1"/>
                          <a:pt x="44" y="6"/>
                          <a:pt x="42" y="11"/>
                        </a:cubicBezTo>
                        <a:cubicBezTo>
                          <a:pt x="40" y="7"/>
                          <a:pt x="38" y="4"/>
                          <a:pt x="35" y="5"/>
                        </a:cubicBezTo>
                        <a:cubicBezTo>
                          <a:pt x="35" y="5"/>
                          <a:pt x="35" y="5"/>
                          <a:pt x="35" y="5"/>
                        </a:cubicBezTo>
                        <a:cubicBezTo>
                          <a:pt x="35" y="5"/>
                          <a:pt x="35" y="5"/>
                          <a:pt x="35" y="5"/>
                        </a:cubicBezTo>
                        <a:cubicBezTo>
                          <a:pt x="33" y="5"/>
                          <a:pt x="31" y="8"/>
                          <a:pt x="30" y="12"/>
                        </a:cubicBezTo>
                        <a:cubicBezTo>
                          <a:pt x="28" y="8"/>
                          <a:pt x="26" y="4"/>
                          <a:pt x="23" y="4"/>
                        </a:cubicBezTo>
                        <a:cubicBezTo>
                          <a:pt x="22" y="4"/>
                          <a:pt x="22" y="4"/>
                          <a:pt x="22" y="4"/>
                        </a:cubicBezTo>
                        <a:cubicBezTo>
                          <a:pt x="22" y="4"/>
                          <a:pt x="22" y="4"/>
                          <a:pt x="22" y="4"/>
                        </a:cubicBezTo>
                        <a:cubicBezTo>
                          <a:pt x="18" y="5"/>
                          <a:pt x="15" y="11"/>
                          <a:pt x="13" y="17"/>
                        </a:cubicBezTo>
                        <a:cubicBezTo>
                          <a:pt x="11" y="21"/>
                          <a:pt x="7" y="25"/>
                          <a:pt x="1" y="26"/>
                        </a:cubicBezTo>
                        <a:cubicBezTo>
                          <a:pt x="0" y="26"/>
                          <a:pt x="0" y="26"/>
                          <a:pt x="0" y="26"/>
                        </a:cubicBezTo>
                        <a:cubicBezTo>
                          <a:pt x="2" y="42"/>
                          <a:pt x="2" y="42"/>
                          <a:pt x="2" y="42"/>
                        </a:cubicBezTo>
                        <a:cubicBezTo>
                          <a:pt x="15" y="41"/>
                          <a:pt x="15" y="41"/>
                          <a:pt x="15" y="41"/>
                        </a:cubicBezTo>
                        <a:cubicBezTo>
                          <a:pt x="64" y="34"/>
                          <a:pt x="64" y="34"/>
                          <a:pt x="64" y="34"/>
                        </a:cubicBezTo>
                        <a:cubicBezTo>
                          <a:pt x="77" y="32"/>
                          <a:pt x="77" y="32"/>
                          <a:pt x="77" y="32"/>
                        </a:cubicBezTo>
                        <a:cubicBezTo>
                          <a:pt x="75" y="16"/>
                          <a:pt x="75" y="16"/>
                          <a:pt x="75" y="16"/>
                        </a:cubicBezTo>
                        <a:lnTo>
                          <a:pt x="74" y="16"/>
                        </a:lnTo>
                        <a:close/>
                      </a:path>
                    </a:pathLst>
                  </a:custGeom>
                  <a:solidFill>
                    <a:srgbClr val="FFF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07"/>
                  <p:cNvSpPr/>
                  <p:nvPr/>
                </p:nvSpPr>
                <p:spPr bwMode="auto">
                  <a:xfrm>
                    <a:off x="4362451" y="1795463"/>
                    <a:ext cx="4143375" cy="4643438"/>
                  </a:xfrm>
                  <a:custGeom>
                    <a:avLst/>
                    <a:gdLst>
                      <a:gd name="T0" fmla="*/ 352 w 2610"/>
                      <a:gd name="T1" fmla="*/ 2925 h 2925"/>
                      <a:gd name="T2" fmla="*/ 0 w 2610"/>
                      <a:gd name="T3" fmla="*/ 305 h 2925"/>
                      <a:gd name="T4" fmla="*/ 2258 w 2610"/>
                      <a:gd name="T5" fmla="*/ 0 h 2925"/>
                      <a:gd name="T6" fmla="*/ 2610 w 2610"/>
                      <a:gd name="T7" fmla="*/ 2622 h 2925"/>
                      <a:gd name="T8" fmla="*/ 352 w 2610"/>
                      <a:gd name="T9" fmla="*/ 2925 h 2925"/>
                    </a:gdLst>
                    <a:ahLst/>
                    <a:cxnLst>
                      <a:cxn ang="0">
                        <a:pos x="T0" y="T1"/>
                      </a:cxn>
                      <a:cxn ang="0">
                        <a:pos x="T2" y="T3"/>
                      </a:cxn>
                      <a:cxn ang="0">
                        <a:pos x="T4" y="T5"/>
                      </a:cxn>
                      <a:cxn ang="0">
                        <a:pos x="T6" y="T7"/>
                      </a:cxn>
                      <a:cxn ang="0">
                        <a:pos x="T8" y="T9"/>
                      </a:cxn>
                    </a:cxnLst>
                    <a:rect l="0" t="0" r="r" b="b"/>
                    <a:pathLst>
                      <a:path w="2610" h="2925">
                        <a:moveTo>
                          <a:pt x="352" y="2925"/>
                        </a:moveTo>
                        <a:lnTo>
                          <a:pt x="0" y="305"/>
                        </a:lnTo>
                        <a:lnTo>
                          <a:pt x="2258" y="0"/>
                        </a:lnTo>
                        <a:lnTo>
                          <a:pt x="2610" y="2622"/>
                        </a:lnTo>
                        <a:lnTo>
                          <a:pt x="352" y="29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10"/>
                  <p:cNvSpPr/>
                  <p:nvPr/>
                </p:nvSpPr>
                <p:spPr bwMode="auto">
                  <a:xfrm>
                    <a:off x="5880101" y="1893888"/>
                    <a:ext cx="522288" cy="280988"/>
                  </a:xfrm>
                  <a:custGeom>
                    <a:avLst/>
                    <a:gdLst>
                      <a:gd name="T0" fmla="*/ 329 w 329"/>
                      <a:gd name="T1" fmla="*/ 134 h 177"/>
                      <a:gd name="T2" fmla="*/ 17 w 329"/>
                      <a:gd name="T3" fmla="*/ 177 h 177"/>
                      <a:gd name="T4" fmla="*/ 0 w 329"/>
                      <a:gd name="T5" fmla="*/ 40 h 177"/>
                      <a:gd name="T6" fmla="*/ 312 w 329"/>
                      <a:gd name="T7" fmla="*/ 0 h 177"/>
                      <a:gd name="T8" fmla="*/ 329 w 329"/>
                      <a:gd name="T9" fmla="*/ 134 h 177"/>
                    </a:gdLst>
                    <a:ahLst/>
                    <a:cxnLst>
                      <a:cxn ang="0">
                        <a:pos x="T0" y="T1"/>
                      </a:cxn>
                      <a:cxn ang="0">
                        <a:pos x="T2" y="T3"/>
                      </a:cxn>
                      <a:cxn ang="0">
                        <a:pos x="T4" y="T5"/>
                      </a:cxn>
                      <a:cxn ang="0">
                        <a:pos x="T6" y="T7"/>
                      </a:cxn>
                      <a:cxn ang="0">
                        <a:pos x="T8" y="T9"/>
                      </a:cxn>
                    </a:cxnLst>
                    <a:rect l="0" t="0" r="r" b="b"/>
                    <a:pathLst>
                      <a:path w="329" h="177">
                        <a:moveTo>
                          <a:pt x="329" y="134"/>
                        </a:moveTo>
                        <a:lnTo>
                          <a:pt x="17" y="177"/>
                        </a:lnTo>
                        <a:lnTo>
                          <a:pt x="0" y="40"/>
                        </a:lnTo>
                        <a:lnTo>
                          <a:pt x="312" y="0"/>
                        </a:lnTo>
                        <a:lnTo>
                          <a:pt x="329" y="134"/>
                        </a:lnTo>
                        <a:close/>
                      </a:path>
                    </a:pathLst>
                  </a:custGeom>
                  <a:solidFill>
                    <a:srgbClr val="4233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1"/>
                  <p:cNvSpPr/>
                  <p:nvPr/>
                </p:nvSpPr>
                <p:spPr bwMode="auto">
                  <a:xfrm>
                    <a:off x="5857876" y="2065338"/>
                    <a:ext cx="593725" cy="150813"/>
                  </a:xfrm>
                  <a:custGeom>
                    <a:avLst/>
                    <a:gdLst>
                      <a:gd name="T0" fmla="*/ 374 w 374"/>
                      <a:gd name="T1" fmla="*/ 45 h 95"/>
                      <a:gd name="T2" fmla="*/ 7 w 374"/>
                      <a:gd name="T3" fmla="*/ 95 h 95"/>
                      <a:gd name="T4" fmla="*/ 0 w 374"/>
                      <a:gd name="T5" fmla="*/ 50 h 95"/>
                      <a:gd name="T6" fmla="*/ 369 w 374"/>
                      <a:gd name="T7" fmla="*/ 0 h 95"/>
                      <a:gd name="T8" fmla="*/ 374 w 374"/>
                      <a:gd name="T9" fmla="*/ 45 h 95"/>
                    </a:gdLst>
                    <a:ahLst/>
                    <a:cxnLst>
                      <a:cxn ang="0">
                        <a:pos x="T0" y="T1"/>
                      </a:cxn>
                      <a:cxn ang="0">
                        <a:pos x="T2" y="T3"/>
                      </a:cxn>
                      <a:cxn ang="0">
                        <a:pos x="T4" y="T5"/>
                      </a:cxn>
                      <a:cxn ang="0">
                        <a:pos x="T6" y="T7"/>
                      </a:cxn>
                      <a:cxn ang="0">
                        <a:pos x="T8" y="T9"/>
                      </a:cxn>
                    </a:cxnLst>
                    <a:rect l="0" t="0" r="r" b="b"/>
                    <a:pathLst>
                      <a:path w="374" h="95">
                        <a:moveTo>
                          <a:pt x="374" y="45"/>
                        </a:moveTo>
                        <a:lnTo>
                          <a:pt x="7" y="95"/>
                        </a:lnTo>
                        <a:lnTo>
                          <a:pt x="0" y="50"/>
                        </a:lnTo>
                        <a:lnTo>
                          <a:pt x="369" y="0"/>
                        </a:lnTo>
                        <a:lnTo>
                          <a:pt x="374" y="45"/>
                        </a:lnTo>
                        <a:close/>
                      </a:path>
                    </a:pathLst>
                  </a:custGeom>
                  <a:solidFill>
                    <a:srgbClr val="2A20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23"/>
                  <p:cNvSpPr/>
                  <p:nvPr/>
                </p:nvSpPr>
                <p:spPr bwMode="auto">
                  <a:xfrm>
                    <a:off x="4751388" y="5583238"/>
                    <a:ext cx="46038" cy="52388"/>
                  </a:xfrm>
                  <a:custGeom>
                    <a:avLst/>
                    <a:gdLst>
                      <a:gd name="T0" fmla="*/ 0 w 12"/>
                      <a:gd name="T1" fmla="*/ 0 h 14"/>
                      <a:gd name="T2" fmla="*/ 6 w 12"/>
                      <a:gd name="T3" fmla="*/ 13 h 14"/>
                      <a:gd name="T4" fmla="*/ 7 w 12"/>
                      <a:gd name="T5" fmla="*/ 14 h 14"/>
                      <a:gd name="T6" fmla="*/ 7 w 12"/>
                      <a:gd name="T7" fmla="*/ 12 h 14"/>
                      <a:gd name="T8" fmla="*/ 7 w 12"/>
                      <a:gd name="T9" fmla="*/ 12 h 14"/>
                      <a:gd name="T10" fmla="*/ 12 w 12"/>
                      <a:gd name="T11" fmla="*/ 11 h 14"/>
                      <a:gd name="T12" fmla="*/ 7 w 12"/>
                      <a:gd name="T13" fmla="*/ 12 h 14"/>
                      <a:gd name="T14" fmla="*/ 7 w 12"/>
                      <a:gd name="T15" fmla="*/ 11 h 14"/>
                      <a:gd name="T16" fmla="*/ 0 w 12"/>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4">
                        <a:moveTo>
                          <a:pt x="0" y="0"/>
                        </a:moveTo>
                        <a:cubicBezTo>
                          <a:pt x="1" y="4"/>
                          <a:pt x="3" y="9"/>
                          <a:pt x="6" y="13"/>
                        </a:cubicBezTo>
                        <a:cubicBezTo>
                          <a:pt x="7" y="13"/>
                          <a:pt x="7" y="14"/>
                          <a:pt x="7" y="14"/>
                        </a:cubicBezTo>
                        <a:cubicBezTo>
                          <a:pt x="7" y="13"/>
                          <a:pt x="7" y="13"/>
                          <a:pt x="7" y="12"/>
                        </a:cubicBezTo>
                        <a:cubicBezTo>
                          <a:pt x="7" y="12"/>
                          <a:pt x="7" y="12"/>
                          <a:pt x="7" y="12"/>
                        </a:cubicBezTo>
                        <a:cubicBezTo>
                          <a:pt x="12" y="11"/>
                          <a:pt x="12" y="11"/>
                          <a:pt x="12" y="11"/>
                        </a:cubicBezTo>
                        <a:cubicBezTo>
                          <a:pt x="7" y="12"/>
                          <a:pt x="7" y="12"/>
                          <a:pt x="7" y="12"/>
                        </a:cubicBezTo>
                        <a:cubicBezTo>
                          <a:pt x="7" y="11"/>
                          <a:pt x="7" y="11"/>
                          <a:pt x="7" y="11"/>
                        </a:cubicBezTo>
                        <a:cubicBezTo>
                          <a:pt x="6" y="6"/>
                          <a:pt x="3" y="2"/>
                          <a:pt x="0" y="0"/>
                        </a:cubicBezTo>
                      </a:path>
                    </a:pathLst>
                  </a:custGeom>
                  <a:solidFill>
                    <a:srgbClr val="9C8C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99" name="组合 198"/>
              <p:cNvGrpSpPr/>
              <p:nvPr/>
            </p:nvGrpSpPr>
            <p:grpSpPr>
              <a:xfrm>
                <a:off x="2621019" y="1732493"/>
                <a:ext cx="191812" cy="367323"/>
                <a:chOff x="2621019" y="1732493"/>
                <a:chExt cx="191812" cy="367323"/>
              </a:xfrm>
            </p:grpSpPr>
            <p:sp>
              <p:nvSpPr>
                <p:cNvPr id="200" name="Freeform 113"/>
                <p:cNvSpPr/>
                <p:nvPr/>
              </p:nvSpPr>
              <p:spPr bwMode="auto">
                <a:xfrm>
                  <a:off x="2621019" y="1743775"/>
                  <a:ext cx="32595" cy="356041"/>
                </a:xfrm>
                <a:custGeom>
                  <a:avLst/>
                  <a:gdLst>
                    <a:gd name="T0" fmla="*/ 0 w 11"/>
                    <a:gd name="T1" fmla="*/ 5 h 120"/>
                    <a:gd name="T2" fmla="*/ 2 w 11"/>
                    <a:gd name="T3" fmla="*/ 115 h 120"/>
                    <a:gd name="T4" fmla="*/ 7 w 11"/>
                    <a:gd name="T5" fmla="*/ 119 h 120"/>
                    <a:gd name="T6" fmla="*/ 11 w 11"/>
                    <a:gd name="T7" fmla="*/ 115 h 120"/>
                    <a:gd name="T8" fmla="*/ 9 w 11"/>
                    <a:gd name="T9" fmla="*/ 5 h 120"/>
                    <a:gd name="T10" fmla="*/ 4 w 11"/>
                    <a:gd name="T11" fmla="*/ 0 h 120"/>
                    <a:gd name="T12" fmla="*/ 0 w 11"/>
                    <a:gd name="T13" fmla="*/ 5 h 120"/>
                  </a:gdLst>
                  <a:ahLst/>
                  <a:cxnLst>
                    <a:cxn ang="0">
                      <a:pos x="T0" y="T1"/>
                    </a:cxn>
                    <a:cxn ang="0">
                      <a:pos x="T2" y="T3"/>
                    </a:cxn>
                    <a:cxn ang="0">
                      <a:pos x="T4" y="T5"/>
                    </a:cxn>
                    <a:cxn ang="0">
                      <a:pos x="T6" y="T7"/>
                    </a:cxn>
                    <a:cxn ang="0">
                      <a:pos x="T8" y="T9"/>
                    </a:cxn>
                    <a:cxn ang="0">
                      <a:pos x="T10" y="T11"/>
                    </a:cxn>
                    <a:cxn ang="0">
                      <a:pos x="T12" y="T13"/>
                    </a:cxn>
                  </a:cxnLst>
                  <a:rect l="0" t="0" r="r" b="b"/>
                  <a:pathLst>
                    <a:path w="11" h="120">
                      <a:moveTo>
                        <a:pt x="0" y="5"/>
                      </a:moveTo>
                      <a:cubicBezTo>
                        <a:pt x="2" y="115"/>
                        <a:pt x="2" y="115"/>
                        <a:pt x="2" y="115"/>
                      </a:cubicBezTo>
                      <a:cubicBezTo>
                        <a:pt x="2" y="117"/>
                        <a:pt x="4" y="120"/>
                        <a:pt x="7" y="119"/>
                      </a:cubicBezTo>
                      <a:cubicBezTo>
                        <a:pt x="9" y="119"/>
                        <a:pt x="11" y="117"/>
                        <a:pt x="11" y="115"/>
                      </a:cubicBezTo>
                      <a:cubicBezTo>
                        <a:pt x="9" y="5"/>
                        <a:pt x="9" y="5"/>
                        <a:pt x="9" y="5"/>
                      </a:cubicBezTo>
                      <a:cubicBezTo>
                        <a:pt x="9" y="2"/>
                        <a:pt x="7" y="0"/>
                        <a:pt x="4" y="0"/>
                      </a:cubicBezTo>
                      <a:cubicBezTo>
                        <a:pt x="2" y="0"/>
                        <a:pt x="0" y="2"/>
                        <a:pt x="0" y="5"/>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14"/>
                <p:cNvSpPr/>
                <p:nvPr/>
              </p:nvSpPr>
              <p:spPr bwMode="auto">
                <a:xfrm>
                  <a:off x="2706269" y="1732493"/>
                  <a:ext cx="106562" cy="343504"/>
                </a:xfrm>
                <a:custGeom>
                  <a:avLst/>
                  <a:gdLst>
                    <a:gd name="T0" fmla="*/ 0 w 36"/>
                    <a:gd name="T1" fmla="*/ 6 h 116"/>
                    <a:gd name="T2" fmla="*/ 27 w 36"/>
                    <a:gd name="T3" fmla="*/ 112 h 116"/>
                    <a:gd name="T4" fmla="*/ 32 w 36"/>
                    <a:gd name="T5" fmla="*/ 116 h 116"/>
                    <a:gd name="T6" fmla="*/ 36 w 36"/>
                    <a:gd name="T7" fmla="*/ 110 h 116"/>
                    <a:gd name="T8" fmla="*/ 9 w 36"/>
                    <a:gd name="T9" fmla="*/ 4 h 116"/>
                    <a:gd name="T10" fmla="*/ 4 w 36"/>
                    <a:gd name="T11" fmla="*/ 0 h 116"/>
                    <a:gd name="T12" fmla="*/ 0 w 36"/>
                    <a:gd name="T13" fmla="*/ 6 h 116"/>
                  </a:gdLst>
                  <a:ahLst/>
                  <a:cxnLst>
                    <a:cxn ang="0">
                      <a:pos x="T0" y="T1"/>
                    </a:cxn>
                    <a:cxn ang="0">
                      <a:pos x="T2" y="T3"/>
                    </a:cxn>
                    <a:cxn ang="0">
                      <a:pos x="T4" y="T5"/>
                    </a:cxn>
                    <a:cxn ang="0">
                      <a:pos x="T6" y="T7"/>
                    </a:cxn>
                    <a:cxn ang="0">
                      <a:pos x="T8" y="T9"/>
                    </a:cxn>
                    <a:cxn ang="0">
                      <a:pos x="T10" y="T11"/>
                    </a:cxn>
                    <a:cxn ang="0">
                      <a:pos x="T12" y="T13"/>
                    </a:cxn>
                  </a:cxnLst>
                  <a:rect l="0" t="0" r="r" b="b"/>
                  <a:pathLst>
                    <a:path w="36" h="116">
                      <a:moveTo>
                        <a:pt x="0" y="6"/>
                      </a:moveTo>
                      <a:cubicBezTo>
                        <a:pt x="27" y="112"/>
                        <a:pt x="27" y="112"/>
                        <a:pt x="27" y="112"/>
                      </a:cubicBezTo>
                      <a:cubicBezTo>
                        <a:pt x="27" y="115"/>
                        <a:pt x="30" y="116"/>
                        <a:pt x="32" y="116"/>
                      </a:cubicBezTo>
                      <a:cubicBezTo>
                        <a:pt x="35" y="115"/>
                        <a:pt x="36" y="112"/>
                        <a:pt x="36" y="110"/>
                      </a:cubicBezTo>
                      <a:cubicBezTo>
                        <a:pt x="9" y="4"/>
                        <a:pt x="9" y="4"/>
                        <a:pt x="9" y="4"/>
                      </a:cubicBezTo>
                      <a:cubicBezTo>
                        <a:pt x="9" y="1"/>
                        <a:pt x="6" y="0"/>
                        <a:pt x="4" y="0"/>
                      </a:cubicBezTo>
                      <a:cubicBezTo>
                        <a:pt x="1" y="1"/>
                        <a:pt x="0" y="4"/>
                        <a:pt x="0" y="6"/>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
        <p:nvSpPr>
          <p:cNvPr id="274" name="文本框 42"/>
          <p:cNvSpPr txBox="1"/>
          <p:nvPr/>
        </p:nvSpPr>
        <p:spPr>
          <a:xfrm>
            <a:off x="1022202" y="3498974"/>
            <a:ext cx="5760000" cy="1754326"/>
          </a:xfrm>
          <a:prstGeom prst="rect">
            <a:avLst/>
          </a:prstGeom>
          <a:noFill/>
        </p:spPr>
        <p:txBody>
          <a:bodyPr wrap="square" rtlCol="0">
            <a:spAutoFit/>
          </a:bodyPr>
          <a:lstStyle/>
          <a:p>
            <a:pPr>
              <a:lnSpc>
                <a:spcPct val="150000"/>
              </a:lnSpc>
            </a:pPr>
            <a:r>
              <a:rPr lang="zh-CN" altLang="en-US" sz="1200" dirty="0">
                <a:solidFill>
                  <a:schemeClr val="bg1">
                    <a:lumMod val="95000"/>
                  </a:schemeClr>
                </a:solidFill>
                <a:latin typeface="微软雅黑" panose="020B0503020204020204" pitchFamily="34" charset="-122"/>
                <a:ea typeface="微软雅黑" panose="020B0503020204020204" pitchFamily="34" charset="-122"/>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5" name="文本框 20"/>
          <p:cNvSpPr txBox="1"/>
          <p:nvPr/>
        </p:nvSpPr>
        <p:spPr>
          <a:xfrm>
            <a:off x="1068110" y="2821476"/>
            <a:ext cx="3338468" cy="465542"/>
          </a:xfrm>
          <a:prstGeom prst="rect">
            <a:avLst/>
          </a:prstGeom>
          <a:noFill/>
        </p:spPr>
        <p:txBody>
          <a:bodyPr wrap="square" lIns="95280" tIns="47640" rIns="95280" bIns="47640" rtlCol="0">
            <a:spAutoFit/>
          </a:bodyPr>
          <a:lstStyle/>
          <a:p>
            <a:r>
              <a:rPr lang="zh-CN" altLang="en-US" sz="2400" b="1" dirty="0">
                <a:solidFill>
                  <a:schemeClr val="accent3">
                    <a:lumMod val="60000"/>
                    <a:lumOff val="40000"/>
                  </a:schemeClr>
                </a:solidFill>
                <a:latin typeface="新蒂小丸子小学版" pitchFamily="66" charset="-122"/>
                <a:ea typeface="新蒂小丸子小学版" pitchFamily="66" charset="-122"/>
              </a:rPr>
              <a:t>请在此添加标题</a:t>
            </a:r>
            <a:endParaRPr lang="zh-CN" altLang="en-US" sz="2400" b="1" dirty="0">
              <a:solidFill>
                <a:schemeClr val="accent3">
                  <a:lumMod val="60000"/>
                  <a:lumOff val="40000"/>
                </a:schemeClr>
              </a:solidFill>
              <a:latin typeface="新蒂小丸子小学版" pitchFamily="66" charset="-122"/>
              <a:ea typeface="新蒂小丸子小学版" pitchFamily="66" charset="-122"/>
            </a:endParaRPr>
          </a:p>
        </p:txBody>
      </p:sp>
      <p:sp>
        <p:nvSpPr>
          <p:cNvPr id="276" name="TextBox 275"/>
          <p:cNvSpPr txBox="1"/>
          <p:nvPr/>
        </p:nvSpPr>
        <p:spPr>
          <a:xfrm>
            <a:off x="288000" y="288000"/>
            <a:ext cx="534121" cy="430887"/>
          </a:xfrm>
          <a:prstGeom prst="rect">
            <a:avLst/>
          </a:prstGeom>
          <a:noFill/>
        </p:spPr>
        <p:txBody>
          <a:bodyPr wrap="non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7" name="TextBox 276"/>
          <p:cNvSpPr txBox="1"/>
          <p:nvPr/>
        </p:nvSpPr>
        <p:spPr>
          <a:xfrm>
            <a:off x="8367018" y="336900"/>
            <a:ext cx="4334570" cy="461647"/>
          </a:xfrm>
          <a:prstGeom prst="rect">
            <a:avLst/>
          </a:prstGeom>
          <a:noFill/>
        </p:spPr>
        <p:txBody>
          <a:bodyPr wrap="square" lIns="91422" tIns="45711" rIns="91422" bIns="45711"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Lato Regular"/>
              </a:rPr>
              <a:t>Please enter a title here </a:t>
            </a:r>
            <a:endParaRPr lang="en-US" altLang="zh-CN" sz="2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4421">
        <p14:prism/>
      </p:transition>
    </mc:Choice>
    <mc:Fallback>
      <p:transition spd="slow" advTm="4421">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277"/>
                                            </p:tgtEl>
                                            <p:attrNameLst>
                                              <p:attrName>style.visibility</p:attrName>
                                            </p:attrNameLst>
                                          </p:cBhvr>
                                          <p:to>
                                            <p:strVal val="visible"/>
                                          </p:to>
                                        </p:set>
                                        <p:anim calcmode="lin" valueType="num">
                                          <p:cBhvr>
                                            <p:cTn id="7" dur="500" fill="hold"/>
                                            <p:tgtEl>
                                              <p:spTgt spid="277"/>
                                            </p:tgtEl>
                                            <p:attrNameLst>
                                              <p:attrName>ppt_w</p:attrName>
                                            </p:attrNameLst>
                                          </p:cBhvr>
                                          <p:tavLst>
                                            <p:tav tm="0">
                                              <p:val>
                                                <p:fltVal val="0"/>
                                              </p:val>
                                            </p:tav>
                                            <p:tav tm="100000">
                                              <p:val>
                                                <p:strVal val="#ppt_w"/>
                                              </p:val>
                                            </p:tav>
                                          </p:tavLst>
                                        </p:anim>
                                        <p:anim calcmode="lin" valueType="num">
                                          <p:cBhvr>
                                            <p:cTn id="8" dur="500" fill="hold"/>
                                            <p:tgtEl>
                                              <p:spTgt spid="277"/>
                                            </p:tgtEl>
                                            <p:attrNameLst>
                                              <p:attrName>ppt_h</p:attrName>
                                            </p:attrNameLst>
                                          </p:cBhvr>
                                          <p:tavLst>
                                            <p:tav tm="0">
                                              <p:val>
                                                <p:fltVal val="0"/>
                                              </p:val>
                                            </p:tav>
                                            <p:tav tm="100000">
                                              <p:val>
                                                <p:strVal val="#ppt_h"/>
                                              </p:val>
                                            </p:tav>
                                          </p:tavLst>
                                        </p:anim>
                                        <p:anim calcmode="lin" valueType="num">
                                          <p:cBhvr>
                                            <p:cTn id="9" dur="500" fill="hold"/>
                                            <p:tgtEl>
                                              <p:spTgt spid="277"/>
                                            </p:tgtEl>
                                            <p:attrNameLst>
                                              <p:attrName>style.rotation</p:attrName>
                                            </p:attrNameLst>
                                          </p:cBhvr>
                                          <p:tavLst>
                                            <p:tav tm="0">
                                              <p:val>
                                                <p:fltVal val="360"/>
                                              </p:val>
                                            </p:tav>
                                            <p:tav tm="100000">
                                              <p:val>
                                                <p:fltVal val="0"/>
                                              </p:val>
                                            </p:tav>
                                          </p:tavLst>
                                        </p:anim>
                                        <p:animEffect transition="in" filter="fade">
                                          <p:cBhvr>
                                            <p:cTn id="10" dur="500"/>
                                            <p:tgtEl>
                                              <p:spTgt spid="277"/>
                                            </p:tgtEl>
                                          </p:cBhvr>
                                        </p:animEffect>
                                      </p:childTnLst>
                                    </p:cTn>
                                  </p:par>
                                </p:childTnLst>
                              </p:cTn>
                            </p:par>
                            <p:par>
                              <p:cTn id="11" fill="hold">
                                <p:stCondLst>
                                  <p:cond delay="0"/>
                                </p:stCondLst>
                                <p:childTnLst>
                                  <p:par>
                                    <p:cTn id="12" presetID="2" presetClass="entr" presetSubtype="2" fill="hold" nodeType="afterEffect" p14:presetBounceEnd="60000">
                                      <p:stCondLst>
                                        <p:cond delay="0"/>
                                      </p:stCondLst>
                                      <p:childTnLst>
                                        <p:set>
                                          <p:cBhvr>
                                            <p:cTn id="13" dur="1" fill="hold">
                                              <p:stCondLst>
                                                <p:cond delay="0"/>
                                              </p:stCondLst>
                                            </p:cTn>
                                            <p:tgtEl>
                                              <p:spTgt spid="195"/>
                                            </p:tgtEl>
                                            <p:attrNameLst>
                                              <p:attrName>style.visibility</p:attrName>
                                            </p:attrNameLst>
                                          </p:cBhvr>
                                          <p:to>
                                            <p:strVal val="visible"/>
                                          </p:to>
                                        </p:set>
                                        <p:anim calcmode="lin" valueType="num" p14:bounceEnd="60000">
                                          <p:cBhvr additive="base">
                                            <p:cTn id="14" dur="1000" fill="hold"/>
                                            <p:tgtEl>
                                              <p:spTgt spid="195"/>
                                            </p:tgtEl>
                                            <p:attrNameLst>
                                              <p:attrName>ppt_x</p:attrName>
                                            </p:attrNameLst>
                                          </p:cBhvr>
                                          <p:tavLst>
                                            <p:tav tm="0">
                                              <p:val>
                                                <p:strVal val="1+#ppt_w/2"/>
                                              </p:val>
                                            </p:tav>
                                            <p:tav tm="100000">
                                              <p:val>
                                                <p:strVal val="#ppt_x"/>
                                              </p:val>
                                            </p:tav>
                                          </p:tavLst>
                                        </p:anim>
                                        <p:anim calcmode="lin" valueType="num" p14:bounceEnd="60000">
                                          <p:cBhvr additive="base">
                                            <p:cTn id="15" dur="1000" fill="hold"/>
                                            <p:tgtEl>
                                              <p:spTgt spid="19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74"/>
                                            </p:tgtEl>
                                            <p:attrNameLst>
                                              <p:attrName>style.visibility</p:attrName>
                                            </p:attrNameLst>
                                          </p:cBhvr>
                                          <p:to>
                                            <p:strVal val="visible"/>
                                          </p:to>
                                        </p:set>
                                        <p:animEffect transition="in" filter="wipe(up)">
                                          <p:cBhvr>
                                            <p:cTn id="19" dur="500"/>
                                            <p:tgtEl>
                                              <p:spTgt spid="274"/>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275"/>
                                            </p:tgtEl>
                                            <p:attrNameLst>
                                              <p:attrName>style.visibility</p:attrName>
                                            </p:attrNameLst>
                                          </p:cBhvr>
                                          <p:to>
                                            <p:strVal val="visible"/>
                                          </p:to>
                                        </p:set>
                                        <p:anim calcmode="lin" valueType="num">
                                          <p:cBhvr additive="base">
                                            <p:cTn id="22" dur="500"/>
                                            <p:tgtEl>
                                              <p:spTgt spid="275"/>
                                            </p:tgtEl>
                                            <p:attrNameLst>
                                              <p:attrName>ppt_y</p:attrName>
                                            </p:attrNameLst>
                                          </p:cBhvr>
                                          <p:tavLst>
                                            <p:tav tm="0">
                                              <p:val>
                                                <p:strVal val="#ppt_y+#ppt_h*1.125000"/>
                                              </p:val>
                                            </p:tav>
                                            <p:tav tm="100000">
                                              <p:val>
                                                <p:strVal val="#ppt_y"/>
                                              </p:val>
                                            </p:tav>
                                          </p:tavLst>
                                        </p:anim>
                                        <p:animEffect transition="in" filter="wipe(up)">
                                          <p:cBhvr>
                                            <p:cTn id="23"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75" grpId="0"/>
          <p:bldP spid="27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277"/>
                                            </p:tgtEl>
                                            <p:attrNameLst>
                                              <p:attrName>style.visibility</p:attrName>
                                            </p:attrNameLst>
                                          </p:cBhvr>
                                          <p:to>
                                            <p:strVal val="visible"/>
                                          </p:to>
                                        </p:set>
                                        <p:anim calcmode="lin" valueType="num">
                                          <p:cBhvr>
                                            <p:cTn id="7" dur="500" fill="hold"/>
                                            <p:tgtEl>
                                              <p:spTgt spid="277"/>
                                            </p:tgtEl>
                                            <p:attrNameLst>
                                              <p:attrName>ppt_w</p:attrName>
                                            </p:attrNameLst>
                                          </p:cBhvr>
                                          <p:tavLst>
                                            <p:tav tm="0">
                                              <p:val>
                                                <p:fltVal val="0"/>
                                              </p:val>
                                            </p:tav>
                                            <p:tav tm="100000">
                                              <p:val>
                                                <p:strVal val="#ppt_w"/>
                                              </p:val>
                                            </p:tav>
                                          </p:tavLst>
                                        </p:anim>
                                        <p:anim calcmode="lin" valueType="num">
                                          <p:cBhvr>
                                            <p:cTn id="8" dur="500" fill="hold"/>
                                            <p:tgtEl>
                                              <p:spTgt spid="277"/>
                                            </p:tgtEl>
                                            <p:attrNameLst>
                                              <p:attrName>ppt_h</p:attrName>
                                            </p:attrNameLst>
                                          </p:cBhvr>
                                          <p:tavLst>
                                            <p:tav tm="0">
                                              <p:val>
                                                <p:fltVal val="0"/>
                                              </p:val>
                                            </p:tav>
                                            <p:tav tm="100000">
                                              <p:val>
                                                <p:strVal val="#ppt_h"/>
                                              </p:val>
                                            </p:tav>
                                          </p:tavLst>
                                        </p:anim>
                                        <p:anim calcmode="lin" valueType="num">
                                          <p:cBhvr>
                                            <p:cTn id="9" dur="500" fill="hold"/>
                                            <p:tgtEl>
                                              <p:spTgt spid="277"/>
                                            </p:tgtEl>
                                            <p:attrNameLst>
                                              <p:attrName>style.rotation</p:attrName>
                                            </p:attrNameLst>
                                          </p:cBhvr>
                                          <p:tavLst>
                                            <p:tav tm="0">
                                              <p:val>
                                                <p:fltVal val="360"/>
                                              </p:val>
                                            </p:tav>
                                            <p:tav tm="100000">
                                              <p:val>
                                                <p:fltVal val="0"/>
                                              </p:val>
                                            </p:tav>
                                          </p:tavLst>
                                        </p:anim>
                                        <p:animEffect transition="in" filter="fade">
                                          <p:cBhvr>
                                            <p:cTn id="10" dur="500"/>
                                            <p:tgtEl>
                                              <p:spTgt spid="277"/>
                                            </p:tgtEl>
                                          </p:cBhvr>
                                        </p:animEffect>
                                      </p:childTnLst>
                                    </p:cTn>
                                  </p:par>
                                </p:childTnLst>
                              </p:cTn>
                            </p:par>
                            <p:par>
                              <p:cTn id="11" fill="hold">
                                <p:stCondLst>
                                  <p:cond delay="0"/>
                                </p:stCondLst>
                                <p:childTnLst>
                                  <p:par>
                                    <p:cTn id="12" presetID="2" presetClass="entr" presetSubtype="2" fill="hold" nodeType="afterEffect">
                                      <p:stCondLst>
                                        <p:cond delay="0"/>
                                      </p:stCondLst>
                                      <p:childTnLst>
                                        <p:set>
                                          <p:cBhvr>
                                            <p:cTn id="13" dur="1" fill="hold">
                                              <p:stCondLst>
                                                <p:cond delay="0"/>
                                              </p:stCondLst>
                                            </p:cTn>
                                            <p:tgtEl>
                                              <p:spTgt spid="195"/>
                                            </p:tgtEl>
                                            <p:attrNameLst>
                                              <p:attrName>style.visibility</p:attrName>
                                            </p:attrNameLst>
                                          </p:cBhvr>
                                          <p:to>
                                            <p:strVal val="visible"/>
                                          </p:to>
                                        </p:set>
                                        <p:anim calcmode="lin" valueType="num">
                                          <p:cBhvr additive="base">
                                            <p:cTn id="14" dur="1000" fill="hold"/>
                                            <p:tgtEl>
                                              <p:spTgt spid="195"/>
                                            </p:tgtEl>
                                            <p:attrNameLst>
                                              <p:attrName>ppt_x</p:attrName>
                                            </p:attrNameLst>
                                          </p:cBhvr>
                                          <p:tavLst>
                                            <p:tav tm="0">
                                              <p:val>
                                                <p:strVal val="1+#ppt_w/2"/>
                                              </p:val>
                                            </p:tav>
                                            <p:tav tm="100000">
                                              <p:val>
                                                <p:strVal val="#ppt_x"/>
                                              </p:val>
                                            </p:tav>
                                          </p:tavLst>
                                        </p:anim>
                                        <p:anim calcmode="lin" valueType="num">
                                          <p:cBhvr additive="base">
                                            <p:cTn id="15" dur="1000" fill="hold"/>
                                            <p:tgtEl>
                                              <p:spTgt spid="19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74"/>
                                            </p:tgtEl>
                                            <p:attrNameLst>
                                              <p:attrName>style.visibility</p:attrName>
                                            </p:attrNameLst>
                                          </p:cBhvr>
                                          <p:to>
                                            <p:strVal val="visible"/>
                                          </p:to>
                                        </p:set>
                                        <p:animEffect transition="in" filter="wipe(up)">
                                          <p:cBhvr>
                                            <p:cTn id="19" dur="500"/>
                                            <p:tgtEl>
                                              <p:spTgt spid="274"/>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275"/>
                                            </p:tgtEl>
                                            <p:attrNameLst>
                                              <p:attrName>style.visibility</p:attrName>
                                            </p:attrNameLst>
                                          </p:cBhvr>
                                          <p:to>
                                            <p:strVal val="visible"/>
                                          </p:to>
                                        </p:set>
                                        <p:anim calcmode="lin" valueType="num">
                                          <p:cBhvr additive="base">
                                            <p:cTn id="22" dur="500"/>
                                            <p:tgtEl>
                                              <p:spTgt spid="275"/>
                                            </p:tgtEl>
                                            <p:attrNameLst>
                                              <p:attrName>ppt_y</p:attrName>
                                            </p:attrNameLst>
                                          </p:cBhvr>
                                          <p:tavLst>
                                            <p:tav tm="0">
                                              <p:val>
                                                <p:strVal val="#ppt_y+#ppt_h*1.125000"/>
                                              </p:val>
                                            </p:tav>
                                            <p:tav tm="100000">
                                              <p:val>
                                                <p:strVal val="#ppt_y"/>
                                              </p:val>
                                            </p:tav>
                                          </p:tavLst>
                                        </p:anim>
                                        <p:animEffect transition="in" filter="wipe(up)">
                                          <p:cBhvr>
                                            <p:cTn id="23"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75" grpId="0"/>
          <p:bldP spid="27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98" y="2601216"/>
            <a:ext cx="3960000" cy="1261866"/>
          </a:xfrm>
          <a:prstGeom prst="rect">
            <a:avLst/>
          </a:prstGeom>
          <a:noFill/>
        </p:spPr>
        <p:txBody>
          <a:bodyPr wrap="square" lIns="91422" tIns="45711" rIns="91422" bIns="45711" rtlCol="0">
            <a:spAutoFit/>
          </a:bodyPr>
          <a:lstStyle/>
          <a:p>
            <a:pPr algn="ctr"/>
            <a:r>
              <a:rPr lang="en-US" altLang="zh-CN" sz="4400" dirty="0">
                <a:ln>
                  <a:solidFill>
                    <a:schemeClr val="accent2">
                      <a:lumMod val="60000"/>
                      <a:lumOff val="40000"/>
                    </a:schemeClr>
                  </a:solidFill>
                </a:ln>
                <a:blipFill>
                  <a:blip r:embed="rId1"/>
                  <a:stretch>
                    <a:fillRect/>
                  </a:stretch>
                </a:blipFill>
                <a:latin typeface="微软雅黑" panose="020B0503020204020204" pitchFamily="34" charset="-122"/>
                <a:ea typeface="微软雅黑" panose="020B0503020204020204" pitchFamily="34" charset="-122"/>
                <a:cs typeface="Lato Regular"/>
              </a:rPr>
              <a:t>PART 02</a:t>
            </a:r>
            <a:endParaRPr lang="en-US" altLang="zh-CN" sz="4400" dirty="0">
              <a:ln>
                <a:solidFill>
                  <a:schemeClr val="accent2">
                    <a:lumMod val="60000"/>
                    <a:lumOff val="40000"/>
                  </a:schemeClr>
                </a:solidFill>
              </a:ln>
              <a:blipFill>
                <a:blip r:embed="rId1"/>
                <a:stretch>
                  <a:fillRect/>
                </a:stretch>
              </a:blipFill>
              <a:latin typeface="微软雅黑" panose="020B0503020204020204" pitchFamily="34" charset="-122"/>
              <a:ea typeface="微软雅黑" panose="020B0503020204020204" pitchFamily="34" charset="-122"/>
              <a:cs typeface="Lato Regular"/>
            </a:endParaRPr>
          </a:p>
          <a:p>
            <a:pPr algn="ctr"/>
            <a:r>
              <a:rPr lang="en-US" altLang="zh-CN" sz="3200" dirty="0">
                <a:ln>
                  <a:solidFill>
                    <a:schemeClr val="bg1">
                      <a:lumMod val="85000"/>
                    </a:schemeClr>
                  </a:solidFill>
                </a:ln>
                <a:blipFill>
                  <a:blip r:embed="rId2"/>
                  <a:stretch>
                    <a:fillRect/>
                  </a:stretch>
                </a:blipFill>
                <a:latin typeface="微软雅黑" panose="020B0503020204020204" pitchFamily="34" charset="-122"/>
                <a:ea typeface="微软雅黑" panose="020B0503020204020204" pitchFamily="34" charset="-122"/>
                <a:cs typeface="Lato Regular"/>
              </a:rPr>
              <a:t>Here is the title</a:t>
            </a:r>
            <a:endParaRPr lang="en-US" altLang="zh-CN" sz="3200" dirty="0">
              <a:ln>
                <a:solidFill>
                  <a:schemeClr val="bg1">
                    <a:lumMod val="85000"/>
                  </a:schemeClr>
                </a:solidFill>
              </a:ln>
              <a:blipFill>
                <a:blip r:embed="rId2"/>
                <a:stretch>
                  <a:fillRect/>
                </a:stretch>
              </a:blip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mc:Choice xmlns:p14="http://schemas.microsoft.com/office/powerpoint/2010/main" Requires="p14">
      <p:transition spd="slow" p14:dur="1200" advTm="3593">
        <p14:prism/>
      </p:transition>
    </mc:Choice>
    <mc:Fallback>
      <p:transition spd="slow" advTm="35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MH" val="20151108135646"/>
  <p:tag name="MH_LIBRARY" val="GRAPHIC"/>
  <p:tag name="MH_TYPE" val="Text"/>
  <p:tag name="MH_ORDER" val="4"/>
</p:tagLst>
</file>

<file path=ppt/tags/tag2.xml><?xml version="1.0" encoding="utf-8"?>
<p:tagLst xmlns:p="http://schemas.openxmlformats.org/presentationml/2006/main">
  <p:tag name="MH" val="20151108135646"/>
  <p:tag name="MH_LIBRARY" val="GRAPHIC"/>
  <p:tag name="MH_TYPE" val="Text"/>
  <p:tag name="MH_ORDER" val="4"/>
</p:tagLst>
</file>

<file path=ppt/tags/tag3.xml><?xml version="1.0" encoding="utf-8"?>
<p:tagLst xmlns:p="http://schemas.openxmlformats.org/presentationml/2006/main">
  <p:tag name="MH" val="20151108135646"/>
  <p:tag name="MH_LIBRARY" val="GRAPHIC"/>
  <p:tag name="MH_TYPE" val="Text"/>
  <p:tag name="MH_ORDER" val="4"/>
</p:tagLst>
</file>

<file path=ppt/tags/tag4.xml><?xml version="1.0" encoding="utf-8"?>
<p:tagLst xmlns:p="http://schemas.openxmlformats.org/presentationml/2006/main">
  <p:tag name="MH" val="20151108135646"/>
  <p:tag name="MH_LIBRARY" val="GRAPHIC"/>
  <p:tag name="MH_TYPE" val="Text"/>
  <p:tag name="MH_ORDER" val="4"/>
</p:tagLst>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3753</Words>
  <Application>WPS 演示</Application>
  <PresentationFormat>自定义</PresentationFormat>
  <Paragraphs>304</Paragraphs>
  <Slides>26</Slides>
  <Notes>3</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26</vt:i4>
      </vt:variant>
    </vt:vector>
  </HeadingPairs>
  <TitlesOfParts>
    <vt:vector size="49" baseType="lpstr">
      <vt:lpstr>Arial</vt:lpstr>
      <vt:lpstr>宋体</vt:lpstr>
      <vt:lpstr>Wingdings</vt:lpstr>
      <vt:lpstr>新蒂小丸子小学版</vt:lpstr>
      <vt:lpstr>造字工房悦圆演示版常规体</vt:lpstr>
      <vt:lpstr>微软雅黑</vt:lpstr>
      <vt:lpstr>Lato Regular</vt:lpstr>
      <vt:lpstr>Lato</vt:lpstr>
      <vt:lpstr>Mangal</vt:lpstr>
      <vt:lpstr>Top Secret</vt:lpstr>
      <vt:lpstr>Source Sans Pro ExtraLight</vt:lpstr>
      <vt:lpstr>Lato Light</vt:lpstr>
      <vt:lpstr>Agency FB</vt:lpstr>
      <vt:lpstr>Calibri</vt:lpstr>
      <vt:lpstr>Arial Unicode MS</vt:lpstr>
      <vt:lpstr>等线</vt:lpstr>
      <vt:lpstr>时尚中黑简体</vt:lpstr>
      <vt:lpstr>黑体</vt:lpstr>
      <vt:lpstr>Impact</vt:lpstr>
      <vt:lpstr>Calibri Light</vt:lpstr>
      <vt:lpstr>Adobe Arabic</vt:lpstr>
      <vt:lpstr>Trebuchet MS</vt:lpstr>
      <vt:lpstr>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一颗苹果</cp:lastModifiedBy>
  <cp:revision>2</cp:revision>
  <dcterms:created xsi:type="dcterms:W3CDTF">2021-09-09T06:59:00Z</dcterms:created>
  <dcterms:modified xsi:type="dcterms:W3CDTF">2021-09-10T07:34:38Z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513CE4D36C4D407EA5B235A3A5C9B310</vt:lpwstr>
  </property>
</Properties>
</file>